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heme/themeOverride2.xml" ContentType="application/vnd.openxmlformats-officedocument.themeOverride+xml"/>
  <Override PartName="/ppt/theme/themeOverride3.xml" ContentType="application/vnd.openxmlformats-officedocument.themeOverride+xml"/>
  <Override PartName="/ppt/tags/tag5.xml" ContentType="application/vnd.openxmlformats-officedocument.presentationml.tags+xml"/>
  <Override PartName="/ppt/tags/tag6.xml" ContentType="application/vnd.openxmlformats-officedocument.presentationml.tags+xml"/>
  <Override PartName="/ppt/theme/themeOverride4.xml" ContentType="application/vnd.openxmlformats-officedocument.themeOverr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Override5.xml" ContentType="application/vnd.openxmlformats-officedocument.themeOverr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heme/themeOverride6.xml" ContentType="application/vnd.openxmlformats-officedocument.themeOverr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heme/themeOverride7.xml" ContentType="application/vnd.openxmlformats-officedocument.themeOverr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heme/themeOverride8.xml" ContentType="application/vnd.openxmlformats-officedocument.themeOverride+xml"/>
  <Override PartName="/ppt/notesSlides/notesSlide2.xml" ContentType="application/vnd.openxmlformats-officedocument.presentationml.notesSlide+xml"/>
  <Override PartName="/ppt/tags/tag19.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2" r:id="rId2"/>
  </p:sldMasterIdLst>
  <p:notesMasterIdLst>
    <p:notesMasterId r:id="rId53"/>
  </p:notesMasterIdLst>
  <p:sldIdLst>
    <p:sldId id="256" r:id="rId3"/>
    <p:sldId id="303" r:id="rId4"/>
    <p:sldId id="276" r:id="rId5"/>
    <p:sldId id="324" r:id="rId6"/>
    <p:sldId id="325" r:id="rId7"/>
    <p:sldId id="326" r:id="rId8"/>
    <p:sldId id="327" r:id="rId9"/>
    <p:sldId id="328" r:id="rId10"/>
    <p:sldId id="329" r:id="rId11"/>
    <p:sldId id="323" r:id="rId12"/>
    <p:sldId id="258" r:id="rId13"/>
    <p:sldId id="317" r:id="rId14"/>
    <p:sldId id="318" r:id="rId15"/>
    <p:sldId id="319" r:id="rId16"/>
    <p:sldId id="320" r:id="rId17"/>
    <p:sldId id="321" r:id="rId18"/>
    <p:sldId id="322" r:id="rId19"/>
    <p:sldId id="314" r:id="rId20"/>
    <p:sldId id="315" r:id="rId21"/>
    <p:sldId id="316" r:id="rId22"/>
    <p:sldId id="272" r:id="rId23"/>
    <p:sldId id="282" r:id="rId24"/>
    <p:sldId id="283" r:id="rId25"/>
    <p:sldId id="284" r:id="rId26"/>
    <p:sldId id="273" r:id="rId27"/>
    <p:sldId id="285" r:id="rId28"/>
    <p:sldId id="286" r:id="rId29"/>
    <p:sldId id="287" r:id="rId30"/>
    <p:sldId id="288" r:id="rId31"/>
    <p:sldId id="274" r:id="rId32"/>
    <p:sldId id="289" r:id="rId33"/>
    <p:sldId id="290" r:id="rId34"/>
    <p:sldId id="291" r:id="rId35"/>
    <p:sldId id="292" r:id="rId36"/>
    <p:sldId id="275" r:id="rId37"/>
    <p:sldId id="293" r:id="rId38"/>
    <p:sldId id="294" r:id="rId39"/>
    <p:sldId id="295" r:id="rId40"/>
    <p:sldId id="296" r:id="rId41"/>
    <p:sldId id="277" r:id="rId42"/>
    <p:sldId id="297" r:id="rId43"/>
    <p:sldId id="298" r:id="rId44"/>
    <p:sldId id="299" r:id="rId45"/>
    <p:sldId id="300" r:id="rId46"/>
    <p:sldId id="271" r:id="rId47"/>
    <p:sldId id="261" r:id="rId48"/>
    <p:sldId id="302" r:id="rId49"/>
    <p:sldId id="257" r:id="rId50"/>
    <p:sldId id="263" r:id="rId51"/>
    <p:sldId id="301" r:id="rId52"/>
  </p:sldIdLst>
  <p:sldSz cx="12192000" cy="6858000"/>
  <p:notesSz cx="6858000" cy="9144000"/>
  <p:custDataLst>
    <p:tags r:id="rId5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BD18"/>
    <a:srgbClr val="EDB340"/>
    <a:srgbClr val="B3B3B3"/>
    <a:srgbClr val="CC4A4A"/>
    <a:srgbClr val="EAEC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10" autoAdjust="0"/>
  </p:normalViewPr>
  <p:slideViewPr>
    <p:cSldViewPr snapToGrid="0">
      <p:cViewPr>
        <p:scale>
          <a:sx n="123" d="100"/>
          <a:sy n="123" d="100"/>
        </p:scale>
        <p:origin x="-114" y="72"/>
      </p:cViewPr>
      <p:guideLst>
        <p:guide orient="horz" pos="2160"/>
        <p:guide pos="3840"/>
      </p:guideLst>
    </p:cSldViewPr>
  </p:slideViewPr>
  <p:notesTextViewPr>
    <p:cViewPr>
      <p:scale>
        <a:sx n="3" d="2"/>
        <a:sy n="3" d="2"/>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hdphoto1.wdp>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g>
</file>

<file path=ppt/media/image21.jpeg>
</file>

<file path=ppt/media/image22.jpg>
</file>

<file path=ppt/media/image24.png>
</file>

<file path=ppt/media/image25.png>
</file>

<file path=ppt/media/image3.png>
</file>

<file path=ppt/media/image4.png>
</file>

<file path=ppt/media/image5.png>
</file>

<file path=ppt/media/image6.jp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606CF4-FA77-4E71-BDBB-B62F97D48318}" type="datetimeFigureOut">
              <a:rPr lang="zh-CN" altLang="en-US" smtClean="0"/>
              <a:t>2019/4/25 Thursday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EA511-84E0-4AE0-9842-AB0E10994BF1}" type="slidenum">
              <a:rPr lang="zh-CN" altLang="en-US" smtClean="0"/>
              <a:t>‹#›</a:t>
            </a:fld>
            <a:endParaRPr lang="zh-CN" altLang="en-US"/>
          </a:p>
        </p:txBody>
      </p:sp>
    </p:spTree>
    <p:extLst>
      <p:ext uri="{BB962C8B-B14F-4D97-AF65-F5344CB8AC3E}">
        <p14:creationId xmlns:p14="http://schemas.microsoft.com/office/powerpoint/2010/main" val="66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a:t>
            </a:fld>
            <a:endParaRPr lang="zh-CN" altLang="en-US"/>
          </a:p>
        </p:txBody>
      </p:sp>
    </p:spTree>
    <p:extLst>
      <p:ext uri="{BB962C8B-B14F-4D97-AF65-F5344CB8AC3E}">
        <p14:creationId xmlns:p14="http://schemas.microsoft.com/office/powerpoint/2010/main" val="89090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a:ln>
                  <a:noFill/>
                </a:ln>
                <a:solidFill>
                  <a:prstClr val="black"/>
                </a:solidFill>
                <a:effectLst/>
                <a:uLnTx/>
                <a:uFillTx/>
                <a:latin typeface="Calibri" panose="020F0502020204030204"/>
                <a:ea typeface="宋体" panose="02010600030101010101" pitchFamily="2" charset="-122"/>
                <a:cs typeface="+mn-cs"/>
              </a:rPr>
              <a:t>iSlide</a:t>
            </a: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，让</a:t>
            </a: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PPT</a:t>
            </a: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设计简单起来！</a:t>
            </a:r>
            <a:endPar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err="1">
                <a:ln>
                  <a:noFill/>
                </a:ln>
                <a:solidFill>
                  <a:prstClr val="black"/>
                </a:solidFill>
                <a:effectLst/>
                <a:uLnTx/>
                <a:uFillTx/>
                <a:latin typeface="Calibri" panose="020F0502020204030204"/>
                <a:ea typeface="宋体" panose="02010600030101010101" pitchFamily="2" charset="-122"/>
                <a:cs typeface="+mn-cs"/>
              </a:rPr>
              <a:t>iSlide</a:t>
            </a: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a:t>
            </a: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 </a:t>
            </a: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Make</a:t>
            </a: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 </a:t>
            </a: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PowerPoint Design Simple!</a:t>
            </a:r>
          </a:p>
        </p:txBody>
      </p:sp>
      <p:sp>
        <p:nvSpPr>
          <p:cNvPr id="4" name="灯片编号占位符 3"/>
          <p:cNvSpPr>
            <a:spLocks noGrp="1"/>
          </p:cNvSpPr>
          <p:nvPr>
            <p:ph type="sldNum" sz="quarter" idx="10"/>
          </p:nvPr>
        </p:nvSpPr>
        <p:spPr/>
        <p:txBody>
          <a:bodyPr/>
          <a:lstStyle/>
          <a:p>
            <a:fld id="{4428CBA8-7810-4766-B530-356872D47133}" type="slidenum">
              <a:rPr lang="zh-CN" altLang="en-US" smtClean="0"/>
              <a:t>49</a:t>
            </a:fld>
            <a:endParaRPr lang="zh-CN" altLang="en-US"/>
          </a:p>
        </p:txBody>
      </p:sp>
    </p:spTree>
    <p:extLst>
      <p:ext uri="{BB962C8B-B14F-4D97-AF65-F5344CB8AC3E}">
        <p14:creationId xmlns:p14="http://schemas.microsoft.com/office/powerpoint/2010/main" val="583360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本素材由</a:t>
            </a:r>
            <a:r>
              <a:rPr kumimoji="0" lang="en-US" altLang="zh-CN" sz="800" b="0" i="0" u="none" strike="noStrike" kern="1200" cap="none" spc="0" normalizeH="0" baseline="0" noProof="0" dirty="0" err="1">
                <a:ln>
                  <a:noFill/>
                </a:ln>
                <a:solidFill>
                  <a:prstClr val="black"/>
                </a:solidFill>
                <a:effectLst/>
                <a:uLnTx/>
                <a:uFillTx/>
                <a:latin typeface="Calibri" panose="020F0502020204030204"/>
                <a:ea typeface="宋体" panose="02010600030101010101" pitchFamily="2" charset="-122"/>
                <a:cs typeface="+mn-cs"/>
              </a:rPr>
              <a:t>iSlide</a:t>
            </a:r>
            <a:r>
              <a:rPr kumimoji="0" lang="en-US" altLang="zh-CN" sz="800" b="0" i="0" u="none" strike="noStrike" kern="1200" cap="none" spc="0" normalizeH="0" baseline="30000" noProof="0" dirty="0">
                <a:ln>
                  <a:noFill/>
                </a:ln>
                <a:solidFill>
                  <a:prstClr val="black"/>
                </a:solidFill>
                <a:effectLst/>
                <a:uLnTx/>
                <a:uFillTx/>
                <a:latin typeface="Calibri" panose="020F0502020204030204"/>
                <a:ea typeface="宋体" panose="02010600030101010101" pitchFamily="2" charset="-122"/>
                <a:cs typeface="+mn-cs"/>
              </a:rPr>
              <a:t> </a:t>
            </a: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 </a:t>
            </a: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提供</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err="1">
                <a:ln>
                  <a:noFill/>
                </a:ln>
                <a:solidFill>
                  <a:prstClr val="black"/>
                </a:solidFill>
                <a:effectLst/>
                <a:uLnTx/>
                <a:uFillTx/>
                <a:latin typeface="Calibri" panose="020F0502020204030204"/>
                <a:ea typeface="宋体" panose="02010600030101010101" pitchFamily="2" charset="-122"/>
                <a:cs typeface="+mn-cs"/>
              </a:rPr>
              <a:t>iSlide</a:t>
            </a:r>
            <a:r>
              <a:rPr kumimoji="0" lang="en-US" altLang="zh-CN" sz="800" b="0" i="0" u="none" strike="noStrike" kern="1200" cap="none" spc="0" normalizeH="0" baseline="30000" noProof="0" dirty="0">
                <a:ln>
                  <a:noFill/>
                </a:ln>
                <a:solidFill>
                  <a:prstClr val="black"/>
                </a:solidFill>
                <a:effectLst/>
                <a:uLnTx/>
                <a:uFillTx/>
                <a:latin typeface="Calibri" panose="020F0502020204030204"/>
                <a:ea typeface="宋体" panose="02010600030101010101" pitchFamily="2" charset="-122"/>
                <a:cs typeface="+mn-cs"/>
              </a:rPr>
              <a:t> </a:t>
            </a: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尊重知识产权并注重保护用户享有的各项权利。郑重提醒您：</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err="1">
                <a:ln>
                  <a:noFill/>
                </a:ln>
                <a:solidFill>
                  <a:prstClr val="black"/>
                </a:solidFill>
                <a:effectLst/>
                <a:uLnTx/>
                <a:uFillTx/>
                <a:latin typeface="Calibri" panose="020F0502020204030204"/>
                <a:ea typeface="宋体" panose="02010600030101010101" pitchFamily="2" charset="-122"/>
                <a:cs typeface="+mn-cs"/>
              </a:rPr>
              <a:t>iSlide</a:t>
            </a:r>
            <a:r>
              <a:rPr kumimoji="0" lang="en-US" altLang="zh-CN" sz="800" b="0" i="0" u="none" strike="noStrike" kern="1200" cap="none" spc="0" normalizeH="0" baseline="30000" noProof="0" dirty="0">
                <a:ln>
                  <a:noFill/>
                </a:ln>
                <a:solidFill>
                  <a:prstClr val="black"/>
                </a:solidFill>
                <a:effectLst/>
                <a:uLnTx/>
                <a:uFillTx/>
                <a:latin typeface="Calibri" panose="020F0502020204030204"/>
                <a:ea typeface="宋体" panose="02010600030101010101" pitchFamily="2" charset="-122"/>
                <a:cs typeface="+mn-cs"/>
              </a:rPr>
              <a:t> </a:t>
            </a: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插件中提供的任何信息内容的所有权、知识产权归其原始权利人或权利受让人所有，您免费</a:t>
            </a: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a:t>
            </a: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购买获得的是信息内容的使用权，并受下述条款的约束；</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1. </a:t>
            </a: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您仅可以个人非商业用途使用该等信息内容，不可将信息内容的全部或部分用于出售，或以出租、出借、转让、分销、发布等其他任何方式供他人使用；</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2. </a:t>
            </a: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禁止在接入互联网或移动互联网的任何网站、平台、应用或程序上以任何方式为他人提供</a:t>
            </a:r>
            <a:r>
              <a:rPr kumimoji="0" lang="en-US" altLang="zh-CN" sz="800" b="0" i="0" u="none" strike="noStrike" kern="1200" cap="none" spc="0" normalizeH="0" baseline="0" noProof="0" dirty="0" err="1">
                <a:ln>
                  <a:noFill/>
                </a:ln>
                <a:solidFill>
                  <a:prstClr val="black"/>
                </a:solidFill>
                <a:effectLst/>
                <a:uLnTx/>
                <a:uFillTx/>
                <a:latin typeface="Calibri" panose="020F0502020204030204"/>
                <a:ea typeface="宋体" panose="02010600030101010101" pitchFamily="2" charset="-122"/>
                <a:cs typeface="+mn-cs"/>
              </a:rPr>
              <a:t>iSlide</a:t>
            </a:r>
            <a:r>
              <a:rPr kumimoji="0" lang="en-US" altLang="zh-CN" sz="800" b="0" i="0" u="none" strike="noStrike" kern="1200" cap="none" spc="0" normalizeH="0" baseline="30000" noProof="0" dirty="0">
                <a:ln>
                  <a:noFill/>
                </a:ln>
                <a:solidFill>
                  <a:prstClr val="black"/>
                </a:solidFill>
                <a:effectLst/>
                <a:uLnTx/>
                <a:uFillTx/>
                <a:latin typeface="Calibri" panose="020F0502020204030204"/>
                <a:ea typeface="宋体" panose="02010600030101010101" pitchFamily="2" charset="-122"/>
                <a:cs typeface="+mn-cs"/>
              </a:rPr>
              <a:t> </a:t>
            </a: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插件资源内容的下载。</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The resource is supplied by </a:t>
            </a:r>
            <a:r>
              <a:rPr kumimoji="0" lang="en-US" altLang="zh-CN" sz="800" b="0" i="0" u="none" strike="noStrike" kern="1200" cap="none" spc="0" normalizeH="0" baseline="0" noProof="0" dirty="0" err="1">
                <a:ln>
                  <a:noFill/>
                </a:ln>
                <a:solidFill>
                  <a:prstClr val="black"/>
                </a:solidFill>
                <a:effectLst/>
                <a:uLnTx/>
                <a:uFillTx/>
                <a:latin typeface="Calibri" panose="020F0502020204030204"/>
                <a:ea typeface="宋体" panose="02010600030101010101" pitchFamily="2" charset="-122"/>
                <a:cs typeface="+mn-cs"/>
              </a:rPr>
              <a:t>iSlide</a:t>
            </a:r>
            <a:r>
              <a:rPr kumimoji="0" lang="en-US" altLang="zh-CN" sz="800" b="0" i="0" u="none" strike="noStrike" kern="1200" cap="none" spc="0" normalizeH="0" baseline="30000" noProof="0" dirty="0">
                <a:ln>
                  <a:noFill/>
                </a:ln>
                <a:solidFill>
                  <a:prstClr val="black"/>
                </a:solidFill>
                <a:effectLst/>
                <a:uLnTx/>
                <a:uFillTx/>
                <a:latin typeface="Calibri" panose="020F0502020204030204"/>
                <a:ea typeface="宋体" panose="02010600030101010101" pitchFamily="2" charset="-122"/>
                <a:cs typeface="+mn-cs"/>
              </a:rPr>
              <a:t> </a:t>
            </a: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err="1">
                <a:ln>
                  <a:noFill/>
                </a:ln>
                <a:solidFill>
                  <a:prstClr val="black"/>
                </a:solidFill>
                <a:effectLst/>
                <a:uLnTx/>
                <a:uFillTx/>
                <a:latin typeface="Calibri" panose="020F0502020204030204"/>
                <a:ea typeface="宋体" panose="02010600030101010101" pitchFamily="2" charset="-122"/>
                <a:cs typeface="+mn-cs"/>
              </a:rPr>
              <a:t>iSlide</a:t>
            </a:r>
            <a:r>
              <a:rPr kumimoji="0" lang="en-US" altLang="zh-CN" sz="800" b="0" i="0" u="none" strike="noStrike" kern="1200" cap="none" spc="0" normalizeH="0" baseline="30000" noProof="0" dirty="0">
                <a:ln>
                  <a:noFill/>
                </a:ln>
                <a:solidFill>
                  <a:prstClr val="black"/>
                </a:solidFill>
                <a:effectLst/>
                <a:uLnTx/>
                <a:uFillTx/>
                <a:latin typeface="Calibri" panose="020F0502020204030204"/>
                <a:ea typeface="宋体" panose="02010600030101010101" pitchFamily="2" charset="-122"/>
                <a:cs typeface="+mn-cs"/>
              </a:rPr>
              <a:t>  </a:t>
            </a: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respects all intellectual property rights and protects all the rights its users acquired. Solemnly remind you:</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The ownership and intellectual property of the resources supplied in </a:t>
            </a:r>
            <a:r>
              <a:rPr kumimoji="0" lang="en-US" altLang="zh-CN" sz="1200" b="0" i="0" u="none" strike="noStrike" kern="1200" cap="none" spc="0" normalizeH="0" baseline="0" noProof="0" dirty="0" err="1">
                <a:ln>
                  <a:noFill/>
                </a:ln>
                <a:solidFill>
                  <a:prstClr val="black"/>
                </a:solidFill>
                <a:effectLst/>
                <a:uLnTx/>
                <a:uFillTx/>
                <a:latin typeface="Calibri" panose="020F0502020204030204"/>
                <a:ea typeface="宋体" panose="02010600030101010101" pitchFamily="2" charset="-122"/>
                <a:cs typeface="+mn-cs"/>
              </a:rPr>
              <a:t>iSlide</a:t>
            </a: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 Add-in belongs to its owner or the assignee of this ownership. you only acquired the usage of the resources supplied in </a:t>
            </a:r>
            <a:r>
              <a:rPr kumimoji="0" lang="en-US" altLang="zh-CN" sz="1200" b="0" i="0" u="none" strike="noStrike" kern="1200" cap="none" spc="0" normalizeH="0" baseline="0" noProof="0" dirty="0" err="1">
                <a:ln>
                  <a:noFill/>
                </a:ln>
                <a:solidFill>
                  <a:prstClr val="black"/>
                </a:solidFill>
                <a:effectLst/>
                <a:uLnTx/>
                <a:uFillTx/>
                <a:latin typeface="Calibri" panose="020F0502020204030204"/>
                <a:ea typeface="宋体" panose="02010600030101010101" pitchFamily="2" charset="-122"/>
                <a:cs typeface="+mn-cs"/>
              </a:rPr>
              <a:t>iSlide</a:t>
            </a: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 Add-in, as well as respected the following restrain terms: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1.You are only allowed to use such resource for personal and non-commercial aim, not allowed to use such resource or part of it for the sale; or rent, lend, transfer to others; or distribution or release it in any way.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2.You are not permitted to provide the resource of </a:t>
            </a:r>
            <a:r>
              <a:rPr kumimoji="0" lang="en-US" altLang="zh-CN" sz="1200" b="0" i="0" u="none" strike="noStrike" kern="1200" cap="none" spc="0" normalizeH="0" baseline="0" noProof="0" dirty="0" err="1">
                <a:ln>
                  <a:noFill/>
                </a:ln>
                <a:solidFill>
                  <a:prstClr val="black"/>
                </a:solidFill>
                <a:effectLst/>
                <a:uLnTx/>
                <a:uFillTx/>
                <a:latin typeface="Calibri" panose="020F0502020204030204"/>
                <a:ea typeface="宋体" panose="02010600030101010101" pitchFamily="2" charset="-122"/>
                <a:cs typeface="+mn-cs"/>
              </a:rPr>
              <a:t>iSlide</a:t>
            </a:r>
            <a:r>
              <a:rPr kumimoji="0" lang="en-US" altLang="zh-CN"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rPr>
              <a:t> Add-in in any website, platform, application access to the Internet or mobile Internet.</a:t>
            </a:r>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4428CBA8-7810-4766-B530-356872D47133}" type="slidenum">
              <a:rPr lang="zh-CN" altLang="en-US" smtClean="0"/>
              <a:t>50</a:t>
            </a:fld>
            <a:endParaRPr lang="zh-CN" altLang="en-US"/>
          </a:p>
        </p:txBody>
      </p:sp>
    </p:spTree>
    <p:extLst>
      <p:ext uri="{BB962C8B-B14F-4D97-AF65-F5344CB8AC3E}">
        <p14:creationId xmlns:p14="http://schemas.microsoft.com/office/powerpoint/2010/main" val="3883865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jpeg"/><Relationship Id="rId2" Type="http://schemas.openxmlformats.org/officeDocument/2006/relationships/hyperlink" Target="http://www.officeplus.cn/Template/Home.shtml" TargetMode="External"/><Relationship Id="rId1" Type="http://schemas.openxmlformats.org/officeDocument/2006/relationships/slideMaster" Target="../slideMasters/slideMaster2.xml"/><Relationship Id="rId6" Type="http://schemas.openxmlformats.org/officeDocument/2006/relationships/image" Target="../media/image10.jpeg"/><Relationship Id="rId5" Type="http://schemas.openxmlformats.org/officeDocument/2006/relationships/image" Target="../media/image9.jpe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6.jpg"/><Relationship Id="rId1" Type="http://schemas.openxmlformats.org/officeDocument/2006/relationships/slideMaster" Target="../slideMasters/slideMaster2.xml"/><Relationship Id="rId6" Type="http://schemas.openxmlformats.org/officeDocument/2006/relationships/image" Target="../media/image8.jpg"/><Relationship Id="rId5" Type="http://schemas.microsoft.com/office/2007/relationships/hdphoto" Target="../media/hdphoto1.wdp"/><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solidFill>
          <a:schemeClr val="accent2"/>
        </a:solidFill>
        <a:effectLst/>
      </p:bgPr>
    </p:bg>
    <p:spTree>
      <p:nvGrpSpPr>
        <p:cNvPr id="1" name=""/>
        <p:cNvGrpSpPr/>
        <p:nvPr/>
      </p:nvGrpSpPr>
      <p:grpSpPr>
        <a:xfrm>
          <a:off x="0" y="0"/>
          <a:ext cx="0" cy="0"/>
          <a:chOff x="0" y="0"/>
          <a:chExt cx="0" cy="0"/>
        </a:xfrm>
      </p:grpSpPr>
      <p:sp>
        <p:nvSpPr>
          <p:cNvPr id="9801" name="副标题 2"/>
          <p:cNvSpPr>
            <a:spLocks noGrp="1"/>
          </p:cNvSpPr>
          <p:nvPr>
            <p:ph type="subTitle" idx="1" hasCustomPrompt="1"/>
          </p:nvPr>
        </p:nvSpPr>
        <p:spPr>
          <a:xfrm>
            <a:off x="6547628" y="2625974"/>
            <a:ext cx="4958523" cy="558799"/>
          </a:xfrm>
        </p:spPr>
        <p:txBody>
          <a:bodyPr anchor="t">
            <a:normAutofit/>
          </a:bodyPr>
          <a:lstStyle>
            <a:lvl1pPr marL="0" indent="0" algn="l">
              <a:buNone/>
              <a:defRPr sz="160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ltLang="zh-CN" dirty="0"/>
              <a:t>Click to edit Master title style</a:t>
            </a:r>
            <a:endParaRPr lang="zh-CN" altLang="en-US" dirty="0"/>
          </a:p>
        </p:txBody>
      </p:sp>
      <p:sp>
        <p:nvSpPr>
          <p:cNvPr id="9802" name="标题 1"/>
          <p:cNvSpPr>
            <a:spLocks noGrp="1"/>
          </p:cNvSpPr>
          <p:nvPr>
            <p:ph type="ctrTitle" hasCustomPrompt="1"/>
          </p:nvPr>
        </p:nvSpPr>
        <p:spPr>
          <a:xfrm>
            <a:off x="6547629" y="1560013"/>
            <a:ext cx="4958522" cy="1035317"/>
          </a:xfrm>
        </p:spPr>
        <p:txBody>
          <a:bodyPr anchor="b">
            <a:normAutofit/>
          </a:bodyPr>
          <a:lstStyle>
            <a:lvl1pPr algn="l">
              <a:defRPr sz="3600" b="1">
                <a:solidFill>
                  <a:schemeClr val="tx1"/>
                </a:solidFill>
              </a:defRPr>
            </a:lvl1pPr>
          </a:lstStyle>
          <a:p>
            <a:r>
              <a:rPr lang="en-US" altLang="zh-CN" dirty="0"/>
              <a:t>Click to edit Master title style</a:t>
            </a:r>
            <a:endParaRPr lang="zh-CN" altLang="en-US" dirty="0"/>
          </a:p>
        </p:txBody>
      </p:sp>
      <p:sp>
        <p:nvSpPr>
          <p:cNvPr id="118" name="Rectangle 884">
            <a:extLst>
              <a:ext uri="{FF2B5EF4-FFF2-40B4-BE49-F238E27FC236}">
                <a16:creationId xmlns:a16="http://schemas.microsoft.com/office/drawing/2014/main" xmlns="" id="{24B086ED-F5B3-418B-B708-8BAB62BFA6A0}"/>
              </a:ext>
            </a:extLst>
          </p:cNvPr>
          <p:cNvSpPr>
            <a:spLocks noChangeArrowheads="1"/>
          </p:cNvSpPr>
          <p:nvPr userDrawn="1"/>
        </p:nvSpPr>
        <p:spPr bwMode="auto">
          <a:xfrm>
            <a:off x="0" y="-1"/>
            <a:ext cx="12177486" cy="4055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521" name="组合 520">
            <a:extLst>
              <a:ext uri="{FF2B5EF4-FFF2-40B4-BE49-F238E27FC236}">
                <a16:creationId xmlns:a16="http://schemas.microsoft.com/office/drawing/2014/main" xmlns="" id="{87F3F4F4-F4B0-4D49-B036-E1250B10FE1C}"/>
              </a:ext>
            </a:extLst>
          </p:cNvPr>
          <p:cNvGrpSpPr/>
          <p:nvPr userDrawn="1"/>
        </p:nvGrpSpPr>
        <p:grpSpPr>
          <a:xfrm>
            <a:off x="0" y="3433580"/>
            <a:ext cx="12192000" cy="3435534"/>
            <a:chOff x="3643313" y="5473700"/>
            <a:chExt cx="4906963" cy="1382713"/>
          </a:xfrm>
        </p:grpSpPr>
        <p:sp>
          <p:nvSpPr>
            <p:cNvPr id="522" name="Freeform 7">
              <a:extLst>
                <a:ext uri="{FF2B5EF4-FFF2-40B4-BE49-F238E27FC236}">
                  <a16:creationId xmlns:a16="http://schemas.microsoft.com/office/drawing/2014/main" xmlns="" id="{D75F70EF-15E8-4B34-98F2-46BE390BC276}"/>
                </a:ext>
              </a:extLst>
            </p:cNvPr>
            <p:cNvSpPr>
              <a:spLocks/>
            </p:cNvSpPr>
            <p:nvPr userDrawn="1"/>
          </p:nvSpPr>
          <p:spPr bwMode="auto">
            <a:xfrm>
              <a:off x="6026151" y="5862638"/>
              <a:ext cx="358775" cy="836613"/>
            </a:xfrm>
            <a:custGeom>
              <a:avLst/>
              <a:gdLst>
                <a:gd name="T0" fmla="*/ 226 w 226"/>
                <a:gd name="T1" fmla="*/ 0 h 527"/>
                <a:gd name="T2" fmla="*/ 0 w 226"/>
                <a:gd name="T3" fmla="*/ 0 h 527"/>
                <a:gd name="T4" fmla="*/ 0 w 226"/>
                <a:gd name="T5" fmla="*/ 527 h 527"/>
                <a:gd name="T6" fmla="*/ 226 w 226"/>
                <a:gd name="T7" fmla="*/ 4 h 527"/>
                <a:gd name="T8" fmla="*/ 226 w 226"/>
                <a:gd name="T9" fmla="*/ 0 h 527"/>
              </a:gdLst>
              <a:ahLst/>
              <a:cxnLst>
                <a:cxn ang="0">
                  <a:pos x="T0" y="T1"/>
                </a:cxn>
                <a:cxn ang="0">
                  <a:pos x="T2" y="T3"/>
                </a:cxn>
                <a:cxn ang="0">
                  <a:pos x="T4" y="T5"/>
                </a:cxn>
                <a:cxn ang="0">
                  <a:pos x="T6" y="T7"/>
                </a:cxn>
                <a:cxn ang="0">
                  <a:pos x="T8" y="T9"/>
                </a:cxn>
              </a:cxnLst>
              <a:rect l="0" t="0" r="r" b="b"/>
              <a:pathLst>
                <a:path w="226" h="527">
                  <a:moveTo>
                    <a:pt x="226" y="0"/>
                  </a:moveTo>
                  <a:lnTo>
                    <a:pt x="0" y="0"/>
                  </a:lnTo>
                  <a:lnTo>
                    <a:pt x="0" y="527"/>
                  </a:lnTo>
                  <a:lnTo>
                    <a:pt x="226" y="4"/>
                  </a:lnTo>
                  <a:lnTo>
                    <a:pt x="226" y="0"/>
                  </a:lnTo>
                  <a:close/>
                </a:path>
              </a:pathLst>
            </a:custGeom>
            <a:solidFill>
              <a:srgbClr val="B0B0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3" name="Freeform 8">
              <a:extLst>
                <a:ext uri="{FF2B5EF4-FFF2-40B4-BE49-F238E27FC236}">
                  <a16:creationId xmlns:a16="http://schemas.microsoft.com/office/drawing/2014/main" xmlns="" id="{0B868FDF-1108-4C48-8A67-0FCB84BD2EAD}"/>
                </a:ext>
              </a:extLst>
            </p:cNvPr>
            <p:cNvSpPr>
              <a:spLocks/>
            </p:cNvSpPr>
            <p:nvPr userDrawn="1"/>
          </p:nvSpPr>
          <p:spPr bwMode="auto">
            <a:xfrm>
              <a:off x="6026151" y="5868988"/>
              <a:ext cx="358775" cy="850900"/>
            </a:xfrm>
            <a:custGeom>
              <a:avLst/>
              <a:gdLst>
                <a:gd name="T0" fmla="*/ 0 w 226"/>
                <a:gd name="T1" fmla="*/ 523 h 536"/>
                <a:gd name="T2" fmla="*/ 0 w 226"/>
                <a:gd name="T3" fmla="*/ 536 h 536"/>
                <a:gd name="T4" fmla="*/ 226 w 226"/>
                <a:gd name="T5" fmla="*/ 536 h 536"/>
                <a:gd name="T6" fmla="*/ 226 w 226"/>
                <a:gd name="T7" fmla="*/ 0 h 536"/>
                <a:gd name="T8" fmla="*/ 0 w 226"/>
                <a:gd name="T9" fmla="*/ 523 h 536"/>
              </a:gdLst>
              <a:ahLst/>
              <a:cxnLst>
                <a:cxn ang="0">
                  <a:pos x="T0" y="T1"/>
                </a:cxn>
                <a:cxn ang="0">
                  <a:pos x="T2" y="T3"/>
                </a:cxn>
                <a:cxn ang="0">
                  <a:pos x="T4" y="T5"/>
                </a:cxn>
                <a:cxn ang="0">
                  <a:pos x="T6" y="T7"/>
                </a:cxn>
                <a:cxn ang="0">
                  <a:pos x="T8" y="T9"/>
                </a:cxn>
              </a:cxnLst>
              <a:rect l="0" t="0" r="r" b="b"/>
              <a:pathLst>
                <a:path w="226" h="536">
                  <a:moveTo>
                    <a:pt x="0" y="523"/>
                  </a:moveTo>
                  <a:lnTo>
                    <a:pt x="0" y="536"/>
                  </a:lnTo>
                  <a:lnTo>
                    <a:pt x="226" y="536"/>
                  </a:lnTo>
                  <a:lnTo>
                    <a:pt x="226" y="0"/>
                  </a:lnTo>
                  <a:lnTo>
                    <a:pt x="0" y="523"/>
                  </a:lnTo>
                  <a:close/>
                </a:path>
              </a:pathLst>
            </a:custGeom>
            <a:solidFill>
              <a:srgbClr val="B0B0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4" name="Freeform 9">
              <a:extLst>
                <a:ext uri="{FF2B5EF4-FFF2-40B4-BE49-F238E27FC236}">
                  <a16:creationId xmlns:a16="http://schemas.microsoft.com/office/drawing/2014/main" xmlns="" id="{77DAE61D-C2E4-4875-99B2-8EFA81A6F44E}"/>
                </a:ext>
              </a:extLst>
            </p:cNvPr>
            <p:cNvSpPr>
              <a:spLocks/>
            </p:cNvSpPr>
            <p:nvPr userDrawn="1"/>
          </p:nvSpPr>
          <p:spPr bwMode="auto">
            <a:xfrm>
              <a:off x="6057901" y="5926138"/>
              <a:ext cx="76200" cy="207963"/>
            </a:xfrm>
            <a:custGeom>
              <a:avLst/>
              <a:gdLst>
                <a:gd name="T0" fmla="*/ 0 w 48"/>
                <a:gd name="T1" fmla="*/ 0 h 131"/>
                <a:gd name="T2" fmla="*/ 0 w 48"/>
                <a:gd name="T3" fmla="*/ 131 h 131"/>
                <a:gd name="T4" fmla="*/ 48 w 48"/>
                <a:gd name="T5" fmla="*/ 0 h 131"/>
                <a:gd name="T6" fmla="*/ 48 w 48"/>
                <a:gd name="T7" fmla="*/ 0 h 131"/>
                <a:gd name="T8" fmla="*/ 0 w 48"/>
                <a:gd name="T9" fmla="*/ 0 h 131"/>
              </a:gdLst>
              <a:ahLst/>
              <a:cxnLst>
                <a:cxn ang="0">
                  <a:pos x="T0" y="T1"/>
                </a:cxn>
                <a:cxn ang="0">
                  <a:pos x="T2" y="T3"/>
                </a:cxn>
                <a:cxn ang="0">
                  <a:pos x="T4" y="T5"/>
                </a:cxn>
                <a:cxn ang="0">
                  <a:pos x="T6" y="T7"/>
                </a:cxn>
                <a:cxn ang="0">
                  <a:pos x="T8" y="T9"/>
                </a:cxn>
              </a:cxnLst>
              <a:rect l="0" t="0" r="r" b="b"/>
              <a:pathLst>
                <a:path w="48" h="131">
                  <a:moveTo>
                    <a:pt x="0" y="0"/>
                  </a:moveTo>
                  <a:lnTo>
                    <a:pt x="0" y="131"/>
                  </a:lnTo>
                  <a:lnTo>
                    <a:pt x="48" y="0"/>
                  </a:lnTo>
                  <a:lnTo>
                    <a:pt x="48"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5" name="Freeform 10">
              <a:extLst>
                <a:ext uri="{FF2B5EF4-FFF2-40B4-BE49-F238E27FC236}">
                  <a16:creationId xmlns:a16="http://schemas.microsoft.com/office/drawing/2014/main" xmlns="" id="{F51EBFD0-8CE9-4C9D-A006-9CB147FB2A54}"/>
                </a:ext>
              </a:extLst>
            </p:cNvPr>
            <p:cNvSpPr>
              <a:spLocks/>
            </p:cNvSpPr>
            <p:nvPr userDrawn="1"/>
          </p:nvSpPr>
          <p:spPr bwMode="auto">
            <a:xfrm>
              <a:off x="6057901" y="5926138"/>
              <a:ext cx="76200" cy="219075"/>
            </a:xfrm>
            <a:custGeom>
              <a:avLst/>
              <a:gdLst>
                <a:gd name="T0" fmla="*/ 0 w 48"/>
                <a:gd name="T1" fmla="*/ 138 h 138"/>
                <a:gd name="T2" fmla="*/ 48 w 48"/>
                <a:gd name="T3" fmla="*/ 138 h 138"/>
                <a:gd name="T4" fmla="*/ 48 w 48"/>
                <a:gd name="T5" fmla="*/ 0 h 138"/>
                <a:gd name="T6" fmla="*/ 0 w 48"/>
                <a:gd name="T7" fmla="*/ 131 h 138"/>
                <a:gd name="T8" fmla="*/ 0 w 48"/>
                <a:gd name="T9" fmla="*/ 138 h 138"/>
              </a:gdLst>
              <a:ahLst/>
              <a:cxnLst>
                <a:cxn ang="0">
                  <a:pos x="T0" y="T1"/>
                </a:cxn>
                <a:cxn ang="0">
                  <a:pos x="T2" y="T3"/>
                </a:cxn>
                <a:cxn ang="0">
                  <a:pos x="T4" y="T5"/>
                </a:cxn>
                <a:cxn ang="0">
                  <a:pos x="T6" y="T7"/>
                </a:cxn>
                <a:cxn ang="0">
                  <a:pos x="T8" y="T9"/>
                </a:cxn>
              </a:cxnLst>
              <a:rect l="0" t="0" r="r" b="b"/>
              <a:pathLst>
                <a:path w="48" h="138">
                  <a:moveTo>
                    <a:pt x="0" y="138"/>
                  </a:moveTo>
                  <a:lnTo>
                    <a:pt x="48" y="138"/>
                  </a:lnTo>
                  <a:lnTo>
                    <a:pt x="48" y="0"/>
                  </a:lnTo>
                  <a:lnTo>
                    <a:pt x="0" y="131"/>
                  </a:lnTo>
                  <a:lnTo>
                    <a:pt x="0" y="138"/>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6" name="Freeform 11">
              <a:extLst>
                <a:ext uri="{FF2B5EF4-FFF2-40B4-BE49-F238E27FC236}">
                  <a16:creationId xmlns:a16="http://schemas.microsoft.com/office/drawing/2014/main" xmlns="" id="{2D5724C2-E6BC-4550-AA64-08F548AF51F8}"/>
                </a:ext>
              </a:extLst>
            </p:cNvPr>
            <p:cNvSpPr>
              <a:spLocks/>
            </p:cNvSpPr>
            <p:nvPr userDrawn="1"/>
          </p:nvSpPr>
          <p:spPr bwMode="auto">
            <a:xfrm>
              <a:off x="6172201" y="5926138"/>
              <a:ext cx="76200" cy="219075"/>
            </a:xfrm>
            <a:custGeom>
              <a:avLst/>
              <a:gdLst>
                <a:gd name="T0" fmla="*/ 0 w 48"/>
                <a:gd name="T1" fmla="*/ 138 h 138"/>
                <a:gd name="T2" fmla="*/ 48 w 48"/>
                <a:gd name="T3" fmla="*/ 138 h 138"/>
                <a:gd name="T4" fmla="*/ 48 w 48"/>
                <a:gd name="T5" fmla="*/ 0 h 138"/>
                <a:gd name="T6" fmla="*/ 47 w 48"/>
                <a:gd name="T7" fmla="*/ 0 h 138"/>
                <a:gd name="T8" fmla="*/ 0 w 48"/>
                <a:gd name="T9" fmla="*/ 127 h 138"/>
                <a:gd name="T10" fmla="*/ 0 w 48"/>
                <a:gd name="T11" fmla="*/ 138 h 138"/>
              </a:gdLst>
              <a:ahLst/>
              <a:cxnLst>
                <a:cxn ang="0">
                  <a:pos x="T0" y="T1"/>
                </a:cxn>
                <a:cxn ang="0">
                  <a:pos x="T2" y="T3"/>
                </a:cxn>
                <a:cxn ang="0">
                  <a:pos x="T4" y="T5"/>
                </a:cxn>
                <a:cxn ang="0">
                  <a:pos x="T6" y="T7"/>
                </a:cxn>
                <a:cxn ang="0">
                  <a:pos x="T8" y="T9"/>
                </a:cxn>
                <a:cxn ang="0">
                  <a:pos x="T10" y="T11"/>
                </a:cxn>
              </a:cxnLst>
              <a:rect l="0" t="0" r="r" b="b"/>
              <a:pathLst>
                <a:path w="48" h="138">
                  <a:moveTo>
                    <a:pt x="0" y="138"/>
                  </a:moveTo>
                  <a:lnTo>
                    <a:pt x="48" y="138"/>
                  </a:lnTo>
                  <a:lnTo>
                    <a:pt x="48" y="0"/>
                  </a:lnTo>
                  <a:lnTo>
                    <a:pt x="47" y="0"/>
                  </a:lnTo>
                  <a:lnTo>
                    <a:pt x="0" y="127"/>
                  </a:lnTo>
                  <a:lnTo>
                    <a:pt x="0" y="138"/>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7" name="Freeform 12">
              <a:extLst>
                <a:ext uri="{FF2B5EF4-FFF2-40B4-BE49-F238E27FC236}">
                  <a16:creationId xmlns:a16="http://schemas.microsoft.com/office/drawing/2014/main" xmlns="" id="{0FC7C19A-D28E-4A3F-B437-BBB790DD8068}"/>
                </a:ext>
              </a:extLst>
            </p:cNvPr>
            <p:cNvSpPr>
              <a:spLocks/>
            </p:cNvSpPr>
            <p:nvPr userDrawn="1"/>
          </p:nvSpPr>
          <p:spPr bwMode="auto">
            <a:xfrm>
              <a:off x="6172201" y="5926138"/>
              <a:ext cx="74613" cy="201613"/>
            </a:xfrm>
            <a:custGeom>
              <a:avLst/>
              <a:gdLst>
                <a:gd name="T0" fmla="*/ 0 w 47"/>
                <a:gd name="T1" fmla="*/ 127 h 127"/>
                <a:gd name="T2" fmla="*/ 47 w 47"/>
                <a:gd name="T3" fmla="*/ 0 h 127"/>
                <a:gd name="T4" fmla="*/ 0 w 47"/>
                <a:gd name="T5" fmla="*/ 0 h 127"/>
                <a:gd name="T6" fmla="*/ 0 w 47"/>
                <a:gd name="T7" fmla="*/ 127 h 127"/>
              </a:gdLst>
              <a:ahLst/>
              <a:cxnLst>
                <a:cxn ang="0">
                  <a:pos x="T0" y="T1"/>
                </a:cxn>
                <a:cxn ang="0">
                  <a:pos x="T2" y="T3"/>
                </a:cxn>
                <a:cxn ang="0">
                  <a:pos x="T4" y="T5"/>
                </a:cxn>
                <a:cxn ang="0">
                  <a:pos x="T6" y="T7"/>
                </a:cxn>
              </a:cxnLst>
              <a:rect l="0" t="0" r="r" b="b"/>
              <a:pathLst>
                <a:path w="47" h="127">
                  <a:moveTo>
                    <a:pt x="0" y="127"/>
                  </a:moveTo>
                  <a:lnTo>
                    <a:pt x="47" y="0"/>
                  </a:lnTo>
                  <a:lnTo>
                    <a:pt x="0" y="0"/>
                  </a:lnTo>
                  <a:lnTo>
                    <a:pt x="0" y="127"/>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8" name="Freeform 13">
              <a:extLst>
                <a:ext uri="{FF2B5EF4-FFF2-40B4-BE49-F238E27FC236}">
                  <a16:creationId xmlns:a16="http://schemas.microsoft.com/office/drawing/2014/main" xmlns="" id="{341954E8-CB02-45E0-B5E1-DCBCB844F0B5}"/>
                </a:ext>
              </a:extLst>
            </p:cNvPr>
            <p:cNvSpPr>
              <a:spLocks/>
            </p:cNvSpPr>
            <p:nvPr userDrawn="1"/>
          </p:nvSpPr>
          <p:spPr bwMode="auto">
            <a:xfrm>
              <a:off x="6278563" y="5926138"/>
              <a:ext cx="74613" cy="219075"/>
            </a:xfrm>
            <a:custGeom>
              <a:avLst/>
              <a:gdLst>
                <a:gd name="T0" fmla="*/ 0 w 47"/>
                <a:gd name="T1" fmla="*/ 0 h 138"/>
                <a:gd name="T2" fmla="*/ 0 w 47"/>
                <a:gd name="T3" fmla="*/ 138 h 138"/>
                <a:gd name="T4" fmla="*/ 47 w 47"/>
                <a:gd name="T5" fmla="*/ 0 h 138"/>
                <a:gd name="T6" fmla="*/ 0 w 47"/>
                <a:gd name="T7" fmla="*/ 0 h 138"/>
              </a:gdLst>
              <a:ahLst/>
              <a:cxnLst>
                <a:cxn ang="0">
                  <a:pos x="T0" y="T1"/>
                </a:cxn>
                <a:cxn ang="0">
                  <a:pos x="T2" y="T3"/>
                </a:cxn>
                <a:cxn ang="0">
                  <a:pos x="T4" y="T5"/>
                </a:cxn>
                <a:cxn ang="0">
                  <a:pos x="T6" y="T7"/>
                </a:cxn>
              </a:cxnLst>
              <a:rect l="0" t="0" r="r" b="b"/>
              <a:pathLst>
                <a:path w="47" h="138">
                  <a:moveTo>
                    <a:pt x="0" y="0"/>
                  </a:moveTo>
                  <a:lnTo>
                    <a:pt x="0" y="138"/>
                  </a:lnTo>
                  <a:lnTo>
                    <a:pt x="47"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9" name="Freeform 14">
              <a:extLst>
                <a:ext uri="{FF2B5EF4-FFF2-40B4-BE49-F238E27FC236}">
                  <a16:creationId xmlns:a16="http://schemas.microsoft.com/office/drawing/2014/main" xmlns="" id="{B6BCA8A4-9679-45D2-9BA7-867A557EAEE6}"/>
                </a:ext>
              </a:extLst>
            </p:cNvPr>
            <p:cNvSpPr>
              <a:spLocks/>
            </p:cNvSpPr>
            <p:nvPr userDrawn="1"/>
          </p:nvSpPr>
          <p:spPr bwMode="auto">
            <a:xfrm>
              <a:off x="6278563" y="5926138"/>
              <a:ext cx="76200" cy="219075"/>
            </a:xfrm>
            <a:custGeom>
              <a:avLst/>
              <a:gdLst>
                <a:gd name="T0" fmla="*/ 48 w 48"/>
                <a:gd name="T1" fmla="*/ 0 h 138"/>
                <a:gd name="T2" fmla="*/ 47 w 48"/>
                <a:gd name="T3" fmla="*/ 0 h 138"/>
                <a:gd name="T4" fmla="*/ 0 w 48"/>
                <a:gd name="T5" fmla="*/ 138 h 138"/>
                <a:gd name="T6" fmla="*/ 48 w 48"/>
                <a:gd name="T7" fmla="*/ 138 h 138"/>
                <a:gd name="T8" fmla="*/ 48 w 48"/>
                <a:gd name="T9" fmla="*/ 0 h 138"/>
              </a:gdLst>
              <a:ahLst/>
              <a:cxnLst>
                <a:cxn ang="0">
                  <a:pos x="T0" y="T1"/>
                </a:cxn>
                <a:cxn ang="0">
                  <a:pos x="T2" y="T3"/>
                </a:cxn>
                <a:cxn ang="0">
                  <a:pos x="T4" y="T5"/>
                </a:cxn>
                <a:cxn ang="0">
                  <a:pos x="T6" y="T7"/>
                </a:cxn>
                <a:cxn ang="0">
                  <a:pos x="T8" y="T9"/>
                </a:cxn>
              </a:cxnLst>
              <a:rect l="0" t="0" r="r" b="b"/>
              <a:pathLst>
                <a:path w="48" h="138">
                  <a:moveTo>
                    <a:pt x="48" y="0"/>
                  </a:moveTo>
                  <a:lnTo>
                    <a:pt x="47" y="0"/>
                  </a:lnTo>
                  <a:lnTo>
                    <a:pt x="0" y="138"/>
                  </a:lnTo>
                  <a:lnTo>
                    <a:pt x="48" y="138"/>
                  </a:lnTo>
                  <a:lnTo>
                    <a:pt x="48"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0" name="Freeform 15">
              <a:extLst>
                <a:ext uri="{FF2B5EF4-FFF2-40B4-BE49-F238E27FC236}">
                  <a16:creationId xmlns:a16="http://schemas.microsoft.com/office/drawing/2014/main" xmlns="" id="{DAE3EE5D-1984-4901-9356-76E58A5ED791}"/>
                </a:ext>
              </a:extLst>
            </p:cNvPr>
            <p:cNvSpPr>
              <a:spLocks/>
            </p:cNvSpPr>
            <p:nvPr userDrawn="1"/>
          </p:nvSpPr>
          <p:spPr bwMode="auto">
            <a:xfrm>
              <a:off x="6061076" y="6181725"/>
              <a:ext cx="76200" cy="219075"/>
            </a:xfrm>
            <a:custGeom>
              <a:avLst/>
              <a:gdLst>
                <a:gd name="T0" fmla="*/ 0 w 48"/>
                <a:gd name="T1" fmla="*/ 138 h 138"/>
                <a:gd name="T2" fmla="*/ 48 w 48"/>
                <a:gd name="T3" fmla="*/ 138 h 138"/>
                <a:gd name="T4" fmla="*/ 48 w 48"/>
                <a:gd name="T5" fmla="*/ 0 h 138"/>
                <a:gd name="T6" fmla="*/ 0 w 48"/>
                <a:gd name="T7" fmla="*/ 134 h 138"/>
                <a:gd name="T8" fmla="*/ 0 w 48"/>
                <a:gd name="T9" fmla="*/ 138 h 138"/>
              </a:gdLst>
              <a:ahLst/>
              <a:cxnLst>
                <a:cxn ang="0">
                  <a:pos x="T0" y="T1"/>
                </a:cxn>
                <a:cxn ang="0">
                  <a:pos x="T2" y="T3"/>
                </a:cxn>
                <a:cxn ang="0">
                  <a:pos x="T4" y="T5"/>
                </a:cxn>
                <a:cxn ang="0">
                  <a:pos x="T6" y="T7"/>
                </a:cxn>
                <a:cxn ang="0">
                  <a:pos x="T8" y="T9"/>
                </a:cxn>
              </a:cxnLst>
              <a:rect l="0" t="0" r="r" b="b"/>
              <a:pathLst>
                <a:path w="48" h="138">
                  <a:moveTo>
                    <a:pt x="0" y="138"/>
                  </a:moveTo>
                  <a:lnTo>
                    <a:pt x="48" y="138"/>
                  </a:lnTo>
                  <a:lnTo>
                    <a:pt x="48" y="0"/>
                  </a:lnTo>
                  <a:lnTo>
                    <a:pt x="0" y="134"/>
                  </a:lnTo>
                  <a:lnTo>
                    <a:pt x="0" y="138"/>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1" name="Freeform 16">
              <a:extLst>
                <a:ext uri="{FF2B5EF4-FFF2-40B4-BE49-F238E27FC236}">
                  <a16:creationId xmlns:a16="http://schemas.microsoft.com/office/drawing/2014/main" xmlns="" id="{69318B6A-40DB-4EB3-86EF-F362739E906A}"/>
                </a:ext>
              </a:extLst>
            </p:cNvPr>
            <p:cNvSpPr>
              <a:spLocks/>
            </p:cNvSpPr>
            <p:nvPr userDrawn="1"/>
          </p:nvSpPr>
          <p:spPr bwMode="auto">
            <a:xfrm>
              <a:off x="6061076" y="6181725"/>
              <a:ext cx="76200" cy="212725"/>
            </a:xfrm>
            <a:custGeom>
              <a:avLst/>
              <a:gdLst>
                <a:gd name="T0" fmla="*/ 0 w 48"/>
                <a:gd name="T1" fmla="*/ 0 h 134"/>
                <a:gd name="T2" fmla="*/ 0 w 48"/>
                <a:gd name="T3" fmla="*/ 134 h 134"/>
                <a:gd name="T4" fmla="*/ 48 w 48"/>
                <a:gd name="T5" fmla="*/ 0 h 134"/>
                <a:gd name="T6" fmla="*/ 48 w 48"/>
                <a:gd name="T7" fmla="*/ 0 h 134"/>
                <a:gd name="T8" fmla="*/ 0 w 48"/>
                <a:gd name="T9" fmla="*/ 0 h 134"/>
              </a:gdLst>
              <a:ahLst/>
              <a:cxnLst>
                <a:cxn ang="0">
                  <a:pos x="T0" y="T1"/>
                </a:cxn>
                <a:cxn ang="0">
                  <a:pos x="T2" y="T3"/>
                </a:cxn>
                <a:cxn ang="0">
                  <a:pos x="T4" y="T5"/>
                </a:cxn>
                <a:cxn ang="0">
                  <a:pos x="T6" y="T7"/>
                </a:cxn>
                <a:cxn ang="0">
                  <a:pos x="T8" y="T9"/>
                </a:cxn>
              </a:cxnLst>
              <a:rect l="0" t="0" r="r" b="b"/>
              <a:pathLst>
                <a:path w="48" h="134">
                  <a:moveTo>
                    <a:pt x="0" y="0"/>
                  </a:moveTo>
                  <a:lnTo>
                    <a:pt x="0" y="134"/>
                  </a:lnTo>
                  <a:lnTo>
                    <a:pt x="48" y="0"/>
                  </a:lnTo>
                  <a:lnTo>
                    <a:pt x="48"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2" name="Freeform 17">
              <a:extLst>
                <a:ext uri="{FF2B5EF4-FFF2-40B4-BE49-F238E27FC236}">
                  <a16:creationId xmlns:a16="http://schemas.microsoft.com/office/drawing/2014/main" xmlns="" id="{C858E021-3176-4015-9554-84CACB635980}"/>
                </a:ext>
              </a:extLst>
            </p:cNvPr>
            <p:cNvSpPr>
              <a:spLocks/>
            </p:cNvSpPr>
            <p:nvPr userDrawn="1"/>
          </p:nvSpPr>
          <p:spPr bwMode="auto">
            <a:xfrm>
              <a:off x="6175376" y="6188075"/>
              <a:ext cx="76200" cy="212725"/>
            </a:xfrm>
            <a:custGeom>
              <a:avLst/>
              <a:gdLst>
                <a:gd name="T0" fmla="*/ 0 w 48"/>
                <a:gd name="T1" fmla="*/ 134 h 134"/>
                <a:gd name="T2" fmla="*/ 48 w 48"/>
                <a:gd name="T3" fmla="*/ 134 h 134"/>
                <a:gd name="T4" fmla="*/ 48 w 48"/>
                <a:gd name="T5" fmla="*/ 0 h 134"/>
                <a:gd name="T6" fmla="*/ 0 w 48"/>
                <a:gd name="T7" fmla="*/ 128 h 134"/>
                <a:gd name="T8" fmla="*/ 0 w 48"/>
                <a:gd name="T9" fmla="*/ 134 h 134"/>
              </a:gdLst>
              <a:ahLst/>
              <a:cxnLst>
                <a:cxn ang="0">
                  <a:pos x="T0" y="T1"/>
                </a:cxn>
                <a:cxn ang="0">
                  <a:pos x="T2" y="T3"/>
                </a:cxn>
                <a:cxn ang="0">
                  <a:pos x="T4" y="T5"/>
                </a:cxn>
                <a:cxn ang="0">
                  <a:pos x="T6" y="T7"/>
                </a:cxn>
                <a:cxn ang="0">
                  <a:pos x="T8" y="T9"/>
                </a:cxn>
              </a:cxnLst>
              <a:rect l="0" t="0" r="r" b="b"/>
              <a:pathLst>
                <a:path w="48" h="134">
                  <a:moveTo>
                    <a:pt x="0" y="134"/>
                  </a:moveTo>
                  <a:lnTo>
                    <a:pt x="48" y="134"/>
                  </a:lnTo>
                  <a:lnTo>
                    <a:pt x="48" y="0"/>
                  </a:lnTo>
                  <a:lnTo>
                    <a:pt x="0" y="128"/>
                  </a:lnTo>
                  <a:lnTo>
                    <a:pt x="0" y="134"/>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3" name="Freeform 18">
              <a:extLst>
                <a:ext uri="{FF2B5EF4-FFF2-40B4-BE49-F238E27FC236}">
                  <a16:creationId xmlns:a16="http://schemas.microsoft.com/office/drawing/2014/main" xmlns="" id="{8BFAAE98-BD09-44BD-A252-36A8C0172195}"/>
                </a:ext>
              </a:extLst>
            </p:cNvPr>
            <p:cNvSpPr>
              <a:spLocks/>
            </p:cNvSpPr>
            <p:nvPr userDrawn="1"/>
          </p:nvSpPr>
          <p:spPr bwMode="auto">
            <a:xfrm>
              <a:off x="6175376" y="6181725"/>
              <a:ext cx="76200" cy="209550"/>
            </a:xfrm>
            <a:custGeom>
              <a:avLst/>
              <a:gdLst>
                <a:gd name="T0" fmla="*/ 0 w 48"/>
                <a:gd name="T1" fmla="*/ 0 h 132"/>
                <a:gd name="T2" fmla="*/ 0 w 48"/>
                <a:gd name="T3" fmla="*/ 132 h 132"/>
                <a:gd name="T4" fmla="*/ 48 w 48"/>
                <a:gd name="T5" fmla="*/ 4 h 132"/>
                <a:gd name="T6" fmla="*/ 48 w 48"/>
                <a:gd name="T7" fmla="*/ 0 h 132"/>
                <a:gd name="T8" fmla="*/ 0 w 48"/>
                <a:gd name="T9" fmla="*/ 0 h 132"/>
              </a:gdLst>
              <a:ahLst/>
              <a:cxnLst>
                <a:cxn ang="0">
                  <a:pos x="T0" y="T1"/>
                </a:cxn>
                <a:cxn ang="0">
                  <a:pos x="T2" y="T3"/>
                </a:cxn>
                <a:cxn ang="0">
                  <a:pos x="T4" y="T5"/>
                </a:cxn>
                <a:cxn ang="0">
                  <a:pos x="T6" y="T7"/>
                </a:cxn>
                <a:cxn ang="0">
                  <a:pos x="T8" y="T9"/>
                </a:cxn>
              </a:cxnLst>
              <a:rect l="0" t="0" r="r" b="b"/>
              <a:pathLst>
                <a:path w="48" h="132">
                  <a:moveTo>
                    <a:pt x="0" y="0"/>
                  </a:moveTo>
                  <a:lnTo>
                    <a:pt x="0" y="132"/>
                  </a:lnTo>
                  <a:lnTo>
                    <a:pt x="48" y="4"/>
                  </a:lnTo>
                  <a:lnTo>
                    <a:pt x="48"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4" name="Freeform 19">
              <a:extLst>
                <a:ext uri="{FF2B5EF4-FFF2-40B4-BE49-F238E27FC236}">
                  <a16:creationId xmlns:a16="http://schemas.microsoft.com/office/drawing/2014/main" xmlns="" id="{3048F5D3-BBF2-45B2-8083-9DCB65E9A4EE}"/>
                </a:ext>
              </a:extLst>
            </p:cNvPr>
            <p:cNvSpPr>
              <a:spLocks/>
            </p:cNvSpPr>
            <p:nvPr userDrawn="1"/>
          </p:nvSpPr>
          <p:spPr bwMode="auto">
            <a:xfrm>
              <a:off x="6280151" y="6181725"/>
              <a:ext cx="74613" cy="211138"/>
            </a:xfrm>
            <a:custGeom>
              <a:avLst/>
              <a:gdLst>
                <a:gd name="T0" fmla="*/ 0 w 47"/>
                <a:gd name="T1" fmla="*/ 0 h 133"/>
                <a:gd name="T2" fmla="*/ 0 w 47"/>
                <a:gd name="T3" fmla="*/ 133 h 133"/>
                <a:gd name="T4" fmla="*/ 47 w 47"/>
                <a:gd name="T5" fmla="*/ 0 h 133"/>
                <a:gd name="T6" fmla="*/ 0 w 47"/>
                <a:gd name="T7" fmla="*/ 0 h 133"/>
              </a:gdLst>
              <a:ahLst/>
              <a:cxnLst>
                <a:cxn ang="0">
                  <a:pos x="T0" y="T1"/>
                </a:cxn>
                <a:cxn ang="0">
                  <a:pos x="T2" y="T3"/>
                </a:cxn>
                <a:cxn ang="0">
                  <a:pos x="T4" y="T5"/>
                </a:cxn>
                <a:cxn ang="0">
                  <a:pos x="T6" y="T7"/>
                </a:cxn>
              </a:cxnLst>
              <a:rect l="0" t="0" r="r" b="b"/>
              <a:pathLst>
                <a:path w="47" h="133">
                  <a:moveTo>
                    <a:pt x="0" y="0"/>
                  </a:moveTo>
                  <a:lnTo>
                    <a:pt x="0" y="133"/>
                  </a:lnTo>
                  <a:lnTo>
                    <a:pt x="47"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5" name="Freeform 20">
              <a:extLst>
                <a:ext uri="{FF2B5EF4-FFF2-40B4-BE49-F238E27FC236}">
                  <a16:creationId xmlns:a16="http://schemas.microsoft.com/office/drawing/2014/main" xmlns="" id="{A16A4BDA-CD24-4C08-83A7-3FD4AAF69CBD}"/>
                </a:ext>
              </a:extLst>
            </p:cNvPr>
            <p:cNvSpPr>
              <a:spLocks/>
            </p:cNvSpPr>
            <p:nvPr userDrawn="1"/>
          </p:nvSpPr>
          <p:spPr bwMode="auto">
            <a:xfrm>
              <a:off x="6280151" y="6181725"/>
              <a:ext cx="76200" cy="219075"/>
            </a:xfrm>
            <a:custGeom>
              <a:avLst/>
              <a:gdLst>
                <a:gd name="T0" fmla="*/ 48 w 48"/>
                <a:gd name="T1" fmla="*/ 138 h 138"/>
                <a:gd name="T2" fmla="*/ 48 w 48"/>
                <a:gd name="T3" fmla="*/ 0 h 138"/>
                <a:gd name="T4" fmla="*/ 47 w 48"/>
                <a:gd name="T5" fmla="*/ 0 h 138"/>
                <a:gd name="T6" fmla="*/ 0 w 48"/>
                <a:gd name="T7" fmla="*/ 133 h 138"/>
                <a:gd name="T8" fmla="*/ 0 w 48"/>
                <a:gd name="T9" fmla="*/ 138 h 138"/>
                <a:gd name="T10" fmla="*/ 48 w 48"/>
                <a:gd name="T11" fmla="*/ 138 h 138"/>
              </a:gdLst>
              <a:ahLst/>
              <a:cxnLst>
                <a:cxn ang="0">
                  <a:pos x="T0" y="T1"/>
                </a:cxn>
                <a:cxn ang="0">
                  <a:pos x="T2" y="T3"/>
                </a:cxn>
                <a:cxn ang="0">
                  <a:pos x="T4" y="T5"/>
                </a:cxn>
                <a:cxn ang="0">
                  <a:pos x="T6" y="T7"/>
                </a:cxn>
                <a:cxn ang="0">
                  <a:pos x="T8" y="T9"/>
                </a:cxn>
                <a:cxn ang="0">
                  <a:pos x="T10" y="T11"/>
                </a:cxn>
              </a:cxnLst>
              <a:rect l="0" t="0" r="r" b="b"/>
              <a:pathLst>
                <a:path w="48" h="138">
                  <a:moveTo>
                    <a:pt x="48" y="138"/>
                  </a:moveTo>
                  <a:lnTo>
                    <a:pt x="48" y="0"/>
                  </a:lnTo>
                  <a:lnTo>
                    <a:pt x="47" y="0"/>
                  </a:lnTo>
                  <a:lnTo>
                    <a:pt x="0" y="133"/>
                  </a:lnTo>
                  <a:lnTo>
                    <a:pt x="0" y="138"/>
                  </a:lnTo>
                  <a:lnTo>
                    <a:pt x="48" y="138"/>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6" name="Freeform 21">
              <a:extLst>
                <a:ext uri="{FF2B5EF4-FFF2-40B4-BE49-F238E27FC236}">
                  <a16:creationId xmlns:a16="http://schemas.microsoft.com/office/drawing/2014/main" xmlns="" id="{2D9FE793-3DC2-46E5-9DA8-F0E5D394446E}"/>
                </a:ext>
              </a:extLst>
            </p:cNvPr>
            <p:cNvSpPr>
              <a:spLocks/>
            </p:cNvSpPr>
            <p:nvPr userDrawn="1"/>
          </p:nvSpPr>
          <p:spPr bwMode="auto">
            <a:xfrm>
              <a:off x="6061076" y="6448425"/>
              <a:ext cx="76200" cy="212725"/>
            </a:xfrm>
            <a:custGeom>
              <a:avLst/>
              <a:gdLst>
                <a:gd name="T0" fmla="*/ 48 w 48"/>
                <a:gd name="T1" fmla="*/ 134 h 134"/>
                <a:gd name="T2" fmla="*/ 48 w 48"/>
                <a:gd name="T3" fmla="*/ 0 h 134"/>
                <a:gd name="T4" fmla="*/ 0 w 48"/>
                <a:gd name="T5" fmla="*/ 134 h 134"/>
                <a:gd name="T6" fmla="*/ 48 w 48"/>
                <a:gd name="T7" fmla="*/ 134 h 134"/>
              </a:gdLst>
              <a:ahLst/>
              <a:cxnLst>
                <a:cxn ang="0">
                  <a:pos x="T0" y="T1"/>
                </a:cxn>
                <a:cxn ang="0">
                  <a:pos x="T2" y="T3"/>
                </a:cxn>
                <a:cxn ang="0">
                  <a:pos x="T4" y="T5"/>
                </a:cxn>
                <a:cxn ang="0">
                  <a:pos x="T6" y="T7"/>
                </a:cxn>
              </a:cxnLst>
              <a:rect l="0" t="0" r="r" b="b"/>
              <a:pathLst>
                <a:path w="48" h="134">
                  <a:moveTo>
                    <a:pt x="48" y="134"/>
                  </a:moveTo>
                  <a:lnTo>
                    <a:pt x="48" y="0"/>
                  </a:lnTo>
                  <a:lnTo>
                    <a:pt x="0" y="134"/>
                  </a:lnTo>
                  <a:lnTo>
                    <a:pt x="48" y="134"/>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7" name="Freeform 22">
              <a:extLst>
                <a:ext uri="{FF2B5EF4-FFF2-40B4-BE49-F238E27FC236}">
                  <a16:creationId xmlns:a16="http://schemas.microsoft.com/office/drawing/2014/main" xmlns="" id="{A53F5818-C18D-4D2A-B853-DEBFEC6482AB}"/>
                </a:ext>
              </a:extLst>
            </p:cNvPr>
            <p:cNvSpPr>
              <a:spLocks/>
            </p:cNvSpPr>
            <p:nvPr userDrawn="1"/>
          </p:nvSpPr>
          <p:spPr bwMode="auto">
            <a:xfrm>
              <a:off x="6061076" y="6443663"/>
              <a:ext cx="76200" cy="217488"/>
            </a:xfrm>
            <a:custGeom>
              <a:avLst/>
              <a:gdLst>
                <a:gd name="T0" fmla="*/ 0 w 48"/>
                <a:gd name="T1" fmla="*/ 0 h 137"/>
                <a:gd name="T2" fmla="*/ 0 w 48"/>
                <a:gd name="T3" fmla="*/ 137 h 137"/>
                <a:gd name="T4" fmla="*/ 0 w 48"/>
                <a:gd name="T5" fmla="*/ 137 h 137"/>
                <a:gd name="T6" fmla="*/ 48 w 48"/>
                <a:gd name="T7" fmla="*/ 3 h 137"/>
                <a:gd name="T8" fmla="*/ 48 w 48"/>
                <a:gd name="T9" fmla="*/ 0 h 137"/>
                <a:gd name="T10" fmla="*/ 0 w 48"/>
                <a:gd name="T11" fmla="*/ 0 h 137"/>
              </a:gdLst>
              <a:ahLst/>
              <a:cxnLst>
                <a:cxn ang="0">
                  <a:pos x="T0" y="T1"/>
                </a:cxn>
                <a:cxn ang="0">
                  <a:pos x="T2" y="T3"/>
                </a:cxn>
                <a:cxn ang="0">
                  <a:pos x="T4" y="T5"/>
                </a:cxn>
                <a:cxn ang="0">
                  <a:pos x="T6" y="T7"/>
                </a:cxn>
                <a:cxn ang="0">
                  <a:pos x="T8" y="T9"/>
                </a:cxn>
                <a:cxn ang="0">
                  <a:pos x="T10" y="T11"/>
                </a:cxn>
              </a:cxnLst>
              <a:rect l="0" t="0" r="r" b="b"/>
              <a:pathLst>
                <a:path w="48" h="137">
                  <a:moveTo>
                    <a:pt x="0" y="0"/>
                  </a:moveTo>
                  <a:lnTo>
                    <a:pt x="0" y="137"/>
                  </a:lnTo>
                  <a:lnTo>
                    <a:pt x="0" y="137"/>
                  </a:lnTo>
                  <a:lnTo>
                    <a:pt x="48" y="3"/>
                  </a:lnTo>
                  <a:lnTo>
                    <a:pt x="48"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8" name="Freeform 23">
              <a:extLst>
                <a:ext uri="{FF2B5EF4-FFF2-40B4-BE49-F238E27FC236}">
                  <a16:creationId xmlns:a16="http://schemas.microsoft.com/office/drawing/2014/main" xmlns="" id="{53A13297-24B2-4802-B11C-C952594BDA0B}"/>
                </a:ext>
              </a:extLst>
            </p:cNvPr>
            <p:cNvSpPr>
              <a:spLocks/>
            </p:cNvSpPr>
            <p:nvPr userDrawn="1"/>
          </p:nvSpPr>
          <p:spPr bwMode="auto">
            <a:xfrm>
              <a:off x="6175376" y="6443663"/>
              <a:ext cx="76200" cy="212725"/>
            </a:xfrm>
            <a:custGeom>
              <a:avLst/>
              <a:gdLst>
                <a:gd name="T0" fmla="*/ 0 w 48"/>
                <a:gd name="T1" fmla="*/ 0 h 134"/>
                <a:gd name="T2" fmla="*/ 0 w 48"/>
                <a:gd name="T3" fmla="*/ 134 h 134"/>
                <a:gd name="T4" fmla="*/ 48 w 48"/>
                <a:gd name="T5" fmla="*/ 0 h 134"/>
                <a:gd name="T6" fmla="*/ 48 w 48"/>
                <a:gd name="T7" fmla="*/ 0 h 134"/>
                <a:gd name="T8" fmla="*/ 0 w 48"/>
                <a:gd name="T9" fmla="*/ 0 h 134"/>
              </a:gdLst>
              <a:ahLst/>
              <a:cxnLst>
                <a:cxn ang="0">
                  <a:pos x="T0" y="T1"/>
                </a:cxn>
                <a:cxn ang="0">
                  <a:pos x="T2" y="T3"/>
                </a:cxn>
                <a:cxn ang="0">
                  <a:pos x="T4" y="T5"/>
                </a:cxn>
                <a:cxn ang="0">
                  <a:pos x="T6" y="T7"/>
                </a:cxn>
                <a:cxn ang="0">
                  <a:pos x="T8" y="T9"/>
                </a:cxn>
              </a:cxnLst>
              <a:rect l="0" t="0" r="r" b="b"/>
              <a:pathLst>
                <a:path w="48" h="134">
                  <a:moveTo>
                    <a:pt x="0" y="0"/>
                  </a:moveTo>
                  <a:lnTo>
                    <a:pt x="0" y="134"/>
                  </a:lnTo>
                  <a:lnTo>
                    <a:pt x="48" y="0"/>
                  </a:lnTo>
                  <a:lnTo>
                    <a:pt x="48"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9" name="Freeform 24">
              <a:extLst>
                <a:ext uri="{FF2B5EF4-FFF2-40B4-BE49-F238E27FC236}">
                  <a16:creationId xmlns:a16="http://schemas.microsoft.com/office/drawing/2014/main" xmlns="" id="{58CC83D7-7722-4C6E-87A7-C45D6592932D}"/>
                </a:ext>
              </a:extLst>
            </p:cNvPr>
            <p:cNvSpPr>
              <a:spLocks/>
            </p:cNvSpPr>
            <p:nvPr userDrawn="1"/>
          </p:nvSpPr>
          <p:spPr bwMode="auto">
            <a:xfrm>
              <a:off x="6175376" y="6443663"/>
              <a:ext cx="76200" cy="217488"/>
            </a:xfrm>
            <a:custGeom>
              <a:avLst/>
              <a:gdLst>
                <a:gd name="T0" fmla="*/ 0 w 48"/>
                <a:gd name="T1" fmla="*/ 137 h 137"/>
                <a:gd name="T2" fmla="*/ 48 w 48"/>
                <a:gd name="T3" fmla="*/ 137 h 137"/>
                <a:gd name="T4" fmla="*/ 48 w 48"/>
                <a:gd name="T5" fmla="*/ 0 h 137"/>
                <a:gd name="T6" fmla="*/ 0 w 48"/>
                <a:gd name="T7" fmla="*/ 134 h 137"/>
                <a:gd name="T8" fmla="*/ 0 w 48"/>
                <a:gd name="T9" fmla="*/ 137 h 137"/>
              </a:gdLst>
              <a:ahLst/>
              <a:cxnLst>
                <a:cxn ang="0">
                  <a:pos x="T0" y="T1"/>
                </a:cxn>
                <a:cxn ang="0">
                  <a:pos x="T2" y="T3"/>
                </a:cxn>
                <a:cxn ang="0">
                  <a:pos x="T4" y="T5"/>
                </a:cxn>
                <a:cxn ang="0">
                  <a:pos x="T6" y="T7"/>
                </a:cxn>
                <a:cxn ang="0">
                  <a:pos x="T8" y="T9"/>
                </a:cxn>
              </a:cxnLst>
              <a:rect l="0" t="0" r="r" b="b"/>
              <a:pathLst>
                <a:path w="48" h="137">
                  <a:moveTo>
                    <a:pt x="0" y="137"/>
                  </a:moveTo>
                  <a:lnTo>
                    <a:pt x="48" y="137"/>
                  </a:lnTo>
                  <a:lnTo>
                    <a:pt x="48" y="0"/>
                  </a:lnTo>
                  <a:lnTo>
                    <a:pt x="0" y="134"/>
                  </a:lnTo>
                  <a:lnTo>
                    <a:pt x="0" y="137"/>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0" name="Freeform 25">
              <a:extLst>
                <a:ext uri="{FF2B5EF4-FFF2-40B4-BE49-F238E27FC236}">
                  <a16:creationId xmlns:a16="http://schemas.microsoft.com/office/drawing/2014/main" xmlns="" id="{B631ABE6-A807-48A5-966A-735647B89093}"/>
                </a:ext>
              </a:extLst>
            </p:cNvPr>
            <p:cNvSpPr>
              <a:spLocks/>
            </p:cNvSpPr>
            <p:nvPr userDrawn="1"/>
          </p:nvSpPr>
          <p:spPr bwMode="auto">
            <a:xfrm>
              <a:off x="6280151" y="6443663"/>
              <a:ext cx="74613" cy="212725"/>
            </a:xfrm>
            <a:custGeom>
              <a:avLst/>
              <a:gdLst>
                <a:gd name="T0" fmla="*/ 0 w 47"/>
                <a:gd name="T1" fmla="*/ 134 h 134"/>
                <a:gd name="T2" fmla="*/ 47 w 47"/>
                <a:gd name="T3" fmla="*/ 0 h 134"/>
                <a:gd name="T4" fmla="*/ 0 w 47"/>
                <a:gd name="T5" fmla="*/ 0 h 134"/>
                <a:gd name="T6" fmla="*/ 0 w 47"/>
                <a:gd name="T7" fmla="*/ 134 h 134"/>
              </a:gdLst>
              <a:ahLst/>
              <a:cxnLst>
                <a:cxn ang="0">
                  <a:pos x="T0" y="T1"/>
                </a:cxn>
                <a:cxn ang="0">
                  <a:pos x="T2" y="T3"/>
                </a:cxn>
                <a:cxn ang="0">
                  <a:pos x="T4" y="T5"/>
                </a:cxn>
                <a:cxn ang="0">
                  <a:pos x="T6" y="T7"/>
                </a:cxn>
              </a:cxnLst>
              <a:rect l="0" t="0" r="r" b="b"/>
              <a:pathLst>
                <a:path w="47" h="134">
                  <a:moveTo>
                    <a:pt x="0" y="134"/>
                  </a:moveTo>
                  <a:lnTo>
                    <a:pt x="47" y="0"/>
                  </a:lnTo>
                  <a:lnTo>
                    <a:pt x="0" y="0"/>
                  </a:lnTo>
                  <a:lnTo>
                    <a:pt x="0" y="134"/>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1" name="Freeform 26">
              <a:extLst>
                <a:ext uri="{FF2B5EF4-FFF2-40B4-BE49-F238E27FC236}">
                  <a16:creationId xmlns:a16="http://schemas.microsoft.com/office/drawing/2014/main" xmlns="" id="{1C2B8CB9-8C8A-492C-AA3E-8DE87A8E3F59}"/>
                </a:ext>
              </a:extLst>
            </p:cNvPr>
            <p:cNvSpPr>
              <a:spLocks/>
            </p:cNvSpPr>
            <p:nvPr userDrawn="1"/>
          </p:nvSpPr>
          <p:spPr bwMode="auto">
            <a:xfrm>
              <a:off x="6280151" y="6443663"/>
              <a:ext cx="76200" cy="217488"/>
            </a:xfrm>
            <a:custGeom>
              <a:avLst/>
              <a:gdLst>
                <a:gd name="T0" fmla="*/ 0 w 48"/>
                <a:gd name="T1" fmla="*/ 137 h 137"/>
                <a:gd name="T2" fmla="*/ 48 w 48"/>
                <a:gd name="T3" fmla="*/ 137 h 137"/>
                <a:gd name="T4" fmla="*/ 48 w 48"/>
                <a:gd name="T5" fmla="*/ 0 h 137"/>
                <a:gd name="T6" fmla="*/ 47 w 48"/>
                <a:gd name="T7" fmla="*/ 0 h 137"/>
                <a:gd name="T8" fmla="*/ 0 w 48"/>
                <a:gd name="T9" fmla="*/ 134 h 137"/>
                <a:gd name="T10" fmla="*/ 0 w 48"/>
                <a:gd name="T11" fmla="*/ 137 h 137"/>
              </a:gdLst>
              <a:ahLst/>
              <a:cxnLst>
                <a:cxn ang="0">
                  <a:pos x="T0" y="T1"/>
                </a:cxn>
                <a:cxn ang="0">
                  <a:pos x="T2" y="T3"/>
                </a:cxn>
                <a:cxn ang="0">
                  <a:pos x="T4" y="T5"/>
                </a:cxn>
                <a:cxn ang="0">
                  <a:pos x="T6" y="T7"/>
                </a:cxn>
                <a:cxn ang="0">
                  <a:pos x="T8" y="T9"/>
                </a:cxn>
                <a:cxn ang="0">
                  <a:pos x="T10" y="T11"/>
                </a:cxn>
              </a:cxnLst>
              <a:rect l="0" t="0" r="r" b="b"/>
              <a:pathLst>
                <a:path w="48" h="137">
                  <a:moveTo>
                    <a:pt x="0" y="137"/>
                  </a:moveTo>
                  <a:lnTo>
                    <a:pt x="48" y="137"/>
                  </a:lnTo>
                  <a:lnTo>
                    <a:pt x="48" y="0"/>
                  </a:lnTo>
                  <a:lnTo>
                    <a:pt x="47" y="0"/>
                  </a:lnTo>
                  <a:lnTo>
                    <a:pt x="0" y="134"/>
                  </a:lnTo>
                  <a:lnTo>
                    <a:pt x="0" y="137"/>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2" name="Freeform 27">
              <a:extLst>
                <a:ext uri="{FF2B5EF4-FFF2-40B4-BE49-F238E27FC236}">
                  <a16:creationId xmlns:a16="http://schemas.microsoft.com/office/drawing/2014/main" xmlns="" id="{5FE24395-8D90-454D-8BA2-691C8D57FEC9}"/>
                </a:ext>
              </a:extLst>
            </p:cNvPr>
            <p:cNvSpPr>
              <a:spLocks/>
            </p:cNvSpPr>
            <p:nvPr userDrawn="1"/>
          </p:nvSpPr>
          <p:spPr bwMode="auto">
            <a:xfrm>
              <a:off x="6026151" y="5781675"/>
              <a:ext cx="358775" cy="80963"/>
            </a:xfrm>
            <a:custGeom>
              <a:avLst/>
              <a:gdLst>
                <a:gd name="T0" fmla="*/ 0 w 226"/>
                <a:gd name="T1" fmla="*/ 51 h 51"/>
                <a:gd name="T2" fmla="*/ 226 w 226"/>
                <a:gd name="T3" fmla="*/ 51 h 51"/>
                <a:gd name="T4" fmla="*/ 226 w 226"/>
                <a:gd name="T5" fmla="*/ 0 h 51"/>
                <a:gd name="T6" fmla="*/ 0 w 226"/>
                <a:gd name="T7" fmla="*/ 51 h 51"/>
              </a:gdLst>
              <a:ahLst/>
              <a:cxnLst>
                <a:cxn ang="0">
                  <a:pos x="T0" y="T1"/>
                </a:cxn>
                <a:cxn ang="0">
                  <a:pos x="T2" y="T3"/>
                </a:cxn>
                <a:cxn ang="0">
                  <a:pos x="T4" y="T5"/>
                </a:cxn>
                <a:cxn ang="0">
                  <a:pos x="T6" y="T7"/>
                </a:cxn>
              </a:cxnLst>
              <a:rect l="0" t="0" r="r" b="b"/>
              <a:pathLst>
                <a:path w="226" h="51">
                  <a:moveTo>
                    <a:pt x="0" y="51"/>
                  </a:moveTo>
                  <a:lnTo>
                    <a:pt x="226" y="51"/>
                  </a:lnTo>
                  <a:lnTo>
                    <a:pt x="226" y="0"/>
                  </a:lnTo>
                  <a:lnTo>
                    <a:pt x="0" y="51"/>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3" name="Freeform 28">
              <a:extLst>
                <a:ext uri="{FF2B5EF4-FFF2-40B4-BE49-F238E27FC236}">
                  <a16:creationId xmlns:a16="http://schemas.microsoft.com/office/drawing/2014/main" xmlns="" id="{2F43F465-E5FC-4263-8E78-C19A15F9D4E8}"/>
                </a:ext>
              </a:extLst>
            </p:cNvPr>
            <p:cNvSpPr>
              <a:spLocks/>
            </p:cNvSpPr>
            <p:nvPr userDrawn="1"/>
          </p:nvSpPr>
          <p:spPr bwMode="auto">
            <a:xfrm>
              <a:off x="8158163" y="5999163"/>
              <a:ext cx="358775" cy="838200"/>
            </a:xfrm>
            <a:custGeom>
              <a:avLst/>
              <a:gdLst>
                <a:gd name="T0" fmla="*/ 226 w 226"/>
                <a:gd name="T1" fmla="*/ 0 h 528"/>
                <a:gd name="T2" fmla="*/ 0 w 226"/>
                <a:gd name="T3" fmla="*/ 0 h 528"/>
                <a:gd name="T4" fmla="*/ 0 w 226"/>
                <a:gd name="T5" fmla="*/ 528 h 528"/>
                <a:gd name="T6" fmla="*/ 226 w 226"/>
                <a:gd name="T7" fmla="*/ 4 h 528"/>
                <a:gd name="T8" fmla="*/ 226 w 226"/>
                <a:gd name="T9" fmla="*/ 0 h 528"/>
              </a:gdLst>
              <a:ahLst/>
              <a:cxnLst>
                <a:cxn ang="0">
                  <a:pos x="T0" y="T1"/>
                </a:cxn>
                <a:cxn ang="0">
                  <a:pos x="T2" y="T3"/>
                </a:cxn>
                <a:cxn ang="0">
                  <a:pos x="T4" y="T5"/>
                </a:cxn>
                <a:cxn ang="0">
                  <a:pos x="T6" y="T7"/>
                </a:cxn>
                <a:cxn ang="0">
                  <a:pos x="T8" y="T9"/>
                </a:cxn>
              </a:cxnLst>
              <a:rect l="0" t="0" r="r" b="b"/>
              <a:pathLst>
                <a:path w="226" h="528">
                  <a:moveTo>
                    <a:pt x="226" y="0"/>
                  </a:moveTo>
                  <a:lnTo>
                    <a:pt x="0" y="0"/>
                  </a:lnTo>
                  <a:lnTo>
                    <a:pt x="0" y="528"/>
                  </a:lnTo>
                  <a:lnTo>
                    <a:pt x="226" y="4"/>
                  </a:lnTo>
                  <a:lnTo>
                    <a:pt x="226" y="0"/>
                  </a:lnTo>
                  <a:close/>
                </a:path>
              </a:pathLst>
            </a:custGeom>
            <a:solidFill>
              <a:srgbClr val="B0B0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4" name="Freeform 29">
              <a:extLst>
                <a:ext uri="{FF2B5EF4-FFF2-40B4-BE49-F238E27FC236}">
                  <a16:creationId xmlns:a16="http://schemas.microsoft.com/office/drawing/2014/main" xmlns="" id="{B581B6E9-C449-4C09-8EA2-D71ED05BA6D3}"/>
                </a:ext>
              </a:extLst>
            </p:cNvPr>
            <p:cNvSpPr>
              <a:spLocks/>
            </p:cNvSpPr>
            <p:nvPr userDrawn="1"/>
          </p:nvSpPr>
          <p:spPr bwMode="auto">
            <a:xfrm>
              <a:off x="8158163" y="6005513"/>
              <a:ext cx="358775" cy="850900"/>
            </a:xfrm>
            <a:custGeom>
              <a:avLst/>
              <a:gdLst>
                <a:gd name="T0" fmla="*/ 0 w 226"/>
                <a:gd name="T1" fmla="*/ 524 h 536"/>
                <a:gd name="T2" fmla="*/ 0 w 226"/>
                <a:gd name="T3" fmla="*/ 536 h 536"/>
                <a:gd name="T4" fmla="*/ 226 w 226"/>
                <a:gd name="T5" fmla="*/ 536 h 536"/>
                <a:gd name="T6" fmla="*/ 226 w 226"/>
                <a:gd name="T7" fmla="*/ 0 h 536"/>
                <a:gd name="T8" fmla="*/ 0 w 226"/>
                <a:gd name="T9" fmla="*/ 524 h 536"/>
              </a:gdLst>
              <a:ahLst/>
              <a:cxnLst>
                <a:cxn ang="0">
                  <a:pos x="T0" y="T1"/>
                </a:cxn>
                <a:cxn ang="0">
                  <a:pos x="T2" y="T3"/>
                </a:cxn>
                <a:cxn ang="0">
                  <a:pos x="T4" y="T5"/>
                </a:cxn>
                <a:cxn ang="0">
                  <a:pos x="T6" y="T7"/>
                </a:cxn>
                <a:cxn ang="0">
                  <a:pos x="T8" y="T9"/>
                </a:cxn>
              </a:cxnLst>
              <a:rect l="0" t="0" r="r" b="b"/>
              <a:pathLst>
                <a:path w="226" h="536">
                  <a:moveTo>
                    <a:pt x="0" y="524"/>
                  </a:moveTo>
                  <a:lnTo>
                    <a:pt x="0" y="536"/>
                  </a:lnTo>
                  <a:lnTo>
                    <a:pt x="226" y="536"/>
                  </a:lnTo>
                  <a:lnTo>
                    <a:pt x="226" y="0"/>
                  </a:lnTo>
                  <a:lnTo>
                    <a:pt x="0" y="524"/>
                  </a:lnTo>
                  <a:close/>
                </a:path>
              </a:pathLst>
            </a:custGeom>
            <a:solidFill>
              <a:srgbClr val="B0B0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5" name="Freeform 30">
              <a:extLst>
                <a:ext uri="{FF2B5EF4-FFF2-40B4-BE49-F238E27FC236}">
                  <a16:creationId xmlns:a16="http://schemas.microsoft.com/office/drawing/2014/main" xmlns="" id="{99B3E054-7693-4579-BCCF-B98C97A63908}"/>
                </a:ext>
              </a:extLst>
            </p:cNvPr>
            <p:cNvSpPr>
              <a:spLocks/>
            </p:cNvSpPr>
            <p:nvPr userDrawn="1"/>
          </p:nvSpPr>
          <p:spPr bwMode="auto">
            <a:xfrm>
              <a:off x="8189913" y="6062663"/>
              <a:ext cx="76200" cy="209550"/>
            </a:xfrm>
            <a:custGeom>
              <a:avLst/>
              <a:gdLst>
                <a:gd name="T0" fmla="*/ 0 w 48"/>
                <a:gd name="T1" fmla="*/ 0 h 132"/>
                <a:gd name="T2" fmla="*/ 0 w 48"/>
                <a:gd name="T3" fmla="*/ 132 h 132"/>
                <a:gd name="T4" fmla="*/ 48 w 48"/>
                <a:gd name="T5" fmla="*/ 0 h 132"/>
                <a:gd name="T6" fmla="*/ 48 w 48"/>
                <a:gd name="T7" fmla="*/ 0 h 132"/>
                <a:gd name="T8" fmla="*/ 0 w 48"/>
                <a:gd name="T9" fmla="*/ 0 h 132"/>
              </a:gdLst>
              <a:ahLst/>
              <a:cxnLst>
                <a:cxn ang="0">
                  <a:pos x="T0" y="T1"/>
                </a:cxn>
                <a:cxn ang="0">
                  <a:pos x="T2" y="T3"/>
                </a:cxn>
                <a:cxn ang="0">
                  <a:pos x="T4" y="T5"/>
                </a:cxn>
                <a:cxn ang="0">
                  <a:pos x="T6" y="T7"/>
                </a:cxn>
                <a:cxn ang="0">
                  <a:pos x="T8" y="T9"/>
                </a:cxn>
              </a:cxnLst>
              <a:rect l="0" t="0" r="r" b="b"/>
              <a:pathLst>
                <a:path w="48" h="132">
                  <a:moveTo>
                    <a:pt x="0" y="0"/>
                  </a:moveTo>
                  <a:lnTo>
                    <a:pt x="0" y="132"/>
                  </a:lnTo>
                  <a:lnTo>
                    <a:pt x="48" y="0"/>
                  </a:lnTo>
                  <a:lnTo>
                    <a:pt x="48"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6" name="Freeform 31">
              <a:extLst>
                <a:ext uri="{FF2B5EF4-FFF2-40B4-BE49-F238E27FC236}">
                  <a16:creationId xmlns:a16="http://schemas.microsoft.com/office/drawing/2014/main" xmlns="" id="{FD58474E-D1E5-4085-A376-8194D16D34B6}"/>
                </a:ext>
              </a:extLst>
            </p:cNvPr>
            <p:cNvSpPr>
              <a:spLocks/>
            </p:cNvSpPr>
            <p:nvPr userDrawn="1"/>
          </p:nvSpPr>
          <p:spPr bwMode="auto">
            <a:xfrm>
              <a:off x="8189913" y="6062663"/>
              <a:ext cx="76200" cy="219075"/>
            </a:xfrm>
            <a:custGeom>
              <a:avLst/>
              <a:gdLst>
                <a:gd name="T0" fmla="*/ 0 w 48"/>
                <a:gd name="T1" fmla="*/ 138 h 138"/>
                <a:gd name="T2" fmla="*/ 48 w 48"/>
                <a:gd name="T3" fmla="*/ 138 h 138"/>
                <a:gd name="T4" fmla="*/ 48 w 48"/>
                <a:gd name="T5" fmla="*/ 0 h 138"/>
                <a:gd name="T6" fmla="*/ 0 w 48"/>
                <a:gd name="T7" fmla="*/ 132 h 138"/>
                <a:gd name="T8" fmla="*/ 0 w 48"/>
                <a:gd name="T9" fmla="*/ 138 h 138"/>
              </a:gdLst>
              <a:ahLst/>
              <a:cxnLst>
                <a:cxn ang="0">
                  <a:pos x="T0" y="T1"/>
                </a:cxn>
                <a:cxn ang="0">
                  <a:pos x="T2" y="T3"/>
                </a:cxn>
                <a:cxn ang="0">
                  <a:pos x="T4" y="T5"/>
                </a:cxn>
                <a:cxn ang="0">
                  <a:pos x="T6" y="T7"/>
                </a:cxn>
                <a:cxn ang="0">
                  <a:pos x="T8" y="T9"/>
                </a:cxn>
              </a:cxnLst>
              <a:rect l="0" t="0" r="r" b="b"/>
              <a:pathLst>
                <a:path w="48" h="138">
                  <a:moveTo>
                    <a:pt x="0" y="138"/>
                  </a:moveTo>
                  <a:lnTo>
                    <a:pt x="48" y="138"/>
                  </a:lnTo>
                  <a:lnTo>
                    <a:pt x="48" y="0"/>
                  </a:lnTo>
                  <a:lnTo>
                    <a:pt x="0" y="132"/>
                  </a:lnTo>
                  <a:lnTo>
                    <a:pt x="0" y="138"/>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7" name="Freeform 32">
              <a:extLst>
                <a:ext uri="{FF2B5EF4-FFF2-40B4-BE49-F238E27FC236}">
                  <a16:creationId xmlns:a16="http://schemas.microsoft.com/office/drawing/2014/main" xmlns="" id="{1F7F94F9-5FD6-43F2-8FD9-ABECDFB3D419}"/>
                </a:ext>
              </a:extLst>
            </p:cNvPr>
            <p:cNvSpPr>
              <a:spLocks/>
            </p:cNvSpPr>
            <p:nvPr userDrawn="1"/>
          </p:nvSpPr>
          <p:spPr bwMode="auto">
            <a:xfrm>
              <a:off x="8302626" y="6062663"/>
              <a:ext cx="77788" cy="219075"/>
            </a:xfrm>
            <a:custGeom>
              <a:avLst/>
              <a:gdLst>
                <a:gd name="T0" fmla="*/ 0 w 49"/>
                <a:gd name="T1" fmla="*/ 138 h 138"/>
                <a:gd name="T2" fmla="*/ 49 w 49"/>
                <a:gd name="T3" fmla="*/ 138 h 138"/>
                <a:gd name="T4" fmla="*/ 49 w 49"/>
                <a:gd name="T5" fmla="*/ 0 h 138"/>
                <a:gd name="T6" fmla="*/ 48 w 49"/>
                <a:gd name="T7" fmla="*/ 0 h 138"/>
                <a:gd name="T8" fmla="*/ 0 w 49"/>
                <a:gd name="T9" fmla="*/ 128 h 138"/>
                <a:gd name="T10" fmla="*/ 0 w 49"/>
                <a:gd name="T11" fmla="*/ 138 h 138"/>
              </a:gdLst>
              <a:ahLst/>
              <a:cxnLst>
                <a:cxn ang="0">
                  <a:pos x="T0" y="T1"/>
                </a:cxn>
                <a:cxn ang="0">
                  <a:pos x="T2" y="T3"/>
                </a:cxn>
                <a:cxn ang="0">
                  <a:pos x="T4" y="T5"/>
                </a:cxn>
                <a:cxn ang="0">
                  <a:pos x="T6" y="T7"/>
                </a:cxn>
                <a:cxn ang="0">
                  <a:pos x="T8" y="T9"/>
                </a:cxn>
                <a:cxn ang="0">
                  <a:pos x="T10" y="T11"/>
                </a:cxn>
              </a:cxnLst>
              <a:rect l="0" t="0" r="r" b="b"/>
              <a:pathLst>
                <a:path w="49" h="138">
                  <a:moveTo>
                    <a:pt x="0" y="138"/>
                  </a:moveTo>
                  <a:lnTo>
                    <a:pt x="49" y="138"/>
                  </a:lnTo>
                  <a:lnTo>
                    <a:pt x="49" y="0"/>
                  </a:lnTo>
                  <a:lnTo>
                    <a:pt x="48" y="0"/>
                  </a:lnTo>
                  <a:lnTo>
                    <a:pt x="0" y="128"/>
                  </a:lnTo>
                  <a:lnTo>
                    <a:pt x="0" y="138"/>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8" name="Freeform 33">
              <a:extLst>
                <a:ext uri="{FF2B5EF4-FFF2-40B4-BE49-F238E27FC236}">
                  <a16:creationId xmlns:a16="http://schemas.microsoft.com/office/drawing/2014/main" xmlns="" id="{0C880A0A-B99F-4FA6-BC9D-EAF698ABB03B}"/>
                </a:ext>
              </a:extLst>
            </p:cNvPr>
            <p:cNvSpPr>
              <a:spLocks/>
            </p:cNvSpPr>
            <p:nvPr userDrawn="1"/>
          </p:nvSpPr>
          <p:spPr bwMode="auto">
            <a:xfrm>
              <a:off x="8302626" y="6062663"/>
              <a:ext cx="76200" cy="203200"/>
            </a:xfrm>
            <a:custGeom>
              <a:avLst/>
              <a:gdLst>
                <a:gd name="T0" fmla="*/ 0 w 48"/>
                <a:gd name="T1" fmla="*/ 128 h 128"/>
                <a:gd name="T2" fmla="*/ 48 w 48"/>
                <a:gd name="T3" fmla="*/ 0 h 128"/>
                <a:gd name="T4" fmla="*/ 0 w 48"/>
                <a:gd name="T5" fmla="*/ 0 h 128"/>
                <a:gd name="T6" fmla="*/ 0 w 48"/>
                <a:gd name="T7" fmla="*/ 128 h 128"/>
              </a:gdLst>
              <a:ahLst/>
              <a:cxnLst>
                <a:cxn ang="0">
                  <a:pos x="T0" y="T1"/>
                </a:cxn>
                <a:cxn ang="0">
                  <a:pos x="T2" y="T3"/>
                </a:cxn>
                <a:cxn ang="0">
                  <a:pos x="T4" y="T5"/>
                </a:cxn>
                <a:cxn ang="0">
                  <a:pos x="T6" y="T7"/>
                </a:cxn>
              </a:cxnLst>
              <a:rect l="0" t="0" r="r" b="b"/>
              <a:pathLst>
                <a:path w="48" h="128">
                  <a:moveTo>
                    <a:pt x="0" y="128"/>
                  </a:moveTo>
                  <a:lnTo>
                    <a:pt x="48" y="0"/>
                  </a:lnTo>
                  <a:lnTo>
                    <a:pt x="0" y="0"/>
                  </a:lnTo>
                  <a:lnTo>
                    <a:pt x="0" y="128"/>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9" name="Freeform 34">
              <a:extLst>
                <a:ext uri="{FF2B5EF4-FFF2-40B4-BE49-F238E27FC236}">
                  <a16:creationId xmlns:a16="http://schemas.microsoft.com/office/drawing/2014/main" xmlns="" id="{94E2CF9A-145B-4909-863E-BE698DAA7219}"/>
                </a:ext>
              </a:extLst>
            </p:cNvPr>
            <p:cNvSpPr>
              <a:spLocks/>
            </p:cNvSpPr>
            <p:nvPr userDrawn="1"/>
          </p:nvSpPr>
          <p:spPr bwMode="auto">
            <a:xfrm>
              <a:off x="8408988" y="6062663"/>
              <a:ext cx="74613" cy="219075"/>
            </a:xfrm>
            <a:custGeom>
              <a:avLst/>
              <a:gdLst>
                <a:gd name="T0" fmla="*/ 0 w 47"/>
                <a:gd name="T1" fmla="*/ 0 h 138"/>
                <a:gd name="T2" fmla="*/ 0 w 47"/>
                <a:gd name="T3" fmla="*/ 138 h 138"/>
                <a:gd name="T4" fmla="*/ 47 w 47"/>
                <a:gd name="T5" fmla="*/ 0 h 138"/>
                <a:gd name="T6" fmla="*/ 0 w 47"/>
                <a:gd name="T7" fmla="*/ 0 h 138"/>
              </a:gdLst>
              <a:ahLst/>
              <a:cxnLst>
                <a:cxn ang="0">
                  <a:pos x="T0" y="T1"/>
                </a:cxn>
                <a:cxn ang="0">
                  <a:pos x="T2" y="T3"/>
                </a:cxn>
                <a:cxn ang="0">
                  <a:pos x="T4" y="T5"/>
                </a:cxn>
                <a:cxn ang="0">
                  <a:pos x="T6" y="T7"/>
                </a:cxn>
              </a:cxnLst>
              <a:rect l="0" t="0" r="r" b="b"/>
              <a:pathLst>
                <a:path w="47" h="138">
                  <a:moveTo>
                    <a:pt x="0" y="0"/>
                  </a:moveTo>
                  <a:lnTo>
                    <a:pt x="0" y="138"/>
                  </a:lnTo>
                  <a:lnTo>
                    <a:pt x="47"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0" name="Freeform 35">
              <a:extLst>
                <a:ext uri="{FF2B5EF4-FFF2-40B4-BE49-F238E27FC236}">
                  <a16:creationId xmlns:a16="http://schemas.microsoft.com/office/drawing/2014/main" xmlns="" id="{3A5BB9E9-DC56-47B3-8CEF-D9F1B95F648D}"/>
                </a:ext>
              </a:extLst>
            </p:cNvPr>
            <p:cNvSpPr>
              <a:spLocks/>
            </p:cNvSpPr>
            <p:nvPr userDrawn="1"/>
          </p:nvSpPr>
          <p:spPr bwMode="auto">
            <a:xfrm>
              <a:off x="8408988" y="6062663"/>
              <a:ext cx="77788" cy="219075"/>
            </a:xfrm>
            <a:custGeom>
              <a:avLst/>
              <a:gdLst>
                <a:gd name="T0" fmla="*/ 49 w 49"/>
                <a:gd name="T1" fmla="*/ 0 h 138"/>
                <a:gd name="T2" fmla="*/ 47 w 49"/>
                <a:gd name="T3" fmla="*/ 0 h 138"/>
                <a:gd name="T4" fmla="*/ 0 w 49"/>
                <a:gd name="T5" fmla="*/ 138 h 138"/>
                <a:gd name="T6" fmla="*/ 49 w 49"/>
                <a:gd name="T7" fmla="*/ 138 h 138"/>
                <a:gd name="T8" fmla="*/ 49 w 49"/>
                <a:gd name="T9" fmla="*/ 0 h 138"/>
              </a:gdLst>
              <a:ahLst/>
              <a:cxnLst>
                <a:cxn ang="0">
                  <a:pos x="T0" y="T1"/>
                </a:cxn>
                <a:cxn ang="0">
                  <a:pos x="T2" y="T3"/>
                </a:cxn>
                <a:cxn ang="0">
                  <a:pos x="T4" y="T5"/>
                </a:cxn>
                <a:cxn ang="0">
                  <a:pos x="T6" y="T7"/>
                </a:cxn>
                <a:cxn ang="0">
                  <a:pos x="T8" y="T9"/>
                </a:cxn>
              </a:cxnLst>
              <a:rect l="0" t="0" r="r" b="b"/>
              <a:pathLst>
                <a:path w="49" h="138">
                  <a:moveTo>
                    <a:pt x="49" y="0"/>
                  </a:moveTo>
                  <a:lnTo>
                    <a:pt x="47" y="0"/>
                  </a:lnTo>
                  <a:lnTo>
                    <a:pt x="0" y="138"/>
                  </a:lnTo>
                  <a:lnTo>
                    <a:pt x="49" y="138"/>
                  </a:lnTo>
                  <a:lnTo>
                    <a:pt x="49"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1" name="Freeform 36">
              <a:extLst>
                <a:ext uri="{FF2B5EF4-FFF2-40B4-BE49-F238E27FC236}">
                  <a16:creationId xmlns:a16="http://schemas.microsoft.com/office/drawing/2014/main" xmlns="" id="{C0A65902-C1FE-42E9-95C2-75FD1855FF16}"/>
                </a:ext>
              </a:extLst>
            </p:cNvPr>
            <p:cNvSpPr>
              <a:spLocks/>
            </p:cNvSpPr>
            <p:nvPr userDrawn="1"/>
          </p:nvSpPr>
          <p:spPr bwMode="auto">
            <a:xfrm>
              <a:off x="8191501" y="6319838"/>
              <a:ext cx="77788" cy="217488"/>
            </a:xfrm>
            <a:custGeom>
              <a:avLst/>
              <a:gdLst>
                <a:gd name="T0" fmla="*/ 0 w 49"/>
                <a:gd name="T1" fmla="*/ 137 h 137"/>
                <a:gd name="T2" fmla="*/ 49 w 49"/>
                <a:gd name="T3" fmla="*/ 137 h 137"/>
                <a:gd name="T4" fmla="*/ 49 w 49"/>
                <a:gd name="T5" fmla="*/ 0 h 137"/>
                <a:gd name="T6" fmla="*/ 0 w 49"/>
                <a:gd name="T7" fmla="*/ 133 h 137"/>
                <a:gd name="T8" fmla="*/ 0 w 49"/>
                <a:gd name="T9" fmla="*/ 137 h 137"/>
              </a:gdLst>
              <a:ahLst/>
              <a:cxnLst>
                <a:cxn ang="0">
                  <a:pos x="T0" y="T1"/>
                </a:cxn>
                <a:cxn ang="0">
                  <a:pos x="T2" y="T3"/>
                </a:cxn>
                <a:cxn ang="0">
                  <a:pos x="T4" y="T5"/>
                </a:cxn>
                <a:cxn ang="0">
                  <a:pos x="T6" y="T7"/>
                </a:cxn>
                <a:cxn ang="0">
                  <a:pos x="T8" y="T9"/>
                </a:cxn>
              </a:cxnLst>
              <a:rect l="0" t="0" r="r" b="b"/>
              <a:pathLst>
                <a:path w="49" h="137">
                  <a:moveTo>
                    <a:pt x="0" y="137"/>
                  </a:moveTo>
                  <a:lnTo>
                    <a:pt x="49" y="137"/>
                  </a:lnTo>
                  <a:lnTo>
                    <a:pt x="49" y="0"/>
                  </a:lnTo>
                  <a:lnTo>
                    <a:pt x="0" y="133"/>
                  </a:lnTo>
                  <a:lnTo>
                    <a:pt x="0" y="137"/>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2" name="Freeform 37">
              <a:extLst>
                <a:ext uri="{FF2B5EF4-FFF2-40B4-BE49-F238E27FC236}">
                  <a16:creationId xmlns:a16="http://schemas.microsoft.com/office/drawing/2014/main" xmlns="" id="{998F41AD-A4F6-4FD2-B9DF-AE7A8F92A9AC}"/>
                </a:ext>
              </a:extLst>
            </p:cNvPr>
            <p:cNvSpPr>
              <a:spLocks/>
            </p:cNvSpPr>
            <p:nvPr userDrawn="1"/>
          </p:nvSpPr>
          <p:spPr bwMode="auto">
            <a:xfrm>
              <a:off x="8191501" y="6319838"/>
              <a:ext cx="77788" cy="211138"/>
            </a:xfrm>
            <a:custGeom>
              <a:avLst/>
              <a:gdLst>
                <a:gd name="T0" fmla="*/ 0 w 49"/>
                <a:gd name="T1" fmla="*/ 0 h 133"/>
                <a:gd name="T2" fmla="*/ 0 w 49"/>
                <a:gd name="T3" fmla="*/ 133 h 133"/>
                <a:gd name="T4" fmla="*/ 49 w 49"/>
                <a:gd name="T5" fmla="*/ 0 h 133"/>
                <a:gd name="T6" fmla="*/ 49 w 49"/>
                <a:gd name="T7" fmla="*/ 0 h 133"/>
                <a:gd name="T8" fmla="*/ 0 w 49"/>
                <a:gd name="T9" fmla="*/ 0 h 133"/>
              </a:gdLst>
              <a:ahLst/>
              <a:cxnLst>
                <a:cxn ang="0">
                  <a:pos x="T0" y="T1"/>
                </a:cxn>
                <a:cxn ang="0">
                  <a:pos x="T2" y="T3"/>
                </a:cxn>
                <a:cxn ang="0">
                  <a:pos x="T4" y="T5"/>
                </a:cxn>
                <a:cxn ang="0">
                  <a:pos x="T6" y="T7"/>
                </a:cxn>
                <a:cxn ang="0">
                  <a:pos x="T8" y="T9"/>
                </a:cxn>
              </a:cxnLst>
              <a:rect l="0" t="0" r="r" b="b"/>
              <a:pathLst>
                <a:path w="49" h="133">
                  <a:moveTo>
                    <a:pt x="0" y="0"/>
                  </a:moveTo>
                  <a:lnTo>
                    <a:pt x="0" y="133"/>
                  </a:lnTo>
                  <a:lnTo>
                    <a:pt x="49" y="0"/>
                  </a:lnTo>
                  <a:lnTo>
                    <a:pt x="49"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3" name="Freeform 38">
              <a:extLst>
                <a:ext uri="{FF2B5EF4-FFF2-40B4-BE49-F238E27FC236}">
                  <a16:creationId xmlns:a16="http://schemas.microsoft.com/office/drawing/2014/main" xmlns="" id="{AFAC03A7-C037-4864-B540-3E45D1034279}"/>
                </a:ext>
              </a:extLst>
            </p:cNvPr>
            <p:cNvSpPr>
              <a:spLocks/>
            </p:cNvSpPr>
            <p:nvPr userDrawn="1"/>
          </p:nvSpPr>
          <p:spPr bwMode="auto">
            <a:xfrm>
              <a:off x="8305801" y="6324600"/>
              <a:ext cx="77788" cy="212725"/>
            </a:xfrm>
            <a:custGeom>
              <a:avLst/>
              <a:gdLst>
                <a:gd name="T0" fmla="*/ 0 w 49"/>
                <a:gd name="T1" fmla="*/ 134 h 134"/>
                <a:gd name="T2" fmla="*/ 49 w 49"/>
                <a:gd name="T3" fmla="*/ 134 h 134"/>
                <a:gd name="T4" fmla="*/ 49 w 49"/>
                <a:gd name="T5" fmla="*/ 0 h 134"/>
                <a:gd name="T6" fmla="*/ 0 w 49"/>
                <a:gd name="T7" fmla="*/ 129 h 134"/>
                <a:gd name="T8" fmla="*/ 0 w 49"/>
                <a:gd name="T9" fmla="*/ 134 h 134"/>
              </a:gdLst>
              <a:ahLst/>
              <a:cxnLst>
                <a:cxn ang="0">
                  <a:pos x="T0" y="T1"/>
                </a:cxn>
                <a:cxn ang="0">
                  <a:pos x="T2" y="T3"/>
                </a:cxn>
                <a:cxn ang="0">
                  <a:pos x="T4" y="T5"/>
                </a:cxn>
                <a:cxn ang="0">
                  <a:pos x="T6" y="T7"/>
                </a:cxn>
                <a:cxn ang="0">
                  <a:pos x="T8" y="T9"/>
                </a:cxn>
              </a:cxnLst>
              <a:rect l="0" t="0" r="r" b="b"/>
              <a:pathLst>
                <a:path w="49" h="134">
                  <a:moveTo>
                    <a:pt x="0" y="134"/>
                  </a:moveTo>
                  <a:lnTo>
                    <a:pt x="49" y="134"/>
                  </a:lnTo>
                  <a:lnTo>
                    <a:pt x="49" y="0"/>
                  </a:lnTo>
                  <a:lnTo>
                    <a:pt x="0" y="129"/>
                  </a:lnTo>
                  <a:lnTo>
                    <a:pt x="0" y="134"/>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4" name="Freeform 39">
              <a:extLst>
                <a:ext uri="{FF2B5EF4-FFF2-40B4-BE49-F238E27FC236}">
                  <a16:creationId xmlns:a16="http://schemas.microsoft.com/office/drawing/2014/main" xmlns="" id="{C998CCC5-A0E7-455B-A46F-B59A18553BB6}"/>
                </a:ext>
              </a:extLst>
            </p:cNvPr>
            <p:cNvSpPr>
              <a:spLocks/>
            </p:cNvSpPr>
            <p:nvPr userDrawn="1"/>
          </p:nvSpPr>
          <p:spPr bwMode="auto">
            <a:xfrm>
              <a:off x="8305801" y="6319838"/>
              <a:ext cx="77788" cy="209550"/>
            </a:xfrm>
            <a:custGeom>
              <a:avLst/>
              <a:gdLst>
                <a:gd name="T0" fmla="*/ 0 w 49"/>
                <a:gd name="T1" fmla="*/ 0 h 132"/>
                <a:gd name="T2" fmla="*/ 0 w 49"/>
                <a:gd name="T3" fmla="*/ 132 h 132"/>
                <a:gd name="T4" fmla="*/ 49 w 49"/>
                <a:gd name="T5" fmla="*/ 3 h 132"/>
                <a:gd name="T6" fmla="*/ 49 w 49"/>
                <a:gd name="T7" fmla="*/ 0 h 132"/>
                <a:gd name="T8" fmla="*/ 0 w 49"/>
                <a:gd name="T9" fmla="*/ 0 h 132"/>
              </a:gdLst>
              <a:ahLst/>
              <a:cxnLst>
                <a:cxn ang="0">
                  <a:pos x="T0" y="T1"/>
                </a:cxn>
                <a:cxn ang="0">
                  <a:pos x="T2" y="T3"/>
                </a:cxn>
                <a:cxn ang="0">
                  <a:pos x="T4" y="T5"/>
                </a:cxn>
                <a:cxn ang="0">
                  <a:pos x="T6" y="T7"/>
                </a:cxn>
                <a:cxn ang="0">
                  <a:pos x="T8" y="T9"/>
                </a:cxn>
              </a:cxnLst>
              <a:rect l="0" t="0" r="r" b="b"/>
              <a:pathLst>
                <a:path w="49" h="132">
                  <a:moveTo>
                    <a:pt x="0" y="0"/>
                  </a:moveTo>
                  <a:lnTo>
                    <a:pt x="0" y="132"/>
                  </a:lnTo>
                  <a:lnTo>
                    <a:pt x="49" y="3"/>
                  </a:lnTo>
                  <a:lnTo>
                    <a:pt x="49"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5" name="Freeform 40">
              <a:extLst>
                <a:ext uri="{FF2B5EF4-FFF2-40B4-BE49-F238E27FC236}">
                  <a16:creationId xmlns:a16="http://schemas.microsoft.com/office/drawing/2014/main" xmlns="" id="{FC76216E-C999-48E1-BA4F-01FE875DF94C}"/>
                </a:ext>
              </a:extLst>
            </p:cNvPr>
            <p:cNvSpPr>
              <a:spLocks/>
            </p:cNvSpPr>
            <p:nvPr userDrawn="1"/>
          </p:nvSpPr>
          <p:spPr bwMode="auto">
            <a:xfrm>
              <a:off x="8410576" y="6319838"/>
              <a:ext cx="76200" cy="209550"/>
            </a:xfrm>
            <a:custGeom>
              <a:avLst/>
              <a:gdLst>
                <a:gd name="T0" fmla="*/ 0 w 48"/>
                <a:gd name="T1" fmla="*/ 0 h 132"/>
                <a:gd name="T2" fmla="*/ 0 w 48"/>
                <a:gd name="T3" fmla="*/ 132 h 132"/>
                <a:gd name="T4" fmla="*/ 48 w 48"/>
                <a:gd name="T5" fmla="*/ 0 h 132"/>
                <a:gd name="T6" fmla="*/ 0 w 48"/>
                <a:gd name="T7" fmla="*/ 0 h 132"/>
              </a:gdLst>
              <a:ahLst/>
              <a:cxnLst>
                <a:cxn ang="0">
                  <a:pos x="T0" y="T1"/>
                </a:cxn>
                <a:cxn ang="0">
                  <a:pos x="T2" y="T3"/>
                </a:cxn>
                <a:cxn ang="0">
                  <a:pos x="T4" y="T5"/>
                </a:cxn>
                <a:cxn ang="0">
                  <a:pos x="T6" y="T7"/>
                </a:cxn>
              </a:cxnLst>
              <a:rect l="0" t="0" r="r" b="b"/>
              <a:pathLst>
                <a:path w="48" h="132">
                  <a:moveTo>
                    <a:pt x="0" y="0"/>
                  </a:moveTo>
                  <a:lnTo>
                    <a:pt x="0" y="132"/>
                  </a:lnTo>
                  <a:lnTo>
                    <a:pt x="48"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6" name="Freeform 41">
              <a:extLst>
                <a:ext uri="{FF2B5EF4-FFF2-40B4-BE49-F238E27FC236}">
                  <a16:creationId xmlns:a16="http://schemas.microsoft.com/office/drawing/2014/main" xmlns="" id="{30F10EBF-0B37-46A4-989D-3BEFC3090F16}"/>
                </a:ext>
              </a:extLst>
            </p:cNvPr>
            <p:cNvSpPr>
              <a:spLocks/>
            </p:cNvSpPr>
            <p:nvPr userDrawn="1"/>
          </p:nvSpPr>
          <p:spPr bwMode="auto">
            <a:xfrm>
              <a:off x="8410576" y="6319838"/>
              <a:ext cx="76200" cy="217488"/>
            </a:xfrm>
            <a:custGeom>
              <a:avLst/>
              <a:gdLst>
                <a:gd name="T0" fmla="*/ 48 w 48"/>
                <a:gd name="T1" fmla="*/ 137 h 137"/>
                <a:gd name="T2" fmla="*/ 48 w 48"/>
                <a:gd name="T3" fmla="*/ 0 h 137"/>
                <a:gd name="T4" fmla="*/ 48 w 48"/>
                <a:gd name="T5" fmla="*/ 0 h 137"/>
                <a:gd name="T6" fmla="*/ 0 w 48"/>
                <a:gd name="T7" fmla="*/ 132 h 137"/>
                <a:gd name="T8" fmla="*/ 0 w 48"/>
                <a:gd name="T9" fmla="*/ 137 h 137"/>
                <a:gd name="T10" fmla="*/ 48 w 48"/>
                <a:gd name="T11" fmla="*/ 137 h 137"/>
              </a:gdLst>
              <a:ahLst/>
              <a:cxnLst>
                <a:cxn ang="0">
                  <a:pos x="T0" y="T1"/>
                </a:cxn>
                <a:cxn ang="0">
                  <a:pos x="T2" y="T3"/>
                </a:cxn>
                <a:cxn ang="0">
                  <a:pos x="T4" y="T5"/>
                </a:cxn>
                <a:cxn ang="0">
                  <a:pos x="T6" y="T7"/>
                </a:cxn>
                <a:cxn ang="0">
                  <a:pos x="T8" y="T9"/>
                </a:cxn>
                <a:cxn ang="0">
                  <a:pos x="T10" y="T11"/>
                </a:cxn>
              </a:cxnLst>
              <a:rect l="0" t="0" r="r" b="b"/>
              <a:pathLst>
                <a:path w="48" h="137">
                  <a:moveTo>
                    <a:pt x="48" y="137"/>
                  </a:moveTo>
                  <a:lnTo>
                    <a:pt x="48" y="0"/>
                  </a:lnTo>
                  <a:lnTo>
                    <a:pt x="48" y="0"/>
                  </a:lnTo>
                  <a:lnTo>
                    <a:pt x="0" y="132"/>
                  </a:lnTo>
                  <a:lnTo>
                    <a:pt x="0" y="137"/>
                  </a:lnTo>
                  <a:lnTo>
                    <a:pt x="48" y="137"/>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7" name="Freeform 42">
              <a:extLst>
                <a:ext uri="{FF2B5EF4-FFF2-40B4-BE49-F238E27FC236}">
                  <a16:creationId xmlns:a16="http://schemas.microsoft.com/office/drawing/2014/main" xmlns="" id="{BA47E35A-54B2-4C47-B4B7-7FC6D78EC3F3}"/>
                </a:ext>
              </a:extLst>
            </p:cNvPr>
            <p:cNvSpPr>
              <a:spLocks/>
            </p:cNvSpPr>
            <p:nvPr userDrawn="1"/>
          </p:nvSpPr>
          <p:spPr bwMode="auto">
            <a:xfrm>
              <a:off x="8193088" y="6584950"/>
              <a:ext cx="76200" cy="212725"/>
            </a:xfrm>
            <a:custGeom>
              <a:avLst/>
              <a:gdLst>
                <a:gd name="T0" fmla="*/ 48 w 48"/>
                <a:gd name="T1" fmla="*/ 134 h 134"/>
                <a:gd name="T2" fmla="*/ 48 w 48"/>
                <a:gd name="T3" fmla="*/ 0 h 134"/>
                <a:gd name="T4" fmla="*/ 0 w 48"/>
                <a:gd name="T5" fmla="*/ 134 h 134"/>
                <a:gd name="T6" fmla="*/ 48 w 48"/>
                <a:gd name="T7" fmla="*/ 134 h 134"/>
              </a:gdLst>
              <a:ahLst/>
              <a:cxnLst>
                <a:cxn ang="0">
                  <a:pos x="T0" y="T1"/>
                </a:cxn>
                <a:cxn ang="0">
                  <a:pos x="T2" y="T3"/>
                </a:cxn>
                <a:cxn ang="0">
                  <a:pos x="T4" y="T5"/>
                </a:cxn>
                <a:cxn ang="0">
                  <a:pos x="T6" y="T7"/>
                </a:cxn>
              </a:cxnLst>
              <a:rect l="0" t="0" r="r" b="b"/>
              <a:pathLst>
                <a:path w="48" h="134">
                  <a:moveTo>
                    <a:pt x="48" y="134"/>
                  </a:moveTo>
                  <a:lnTo>
                    <a:pt x="48" y="0"/>
                  </a:lnTo>
                  <a:lnTo>
                    <a:pt x="0" y="134"/>
                  </a:lnTo>
                  <a:lnTo>
                    <a:pt x="48" y="134"/>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8" name="Freeform 43">
              <a:extLst>
                <a:ext uri="{FF2B5EF4-FFF2-40B4-BE49-F238E27FC236}">
                  <a16:creationId xmlns:a16="http://schemas.microsoft.com/office/drawing/2014/main" xmlns="" id="{F3959DC6-C504-462C-B5DF-E975436CE945}"/>
                </a:ext>
              </a:extLst>
            </p:cNvPr>
            <p:cNvSpPr>
              <a:spLocks/>
            </p:cNvSpPr>
            <p:nvPr userDrawn="1"/>
          </p:nvSpPr>
          <p:spPr bwMode="auto">
            <a:xfrm>
              <a:off x="8191501" y="6580188"/>
              <a:ext cx="77788" cy="217488"/>
            </a:xfrm>
            <a:custGeom>
              <a:avLst/>
              <a:gdLst>
                <a:gd name="T0" fmla="*/ 0 w 49"/>
                <a:gd name="T1" fmla="*/ 0 h 137"/>
                <a:gd name="T2" fmla="*/ 0 w 49"/>
                <a:gd name="T3" fmla="*/ 137 h 137"/>
                <a:gd name="T4" fmla="*/ 1 w 49"/>
                <a:gd name="T5" fmla="*/ 137 h 137"/>
                <a:gd name="T6" fmla="*/ 49 w 49"/>
                <a:gd name="T7" fmla="*/ 3 h 137"/>
                <a:gd name="T8" fmla="*/ 49 w 49"/>
                <a:gd name="T9" fmla="*/ 0 h 137"/>
                <a:gd name="T10" fmla="*/ 0 w 49"/>
                <a:gd name="T11" fmla="*/ 0 h 137"/>
              </a:gdLst>
              <a:ahLst/>
              <a:cxnLst>
                <a:cxn ang="0">
                  <a:pos x="T0" y="T1"/>
                </a:cxn>
                <a:cxn ang="0">
                  <a:pos x="T2" y="T3"/>
                </a:cxn>
                <a:cxn ang="0">
                  <a:pos x="T4" y="T5"/>
                </a:cxn>
                <a:cxn ang="0">
                  <a:pos x="T6" y="T7"/>
                </a:cxn>
                <a:cxn ang="0">
                  <a:pos x="T8" y="T9"/>
                </a:cxn>
                <a:cxn ang="0">
                  <a:pos x="T10" y="T11"/>
                </a:cxn>
              </a:cxnLst>
              <a:rect l="0" t="0" r="r" b="b"/>
              <a:pathLst>
                <a:path w="49" h="137">
                  <a:moveTo>
                    <a:pt x="0" y="0"/>
                  </a:moveTo>
                  <a:lnTo>
                    <a:pt x="0" y="137"/>
                  </a:lnTo>
                  <a:lnTo>
                    <a:pt x="1" y="137"/>
                  </a:lnTo>
                  <a:lnTo>
                    <a:pt x="49" y="3"/>
                  </a:lnTo>
                  <a:lnTo>
                    <a:pt x="49"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9" name="Freeform 44">
              <a:extLst>
                <a:ext uri="{FF2B5EF4-FFF2-40B4-BE49-F238E27FC236}">
                  <a16:creationId xmlns:a16="http://schemas.microsoft.com/office/drawing/2014/main" xmlns="" id="{E90199C4-53C7-4388-AE3B-834C839818EF}"/>
                </a:ext>
              </a:extLst>
            </p:cNvPr>
            <p:cNvSpPr>
              <a:spLocks/>
            </p:cNvSpPr>
            <p:nvPr userDrawn="1"/>
          </p:nvSpPr>
          <p:spPr bwMode="auto">
            <a:xfrm>
              <a:off x="8305801" y="6580188"/>
              <a:ext cx="77788" cy="212725"/>
            </a:xfrm>
            <a:custGeom>
              <a:avLst/>
              <a:gdLst>
                <a:gd name="T0" fmla="*/ 0 w 49"/>
                <a:gd name="T1" fmla="*/ 0 h 134"/>
                <a:gd name="T2" fmla="*/ 0 w 49"/>
                <a:gd name="T3" fmla="*/ 134 h 134"/>
                <a:gd name="T4" fmla="*/ 49 w 49"/>
                <a:gd name="T5" fmla="*/ 1 h 134"/>
                <a:gd name="T6" fmla="*/ 49 w 49"/>
                <a:gd name="T7" fmla="*/ 0 h 134"/>
                <a:gd name="T8" fmla="*/ 0 w 49"/>
                <a:gd name="T9" fmla="*/ 0 h 134"/>
              </a:gdLst>
              <a:ahLst/>
              <a:cxnLst>
                <a:cxn ang="0">
                  <a:pos x="T0" y="T1"/>
                </a:cxn>
                <a:cxn ang="0">
                  <a:pos x="T2" y="T3"/>
                </a:cxn>
                <a:cxn ang="0">
                  <a:pos x="T4" y="T5"/>
                </a:cxn>
                <a:cxn ang="0">
                  <a:pos x="T6" y="T7"/>
                </a:cxn>
                <a:cxn ang="0">
                  <a:pos x="T8" y="T9"/>
                </a:cxn>
              </a:cxnLst>
              <a:rect l="0" t="0" r="r" b="b"/>
              <a:pathLst>
                <a:path w="49" h="134">
                  <a:moveTo>
                    <a:pt x="0" y="0"/>
                  </a:moveTo>
                  <a:lnTo>
                    <a:pt x="0" y="134"/>
                  </a:lnTo>
                  <a:lnTo>
                    <a:pt x="49" y="1"/>
                  </a:lnTo>
                  <a:lnTo>
                    <a:pt x="49" y="0"/>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0" name="Freeform 45">
              <a:extLst>
                <a:ext uri="{FF2B5EF4-FFF2-40B4-BE49-F238E27FC236}">
                  <a16:creationId xmlns:a16="http://schemas.microsoft.com/office/drawing/2014/main" xmlns="" id="{5301F6B2-586B-4AB9-86B6-231C0D178496}"/>
                </a:ext>
              </a:extLst>
            </p:cNvPr>
            <p:cNvSpPr>
              <a:spLocks/>
            </p:cNvSpPr>
            <p:nvPr userDrawn="1"/>
          </p:nvSpPr>
          <p:spPr bwMode="auto">
            <a:xfrm>
              <a:off x="8305801" y="6581775"/>
              <a:ext cx="77788" cy="215900"/>
            </a:xfrm>
            <a:custGeom>
              <a:avLst/>
              <a:gdLst>
                <a:gd name="T0" fmla="*/ 0 w 49"/>
                <a:gd name="T1" fmla="*/ 136 h 136"/>
                <a:gd name="T2" fmla="*/ 49 w 49"/>
                <a:gd name="T3" fmla="*/ 136 h 136"/>
                <a:gd name="T4" fmla="*/ 49 w 49"/>
                <a:gd name="T5" fmla="*/ 0 h 136"/>
                <a:gd name="T6" fmla="*/ 0 w 49"/>
                <a:gd name="T7" fmla="*/ 133 h 136"/>
                <a:gd name="T8" fmla="*/ 0 w 49"/>
                <a:gd name="T9" fmla="*/ 136 h 136"/>
              </a:gdLst>
              <a:ahLst/>
              <a:cxnLst>
                <a:cxn ang="0">
                  <a:pos x="T0" y="T1"/>
                </a:cxn>
                <a:cxn ang="0">
                  <a:pos x="T2" y="T3"/>
                </a:cxn>
                <a:cxn ang="0">
                  <a:pos x="T4" y="T5"/>
                </a:cxn>
                <a:cxn ang="0">
                  <a:pos x="T6" y="T7"/>
                </a:cxn>
                <a:cxn ang="0">
                  <a:pos x="T8" y="T9"/>
                </a:cxn>
              </a:cxnLst>
              <a:rect l="0" t="0" r="r" b="b"/>
              <a:pathLst>
                <a:path w="49" h="136">
                  <a:moveTo>
                    <a:pt x="0" y="136"/>
                  </a:moveTo>
                  <a:lnTo>
                    <a:pt x="49" y="136"/>
                  </a:lnTo>
                  <a:lnTo>
                    <a:pt x="49" y="0"/>
                  </a:lnTo>
                  <a:lnTo>
                    <a:pt x="0" y="133"/>
                  </a:lnTo>
                  <a:lnTo>
                    <a:pt x="0" y="136"/>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1" name="Freeform 46">
              <a:extLst>
                <a:ext uri="{FF2B5EF4-FFF2-40B4-BE49-F238E27FC236}">
                  <a16:creationId xmlns:a16="http://schemas.microsoft.com/office/drawing/2014/main" xmlns="" id="{08A2C96A-4C1B-437E-8BFB-6709F70BDC52}"/>
                </a:ext>
              </a:extLst>
            </p:cNvPr>
            <p:cNvSpPr>
              <a:spLocks/>
            </p:cNvSpPr>
            <p:nvPr userDrawn="1"/>
          </p:nvSpPr>
          <p:spPr bwMode="auto">
            <a:xfrm>
              <a:off x="8410576" y="6580188"/>
              <a:ext cx="76200" cy="214313"/>
            </a:xfrm>
            <a:custGeom>
              <a:avLst/>
              <a:gdLst>
                <a:gd name="T0" fmla="*/ 0 w 48"/>
                <a:gd name="T1" fmla="*/ 135 h 135"/>
                <a:gd name="T2" fmla="*/ 48 w 48"/>
                <a:gd name="T3" fmla="*/ 0 h 135"/>
                <a:gd name="T4" fmla="*/ 0 w 48"/>
                <a:gd name="T5" fmla="*/ 0 h 135"/>
                <a:gd name="T6" fmla="*/ 0 w 48"/>
                <a:gd name="T7" fmla="*/ 135 h 135"/>
              </a:gdLst>
              <a:ahLst/>
              <a:cxnLst>
                <a:cxn ang="0">
                  <a:pos x="T0" y="T1"/>
                </a:cxn>
                <a:cxn ang="0">
                  <a:pos x="T2" y="T3"/>
                </a:cxn>
                <a:cxn ang="0">
                  <a:pos x="T4" y="T5"/>
                </a:cxn>
                <a:cxn ang="0">
                  <a:pos x="T6" y="T7"/>
                </a:cxn>
              </a:cxnLst>
              <a:rect l="0" t="0" r="r" b="b"/>
              <a:pathLst>
                <a:path w="48" h="135">
                  <a:moveTo>
                    <a:pt x="0" y="135"/>
                  </a:moveTo>
                  <a:lnTo>
                    <a:pt x="48" y="0"/>
                  </a:lnTo>
                  <a:lnTo>
                    <a:pt x="0" y="0"/>
                  </a:lnTo>
                  <a:lnTo>
                    <a:pt x="0" y="135"/>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2" name="Freeform 47">
              <a:extLst>
                <a:ext uri="{FF2B5EF4-FFF2-40B4-BE49-F238E27FC236}">
                  <a16:creationId xmlns:a16="http://schemas.microsoft.com/office/drawing/2014/main" xmlns="" id="{4D0D2E24-DE07-464F-8997-9475E95831A9}"/>
                </a:ext>
              </a:extLst>
            </p:cNvPr>
            <p:cNvSpPr>
              <a:spLocks/>
            </p:cNvSpPr>
            <p:nvPr userDrawn="1"/>
          </p:nvSpPr>
          <p:spPr bwMode="auto">
            <a:xfrm>
              <a:off x="8410576" y="6580188"/>
              <a:ext cx="76200" cy="217488"/>
            </a:xfrm>
            <a:custGeom>
              <a:avLst/>
              <a:gdLst>
                <a:gd name="T0" fmla="*/ 0 w 48"/>
                <a:gd name="T1" fmla="*/ 137 h 137"/>
                <a:gd name="T2" fmla="*/ 48 w 48"/>
                <a:gd name="T3" fmla="*/ 137 h 137"/>
                <a:gd name="T4" fmla="*/ 48 w 48"/>
                <a:gd name="T5" fmla="*/ 0 h 137"/>
                <a:gd name="T6" fmla="*/ 48 w 48"/>
                <a:gd name="T7" fmla="*/ 0 h 137"/>
                <a:gd name="T8" fmla="*/ 0 w 48"/>
                <a:gd name="T9" fmla="*/ 135 h 137"/>
                <a:gd name="T10" fmla="*/ 0 w 48"/>
                <a:gd name="T11" fmla="*/ 137 h 137"/>
              </a:gdLst>
              <a:ahLst/>
              <a:cxnLst>
                <a:cxn ang="0">
                  <a:pos x="T0" y="T1"/>
                </a:cxn>
                <a:cxn ang="0">
                  <a:pos x="T2" y="T3"/>
                </a:cxn>
                <a:cxn ang="0">
                  <a:pos x="T4" y="T5"/>
                </a:cxn>
                <a:cxn ang="0">
                  <a:pos x="T6" y="T7"/>
                </a:cxn>
                <a:cxn ang="0">
                  <a:pos x="T8" y="T9"/>
                </a:cxn>
                <a:cxn ang="0">
                  <a:pos x="T10" y="T11"/>
                </a:cxn>
              </a:cxnLst>
              <a:rect l="0" t="0" r="r" b="b"/>
              <a:pathLst>
                <a:path w="48" h="137">
                  <a:moveTo>
                    <a:pt x="0" y="137"/>
                  </a:moveTo>
                  <a:lnTo>
                    <a:pt x="48" y="137"/>
                  </a:lnTo>
                  <a:lnTo>
                    <a:pt x="48" y="0"/>
                  </a:lnTo>
                  <a:lnTo>
                    <a:pt x="48" y="0"/>
                  </a:lnTo>
                  <a:lnTo>
                    <a:pt x="0" y="135"/>
                  </a:lnTo>
                  <a:lnTo>
                    <a:pt x="0" y="137"/>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3" name="Freeform 48">
              <a:extLst>
                <a:ext uri="{FF2B5EF4-FFF2-40B4-BE49-F238E27FC236}">
                  <a16:creationId xmlns:a16="http://schemas.microsoft.com/office/drawing/2014/main" xmlns="" id="{018DE24F-F960-4D75-AADE-8F8F9EA57374}"/>
                </a:ext>
              </a:extLst>
            </p:cNvPr>
            <p:cNvSpPr>
              <a:spLocks/>
            </p:cNvSpPr>
            <p:nvPr userDrawn="1"/>
          </p:nvSpPr>
          <p:spPr bwMode="auto">
            <a:xfrm>
              <a:off x="8158163" y="5918200"/>
              <a:ext cx="358775" cy="80963"/>
            </a:xfrm>
            <a:custGeom>
              <a:avLst/>
              <a:gdLst>
                <a:gd name="T0" fmla="*/ 0 w 226"/>
                <a:gd name="T1" fmla="*/ 51 h 51"/>
                <a:gd name="T2" fmla="*/ 226 w 226"/>
                <a:gd name="T3" fmla="*/ 51 h 51"/>
                <a:gd name="T4" fmla="*/ 226 w 226"/>
                <a:gd name="T5" fmla="*/ 0 h 51"/>
                <a:gd name="T6" fmla="*/ 0 w 226"/>
                <a:gd name="T7" fmla="*/ 51 h 51"/>
              </a:gdLst>
              <a:ahLst/>
              <a:cxnLst>
                <a:cxn ang="0">
                  <a:pos x="T0" y="T1"/>
                </a:cxn>
                <a:cxn ang="0">
                  <a:pos x="T2" y="T3"/>
                </a:cxn>
                <a:cxn ang="0">
                  <a:pos x="T4" y="T5"/>
                </a:cxn>
                <a:cxn ang="0">
                  <a:pos x="T6" y="T7"/>
                </a:cxn>
              </a:cxnLst>
              <a:rect l="0" t="0" r="r" b="b"/>
              <a:pathLst>
                <a:path w="226" h="51">
                  <a:moveTo>
                    <a:pt x="0" y="51"/>
                  </a:moveTo>
                  <a:lnTo>
                    <a:pt x="226" y="51"/>
                  </a:lnTo>
                  <a:lnTo>
                    <a:pt x="226" y="0"/>
                  </a:lnTo>
                  <a:lnTo>
                    <a:pt x="0" y="51"/>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4" name="Freeform 49">
              <a:extLst>
                <a:ext uri="{FF2B5EF4-FFF2-40B4-BE49-F238E27FC236}">
                  <a16:creationId xmlns:a16="http://schemas.microsoft.com/office/drawing/2014/main" xmlns="" id="{C6AF8F8E-3BF7-46FB-9F01-CA39DE957967}"/>
                </a:ext>
              </a:extLst>
            </p:cNvPr>
            <p:cNvSpPr>
              <a:spLocks/>
            </p:cNvSpPr>
            <p:nvPr userDrawn="1"/>
          </p:nvSpPr>
          <p:spPr bwMode="auto">
            <a:xfrm>
              <a:off x="5027613" y="5884863"/>
              <a:ext cx="357188" cy="836613"/>
            </a:xfrm>
            <a:custGeom>
              <a:avLst/>
              <a:gdLst>
                <a:gd name="T0" fmla="*/ 0 w 225"/>
                <a:gd name="T1" fmla="*/ 0 h 527"/>
                <a:gd name="T2" fmla="*/ 225 w 225"/>
                <a:gd name="T3" fmla="*/ 0 h 527"/>
                <a:gd name="T4" fmla="*/ 225 w 225"/>
                <a:gd name="T5" fmla="*/ 527 h 527"/>
                <a:gd name="T6" fmla="*/ 0 w 225"/>
                <a:gd name="T7" fmla="*/ 4 h 527"/>
                <a:gd name="T8" fmla="*/ 0 w 225"/>
                <a:gd name="T9" fmla="*/ 0 h 527"/>
              </a:gdLst>
              <a:ahLst/>
              <a:cxnLst>
                <a:cxn ang="0">
                  <a:pos x="T0" y="T1"/>
                </a:cxn>
                <a:cxn ang="0">
                  <a:pos x="T2" y="T3"/>
                </a:cxn>
                <a:cxn ang="0">
                  <a:pos x="T4" y="T5"/>
                </a:cxn>
                <a:cxn ang="0">
                  <a:pos x="T6" y="T7"/>
                </a:cxn>
                <a:cxn ang="0">
                  <a:pos x="T8" y="T9"/>
                </a:cxn>
              </a:cxnLst>
              <a:rect l="0" t="0" r="r" b="b"/>
              <a:pathLst>
                <a:path w="225" h="527">
                  <a:moveTo>
                    <a:pt x="0" y="0"/>
                  </a:moveTo>
                  <a:lnTo>
                    <a:pt x="225" y="0"/>
                  </a:lnTo>
                  <a:lnTo>
                    <a:pt x="225" y="527"/>
                  </a:lnTo>
                  <a:lnTo>
                    <a:pt x="0" y="4"/>
                  </a:lnTo>
                  <a:lnTo>
                    <a:pt x="0" y="0"/>
                  </a:lnTo>
                  <a:close/>
                </a:path>
              </a:pathLst>
            </a:custGeom>
            <a:solidFill>
              <a:srgbClr val="B0B0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5" name="Freeform 50">
              <a:extLst>
                <a:ext uri="{FF2B5EF4-FFF2-40B4-BE49-F238E27FC236}">
                  <a16:creationId xmlns:a16="http://schemas.microsoft.com/office/drawing/2014/main" xmlns="" id="{6803FC54-6D8E-4BFF-B0E0-A892AB75E8DC}"/>
                </a:ext>
              </a:extLst>
            </p:cNvPr>
            <p:cNvSpPr>
              <a:spLocks/>
            </p:cNvSpPr>
            <p:nvPr userDrawn="1"/>
          </p:nvSpPr>
          <p:spPr bwMode="auto">
            <a:xfrm>
              <a:off x="5027613" y="5891213"/>
              <a:ext cx="357188" cy="850900"/>
            </a:xfrm>
            <a:custGeom>
              <a:avLst/>
              <a:gdLst>
                <a:gd name="T0" fmla="*/ 225 w 225"/>
                <a:gd name="T1" fmla="*/ 523 h 536"/>
                <a:gd name="T2" fmla="*/ 225 w 225"/>
                <a:gd name="T3" fmla="*/ 536 h 536"/>
                <a:gd name="T4" fmla="*/ 0 w 225"/>
                <a:gd name="T5" fmla="*/ 536 h 536"/>
                <a:gd name="T6" fmla="*/ 0 w 225"/>
                <a:gd name="T7" fmla="*/ 0 h 536"/>
                <a:gd name="T8" fmla="*/ 225 w 225"/>
                <a:gd name="T9" fmla="*/ 523 h 536"/>
              </a:gdLst>
              <a:ahLst/>
              <a:cxnLst>
                <a:cxn ang="0">
                  <a:pos x="T0" y="T1"/>
                </a:cxn>
                <a:cxn ang="0">
                  <a:pos x="T2" y="T3"/>
                </a:cxn>
                <a:cxn ang="0">
                  <a:pos x="T4" y="T5"/>
                </a:cxn>
                <a:cxn ang="0">
                  <a:pos x="T6" y="T7"/>
                </a:cxn>
                <a:cxn ang="0">
                  <a:pos x="T8" y="T9"/>
                </a:cxn>
              </a:cxnLst>
              <a:rect l="0" t="0" r="r" b="b"/>
              <a:pathLst>
                <a:path w="225" h="536">
                  <a:moveTo>
                    <a:pt x="225" y="523"/>
                  </a:moveTo>
                  <a:lnTo>
                    <a:pt x="225" y="536"/>
                  </a:lnTo>
                  <a:lnTo>
                    <a:pt x="0" y="536"/>
                  </a:lnTo>
                  <a:lnTo>
                    <a:pt x="0" y="0"/>
                  </a:lnTo>
                  <a:lnTo>
                    <a:pt x="225" y="523"/>
                  </a:lnTo>
                  <a:close/>
                </a:path>
              </a:pathLst>
            </a:custGeom>
            <a:solidFill>
              <a:srgbClr val="B0B0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6" name="Freeform 51">
              <a:extLst>
                <a:ext uri="{FF2B5EF4-FFF2-40B4-BE49-F238E27FC236}">
                  <a16:creationId xmlns:a16="http://schemas.microsoft.com/office/drawing/2014/main" xmlns="" id="{CA0786C9-5998-4F00-A2A0-CA7BB81C44DD}"/>
                </a:ext>
              </a:extLst>
            </p:cNvPr>
            <p:cNvSpPr>
              <a:spLocks/>
            </p:cNvSpPr>
            <p:nvPr userDrawn="1"/>
          </p:nvSpPr>
          <p:spPr bwMode="auto">
            <a:xfrm>
              <a:off x="5276851" y="5948363"/>
              <a:ext cx="77788" cy="207963"/>
            </a:xfrm>
            <a:custGeom>
              <a:avLst/>
              <a:gdLst>
                <a:gd name="T0" fmla="*/ 49 w 49"/>
                <a:gd name="T1" fmla="*/ 0 h 131"/>
                <a:gd name="T2" fmla="*/ 49 w 49"/>
                <a:gd name="T3" fmla="*/ 131 h 131"/>
                <a:gd name="T4" fmla="*/ 0 w 49"/>
                <a:gd name="T5" fmla="*/ 0 h 131"/>
                <a:gd name="T6" fmla="*/ 0 w 49"/>
                <a:gd name="T7" fmla="*/ 0 h 131"/>
                <a:gd name="T8" fmla="*/ 49 w 49"/>
                <a:gd name="T9" fmla="*/ 0 h 131"/>
              </a:gdLst>
              <a:ahLst/>
              <a:cxnLst>
                <a:cxn ang="0">
                  <a:pos x="T0" y="T1"/>
                </a:cxn>
                <a:cxn ang="0">
                  <a:pos x="T2" y="T3"/>
                </a:cxn>
                <a:cxn ang="0">
                  <a:pos x="T4" y="T5"/>
                </a:cxn>
                <a:cxn ang="0">
                  <a:pos x="T6" y="T7"/>
                </a:cxn>
                <a:cxn ang="0">
                  <a:pos x="T8" y="T9"/>
                </a:cxn>
              </a:cxnLst>
              <a:rect l="0" t="0" r="r" b="b"/>
              <a:pathLst>
                <a:path w="49" h="131">
                  <a:moveTo>
                    <a:pt x="49" y="0"/>
                  </a:moveTo>
                  <a:lnTo>
                    <a:pt x="49" y="131"/>
                  </a:lnTo>
                  <a:lnTo>
                    <a:pt x="0" y="0"/>
                  </a:lnTo>
                  <a:lnTo>
                    <a:pt x="0" y="0"/>
                  </a:lnTo>
                  <a:lnTo>
                    <a:pt x="49"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7" name="Freeform 52">
              <a:extLst>
                <a:ext uri="{FF2B5EF4-FFF2-40B4-BE49-F238E27FC236}">
                  <a16:creationId xmlns:a16="http://schemas.microsoft.com/office/drawing/2014/main" xmlns="" id="{42BC9BE1-587B-4A99-A3A8-B63796BD44CF}"/>
                </a:ext>
              </a:extLst>
            </p:cNvPr>
            <p:cNvSpPr>
              <a:spLocks/>
            </p:cNvSpPr>
            <p:nvPr userDrawn="1"/>
          </p:nvSpPr>
          <p:spPr bwMode="auto">
            <a:xfrm>
              <a:off x="5276851" y="5948363"/>
              <a:ext cx="77788" cy="219075"/>
            </a:xfrm>
            <a:custGeom>
              <a:avLst/>
              <a:gdLst>
                <a:gd name="T0" fmla="*/ 49 w 49"/>
                <a:gd name="T1" fmla="*/ 138 h 138"/>
                <a:gd name="T2" fmla="*/ 0 w 49"/>
                <a:gd name="T3" fmla="*/ 138 h 138"/>
                <a:gd name="T4" fmla="*/ 0 w 49"/>
                <a:gd name="T5" fmla="*/ 0 h 138"/>
                <a:gd name="T6" fmla="*/ 49 w 49"/>
                <a:gd name="T7" fmla="*/ 131 h 138"/>
                <a:gd name="T8" fmla="*/ 49 w 49"/>
                <a:gd name="T9" fmla="*/ 138 h 138"/>
              </a:gdLst>
              <a:ahLst/>
              <a:cxnLst>
                <a:cxn ang="0">
                  <a:pos x="T0" y="T1"/>
                </a:cxn>
                <a:cxn ang="0">
                  <a:pos x="T2" y="T3"/>
                </a:cxn>
                <a:cxn ang="0">
                  <a:pos x="T4" y="T5"/>
                </a:cxn>
                <a:cxn ang="0">
                  <a:pos x="T6" y="T7"/>
                </a:cxn>
                <a:cxn ang="0">
                  <a:pos x="T8" y="T9"/>
                </a:cxn>
              </a:cxnLst>
              <a:rect l="0" t="0" r="r" b="b"/>
              <a:pathLst>
                <a:path w="49" h="138">
                  <a:moveTo>
                    <a:pt x="49" y="138"/>
                  </a:moveTo>
                  <a:lnTo>
                    <a:pt x="0" y="138"/>
                  </a:lnTo>
                  <a:lnTo>
                    <a:pt x="0" y="0"/>
                  </a:lnTo>
                  <a:lnTo>
                    <a:pt x="49" y="131"/>
                  </a:lnTo>
                  <a:lnTo>
                    <a:pt x="49" y="138"/>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8" name="Freeform 53">
              <a:extLst>
                <a:ext uri="{FF2B5EF4-FFF2-40B4-BE49-F238E27FC236}">
                  <a16:creationId xmlns:a16="http://schemas.microsoft.com/office/drawing/2014/main" xmlns="" id="{91099C42-345F-4871-9E0B-49A4ABB5306F}"/>
                </a:ext>
              </a:extLst>
            </p:cNvPr>
            <p:cNvSpPr>
              <a:spLocks/>
            </p:cNvSpPr>
            <p:nvPr userDrawn="1"/>
          </p:nvSpPr>
          <p:spPr bwMode="auto">
            <a:xfrm>
              <a:off x="5162551" y="5948363"/>
              <a:ext cx="77788" cy="219075"/>
            </a:xfrm>
            <a:custGeom>
              <a:avLst/>
              <a:gdLst>
                <a:gd name="T0" fmla="*/ 49 w 49"/>
                <a:gd name="T1" fmla="*/ 138 h 138"/>
                <a:gd name="T2" fmla="*/ 0 w 49"/>
                <a:gd name="T3" fmla="*/ 138 h 138"/>
                <a:gd name="T4" fmla="*/ 0 w 49"/>
                <a:gd name="T5" fmla="*/ 0 h 138"/>
                <a:gd name="T6" fmla="*/ 1 w 49"/>
                <a:gd name="T7" fmla="*/ 0 h 138"/>
                <a:gd name="T8" fmla="*/ 49 w 49"/>
                <a:gd name="T9" fmla="*/ 127 h 138"/>
                <a:gd name="T10" fmla="*/ 49 w 49"/>
                <a:gd name="T11" fmla="*/ 138 h 138"/>
              </a:gdLst>
              <a:ahLst/>
              <a:cxnLst>
                <a:cxn ang="0">
                  <a:pos x="T0" y="T1"/>
                </a:cxn>
                <a:cxn ang="0">
                  <a:pos x="T2" y="T3"/>
                </a:cxn>
                <a:cxn ang="0">
                  <a:pos x="T4" y="T5"/>
                </a:cxn>
                <a:cxn ang="0">
                  <a:pos x="T6" y="T7"/>
                </a:cxn>
                <a:cxn ang="0">
                  <a:pos x="T8" y="T9"/>
                </a:cxn>
                <a:cxn ang="0">
                  <a:pos x="T10" y="T11"/>
                </a:cxn>
              </a:cxnLst>
              <a:rect l="0" t="0" r="r" b="b"/>
              <a:pathLst>
                <a:path w="49" h="138">
                  <a:moveTo>
                    <a:pt x="49" y="138"/>
                  </a:moveTo>
                  <a:lnTo>
                    <a:pt x="0" y="138"/>
                  </a:lnTo>
                  <a:lnTo>
                    <a:pt x="0" y="0"/>
                  </a:lnTo>
                  <a:lnTo>
                    <a:pt x="1" y="0"/>
                  </a:lnTo>
                  <a:lnTo>
                    <a:pt x="49" y="127"/>
                  </a:lnTo>
                  <a:lnTo>
                    <a:pt x="49" y="138"/>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9" name="Freeform 54">
              <a:extLst>
                <a:ext uri="{FF2B5EF4-FFF2-40B4-BE49-F238E27FC236}">
                  <a16:creationId xmlns:a16="http://schemas.microsoft.com/office/drawing/2014/main" xmlns="" id="{68607FAC-DD9A-42CF-B909-E3527965D819}"/>
                </a:ext>
              </a:extLst>
            </p:cNvPr>
            <p:cNvSpPr>
              <a:spLocks/>
            </p:cNvSpPr>
            <p:nvPr userDrawn="1"/>
          </p:nvSpPr>
          <p:spPr bwMode="auto">
            <a:xfrm>
              <a:off x="5164138" y="5948363"/>
              <a:ext cx="76200" cy="201613"/>
            </a:xfrm>
            <a:custGeom>
              <a:avLst/>
              <a:gdLst>
                <a:gd name="T0" fmla="*/ 48 w 48"/>
                <a:gd name="T1" fmla="*/ 127 h 127"/>
                <a:gd name="T2" fmla="*/ 0 w 48"/>
                <a:gd name="T3" fmla="*/ 0 h 127"/>
                <a:gd name="T4" fmla="*/ 48 w 48"/>
                <a:gd name="T5" fmla="*/ 0 h 127"/>
                <a:gd name="T6" fmla="*/ 48 w 48"/>
                <a:gd name="T7" fmla="*/ 127 h 127"/>
              </a:gdLst>
              <a:ahLst/>
              <a:cxnLst>
                <a:cxn ang="0">
                  <a:pos x="T0" y="T1"/>
                </a:cxn>
                <a:cxn ang="0">
                  <a:pos x="T2" y="T3"/>
                </a:cxn>
                <a:cxn ang="0">
                  <a:pos x="T4" y="T5"/>
                </a:cxn>
                <a:cxn ang="0">
                  <a:pos x="T6" y="T7"/>
                </a:cxn>
              </a:cxnLst>
              <a:rect l="0" t="0" r="r" b="b"/>
              <a:pathLst>
                <a:path w="48" h="127">
                  <a:moveTo>
                    <a:pt x="48" y="127"/>
                  </a:moveTo>
                  <a:lnTo>
                    <a:pt x="0" y="0"/>
                  </a:lnTo>
                  <a:lnTo>
                    <a:pt x="48" y="0"/>
                  </a:lnTo>
                  <a:lnTo>
                    <a:pt x="48" y="127"/>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0" name="Freeform 55">
              <a:extLst>
                <a:ext uri="{FF2B5EF4-FFF2-40B4-BE49-F238E27FC236}">
                  <a16:creationId xmlns:a16="http://schemas.microsoft.com/office/drawing/2014/main" xmlns="" id="{93CDF5A2-4CF4-4589-96F9-7EED1B56E5E3}"/>
                </a:ext>
              </a:extLst>
            </p:cNvPr>
            <p:cNvSpPr>
              <a:spLocks/>
            </p:cNvSpPr>
            <p:nvPr userDrawn="1"/>
          </p:nvSpPr>
          <p:spPr bwMode="auto">
            <a:xfrm>
              <a:off x="5059363" y="5948363"/>
              <a:ext cx="76200" cy="219075"/>
            </a:xfrm>
            <a:custGeom>
              <a:avLst/>
              <a:gdLst>
                <a:gd name="T0" fmla="*/ 48 w 48"/>
                <a:gd name="T1" fmla="*/ 0 h 138"/>
                <a:gd name="T2" fmla="*/ 48 w 48"/>
                <a:gd name="T3" fmla="*/ 138 h 138"/>
                <a:gd name="T4" fmla="*/ 0 w 48"/>
                <a:gd name="T5" fmla="*/ 0 h 138"/>
                <a:gd name="T6" fmla="*/ 48 w 48"/>
                <a:gd name="T7" fmla="*/ 0 h 138"/>
              </a:gdLst>
              <a:ahLst/>
              <a:cxnLst>
                <a:cxn ang="0">
                  <a:pos x="T0" y="T1"/>
                </a:cxn>
                <a:cxn ang="0">
                  <a:pos x="T2" y="T3"/>
                </a:cxn>
                <a:cxn ang="0">
                  <a:pos x="T4" y="T5"/>
                </a:cxn>
                <a:cxn ang="0">
                  <a:pos x="T6" y="T7"/>
                </a:cxn>
              </a:cxnLst>
              <a:rect l="0" t="0" r="r" b="b"/>
              <a:pathLst>
                <a:path w="48" h="138">
                  <a:moveTo>
                    <a:pt x="48" y="0"/>
                  </a:moveTo>
                  <a:lnTo>
                    <a:pt x="48" y="138"/>
                  </a:lnTo>
                  <a:lnTo>
                    <a:pt x="0" y="0"/>
                  </a:lnTo>
                  <a:lnTo>
                    <a:pt x="48"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1" name="Freeform 56">
              <a:extLst>
                <a:ext uri="{FF2B5EF4-FFF2-40B4-BE49-F238E27FC236}">
                  <a16:creationId xmlns:a16="http://schemas.microsoft.com/office/drawing/2014/main" xmlns="" id="{6301FFAD-019C-434B-A5C4-A80CABF4FB33}"/>
                </a:ext>
              </a:extLst>
            </p:cNvPr>
            <p:cNvSpPr>
              <a:spLocks/>
            </p:cNvSpPr>
            <p:nvPr userDrawn="1"/>
          </p:nvSpPr>
          <p:spPr bwMode="auto">
            <a:xfrm>
              <a:off x="5057776" y="5948363"/>
              <a:ext cx="77788" cy="219075"/>
            </a:xfrm>
            <a:custGeom>
              <a:avLst/>
              <a:gdLst>
                <a:gd name="T0" fmla="*/ 0 w 49"/>
                <a:gd name="T1" fmla="*/ 0 h 138"/>
                <a:gd name="T2" fmla="*/ 1 w 49"/>
                <a:gd name="T3" fmla="*/ 0 h 138"/>
                <a:gd name="T4" fmla="*/ 49 w 49"/>
                <a:gd name="T5" fmla="*/ 138 h 138"/>
                <a:gd name="T6" fmla="*/ 0 w 49"/>
                <a:gd name="T7" fmla="*/ 138 h 138"/>
                <a:gd name="T8" fmla="*/ 0 w 49"/>
                <a:gd name="T9" fmla="*/ 0 h 138"/>
              </a:gdLst>
              <a:ahLst/>
              <a:cxnLst>
                <a:cxn ang="0">
                  <a:pos x="T0" y="T1"/>
                </a:cxn>
                <a:cxn ang="0">
                  <a:pos x="T2" y="T3"/>
                </a:cxn>
                <a:cxn ang="0">
                  <a:pos x="T4" y="T5"/>
                </a:cxn>
                <a:cxn ang="0">
                  <a:pos x="T6" y="T7"/>
                </a:cxn>
                <a:cxn ang="0">
                  <a:pos x="T8" y="T9"/>
                </a:cxn>
              </a:cxnLst>
              <a:rect l="0" t="0" r="r" b="b"/>
              <a:pathLst>
                <a:path w="49" h="138">
                  <a:moveTo>
                    <a:pt x="0" y="0"/>
                  </a:moveTo>
                  <a:lnTo>
                    <a:pt x="1" y="0"/>
                  </a:lnTo>
                  <a:lnTo>
                    <a:pt x="49" y="138"/>
                  </a:lnTo>
                  <a:lnTo>
                    <a:pt x="0" y="138"/>
                  </a:lnTo>
                  <a:lnTo>
                    <a:pt x="0"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2" name="Freeform 57">
              <a:extLst>
                <a:ext uri="{FF2B5EF4-FFF2-40B4-BE49-F238E27FC236}">
                  <a16:creationId xmlns:a16="http://schemas.microsoft.com/office/drawing/2014/main" xmlns="" id="{5410A7E0-002D-4F76-BCA4-AC478A49F9F4}"/>
                </a:ext>
              </a:extLst>
            </p:cNvPr>
            <p:cNvSpPr>
              <a:spLocks/>
            </p:cNvSpPr>
            <p:nvPr userDrawn="1"/>
          </p:nvSpPr>
          <p:spPr bwMode="auto">
            <a:xfrm>
              <a:off x="5275263" y="6203950"/>
              <a:ext cx="76200" cy="217488"/>
            </a:xfrm>
            <a:custGeom>
              <a:avLst/>
              <a:gdLst>
                <a:gd name="T0" fmla="*/ 48 w 48"/>
                <a:gd name="T1" fmla="*/ 137 h 137"/>
                <a:gd name="T2" fmla="*/ 0 w 48"/>
                <a:gd name="T3" fmla="*/ 137 h 137"/>
                <a:gd name="T4" fmla="*/ 0 w 48"/>
                <a:gd name="T5" fmla="*/ 0 h 137"/>
                <a:gd name="T6" fmla="*/ 48 w 48"/>
                <a:gd name="T7" fmla="*/ 134 h 137"/>
                <a:gd name="T8" fmla="*/ 48 w 48"/>
                <a:gd name="T9" fmla="*/ 137 h 137"/>
              </a:gdLst>
              <a:ahLst/>
              <a:cxnLst>
                <a:cxn ang="0">
                  <a:pos x="T0" y="T1"/>
                </a:cxn>
                <a:cxn ang="0">
                  <a:pos x="T2" y="T3"/>
                </a:cxn>
                <a:cxn ang="0">
                  <a:pos x="T4" y="T5"/>
                </a:cxn>
                <a:cxn ang="0">
                  <a:pos x="T6" y="T7"/>
                </a:cxn>
                <a:cxn ang="0">
                  <a:pos x="T8" y="T9"/>
                </a:cxn>
              </a:cxnLst>
              <a:rect l="0" t="0" r="r" b="b"/>
              <a:pathLst>
                <a:path w="48" h="137">
                  <a:moveTo>
                    <a:pt x="48" y="137"/>
                  </a:moveTo>
                  <a:lnTo>
                    <a:pt x="0" y="137"/>
                  </a:lnTo>
                  <a:lnTo>
                    <a:pt x="0" y="0"/>
                  </a:lnTo>
                  <a:lnTo>
                    <a:pt x="48" y="134"/>
                  </a:lnTo>
                  <a:lnTo>
                    <a:pt x="48" y="137"/>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3" name="Freeform 58">
              <a:extLst>
                <a:ext uri="{FF2B5EF4-FFF2-40B4-BE49-F238E27FC236}">
                  <a16:creationId xmlns:a16="http://schemas.microsoft.com/office/drawing/2014/main" xmlns="" id="{F755F83A-A3E8-411E-9C13-FE330610EDAA}"/>
                </a:ext>
              </a:extLst>
            </p:cNvPr>
            <p:cNvSpPr>
              <a:spLocks/>
            </p:cNvSpPr>
            <p:nvPr userDrawn="1"/>
          </p:nvSpPr>
          <p:spPr bwMode="auto">
            <a:xfrm>
              <a:off x="5275263" y="6203950"/>
              <a:ext cx="76200" cy="212725"/>
            </a:xfrm>
            <a:custGeom>
              <a:avLst/>
              <a:gdLst>
                <a:gd name="T0" fmla="*/ 48 w 48"/>
                <a:gd name="T1" fmla="*/ 0 h 134"/>
                <a:gd name="T2" fmla="*/ 48 w 48"/>
                <a:gd name="T3" fmla="*/ 134 h 134"/>
                <a:gd name="T4" fmla="*/ 0 w 48"/>
                <a:gd name="T5" fmla="*/ 0 h 134"/>
                <a:gd name="T6" fmla="*/ 0 w 48"/>
                <a:gd name="T7" fmla="*/ 0 h 134"/>
                <a:gd name="T8" fmla="*/ 48 w 48"/>
                <a:gd name="T9" fmla="*/ 0 h 134"/>
              </a:gdLst>
              <a:ahLst/>
              <a:cxnLst>
                <a:cxn ang="0">
                  <a:pos x="T0" y="T1"/>
                </a:cxn>
                <a:cxn ang="0">
                  <a:pos x="T2" y="T3"/>
                </a:cxn>
                <a:cxn ang="0">
                  <a:pos x="T4" y="T5"/>
                </a:cxn>
                <a:cxn ang="0">
                  <a:pos x="T6" y="T7"/>
                </a:cxn>
                <a:cxn ang="0">
                  <a:pos x="T8" y="T9"/>
                </a:cxn>
              </a:cxnLst>
              <a:rect l="0" t="0" r="r" b="b"/>
              <a:pathLst>
                <a:path w="48" h="134">
                  <a:moveTo>
                    <a:pt x="48" y="0"/>
                  </a:moveTo>
                  <a:lnTo>
                    <a:pt x="48" y="134"/>
                  </a:lnTo>
                  <a:lnTo>
                    <a:pt x="0" y="0"/>
                  </a:lnTo>
                  <a:lnTo>
                    <a:pt x="0" y="0"/>
                  </a:lnTo>
                  <a:lnTo>
                    <a:pt x="48"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4" name="Freeform 59">
              <a:extLst>
                <a:ext uri="{FF2B5EF4-FFF2-40B4-BE49-F238E27FC236}">
                  <a16:creationId xmlns:a16="http://schemas.microsoft.com/office/drawing/2014/main" xmlns="" id="{F6F69336-F713-4C09-BE56-73D8977ACA55}"/>
                </a:ext>
              </a:extLst>
            </p:cNvPr>
            <p:cNvSpPr>
              <a:spLocks/>
            </p:cNvSpPr>
            <p:nvPr userDrawn="1"/>
          </p:nvSpPr>
          <p:spPr bwMode="auto">
            <a:xfrm>
              <a:off x="5160963" y="6210300"/>
              <a:ext cx="77788" cy="211138"/>
            </a:xfrm>
            <a:custGeom>
              <a:avLst/>
              <a:gdLst>
                <a:gd name="T0" fmla="*/ 49 w 49"/>
                <a:gd name="T1" fmla="*/ 133 h 133"/>
                <a:gd name="T2" fmla="*/ 0 w 49"/>
                <a:gd name="T3" fmla="*/ 133 h 133"/>
                <a:gd name="T4" fmla="*/ 0 w 49"/>
                <a:gd name="T5" fmla="*/ 0 h 133"/>
                <a:gd name="T6" fmla="*/ 49 w 49"/>
                <a:gd name="T7" fmla="*/ 128 h 133"/>
                <a:gd name="T8" fmla="*/ 49 w 49"/>
                <a:gd name="T9" fmla="*/ 133 h 133"/>
              </a:gdLst>
              <a:ahLst/>
              <a:cxnLst>
                <a:cxn ang="0">
                  <a:pos x="T0" y="T1"/>
                </a:cxn>
                <a:cxn ang="0">
                  <a:pos x="T2" y="T3"/>
                </a:cxn>
                <a:cxn ang="0">
                  <a:pos x="T4" y="T5"/>
                </a:cxn>
                <a:cxn ang="0">
                  <a:pos x="T6" y="T7"/>
                </a:cxn>
                <a:cxn ang="0">
                  <a:pos x="T8" y="T9"/>
                </a:cxn>
              </a:cxnLst>
              <a:rect l="0" t="0" r="r" b="b"/>
              <a:pathLst>
                <a:path w="49" h="133">
                  <a:moveTo>
                    <a:pt x="49" y="133"/>
                  </a:moveTo>
                  <a:lnTo>
                    <a:pt x="0" y="133"/>
                  </a:lnTo>
                  <a:lnTo>
                    <a:pt x="0" y="0"/>
                  </a:lnTo>
                  <a:lnTo>
                    <a:pt x="49" y="128"/>
                  </a:lnTo>
                  <a:lnTo>
                    <a:pt x="49" y="133"/>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5" name="Freeform 60">
              <a:extLst>
                <a:ext uri="{FF2B5EF4-FFF2-40B4-BE49-F238E27FC236}">
                  <a16:creationId xmlns:a16="http://schemas.microsoft.com/office/drawing/2014/main" xmlns="" id="{AF48FC49-F1BB-4CC1-A353-F1DC3686562E}"/>
                </a:ext>
              </a:extLst>
            </p:cNvPr>
            <p:cNvSpPr>
              <a:spLocks/>
            </p:cNvSpPr>
            <p:nvPr userDrawn="1"/>
          </p:nvSpPr>
          <p:spPr bwMode="auto">
            <a:xfrm>
              <a:off x="5160963" y="6203950"/>
              <a:ext cx="77788" cy="209550"/>
            </a:xfrm>
            <a:custGeom>
              <a:avLst/>
              <a:gdLst>
                <a:gd name="T0" fmla="*/ 49 w 49"/>
                <a:gd name="T1" fmla="*/ 0 h 132"/>
                <a:gd name="T2" fmla="*/ 49 w 49"/>
                <a:gd name="T3" fmla="*/ 132 h 132"/>
                <a:gd name="T4" fmla="*/ 0 w 49"/>
                <a:gd name="T5" fmla="*/ 4 h 132"/>
                <a:gd name="T6" fmla="*/ 0 w 49"/>
                <a:gd name="T7" fmla="*/ 0 h 132"/>
                <a:gd name="T8" fmla="*/ 49 w 49"/>
                <a:gd name="T9" fmla="*/ 0 h 132"/>
              </a:gdLst>
              <a:ahLst/>
              <a:cxnLst>
                <a:cxn ang="0">
                  <a:pos x="T0" y="T1"/>
                </a:cxn>
                <a:cxn ang="0">
                  <a:pos x="T2" y="T3"/>
                </a:cxn>
                <a:cxn ang="0">
                  <a:pos x="T4" y="T5"/>
                </a:cxn>
                <a:cxn ang="0">
                  <a:pos x="T6" y="T7"/>
                </a:cxn>
                <a:cxn ang="0">
                  <a:pos x="T8" y="T9"/>
                </a:cxn>
              </a:cxnLst>
              <a:rect l="0" t="0" r="r" b="b"/>
              <a:pathLst>
                <a:path w="49" h="132">
                  <a:moveTo>
                    <a:pt x="49" y="0"/>
                  </a:moveTo>
                  <a:lnTo>
                    <a:pt x="49" y="132"/>
                  </a:lnTo>
                  <a:lnTo>
                    <a:pt x="0" y="4"/>
                  </a:lnTo>
                  <a:lnTo>
                    <a:pt x="0" y="0"/>
                  </a:lnTo>
                  <a:lnTo>
                    <a:pt x="49"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6" name="Freeform 61">
              <a:extLst>
                <a:ext uri="{FF2B5EF4-FFF2-40B4-BE49-F238E27FC236}">
                  <a16:creationId xmlns:a16="http://schemas.microsoft.com/office/drawing/2014/main" xmlns="" id="{8F6851C7-0654-4A10-9DD9-439663E98F9D}"/>
                </a:ext>
              </a:extLst>
            </p:cNvPr>
            <p:cNvSpPr>
              <a:spLocks/>
            </p:cNvSpPr>
            <p:nvPr userDrawn="1"/>
          </p:nvSpPr>
          <p:spPr bwMode="auto">
            <a:xfrm>
              <a:off x="5056188" y="6203950"/>
              <a:ext cx="76200" cy="211138"/>
            </a:xfrm>
            <a:custGeom>
              <a:avLst/>
              <a:gdLst>
                <a:gd name="T0" fmla="*/ 48 w 48"/>
                <a:gd name="T1" fmla="*/ 0 h 133"/>
                <a:gd name="T2" fmla="*/ 48 w 48"/>
                <a:gd name="T3" fmla="*/ 133 h 133"/>
                <a:gd name="T4" fmla="*/ 0 w 48"/>
                <a:gd name="T5" fmla="*/ 0 h 133"/>
                <a:gd name="T6" fmla="*/ 48 w 48"/>
                <a:gd name="T7" fmla="*/ 0 h 133"/>
              </a:gdLst>
              <a:ahLst/>
              <a:cxnLst>
                <a:cxn ang="0">
                  <a:pos x="T0" y="T1"/>
                </a:cxn>
                <a:cxn ang="0">
                  <a:pos x="T2" y="T3"/>
                </a:cxn>
                <a:cxn ang="0">
                  <a:pos x="T4" y="T5"/>
                </a:cxn>
                <a:cxn ang="0">
                  <a:pos x="T6" y="T7"/>
                </a:cxn>
              </a:cxnLst>
              <a:rect l="0" t="0" r="r" b="b"/>
              <a:pathLst>
                <a:path w="48" h="133">
                  <a:moveTo>
                    <a:pt x="48" y="0"/>
                  </a:moveTo>
                  <a:lnTo>
                    <a:pt x="48" y="133"/>
                  </a:lnTo>
                  <a:lnTo>
                    <a:pt x="0" y="0"/>
                  </a:lnTo>
                  <a:lnTo>
                    <a:pt x="48"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7" name="Freeform 62">
              <a:extLst>
                <a:ext uri="{FF2B5EF4-FFF2-40B4-BE49-F238E27FC236}">
                  <a16:creationId xmlns:a16="http://schemas.microsoft.com/office/drawing/2014/main" xmlns="" id="{C823E95F-1E03-4751-BEEB-DBE412C6E451}"/>
                </a:ext>
              </a:extLst>
            </p:cNvPr>
            <p:cNvSpPr>
              <a:spLocks/>
            </p:cNvSpPr>
            <p:nvPr userDrawn="1"/>
          </p:nvSpPr>
          <p:spPr bwMode="auto">
            <a:xfrm>
              <a:off x="5054601" y="6203950"/>
              <a:ext cx="77788" cy="217488"/>
            </a:xfrm>
            <a:custGeom>
              <a:avLst/>
              <a:gdLst>
                <a:gd name="T0" fmla="*/ 0 w 49"/>
                <a:gd name="T1" fmla="*/ 137 h 137"/>
                <a:gd name="T2" fmla="*/ 0 w 49"/>
                <a:gd name="T3" fmla="*/ 0 h 137"/>
                <a:gd name="T4" fmla="*/ 1 w 49"/>
                <a:gd name="T5" fmla="*/ 0 h 137"/>
                <a:gd name="T6" fmla="*/ 49 w 49"/>
                <a:gd name="T7" fmla="*/ 133 h 137"/>
                <a:gd name="T8" fmla="*/ 49 w 49"/>
                <a:gd name="T9" fmla="*/ 137 h 137"/>
                <a:gd name="T10" fmla="*/ 0 w 49"/>
                <a:gd name="T11" fmla="*/ 137 h 137"/>
              </a:gdLst>
              <a:ahLst/>
              <a:cxnLst>
                <a:cxn ang="0">
                  <a:pos x="T0" y="T1"/>
                </a:cxn>
                <a:cxn ang="0">
                  <a:pos x="T2" y="T3"/>
                </a:cxn>
                <a:cxn ang="0">
                  <a:pos x="T4" y="T5"/>
                </a:cxn>
                <a:cxn ang="0">
                  <a:pos x="T6" y="T7"/>
                </a:cxn>
                <a:cxn ang="0">
                  <a:pos x="T8" y="T9"/>
                </a:cxn>
                <a:cxn ang="0">
                  <a:pos x="T10" y="T11"/>
                </a:cxn>
              </a:cxnLst>
              <a:rect l="0" t="0" r="r" b="b"/>
              <a:pathLst>
                <a:path w="49" h="137">
                  <a:moveTo>
                    <a:pt x="0" y="137"/>
                  </a:moveTo>
                  <a:lnTo>
                    <a:pt x="0" y="0"/>
                  </a:lnTo>
                  <a:lnTo>
                    <a:pt x="1" y="0"/>
                  </a:lnTo>
                  <a:lnTo>
                    <a:pt x="49" y="133"/>
                  </a:lnTo>
                  <a:lnTo>
                    <a:pt x="49" y="137"/>
                  </a:lnTo>
                  <a:lnTo>
                    <a:pt x="0" y="137"/>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8" name="Freeform 63">
              <a:extLst>
                <a:ext uri="{FF2B5EF4-FFF2-40B4-BE49-F238E27FC236}">
                  <a16:creationId xmlns:a16="http://schemas.microsoft.com/office/drawing/2014/main" xmlns="" id="{47361883-9D13-41ED-8501-F87DEE048B8F}"/>
                </a:ext>
              </a:extLst>
            </p:cNvPr>
            <p:cNvSpPr>
              <a:spLocks/>
            </p:cNvSpPr>
            <p:nvPr userDrawn="1"/>
          </p:nvSpPr>
          <p:spPr bwMode="auto">
            <a:xfrm>
              <a:off x="5275263" y="6469063"/>
              <a:ext cx="76200" cy="214313"/>
            </a:xfrm>
            <a:custGeom>
              <a:avLst/>
              <a:gdLst>
                <a:gd name="T0" fmla="*/ 0 w 48"/>
                <a:gd name="T1" fmla="*/ 135 h 135"/>
                <a:gd name="T2" fmla="*/ 0 w 48"/>
                <a:gd name="T3" fmla="*/ 0 h 135"/>
                <a:gd name="T4" fmla="*/ 48 w 48"/>
                <a:gd name="T5" fmla="*/ 135 h 135"/>
                <a:gd name="T6" fmla="*/ 0 w 48"/>
                <a:gd name="T7" fmla="*/ 135 h 135"/>
              </a:gdLst>
              <a:ahLst/>
              <a:cxnLst>
                <a:cxn ang="0">
                  <a:pos x="T0" y="T1"/>
                </a:cxn>
                <a:cxn ang="0">
                  <a:pos x="T2" y="T3"/>
                </a:cxn>
                <a:cxn ang="0">
                  <a:pos x="T4" y="T5"/>
                </a:cxn>
                <a:cxn ang="0">
                  <a:pos x="T6" y="T7"/>
                </a:cxn>
              </a:cxnLst>
              <a:rect l="0" t="0" r="r" b="b"/>
              <a:pathLst>
                <a:path w="48" h="135">
                  <a:moveTo>
                    <a:pt x="0" y="135"/>
                  </a:moveTo>
                  <a:lnTo>
                    <a:pt x="0" y="0"/>
                  </a:lnTo>
                  <a:lnTo>
                    <a:pt x="48" y="135"/>
                  </a:lnTo>
                  <a:lnTo>
                    <a:pt x="0" y="135"/>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9" name="Freeform 64">
              <a:extLst>
                <a:ext uri="{FF2B5EF4-FFF2-40B4-BE49-F238E27FC236}">
                  <a16:creationId xmlns:a16="http://schemas.microsoft.com/office/drawing/2014/main" xmlns="" id="{4E96506E-977E-4D6C-B14E-009C53C630CB}"/>
                </a:ext>
              </a:extLst>
            </p:cNvPr>
            <p:cNvSpPr>
              <a:spLocks/>
            </p:cNvSpPr>
            <p:nvPr userDrawn="1"/>
          </p:nvSpPr>
          <p:spPr bwMode="auto">
            <a:xfrm>
              <a:off x="5275263" y="6464300"/>
              <a:ext cx="76200" cy="219075"/>
            </a:xfrm>
            <a:custGeom>
              <a:avLst/>
              <a:gdLst>
                <a:gd name="T0" fmla="*/ 48 w 48"/>
                <a:gd name="T1" fmla="*/ 0 h 138"/>
                <a:gd name="T2" fmla="*/ 48 w 48"/>
                <a:gd name="T3" fmla="*/ 138 h 138"/>
                <a:gd name="T4" fmla="*/ 48 w 48"/>
                <a:gd name="T5" fmla="*/ 138 h 138"/>
                <a:gd name="T6" fmla="*/ 0 w 48"/>
                <a:gd name="T7" fmla="*/ 3 h 138"/>
                <a:gd name="T8" fmla="*/ 0 w 48"/>
                <a:gd name="T9" fmla="*/ 0 h 138"/>
                <a:gd name="T10" fmla="*/ 48 w 48"/>
                <a:gd name="T11" fmla="*/ 0 h 138"/>
              </a:gdLst>
              <a:ahLst/>
              <a:cxnLst>
                <a:cxn ang="0">
                  <a:pos x="T0" y="T1"/>
                </a:cxn>
                <a:cxn ang="0">
                  <a:pos x="T2" y="T3"/>
                </a:cxn>
                <a:cxn ang="0">
                  <a:pos x="T4" y="T5"/>
                </a:cxn>
                <a:cxn ang="0">
                  <a:pos x="T6" y="T7"/>
                </a:cxn>
                <a:cxn ang="0">
                  <a:pos x="T8" y="T9"/>
                </a:cxn>
                <a:cxn ang="0">
                  <a:pos x="T10" y="T11"/>
                </a:cxn>
              </a:cxnLst>
              <a:rect l="0" t="0" r="r" b="b"/>
              <a:pathLst>
                <a:path w="48" h="138">
                  <a:moveTo>
                    <a:pt x="48" y="0"/>
                  </a:moveTo>
                  <a:lnTo>
                    <a:pt x="48" y="138"/>
                  </a:lnTo>
                  <a:lnTo>
                    <a:pt x="48" y="138"/>
                  </a:lnTo>
                  <a:lnTo>
                    <a:pt x="0" y="3"/>
                  </a:lnTo>
                  <a:lnTo>
                    <a:pt x="0" y="0"/>
                  </a:lnTo>
                  <a:lnTo>
                    <a:pt x="48"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0" name="Freeform 65">
              <a:extLst>
                <a:ext uri="{FF2B5EF4-FFF2-40B4-BE49-F238E27FC236}">
                  <a16:creationId xmlns:a16="http://schemas.microsoft.com/office/drawing/2014/main" xmlns="" id="{F6E951D0-F906-476C-BAF9-AC9B2687CCCC}"/>
                </a:ext>
              </a:extLst>
            </p:cNvPr>
            <p:cNvSpPr>
              <a:spLocks/>
            </p:cNvSpPr>
            <p:nvPr userDrawn="1"/>
          </p:nvSpPr>
          <p:spPr bwMode="auto">
            <a:xfrm>
              <a:off x="5160963" y="6464300"/>
              <a:ext cx="77788" cy="214313"/>
            </a:xfrm>
            <a:custGeom>
              <a:avLst/>
              <a:gdLst>
                <a:gd name="T0" fmla="*/ 49 w 49"/>
                <a:gd name="T1" fmla="*/ 0 h 135"/>
                <a:gd name="T2" fmla="*/ 49 w 49"/>
                <a:gd name="T3" fmla="*/ 135 h 135"/>
                <a:gd name="T4" fmla="*/ 0 w 49"/>
                <a:gd name="T5" fmla="*/ 1 h 135"/>
                <a:gd name="T6" fmla="*/ 0 w 49"/>
                <a:gd name="T7" fmla="*/ 0 h 135"/>
                <a:gd name="T8" fmla="*/ 49 w 49"/>
                <a:gd name="T9" fmla="*/ 0 h 135"/>
              </a:gdLst>
              <a:ahLst/>
              <a:cxnLst>
                <a:cxn ang="0">
                  <a:pos x="T0" y="T1"/>
                </a:cxn>
                <a:cxn ang="0">
                  <a:pos x="T2" y="T3"/>
                </a:cxn>
                <a:cxn ang="0">
                  <a:pos x="T4" y="T5"/>
                </a:cxn>
                <a:cxn ang="0">
                  <a:pos x="T6" y="T7"/>
                </a:cxn>
                <a:cxn ang="0">
                  <a:pos x="T8" y="T9"/>
                </a:cxn>
              </a:cxnLst>
              <a:rect l="0" t="0" r="r" b="b"/>
              <a:pathLst>
                <a:path w="49" h="135">
                  <a:moveTo>
                    <a:pt x="49" y="0"/>
                  </a:moveTo>
                  <a:lnTo>
                    <a:pt x="49" y="135"/>
                  </a:lnTo>
                  <a:lnTo>
                    <a:pt x="0" y="1"/>
                  </a:lnTo>
                  <a:lnTo>
                    <a:pt x="0" y="0"/>
                  </a:lnTo>
                  <a:lnTo>
                    <a:pt x="49" y="0"/>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1" name="Freeform 66">
              <a:extLst>
                <a:ext uri="{FF2B5EF4-FFF2-40B4-BE49-F238E27FC236}">
                  <a16:creationId xmlns:a16="http://schemas.microsoft.com/office/drawing/2014/main" xmlns="" id="{29EDEAF5-A023-4D92-AE99-75AB490837F5}"/>
                </a:ext>
              </a:extLst>
            </p:cNvPr>
            <p:cNvSpPr>
              <a:spLocks/>
            </p:cNvSpPr>
            <p:nvPr userDrawn="1"/>
          </p:nvSpPr>
          <p:spPr bwMode="auto">
            <a:xfrm>
              <a:off x="5160963" y="6465888"/>
              <a:ext cx="77788" cy="217488"/>
            </a:xfrm>
            <a:custGeom>
              <a:avLst/>
              <a:gdLst>
                <a:gd name="T0" fmla="*/ 49 w 49"/>
                <a:gd name="T1" fmla="*/ 137 h 137"/>
                <a:gd name="T2" fmla="*/ 0 w 49"/>
                <a:gd name="T3" fmla="*/ 137 h 137"/>
                <a:gd name="T4" fmla="*/ 0 w 49"/>
                <a:gd name="T5" fmla="*/ 0 h 137"/>
                <a:gd name="T6" fmla="*/ 49 w 49"/>
                <a:gd name="T7" fmla="*/ 134 h 137"/>
                <a:gd name="T8" fmla="*/ 49 w 49"/>
                <a:gd name="T9" fmla="*/ 137 h 137"/>
              </a:gdLst>
              <a:ahLst/>
              <a:cxnLst>
                <a:cxn ang="0">
                  <a:pos x="T0" y="T1"/>
                </a:cxn>
                <a:cxn ang="0">
                  <a:pos x="T2" y="T3"/>
                </a:cxn>
                <a:cxn ang="0">
                  <a:pos x="T4" y="T5"/>
                </a:cxn>
                <a:cxn ang="0">
                  <a:pos x="T6" y="T7"/>
                </a:cxn>
                <a:cxn ang="0">
                  <a:pos x="T8" y="T9"/>
                </a:cxn>
              </a:cxnLst>
              <a:rect l="0" t="0" r="r" b="b"/>
              <a:pathLst>
                <a:path w="49" h="137">
                  <a:moveTo>
                    <a:pt x="49" y="137"/>
                  </a:moveTo>
                  <a:lnTo>
                    <a:pt x="0" y="137"/>
                  </a:lnTo>
                  <a:lnTo>
                    <a:pt x="0" y="0"/>
                  </a:lnTo>
                  <a:lnTo>
                    <a:pt x="49" y="134"/>
                  </a:lnTo>
                  <a:lnTo>
                    <a:pt x="49" y="137"/>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2" name="Freeform 67">
              <a:extLst>
                <a:ext uri="{FF2B5EF4-FFF2-40B4-BE49-F238E27FC236}">
                  <a16:creationId xmlns:a16="http://schemas.microsoft.com/office/drawing/2014/main" xmlns="" id="{5B303352-3CDA-44B7-99D0-A0787DC76F50}"/>
                </a:ext>
              </a:extLst>
            </p:cNvPr>
            <p:cNvSpPr>
              <a:spLocks/>
            </p:cNvSpPr>
            <p:nvPr userDrawn="1"/>
          </p:nvSpPr>
          <p:spPr bwMode="auto">
            <a:xfrm>
              <a:off x="5057776" y="6464300"/>
              <a:ext cx="74613" cy="214313"/>
            </a:xfrm>
            <a:custGeom>
              <a:avLst/>
              <a:gdLst>
                <a:gd name="T0" fmla="*/ 47 w 47"/>
                <a:gd name="T1" fmla="*/ 135 h 135"/>
                <a:gd name="T2" fmla="*/ 0 w 47"/>
                <a:gd name="T3" fmla="*/ 0 h 135"/>
                <a:gd name="T4" fmla="*/ 47 w 47"/>
                <a:gd name="T5" fmla="*/ 0 h 135"/>
                <a:gd name="T6" fmla="*/ 47 w 47"/>
                <a:gd name="T7" fmla="*/ 135 h 135"/>
              </a:gdLst>
              <a:ahLst/>
              <a:cxnLst>
                <a:cxn ang="0">
                  <a:pos x="T0" y="T1"/>
                </a:cxn>
                <a:cxn ang="0">
                  <a:pos x="T2" y="T3"/>
                </a:cxn>
                <a:cxn ang="0">
                  <a:pos x="T4" y="T5"/>
                </a:cxn>
                <a:cxn ang="0">
                  <a:pos x="T6" y="T7"/>
                </a:cxn>
              </a:cxnLst>
              <a:rect l="0" t="0" r="r" b="b"/>
              <a:pathLst>
                <a:path w="47" h="135">
                  <a:moveTo>
                    <a:pt x="47" y="135"/>
                  </a:moveTo>
                  <a:lnTo>
                    <a:pt x="0" y="0"/>
                  </a:lnTo>
                  <a:lnTo>
                    <a:pt x="47" y="0"/>
                  </a:lnTo>
                  <a:lnTo>
                    <a:pt x="47" y="135"/>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3" name="Freeform 68">
              <a:extLst>
                <a:ext uri="{FF2B5EF4-FFF2-40B4-BE49-F238E27FC236}">
                  <a16:creationId xmlns:a16="http://schemas.microsoft.com/office/drawing/2014/main" xmlns="" id="{123B5079-1AD5-4441-AA25-4D33C190E1AA}"/>
                </a:ext>
              </a:extLst>
            </p:cNvPr>
            <p:cNvSpPr>
              <a:spLocks/>
            </p:cNvSpPr>
            <p:nvPr userDrawn="1"/>
          </p:nvSpPr>
          <p:spPr bwMode="auto">
            <a:xfrm>
              <a:off x="5054601" y="6464300"/>
              <a:ext cx="77788" cy="219075"/>
            </a:xfrm>
            <a:custGeom>
              <a:avLst/>
              <a:gdLst>
                <a:gd name="T0" fmla="*/ 49 w 49"/>
                <a:gd name="T1" fmla="*/ 138 h 138"/>
                <a:gd name="T2" fmla="*/ 0 w 49"/>
                <a:gd name="T3" fmla="*/ 138 h 138"/>
                <a:gd name="T4" fmla="*/ 0 w 49"/>
                <a:gd name="T5" fmla="*/ 0 h 138"/>
                <a:gd name="T6" fmla="*/ 2 w 49"/>
                <a:gd name="T7" fmla="*/ 0 h 138"/>
                <a:gd name="T8" fmla="*/ 49 w 49"/>
                <a:gd name="T9" fmla="*/ 135 h 138"/>
                <a:gd name="T10" fmla="*/ 49 w 49"/>
                <a:gd name="T11" fmla="*/ 138 h 138"/>
              </a:gdLst>
              <a:ahLst/>
              <a:cxnLst>
                <a:cxn ang="0">
                  <a:pos x="T0" y="T1"/>
                </a:cxn>
                <a:cxn ang="0">
                  <a:pos x="T2" y="T3"/>
                </a:cxn>
                <a:cxn ang="0">
                  <a:pos x="T4" y="T5"/>
                </a:cxn>
                <a:cxn ang="0">
                  <a:pos x="T6" y="T7"/>
                </a:cxn>
                <a:cxn ang="0">
                  <a:pos x="T8" y="T9"/>
                </a:cxn>
                <a:cxn ang="0">
                  <a:pos x="T10" y="T11"/>
                </a:cxn>
              </a:cxnLst>
              <a:rect l="0" t="0" r="r" b="b"/>
              <a:pathLst>
                <a:path w="49" h="138">
                  <a:moveTo>
                    <a:pt x="49" y="138"/>
                  </a:moveTo>
                  <a:lnTo>
                    <a:pt x="0" y="138"/>
                  </a:lnTo>
                  <a:lnTo>
                    <a:pt x="0" y="0"/>
                  </a:lnTo>
                  <a:lnTo>
                    <a:pt x="2" y="0"/>
                  </a:lnTo>
                  <a:lnTo>
                    <a:pt x="49" y="135"/>
                  </a:lnTo>
                  <a:lnTo>
                    <a:pt x="49" y="138"/>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4" name="Freeform 69">
              <a:extLst>
                <a:ext uri="{FF2B5EF4-FFF2-40B4-BE49-F238E27FC236}">
                  <a16:creationId xmlns:a16="http://schemas.microsoft.com/office/drawing/2014/main" xmlns="" id="{FD51B941-77DD-4AB9-A272-C7053F44D8BF}"/>
                </a:ext>
              </a:extLst>
            </p:cNvPr>
            <p:cNvSpPr>
              <a:spLocks/>
            </p:cNvSpPr>
            <p:nvPr userDrawn="1"/>
          </p:nvSpPr>
          <p:spPr bwMode="auto">
            <a:xfrm>
              <a:off x="5027613" y="5803900"/>
              <a:ext cx="357188" cy="80963"/>
            </a:xfrm>
            <a:custGeom>
              <a:avLst/>
              <a:gdLst>
                <a:gd name="T0" fmla="*/ 225 w 225"/>
                <a:gd name="T1" fmla="*/ 51 h 51"/>
                <a:gd name="T2" fmla="*/ 0 w 225"/>
                <a:gd name="T3" fmla="*/ 51 h 51"/>
                <a:gd name="T4" fmla="*/ 0 w 225"/>
                <a:gd name="T5" fmla="*/ 0 h 51"/>
                <a:gd name="T6" fmla="*/ 225 w 225"/>
                <a:gd name="T7" fmla="*/ 51 h 51"/>
              </a:gdLst>
              <a:ahLst/>
              <a:cxnLst>
                <a:cxn ang="0">
                  <a:pos x="T0" y="T1"/>
                </a:cxn>
                <a:cxn ang="0">
                  <a:pos x="T2" y="T3"/>
                </a:cxn>
                <a:cxn ang="0">
                  <a:pos x="T4" y="T5"/>
                </a:cxn>
                <a:cxn ang="0">
                  <a:pos x="T6" y="T7"/>
                </a:cxn>
              </a:cxnLst>
              <a:rect l="0" t="0" r="r" b="b"/>
              <a:pathLst>
                <a:path w="225" h="51">
                  <a:moveTo>
                    <a:pt x="225" y="51"/>
                  </a:moveTo>
                  <a:lnTo>
                    <a:pt x="0" y="51"/>
                  </a:lnTo>
                  <a:lnTo>
                    <a:pt x="0" y="0"/>
                  </a:lnTo>
                  <a:lnTo>
                    <a:pt x="225" y="51"/>
                  </a:lnTo>
                  <a:close/>
                </a:path>
              </a:pathLst>
            </a:custGeom>
            <a:solidFill>
              <a:srgbClr val="92AA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5" name="Freeform 70">
              <a:extLst>
                <a:ext uri="{FF2B5EF4-FFF2-40B4-BE49-F238E27FC236}">
                  <a16:creationId xmlns:a16="http://schemas.microsoft.com/office/drawing/2014/main" xmlns="" id="{43EFAED8-496E-4BA4-AE08-92B27E11B632}"/>
                </a:ext>
              </a:extLst>
            </p:cNvPr>
            <p:cNvSpPr>
              <a:spLocks/>
            </p:cNvSpPr>
            <p:nvPr userDrawn="1"/>
          </p:nvSpPr>
          <p:spPr bwMode="auto">
            <a:xfrm>
              <a:off x="6786563" y="5868988"/>
              <a:ext cx="358775" cy="774700"/>
            </a:xfrm>
            <a:custGeom>
              <a:avLst/>
              <a:gdLst>
                <a:gd name="T0" fmla="*/ 0 w 226"/>
                <a:gd name="T1" fmla="*/ 0 h 488"/>
                <a:gd name="T2" fmla="*/ 226 w 226"/>
                <a:gd name="T3" fmla="*/ 0 h 488"/>
                <a:gd name="T4" fmla="*/ 226 w 226"/>
                <a:gd name="T5" fmla="*/ 488 h 488"/>
                <a:gd name="T6" fmla="*/ 0 w 226"/>
                <a:gd name="T7" fmla="*/ 4 h 488"/>
                <a:gd name="T8" fmla="*/ 0 w 226"/>
                <a:gd name="T9" fmla="*/ 0 h 488"/>
              </a:gdLst>
              <a:ahLst/>
              <a:cxnLst>
                <a:cxn ang="0">
                  <a:pos x="T0" y="T1"/>
                </a:cxn>
                <a:cxn ang="0">
                  <a:pos x="T2" y="T3"/>
                </a:cxn>
                <a:cxn ang="0">
                  <a:pos x="T4" y="T5"/>
                </a:cxn>
                <a:cxn ang="0">
                  <a:pos x="T6" y="T7"/>
                </a:cxn>
                <a:cxn ang="0">
                  <a:pos x="T8" y="T9"/>
                </a:cxn>
              </a:cxnLst>
              <a:rect l="0" t="0" r="r" b="b"/>
              <a:pathLst>
                <a:path w="226" h="488">
                  <a:moveTo>
                    <a:pt x="0" y="0"/>
                  </a:moveTo>
                  <a:lnTo>
                    <a:pt x="226" y="0"/>
                  </a:lnTo>
                  <a:lnTo>
                    <a:pt x="226" y="488"/>
                  </a:lnTo>
                  <a:lnTo>
                    <a:pt x="0" y="4"/>
                  </a:lnTo>
                  <a:lnTo>
                    <a:pt x="0" y="0"/>
                  </a:lnTo>
                  <a:close/>
                </a:path>
              </a:pathLst>
            </a:custGeom>
            <a:solidFill>
              <a:srgbClr val="98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6" name="Freeform 71">
              <a:extLst>
                <a:ext uri="{FF2B5EF4-FFF2-40B4-BE49-F238E27FC236}">
                  <a16:creationId xmlns:a16="http://schemas.microsoft.com/office/drawing/2014/main" xmlns="" id="{141670CC-93F3-48D6-9AEA-1E89A54BAD98}"/>
                </a:ext>
              </a:extLst>
            </p:cNvPr>
            <p:cNvSpPr>
              <a:spLocks/>
            </p:cNvSpPr>
            <p:nvPr userDrawn="1"/>
          </p:nvSpPr>
          <p:spPr bwMode="auto">
            <a:xfrm>
              <a:off x="6786563" y="5875338"/>
              <a:ext cx="358775" cy="785813"/>
            </a:xfrm>
            <a:custGeom>
              <a:avLst/>
              <a:gdLst>
                <a:gd name="T0" fmla="*/ 226 w 226"/>
                <a:gd name="T1" fmla="*/ 484 h 495"/>
                <a:gd name="T2" fmla="*/ 226 w 226"/>
                <a:gd name="T3" fmla="*/ 495 h 495"/>
                <a:gd name="T4" fmla="*/ 0 w 226"/>
                <a:gd name="T5" fmla="*/ 495 h 495"/>
                <a:gd name="T6" fmla="*/ 0 w 226"/>
                <a:gd name="T7" fmla="*/ 0 h 495"/>
                <a:gd name="T8" fmla="*/ 226 w 226"/>
                <a:gd name="T9" fmla="*/ 484 h 495"/>
              </a:gdLst>
              <a:ahLst/>
              <a:cxnLst>
                <a:cxn ang="0">
                  <a:pos x="T0" y="T1"/>
                </a:cxn>
                <a:cxn ang="0">
                  <a:pos x="T2" y="T3"/>
                </a:cxn>
                <a:cxn ang="0">
                  <a:pos x="T4" y="T5"/>
                </a:cxn>
                <a:cxn ang="0">
                  <a:pos x="T6" y="T7"/>
                </a:cxn>
                <a:cxn ang="0">
                  <a:pos x="T8" y="T9"/>
                </a:cxn>
              </a:cxnLst>
              <a:rect l="0" t="0" r="r" b="b"/>
              <a:pathLst>
                <a:path w="226" h="495">
                  <a:moveTo>
                    <a:pt x="226" y="484"/>
                  </a:moveTo>
                  <a:lnTo>
                    <a:pt x="226" y="495"/>
                  </a:lnTo>
                  <a:lnTo>
                    <a:pt x="0" y="495"/>
                  </a:lnTo>
                  <a:lnTo>
                    <a:pt x="0" y="0"/>
                  </a:lnTo>
                  <a:lnTo>
                    <a:pt x="226" y="484"/>
                  </a:lnTo>
                  <a:close/>
                </a:path>
              </a:pathLst>
            </a:custGeom>
            <a:solidFill>
              <a:srgbClr val="98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7" name="Freeform 72">
              <a:extLst>
                <a:ext uri="{FF2B5EF4-FFF2-40B4-BE49-F238E27FC236}">
                  <a16:creationId xmlns:a16="http://schemas.microsoft.com/office/drawing/2014/main" xmlns="" id="{F881D587-93C9-48FA-ABD8-D25DF8C9F1AE}"/>
                </a:ext>
              </a:extLst>
            </p:cNvPr>
            <p:cNvSpPr>
              <a:spLocks/>
            </p:cNvSpPr>
            <p:nvPr userDrawn="1"/>
          </p:nvSpPr>
          <p:spPr bwMode="auto">
            <a:xfrm>
              <a:off x="7037388" y="5927725"/>
              <a:ext cx="76200" cy="192088"/>
            </a:xfrm>
            <a:custGeom>
              <a:avLst/>
              <a:gdLst>
                <a:gd name="T0" fmla="*/ 48 w 48"/>
                <a:gd name="T1" fmla="*/ 0 h 121"/>
                <a:gd name="T2" fmla="*/ 48 w 48"/>
                <a:gd name="T3" fmla="*/ 121 h 121"/>
                <a:gd name="T4" fmla="*/ 0 w 48"/>
                <a:gd name="T5" fmla="*/ 0 h 121"/>
                <a:gd name="T6" fmla="*/ 0 w 48"/>
                <a:gd name="T7" fmla="*/ 0 h 121"/>
                <a:gd name="T8" fmla="*/ 48 w 48"/>
                <a:gd name="T9" fmla="*/ 0 h 121"/>
              </a:gdLst>
              <a:ahLst/>
              <a:cxnLst>
                <a:cxn ang="0">
                  <a:pos x="T0" y="T1"/>
                </a:cxn>
                <a:cxn ang="0">
                  <a:pos x="T2" y="T3"/>
                </a:cxn>
                <a:cxn ang="0">
                  <a:pos x="T4" y="T5"/>
                </a:cxn>
                <a:cxn ang="0">
                  <a:pos x="T6" y="T7"/>
                </a:cxn>
                <a:cxn ang="0">
                  <a:pos x="T8" y="T9"/>
                </a:cxn>
              </a:cxnLst>
              <a:rect l="0" t="0" r="r" b="b"/>
              <a:pathLst>
                <a:path w="48" h="121">
                  <a:moveTo>
                    <a:pt x="48" y="0"/>
                  </a:moveTo>
                  <a:lnTo>
                    <a:pt x="48" y="121"/>
                  </a:lnTo>
                  <a:lnTo>
                    <a:pt x="0" y="0"/>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8" name="Freeform 73">
              <a:extLst>
                <a:ext uri="{FF2B5EF4-FFF2-40B4-BE49-F238E27FC236}">
                  <a16:creationId xmlns:a16="http://schemas.microsoft.com/office/drawing/2014/main" xmlns="" id="{7DBB90DF-42D5-4E74-ADE0-967C9A8F333E}"/>
                </a:ext>
              </a:extLst>
            </p:cNvPr>
            <p:cNvSpPr>
              <a:spLocks/>
            </p:cNvSpPr>
            <p:nvPr userDrawn="1"/>
          </p:nvSpPr>
          <p:spPr bwMode="auto">
            <a:xfrm>
              <a:off x="7037388" y="5927725"/>
              <a:ext cx="76200" cy="203200"/>
            </a:xfrm>
            <a:custGeom>
              <a:avLst/>
              <a:gdLst>
                <a:gd name="T0" fmla="*/ 48 w 48"/>
                <a:gd name="T1" fmla="*/ 128 h 128"/>
                <a:gd name="T2" fmla="*/ 0 w 48"/>
                <a:gd name="T3" fmla="*/ 128 h 128"/>
                <a:gd name="T4" fmla="*/ 0 w 48"/>
                <a:gd name="T5" fmla="*/ 0 h 128"/>
                <a:gd name="T6" fmla="*/ 48 w 48"/>
                <a:gd name="T7" fmla="*/ 121 h 128"/>
                <a:gd name="T8" fmla="*/ 48 w 48"/>
                <a:gd name="T9" fmla="*/ 128 h 128"/>
              </a:gdLst>
              <a:ahLst/>
              <a:cxnLst>
                <a:cxn ang="0">
                  <a:pos x="T0" y="T1"/>
                </a:cxn>
                <a:cxn ang="0">
                  <a:pos x="T2" y="T3"/>
                </a:cxn>
                <a:cxn ang="0">
                  <a:pos x="T4" y="T5"/>
                </a:cxn>
                <a:cxn ang="0">
                  <a:pos x="T6" y="T7"/>
                </a:cxn>
                <a:cxn ang="0">
                  <a:pos x="T8" y="T9"/>
                </a:cxn>
              </a:cxnLst>
              <a:rect l="0" t="0" r="r" b="b"/>
              <a:pathLst>
                <a:path w="48" h="128">
                  <a:moveTo>
                    <a:pt x="48" y="128"/>
                  </a:moveTo>
                  <a:lnTo>
                    <a:pt x="0" y="128"/>
                  </a:lnTo>
                  <a:lnTo>
                    <a:pt x="0" y="0"/>
                  </a:lnTo>
                  <a:lnTo>
                    <a:pt x="48" y="121"/>
                  </a:lnTo>
                  <a:lnTo>
                    <a:pt x="48" y="128"/>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9" name="Freeform 74">
              <a:extLst>
                <a:ext uri="{FF2B5EF4-FFF2-40B4-BE49-F238E27FC236}">
                  <a16:creationId xmlns:a16="http://schemas.microsoft.com/office/drawing/2014/main" xmlns="" id="{C460707A-2308-4565-9528-840760FC2AA6}"/>
                </a:ext>
              </a:extLst>
            </p:cNvPr>
            <p:cNvSpPr>
              <a:spLocks/>
            </p:cNvSpPr>
            <p:nvPr userDrawn="1"/>
          </p:nvSpPr>
          <p:spPr bwMode="auto">
            <a:xfrm>
              <a:off x="6923088" y="5927725"/>
              <a:ext cx="76200" cy="203200"/>
            </a:xfrm>
            <a:custGeom>
              <a:avLst/>
              <a:gdLst>
                <a:gd name="T0" fmla="*/ 48 w 48"/>
                <a:gd name="T1" fmla="*/ 128 h 128"/>
                <a:gd name="T2" fmla="*/ 0 w 48"/>
                <a:gd name="T3" fmla="*/ 128 h 128"/>
                <a:gd name="T4" fmla="*/ 0 w 48"/>
                <a:gd name="T5" fmla="*/ 0 h 128"/>
                <a:gd name="T6" fmla="*/ 1 w 48"/>
                <a:gd name="T7" fmla="*/ 0 h 128"/>
                <a:gd name="T8" fmla="*/ 48 w 48"/>
                <a:gd name="T9" fmla="*/ 118 h 128"/>
                <a:gd name="T10" fmla="*/ 48 w 48"/>
                <a:gd name="T11" fmla="*/ 128 h 128"/>
              </a:gdLst>
              <a:ahLst/>
              <a:cxnLst>
                <a:cxn ang="0">
                  <a:pos x="T0" y="T1"/>
                </a:cxn>
                <a:cxn ang="0">
                  <a:pos x="T2" y="T3"/>
                </a:cxn>
                <a:cxn ang="0">
                  <a:pos x="T4" y="T5"/>
                </a:cxn>
                <a:cxn ang="0">
                  <a:pos x="T6" y="T7"/>
                </a:cxn>
                <a:cxn ang="0">
                  <a:pos x="T8" y="T9"/>
                </a:cxn>
                <a:cxn ang="0">
                  <a:pos x="T10" y="T11"/>
                </a:cxn>
              </a:cxnLst>
              <a:rect l="0" t="0" r="r" b="b"/>
              <a:pathLst>
                <a:path w="48" h="128">
                  <a:moveTo>
                    <a:pt x="48" y="128"/>
                  </a:moveTo>
                  <a:lnTo>
                    <a:pt x="0" y="128"/>
                  </a:lnTo>
                  <a:lnTo>
                    <a:pt x="0" y="0"/>
                  </a:lnTo>
                  <a:lnTo>
                    <a:pt x="1" y="0"/>
                  </a:lnTo>
                  <a:lnTo>
                    <a:pt x="48" y="118"/>
                  </a:lnTo>
                  <a:lnTo>
                    <a:pt x="48" y="128"/>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0" name="Freeform 75">
              <a:extLst>
                <a:ext uri="{FF2B5EF4-FFF2-40B4-BE49-F238E27FC236}">
                  <a16:creationId xmlns:a16="http://schemas.microsoft.com/office/drawing/2014/main" xmlns="" id="{31A4B1F8-CD50-49FC-A8C3-338AC49ABF81}"/>
                </a:ext>
              </a:extLst>
            </p:cNvPr>
            <p:cNvSpPr>
              <a:spLocks/>
            </p:cNvSpPr>
            <p:nvPr userDrawn="1"/>
          </p:nvSpPr>
          <p:spPr bwMode="auto">
            <a:xfrm>
              <a:off x="6924676" y="5927725"/>
              <a:ext cx="74613" cy="187325"/>
            </a:xfrm>
            <a:custGeom>
              <a:avLst/>
              <a:gdLst>
                <a:gd name="T0" fmla="*/ 47 w 47"/>
                <a:gd name="T1" fmla="*/ 118 h 118"/>
                <a:gd name="T2" fmla="*/ 0 w 47"/>
                <a:gd name="T3" fmla="*/ 0 h 118"/>
                <a:gd name="T4" fmla="*/ 47 w 47"/>
                <a:gd name="T5" fmla="*/ 0 h 118"/>
                <a:gd name="T6" fmla="*/ 47 w 47"/>
                <a:gd name="T7" fmla="*/ 118 h 118"/>
              </a:gdLst>
              <a:ahLst/>
              <a:cxnLst>
                <a:cxn ang="0">
                  <a:pos x="T0" y="T1"/>
                </a:cxn>
                <a:cxn ang="0">
                  <a:pos x="T2" y="T3"/>
                </a:cxn>
                <a:cxn ang="0">
                  <a:pos x="T4" y="T5"/>
                </a:cxn>
                <a:cxn ang="0">
                  <a:pos x="T6" y="T7"/>
                </a:cxn>
              </a:cxnLst>
              <a:rect l="0" t="0" r="r" b="b"/>
              <a:pathLst>
                <a:path w="47" h="118">
                  <a:moveTo>
                    <a:pt x="47" y="118"/>
                  </a:moveTo>
                  <a:lnTo>
                    <a:pt x="0" y="0"/>
                  </a:lnTo>
                  <a:lnTo>
                    <a:pt x="47" y="0"/>
                  </a:lnTo>
                  <a:lnTo>
                    <a:pt x="47" y="118"/>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1" name="Freeform 76">
              <a:extLst>
                <a:ext uri="{FF2B5EF4-FFF2-40B4-BE49-F238E27FC236}">
                  <a16:creationId xmlns:a16="http://schemas.microsoft.com/office/drawing/2014/main" xmlns="" id="{888971D9-5FEB-4749-8062-577CE38ABE00}"/>
                </a:ext>
              </a:extLst>
            </p:cNvPr>
            <p:cNvSpPr>
              <a:spLocks/>
            </p:cNvSpPr>
            <p:nvPr userDrawn="1"/>
          </p:nvSpPr>
          <p:spPr bwMode="auto">
            <a:xfrm>
              <a:off x="6819901" y="5927725"/>
              <a:ext cx="74613" cy="203200"/>
            </a:xfrm>
            <a:custGeom>
              <a:avLst/>
              <a:gdLst>
                <a:gd name="T0" fmla="*/ 47 w 47"/>
                <a:gd name="T1" fmla="*/ 0 h 128"/>
                <a:gd name="T2" fmla="*/ 47 w 47"/>
                <a:gd name="T3" fmla="*/ 128 h 128"/>
                <a:gd name="T4" fmla="*/ 0 w 47"/>
                <a:gd name="T5" fmla="*/ 0 h 128"/>
                <a:gd name="T6" fmla="*/ 47 w 47"/>
                <a:gd name="T7" fmla="*/ 0 h 128"/>
              </a:gdLst>
              <a:ahLst/>
              <a:cxnLst>
                <a:cxn ang="0">
                  <a:pos x="T0" y="T1"/>
                </a:cxn>
                <a:cxn ang="0">
                  <a:pos x="T2" y="T3"/>
                </a:cxn>
                <a:cxn ang="0">
                  <a:pos x="T4" y="T5"/>
                </a:cxn>
                <a:cxn ang="0">
                  <a:pos x="T6" y="T7"/>
                </a:cxn>
              </a:cxnLst>
              <a:rect l="0" t="0" r="r" b="b"/>
              <a:pathLst>
                <a:path w="47" h="128">
                  <a:moveTo>
                    <a:pt x="47" y="0"/>
                  </a:moveTo>
                  <a:lnTo>
                    <a:pt x="47" y="128"/>
                  </a:lnTo>
                  <a:lnTo>
                    <a:pt x="0" y="0"/>
                  </a:lnTo>
                  <a:lnTo>
                    <a:pt x="47"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2" name="Freeform 77">
              <a:extLst>
                <a:ext uri="{FF2B5EF4-FFF2-40B4-BE49-F238E27FC236}">
                  <a16:creationId xmlns:a16="http://schemas.microsoft.com/office/drawing/2014/main" xmlns="" id="{21B7C5D3-40F1-4521-A8A4-F4795813E648}"/>
                </a:ext>
              </a:extLst>
            </p:cNvPr>
            <p:cNvSpPr>
              <a:spLocks/>
            </p:cNvSpPr>
            <p:nvPr userDrawn="1"/>
          </p:nvSpPr>
          <p:spPr bwMode="auto">
            <a:xfrm>
              <a:off x="6818313" y="5927725"/>
              <a:ext cx="76200" cy="203200"/>
            </a:xfrm>
            <a:custGeom>
              <a:avLst/>
              <a:gdLst>
                <a:gd name="T0" fmla="*/ 0 w 48"/>
                <a:gd name="T1" fmla="*/ 0 h 128"/>
                <a:gd name="T2" fmla="*/ 1 w 48"/>
                <a:gd name="T3" fmla="*/ 0 h 128"/>
                <a:gd name="T4" fmla="*/ 48 w 48"/>
                <a:gd name="T5" fmla="*/ 128 h 128"/>
                <a:gd name="T6" fmla="*/ 0 w 48"/>
                <a:gd name="T7" fmla="*/ 128 h 128"/>
                <a:gd name="T8" fmla="*/ 0 w 48"/>
                <a:gd name="T9" fmla="*/ 0 h 128"/>
              </a:gdLst>
              <a:ahLst/>
              <a:cxnLst>
                <a:cxn ang="0">
                  <a:pos x="T0" y="T1"/>
                </a:cxn>
                <a:cxn ang="0">
                  <a:pos x="T2" y="T3"/>
                </a:cxn>
                <a:cxn ang="0">
                  <a:pos x="T4" y="T5"/>
                </a:cxn>
                <a:cxn ang="0">
                  <a:pos x="T6" y="T7"/>
                </a:cxn>
                <a:cxn ang="0">
                  <a:pos x="T8" y="T9"/>
                </a:cxn>
              </a:cxnLst>
              <a:rect l="0" t="0" r="r" b="b"/>
              <a:pathLst>
                <a:path w="48" h="128">
                  <a:moveTo>
                    <a:pt x="0" y="0"/>
                  </a:moveTo>
                  <a:lnTo>
                    <a:pt x="1" y="0"/>
                  </a:lnTo>
                  <a:lnTo>
                    <a:pt x="48" y="128"/>
                  </a:lnTo>
                  <a:lnTo>
                    <a:pt x="0" y="128"/>
                  </a:lnTo>
                  <a:lnTo>
                    <a:pt x="0"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3" name="Freeform 78">
              <a:extLst>
                <a:ext uri="{FF2B5EF4-FFF2-40B4-BE49-F238E27FC236}">
                  <a16:creationId xmlns:a16="http://schemas.microsoft.com/office/drawing/2014/main" xmlns="" id="{C8AF2F53-C7AD-407E-95BD-44A0361C1B49}"/>
                </a:ext>
              </a:extLst>
            </p:cNvPr>
            <p:cNvSpPr>
              <a:spLocks/>
            </p:cNvSpPr>
            <p:nvPr userDrawn="1"/>
          </p:nvSpPr>
          <p:spPr bwMode="auto">
            <a:xfrm>
              <a:off x="7035801" y="6164263"/>
              <a:ext cx="74613" cy="201613"/>
            </a:xfrm>
            <a:custGeom>
              <a:avLst/>
              <a:gdLst>
                <a:gd name="T0" fmla="*/ 47 w 47"/>
                <a:gd name="T1" fmla="*/ 127 h 127"/>
                <a:gd name="T2" fmla="*/ 0 w 47"/>
                <a:gd name="T3" fmla="*/ 127 h 127"/>
                <a:gd name="T4" fmla="*/ 0 w 47"/>
                <a:gd name="T5" fmla="*/ 0 h 127"/>
                <a:gd name="T6" fmla="*/ 47 w 47"/>
                <a:gd name="T7" fmla="*/ 124 h 127"/>
                <a:gd name="T8" fmla="*/ 47 w 47"/>
                <a:gd name="T9" fmla="*/ 127 h 127"/>
              </a:gdLst>
              <a:ahLst/>
              <a:cxnLst>
                <a:cxn ang="0">
                  <a:pos x="T0" y="T1"/>
                </a:cxn>
                <a:cxn ang="0">
                  <a:pos x="T2" y="T3"/>
                </a:cxn>
                <a:cxn ang="0">
                  <a:pos x="T4" y="T5"/>
                </a:cxn>
                <a:cxn ang="0">
                  <a:pos x="T6" y="T7"/>
                </a:cxn>
                <a:cxn ang="0">
                  <a:pos x="T8" y="T9"/>
                </a:cxn>
              </a:cxnLst>
              <a:rect l="0" t="0" r="r" b="b"/>
              <a:pathLst>
                <a:path w="47" h="127">
                  <a:moveTo>
                    <a:pt x="47" y="127"/>
                  </a:moveTo>
                  <a:lnTo>
                    <a:pt x="0" y="127"/>
                  </a:lnTo>
                  <a:lnTo>
                    <a:pt x="0" y="0"/>
                  </a:lnTo>
                  <a:lnTo>
                    <a:pt x="47" y="124"/>
                  </a:lnTo>
                  <a:lnTo>
                    <a:pt x="47"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4" name="Freeform 79">
              <a:extLst>
                <a:ext uri="{FF2B5EF4-FFF2-40B4-BE49-F238E27FC236}">
                  <a16:creationId xmlns:a16="http://schemas.microsoft.com/office/drawing/2014/main" xmlns="" id="{AEEA3A5A-3520-43E8-BD56-74071874D176}"/>
                </a:ext>
              </a:extLst>
            </p:cNvPr>
            <p:cNvSpPr>
              <a:spLocks/>
            </p:cNvSpPr>
            <p:nvPr userDrawn="1"/>
          </p:nvSpPr>
          <p:spPr bwMode="auto">
            <a:xfrm>
              <a:off x="7035801" y="6164263"/>
              <a:ext cx="74613" cy="196850"/>
            </a:xfrm>
            <a:custGeom>
              <a:avLst/>
              <a:gdLst>
                <a:gd name="T0" fmla="*/ 47 w 47"/>
                <a:gd name="T1" fmla="*/ 0 h 124"/>
                <a:gd name="T2" fmla="*/ 47 w 47"/>
                <a:gd name="T3" fmla="*/ 124 h 124"/>
                <a:gd name="T4" fmla="*/ 0 w 47"/>
                <a:gd name="T5" fmla="*/ 0 h 124"/>
                <a:gd name="T6" fmla="*/ 0 w 47"/>
                <a:gd name="T7" fmla="*/ 0 h 124"/>
                <a:gd name="T8" fmla="*/ 47 w 47"/>
                <a:gd name="T9" fmla="*/ 0 h 124"/>
              </a:gdLst>
              <a:ahLst/>
              <a:cxnLst>
                <a:cxn ang="0">
                  <a:pos x="T0" y="T1"/>
                </a:cxn>
                <a:cxn ang="0">
                  <a:pos x="T2" y="T3"/>
                </a:cxn>
                <a:cxn ang="0">
                  <a:pos x="T4" y="T5"/>
                </a:cxn>
                <a:cxn ang="0">
                  <a:pos x="T6" y="T7"/>
                </a:cxn>
                <a:cxn ang="0">
                  <a:pos x="T8" y="T9"/>
                </a:cxn>
              </a:cxnLst>
              <a:rect l="0" t="0" r="r" b="b"/>
              <a:pathLst>
                <a:path w="47" h="124">
                  <a:moveTo>
                    <a:pt x="47" y="0"/>
                  </a:moveTo>
                  <a:lnTo>
                    <a:pt x="47" y="124"/>
                  </a:lnTo>
                  <a:lnTo>
                    <a:pt x="0" y="0"/>
                  </a:lnTo>
                  <a:lnTo>
                    <a:pt x="0" y="0"/>
                  </a:lnTo>
                  <a:lnTo>
                    <a:pt x="47"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5" name="Freeform 80">
              <a:extLst>
                <a:ext uri="{FF2B5EF4-FFF2-40B4-BE49-F238E27FC236}">
                  <a16:creationId xmlns:a16="http://schemas.microsoft.com/office/drawing/2014/main" xmlns="" id="{BD885017-A785-4717-A0D7-BDA496CC6A92}"/>
                </a:ext>
              </a:extLst>
            </p:cNvPr>
            <p:cNvSpPr>
              <a:spLocks/>
            </p:cNvSpPr>
            <p:nvPr userDrawn="1"/>
          </p:nvSpPr>
          <p:spPr bwMode="auto">
            <a:xfrm>
              <a:off x="6921501" y="6170613"/>
              <a:ext cx="76200" cy="195263"/>
            </a:xfrm>
            <a:custGeom>
              <a:avLst/>
              <a:gdLst>
                <a:gd name="T0" fmla="*/ 48 w 48"/>
                <a:gd name="T1" fmla="*/ 123 h 123"/>
                <a:gd name="T2" fmla="*/ 0 w 48"/>
                <a:gd name="T3" fmla="*/ 123 h 123"/>
                <a:gd name="T4" fmla="*/ 0 w 48"/>
                <a:gd name="T5" fmla="*/ 0 h 123"/>
                <a:gd name="T6" fmla="*/ 48 w 48"/>
                <a:gd name="T7" fmla="*/ 118 h 123"/>
                <a:gd name="T8" fmla="*/ 48 w 48"/>
                <a:gd name="T9" fmla="*/ 123 h 123"/>
              </a:gdLst>
              <a:ahLst/>
              <a:cxnLst>
                <a:cxn ang="0">
                  <a:pos x="T0" y="T1"/>
                </a:cxn>
                <a:cxn ang="0">
                  <a:pos x="T2" y="T3"/>
                </a:cxn>
                <a:cxn ang="0">
                  <a:pos x="T4" y="T5"/>
                </a:cxn>
                <a:cxn ang="0">
                  <a:pos x="T6" y="T7"/>
                </a:cxn>
                <a:cxn ang="0">
                  <a:pos x="T8" y="T9"/>
                </a:cxn>
              </a:cxnLst>
              <a:rect l="0" t="0" r="r" b="b"/>
              <a:pathLst>
                <a:path w="48" h="123">
                  <a:moveTo>
                    <a:pt x="48" y="123"/>
                  </a:moveTo>
                  <a:lnTo>
                    <a:pt x="0" y="123"/>
                  </a:lnTo>
                  <a:lnTo>
                    <a:pt x="0" y="0"/>
                  </a:lnTo>
                  <a:lnTo>
                    <a:pt x="48" y="118"/>
                  </a:lnTo>
                  <a:lnTo>
                    <a:pt x="48" y="123"/>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6" name="Freeform 81">
              <a:extLst>
                <a:ext uri="{FF2B5EF4-FFF2-40B4-BE49-F238E27FC236}">
                  <a16:creationId xmlns:a16="http://schemas.microsoft.com/office/drawing/2014/main" xmlns="" id="{C4D09FBB-79F6-4B6F-9373-8E53771818AC}"/>
                </a:ext>
              </a:extLst>
            </p:cNvPr>
            <p:cNvSpPr>
              <a:spLocks/>
            </p:cNvSpPr>
            <p:nvPr userDrawn="1"/>
          </p:nvSpPr>
          <p:spPr bwMode="auto">
            <a:xfrm>
              <a:off x="6921501" y="6164263"/>
              <a:ext cx="76200" cy="193675"/>
            </a:xfrm>
            <a:custGeom>
              <a:avLst/>
              <a:gdLst>
                <a:gd name="T0" fmla="*/ 48 w 48"/>
                <a:gd name="T1" fmla="*/ 0 h 122"/>
                <a:gd name="T2" fmla="*/ 48 w 48"/>
                <a:gd name="T3" fmla="*/ 122 h 122"/>
                <a:gd name="T4" fmla="*/ 0 w 48"/>
                <a:gd name="T5" fmla="*/ 4 h 122"/>
                <a:gd name="T6" fmla="*/ 0 w 48"/>
                <a:gd name="T7" fmla="*/ 0 h 122"/>
                <a:gd name="T8" fmla="*/ 48 w 48"/>
                <a:gd name="T9" fmla="*/ 0 h 122"/>
              </a:gdLst>
              <a:ahLst/>
              <a:cxnLst>
                <a:cxn ang="0">
                  <a:pos x="T0" y="T1"/>
                </a:cxn>
                <a:cxn ang="0">
                  <a:pos x="T2" y="T3"/>
                </a:cxn>
                <a:cxn ang="0">
                  <a:pos x="T4" y="T5"/>
                </a:cxn>
                <a:cxn ang="0">
                  <a:pos x="T6" y="T7"/>
                </a:cxn>
                <a:cxn ang="0">
                  <a:pos x="T8" y="T9"/>
                </a:cxn>
              </a:cxnLst>
              <a:rect l="0" t="0" r="r" b="b"/>
              <a:pathLst>
                <a:path w="48" h="122">
                  <a:moveTo>
                    <a:pt x="48" y="0"/>
                  </a:moveTo>
                  <a:lnTo>
                    <a:pt x="48" y="122"/>
                  </a:lnTo>
                  <a:lnTo>
                    <a:pt x="0" y="4"/>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7" name="Freeform 82">
              <a:extLst>
                <a:ext uri="{FF2B5EF4-FFF2-40B4-BE49-F238E27FC236}">
                  <a16:creationId xmlns:a16="http://schemas.microsoft.com/office/drawing/2014/main" xmlns="" id="{FA960A37-F87E-4C93-99A1-A7560AED58D2}"/>
                </a:ext>
              </a:extLst>
            </p:cNvPr>
            <p:cNvSpPr>
              <a:spLocks/>
            </p:cNvSpPr>
            <p:nvPr userDrawn="1"/>
          </p:nvSpPr>
          <p:spPr bwMode="auto">
            <a:xfrm>
              <a:off x="6816726" y="6164263"/>
              <a:ext cx="76200" cy="193675"/>
            </a:xfrm>
            <a:custGeom>
              <a:avLst/>
              <a:gdLst>
                <a:gd name="T0" fmla="*/ 48 w 48"/>
                <a:gd name="T1" fmla="*/ 0 h 122"/>
                <a:gd name="T2" fmla="*/ 48 w 48"/>
                <a:gd name="T3" fmla="*/ 122 h 122"/>
                <a:gd name="T4" fmla="*/ 0 w 48"/>
                <a:gd name="T5" fmla="*/ 0 h 122"/>
                <a:gd name="T6" fmla="*/ 48 w 48"/>
                <a:gd name="T7" fmla="*/ 0 h 122"/>
              </a:gdLst>
              <a:ahLst/>
              <a:cxnLst>
                <a:cxn ang="0">
                  <a:pos x="T0" y="T1"/>
                </a:cxn>
                <a:cxn ang="0">
                  <a:pos x="T2" y="T3"/>
                </a:cxn>
                <a:cxn ang="0">
                  <a:pos x="T4" y="T5"/>
                </a:cxn>
                <a:cxn ang="0">
                  <a:pos x="T6" y="T7"/>
                </a:cxn>
              </a:cxnLst>
              <a:rect l="0" t="0" r="r" b="b"/>
              <a:pathLst>
                <a:path w="48" h="122">
                  <a:moveTo>
                    <a:pt x="48" y="0"/>
                  </a:moveTo>
                  <a:lnTo>
                    <a:pt x="48" y="122"/>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8" name="Freeform 83">
              <a:extLst>
                <a:ext uri="{FF2B5EF4-FFF2-40B4-BE49-F238E27FC236}">
                  <a16:creationId xmlns:a16="http://schemas.microsoft.com/office/drawing/2014/main" xmlns="" id="{88C992FF-9EB6-46B8-A8E5-B44EDE4ED409}"/>
                </a:ext>
              </a:extLst>
            </p:cNvPr>
            <p:cNvSpPr>
              <a:spLocks/>
            </p:cNvSpPr>
            <p:nvPr userDrawn="1"/>
          </p:nvSpPr>
          <p:spPr bwMode="auto">
            <a:xfrm>
              <a:off x="6815138" y="6164263"/>
              <a:ext cx="77788" cy="201613"/>
            </a:xfrm>
            <a:custGeom>
              <a:avLst/>
              <a:gdLst>
                <a:gd name="T0" fmla="*/ 0 w 49"/>
                <a:gd name="T1" fmla="*/ 127 h 127"/>
                <a:gd name="T2" fmla="*/ 0 w 49"/>
                <a:gd name="T3" fmla="*/ 0 h 127"/>
                <a:gd name="T4" fmla="*/ 1 w 49"/>
                <a:gd name="T5" fmla="*/ 0 h 127"/>
                <a:gd name="T6" fmla="*/ 49 w 49"/>
                <a:gd name="T7" fmla="*/ 122 h 127"/>
                <a:gd name="T8" fmla="*/ 49 w 49"/>
                <a:gd name="T9" fmla="*/ 127 h 127"/>
                <a:gd name="T10" fmla="*/ 0 w 49"/>
                <a:gd name="T11" fmla="*/ 127 h 127"/>
              </a:gdLst>
              <a:ahLst/>
              <a:cxnLst>
                <a:cxn ang="0">
                  <a:pos x="T0" y="T1"/>
                </a:cxn>
                <a:cxn ang="0">
                  <a:pos x="T2" y="T3"/>
                </a:cxn>
                <a:cxn ang="0">
                  <a:pos x="T4" y="T5"/>
                </a:cxn>
                <a:cxn ang="0">
                  <a:pos x="T6" y="T7"/>
                </a:cxn>
                <a:cxn ang="0">
                  <a:pos x="T8" y="T9"/>
                </a:cxn>
                <a:cxn ang="0">
                  <a:pos x="T10" y="T11"/>
                </a:cxn>
              </a:cxnLst>
              <a:rect l="0" t="0" r="r" b="b"/>
              <a:pathLst>
                <a:path w="49" h="127">
                  <a:moveTo>
                    <a:pt x="0" y="127"/>
                  </a:moveTo>
                  <a:lnTo>
                    <a:pt x="0" y="0"/>
                  </a:lnTo>
                  <a:lnTo>
                    <a:pt x="1" y="0"/>
                  </a:lnTo>
                  <a:lnTo>
                    <a:pt x="49" y="122"/>
                  </a:lnTo>
                  <a:lnTo>
                    <a:pt x="49" y="127"/>
                  </a:lnTo>
                  <a:lnTo>
                    <a:pt x="0"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9" name="Freeform 84">
              <a:extLst>
                <a:ext uri="{FF2B5EF4-FFF2-40B4-BE49-F238E27FC236}">
                  <a16:creationId xmlns:a16="http://schemas.microsoft.com/office/drawing/2014/main" xmlns="" id="{6BEBDB23-63CB-4B61-BCCE-956497883F8B}"/>
                </a:ext>
              </a:extLst>
            </p:cNvPr>
            <p:cNvSpPr>
              <a:spLocks/>
            </p:cNvSpPr>
            <p:nvPr userDrawn="1"/>
          </p:nvSpPr>
          <p:spPr bwMode="auto">
            <a:xfrm>
              <a:off x="7035801" y="6410325"/>
              <a:ext cx="74613" cy="196850"/>
            </a:xfrm>
            <a:custGeom>
              <a:avLst/>
              <a:gdLst>
                <a:gd name="T0" fmla="*/ 0 w 47"/>
                <a:gd name="T1" fmla="*/ 124 h 124"/>
                <a:gd name="T2" fmla="*/ 0 w 47"/>
                <a:gd name="T3" fmla="*/ 0 h 124"/>
                <a:gd name="T4" fmla="*/ 47 w 47"/>
                <a:gd name="T5" fmla="*/ 124 h 124"/>
                <a:gd name="T6" fmla="*/ 0 w 47"/>
                <a:gd name="T7" fmla="*/ 124 h 124"/>
              </a:gdLst>
              <a:ahLst/>
              <a:cxnLst>
                <a:cxn ang="0">
                  <a:pos x="T0" y="T1"/>
                </a:cxn>
                <a:cxn ang="0">
                  <a:pos x="T2" y="T3"/>
                </a:cxn>
                <a:cxn ang="0">
                  <a:pos x="T4" y="T5"/>
                </a:cxn>
                <a:cxn ang="0">
                  <a:pos x="T6" y="T7"/>
                </a:cxn>
              </a:cxnLst>
              <a:rect l="0" t="0" r="r" b="b"/>
              <a:pathLst>
                <a:path w="47" h="124">
                  <a:moveTo>
                    <a:pt x="0" y="124"/>
                  </a:moveTo>
                  <a:lnTo>
                    <a:pt x="0" y="0"/>
                  </a:lnTo>
                  <a:lnTo>
                    <a:pt x="47" y="124"/>
                  </a:lnTo>
                  <a:lnTo>
                    <a:pt x="0" y="124"/>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0" name="Freeform 85">
              <a:extLst>
                <a:ext uri="{FF2B5EF4-FFF2-40B4-BE49-F238E27FC236}">
                  <a16:creationId xmlns:a16="http://schemas.microsoft.com/office/drawing/2014/main" xmlns="" id="{167AC9B5-11EB-4A28-A23D-71A9D87DC59C}"/>
                </a:ext>
              </a:extLst>
            </p:cNvPr>
            <p:cNvSpPr>
              <a:spLocks/>
            </p:cNvSpPr>
            <p:nvPr userDrawn="1"/>
          </p:nvSpPr>
          <p:spPr bwMode="auto">
            <a:xfrm>
              <a:off x="7035801" y="6405563"/>
              <a:ext cx="74613" cy="201613"/>
            </a:xfrm>
            <a:custGeom>
              <a:avLst/>
              <a:gdLst>
                <a:gd name="T0" fmla="*/ 47 w 47"/>
                <a:gd name="T1" fmla="*/ 0 h 127"/>
                <a:gd name="T2" fmla="*/ 47 w 47"/>
                <a:gd name="T3" fmla="*/ 127 h 127"/>
                <a:gd name="T4" fmla="*/ 47 w 47"/>
                <a:gd name="T5" fmla="*/ 127 h 127"/>
                <a:gd name="T6" fmla="*/ 0 w 47"/>
                <a:gd name="T7" fmla="*/ 3 h 127"/>
                <a:gd name="T8" fmla="*/ 0 w 47"/>
                <a:gd name="T9" fmla="*/ 0 h 127"/>
                <a:gd name="T10" fmla="*/ 47 w 47"/>
                <a:gd name="T11" fmla="*/ 0 h 127"/>
              </a:gdLst>
              <a:ahLst/>
              <a:cxnLst>
                <a:cxn ang="0">
                  <a:pos x="T0" y="T1"/>
                </a:cxn>
                <a:cxn ang="0">
                  <a:pos x="T2" y="T3"/>
                </a:cxn>
                <a:cxn ang="0">
                  <a:pos x="T4" y="T5"/>
                </a:cxn>
                <a:cxn ang="0">
                  <a:pos x="T6" y="T7"/>
                </a:cxn>
                <a:cxn ang="0">
                  <a:pos x="T8" y="T9"/>
                </a:cxn>
                <a:cxn ang="0">
                  <a:pos x="T10" y="T11"/>
                </a:cxn>
              </a:cxnLst>
              <a:rect l="0" t="0" r="r" b="b"/>
              <a:pathLst>
                <a:path w="47" h="127">
                  <a:moveTo>
                    <a:pt x="47" y="0"/>
                  </a:moveTo>
                  <a:lnTo>
                    <a:pt x="47" y="127"/>
                  </a:lnTo>
                  <a:lnTo>
                    <a:pt x="47" y="127"/>
                  </a:lnTo>
                  <a:lnTo>
                    <a:pt x="0" y="3"/>
                  </a:lnTo>
                  <a:lnTo>
                    <a:pt x="0" y="0"/>
                  </a:lnTo>
                  <a:lnTo>
                    <a:pt x="47"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1" name="Freeform 86">
              <a:extLst>
                <a:ext uri="{FF2B5EF4-FFF2-40B4-BE49-F238E27FC236}">
                  <a16:creationId xmlns:a16="http://schemas.microsoft.com/office/drawing/2014/main" xmlns="" id="{C1768E62-CD8F-427E-8130-6C31B1DD27AB}"/>
                </a:ext>
              </a:extLst>
            </p:cNvPr>
            <p:cNvSpPr>
              <a:spLocks/>
            </p:cNvSpPr>
            <p:nvPr userDrawn="1"/>
          </p:nvSpPr>
          <p:spPr bwMode="auto">
            <a:xfrm>
              <a:off x="6921501" y="6405563"/>
              <a:ext cx="76200" cy="196850"/>
            </a:xfrm>
            <a:custGeom>
              <a:avLst/>
              <a:gdLst>
                <a:gd name="T0" fmla="*/ 48 w 48"/>
                <a:gd name="T1" fmla="*/ 0 h 124"/>
                <a:gd name="T2" fmla="*/ 48 w 48"/>
                <a:gd name="T3" fmla="*/ 124 h 124"/>
                <a:gd name="T4" fmla="*/ 0 w 48"/>
                <a:gd name="T5" fmla="*/ 0 h 124"/>
                <a:gd name="T6" fmla="*/ 0 w 48"/>
                <a:gd name="T7" fmla="*/ 0 h 124"/>
                <a:gd name="T8" fmla="*/ 48 w 48"/>
                <a:gd name="T9" fmla="*/ 0 h 124"/>
              </a:gdLst>
              <a:ahLst/>
              <a:cxnLst>
                <a:cxn ang="0">
                  <a:pos x="T0" y="T1"/>
                </a:cxn>
                <a:cxn ang="0">
                  <a:pos x="T2" y="T3"/>
                </a:cxn>
                <a:cxn ang="0">
                  <a:pos x="T4" y="T5"/>
                </a:cxn>
                <a:cxn ang="0">
                  <a:pos x="T6" y="T7"/>
                </a:cxn>
                <a:cxn ang="0">
                  <a:pos x="T8" y="T9"/>
                </a:cxn>
              </a:cxnLst>
              <a:rect l="0" t="0" r="r" b="b"/>
              <a:pathLst>
                <a:path w="48" h="124">
                  <a:moveTo>
                    <a:pt x="48" y="0"/>
                  </a:moveTo>
                  <a:lnTo>
                    <a:pt x="48" y="124"/>
                  </a:lnTo>
                  <a:lnTo>
                    <a:pt x="0" y="0"/>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2" name="Freeform 87">
              <a:extLst>
                <a:ext uri="{FF2B5EF4-FFF2-40B4-BE49-F238E27FC236}">
                  <a16:creationId xmlns:a16="http://schemas.microsoft.com/office/drawing/2014/main" xmlns="" id="{DF43C5B3-7ED3-4AFC-8AC8-904A22954707}"/>
                </a:ext>
              </a:extLst>
            </p:cNvPr>
            <p:cNvSpPr>
              <a:spLocks/>
            </p:cNvSpPr>
            <p:nvPr userDrawn="1"/>
          </p:nvSpPr>
          <p:spPr bwMode="auto">
            <a:xfrm>
              <a:off x="6921501" y="6405563"/>
              <a:ext cx="76200" cy="201613"/>
            </a:xfrm>
            <a:custGeom>
              <a:avLst/>
              <a:gdLst>
                <a:gd name="T0" fmla="*/ 48 w 48"/>
                <a:gd name="T1" fmla="*/ 127 h 127"/>
                <a:gd name="T2" fmla="*/ 0 w 48"/>
                <a:gd name="T3" fmla="*/ 127 h 127"/>
                <a:gd name="T4" fmla="*/ 0 w 48"/>
                <a:gd name="T5" fmla="*/ 0 h 127"/>
                <a:gd name="T6" fmla="*/ 48 w 48"/>
                <a:gd name="T7" fmla="*/ 124 h 127"/>
                <a:gd name="T8" fmla="*/ 48 w 48"/>
                <a:gd name="T9" fmla="*/ 127 h 127"/>
              </a:gdLst>
              <a:ahLst/>
              <a:cxnLst>
                <a:cxn ang="0">
                  <a:pos x="T0" y="T1"/>
                </a:cxn>
                <a:cxn ang="0">
                  <a:pos x="T2" y="T3"/>
                </a:cxn>
                <a:cxn ang="0">
                  <a:pos x="T4" y="T5"/>
                </a:cxn>
                <a:cxn ang="0">
                  <a:pos x="T6" y="T7"/>
                </a:cxn>
                <a:cxn ang="0">
                  <a:pos x="T8" y="T9"/>
                </a:cxn>
              </a:cxnLst>
              <a:rect l="0" t="0" r="r" b="b"/>
              <a:pathLst>
                <a:path w="48" h="127">
                  <a:moveTo>
                    <a:pt x="48" y="127"/>
                  </a:moveTo>
                  <a:lnTo>
                    <a:pt x="0" y="127"/>
                  </a:lnTo>
                  <a:lnTo>
                    <a:pt x="0" y="0"/>
                  </a:lnTo>
                  <a:lnTo>
                    <a:pt x="48" y="124"/>
                  </a:lnTo>
                  <a:lnTo>
                    <a:pt x="48"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3" name="Freeform 88">
              <a:extLst>
                <a:ext uri="{FF2B5EF4-FFF2-40B4-BE49-F238E27FC236}">
                  <a16:creationId xmlns:a16="http://schemas.microsoft.com/office/drawing/2014/main" xmlns="" id="{C4278286-D344-4DB5-8261-4F118E379F60}"/>
                </a:ext>
              </a:extLst>
            </p:cNvPr>
            <p:cNvSpPr>
              <a:spLocks/>
            </p:cNvSpPr>
            <p:nvPr userDrawn="1"/>
          </p:nvSpPr>
          <p:spPr bwMode="auto">
            <a:xfrm>
              <a:off x="6816726" y="6405563"/>
              <a:ext cx="76200" cy="198438"/>
            </a:xfrm>
            <a:custGeom>
              <a:avLst/>
              <a:gdLst>
                <a:gd name="T0" fmla="*/ 48 w 48"/>
                <a:gd name="T1" fmla="*/ 125 h 125"/>
                <a:gd name="T2" fmla="*/ 0 w 48"/>
                <a:gd name="T3" fmla="*/ 0 h 125"/>
                <a:gd name="T4" fmla="*/ 48 w 48"/>
                <a:gd name="T5" fmla="*/ 0 h 125"/>
                <a:gd name="T6" fmla="*/ 48 w 48"/>
                <a:gd name="T7" fmla="*/ 125 h 125"/>
              </a:gdLst>
              <a:ahLst/>
              <a:cxnLst>
                <a:cxn ang="0">
                  <a:pos x="T0" y="T1"/>
                </a:cxn>
                <a:cxn ang="0">
                  <a:pos x="T2" y="T3"/>
                </a:cxn>
                <a:cxn ang="0">
                  <a:pos x="T4" y="T5"/>
                </a:cxn>
                <a:cxn ang="0">
                  <a:pos x="T6" y="T7"/>
                </a:cxn>
              </a:cxnLst>
              <a:rect l="0" t="0" r="r" b="b"/>
              <a:pathLst>
                <a:path w="48" h="125">
                  <a:moveTo>
                    <a:pt x="48" y="125"/>
                  </a:moveTo>
                  <a:lnTo>
                    <a:pt x="0" y="0"/>
                  </a:lnTo>
                  <a:lnTo>
                    <a:pt x="48" y="0"/>
                  </a:lnTo>
                  <a:lnTo>
                    <a:pt x="48" y="125"/>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4" name="Freeform 89">
              <a:extLst>
                <a:ext uri="{FF2B5EF4-FFF2-40B4-BE49-F238E27FC236}">
                  <a16:creationId xmlns:a16="http://schemas.microsoft.com/office/drawing/2014/main" xmlns="" id="{65F2957D-ECF7-4FFB-A8B0-11374EE8225B}"/>
                </a:ext>
              </a:extLst>
            </p:cNvPr>
            <p:cNvSpPr>
              <a:spLocks/>
            </p:cNvSpPr>
            <p:nvPr userDrawn="1"/>
          </p:nvSpPr>
          <p:spPr bwMode="auto">
            <a:xfrm>
              <a:off x="6815138" y="6405563"/>
              <a:ext cx="77788" cy="201613"/>
            </a:xfrm>
            <a:custGeom>
              <a:avLst/>
              <a:gdLst>
                <a:gd name="T0" fmla="*/ 49 w 49"/>
                <a:gd name="T1" fmla="*/ 127 h 127"/>
                <a:gd name="T2" fmla="*/ 0 w 49"/>
                <a:gd name="T3" fmla="*/ 127 h 127"/>
                <a:gd name="T4" fmla="*/ 0 w 49"/>
                <a:gd name="T5" fmla="*/ 0 h 127"/>
                <a:gd name="T6" fmla="*/ 1 w 49"/>
                <a:gd name="T7" fmla="*/ 0 h 127"/>
                <a:gd name="T8" fmla="*/ 49 w 49"/>
                <a:gd name="T9" fmla="*/ 125 h 127"/>
                <a:gd name="T10" fmla="*/ 49 w 49"/>
                <a:gd name="T11" fmla="*/ 127 h 127"/>
              </a:gdLst>
              <a:ahLst/>
              <a:cxnLst>
                <a:cxn ang="0">
                  <a:pos x="T0" y="T1"/>
                </a:cxn>
                <a:cxn ang="0">
                  <a:pos x="T2" y="T3"/>
                </a:cxn>
                <a:cxn ang="0">
                  <a:pos x="T4" y="T5"/>
                </a:cxn>
                <a:cxn ang="0">
                  <a:pos x="T6" y="T7"/>
                </a:cxn>
                <a:cxn ang="0">
                  <a:pos x="T8" y="T9"/>
                </a:cxn>
                <a:cxn ang="0">
                  <a:pos x="T10" y="T11"/>
                </a:cxn>
              </a:cxnLst>
              <a:rect l="0" t="0" r="r" b="b"/>
              <a:pathLst>
                <a:path w="49" h="127">
                  <a:moveTo>
                    <a:pt x="49" y="127"/>
                  </a:moveTo>
                  <a:lnTo>
                    <a:pt x="0" y="127"/>
                  </a:lnTo>
                  <a:lnTo>
                    <a:pt x="0" y="0"/>
                  </a:lnTo>
                  <a:lnTo>
                    <a:pt x="1" y="0"/>
                  </a:lnTo>
                  <a:lnTo>
                    <a:pt x="49" y="125"/>
                  </a:lnTo>
                  <a:lnTo>
                    <a:pt x="49"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5" name="Freeform 90">
              <a:extLst>
                <a:ext uri="{FF2B5EF4-FFF2-40B4-BE49-F238E27FC236}">
                  <a16:creationId xmlns:a16="http://schemas.microsoft.com/office/drawing/2014/main" xmlns="" id="{07FB25FE-ED54-43D1-8074-C16C2ACB8B0E}"/>
                </a:ext>
              </a:extLst>
            </p:cNvPr>
            <p:cNvSpPr>
              <a:spLocks/>
            </p:cNvSpPr>
            <p:nvPr userDrawn="1"/>
          </p:nvSpPr>
          <p:spPr bwMode="auto">
            <a:xfrm>
              <a:off x="5340351" y="5840413"/>
              <a:ext cx="357188" cy="773113"/>
            </a:xfrm>
            <a:custGeom>
              <a:avLst/>
              <a:gdLst>
                <a:gd name="T0" fmla="*/ 0 w 225"/>
                <a:gd name="T1" fmla="*/ 0 h 487"/>
                <a:gd name="T2" fmla="*/ 225 w 225"/>
                <a:gd name="T3" fmla="*/ 0 h 487"/>
                <a:gd name="T4" fmla="*/ 225 w 225"/>
                <a:gd name="T5" fmla="*/ 487 h 487"/>
                <a:gd name="T6" fmla="*/ 0 w 225"/>
                <a:gd name="T7" fmla="*/ 4 h 487"/>
                <a:gd name="T8" fmla="*/ 0 w 225"/>
                <a:gd name="T9" fmla="*/ 0 h 487"/>
              </a:gdLst>
              <a:ahLst/>
              <a:cxnLst>
                <a:cxn ang="0">
                  <a:pos x="T0" y="T1"/>
                </a:cxn>
                <a:cxn ang="0">
                  <a:pos x="T2" y="T3"/>
                </a:cxn>
                <a:cxn ang="0">
                  <a:pos x="T4" y="T5"/>
                </a:cxn>
                <a:cxn ang="0">
                  <a:pos x="T6" y="T7"/>
                </a:cxn>
                <a:cxn ang="0">
                  <a:pos x="T8" y="T9"/>
                </a:cxn>
              </a:cxnLst>
              <a:rect l="0" t="0" r="r" b="b"/>
              <a:pathLst>
                <a:path w="225" h="487">
                  <a:moveTo>
                    <a:pt x="0" y="0"/>
                  </a:moveTo>
                  <a:lnTo>
                    <a:pt x="225" y="0"/>
                  </a:lnTo>
                  <a:lnTo>
                    <a:pt x="225" y="487"/>
                  </a:lnTo>
                  <a:lnTo>
                    <a:pt x="0" y="4"/>
                  </a:lnTo>
                  <a:lnTo>
                    <a:pt x="0" y="0"/>
                  </a:lnTo>
                  <a:close/>
                </a:path>
              </a:pathLst>
            </a:custGeom>
            <a:solidFill>
              <a:srgbClr val="98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6" name="Freeform 91">
              <a:extLst>
                <a:ext uri="{FF2B5EF4-FFF2-40B4-BE49-F238E27FC236}">
                  <a16:creationId xmlns:a16="http://schemas.microsoft.com/office/drawing/2014/main" xmlns="" id="{BEEE2101-3355-4464-88D2-79A515AD38A3}"/>
                </a:ext>
              </a:extLst>
            </p:cNvPr>
            <p:cNvSpPr>
              <a:spLocks/>
            </p:cNvSpPr>
            <p:nvPr userDrawn="1"/>
          </p:nvSpPr>
          <p:spPr bwMode="auto">
            <a:xfrm>
              <a:off x="5340351" y="5846763"/>
              <a:ext cx="357188" cy="785813"/>
            </a:xfrm>
            <a:custGeom>
              <a:avLst/>
              <a:gdLst>
                <a:gd name="T0" fmla="*/ 225 w 225"/>
                <a:gd name="T1" fmla="*/ 483 h 495"/>
                <a:gd name="T2" fmla="*/ 225 w 225"/>
                <a:gd name="T3" fmla="*/ 495 h 495"/>
                <a:gd name="T4" fmla="*/ 0 w 225"/>
                <a:gd name="T5" fmla="*/ 495 h 495"/>
                <a:gd name="T6" fmla="*/ 0 w 225"/>
                <a:gd name="T7" fmla="*/ 0 h 495"/>
                <a:gd name="T8" fmla="*/ 225 w 225"/>
                <a:gd name="T9" fmla="*/ 483 h 495"/>
              </a:gdLst>
              <a:ahLst/>
              <a:cxnLst>
                <a:cxn ang="0">
                  <a:pos x="T0" y="T1"/>
                </a:cxn>
                <a:cxn ang="0">
                  <a:pos x="T2" y="T3"/>
                </a:cxn>
                <a:cxn ang="0">
                  <a:pos x="T4" y="T5"/>
                </a:cxn>
                <a:cxn ang="0">
                  <a:pos x="T6" y="T7"/>
                </a:cxn>
                <a:cxn ang="0">
                  <a:pos x="T8" y="T9"/>
                </a:cxn>
              </a:cxnLst>
              <a:rect l="0" t="0" r="r" b="b"/>
              <a:pathLst>
                <a:path w="225" h="495">
                  <a:moveTo>
                    <a:pt x="225" y="483"/>
                  </a:moveTo>
                  <a:lnTo>
                    <a:pt x="225" y="495"/>
                  </a:lnTo>
                  <a:lnTo>
                    <a:pt x="0" y="495"/>
                  </a:lnTo>
                  <a:lnTo>
                    <a:pt x="0" y="0"/>
                  </a:lnTo>
                  <a:lnTo>
                    <a:pt x="225" y="483"/>
                  </a:lnTo>
                  <a:close/>
                </a:path>
              </a:pathLst>
            </a:custGeom>
            <a:solidFill>
              <a:srgbClr val="98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7" name="Freeform 92">
              <a:extLst>
                <a:ext uri="{FF2B5EF4-FFF2-40B4-BE49-F238E27FC236}">
                  <a16:creationId xmlns:a16="http://schemas.microsoft.com/office/drawing/2014/main" xmlns="" id="{58344753-C395-49EA-A4B1-E3F64D3E0993}"/>
                </a:ext>
              </a:extLst>
            </p:cNvPr>
            <p:cNvSpPr>
              <a:spLocks/>
            </p:cNvSpPr>
            <p:nvPr userDrawn="1"/>
          </p:nvSpPr>
          <p:spPr bwMode="auto">
            <a:xfrm>
              <a:off x="5588001" y="5899150"/>
              <a:ext cx="77788" cy="192088"/>
            </a:xfrm>
            <a:custGeom>
              <a:avLst/>
              <a:gdLst>
                <a:gd name="T0" fmla="*/ 49 w 49"/>
                <a:gd name="T1" fmla="*/ 0 h 121"/>
                <a:gd name="T2" fmla="*/ 49 w 49"/>
                <a:gd name="T3" fmla="*/ 121 h 121"/>
                <a:gd name="T4" fmla="*/ 0 w 49"/>
                <a:gd name="T5" fmla="*/ 0 h 121"/>
                <a:gd name="T6" fmla="*/ 0 w 49"/>
                <a:gd name="T7" fmla="*/ 0 h 121"/>
                <a:gd name="T8" fmla="*/ 49 w 49"/>
                <a:gd name="T9" fmla="*/ 0 h 121"/>
              </a:gdLst>
              <a:ahLst/>
              <a:cxnLst>
                <a:cxn ang="0">
                  <a:pos x="T0" y="T1"/>
                </a:cxn>
                <a:cxn ang="0">
                  <a:pos x="T2" y="T3"/>
                </a:cxn>
                <a:cxn ang="0">
                  <a:pos x="T4" y="T5"/>
                </a:cxn>
                <a:cxn ang="0">
                  <a:pos x="T6" y="T7"/>
                </a:cxn>
                <a:cxn ang="0">
                  <a:pos x="T8" y="T9"/>
                </a:cxn>
              </a:cxnLst>
              <a:rect l="0" t="0" r="r" b="b"/>
              <a:pathLst>
                <a:path w="49" h="121">
                  <a:moveTo>
                    <a:pt x="49" y="0"/>
                  </a:moveTo>
                  <a:lnTo>
                    <a:pt x="49" y="121"/>
                  </a:lnTo>
                  <a:lnTo>
                    <a:pt x="0" y="0"/>
                  </a:lnTo>
                  <a:lnTo>
                    <a:pt x="0" y="0"/>
                  </a:lnTo>
                  <a:lnTo>
                    <a:pt x="49"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8" name="Freeform 93">
              <a:extLst>
                <a:ext uri="{FF2B5EF4-FFF2-40B4-BE49-F238E27FC236}">
                  <a16:creationId xmlns:a16="http://schemas.microsoft.com/office/drawing/2014/main" xmlns="" id="{3B674B30-1243-4D73-80DA-285463D858CC}"/>
                </a:ext>
              </a:extLst>
            </p:cNvPr>
            <p:cNvSpPr>
              <a:spLocks/>
            </p:cNvSpPr>
            <p:nvPr userDrawn="1"/>
          </p:nvSpPr>
          <p:spPr bwMode="auto">
            <a:xfrm>
              <a:off x="5588001" y="5899150"/>
              <a:ext cx="77788" cy="201613"/>
            </a:xfrm>
            <a:custGeom>
              <a:avLst/>
              <a:gdLst>
                <a:gd name="T0" fmla="*/ 49 w 49"/>
                <a:gd name="T1" fmla="*/ 127 h 127"/>
                <a:gd name="T2" fmla="*/ 0 w 49"/>
                <a:gd name="T3" fmla="*/ 127 h 127"/>
                <a:gd name="T4" fmla="*/ 0 w 49"/>
                <a:gd name="T5" fmla="*/ 0 h 127"/>
                <a:gd name="T6" fmla="*/ 49 w 49"/>
                <a:gd name="T7" fmla="*/ 121 h 127"/>
                <a:gd name="T8" fmla="*/ 49 w 49"/>
                <a:gd name="T9" fmla="*/ 127 h 127"/>
              </a:gdLst>
              <a:ahLst/>
              <a:cxnLst>
                <a:cxn ang="0">
                  <a:pos x="T0" y="T1"/>
                </a:cxn>
                <a:cxn ang="0">
                  <a:pos x="T2" y="T3"/>
                </a:cxn>
                <a:cxn ang="0">
                  <a:pos x="T4" y="T5"/>
                </a:cxn>
                <a:cxn ang="0">
                  <a:pos x="T6" y="T7"/>
                </a:cxn>
                <a:cxn ang="0">
                  <a:pos x="T8" y="T9"/>
                </a:cxn>
              </a:cxnLst>
              <a:rect l="0" t="0" r="r" b="b"/>
              <a:pathLst>
                <a:path w="49" h="127">
                  <a:moveTo>
                    <a:pt x="49" y="127"/>
                  </a:moveTo>
                  <a:lnTo>
                    <a:pt x="0" y="127"/>
                  </a:lnTo>
                  <a:lnTo>
                    <a:pt x="0" y="0"/>
                  </a:lnTo>
                  <a:lnTo>
                    <a:pt x="49" y="121"/>
                  </a:lnTo>
                  <a:lnTo>
                    <a:pt x="49"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9" name="Freeform 94">
              <a:extLst>
                <a:ext uri="{FF2B5EF4-FFF2-40B4-BE49-F238E27FC236}">
                  <a16:creationId xmlns:a16="http://schemas.microsoft.com/office/drawing/2014/main" xmlns="" id="{41292D83-CC71-4273-ABC4-8FC928F34126}"/>
                </a:ext>
              </a:extLst>
            </p:cNvPr>
            <p:cNvSpPr>
              <a:spLocks/>
            </p:cNvSpPr>
            <p:nvPr userDrawn="1"/>
          </p:nvSpPr>
          <p:spPr bwMode="auto">
            <a:xfrm>
              <a:off x="5475288" y="5899150"/>
              <a:ext cx="76200" cy="201613"/>
            </a:xfrm>
            <a:custGeom>
              <a:avLst/>
              <a:gdLst>
                <a:gd name="T0" fmla="*/ 48 w 48"/>
                <a:gd name="T1" fmla="*/ 127 h 127"/>
                <a:gd name="T2" fmla="*/ 0 w 48"/>
                <a:gd name="T3" fmla="*/ 127 h 127"/>
                <a:gd name="T4" fmla="*/ 0 w 48"/>
                <a:gd name="T5" fmla="*/ 0 h 127"/>
                <a:gd name="T6" fmla="*/ 1 w 48"/>
                <a:gd name="T7" fmla="*/ 0 h 127"/>
                <a:gd name="T8" fmla="*/ 48 w 48"/>
                <a:gd name="T9" fmla="*/ 117 h 127"/>
                <a:gd name="T10" fmla="*/ 48 w 48"/>
                <a:gd name="T11" fmla="*/ 127 h 127"/>
              </a:gdLst>
              <a:ahLst/>
              <a:cxnLst>
                <a:cxn ang="0">
                  <a:pos x="T0" y="T1"/>
                </a:cxn>
                <a:cxn ang="0">
                  <a:pos x="T2" y="T3"/>
                </a:cxn>
                <a:cxn ang="0">
                  <a:pos x="T4" y="T5"/>
                </a:cxn>
                <a:cxn ang="0">
                  <a:pos x="T6" y="T7"/>
                </a:cxn>
                <a:cxn ang="0">
                  <a:pos x="T8" y="T9"/>
                </a:cxn>
                <a:cxn ang="0">
                  <a:pos x="T10" y="T11"/>
                </a:cxn>
              </a:cxnLst>
              <a:rect l="0" t="0" r="r" b="b"/>
              <a:pathLst>
                <a:path w="48" h="127">
                  <a:moveTo>
                    <a:pt x="48" y="127"/>
                  </a:moveTo>
                  <a:lnTo>
                    <a:pt x="0" y="127"/>
                  </a:lnTo>
                  <a:lnTo>
                    <a:pt x="0" y="0"/>
                  </a:lnTo>
                  <a:lnTo>
                    <a:pt x="1" y="0"/>
                  </a:lnTo>
                  <a:lnTo>
                    <a:pt x="48" y="117"/>
                  </a:lnTo>
                  <a:lnTo>
                    <a:pt x="48"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0" name="Freeform 95">
              <a:extLst>
                <a:ext uri="{FF2B5EF4-FFF2-40B4-BE49-F238E27FC236}">
                  <a16:creationId xmlns:a16="http://schemas.microsoft.com/office/drawing/2014/main" xmlns="" id="{F887DEEC-5E95-4082-9916-40677DF0AADD}"/>
                </a:ext>
              </a:extLst>
            </p:cNvPr>
            <p:cNvSpPr>
              <a:spLocks/>
            </p:cNvSpPr>
            <p:nvPr userDrawn="1"/>
          </p:nvSpPr>
          <p:spPr bwMode="auto">
            <a:xfrm>
              <a:off x="5476876" y="5899150"/>
              <a:ext cx="74613" cy="185738"/>
            </a:xfrm>
            <a:custGeom>
              <a:avLst/>
              <a:gdLst>
                <a:gd name="T0" fmla="*/ 47 w 47"/>
                <a:gd name="T1" fmla="*/ 117 h 117"/>
                <a:gd name="T2" fmla="*/ 0 w 47"/>
                <a:gd name="T3" fmla="*/ 0 h 117"/>
                <a:gd name="T4" fmla="*/ 47 w 47"/>
                <a:gd name="T5" fmla="*/ 0 h 117"/>
                <a:gd name="T6" fmla="*/ 47 w 47"/>
                <a:gd name="T7" fmla="*/ 117 h 117"/>
              </a:gdLst>
              <a:ahLst/>
              <a:cxnLst>
                <a:cxn ang="0">
                  <a:pos x="T0" y="T1"/>
                </a:cxn>
                <a:cxn ang="0">
                  <a:pos x="T2" y="T3"/>
                </a:cxn>
                <a:cxn ang="0">
                  <a:pos x="T4" y="T5"/>
                </a:cxn>
                <a:cxn ang="0">
                  <a:pos x="T6" y="T7"/>
                </a:cxn>
              </a:cxnLst>
              <a:rect l="0" t="0" r="r" b="b"/>
              <a:pathLst>
                <a:path w="47" h="117">
                  <a:moveTo>
                    <a:pt x="47" y="117"/>
                  </a:moveTo>
                  <a:lnTo>
                    <a:pt x="0" y="0"/>
                  </a:lnTo>
                  <a:lnTo>
                    <a:pt x="47" y="0"/>
                  </a:lnTo>
                  <a:lnTo>
                    <a:pt x="47" y="11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1" name="Freeform 96">
              <a:extLst>
                <a:ext uri="{FF2B5EF4-FFF2-40B4-BE49-F238E27FC236}">
                  <a16:creationId xmlns:a16="http://schemas.microsoft.com/office/drawing/2014/main" xmlns="" id="{D4A5E46B-DF70-4A49-B0D5-87BF4FD20F86}"/>
                </a:ext>
              </a:extLst>
            </p:cNvPr>
            <p:cNvSpPr>
              <a:spLocks/>
            </p:cNvSpPr>
            <p:nvPr userDrawn="1"/>
          </p:nvSpPr>
          <p:spPr bwMode="auto">
            <a:xfrm>
              <a:off x="5372101" y="5899150"/>
              <a:ext cx="74613" cy="201613"/>
            </a:xfrm>
            <a:custGeom>
              <a:avLst/>
              <a:gdLst>
                <a:gd name="T0" fmla="*/ 47 w 47"/>
                <a:gd name="T1" fmla="*/ 0 h 127"/>
                <a:gd name="T2" fmla="*/ 47 w 47"/>
                <a:gd name="T3" fmla="*/ 127 h 127"/>
                <a:gd name="T4" fmla="*/ 0 w 47"/>
                <a:gd name="T5" fmla="*/ 0 h 127"/>
                <a:gd name="T6" fmla="*/ 47 w 47"/>
                <a:gd name="T7" fmla="*/ 0 h 127"/>
              </a:gdLst>
              <a:ahLst/>
              <a:cxnLst>
                <a:cxn ang="0">
                  <a:pos x="T0" y="T1"/>
                </a:cxn>
                <a:cxn ang="0">
                  <a:pos x="T2" y="T3"/>
                </a:cxn>
                <a:cxn ang="0">
                  <a:pos x="T4" y="T5"/>
                </a:cxn>
                <a:cxn ang="0">
                  <a:pos x="T6" y="T7"/>
                </a:cxn>
              </a:cxnLst>
              <a:rect l="0" t="0" r="r" b="b"/>
              <a:pathLst>
                <a:path w="47" h="127">
                  <a:moveTo>
                    <a:pt x="47" y="0"/>
                  </a:moveTo>
                  <a:lnTo>
                    <a:pt x="47" y="127"/>
                  </a:lnTo>
                  <a:lnTo>
                    <a:pt x="0" y="0"/>
                  </a:lnTo>
                  <a:lnTo>
                    <a:pt x="47"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2" name="Freeform 97">
              <a:extLst>
                <a:ext uri="{FF2B5EF4-FFF2-40B4-BE49-F238E27FC236}">
                  <a16:creationId xmlns:a16="http://schemas.microsoft.com/office/drawing/2014/main" xmlns="" id="{D38E9FBE-F5A9-44C9-8F6F-5A5393E2A6CB}"/>
                </a:ext>
              </a:extLst>
            </p:cNvPr>
            <p:cNvSpPr>
              <a:spLocks/>
            </p:cNvSpPr>
            <p:nvPr userDrawn="1"/>
          </p:nvSpPr>
          <p:spPr bwMode="auto">
            <a:xfrm>
              <a:off x="5370513" y="5899150"/>
              <a:ext cx="76200" cy="201613"/>
            </a:xfrm>
            <a:custGeom>
              <a:avLst/>
              <a:gdLst>
                <a:gd name="T0" fmla="*/ 0 w 48"/>
                <a:gd name="T1" fmla="*/ 0 h 127"/>
                <a:gd name="T2" fmla="*/ 1 w 48"/>
                <a:gd name="T3" fmla="*/ 0 h 127"/>
                <a:gd name="T4" fmla="*/ 48 w 48"/>
                <a:gd name="T5" fmla="*/ 127 h 127"/>
                <a:gd name="T6" fmla="*/ 0 w 48"/>
                <a:gd name="T7" fmla="*/ 127 h 127"/>
                <a:gd name="T8" fmla="*/ 0 w 48"/>
                <a:gd name="T9" fmla="*/ 0 h 127"/>
              </a:gdLst>
              <a:ahLst/>
              <a:cxnLst>
                <a:cxn ang="0">
                  <a:pos x="T0" y="T1"/>
                </a:cxn>
                <a:cxn ang="0">
                  <a:pos x="T2" y="T3"/>
                </a:cxn>
                <a:cxn ang="0">
                  <a:pos x="T4" y="T5"/>
                </a:cxn>
                <a:cxn ang="0">
                  <a:pos x="T6" y="T7"/>
                </a:cxn>
                <a:cxn ang="0">
                  <a:pos x="T8" y="T9"/>
                </a:cxn>
              </a:cxnLst>
              <a:rect l="0" t="0" r="r" b="b"/>
              <a:pathLst>
                <a:path w="48" h="127">
                  <a:moveTo>
                    <a:pt x="0" y="0"/>
                  </a:moveTo>
                  <a:lnTo>
                    <a:pt x="1" y="0"/>
                  </a:lnTo>
                  <a:lnTo>
                    <a:pt x="48" y="127"/>
                  </a:lnTo>
                  <a:lnTo>
                    <a:pt x="0" y="127"/>
                  </a:lnTo>
                  <a:lnTo>
                    <a:pt x="0"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3" name="Freeform 98">
              <a:extLst>
                <a:ext uri="{FF2B5EF4-FFF2-40B4-BE49-F238E27FC236}">
                  <a16:creationId xmlns:a16="http://schemas.microsoft.com/office/drawing/2014/main" xmlns="" id="{0967CD86-D0AB-481F-BF0D-1D7DFF3E567E}"/>
                </a:ext>
              </a:extLst>
            </p:cNvPr>
            <p:cNvSpPr>
              <a:spLocks/>
            </p:cNvSpPr>
            <p:nvPr userDrawn="1"/>
          </p:nvSpPr>
          <p:spPr bwMode="auto">
            <a:xfrm>
              <a:off x="5588001" y="6135688"/>
              <a:ext cx="76200" cy="201613"/>
            </a:xfrm>
            <a:custGeom>
              <a:avLst/>
              <a:gdLst>
                <a:gd name="T0" fmla="*/ 48 w 48"/>
                <a:gd name="T1" fmla="*/ 127 h 127"/>
                <a:gd name="T2" fmla="*/ 0 w 48"/>
                <a:gd name="T3" fmla="*/ 127 h 127"/>
                <a:gd name="T4" fmla="*/ 0 w 48"/>
                <a:gd name="T5" fmla="*/ 0 h 127"/>
                <a:gd name="T6" fmla="*/ 48 w 48"/>
                <a:gd name="T7" fmla="*/ 123 h 127"/>
                <a:gd name="T8" fmla="*/ 48 w 48"/>
                <a:gd name="T9" fmla="*/ 127 h 127"/>
              </a:gdLst>
              <a:ahLst/>
              <a:cxnLst>
                <a:cxn ang="0">
                  <a:pos x="T0" y="T1"/>
                </a:cxn>
                <a:cxn ang="0">
                  <a:pos x="T2" y="T3"/>
                </a:cxn>
                <a:cxn ang="0">
                  <a:pos x="T4" y="T5"/>
                </a:cxn>
                <a:cxn ang="0">
                  <a:pos x="T6" y="T7"/>
                </a:cxn>
                <a:cxn ang="0">
                  <a:pos x="T8" y="T9"/>
                </a:cxn>
              </a:cxnLst>
              <a:rect l="0" t="0" r="r" b="b"/>
              <a:pathLst>
                <a:path w="48" h="127">
                  <a:moveTo>
                    <a:pt x="48" y="127"/>
                  </a:moveTo>
                  <a:lnTo>
                    <a:pt x="0" y="127"/>
                  </a:lnTo>
                  <a:lnTo>
                    <a:pt x="0" y="0"/>
                  </a:lnTo>
                  <a:lnTo>
                    <a:pt x="48" y="123"/>
                  </a:lnTo>
                  <a:lnTo>
                    <a:pt x="48"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4" name="Freeform 99">
              <a:extLst>
                <a:ext uri="{FF2B5EF4-FFF2-40B4-BE49-F238E27FC236}">
                  <a16:creationId xmlns:a16="http://schemas.microsoft.com/office/drawing/2014/main" xmlns="" id="{30BD9848-7C95-4FD8-8E6D-8498840BAFF1}"/>
                </a:ext>
              </a:extLst>
            </p:cNvPr>
            <p:cNvSpPr>
              <a:spLocks/>
            </p:cNvSpPr>
            <p:nvPr userDrawn="1"/>
          </p:nvSpPr>
          <p:spPr bwMode="auto">
            <a:xfrm>
              <a:off x="5588001" y="6135688"/>
              <a:ext cx="76200" cy="195263"/>
            </a:xfrm>
            <a:custGeom>
              <a:avLst/>
              <a:gdLst>
                <a:gd name="T0" fmla="*/ 48 w 48"/>
                <a:gd name="T1" fmla="*/ 0 h 123"/>
                <a:gd name="T2" fmla="*/ 48 w 48"/>
                <a:gd name="T3" fmla="*/ 123 h 123"/>
                <a:gd name="T4" fmla="*/ 0 w 48"/>
                <a:gd name="T5" fmla="*/ 0 h 123"/>
                <a:gd name="T6" fmla="*/ 0 w 48"/>
                <a:gd name="T7" fmla="*/ 0 h 123"/>
                <a:gd name="T8" fmla="*/ 48 w 48"/>
                <a:gd name="T9" fmla="*/ 0 h 123"/>
              </a:gdLst>
              <a:ahLst/>
              <a:cxnLst>
                <a:cxn ang="0">
                  <a:pos x="T0" y="T1"/>
                </a:cxn>
                <a:cxn ang="0">
                  <a:pos x="T2" y="T3"/>
                </a:cxn>
                <a:cxn ang="0">
                  <a:pos x="T4" y="T5"/>
                </a:cxn>
                <a:cxn ang="0">
                  <a:pos x="T6" y="T7"/>
                </a:cxn>
                <a:cxn ang="0">
                  <a:pos x="T8" y="T9"/>
                </a:cxn>
              </a:cxnLst>
              <a:rect l="0" t="0" r="r" b="b"/>
              <a:pathLst>
                <a:path w="48" h="123">
                  <a:moveTo>
                    <a:pt x="48" y="0"/>
                  </a:moveTo>
                  <a:lnTo>
                    <a:pt x="48" y="123"/>
                  </a:lnTo>
                  <a:lnTo>
                    <a:pt x="0" y="0"/>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5" name="Freeform 100">
              <a:extLst>
                <a:ext uri="{FF2B5EF4-FFF2-40B4-BE49-F238E27FC236}">
                  <a16:creationId xmlns:a16="http://schemas.microsoft.com/office/drawing/2014/main" xmlns="" id="{C19D2381-C793-4AF1-94A9-80A25A0F0450}"/>
                </a:ext>
              </a:extLst>
            </p:cNvPr>
            <p:cNvSpPr>
              <a:spLocks/>
            </p:cNvSpPr>
            <p:nvPr userDrawn="1"/>
          </p:nvSpPr>
          <p:spPr bwMode="auto">
            <a:xfrm>
              <a:off x="5473701" y="6140450"/>
              <a:ext cx="76200" cy="196850"/>
            </a:xfrm>
            <a:custGeom>
              <a:avLst/>
              <a:gdLst>
                <a:gd name="T0" fmla="*/ 48 w 48"/>
                <a:gd name="T1" fmla="*/ 124 h 124"/>
                <a:gd name="T2" fmla="*/ 0 w 48"/>
                <a:gd name="T3" fmla="*/ 124 h 124"/>
                <a:gd name="T4" fmla="*/ 0 w 48"/>
                <a:gd name="T5" fmla="*/ 0 h 124"/>
                <a:gd name="T6" fmla="*/ 48 w 48"/>
                <a:gd name="T7" fmla="*/ 119 h 124"/>
                <a:gd name="T8" fmla="*/ 48 w 48"/>
                <a:gd name="T9" fmla="*/ 124 h 124"/>
              </a:gdLst>
              <a:ahLst/>
              <a:cxnLst>
                <a:cxn ang="0">
                  <a:pos x="T0" y="T1"/>
                </a:cxn>
                <a:cxn ang="0">
                  <a:pos x="T2" y="T3"/>
                </a:cxn>
                <a:cxn ang="0">
                  <a:pos x="T4" y="T5"/>
                </a:cxn>
                <a:cxn ang="0">
                  <a:pos x="T6" y="T7"/>
                </a:cxn>
                <a:cxn ang="0">
                  <a:pos x="T8" y="T9"/>
                </a:cxn>
              </a:cxnLst>
              <a:rect l="0" t="0" r="r" b="b"/>
              <a:pathLst>
                <a:path w="48" h="124">
                  <a:moveTo>
                    <a:pt x="48" y="124"/>
                  </a:moveTo>
                  <a:lnTo>
                    <a:pt x="0" y="124"/>
                  </a:lnTo>
                  <a:lnTo>
                    <a:pt x="0" y="0"/>
                  </a:lnTo>
                  <a:lnTo>
                    <a:pt x="48" y="119"/>
                  </a:lnTo>
                  <a:lnTo>
                    <a:pt x="48" y="124"/>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6" name="Freeform 101">
              <a:extLst>
                <a:ext uri="{FF2B5EF4-FFF2-40B4-BE49-F238E27FC236}">
                  <a16:creationId xmlns:a16="http://schemas.microsoft.com/office/drawing/2014/main" xmlns="" id="{5C5C2F8F-7ED0-4287-A609-5CB26F6441DA}"/>
                </a:ext>
              </a:extLst>
            </p:cNvPr>
            <p:cNvSpPr>
              <a:spLocks/>
            </p:cNvSpPr>
            <p:nvPr userDrawn="1"/>
          </p:nvSpPr>
          <p:spPr bwMode="auto">
            <a:xfrm>
              <a:off x="5473701" y="6135688"/>
              <a:ext cx="76200" cy="193675"/>
            </a:xfrm>
            <a:custGeom>
              <a:avLst/>
              <a:gdLst>
                <a:gd name="T0" fmla="*/ 48 w 48"/>
                <a:gd name="T1" fmla="*/ 0 h 122"/>
                <a:gd name="T2" fmla="*/ 48 w 48"/>
                <a:gd name="T3" fmla="*/ 122 h 122"/>
                <a:gd name="T4" fmla="*/ 0 w 48"/>
                <a:gd name="T5" fmla="*/ 3 h 122"/>
                <a:gd name="T6" fmla="*/ 0 w 48"/>
                <a:gd name="T7" fmla="*/ 0 h 122"/>
                <a:gd name="T8" fmla="*/ 48 w 48"/>
                <a:gd name="T9" fmla="*/ 0 h 122"/>
              </a:gdLst>
              <a:ahLst/>
              <a:cxnLst>
                <a:cxn ang="0">
                  <a:pos x="T0" y="T1"/>
                </a:cxn>
                <a:cxn ang="0">
                  <a:pos x="T2" y="T3"/>
                </a:cxn>
                <a:cxn ang="0">
                  <a:pos x="T4" y="T5"/>
                </a:cxn>
                <a:cxn ang="0">
                  <a:pos x="T6" y="T7"/>
                </a:cxn>
                <a:cxn ang="0">
                  <a:pos x="T8" y="T9"/>
                </a:cxn>
              </a:cxnLst>
              <a:rect l="0" t="0" r="r" b="b"/>
              <a:pathLst>
                <a:path w="48" h="122">
                  <a:moveTo>
                    <a:pt x="48" y="0"/>
                  </a:moveTo>
                  <a:lnTo>
                    <a:pt x="48" y="122"/>
                  </a:lnTo>
                  <a:lnTo>
                    <a:pt x="0" y="3"/>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7" name="Freeform 102">
              <a:extLst>
                <a:ext uri="{FF2B5EF4-FFF2-40B4-BE49-F238E27FC236}">
                  <a16:creationId xmlns:a16="http://schemas.microsoft.com/office/drawing/2014/main" xmlns="" id="{5B9BFE92-CD70-4F64-A088-E64825405350}"/>
                </a:ext>
              </a:extLst>
            </p:cNvPr>
            <p:cNvSpPr>
              <a:spLocks/>
            </p:cNvSpPr>
            <p:nvPr userDrawn="1"/>
          </p:nvSpPr>
          <p:spPr bwMode="auto">
            <a:xfrm>
              <a:off x="5368926" y="6135688"/>
              <a:ext cx="74613" cy="195263"/>
            </a:xfrm>
            <a:custGeom>
              <a:avLst/>
              <a:gdLst>
                <a:gd name="T0" fmla="*/ 47 w 47"/>
                <a:gd name="T1" fmla="*/ 0 h 123"/>
                <a:gd name="T2" fmla="*/ 47 w 47"/>
                <a:gd name="T3" fmla="*/ 123 h 123"/>
                <a:gd name="T4" fmla="*/ 0 w 47"/>
                <a:gd name="T5" fmla="*/ 0 h 123"/>
                <a:gd name="T6" fmla="*/ 47 w 47"/>
                <a:gd name="T7" fmla="*/ 0 h 123"/>
              </a:gdLst>
              <a:ahLst/>
              <a:cxnLst>
                <a:cxn ang="0">
                  <a:pos x="T0" y="T1"/>
                </a:cxn>
                <a:cxn ang="0">
                  <a:pos x="T2" y="T3"/>
                </a:cxn>
                <a:cxn ang="0">
                  <a:pos x="T4" y="T5"/>
                </a:cxn>
                <a:cxn ang="0">
                  <a:pos x="T6" y="T7"/>
                </a:cxn>
              </a:cxnLst>
              <a:rect l="0" t="0" r="r" b="b"/>
              <a:pathLst>
                <a:path w="47" h="123">
                  <a:moveTo>
                    <a:pt x="47" y="0"/>
                  </a:moveTo>
                  <a:lnTo>
                    <a:pt x="47" y="123"/>
                  </a:lnTo>
                  <a:lnTo>
                    <a:pt x="0" y="0"/>
                  </a:lnTo>
                  <a:lnTo>
                    <a:pt x="47"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8" name="Freeform 103">
              <a:extLst>
                <a:ext uri="{FF2B5EF4-FFF2-40B4-BE49-F238E27FC236}">
                  <a16:creationId xmlns:a16="http://schemas.microsoft.com/office/drawing/2014/main" xmlns="" id="{DC5288FE-8FD3-4763-8669-F6986463499E}"/>
                </a:ext>
              </a:extLst>
            </p:cNvPr>
            <p:cNvSpPr>
              <a:spLocks/>
            </p:cNvSpPr>
            <p:nvPr userDrawn="1"/>
          </p:nvSpPr>
          <p:spPr bwMode="auto">
            <a:xfrm>
              <a:off x="5367338" y="6135688"/>
              <a:ext cx="76200" cy="201613"/>
            </a:xfrm>
            <a:custGeom>
              <a:avLst/>
              <a:gdLst>
                <a:gd name="T0" fmla="*/ 0 w 48"/>
                <a:gd name="T1" fmla="*/ 127 h 127"/>
                <a:gd name="T2" fmla="*/ 0 w 48"/>
                <a:gd name="T3" fmla="*/ 0 h 127"/>
                <a:gd name="T4" fmla="*/ 1 w 48"/>
                <a:gd name="T5" fmla="*/ 0 h 127"/>
                <a:gd name="T6" fmla="*/ 48 w 48"/>
                <a:gd name="T7" fmla="*/ 123 h 127"/>
                <a:gd name="T8" fmla="*/ 48 w 48"/>
                <a:gd name="T9" fmla="*/ 127 h 127"/>
                <a:gd name="T10" fmla="*/ 0 w 48"/>
                <a:gd name="T11" fmla="*/ 127 h 127"/>
              </a:gdLst>
              <a:ahLst/>
              <a:cxnLst>
                <a:cxn ang="0">
                  <a:pos x="T0" y="T1"/>
                </a:cxn>
                <a:cxn ang="0">
                  <a:pos x="T2" y="T3"/>
                </a:cxn>
                <a:cxn ang="0">
                  <a:pos x="T4" y="T5"/>
                </a:cxn>
                <a:cxn ang="0">
                  <a:pos x="T6" y="T7"/>
                </a:cxn>
                <a:cxn ang="0">
                  <a:pos x="T8" y="T9"/>
                </a:cxn>
                <a:cxn ang="0">
                  <a:pos x="T10" y="T11"/>
                </a:cxn>
              </a:cxnLst>
              <a:rect l="0" t="0" r="r" b="b"/>
              <a:pathLst>
                <a:path w="48" h="127">
                  <a:moveTo>
                    <a:pt x="0" y="127"/>
                  </a:moveTo>
                  <a:lnTo>
                    <a:pt x="0" y="0"/>
                  </a:lnTo>
                  <a:lnTo>
                    <a:pt x="1" y="0"/>
                  </a:lnTo>
                  <a:lnTo>
                    <a:pt x="48" y="123"/>
                  </a:lnTo>
                  <a:lnTo>
                    <a:pt x="48" y="127"/>
                  </a:lnTo>
                  <a:lnTo>
                    <a:pt x="0"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9" name="Freeform 104">
              <a:extLst>
                <a:ext uri="{FF2B5EF4-FFF2-40B4-BE49-F238E27FC236}">
                  <a16:creationId xmlns:a16="http://schemas.microsoft.com/office/drawing/2014/main" xmlns="" id="{6DC1D863-7AFC-4D82-8BD9-6593A8D7B14A}"/>
                </a:ext>
              </a:extLst>
            </p:cNvPr>
            <p:cNvSpPr>
              <a:spLocks/>
            </p:cNvSpPr>
            <p:nvPr userDrawn="1"/>
          </p:nvSpPr>
          <p:spPr bwMode="auto">
            <a:xfrm>
              <a:off x="5588001" y="6381750"/>
              <a:ext cx="74613" cy="196850"/>
            </a:xfrm>
            <a:custGeom>
              <a:avLst/>
              <a:gdLst>
                <a:gd name="T0" fmla="*/ 0 w 47"/>
                <a:gd name="T1" fmla="*/ 124 h 124"/>
                <a:gd name="T2" fmla="*/ 0 w 47"/>
                <a:gd name="T3" fmla="*/ 0 h 124"/>
                <a:gd name="T4" fmla="*/ 47 w 47"/>
                <a:gd name="T5" fmla="*/ 124 h 124"/>
                <a:gd name="T6" fmla="*/ 0 w 47"/>
                <a:gd name="T7" fmla="*/ 124 h 124"/>
              </a:gdLst>
              <a:ahLst/>
              <a:cxnLst>
                <a:cxn ang="0">
                  <a:pos x="T0" y="T1"/>
                </a:cxn>
                <a:cxn ang="0">
                  <a:pos x="T2" y="T3"/>
                </a:cxn>
                <a:cxn ang="0">
                  <a:pos x="T4" y="T5"/>
                </a:cxn>
                <a:cxn ang="0">
                  <a:pos x="T6" y="T7"/>
                </a:cxn>
              </a:cxnLst>
              <a:rect l="0" t="0" r="r" b="b"/>
              <a:pathLst>
                <a:path w="47" h="124">
                  <a:moveTo>
                    <a:pt x="0" y="124"/>
                  </a:moveTo>
                  <a:lnTo>
                    <a:pt x="0" y="0"/>
                  </a:lnTo>
                  <a:lnTo>
                    <a:pt x="47" y="124"/>
                  </a:lnTo>
                  <a:lnTo>
                    <a:pt x="0" y="124"/>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0" name="Freeform 105">
              <a:extLst>
                <a:ext uri="{FF2B5EF4-FFF2-40B4-BE49-F238E27FC236}">
                  <a16:creationId xmlns:a16="http://schemas.microsoft.com/office/drawing/2014/main" xmlns="" id="{21E86A52-EA1D-4AEE-96BA-E076A09714D3}"/>
                </a:ext>
              </a:extLst>
            </p:cNvPr>
            <p:cNvSpPr>
              <a:spLocks/>
            </p:cNvSpPr>
            <p:nvPr userDrawn="1"/>
          </p:nvSpPr>
          <p:spPr bwMode="auto">
            <a:xfrm>
              <a:off x="5588001" y="6376988"/>
              <a:ext cx="76200" cy="201613"/>
            </a:xfrm>
            <a:custGeom>
              <a:avLst/>
              <a:gdLst>
                <a:gd name="T0" fmla="*/ 48 w 48"/>
                <a:gd name="T1" fmla="*/ 0 h 127"/>
                <a:gd name="T2" fmla="*/ 48 w 48"/>
                <a:gd name="T3" fmla="*/ 127 h 127"/>
                <a:gd name="T4" fmla="*/ 47 w 48"/>
                <a:gd name="T5" fmla="*/ 127 h 127"/>
                <a:gd name="T6" fmla="*/ 0 w 48"/>
                <a:gd name="T7" fmla="*/ 3 h 127"/>
                <a:gd name="T8" fmla="*/ 0 w 48"/>
                <a:gd name="T9" fmla="*/ 0 h 127"/>
                <a:gd name="T10" fmla="*/ 48 w 48"/>
                <a:gd name="T11" fmla="*/ 0 h 127"/>
              </a:gdLst>
              <a:ahLst/>
              <a:cxnLst>
                <a:cxn ang="0">
                  <a:pos x="T0" y="T1"/>
                </a:cxn>
                <a:cxn ang="0">
                  <a:pos x="T2" y="T3"/>
                </a:cxn>
                <a:cxn ang="0">
                  <a:pos x="T4" y="T5"/>
                </a:cxn>
                <a:cxn ang="0">
                  <a:pos x="T6" y="T7"/>
                </a:cxn>
                <a:cxn ang="0">
                  <a:pos x="T8" y="T9"/>
                </a:cxn>
                <a:cxn ang="0">
                  <a:pos x="T10" y="T11"/>
                </a:cxn>
              </a:cxnLst>
              <a:rect l="0" t="0" r="r" b="b"/>
              <a:pathLst>
                <a:path w="48" h="127">
                  <a:moveTo>
                    <a:pt x="48" y="0"/>
                  </a:moveTo>
                  <a:lnTo>
                    <a:pt x="48" y="127"/>
                  </a:lnTo>
                  <a:lnTo>
                    <a:pt x="47" y="127"/>
                  </a:lnTo>
                  <a:lnTo>
                    <a:pt x="0" y="3"/>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1" name="Freeform 106">
              <a:extLst>
                <a:ext uri="{FF2B5EF4-FFF2-40B4-BE49-F238E27FC236}">
                  <a16:creationId xmlns:a16="http://schemas.microsoft.com/office/drawing/2014/main" xmlns="" id="{69D8C9F8-E4EB-43C8-A03C-2DC7B12CF62D}"/>
                </a:ext>
              </a:extLst>
            </p:cNvPr>
            <p:cNvSpPr>
              <a:spLocks/>
            </p:cNvSpPr>
            <p:nvPr userDrawn="1"/>
          </p:nvSpPr>
          <p:spPr bwMode="auto">
            <a:xfrm>
              <a:off x="5473701" y="6376988"/>
              <a:ext cx="76200" cy="196850"/>
            </a:xfrm>
            <a:custGeom>
              <a:avLst/>
              <a:gdLst>
                <a:gd name="T0" fmla="*/ 48 w 48"/>
                <a:gd name="T1" fmla="*/ 0 h 124"/>
                <a:gd name="T2" fmla="*/ 48 w 48"/>
                <a:gd name="T3" fmla="*/ 124 h 124"/>
                <a:gd name="T4" fmla="*/ 0 w 48"/>
                <a:gd name="T5" fmla="*/ 1 h 124"/>
                <a:gd name="T6" fmla="*/ 0 w 48"/>
                <a:gd name="T7" fmla="*/ 0 h 124"/>
                <a:gd name="T8" fmla="*/ 48 w 48"/>
                <a:gd name="T9" fmla="*/ 0 h 124"/>
              </a:gdLst>
              <a:ahLst/>
              <a:cxnLst>
                <a:cxn ang="0">
                  <a:pos x="T0" y="T1"/>
                </a:cxn>
                <a:cxn ang="0">
                  <a:pos x="T2" y="T3"/>
                </a:cxn>
                <a:cxn ang="0">
                  <a:pos x="T4" y="T5"/>
                </a:cxn>
                <a:cxn ang="0">
                  <a:pos x="T6" y="T7"/>
                </a:cxn>
                <a:cxn ang="0">
                  <a:pos x="T8" y="T9"/>
                </a:cxn>
              </a:cxnLst>
              <a:rect l="0" t="0" r="r" b="b"/>
              <a:pathLst>
                <a:path w="48" h="124">
                  <a:moveTo>
                    <a:pt x="48" y="0"/>
                  </a:moveTo>
                  <a:lnTo>
                    <a:pt x="48" y="124"/>
                  </a:lnTo>
                  <a:lnTo>
                    <a:pt x="0" y="1"/>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2" name="Freeform 107">
              <a:extLst>
                <a:ext uri="{FF2B5EF4-FFF2-40B4-BE49-F238E27FC236}">
                  <a16:creationId xmlns:a16="http://schemas.microsoft.com/office/drawing/2014/main" xmlns="" id="{DE1E4F0E-92E3-4B47-838D-F3812433C87F}"/>
                </a:ext>
              </a:extLst>
            </p:cNvPr>
            <p:cNvSpPr>
              <a:spLocks/>
            </p:cNvSpPr>
            <p:nvPr userDrawn="1"/>
          </p:nvSpPr>
          <p:spPr bwMode="auto">
            <a:xfrm>
              <a:off x="5473701" y="6378575"/>
              <a:ext cx="76200" cy="200025"/>
            </a:xfrm>
            <a:custGeom>
              <a:avLst/>
              <a:gdLst>
                <a:gd name="T0" fmla="*/ 48 w 48"/>
                <a:gd name="T1" fmla="*/ 126 h 126"/>
                <a:gd name="T2" fmla="*/ 0 w 48"/>
                <a:gd name="T3" fmla="*/ 126 h 126"/>
                <a:gd name="T4" fmla="*/ 0 w 48"/>
                <a:gd name="T5" fmla="*/ 0 h 126"/>
                <a:gd name="T6" fmla="*/ 48 w 48"/>
                <a:gd name="T7" fmla="*/ 123 h 126"/>
                <a:gd name="T8" fmla="*/ 48 w 48"/>
                <a:gd name="T9" fmla="*/ 126 h 126"/>
              </a:gdLst>
              <a:ahLst/>
              <a:cxnLst>
                <a:cxn ang="0">
                  <a:pos x="T0" y="T1"/>
                </a:cxn>
                <a:cxn ang="0">
                  <a:pos x="T2" y="T3"/>
                </a:cxn>
                <a:cxn ang="0">
                  <a:pos x="T4" y="T5"/>
                </a:cxn>
                <a:cxn ang="0">
                  <a:pos x="T6" y="T7"/>
                </a:cxn>
                <a:cxn ang="0">
                  <a:pos x="T8" y="T9"/>
                </a:cxn>
              </a:cxnLst>
              <a:rect l="0" t="0" r="r" b="b"/>
              <a:pathLst>
                <a:path w="48" h="126">
                  <a:moveTo>
                    <a:pt x="48" y="126"/>
                  </a:moveTo>
                  <a:lnTo>
                    <a:pt x="0" y="126"/>
                  </a:lnTo>
                  <a:lnTo>
                    <a:pt x="0" y="0"/>
                  </a:lnTo>
                  <a:lnTo>
                    <a:pt x="48" y="123"/>
                  </a:lnTo>
                  <a:lnTo>
                    <a:pt x="48" y="126"/>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3" name="Freeform 108">
              <a:extLst>
                <a:ext uri="{FF2B5EF4-FFF2-40B4-BE49-F238E27FC236}">
                  <a16:creationId xmlns:a16="http://schemas.microsoft.com/office/drawing/2014/main" xmlns="" id="{EB64BBFB-BB95-48C9-9AB1-C868C8F8F676}"/>
                </a:ext>
              </a:extLst>
            </p:cNvPr>
            <p:cNvSpPr>
              <a:spLocks/>
            </p:cNvSpPr>
            <p:nvPr userDrawn="1"/>
          </p:nvSpPr>
          <p:spPr bwMode="auto">
            <a:xfrm>
              <a:off x="5368926" y="6376988"/>
              <a:ext cx="74613" cy="198438"/>
            </a:xfrm>
            <a:custGeom>
              <a:avLst/>
              <a:gdLst>
                <a:gd name="T0" fmla="*/ 47 w 47"/>
                <a:gd name="T1" fmla="*/ 125 h 125"/>
                <a:gd name="T2" fmla="*/ 0 w 47"/>
                <a:gd name="T3" fmla="*/ 0 h 125"/>
                <a:gd name="T4" fmla="*/ 47 w 47"/>
                <a:gd name="T5" fmla="*/ 0 h 125"/>
                <a:gd name="T6" fmla="*/ 47 w 47"/>
                <a:gd name="T7" fmla="*/ 125 h 125"/>
              </a:gdLst>
              <a:ahLst/>
              <a:cxnLst>
                <a:cxn ang="0">
                  <a:pos x="T0" y="T1"/>
                </a:cxn>
                <a:cxn ang="0">
                  <a:pos x="T2" y="T3"/>
                </a:cxn>
                <a:cxn ang="0">
                  <a:pos x="T4" y="T5"/>
                </a:cxn>
                <a:cxn ang="0">
                  <a:pos x="T6" y="T7"/>
                </a:cxn>
              </a:cxnLst>
              <a:rect l="0" t="0" r="r" b="b"/>
              <a:pathLst>
                <a:path w="47" h="125">
                  <a:moveTo>
                    <a:pt x="47" y="125"/>
                  </a:moveTo>
                  <a:lnTo>
                    <a:pt x="0" y="0"/>
                  </a:lnTo>
                  <a:lnTo>
                    <a:pt x="47" y="0"/>
                  </a:lnTo>
                  <a:lnTo>
                    <a:pt x="47" y="125"/>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4" name="Freeform 109">
              <a:extLst>
                <a:ext uri="{FF2B5EF4-FFF2-40B4-BE49-F238E27FC236}">
                  <a16:creationId xmlns:a16="http://schemas.microsoft.com/office/drawing/2014/main" xmlns="" id="{757C16C4-F5FE-45B3-B50C-0565765BED94}"/>
                </a:ext>
              </a:extLst>
            </p:cNvPr>
            <p:cNvSpPr>
              <a:spLocks/>
            </p:cNvSpPr>
            <p:nvPr userDrawn="1"/>
          </p:nvSpPr>
          <p:spPr bwMode="auto">
            <a:xfrm>
              <a:off x="5367338" y="6376988"/>
              <a:ext cx="76200" cy="201613"/>
            </a:xfrm>
            <a:custGeom>
              <a:avLst/>
              <a:gdLst>
                <a:gd name="T0" fmla="*/ 48 w 48"/>
                <a:gd name="T1" fmla="*/ 127 h 127"/>
                <a:gd name="T2" fmla="*/ 0 w 48"/>
                <a:gd name="T3" fmla="*/ 127 h 127"/>
                <a:gd name="T4" fmla="*/ 0 w 48"/>
                <a:gd name="T5" fmla="*/ 0 h 127"/>
                <a:gd name="T6" fmla="*/ 1 w 48"/>
                <a:gd name="T7" fmla="*/ 0 h 127"/>
                <a:gd name="T8" fmla="*/ 48 w 48"/>
                <a:gd name="T9" fmla="*/ 125 h 127"/>
                <a:gd name="T10" fmla="*/ 48 w 48"/>
                <a:gd name="T11" fmla="*/ 127 h 127"/>
              </a:gdLst>
              <a:ahLst/>
              <a:cxnLst>
                <a:cxn ang="0">
                  <a:pos x="T0" y="T1"/>
                </a:cxn>
                <a:cxn ang="0">
                  <a:pos x="T2" y="T3"/>
                </a:cxn>
                <a:cxn ang="0">
                  <a:pos x="T4" y="T5"/>
                </a:cxn>
                <a:cxn ang="0">
                  <a:pos x="T6" y="T7"/>
                </a:cxn>
                <a:cxn ang="0">
                  <a:pos x="T8" y="T9"/>
                </a:cxn>
                <a:cxn ang="0">
                  <a:pos x="T10" y="T11"/>
                </a:cxn>
              </a:cxnLst>
              <a:rect l="0" t="0" r="r" b="b"/>
              <a:pathLst>
                <a:path w="48" h="127">
                  <a:moveTo>
                    <a:pt x="48" y="127"/>
                  </a:moveTo>
                  <a:lnTo>
                    <a:pt x="0" y="127"/>
                  </a:lnTo>
                  <a:lnTo>
                    <a:pt x="0" y="0"/>
                  </a:lnTo>
                  <a:lnTo>
                    <a:pt x="1" y="0"/>
                  </a:lnTo>
                  <a:lnTo>
                    <a:pt x="48" y="125"/>
                  </a:lnTo>
                  <a:lnTo>
                    <a:pt x="48"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5" name="Freeform 110">
              <a:extLst>
                <a:ext uri="{FF2B5EF4-FFF2-40B4-BE49-F238E27FC236}">
                  <a16:creationId xmlns:a16="http://schemas.microsoft.com/office/drawing/2014/main" xmlns="" id="{9E60E0BA-AED7-4F25-AD4A-99704513C0E2}"/>
                </a:ext>
              </a:extLst>
            </p:cNvPr>
            <p:cNvSpPr>
              <a:spLocks/>
            </p:cNvSpPr>
            <p:nvPr userDrawn="1"/>
          </p:nvSpPr>
          <p:spPr bwMode="auto">
            <a:xfrm>
              <a:off x="5688013" y="5984875"/>
              <a:ext cx="358775" cy="774700"/>
            </a:xfrm>
            <a:custGeom>
              <a:avLst/>
              <a:gdLst>
                <a:gd name="T0" fmla="*/ 0 w 226"/>
                <a:gd name="T1" fmla="*/ 0 h 488"/>
                <a:gd name="T2" fmla="*/ 226 w 226"/>
                <a:gd name="T3" fmla="*/ 0 h 488"/>
                <a:gd name="T4" fmla="*/ 226 w 226"/>
                <a:gd name="T5" fmla="*/ 488 h 488"/>
                <a:gd name="T6" fmla="*/ 0 w 226"/>
                <a:gd name="T7" fmla="*/ 5 h 488"/>
                <a:gd name="T8" fmla="*/ 0 w 226"/>
                <a:gd name="T9" fmla="*/ 0 h 488"/>
              </a:gdLst>
              <a:ahLst/>
              <a:cxnLst>
                <a:cxn ang="0">
                  <a:pos x="T0" y="T1"/>
                </a:cxn>
                <a:cxn ang="0">
                  <a:pos x="T2" y="T3"/>
                </a:cxn>
                <a:cxn ang="0">
                  <a:pos x="T4" y="T5"/>
                </a:cxn>
                <a:cxn ang="0">
                  <a:pos x="T6" y="T7"/>
                </a:cxn>
                <a:cxn ang="0">
                  <a:pos x="T8" y="T9"/>
                </a:cxn>
              </a:cxnLst>
              <a:rect l="0" t="0" r="r" b="b"/>
              <a:pathLst>
                <a:path w="226" h="488">
                  <a:moveTo>
                    <a:pt x="0" y="0"/>
                  </a:moveTo>
                  <a:lnTo>
                    <a:pt x="226" y="0"/>
                  </a:lnTo>
                  <a:lnTo>
                    <a:pt x="226" y="488"/>
                  </a:lnTo>
                  <a:lnTo>
                    <a:pt x="0" y="5"/>
                  </a:lnTo>
                  <a:lnTo>
                    <a:pt x="0" y="0"/>
                  </a:lnTo>
                  <a:close/>
                </a:path>
              </a:pathLst>
            </a:custGeom>
            <a:solidFill>
              <a:srgbClr val="98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6" name="Freeform 111">
              <a:extLst>
                <a:ext uri="{FF2B5EF4-FFF2-40B4-BE49-F238E27FC236}">
                  <a16:creationId xmlns:a16="http://schemas.microsoft.com/office/drawing/2014/main" xmlns="" id="{2FFCBBFA-C028-4ACF-BA6A-BA95CF5059C8}"/>
                </a:ext>
              </a:extLst>
            </p:cNvPr>
            <p:cNvSpPr>
              <a:spLocks/>
            </p:cNvSpPr>
            <p:nvPr userDrawn="1"/>
          </p:nvSpPr>
          <p:spPr bwMode="auto">
            <a:xfrm>
              <a:off x="5688013" y="5992813"/>
              <a:ext cx="358775" cy="785813"/>
            </a:xfrm>
            <a:custGeom>
              <a:avLst/>
              <a:gdLst>
                <a:gd name="T0" fmla="*/ 226 w 226"/>
                <a:gd name="T1" fmla="*/ 483 h 495"/>
                <a:gd name="T2" fmla="*/ 226 w 226"/>
                <a:gd name="T3" fmla="*/ 495 h 495"/>
                <a:gd name="T4" fmla="*/ 0 w 226"/>
                <a:gd name="T5" fmla="*/ 495 h 495"/>
                <a:gd name="T6" fmla="*/ 0 w 226"/>
                <a:gd name="T7" fmla="*/ 0 h 495"/>
                <a:gd name="T8" fmla="*/ 226 w 226"/>
                <a:gd name="T9" fmla="*/ 483 h 495"/>
              </a:gdLst>
              <a:ahLst/>
              <a:cxnLst>
                <a:cxn ang="0">
                  <a:pos x="T0" y="T1"/>
                </a:cxn>
                <a:cxn ang="0">
                  <a:pos x="T2" y="T3"/>
                </a:cxn>
                <a:cxn ang="0">
                  <a:pos x="T4" y="T5"/>
                </a:cxn>
                <a:cxn ang="0">
                  <a:pos x="T6" y="T7"/>
                </a:cxn>
                <a:cxn ang="0">
                  <a:pos x="T8" y="T9"/>
                </a:cxn>
              </a:cxnLst>
              <a:rect l="0" t="0" r="r" b="b"/>
              <a:pathLst>
                <a:path w="226" h="495">
                  <a:moveTo>
                    <a:pt x="226" y="483"/>
                  </a:moveTo>
                  <a:lnTo>
                    <a:pt x="226" y="495"/>
                  </a:lnTo>
                  <a:lnTo>
                    <a:pt x="0" y="495"/>
                  </a:lnTo>
                  <a:lnTo>
                    <a:pt x="0" y="0"/>
                  </a:lnTo>
                  <a:lnTo>
                    <a:pt x="226" y="483"/>
                  </a:lnTo>
                  <a:close/>
                </a:path>
              </a:pathLst>
            </a:custGeom>
            <a:solidFill>
              <a:srgbClr val="98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7" name="Freeform 112">
              <a:extLst>
                <a:ext uri="{FF2B5EF4-FFF2-40B4-BE49-F238E27FC236}">
                  <a16:creationId xmlns:a16="http://schemas.microsoft.com/office/drawing/2014/main" xmlns="" id="{54B64094-2F5D-4A22-A685-057EA16E23E4}"/>
                </a:ext>
              </a:extLst>
            </p:cNvPr>
            <p:cNvSpPr>
              <a:spLocks/>
            </p:cNvSpPr>
            <p:nvPr userDrawn="1"/>
          </p:nvSpPr>
          <p:spPr bwMode="auto">
            <a:xfrm>
              <a:off x="5938838" y="6045200"/>
              <a:ext cx="76200" cy="192088"/>
            </a:xfrm>
            <a:custGeom>
              <a:avLst/>
              <a:gdLst>
                <a:gd name="T0" fmla="*/ 48 w 48"/>
                <a:gd name="T1" fmla="*/ 0 h 121"/>
                <a:gd name="T2" fmla="*/ 48 w 48"/>
                <a:gd name="T3" fmla="*/ 121 h 121"/>
                <a:gd name="T4" fmla="*/ 0 w 48"/>
                <a:gd name="T5" fmla="*/ 0 h 121"/>
                <a:gd name="T6" fmla="*/ 0 w 48"/>
                <a:gd name="T7" fmla="*/ 0 h 121"/>
                <a:gd name="T8" fmla="*/ 48 w 48"/>
                <a:gd name="T9" fmla="*/ 0 h 121"/>
              </a:gdLst>
              <a:ahLst/>
              <a:cxnLst>
                <a:cxn ang="0">
                  <a:pos x="T0" y="T1"/>
                </a:cxn>
                <a:cxn ang="0">
                  <a:pos x="T2" y="T3"/>
                </a:cxn>
                <a:cxn ang="0">
                  <a:pos x="T4" y="T5"/>
                </a:cxn>
                <a:cxn ang="0">
                  <a:pos x="T6" y="T7"/>
                </a:cxn>
                <a:cxn ang="0">
                  <a:pos x="T8" y="T9"/>
                </a:cxn>
              </a:cxnLst>
              <a:rect l="0" t="0" r="r" b="b"/>
              <a:pathLst>
                <a:path w="48" h="121">
                  <a:moveTo>
                    <a:pt x="48" y="0"/>
                  </a:moveTo>
                  <a:lnTo>
                    <a:pt x="48" y="121"/>
                  </a:lnTo>
                  <a:lnTo>
                    <a:pt x="0" y="0"/>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8" name="Freeform 113">
              <a:extLst>
                <a:ext uri="{FF2B5EF4-FFF2-40B4-BE49-F238E27FC236}">
                  <a16:creationId xmlns:a16="http://schemas.microsoft.com/office/drawing/2014/main" xmlns="" id="{927090B7-C22A-46A6-AD91-1B6824440338}"/>
                </a:ext>
              </a:extLst>
            </p:cNvPr>
            <p:cNvSpPr>
              <a:spLocks/>
            </p:cNvSpPr>
            <p:nvPr userDrawn="1"/>
          </p:nvSpPr>
          <p:spPr bwMode="auto">
            <a:xfrm>
              <a:off x="5938838" y="6045200"/>
              <a:ext cx="76200" cy="201613"/>
            </a:xfrm>
            <a:custGeom>
              <a:avLst/>
              <a:gdLst>
                <a:gd name="T0" fmla="*/ 48 w 48"/>
                <a:gd name="T1" fmla="*/ 127 h 127"/>
                <a:gd name="T2" fmla="*/ 0 w 48"/>
                <a:gd name="T3" fmla="*/ 127 h 127"/>
                <a:gd name="T4" fmla="*/ 0 w 48"/>
                <a:gd name="T5" fmla="*/ 0 h 127"/>
                <a:gd name="T6" fmla="*/ 48 w 48"/>
                <a:gd name="T7" fmla="*/ 121 h 127"/>
                <a:gd name="T8" fmla="*/ 48 w 48"/>
                <a:gd name="T9" fmla="*/ 127 h 127"/>
              </a:gdLst>
              <a:ahLst/>
              <a:cxnLst>
                <a:cxn ang="0">
                  <a:pos x="T0" y="T1"/>
                </a:cxn>
                <a:cxn ang="0">
                  <a:pos x="T2" y="T3"/>
                </a:cxn>
                <a:cxn ang="0">
                  <a:pos x="T4" y="T5"/>
                </a:cxn>
                <a:cxn ang="0">
                  <a:pos x="T6" y="T7"/>
                </a:cxn>
                <a:cxn ang="0">
                  <a:pos x="T8" y="T9"/>
                </a:cxn>
              </a:cxnLst>
              <a:rect l="0" t="0" r="r" b="b"/>
              <a:pathLst>
                <a:path w="48" h="127">
                  <a:moveTo>
                    <a:pt x="48" y="127"/>
                  </a:moveTo>
                  <a:lnTo>
                    <a:pt x="0" y="127"/>
                  </a:lnTo>
                  <a:lnTo>
                    <a:pt x="0" y="0"/>
                  </a:lnTo>
                  <a:lnTo>
                    <a:pt x="48" y="121"/>
                  </a:lnTo>
                  <a:lnTo>
                    <a:pt x="48"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9" name="Freeform 114">
              <a:extLst>
                <a:ext uri="{FF2B5EF4-FFF2-40B4-BE49-F238E27FC236}">
                  <a16:creationId xmlns:a16="http://schemas.microsoft.com/office/drawing/2014/main" xmlns="" id="{9ED264B5-511D-4736-B15D-3ACF1E6AD378}"/>
                </a:ext>
              </a:extLst>
            </p:cNvPr>
            <p:cNvSpPr>
              <a:spLocks/>
            </p:cNvSpPr>
            <p:nvPr userDrawn="1"/>
          </p:nvSpPr>
          <p:spPr bwMode="auto">
            <a:xfrm>
              <a:off x="5824538" y="6045200"/>
              <a:ext cx="76200" cy="201613"/>
            </a:xfrm>
            <a:custGeom>
              <a:avLst/>
              <a:gdLst>
                <a:gd name="T0" fmla="*/ 48 w 48"/>
                <a:gd name="T1" fmla="*/ 127 h 127"/>
                <a:gd name="T2" fmla="*/ 0 w 48"/>
                <a:gd name="T3" fmla="*/ 127 h 127"/>
                <a:gd name="T4" fmla="*/ 0 w 48"/>
                <a:gd name="T5" fmla="*/ 0 h 127"/>
                <a:gd name="T6" fmla="*/ 1 w 48"/>
                <a:gd name="T7" fmla="*/ 0 h 127"/>
                <a:gd name="T8" fmla="*/ 48 w 48"/>
                <a:gd name="T9" fmla="*/ 117 h 127"/>
                <a:gd name="T10" fmla="*/ 48 w 48"/>
                <a:gd name="T11" fmla="*/ 127 h 127"/>
              </a:gdLst>
              <a:ahLst/>
              <a:cxnLst>
                <a:cxn ang="0">
                  <a:pos x="T0" y="T1"/>
                </a:cxn>
                <a:cxn ang="0">
                  <a:pos x="T2" y="T3"/>
                </a:cxn>
                <a:cxn ang="0">
                  <a:pos x="T4" y="T5"/>
                </a:cxn>
                <a:cxn ang="0">
                  <a:pos x="T6" y="T7"/>
                </a:cxn>
                <a:cxn ang="0">
                  <a:pos x="T8" y="T9"/>
                </a:cxn>
                <a:cxn ang="0">
                  <a:pos x="T10" y="T11"/>
                </a:cxn>
              </a:cxnLst>
              <a:rect l="0" t="0" r="r" b="b"/>
              <a:pathLst>
                <a:path w="48" h="127">
                  <a:moveTo>
                    <a:pt x="48" y="127"/>
                  </a:moveTo>
                  <a:lnTo>
                    <a:pt x="0" y="127"/>
                  </a:lnTo>
                  <a:lnTo>
                    <a:pt x="0" y="0"/>
                  </a:lnTo>
                  <a:lnTo>
                    <a:pt x="1" y="0"/>
                  </a:lnTo>
                  <a:lnTo>
                    <a:pt x="48" y="117"/>
                  </a:lnTo>
                  <a:lnTo>
                    <a:pt x="48"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0" name="Freeform 115">
              <a:extLst>
                <a:ext uri="{FF2B5EF4-FFF2-40B4-BE49-F238E27FC236}">
                  <a16:creationId xmlns:a16="http://schemas.microsoft.com/office/drawing/2014/main" xmlns="" id="{97035A42-1826-4A37-AF58-B391A7A8EC70}"/>
                </a:ext>
              </a:extLst>
            </p:cNvPr>
            <p:cNvSpPr>
              <a:spLocks/>
            </p:cNvSpPr>
            <p:nvPr userDrawn="1"/>
          </p:nvSpPr>
          <p:spPr bwMode="auto">
            <a:xfrm>
              <a:off x="5826126" y="6045200"/>
              <a:ext cx="74613" cy="185738"/>
            </a:xfrm>
            <a:custGeom>
              <a:avLst/>
              <a:gdLst>
                <a:gd name="T0" fmla="*/ 47 w 47"/>
                <a:gd name="T1" fmla="*/ 117 h 117"/>
                <a:gd name="T2" fmla="*/ 0 w 47"/>
                <a:gd name="T3" fmla="*/ 0 h 117"/>
                <a:gd name="T4" fmla="*/ 47 w 47"/>
                <a:gd name="T5" fmla="*/ 0 h 117"/>
                <a:gd name="T6" fmla="*/ 47 w 47"/>
                <a:gd name="T7" fmla="*/ 117 h 117"/>
              </a:gdLst>
              <a:ahLst/>
              <a:cxnLst>
                <a:cxn ang="0">
                  <a:pos x="T0" y="T1"/>
                </a:cxn>
                <a:cxn ang="0">
                  <a:pos x="T2" y="T3"/>
                </a:cxn>
                <a:cxn ang="0">
                  <a:pos x="T4" y="T5"/>
                </a:cxn>
                <a:cxn ang="0">
                  <a:pos x="T6" y="T7"/>
                </a:cxn>
              </a:cxnLst>
              <a:rect l="0" t="0" r="r" b="b"/>
              <a:pathLst>
                <a:path w="47" h="117">
                  <a:moveTo>
                    <a:pt x="47" y="117"/>
                  </a:moveTo>
                  <a:lnTo>
                    <a:pt x="0" y="0"/>
                  </a:lnTo>
                  <a:lnTo>
                    <a:pt x="47" y="0"/>
                  </a:lnTo>
                  <a:lnTo>
                    <a:pt x="47" y="11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1" name="Freeform 116">
              <a:extLst>
                <a:ext uri="{FF2B5EF4-FFF2-40B4-BE49-F238E27FC236}">
                  <a16:creationId xmlns:a16="http://schemas.microsoft.com/office/drawing/2014/main" xmlns="" id="{03C7AB7D-2051-4661-84D1-4DA021478101}"/>
                </a:ext>
              </a:extLst>
            </p:cNvPr>
            <p:cNvSpPr>
              <a:spLocks/>
            </p:cNvSpPr>
            <p:nvPr userDrawn="1"/>
          </p:nvSpPr>
          <p:spPr bwMode="auto">
            <a:xfrm>
              <a:off x="5719763" y="6045200"/>
              <a:ext cx="74613" cy="201613"/>
            </a:xfrm>
            <a:custGeom>
              <a:avLst/>
              <a:gdLst>
                <a:gd name="T0" fmla="*/ 47 w 47"/>
                <a:gd name="T1" fmla="*/ 0 h 127"/>
                <a:gd name="T2" fmla="*/ 47 w 47"/>
                <a:gd name="T3" fmla="*/ 127 h 127"/>
                <a:gd name="T4" fmla="*/ 0 w 47"/>
                <a:gd name="T5" fmla="*/ 0 h 127"/>
                <a:gd name="T6" fmla="*/ 47 w 47"/>
                <a:gd name="T7" fmla="*/ 0 h 127"/>
              </a:gdLst>
              <a:ahLst/>
              <a:cxnLst>
                <a:cxn ang="0">
                  <a:pos x="T0" y="T1"/>
                </a:cxn>
                <a:cxn ang="0">
                  <a:pos x="T2" y="T3"/>
                </a:cxn>
                <a:cxn ang="0">
                  <a:pos x="T4" y="T5"/>
                </a:cxn>
                <a:cxn ang="0">
                  <a:pos x="T6" y="T7"/>
                </a:cxn>
              </a:cxnLst>
              <a:rect l="0" t="0" r="r" b="b"/>
              <a:pathLst>
                <a:path w="47" h="127">
                  <a:moveTo>
                    <a:pt x="47" y="0"/>
                  </a:moveTo>
                  <a:lnTo>
                    <a:pt x="47" y="127"/>
                  </a:lnTo>
                  <a:lnTo>
                    <a:pt x="0" y="0"/>
                  </a:lnTo>
                  <a:lnTo>
                    <a:pt x="47"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2" name="Freeform 117">
              <a:extLst>
                <a:ext uri="{FF2B5EF4-FFF2-40B4-BE49-F238E27FC236}">
                  <a16:creationId xmlns:a16="http://schemas.microsoft.com/office/drawing/2014/main" xmlns="" id="{2796E942-26B5-43B1-81F7-F6274F93D192}"/>
                </a:ext>
              </a:extLst>
            </p:cNvPr>
            <p:cNvSpPr>
              <a:spLocks/>
            </p:cNvSpPr>
            <p:nvPr userDrawn="1"/>
          </p:nvSpPr>
          <p:spPr bwMode="auto">
            <a:xfrm>
              <a:off x="5718176" y="6045200"/>
              <a:ext cx="76200" cy="201613"/>
            </a:xfrm>
            <a:custGeom>
              <a:avLst/>
              <a:gdLst>
                <a:gd name="T0" fmla="*/ 0 w 48"/>
                <a:gd name="T1" fmla="*/ 0 h 127"/>
                <a:gd name="T2" fmla="*/ 1 w 48"/>
                <a:gd name="T3" fmla="*/ 0 h 127"/>
                <a:gd name="T4" fmla="*/ 48 w 48"/>
                <a:gd name="T5" fmla="*/ 127 h 127"/>
                <a:gd name="T6" fmla="*/ 0 w 48"/>
                <a:gd name="T7" fmla="*/ 127 h 127"/>
                <a:gd name="T8" fmla="*/ 0 w 48"/>
                <a:gd name="T9" fmla="*/ 0 h 127"/>
              </a:gdLst>
              <a:ahLst/>
              <a:cxnLst>
                <a:cxn ang="0">
                  <a:pos x="T0" y="T1"/>
                </a:cxn>
                <a:cxn ang="0">
                  <a:pos x="T2" y="T3"/>
                </a:cxn>
                <a:cxn ang="0">
                  <a:pos x="T4" y="T5"/>
                </a:cxn>
                <a:cxn ang="0">
                  <a:pos x="T6" y="T7"/>
                </a:cxn>
                <a:cxn ang="0">
                  <a:pos x="T8" y="T9"/>
                </a:cxn>
              </a:cxnLst>
              <a:rect l="0" t="0" r="r" b="b"/>
              <a:pathLst>
                <a:path w="48" h="127">
                  <a:moveTo>
                    <a:pt x="0" y="0"/>
                  </a:moveTo>
                  <a:lnTo>
                    <a:pt x="1" y="0"/>
                  </a:lnTo>
                  <a:lnTo>
                    <a:pt x="48" y="127"/>
                  </a:lnTo>
                  <a:lnTo>
                    <a:pt x="0" y="127"/>
                  </a:lnTo>
                  <a:lnTo>
                    <a:pt x="0"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3" name="Freeform 118">
              <a:extLst>
                <a:ext uri="{FF2B5EF4-FFF2-40B4-BE49-F238E27FC236}">
                  <a16:creationId xmlns:a16="http://schemas.microsoft.com/office/drawing/2014/main" xmlns="" id="{2498724D-83C2-43DE-B92B-A2709BF37170}"/>
                </a:ext>
              </a:extLst>
            </p:cNvPr>
            <p:cNvSpPr>
              <a:spLocks/>
            </p:cNvSpPr>
            <p:nvPr userDrawn="1"/>
          </p:nvSpPr>
          <p:spPr bwMode="auto">
            <a:xfrm>
              <a:off x="5935663" y="6281738"/>
              <a:ext cx="76200" cy="201613"/>
            </a:xfrm>
            <a:custGeom>
              <a:avLst/>
              <a:gdLst>
                <a:gd name="T0" fmla="*/ 48 w 48"/>
                <a:gd name="T1" fmla="*/ 127 h 127"/>
                <a:gd name="T2" fmla="*/ 0 w 48"/>
                <a:gd name="T3" fmla="*/ 127 h 127"/>
                <a:gd name="T4" fmla="*/ 0 w 48"/>
                <a:gd name="T5" fmla="*/ 0 h 127"/>
                <a:gd name="T6" fmla="*/ 48 w 48"/>
                <a:gd name="T7" fmla="*/ 123 h 127"/>
                <a:gd name="T8" fmla="*/ 48 w 48"/>
                <a:gd name="T9" fmla="*/ 127 h 127"/>
              </a:gdLst>
              <a:ahLst/>
              <a:cxnLst>
                <a:cxn ang="0">
                  <a:pos x="T0" y="T1"/>
                </a:cxn>
                <a:cxn ang="0">
                  <a:pos x="T2" y="T3"/>
                </a:cxn>
                <a:cxn ang="0">
                  <a:pos x="T4" y="T5"/>
                </a:cxn>
                <a:cxn ang="0">
                  <a:pos x="T6" y="T7"/>
                </a:cxn>
                <a:cxn ang="0">
                  <a:pos x="T8" y="T9"/>
                </a:cxn>
              </a:cxnLst>
              <a:rect l="0" t="0" r="r" b="b"/>
              <a:pathLst>
                <a:path w="48" h="127">
                  <a:moveTo>
                    <a:pt x="48" y="127"/>
                  </a:moveTo>
                  <a:lnTo>
                    <a:pt x="0" y="127"/>
                  </a:lnTo>
                  <a:lnTo>
                    <a:pt x="0" y="0"/>
                  </a:lnTo>
                  <a:lnTo>
                    <a:pt x="48" y="123"/>
                  </a:lnTo>
                  <a:lnTo>
                    <a:pt x="48"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4" name="Freeform 119">
              <a:extLst>
                <a:ext uri="{FF2B5EF4-FFF2-40B4-BE49-F238E27FC236}">
                  <a16:creationId xmlns:a16="http://schemas.microsoft.com/office/drawing/2014/main" xmlns="" id="{8986961E-130B-4F58-A56D-2995C04A08BB}"/>
                </a:ext>
              </a:extLst>
            </p:cNvPr>
            <p:cNvSpPr>
              <a:spLocks/>
            </p:cNvSpPr>
            <p:nvPr userDrawn="1"/>
          </p:nvSpPr>
          <p:spPr bwMode="auto">
            <a:xfrm>
              <a:off x="5935663" y="6281738"/>
              <a:ext cx="76200" cy="195263"/>
            </a:xfrm>
            <a:custGeom>
              <a:avLst/>
              <a:gdLst>
                <a:gd name="T0" fmla="*/ 48 w 48"/>
                <a:gd name="T1" fmla="*/ 0 h 123"/>
                <a:gd name="T2" fmla="*/ 48 w 48"/>
                <a:gd name="T3" fmla="*/ 123 h 123"/>
                <a:gd name="T4" fmla="*/ 0 w 48"/>
                <a:gd name="T5" fmla="*/ 0 h 123"/>
                <a:gd name="T6" fmla="*/ 0 w 48"/>
                <a:gd name="T7" fmla="*/ 0 h 123"/>
                <a:gd name="T8" fmla="*/ 48 w 48"/>
                <a:gd name="T9" fmla="*/ 0 h 123"/>
              </a:gdLst>
              <a:ahLst/>
              <a:cxnLst>
                <a:cxn ang="0">
                  <a:pos x="T0" y="T1"/>
                </a:cxn>
                <a:cxn ang="0">
                  <a:pos x="T2" y="T3"/>
                </a:cxn>
                <a:cxn ang="0">
                  <a:pos x="T4" y="T5"/>
                </a:cxn>
                <a:cxn ang="0">
                  <a:pos x="T6" y="T7"/>
                </a:cxn>
                <a:cxn ang="0">
                  <a:pos x="T8" y="T9"/>
                </a:cxn>
              </a:cxnLst>
              <a:rect l="0" t="0" r="r" b="b"/>
              <a:pathLst>
                <a:path w="48" h="123">
                  <a:moveTo>
                    <a:pt x="48" y="0"/>
                  </a:moveTo>
                  <a:lnTo>
                    <a:pt x="48" y="123"/>
                  </a:lnTo>
                  <a:lnTo>
                    <a:pt x="0" y="0"/>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5" name="Freeform 120">
              <a:extLst>
                <a:ext uri="{FF2B5EF4-FFF2-40B4-BE49-F238E27FC236}">
                  <a16:creationId xmlns:a16="http://schemas.microsoft.com/office/drawing/2014/main" xmlns="" id="{8E4FF874-7989-4E49-8716-84C6AAB0EFBF}"/>
                </a:ext>
              </a:extLst>
            </p:cNvPr>
            <p:cNvSpPr>
              <a:spLocks/>
            </p:cNvSpPr>
            <p:nvPr userDrawn="1"/>
          </p:nvSpPr>
          <p:spPr bwMode="auto">
            <a:xfrm>
              <a:off x="5821363" y="6286500"/>
              <a:ext cx="76200" cy="196850"/>
            </a:xfrm>
            <a:custGeom>
              <a:avLst/>
              <a:gdLst>
                <a:gd name="T0" fmla="*/ 48 w 48"/>
                <a:gd name="T1" fmla="*/ 124 h 124"/>
                <a:gd name="T2" fmla="*/ 0 w 48"/>
                <a:gd name="T3" fmla="*/ 124 h 124"/>
                <a:gd name="T4" fmla="*/ 0 w 48"/>
                <a:gd name="T5" fmla="*/ 0 h 124"/>
                <a:gd name="T6" fmla="*/ 48 w 48"/>
                <a:gd name="T7" fmla="*/ 119 h 124"/>
                <a:gd name="T8" fmla="*/ 48 w 48"/>
                <a:gd name="T9" fmla="*/ 124 h 124"/>
              </a:gdLst>
              <a:ahLst/>
              <a:cxnLst>
                <a:cxn ang="0">
                  <a:pos x="T0" y="T1"/>
                </a:cxn>
                <a:cxn ang="0">
                  <a:pos x="T2" y="T3"/>
                </a:cxn>
                <a:cxn ang="0">
                  <a:pos x="T4" y="T5"/>
                </a:cxn>
                <a:cxn ang="0">
                  <a:pos x="T6" y="T7"/>
                </a:cxn>
                <a:cxn ang="0">
                  <a:pos x="T8" y="T9"/>
                </a:cxn>
              </a:cxnLst>
              <a:rect l="0" t="0" r="r" b="b"/>
              <a:pathLst>
                <a:path w="48" h="124">
                  <a:moveTo>
                    <a:pt x="48" y="124"/>
                  </a:moveTo>
                  <a:lnTo>
                    <a:pt x="0" y="124"/>
                  </a:lnTo>
                  <a:lnTo>
                    <a:pt x="0" y="0"/>
                  </a:lnTo>
                  <a:lnTo>
                    <a:pt x="48" y="119"/>
                  </a:lnTo>
                  <a:lnTo>
                    <a:pt x="48" y="124"/>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6" name="Freeform 121">
              <a:extLst>
                <a:ext uri="{FF2B5EF4-FFF2-40B4-BE49-F238E27FC236}">
                  <a16:creationId xmlns:a16="http://schemas.microsoft.com/office/drawing/2014/main" xmlns="" id="{674D39E3-D0C5-4400-8AF5-5C410D4E03FC}"/>
                </a:ext>
              </a:extLst>
            </p:cNvPr>
            <p:cNvSpPr>
              <a:spLocks/>
            </p:cNvSpPr>
            <p:nvPr userDrawn="1"/>
          </p:nvSpPr>
          <p:spPr bwMode="auto">
            <a:xfrm>
              <a:off x="5821363" y="6281738"/>
              <a:ext cx="76200" cy="193675"/>
            </a:xfrm>
            <a:custGeom>
              <a:avLst/>
              <a:gdLst>
                <a:gd name="T0" fmla="*/ 48 w 48"/>
                <a:gd name="T1" fmla="*/ 0 h 122"/>
                <a:gd name="T2" fmla="*/ 48 w 48"/>
                <a:gd name="T3" fmla="*/ 122 h 122"/>
                <a:gd name="T4" fmla="*/ 0 w 48"/>
                <a:gd name="T5" fmla="*/ 3 h 122"/>
                <a:gd name="T6" fmla="*/ 0 w 48"/>
                <a:gd name="T7" fmla="*/ 0 h 122"/>
                <a:gd name="T8" fmla="*/ 48 w 48"/>
                <a:gd name="T9" fmla="*/ 0 h 122"/>
              </a:gdLst>
              <a:ahLst/>
              <a:cxnLst>
                <a:cxn ang="0">
                  <a:pos x="T0" y="T1"/>
                </a:cxn>
                <a:cxn ang="0">
                  <a:pos x="T2" y="T3"/>
                </a:cxn>
                <a:cxn ang="0">
                  <a:pos x="T4" y="T5"/>
                </a:cxn>
                <a:cxn ang="0">
                  <a:pos x="T6" y="T7"/>
                </a:cxn>
                <a:cxn ang="0">
                  <a:pos x="T8" y="T9"/>
                </a:cxn>
              </a:cxnLst>
              <a:rect l="0" t="0" r="r" b="b"/>
              <a:pathLst>
                <a:path w="48" h="122">
                  <a:moveTo>
                    <a:pt x="48" y="0"/>
                  </a:moveTo>
                  <a:lnTo>
                    <a:pt x="48" y="122"/>
                  </a:lnTo>
                  <a:lnTo>
                    <a:pt x="0" y="3"/>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7" name="Freeform 122">
              <a:extLst>
                <a:ext uri="{FF2B5EF4-FFF2-40B4-BE49-F238E27FC236}">
                  <a16:creationId xmlns:a16="http://schemas.microsoft.com/office/drawing/2014/main" xmlns="" id="{5A40F9FF-50D0-4755-BD09-0D1F2B37D696}"/>
                </a:ext>
              </a:extLst>
            </p:cNvPr>
            <p:cNvSpPr>
              <a:spLocks/>
            </p:cNvSpPr>
            <p:nvPr userDrawn="1"/>
          </p:nvSpPr>
          <p:spPr bwMode="auto">
            <a:xfrm>
              <a:off x="5718176" y="6281738"/>
              <a:ext cx="76200" cy="193675"/>
            </a:xfrm>
            <a:custGeom>
              <a:avLst/>
              <a:gdLst>
                <a:gd name="T0" fmla="*/ 48 w 48"/>
                <a:gd name="T1" fmla="*/ 0 h 122"/>
                <a:gd name="T2" fmla="*/ 48 w 48"/>
                <a:gd name="T3" fmla="*/ 122 h 122"/>
                <a:gd name="T4" fmla="*/ 0 w 48"/>
                <a:gd name="T5" fmla="*/ 0 h 122"/>
                <a:gd name="T6" fmla="*/ 48 w 48"/>
                <a:gd name="T7" fmla="*/ 0 h 122"/>
              </a:gdLst>
              <a:ahLst/>
              <a:cxnLst>
                <a:cxn ang="0">
                  <a:pos x="T0" y="T1"/>
                </a:cxn>
                <a:cxn ang="0">
                  <a:pos x="T2" y="T3"/>
                </a:cxn>
                <a:cxn ang="0">
                  <a:pos x="T4" y="T5"/>
                </a:cxn>
                <a:cxn ang="0">
                  <a:pos x="T6" y="T7"/>
                </a:cxn>
              </a:cxnLst>
              <a:rect l="0" t="0" r="r" b="b"/>
              <a:pathLst>
                <a:path w="48" h="122">
                  <a:moveTo>
                    <a:pt x="48" y="0"/>
                  </a:moveTo>
                  <a:lnTo>
                    <a:pt x="48" y="122"/>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8" name="Freeform 123">
              <a:extLst>
                <a:ext uri="{FF2B5EF4-FFF2-40B4-BE49-F238E27FC236}">
                  <a16:creationId xmlns:a16="http://schemas.microsoft.com/office/drawing/2014/main" xmlns="" id="{20339A50-1511-477E-A76E-642CE2DCE7D2}"/>
                </a:ext>
              </a:extLst>
            </p:cNvPr>
            <p:cNvSpPr>
              <a:spLocks/>
            </p:cNvSpPr>
            <p:nvPr userDrawn="1"/>
          </p:nvSpPr>
          <p:spPr bwMode="auto">
            <a:xfrm>
              <a:off x="5716588" y="6281738"/>
              <a:ext cx="77788" cy="201613"/>
            </a:xfrm>
            <a:custGeom>
              <a:avLst/>
              <a:gdLst>
                <a:gd name="T0" fmla="*/ 0 w 49"/>
                <a:gd name="T1" fmla="*/ 127 h 127"/>
                <a:gd name="T2" fmla="*/ 0 w 49"/>
                <a:gd name="T3" fmla="*/ 0 h 127"/>
                <a:gd name="T4" fmla="*/ 1 w 49"/>
                <a:gd name="T5" fmla="*/ 0 h 127"/>
                <a:gd name="T6" fmla="*/ 49 w 49"/>
                <a:gd name="T7" fmla="*/ 122 h 127"/>
                <a:gd name="T8" fmla="*/ 49 w 49"/>
                <a:gd name="T9" fmla="*/ 127 h 127"/>
                <a:gd name="T10" fmla="*/ 0 w 49"/>
                <a:gd name="T11" fmla="*/ 127 h 127"/>
              </a:gdLst>
              <a:ahLst/>
              <a:cxnLst>
                <a:cxn ang="0">
                  <a:pos x="T0" y="T1"/>
                </a:cxn>
                <a:cxn ang="0">
                  <a:pos x="T2" y="T3"/>
                </a:cxn>
                <a:cxn ang="0">
                  <a:pos x="T4" y="T5"/>
                </a:cxn>
                <a:cxn ang="0">
                  <a:pos x="T6" y="T7"/>
                </a:cxn>
                <a:cxn ang="0">
                  <a:pos x="T8" y="T9"/>
                </a:cxn>
                <a:cxn ang="0">
                  <a:pos x="T10" y="T11"/>
                </a:cxn>
              </a:cxnLst>
              <a:rect l="0" t="0" r="r" b="b"/>
              <a:pathLst>
                <a:path w="49" h="127">
                  <a:moveTo>
                    <a:pt x="0" y="127"/>
                  </a:moveTo>
                  <a:lnTo>
                    <a:pt x="0" y="0"/>
                  </a:lnTo>
                  <a:lnTo>
                    <a:pt x="1" y="0"/>
                  </a:lnTo>
                  <a:lnTo>
                    <a:pt x="49" y="122"/>
                  </a:lnTo>
                  <a:lnTo>
                    <a:pt x="49" y="127"/>
                  </a:lnTo>
                  <a:lnTo>
                    <a:pt x="0"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9" name="Freeform 124">
              <a:extLst>
                <a:ext uri="{FF2B5EF4-FFF2-40B4-BE49-F238E27FC236}">
                  <a16:creationId xmlns:a16="http://schemas.microsoft.com/office/drawing/2014/main" xmlns="" id="{ED3FC5EF-117F-4026-9F54-9AD07F2BD54E}"/>
                </a:ext>
              </a:extLst>
            </p:cNvPr>
            <p:cNvSpPr>
              <a:spLocks/>
            </p:cNvSpPr>
            <p:nvPr userDrawn="1"/>
          </p:nvSpPr>
          <p:spPr bwMode="auto">
            <a:xfrm>
              <a:off x="5935663" y="6527800"/>
              <a:ext cx="76200" cy="196850"/>
            </a:xfrm>
            <a:custGeom>
              <a:avLst/>
              <a:gdLst>
                <a:gd name="T0" fmla="*/ 0 w 48"/>
                <a:gd name="T1" fmla="*/ 124 h 124"/>
                <a:gd name="T2" fmla="*/ 0 w 48"/>
                <a:gd name="T3" fmla="*/ 0 h 124"/>
                <a:gd name="T4" fmla="*/ 48 w 48"/>
                <a:gd name="T5" fmla="*/ 124 h 124"/>
                <a:gd name="T6" fmla="*/ 0 w 48"/>
                <a:gd name="T7" fmla="*/ 124 h 124"/>
              </a:gdLst>
              <a:ahLst/>
              <a:cxnLst>
                <a:cxn ang="0">
                  <a:pos x="T0" y="T1"/>
                </a:cxn>
                <a:cxn ang="0">
                  <a:pos x="T2" y="T3"/>
                </a:cxn>
                <a:cxn ang="0">
                  <a:pos x="T4" y="T5"/>
                </a:cxn>
                <a:cxn ang="0">
                  <a:pos x="T6" y="T7"/>
                </a:cxn>
              </a:cxnLst>
              <a:rect l="0" t="0" r="r" b="b"/>
              <a:pathLst>
                <a:path w="48" h="124">
                  <a:moveTo>
                    <a:pt x="0" y="124"/>
                  </a:moveTo>
                  <a:lnTo>
                    <a:pt x="0" y="0"/>
                  </a:lnTo>
                  <a:lnTo>
                    <a:pt x="48" y="124"/>
                  </a:lnTo>
                  <a:lnTo>
                    <a:pt x="0" y="124"/>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0" name="Freeform 125">
              <a:extLst>
                <a:ext uri="{FF2B5EF4-FFF2-40B4-BE49-F238E27FC236}">
                  <a16:creationId xmlns:a16="http://schemas.microsoft.com/office/drawing/2014/main" xmlns="" id="{DA248CF2-39E6-409B-8BD9-9D705A21273B}"/>
                </a:ext>
              </a:extLst>
            </p:cNvPr>
            <p:cNvSpPr>
              <a:spLocks/>
            </p:cNvSpPr>
            <p:nvPr userDrawn="1"/>
          </p:nvSpPr>
          <p:spPr bwMode="auto">
            <a:xfrm>
              <a:off x="5935663" y="6523038"/>
              <a:ext cx="76200" cy="201613"/>
            </a:xfrm>
            <a:custGeom>
              <a:avLst/>
              <a:gdLst>
                <a:gd name="T0" fmla="*/ 48 w 48"/>
                <a:gd name="T1" fmla="*/ 0 h 127"/>
                <a:gd name="T2" fmla="*/ 48 w 48"/>
                <a:gd name="T3" fmla="*/ 127 h 127"/>
                <a:gd name="T4" fmla="*/ 48 w 48"/>
                <a:gd name="T5" fmla="*/ 127 h 127"/>
                <a:gd name="T6" fmla="*/ 0 w 48"/>
                <a:gd name="T7" fmla="*/ 3 h 127"/>
                <a:gd name="T8" fmla="*/ 0 w 48"/>
                <a:gd name="T9" fmla="*/ 0 h 127"/>
                <a:gd name="T10" fmla="*/ 48 w 48"/>
                <a:gd name="T11" fmla="*/ 0 h 127"/>
              </a:gdLst>
              <a:ahLst/>
              <a:cxnLst>
                <a:cxn ang="0">
                  <a:pos x="T0" y="T1"/>
                </a:cxn>
                <a:cxn ang="0">
                  <a:pos x="T2" y="T3"/>
                </a:cxn>
                <a:cxn ang="0">
                  <a:pos x="T4" y="T5"/>
                </a:cxn>
                <a:cxn ang="0">
                  <a:pos x="T6" y="T7"/>
                </a:cxn>
                <a:cxn ang="0">
                  <a:pos x="T8" y="T9"/>
                </a:cxn>
                <a:cxn ang="0">
                  <a:pos x="T10" y="T11"/>
                </a:cxn>
              </a:cxnLst>
              <a:rect l="0" t="0" r="r" b="b"/>
              <a:pathLst>
                <a:path w="48" h="127">
                  <a:moveTo>
                    <a:pt x="48" y="0"/>
                  </a:moveTo>
                  <a:lnTo>
                    <a:pt x="48" y="127"/>
                  </a:lnTo>
                  <a:lnTo>
                    <a:pt x="48" y="127"/>
                  </a:lnTo>
                  <a:lnTo>
                    <a:pt x="0" y="3"/>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1" name="Freeform 126">
              <a:extLst>
                <a:ext uri="{FF2B5EF4-FFF2-40B4-BE49-F238E27FC236}">
                  <a16:creationId xmlns:a16="http://schemas.microsoft.com/office/drawing/2014/main" xmlns="" id="{9FB3B208-22AD-40B4-8BBF-1FEF2C37A341}"/>
                </a:ext>
              </a:extLst>
            </p:cNvPr>
            <p:cNvSpPr>
              <a:spLocks/>
            </p:cNvSpPr>
            <p:nvPr userDrawn="1"/>
          </p:nvSpPr>
          <p:spPr bwMode="auto">
            <a:xfrm>
              <a:off x="5821363" y="6523038"/>
              <a:ext cx="76200" cy="196850"/>
            </a:xfrm>
            <a:custGeom>
              <a:avLst/>
              <a:gdLst>
                <a:gd name="T0" fmla="*/ 48 w 48"/>
                <a:gd name="T1" fmla="*/ 0 h 124"/>
                <a:gd name="T2" fmla="*/ 48 w 48"/>
                <a:gd name="T3" fmla="*/ 124 h 124"/>
                <a:gd name="T4" fmla="*/ 0 w 48"/>
                <a:gd name="T5" fmla="*/ 0 h 124"/>
                <a:gd name="T6" fmla="*/ 0 w 48"/>
                <a:gd name="T7" fmla="*/ 0 h 124"/>
                <a:gd name="T8" fmla="*/ 48 w 48"/>
                <a:gd name="T9" fmla="*/ 0 h 124"/>
              </a:gdLst>
              <a:ahLst/>
              <a:cxnLst>
                <a:cxn ang="0">
                  <a:pos x="T0" y="T1"/>
                </a:cxn>
                <a:cxn ang="0">
                  <a:pos x="T2" y="T3"/>
                </a:cxn>
                <a:cxn ang="0">
                  <a:pos x="T4" y="T5"/>
                </a:cxn>
                <a:cxn ang="0">
                  <a:pos x="T6" y="T7"/>
                </a:cxn>
                <a:cxn ang="0">
                  <a:pos x="T8" y="T9"/>
                </a:cxn>
              </a:cxnLst>
              <a:rect l="0" t="0" r="r" b="b"/>
              <a:pathLst>
                <a:path w="48" h="124">
                  <a:moveTo>
                    <a:pt x="48" y="0"/>
                  </a:moveTo>
                  <a:lnTo>
                    <a:pt x="48" y="124"/>
                  </a:lnTo>
                  <a:lnTo>
                    <a:pt x="0" y="0"/>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2" name="Freeform 127">
              <a:extLst>
                <a:ext uri="{FF2B5EF4-FFF2-40B4-BE49-F238E27FC236}">
                  <a16:creationId xmlns:a16="http://schemas.microsoft.com/office/drawing/2014/main" xmlns="" id="{1B46F8C0-61A5-4CF4-895C-1C5852722A4D}"/>
                </a:ext>
              </a:extLst>
            </p:cNvPr>
            <p:cNvSpPr>
              <a:spLocks/>
            </p:cNvSpPr>
            <p:nvPr userDrawn="1"/>
          </p:nvSpPr>
          <p:spPr bwMode="auto">
            <a:xfrm>
              <a:off x="5821363" y="6523038"/>
              <a:ext cx="76200" cy="201613"/>
            </a:xfrm>
            <a:custGeom>
              <a:avLst/>
              <a:gdLst>
                <a:gd name="T0" fmla="*/ 48 w 48"/>
                <a:gd name="T1" fmla="*/ 127 h 127"/>
                <a:gd name="T2" fmla="*/ 0 w 48"/>
                <a:gd name="T3" fmla="*/ 127 h 127"/>
                <a:gd name="T4" fmla="*/ 0 w 48"/>
                <a:gd name="T5" fmla="*/ 0 h 127"/>
                <a:gd name="T6" fmla="*/ 48 w 48"/>
                <a:gd name="T7" fmla="*/ 124 h 127"/>
                <a:gd name="T8" fmla="*/ 48 w 48"/>
                <a:gd name="T9" fmla="*/ 127 h 127"/>
              </a:gdLst>
              <a:ahLst/>
              <a:cxnLst>
                <a:cxn ang="0">
                  <a:pos x="T0" y="T1"/>
                </a:cxn>
                <a:cxn ang="0">
                  <a:pos x="T2" y="T3"/>
                </a:cxn>
                <a:cxn ang="0">
                  <a:pos x="T4" y="T5"/>
                </a:cxn>
                <a:cxn ang="0">
                  <a:pos x="T6" y="T7"/>
                </a:cxn>
                <a:cxn ang="0">
                  <a:pos x="T8" y="T9"/>
                </a:cxn>
              </a:cxnLst>
              <a:rect l="0" t="0" r="r" b="b"/>
              <a:pathLst>
                <a:path w="48" h="127">
                  <a:moveTo>
                    <a:pt x="48" y="127"/>
                  </a:moveTo>
                  <a:lnTo>
                    <a:pt x="0" y="127"/>
                  </a:lnTo>
                  <a:lnTo>
                    <a:pt x="0" y="0"/>
                  </a:lnTo>
                  <a:lnTo>
                    <a:pt x="48" y="124"/>
                  </a:lnTo>
                  <a:lnTo>
                    <a:pt x="48"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3" name="Freeform 128">
              <a:extLst>
                <a:ext uri="{FF2B5EF4-FFF2-40B4-BE49-F238E27FC236}">
                  <a16:creationId xmlns:a16="http://schemas.microsoft.com/office/drawing/2014/main" xmlns="" id="{5C66D410-405B-4372-9ECF-B4A47F9D0079}"/>
                </a:ext>
              </a:extLst>
            </p:cNvPr>
            <p:cNvSpPr>
              <a:spLocks/>
            </p:cNvSpPr>
            <p:nvPr userDrawn="1"/>
          </p:nvSpPr>
          <p:spPr bwMode="auto">
            <a:xfrm>
              <a:off x="5718176" y="6523038"/>
              <a:ext cx="76200" cy="198438"/>
            </a:xfrm>
            <a:custGeom>
              <a:avLst/>
              <a:gdLst>
                <a:gd name="T0" fmla="*/ 48 w 48"/>
                <a:gd name="T1" fmla="*/ 125 h 125"/>
                <a:gd name="T2" fmla="*/ 0 w 48"/>
                <a:gd name="T3" fmla="*/ 0 h 125"/>
                <a:gd name="T4" fmla="*/ 48 w 48"/>
                <a:gd name="T5" fmla="*/ 0 h 125"/>
                <a:gd name="T6" fmla="*/ 48 w 48"/>
                <a:gd name="T7" fmla="*/ 125 h 125"/>
              </a:gdLst>
              <a:ahLst/>
              <a:cxnLst>
                <a:cxn ang="0">
                  <a:pos x="T0" y="T1"/>
                </a:cxn>
                <a:cxn ang="0">
                  <a:pos x="T2" y="T3"/>
                </a:cxn>
                <a:cxn ang="0">
                  <a:pos x="T4" y="T5"/>
                </a:cxn>
                <a:cxn ang="0">
                  <a:pos x="T6" y="T7"/>
                </a:cxn>
              </a:cxnLst>
              <a:rect l="0" t="0" r="r" b="b"/>
              <a:pathLst>
                <a:path w="48" h="125">
                  <a:moveTo>
                    <a:pt x="48" y="125"/>
                  </a:moveTo>
                  <a:lnTo>
                    <a:pt x="0" y="0"/>
                  </a:lnTo>
                  <a:lnTo>
                    <a:pt x="48" y="0"/>
                  </a:lnTo>
                  <a:lnTo>
                    <a:pt x="48" y="125"/>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4" name="Freeform 129">
              <a:extLst>
                <a:ext uri="{FF2B5EF4-FFF2-40B4-BE49-F238E27FC236}">
                  <a16:creationId xmlns:a16="http://schemas.microsoft.com/office/drawing/2014/main" xmlns="" id="{F417DFE9-5125-42F2-92FA-7BA592C75CF7}"/>
                </a:ext>
              </a:extLst>
            </p:cNvPr>
            <p:cNvSpPr>
              <a:spLocks/>
            </p:cNvSpPr>
            <p:nvPr userDrawn="1"/>
          </p:nvSpPr>
          <p:spPr bwMode="auto">
            <a:xfrm>
              <a:off x="5716588" y="6523038"/>
              <a:ext cx="77788" cy="201613"/>
            </a:xfrm>
            <a:custGeom>
              <a:avLst/>
              <a:gdLst>
                <a:gd name="T0" fmla="*/ 49 w 49"/>
                <a:gd name="T1" fmla="*/ 127 h 127"/>
                <a:gd name="T2" fmla="*/ 0 w 49"/>
                <a:gd name="T3" fmla="*/ 127 h 127"/>
                <a:gd name="T4" fmla="*/ 0 w 49"/>
                <a:gd name="T5" fmla="*/ 0 h 127"/>
                <a:gd name="T6" fmla="*/ 1 w 49"/>
                <a:gd name="T7" fmla="*/ 0 h 127"/>
                <a:gd name="T8" fmla="*/ 49 w 49"/>
                <a:gd name="T9" fmla="*/ 125 h 127"/>
                <a:gd name="T10" fmla="*/ 49 w 49"/>
                <a:gd name="T11" fmla="*/ 127 h 127"/>
              </a:gdLst>
              <a:ahLst/>
              <a:cxnLst>
                <a:cxn ang="0">
                  <a:pos x="T0" y="T1"/>
                </a:cxn>
                <a:cxn ang="0">
                  <a:pos x="T2" y="T3"/>
                </a:cxn>
                <a:cxn ang="0">
                  <a:pos x="T4" y="T5"/>
                </a:cxn>
                <a:cxn ang="0">
                  <a:pos x="T6" y="T7"/>
                </a:cxn>
                <a:cxn ang="0">
                  <a:pos x="T8" y="T9"/>
                </a:cxn>
                <a:cxn ang="0">
                  <a:pos x="T10" y="T11"/>
                </a:cxn>
              </a:cxnLst>
              <a:rect l="0" t="0" r="r" b="b"/>
              <a:pathLst>
                <a:path w="49" h="127">
                  <a:moveTo>
                    <a:pt x="49" y="127"/>
                  </a:moveTo>
                  <a:lnTo>
                    <a:pt x="0" y="127"/>
                  </a:lnTo>
                  <a:lnTo>
                    <a:pt x="0" y="0"/>
                  </a:lnTo>
                  <a:lnTo>
                    <a:pt x="1" y="0"/>
                  </a:lnTo>
                  <a:lnTo>
                    <a:pt x="49" y="125"/>
                  </a:lnTo>
                  <a:lnTo>
                    <a:pt x="49"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5" name="Freeform 130">
              <a:extLst>
                <a:ext uri="{FF2B5EF4-FFF2-40B4-BE49-F238E27FC236}">
                  <a16:creationId xmlns:a16="http://schemas.microsoft.com/office/drawing/2014/main" xmlns="" id="{D1737686-5A78-4080-9A0F-C2E568EFED6F}"/>
                </a:ext>
              </a:extLst>
            </p:cNvPr>
            <p:cNvSpPr>
              <a:spLocks/>
            </p:cNvSpPr>
            <p:nvPr userDrawn="1"/>
          </p:nvSpPr>
          <p:spPr bwMode="auto">
            <a:xfrm>
              <a:off x="4673601" y="5692775"/>
              <a:ext cx="358775" cy="773113"/>
            </a:xfrm>
            <a:custGeom>
              <a:avLst/>
              <a:gdLst>
                <a:gd name="T0" fmla="*/ 0 w 226"/>
                <a:gd name="T1" fmla="*/ 0 h 487"/>
                <a:gd name="T2" fmla="*/ 226 w 226"/>
                <a:gd name="T3" fmla="*/ 0 h 487"/>
                <a:gd name="T4" fmla="*/ 226 w 226"/>
                <a:gd name="T5" fmla="*/ 487 h 487"/>
                <a:gd name="T6" fmla="*/ 0 w 226"/>
                <a:gd name="T7" fmla="*/ 4 h 487"/>
                <a:gd name="T8" fmla="*/ 0 w 226"/>
                <a:gd name="T9" fmla="*/ 0 h 487"/>
              </a:gdLst>
              <a:ahLst/>
              <a:cxnLst>
                <a:cxn ang="0">
                  <a:pos x="T0" y="T1"/>
                </a:cxn>
                <a:cxn ang="0">
                  <a:pos x="T2" y="T3"/>
                </a:cxn>
                <a:cxn ang="0">
                  <a:pos x="T4" y="T5"/>
                </a:cxn>
                <a:cxn ang="0">
                  <a:pos x="T6" y="T7"/>
                </a:cxn>
                <a:cxn ang="0">
                  <a:pos x="T8" y="T9"/>
                </a:cxn>
              </a:cxnLst>
              <a:rect l="0" t="0" r="r" b="b"/>
              <a:pathLst>
                <a:path w="226" h="487">
                  <a:moveTo>
                    <a:pt x="0" y="0"/>
                  </a:moveTo>
                  <a:lnTo>
                    <a:pt x="226" y="0"/>
                  </a:lnTo>
                  <a:lnTo>
                    <a:pt x="226" y="487"/>
                  </a:lnTo>
                  <a:lnTo>
                    <a:pt x="0" y="4"/>
                  </a:lnTo>
                  <a:lnTo>
                    <a:pt x="0" y="0"/>
                  </a:lnTo>
                  <a:close/>
                </a:path>
              </a:pathLst>
            </a:custGeom>
            <a:solidFill>
              <a:srgbClr val="98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6" name="Freeform 131">
              <a:extLst>
                <a:ext uri="{FF2B5EF4-FFF2-40B4-BE49-F238E27FC236}">
                  <a16:creationId xmlns:a16="http://schemas.microsoft.com/office/drawing/2014/main" xmlns="" id="{19D9F0B7-C671-4BCD-936C-FF3884773760}"/>
                </a:ext>
              </a:extLst>
            </p:cNvPr>
            <p:cNvSpPr>
              <a:spLocks/>
            </p:cNvSpPr>
            <p:nvPr userDrawn="1"/>
          </p:nvSpPr>
          <p:spPr bwMode="auto">
            <a:xfrm>
              <a:off x="4673601" y="5699125"/>
              <a:ext cx="358775" cy="785813"/>
            </a:xfrm>
            <a:custGeom>
              <a:avLst/>
              <a:gdLst>
                <a:gd name="T0" fmla="*/ 226 w 226"/>
                <a:gd name="T1" fmla="*/ 483 h 495"/>
                <a:gd name="T2" fmla="*/ 226 w 226"/>
                <a:gd name="T3" fmla="*/ 495 h 495"/>
                <a:gd name="T4" fmla="*/ 0 w 226"/>
                <a:gd name="T5" fmla="*/ 495 h 495"/>
                <a:gd name="T6" fmla="*/ 0 w 226"/>
                <a:gd name="T7" fmla="*/ 0 h 495"/>
                <a:gd name="T8" fmla="*/ 226 w 226"/>
                <a:gd name="T9" fmla="*/ 483 h 495"/>
              </a:gdLst>
              <a:ahLst/>
              <a:cxnLst>
                <a:cxn ang="0">
                  <a:pos x="T0" y="T1"/>
                </a:cxn>
                <a:cxn ang="0">
                  <a:pos x="T2" y="T3"/>
                </a:cxn>
                <a:cxn ang="0">
                  <a:pos x="T4" y="T5"/>
                </a:cxn>
                <a:cxn ang="0">
                  <a:pos x="T6" y="T7"/>
                </a:cxn>
                <a:cxn ang="0">
                  <a:pos x="T8" y="T9"/>
                </a:cxn>
              </a:cxnLst>
              <a:rect l="0" t="0" r="r" b="b"/>
              <a:pathLst>
                <a:path w="226" h="495">
                  <a:moveTo>
                    <a:pt x="226" y="483"/>
                  </a:moveTo>
                  <a:lnTo>
                    <a:pt x="226" y="495"/>
                  </a:lnTo>
                  <a:lnTo>
                    <a:pt x="0" y="495"/>
                  </a:lnTo>
                  <a:lnTo>
                    <a:pt x="0" y="0"/>
                  </a:lnTo>
                  <a:lnTo>
                    <a:pt x="226" y="483"/>
                  </a:lnTo>
                  <a:close/>
                </a:path>
              </a:pathLst>
            </a:custGeom>
            <a:solidFill>
              <a:srgbClr val="98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7" name="Freeform 132">
              <a:extLst>
                <a:ext uri="{FF2B5EF4-FFF2-40B4-BE49-F238E27FC236}">
                  <a16:creationId xmlns:a16="http://schemas.microsoft.com/office/drawing/2014/main" xmlns="" id="{87668139-E7FE-4E9A-875E-B57A8C12C8CC}"/>
                </a:ext>
              </a:extLst>
            </p:cNvPr>
            <p:cNvSpPr>
              <a:spLocks/>
            </p:cNvSpPr>
            <p:nvPr userDrawn="1"/>
          </p:nvSpPr>
          <p:spPr bwMode="auto">
            <a:xfrm>
              <a:off x="4924426" y="5751513"/>
              <a:ext cx="76200" cy="192088"/>
            </a:xfrm>
            <a:custGeom>
              <a:avLst/>
              <a:gdLst>
                <a:gd name="T0" fmla="*/ 48 w 48"/>
                <a:gd name="T1" fmla="*/ 0 h 121"/>
                <a:gd name="T2" fmla="*/ 48 w 48"/>
                <a:gd name="T3" fmla="*/ 121 h 121"/>
                <a:gd name="T4" fmla="*/ 0 w 48"/>
                <a:gd name="T5" fmla="*/ 0 h 121"/>
                <a:gd name="T6" fmla="*/ 0 w 48"/>
                <a:gd name="T7" fmla="*/ 0 h 121"/>
                <a:gd name="T8" fmla="*/ 48 w 48"/>
                <a:gd name="T9" fmla="*/ 0 h 121"/>
              </a:gdLst>
              <a:ahLst/>
              <a:cxnLst>
                <a:cxn ang="0">
                  <a:pos x="T0" y="T1"/>
                </a:cxn>
                <a:cxn ang="0">
                  <a:pos x="T2" y="T3"/>
                </a:cxn>
                <a:cxn ang="0">
                  <a:pos x="T4" y="T5"/>
                </a:cxn>
                <a:cxn ang="0">
                  <a:pos x="T6" y="T7"/>
                </a:cxn>
                <a:cxn ang="0">
                  <a:pos x="T8" y="T9"/>
                </a:cxn>
              </a:cxnLst>
              <a:rect l="0" t="0" r="r" b="b"/>
              <a:pathLst>
                <a:path w="48" h="121">
                  <a:moveTo>
                    <a:pt x="48" y="0"/>
                  </a:moveTo>
                  <a:lnTo>
                    <a:pt x="48" y="121"/>
                  </a:lnTo>
                  <a:lnTo>
                    <a:pt x="0" y="0"/>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8" name="Freeform 133">
              <a:extLst>
                <a:ext uri="{FF2B5EF4-FFF2-40B4-BE49-F238E27FC236}">
                  <a16:creationId xmlns:a16="http://schemas.microsoft.com/office/drawing/2014/main" xmlns="" id="{F609DC11-B5CA-46D0-BFF0-979AFFF4AB9E}"/>
                </a:ext>
              </a:extLst>
            </p:cNvPr>
            <p:cNvSpPr>
              <a:spLocks/>
            </p:cNvSpPr>
            <p:nvPr userDrawn="1"/>
          </p:nvSpPr>
          <p:spPr bwMode="auto">
            <a:xfrm>
              <a:off x="4924426" y="5751513"/>
              <a:ext cx="76200" cy="201613"/>
            </a:xfrm>
            <a:custGeom>
              <a:avLst/>
              <a:gdLst>
                <a:gd name="T0" fmla="*/ 48 w 48"/>
                <a:gd name="T1" fmla="*/ 127 h 127"/>
                <a:gd name="T2" fmla="*/ 0 w 48"/>
                <a:gd name="T3" fmla="*/ 127 h 127"/>
                <a:gd name="T4" fmla="*/ 0 w 48"/>
                <a:gd name="T5" fmla="*/ 0 h 127"/>
                <a:gd name="T6" fmla="*/ 48 w 48"/>
                <a:gd name="T7" fmla="*/ 121 h 127"/>
                <a:gd name="T8" fmla="*/ 48 w 48"/>
                <a:gd name="T9" fmla="*/ 127 h 127"/>
              </a:gdLst>
              <a:ahLst/>
              <a:cxnLst>
                <a:cxn ang="0">
                  <a:pos x="T0" y="T1"/>
                </a:cxn>
                <a:cxn ang="0">
                  <a:pos x="T2" y="T3"/>
                </a:cxn>
                <a:cxn ang="0">
                  <a:pos x="T4" y="T5"/>
                </a:cxn>
                <a:cxn ang="0">
                  <a:pos x="T6" y="T7"/>
                </a:cxn>
                <a:cxn ang="0">
                  <a:pos x="T8" y="T9"/>
                </a:cxn>
              </a:cxnLst>
              <a:rect l="0" t="0" r="r" b="b"/>
              <a:pathLst>
                <a:path w="48" h="127">
                  <a:moveTo>
                    <a:pt x="48" y="127"/>
                  </a:moveTo>
                  <a:lnTo>
                    <a:pt x="0" y="127"/>
                  </a:lnTo>
                  <a:lnTo>
                    <a:pt x="0" y="0"/>
                  </a:lnTo>
                  <a:lnTo>
                    <a:pt x="48" y="121"/>
                  </a:lnTo>
                  <a:lnTo>
                    <a:pt x="48"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9" name="Freeform 134">
              <a:extLst>
                <a:ext uri="{FF2B5EF4-FFF2-40B4-BE49-F238E27FC236}">
                  <a16:creationId xmlns:a16="http://schemas.microsoft.com/office/drawing/2014/main" xmlns="" id="{CF2BB437-E261-45EE-AA34-40B78AE4801E}"/>
                </a:ext>
              </a:extLst>
            </p:cNvPr>
            <p:cNvSpPr>
              <a:spLocks/>
            </p:cNvSpPr>
            <p:nvPr userDrawn="1"/>
          </p:nvSpPr>
          <p:spPr bwMode="auto">
            <a:xfrm>
              <a:off x="4810126" y="5751513"/>
              <a:ext cx="76200" cy="201613"/>
            </a:xfrm>
            <a:custGeom>
              <a:avLst/>
              <a:gdLst>
                <a:gd name="T0" fmla="*/ 48 w 48"/>
                <a:gd name="T1" fmla="*/ 127 h 127"/>
                <a:gd name="T2" fmla="*/ 0 w 48"/>
                <a:gd name="T3" fmla="*/ 127 h 127"/>
                <a:gd name="T4" fmla="*/ 0 w 48"/>
                <a:gd name="T5" fmla="*/ 0 h 127"/>
                <a:gd name="T6" fmla="*/ 1 w 48"/>
                <a:gd name="T7" fmla="*/ 0 h 127"/>
                <a:gd name="T8" fmla="*/ 48 w 48"/>
                <a:gd name="T9" fmla="*/ 117 h 127"/>
                <a:gd name="T10" fmla="*/ 48 w 48"/>
                <a:gd name="T11" fmla="*/ 127 h 127"/>
              </a:gdLst>
              <a:ahLst/>
              <a:cxnLst>
                <a:cxn ang="0">
                  <a:pos x="T0" y="T1"/>
                </a:cxn>
                <a:cxn ang="0">
                  <a:pos x="T2" y="T3"/>
                </a:cxn>
                <a:cxn ang="0">
                  <a:pos x="T4" y="T5"/>
                </a:cxn>
                <a:cxn ang="0">
                  <a:pos x="T6" y="T7"/>
                </a:cxn>
                <a:cxn ang="0">
                  <a:pos x="T8" y="T9"/>
                </a:cxn>
                <a:cxn ang="0">
                  <a:pos x="T10" y="T11"/>
                </a:cxn>
              </a:cxnLst>
              <a:rect l="0" t="0" r="r" b="b"/>
              <a:pathLst>
                <a:path w="48" h="127">
                  <a:moveTo>
                    <a:pt x="48" y="127"/>
                  </a:moveTo>
                  <a:lnTo>
                    <a:pt x="0" y="127"/>
                  </a:lnTo>
                  <a:lnTo>
                    <a:pt x="0" y="0"/>
                  </a:lnTo>
                  <a:lnTo>
                    <a:pt x="1" y="0"/>
                  </a:lnTo>
                  <a:lnTo>
                    <a:pt x="48" y="117"/>
                  </a:lnTo>
                  <a:lnTo>
                    <a:pt x="48"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0" name="Freeform 135">
              <a:extLst>
                <a:ext uri="{FF2B5EF4-FFF2-40B4-BE49-F238E27FC236}">
                  <a16:creationId xmlns:a16="http://schemas.microsoft.com/office/drawing/2014/main" xmlns="" id="{9C6B3CDB-2C68-432E-9C08-3D2103A45421}"/>
                </a:ext>
              </a:extLst>
            </p:cNvPr>
            <p:cNvSpPr>
              <a:spLocks/>
            </p:cNvSpPr>
            <p:nvPr userDrawn="1"/>
          </p:nvSpPr>
          <p:spPr bwMode="auto">
            <a:xfrm>
              <a:off x="4811713" y="5751513"/>
              <a:ext cx="74613" cy="185738"/>
            </a:xfrm>
            <a:custGeom>
              <a:avLst/>
              <a:gdLst>
                <a:gd name="T0" fmla="*/ 47 w 47"/>
                <a:gd name="T1" fmla="*/ 117 h 117"/>
                <a:gd name="T2" fmla="*/ 0 w 47"/>
                <a:gd name="T3" fmla="*/ 0 h 117"/>
                <a:gd name="T4" fmla="*/ 47 w 47"/>
                <a:gd name="T5" fmla="*/ 0 h 117"/>
                <a:gd name="T6" fmla="*/ 47 w 47"/>
                <a:gd name="T7" fmla="*/ 117 h 117"/>
              </a:gdLst>
              <a:ahLst/>
              <a:cxnLst>
                <a:cxn ang="0">
                  <a:pos x="T0" y="T1"/>
                </a:cxn>
                <a:cxn ang="0">
                  <a:pos x="T2" y="T3"/>
                </a:cxn>
                <a:cxn ang="0">
                  <a:pos x="T4" y="T5"/>
                </a:cxn>
                <a:cxn ang="0">
                  <a:pos x="T6" y="T7"/>
                </a:cxn>
              </a:cxnLst>
              <a:rect l="0" t="0" r="r" b="b"/>
              <a:pathLst>
                <a:path w="47" h="117">
                  <a:moveTo>
                    <a:pt x="47" y="117"/>
                  </a:moveTo>
                  <a:lnTo>
                    <a:pt x="0" y="0"/>
                  </a:lnTo>
                  <a:lnTo>
                    <a:pt x="47" y="0"/>
                  </a:lnTo>
                  <a:lnTo>
                    <a:pt x="47" y="11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1" name="Freeform 136">
              <a:extLst>
                <a:ext uri="{FF2B5EF4-FFF2-40B4-BE49-F238E27FC236}">
                  <a16:creationId xmlns:a16="http://schemas.microsoft.com/office/drawing/2014/main" xmlns="" id="{25A8B16E-1FAE-489C-8773-E4BFF0571DED}"/>
                </a:ext>
              </a:extLst>
            </p:cNvPr>
            <p:cNvSpPr>
              <a:spLocks/>
            </p:cNvSpPr>
            <p:nvPr userDrawn="1"/>
          </p:nvSpPr>
          <p:spPr bwMode="auto">
            <a:xfrm>
              <a:off x="4706938" y="5751513"/>
              <a:ext cx="74613" cy="201613"/>
            </a:xfrm>
            <a:custGeom>
              <a:avLst/>
              <a:gdLst>
                <a:gd name="T0" fmla="*/ 47 w 47"/>
                <a:gd name="T1" fmla="*/ 0 h 127"/>
                <a:gd name="T2" fmla="*/ 47 w 47"/>
                <a:gd name="T3" fmla="*/ 127 h 127"/>
                <a:gd name="T4" fmla="*/ 0 w 47"/>
                <a:gd name="T5" fmla="*/ 0 h 127"/>
                <a:gd name="T6" fmla="*/ 47 w 47"/>
                <a:gd name="T7" fmla="*/ 0 h 127"/>
              </a:gdLst>
              <a:ahLst/>
              <a:cxnLst>
                <a:cxn ang="0">
                  <a:pos x="T0" y="T1"/>
                </a:cxn>
                <a:cxn ang="0">
                  <a:pos x="T2" y="T3"/>
                </a:cxn>
                <a:cxn ang="0">
                  <a:pos x="T4" y="T5"/>
                </a:cxn>
                <a:cxn ang="0">
                  <a:pos x="T6" y="T7"/>
                </a:cxn>
              </a:cxnLst>
              <a:rect l="0" t="0" r="r" b="b"/>
              <a:pathLst>
                <a:path w="47" h="127">
                  <a:moveTo>
                    <a:pt x="47" y="0"/>
                  </a:moveTo>
                  <a:lnTo>
                    <a:pt x="47" y="127"/>
                  </a:lnTo>
                  <a:lnTo>
                    <a:pt x="0" y="0"/>
                  </a:lnTo>
                  <a:lnTo>
                    <a:pt x="47"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2" name="Freeform 137">
              <a:extLst>
                <a:ext uri="{FF2B5EF4-FFF2-40B4-BE49-F238E27FC236}">
                  <a16:creationId xmlns:a16="http://schemas.microsoft.com/office/drawing/2014/main" xmlns="" id="{54951B8B-BD2C-4AAC-97FD-86E9C8D2D4F2}"/>
                </a:ext>
              </a:extLst>
            </p:cNvPr>
            <p:cNvSpPr>
              <a:spLocks/>
            </p:cNvSpPr>
            <p:nvPr userDrawn="1"/>
          </p:nvSpPr>
          <p:spPr bwMode="auto">
            <a:xfrm>
              <a:off x="4703763" y="5751513"/>
              <a:ext cx="77788" cy="201613"/>
            </a:xfrm>
            <a:custGeom>
              <a:avLst/>
              <a:gdLst>
                <a:gd name="T0" fmla="*/ 0 w 49"/>
                <a:gd name="T1" fmla="*/ 0 h 127"/>
                <a:gd name="T2" fmla="*/ 2 w 49"/>
                <a:gd name="T3" fmla="*/ 0 h 127"/>
                <a:gd name="T4" fmla="*/ 49 w 49"/>
                <a:gd name="T5" fmla="*/ 127 h 127"/>
                <a:gd name="T6" fmla="*/ 0 w 49"/>
                <a:gd name="T7" fmla="*/ 127 h 127"/>
                <a:gd name="T8" fmla="*/ 0 w 49"/>
                <a:gd name="T9" fmla="*/ 0 h 127"/>
              </a:gdLst>
              <a:ahLst/>
              <a:cxnLst>
                <a:cxn ang="0">
                  <a:pos x="T0" y="T1"/>
                </a:cxn>
                <a:cxn ang="0">
                  <a:pos x="T2" y="T3"/>
                </a:cxn>
                <a:cxn ang="0">
                  <a:pos x="T4" y="T5"/>
                </a:cxn>
                <a:cxn ang="0">
                  <a:pos x="T6" y="T7"/>
                </a:cxn>
                <a:cxn ang="0">
                  <a:pos x="T8" y="T9"/>
                </a:cxn>
              </a:cxnLst>
              <a:rect l="0" t="0" r="r" b="b"/>
              <a:pathLst>
                <a:path w="49" h="127">
                  <a:moveTo>
                    <a:pt x="0" y="0"/>
                  </a:moveTo>
                  <a:lnTo>
                    <a:pt x="2" y="0"/>
                  </a:lnTo>
                  <a:lnTo>
                    <a:pt x="49" y="127"/>
                  </a:lnTo>
                  <a:lnTo>
                    <a:pt x="0" y="127"/>
                  </a:lnTo>
                  <a:lnTo>
                    <a:pt x="0"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3" name="Freeform 138">
              <a:extLst>
                <a:ext uri="{FF2B5EF4-FFF2-40B4-BE49-F238E27FC236}">
                  <a16:creationId xmlns:a16="http://schemas.microsoft.com/office/drawing/2014/main" xmlns="" id="{2A96BC30-8449-4C40-A866-2E15F31E308F}"/>
                </a:ext>
              </a:extLst>
            </p:cNvPr>
            <p:cNvSpPr>
              <a:spLocks/>
            </p:cNvSpPr>
            <p:nvPr userDrawn="1"/>
          </p:nvSpPr>
          <p:spPr bwMode="auto">
            <a:xfrm>
              <a:off x="4921251" y="5988050"/>
              <a:ext cx="77788" cy="201613"/>
            </a:xfrm>
            <a:custGeom>
              <a:avLst/>
              <a:gdLst>
                <a:gd name="T0" fmla="*/ 49 w 49"/>
                <a:gd name="T1" fmla="*/ 127 h 127"/>
                <a:gd name="T2" fmla="*/ 0 w 49"/>
                <a:gd name="T3" fmla="*/ 127 h 127"/>
                <a:gd name="T4" fmla="*/ 0 w 49"/>
                <a:gd name="T5" fmla="*/ 0 h 127"/>
                <a:gd name="T6" fmla="*/ 49 w 49"/>
                <a:gd name="T7" fmla="*/ 123 h 127"/>
                <a:gd name="T8" fmla="*/ 49 w 49"/>
                <a:gd name="T9" fmla="*/ 127 h 127"/>
              </a:gdLst>
              <a:ahLst/>
              <a:cxnLst>
                <a:cxn ang="0">
                  <a:pos x="T0" y="T1"/>
                </a:cxn>
                <a:cxn ang="0">
                  <a:pos x="T2" y="T3"/>
                </a:cxn>
                <a:cxn ang="0">
                  <a:pos x="T4" y="T5"/>
                </a:cxn>
                <a:cxn ang="0">
                  <a:pos x="T6" y="T7"/>
                </a:cxn>
                <a:cxn ang="0">
                  <a:pos x="T8" y="T9"/>
                </a:cxn>
              </a:cxnLst>
              <a:rect l="0" t="0" r="r" b="b"/>
              <a:pathLst>
                <a:path w="49" h="127">
                  <a:moveTo>
                    <a:pt x="49" y="127"/>
                  </a:moveTo>
                  <a:lnTo>
                    <a:pt x="0" y="127"/>
                  </a:lnTo>
                  <a:lnTo>
                    <a:pt x="0" y="0"/>
                  </a:lnTo>
                  <a:lnTo>
                    <a:pt x="49" y="123"/>
                  </a:lnTo>
                  <a:lnTo>
                    <a:pt x="49"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4" name="Freeform 139">
              <a:extLst>
                <a:ext uri="{FF2B5EF4-FFF2-40B4-BE49-F238E27FC236}">
                  <a16:creationId xmlns:a16="http://schemas.microsoft.com/office/drawing/2014/main" xmlns="" id="{8074CD16-B94F-41A9-BF07-9CD442AE080A}"/>
                </a:ext>
              </a:extLst>
            </p:cNvPr>
            <p:cNvSpPr>
              <a:spLocks/>
            </p:cNvSpPr>
            <p:nvPr userDrawn="1"/>
          </p:nvSpPr>
          <p:spPr bwMode="auto">
            <a:xfrm>
              <a:off x="4921251" y="5988050"/>
              <a:ext cx="77788" cy="195263"/>
            </a:xfrm>
            <a:custGeom>
              <a:avLst/>
              <a:gdLst>
                <a:gd name="T0" fmla="*/ 49 w 49"/>
                <a:gd name="T1" fmla="*/ 0 h 123"/>
                <a:gd name="T2" fmla="*/ 49 w 49"/>
                <a:gd name="T3" fmla="*/ 123 h 123"/>
                <a:gd name="T4" fmla="*/ 0 w 49"/>
                <a:gd name="T5" fmla="*/ 0 h 123"/>
                <a:gd name="T6" fmla="*/ 0 w 49"/>
                <a:gd name="T7" fmla="*/ 0 h 123"/>
                <a:gd name="T8" fmla="*/ 49 w 49"/>
                <a:gd name="T9" fmla="*/ 0 h 123"/>
              </a:gdLst>
              <a:ahLst/>
              <a:cxnLst>
                <a:cxn ang="0">
                  <a:pos x="T0" y="T1"/>
                </a:cxn>
                <a:cxn ang="0">
                  <a:pos x="T2" y="T3"/>
                </a:cxn>
                <a:cxn ang="0">
                  <a:pos x="T4" y="T5"/>
                </a:cxn>
                <a:cxn ang="0">
                  <a:pos x="T6" y="T7"/>
                </a:cxn>
                <a:cxn ang="0">
                  <a:pos x="T8" y="T9"/>
                </a:cxn>
              </a:cxnLst>
              <a:rect l="0" t="0" r="r" b="b"/>
              <a:pathLst>
                <a:path w="49" h="123">
                  <a:moveTo>
                    <a:pt x="49" y="0"/>
                  </a:moveTo>
                  <a:lnTo>
                    <a:pt x="49" y="123"/>
                  </a:lnTo>
                  <a:lnTo>
                    <a:pt x="0" y="0"/>
                  </a:lnTo>
                  <a:lnTo>
                    <a:pt x="0" y="0"/>
                  </a:lnTo>
                  <a:lnTo>
                    <a:pt x="49"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5" name="Freeform 140">
              <a:extLst>
                <a:ext uri="{FF2B5EF4-FFF2-40B4-BE49-F238E27FC236}">
                  <a16:creationId xmlns:a16="http://schemas.microsoft.com/office/drawing/2014/main" xmlns="" id="{C18CD20D-9AD2-4747-A6C6-68040F6D5FCE}"/>
                </a:ext>
              </a:extLst>
            </p:cNvPr>
            <p:cNvSpPr>
              <a:spLocks/>
            </p:cNvSpPr>
            <p:nvPr userDrawn="1"/>
          </p:nvSpPr>
          <p:spPr bwMode="auto">
            <a:xfrm>
              <a:off x="4806951" y="5992813"/>
              <a:ext cx="77788" cy="196850"/>
            </a:xfrm>
            <a:custGeom>
              <a:avLst/>
              <a:gdLst>
                <a:gd name="T0" fmla="*/ 49 w 49"/>
                <a:gd name="T1" fmla="*/ 124 h 124"/>
                <a:gd name="T2" fmla="*/ 0 w 49"/>
                <a:gd name="T3" fmla="*/ 124 h 124"/>
                <a:gd name="T4" fmla="*/ 0 w 49"/>
                <a:gd name="T5" fmla="*/ 0 h 124"/>
                <a:gd name="T6" fmla="*/ 49 w 49"/>
                <a:gd name="T7" fmla="*/ 118 h 124"/>
                <a:gd name="T8" fmla="*/ 49 w 49"/>
                <a:gd name="T9" fmla="*/ 124 h 124"/>
              </a:gdLst>
              <a:ahLst/>
              <a:cxnLst>
                <a:cxn ang="0">
                  <a:pos x="T0" y="T1"/>
                </a:cxn>
                <a:cxn ang="0">
                  <a:pos x="T2" y="T3"/>
                </a:cxn>
                <a:cxn ang="0">
                  <a:pos x="T4" y="T5"/>
                </a:cxn>
                <a:cxn ang="0">
                  <a:pos x="T6" y="T7"/>
                </a:cxn>
                <a:cxn ang="0">
                  <a:pos x="T8" y="T9"/>
                </a:cxn>
              </a:cxnLst>
              <a:rect l="0" t="0" r="r" b="b"/>
              <a:pathLst>
                <a:path w="49" h="124">
                  <a:moveTo>
                    <a:pt x="49" y="124"/>
                  </a:moveTo>
                  <a:lnTo>
                    <a:pt x="0" y="124"/>
                  </a:lnTo>
                  <a:lnTo>
                    <a:pt x="0" y="0"/>
                  </a:lnTo>
                  <a:lnTo>
                    <a:pt x="49" y="118"/>
                  </a:lnTo>
                  <a:lnTo>
                    <a:pt x="49" y="124"/>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6" name="Freeform 141">
              <a:extLst>
                <a:ext uri="{FF2B5EF4-FFF2-40B4-BE49-F238E27FC236}">
                  <a16:creationId xmlns:a16="http://schemas.microsoft.com/office/drawing/2014/main" xmlns="" id="{CD5BE8B5-1256-4FE8-8CE2-6BC79ECA48C4}"/>
                </a:ext>
              </a:extLst>
            </p:cNvPr>
            <p:cNvSpPr>
              <a:spLocks/>
            </p:cNvSpPr>
            <p:nvPr userDrawn="1"/>
          </p:nvSpPr>
          <p:spPr bwMode="auto">
            <a:xfrm>
              <a:off x="4806951" y="5988050"/>
              <a:ext cx="77788" cy="192088"/>
            </a:xfrm>
            <a:custGeom>
              <a:avLst/>
              <a:gdLst>
                <a:gd name="T0" fmla="*/ 49 w 49"/>
                <a:gd name="T1" fmla="*/ 0 h 121"/>
                <a:gd name="T2" fmla="*/ 49 w 49"/>
                <a:gd name="T3" fmla="*/ 121 h 121"/>
                <a:gd name="T4" fmla="*/ 0 w 49"/>
                <a:gd name="T5" fmla="*/ 3 h 121"/>
                <a:gd name="T6" fmla="*/ 0 w 49"/>
                <a:gd name="T7" fmla="*/ 0 h 121"/>
                <a:gd name="T8" fmla="*/ 49 w 49"/>
                <a:gd name="T9" fmla="*/ 0 h 121"/>
              </a:gdLst>
              <a:ahLst/>
              <a:cxnLst>
                <a:cxn ang="0">
                  <a:pos x="T0" y="T1"/>
                </a:cxn>
                <a:cxn ang="0">
                  <a:pos x="T2" y="T3"/>
                </a:cxn>
                <a:cxn ang="0">
                  <a:pos x="T4" y="T5"/>
                </a:cxn>
                <a:cxn ang="0">
                  <a:pos x="T6" y="T7"/>
                </a:cxn>
                <a:cxn ang="0">
                  <a:pos x="T8" y="T9"/>
                </a:cxn>
              </a:cxnLst>
              <a:rect l="0" t="0" r="r" b="b"/>
              <a:pathLst>
                <a:path w="49" h="121">
                  <a:moveTo>
                    <a:pt x="49" y="0"/>
                  </a:moveTo>
                  <a:lnTo>
                    <a:pt x="49" y="121"/>
                  </a:lnTo>
                  <a:lnTo>
                    <a:pt x="0" y="3"/>
                  </a:lnTo>
                  <a:lnTo>
                    <a:pt x="0" y="0"/>
                  </a:lnTo>
                  <a:lnTo>
                    <a:pt x="49"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7" name="Freeform 142">
              <a:extLst>
                <a:ext uri="{FF2B5EF4-FFF2-40B4-BE49-F238E27FC236}">
                  <a16:creationId xmlns:a16="http://schemas.microsoft.com/office/drawing/2014/main" xmlns="" id="{0FCE123C-9653-4D21-A63A-071C71E61CA0}"/>
                </a:ext>
              </a:extLst>
            </p:cNvPr>
            <p:cNvSpPr>
              <a:spLocks/>
            </p:cNvSpPr>
            <p:nvPr userDrawn="1"/>
          </p:nvSpPr>
          <p:spPr bwMode="auto">
            <a:xfrm>
              <a:off x="4703763" y="5988050"/>
              <a:ext cx="76200" cy="193675"/>
            </a:xfrm>
            <a:custGeom>
              <a:avLst/>
              <a:gdLst>
                <a:gd name="T0" fmla="*/ 48 w 48"/>
                <a:gd name="T1" fmla="*/ 0 h 122"/>
                <a:gd name="T2" fmla="*/ 48 w 48"/>
                <a:gd name="T3" fmla="*/ 122 h 122"/>
                <a:gd name="T4" fmla="*/ 0 w 48"/>
                <a:gd name="T5" fmla="*/ 0 h 122"/>
                <a:gd name="T6" fmla="*/ 48 w 48"/>
                <a:gd name="T7" fmla="*/ 0 h 122"/>
              </a:gdLst>
              <a:ahLst/>
              <a:cxnLst>
                <a:cxn ang="0">
                  <a:pos x="T0" y="T1"/>
                </a:cxn>
                <a:cxn ang="0">
                  <a:pos x="T2" y="T3"/>
                </a:cxn>
                <a:cxn ang="0">
                  <a:pos x="T4" y="T5"/>
                </a:cxn>
                <a:cxn ang="0">
                  <a:pos x="T6" y="T7"/>
                </a:cxn>
              </a:cxnLst>
              <a:rect l="0" t="0" r="r" b="b"/>
              <a:pathLst>
                <a:path w="48" h="122">
                  <a:moveTo>
                    <a:pt x="48" y="0"/>
                  </a:moveTo>
                  <a:lnTo>
                    <a:pt x="48" y="122"/>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8" name="Freeform 143">
              <a:extLst>
                <a:ext uri="{FF2B5EF4-FFF2-40B4-BE49-F238E27FC236}">
                  <a16:creationId xmlns:a16="http://schemas.microsoft.com/office/drawing/2014/main" xmlns="" id="{92A6588F-E90D-4A0B-8BCC-02907413C16F}"/>
                </a:ext>
              </a:extLst>
            </p:cNvPr>
            <p:cNvSpPr>
              <a:spLocks/>
            </p:cNvSpPr>
            <p:nvPr userDrawn="1"/>
          </p:nvSpPr>
          <p:spPr bwMode="auto">
            <a:xfrm>
              <a:off x="4702176" y="5988050"/>
              <a:ext cx="77788" cy="201613"/>
            </a:xfrm>
            <a:custGeom>
              <a:avLst/>
              <a:gdLst>
                <a:gd name="T0" fmla="*/ 0 w 49"/>
                <a:gd name="T1" fmla="*/ 127 h 127"/>
                <a:gd name="T2" fmla="*/ 0 w 49"/>
                <a:gd name="T3" fmla="*/ 0 h 127"/>
                <a:gd name="T4" fmla="*/ 1 w 49"/>
                <a:gd name="T5" fmla="*/ 0 h 127"/>
                <a:gd name="T6" fmla="*/ 49 w 49"/>
                <a:gd name="T7" fmla="*/ 122 h 127"/>
                <a:gd name="T8" fmla="*/ 49 w 49"/>
                <a:gd name="T9" fmla="*/ 127 h 127"/>
                <a:gd name="T10" fmla="*/ 0 w 49"/>
                <a:gd name="T11" fmla="*/ 127 h 127"/>
              </a:gdLst>
              <a:ahLst/>
              <a:cxnLst>
                <a:cxn ang="0">
                  <a:pos x="T0" y="T1"/>
                </a:cxn>
                <a:cxn ang="0">
                  <a:pos x="T2" y="T3"/>
                </a:cxn>
                <a:cxn ang="0">
                  <a:pos x="T4" y="T5"/>
                </a:cxn>
                <a:cxn ang="0">
                  <a:pos x="T6" y="T7"/>
                </a:cxn>
                <a:cxn ang="0">
                  <a:pos x="T8" y="T9"/>
                </a:cxn>
                <a:cxn ang="0">
                  <a:pos x="T10" y="T11"/>
                </a:cxn>
              </a:cxnLst>
              <a:rect l="0" t="0" r="r" b="b"/>
              <a:pathLst>
                <a:path w="49" h="127">
                  <a:moveTo>
                    <a:pt x="0" y="127"/>
                  </a:moveTo>
                  <a:lnTo>
                    <a:pt x="0" y="0"/>
                  </a:lnTo>
                  <a:lnTo>
                    <a:pt x="1" y="0"/>
                  </a:lnTo>
                  <a:lnTo>
                    <a:pt x="49" y="122"/>
                  </a:lnTo>
                  <a:lnTo>
                    <a:pt x="49" y="127"/>
                  </a:lnTo>
                  <a:lnTo>
                    <a:pt x="0"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9" name="Freeform 144">
              <a:extLst>
                <a:ext uri="{FF2B5EF4-FFF2-40B4-BE49-F238E27FC236}">
                  <a16:creationId xmlns:a16="http://schemas.microsoft.com/office/drawing/2014/main" xmlns="" id="{66719EC5-26B8-4397-8428-E22231EB6FA9}"/>
                </a:ext>
              </a:extLst>
            </p:cNvPr>
            <p:cNvSpPr>
              <a:spLocks/>
            </p:cNvSpPr>
            <p:nvPr userDrawn="1"/>
          </p:nvSpPr>
          <p:spPr bwMode="auto">
            <a:xfrm>
              <a:off x="4921251" y="6234113"/>
              <a:ext cx="76200" cy="196850"/>
            </a:xfrm>
            <a:custGeom>
              <a:avLst/>
              <a:gdLst>
                <a:gd name="T0" fmla="*/ 0 w 48"/>
                <a:gd name="T1" fmla="*/ 124 h 124"/>
                <a:gd name="T2" fmla="*/ 0 w 48"/>
                <a:gd name="T3" fmla="*/ 0 h 124"/>
                <a:gd name="T4" fmla="*/ 48 w 48"/>
                <a:gd name="T5" fmla="*/ 124 h 124"/>
                <a:gd name="T6" fmla="*/ 0 w 48"/>
                <a:gd name="T7" fmla="*/ 124 h 124"/>
              </a:gdLst>
              <a:ahLst/>
              <a:cxnLst>
                <a:cxn ang="0">
                  <a:pos x="T0" y="T1"/>
                </a:cxn>
                <a:cxn ang="0">
                  <a:pos x="T2" y="T3"/>
                </a:cxn>
                <a:cxn ang="0">
                  <a:pos x="T4" y="T5"/>
                </a:cxn>
                <a:cxn ang="0">
                  <a:pos x="T6" y="T7"/>
                </a:cxn>
              </a:cxnLst>
              <a:rect l="0" t="0" r="r" b="b"/>
              <a:pathLst>
                <a:path w="48" h="124">
                  <a:moveTo>
                    <a:pt x="0" y="124"/>
                  </a:moveTo>
                  <a:lnTo>
                    <a:pt x="0" y="0"/>
                  </a:lnTo>
                  <a:lnTo>
                    <a:pt x="48" y="124"/>
                  </a:lnTo>
                  <a:lnTo>
                    <a:pt x="0" y="124"/>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0" name="Freeform 145">
              <a:extLst>
                <a:ext uri="{FF2B5EF4-FFF2-40B4-BE49-F238E27FC236}">
                  <a16:creationId xmlns:a16="http://schemas.microsoft.com/office/drawing/2014/main" xmlns="" id="{6DC9C206-1D00-4642-90C9-B4B1B5370F9A}"/>
                </a:ext>
              </a:extLst>
            </p:cNvPr>
            <p:cNvSpPr>
              <a:spLocks/>
            </p:cNvSpPr>
            <p:nvPr userDrawn="1"/>
          </p:nvSpPr>
          <p:spPr bwMode="auto">
            <a:xfrm>
              <a:off x="4921251" y="6229350"/>
              <a:ext cx="77788" cy="201613"/>
            </a:xfrm>
            <a:custGeom>
              <a:avLst/>
              <a:gdLst>
                <a:gd name="T0" fmla="*/ 49 w 49"/>
                <a:gd name="T1" fmla="*/ 0 h 127"/>
                <a:gd name="T2" fmla="*/ 49 w 49"/>
                <a:gd name="T3" fmla="*/ 127 h 127"/>
                <a:gd name="T4" fmla="*/ 48 w 49"/>
                <a:gd name="T5" fmla="*/ 127 h 127"/>
                <a:gd name="T6" fmla="*/ 0 w 49"/>
                <a:gd name="T7" fmla="*/ 3 h 127"/>
                <a:gd name="T8" fmla="*/ 0 w 49"/>
                <a:gd name="T9" fmla="*/ 0 h 127"/>
                <a:gd name="T10" fmla="*/ 49 w 49"/>
                <a:gd name="T11" fmla="*/ 0 h 127"/>
              </a:gdLst>
              <a:ahLst/>
              <a:cxnLst>
                <a:cxn ang="0">
                  <a:pos x="T0" y="T1"/>
                </a:cxn>
                <a:cxn ang="0">
                  <a:pos x="T2" y="T3"/>
                </a:cxn>
                <a:cxn ang="0">
                  <a:pos x="T4" y="T5"/>
                </a:cxn>
                <a:cxn ang="0">
                  <a:pos x="T6" y="T7"/>
                </a:cxn>
                <a:cxn ang="0">
                  <a:pos x="T8" y="T9"/>
                </a:cxn>
                <a:cxn ang="0">
                  <a:pos x="T10" y="T11"/>
                </a:cxn>
              </a:cxnLst>
              <a:rect l="0" t="0" r="r" b="b"/>
              <a:pathLst>
                <a:path w="49" h="127">
                  <a:moveTo>
                    <a:pt x="49" y="0"/>
                  </a:moveTo>
                  <a:lnTo>
                    <a:pt x="49" y="127"/>
                  </a:lnTo>
                  <a:lnTo>
                    <a:pt x="48" y="127"/>
                  </a:lnTo>
                  <a:lnTo>
                    <a:pt x="0" y="3"/>
                  </a:lnTo>
                  <a:lnTo>
                    <a:pt x="0" y="0"/>
                  </a:lnTo>
                  <a:lnTo>
                    <a:pt x="49"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1" name="Freeform 146">
              <a:extLst>
                <a:ext uri="{FF2B5EF4-FFF2-40B4-BE49-F238E27FC236}">
                  <a16:creationId xmlns:a16="http://schemas.microsoft.com/office/drawing/2014/main" xmlns="" id="{49B35AD7-5C69-4BE4-ADE6-6F2554E19F18}"/>
                </a:ext>
              </a:extLst>
            </p:cNvPr>
            <p:cNvSpPr>
              <a:spLocks/>
            </p:cNvSpPr>
            <p:nvPr userDrawn="1"/>
          </p:nvSpPr>
          <p:spPr bwMode="auto">
            <a:xfrm>
              <a:off x="4806951" y="6229350"/>
              <a:ext cx="77788" cy="196850"/>
            </a:xfrm>
            <a:custGeom>
              <a:avLst/>
              <a:gdLst>
                <a:gd name="T0" fmla="*/ 49 w 49"/>
                <a:gd name="T1" fmla="*/ 0 h 124"/>
                <a:gd name="T2" fmla="*/ 49 w 49"/>
                <a:gd name="T3" fmla="*/ 124 h 124"/>
                <a:gd name="T4" fmla="*/ 0 w 49"/>
                <a:gd name="T5" fmla="*/ 0 h 124"/>
                <a:gd name="T6" fmla="*/ 0 w 49"/>
                <a:gd name="T7" fmla="*/ 0 h 124"/>
                <a:gd name="T8" fmla="*/ 49 w 49"/>
                <a:gd name="T9" fmla="*/ 0 h 124"/>
              </a:gdLst>
              <a:ahLst/>
              <a:cxnLst>
                <a:cxn ang="0">
                  <a:pos x="T0" y="T1"/>
                </a:cxn>
                <a:cxn ang="0">
                  <a:pos x="T2" y="T3"/>
                </a:cxn>
                <a:cxn ang="0">
                  <a:pos x="T4" y="T5"/>
                </a:cxn>
                <a:cxn ang="0">
                  <a:pos x="T6" y="T7"/>
                </a:cxn>
                <a:cxn ang="0">
                  <a:pos x="T8" y="T9"/>
                </a:cxn>
              </a:cxnLst>
              <a:rect l="0" t="0" r="r" b="b"/>
              <a:pathLst>
                <a:path w="49" h="124">
                  <a:moveTo>
                    <a:pt x="49" y="0"/>
                  </a:moveTo>
                  <a:lnTo>
                    <a:pt x="49" y="124"/>
                  </a:lnTo>
                  <a:lnTo>
                    <a:pt x="0" y="0"/>
                  </a:lnTo>
                  <a:lnTo>
                    <a:pt x="0" y="0"/>
                  </a:lnTo>
                  <a:lnTo>
                    <a:pt x="49"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2" name="Freeform 147">
              <a:extLst>
                <a:ext uri="{FF2B5EF4-FFF2-40B4-BE49-F238E27FC236}">
                  <a16:creationId xmlns:a16="http://schemas.microsoft.com/office/drawing/2014/main" xmlns="" id="{846470D8-B79F-4F8A-ADE7-66029C2106BB}"/>
                </a:ext>
              </a:extLst>
            </p:cNvPr>
            <p:cNvSpPr>
              <a:spLocks/>
            </p:cNvSpPr>
            <p:nvPr userDrawn="1"/>
          </p:nvSpPr>
          <p:spPr bwMode="auto">
            <a:xfrm>
              <a:off x="4806951" y="6229350"/>
              <a:ext cx="77788" cy="201613"/>
            </a:xfrm>
            <a:custGeom>
              <a:avLst/>
              <a:gdLst>
                <a:gd name="T0" fmla="*/ 49 w 49"/>
                <a:gd name="T1" fmla="*/ 127 h 127"/>
                <a:gd name="T2" fmla="*/ 0 w 49"/>
                <a:gd name="T3" fmla="*/ 127 h 127"/>
                <a:gd name="T4" fmla="*/ 0 w 49"/>
                <a:gd name="T5" fmla="*/ 0 h 127"/>
                <a:gd name="T6" fmla="*/ 49 w 49"/>
                <a:gd name="T7" fmla="*/ 124 h 127"/>
                <a:gd name="T8" fmla="*/ 49 w 49"/>
                <a:gd name="T9" fmla="*/ 127 h 127"/>
              </a:gdLst>
              <a:ahLst/>
              <a:cxnLst>
                <a:cxn ang="0">
                  <a:pos x="T0" y="T1"/>
                </a:cxn>
                <a:cxn ang="0">
                  <a:pos x="T2" y="T3"/>
                </a:cxn>
                <a:cxn ang="0">
                  <a:pos x="T4" y="T5"/>
                </a:cxn>
                <a:cxn ang="0">
                  <a:pos x="T6" y="T7"/>
                </a:cxn>
                <a:cxn ang="0">
                  <a:pos x="T8" y="T9"/>
                </a:cxn>
              </a:cxnLst>
              <a:rect l="0" t="0" r="r" b="b"/>
              <a:pathLst>
                <a:path w="49" h="127">
                  <a:moveTo>
                    <a:pt x="49" y="127"/>
                  </a:moveTo>
                  <a:lnTo>
                    <a:pt x="0" y="127"/>
                  </a:lnTo>
                  <a:lnTo>
                    <a:pt x="0" y="0"/>
                  </a:lnTo>
                  <a:lnTo>
                    <a:pt x="49" y="124"/>
                  </a:lnTo>
                  <a:lnTo>
                    <a:pt x="49"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3" name="Freeform 148">
              <a:extLst>
                <a:ext uri="{FF2B5EF4-FFF2-40B4-BE49-F238E27FC236}">
                  <a16:creationId xmlns:a16="http://schemas.microsoft.com/office/drawing/2014/main" xmlns="" id="{AE44F71F-06E7-4BDC-9D5C-5654B2591B87}"/>
                </a:ext>
              </a:extLst>
            </p:cNvPr>
            <p:cNvSpPr>
              <a:spLocks/>
            </p:cNvSpPr>
            <p:nvPr userDrawn="1"/>
          </p:nvSpPr>
          <p:spPr bwMode="auto">
            <a:xfrm>
              <a:off x="4703763" y="6229350"/>
              <a:ext cx="76200" cy="196850"/>
            </a:xfrm>
            <a:custGeom>
              <a:avLst/>
              <a:gdLst>
                <a:gd name="T0" fmla="*/ 48 w 48"/>
                <a:gd name="T1" fmla="*/ 124 h 124"/>
                <a:gd name="T2" fmla="*/ 0 w 48"/>
                <a:gd name="T3" fmla="*/ 0 h 124"/>
                <a:gd name="T4" fmla="*/ 48 w 48"/>
                <a:gd name="T5" fmla="*/ 0 h 124"/>
                <a:gd name="T6" fmla="*/ 48 w 48"/>
                <a:gd name="T7" fmla="*/ 124 h 124"/>
              </a:gdLst>
              <a:ahLst/>
              <a:cxnLst>
                <a:cxn ang="0">
                  <a:pos x="T0" y="T1"/>
                </a:cxn>
                <a:cxn ang="0">
                  <a:pos x="T2" y="T3"/>
                </a:cxn>
                <a:cxn ang="0">
                  <a:pos x="T4" y="T5"/>
                </a:cxn>
                <a:cxn ang="0">
                  <a:pos x="T6" y="T7"/>
                </a:cxn>
              </a:cxnLst>
              <a:rect l="0" t="0" r="r" b="b"/>
              <a:pathLst>
                <a:path w="48" h="124">
                  <a:moveTo>
                    <a:pt x="48" y="124"/>
                  </a:moveTo>
                  <a:lnTo>
                    <a:pt x="0" y="0"/>
                  </a:lnTo>
                  <a:lnTo>
                    <a:pt x="48" y="0"/>
                  </a:lnTo>
                  <a:lnTo>
                    <a:pt x="48" y="124"/>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4" name="Freeform 149">
              <a:extLst>
                <a:ext uri="{FF2B5EF4-FFF2-40B4-BE49-F238E27FC236}">
                  <a16:creationId xmlns:a16="http://schemas.microsoft.com/office/drawing/2014/main" xmlns="" id="{B695945E-7AD9-416B-8DB4-7B59F36601C0}"/>
                </a:ext>
              </a:extLst>
            </p:cNvPr>
            <p:cNvSpPr>
              <a:spLocks/>
            </p:cNvSpPr>
            <p:nvPr userDrawn="1"/>
          </p:nvSpPr>
          <p:spPr bwMode="auto">
            <a:xfrm>
              <a:off x="4702176" y="6229350"/>
              <a:ext cx="77788" cy="201613"/>
            </a:xfrm>
            <a:custGeom>
              <a:avLst/>
              <a:gdLst>
                <a:gd name="T0" fmla="*/ 49 w 49"/>
                <a:gd name="T1" fmla="*/ 127 h 127"/>
                <a:gd name="T2" fmla="*/ 0 w 49"/>
                <a:gd name="T3" fmla="*/ 127 h 127"/>
                <a:gd name="T4" fmla="*/ 0 w 49"/>
                <a:gd name="T5" fmla="*/ 0 h 127"/>
                <a:gd name="T6" fmla="*/ 1 w 49"/>
                <a:gd name="T7" fmla="*/ 0 h 127"/>
                <a:gd name="T8" fmla="*/ 49 w 49"/>
                <a:gd name="T9" fmla="*/ 124 h 127"/>
                <a:gd name="T10" fmla="*/ 49 w 49"/>
                <a:gd name="T11" fmla="*/ 127 h 127"/>
              </a:gdLst>
              <a:ahLst/>
              <a:cxnLst>
                <a:cxn ang="0">
                  <a:pos x="T0" y="T1"/>
                </a:cxn>
                <a:cxn ang="0">
                  <a:pos x="T2" y="T3"/>
                </a:cxn>
                <a:cxn ang="0">
                  <a:pos x="T4" y="T5"/>
                </a:cxn>
                <a:cxn ang="0">
                  <a:pos x="T6" y="T7"/>
                </a:cxn>
                <a:cxn ang="0">
                  <a:pos x="T8" y="T9"/>
                </a:cxn>
                <a:cxn ang="0">
                  <a:pos x="T10" y="T11"/>
                </a:cxn>
              </a:cxnLst>
              <a:rect l="0" t="0" r="r" b="b"/>
              <a:pathLst>
                <a:path w="49" h="127">
                  <a:moveTo>
                    <a:pt x="49" y="127"/>
                  </a:moveTo>
                  <a:lnTo>
                    <a:pt x="0" y="127"/>
                  </a:lnTo>
                  <a:lnTo>
                    <a:pt x="0" y="0"/>
                  </a:lnTo>
                  <a:lnTo>
                    <a:pt x="1" y="0"/>
                  </a:lnTo>
                  <a:lnTo>
                    <a:pt x="49" y="124"/>
                  </a:lnTo>
                  <a:lnTo>
                    <a:pt x="49"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5" name="Freeform 150">
              <a:extLst>
                <a:ext uri="{FF2B5EF4-FFF2-40B4-BE49-F238E27FC236}">
                  <a16:creationId xmlns:a16="http://schemas.microsoft.com/office/drawing/2014/main" xmlns="" id="{CCAB3D31-94B9-4F84-A3AC-F3248BC3B286}"/>
                </a:ext>
              </a:extLst>
            </p:cNvPr>
            <p:cNvSpPr>
              <a:spLocks/>
            </p:cNvSpPr>
            <p:nvPr userDrawn="1"/>
          </p:nvSpPr>
          <p:spPr bwMode="auto">
            <a:xfrm>
              <a:off x="4006851" y="5945188"/>
              <a:ext cx="357188" cy="776288"/>
            </a:xfrm>
            <a:custGeom>
              <a:avLst/>
              <a:gdLst>
                <a:gd name="T0" fmla="*/ 0 w 225"/>
                <a:gd name="T1" fmla="*/ 0 h 489"/>
                <a:gd name="T2" fmla="*/ 225 w 225"/>
                <a:gd name="T3" fmla="*/ 0 h 489"/>
                <a:gd name="T4" fmla="*/ 225 w 225"/>
                <a:gd name="T5" fmla="*/ 489 h 489"/>
                <a:gd name="T6" fmla="*/ 0 w 225"/>
                <a:gd name="T7" fmla="*/ 4 h 489"/>
                <a:gd name="T8" fmla="*/ 0 w 225"/>
                <a:gd name="T9" fmla="*/ 0 h 489"/>
              </a:gdLst>
              <a:ahLst/>
              <a:cxnLst>
                <a:cxn ang="0">
                  <a:pos x="T0" y="T1"/>
                </a:cxn>
                <a:cxn ang="0">
                  <a:pos x="T2" y="T3"/>
                </a:cxn>
                <a:cxn ang="0">
                  <a:pos x="T4" y="T5"/>
                </a:cxn>
                <a:cxn ang="0">
                  <a:pos x="T6" y="T7"/>
                </a:cxn>
                <a:cxn ang="0">
                  <a:pos x="T8" y="T9"/>
                </a:cxn>
              </a:cxnLst>
              <a:rect l="0" t="0" r="r" b="b"/>
              <a:pathLst>
                <a:path w="225" h="489">
                  <a:moveTo>
                    <a:pt x="0" y="0"/>
                  </a:moveTo>
                  <a:lnTo>
                    <a:pt x="225" y="0"/>
                  </a:lnTo>
                  <a:lnTo>
                    <a:pt x="225" y="489"/>
                  </a:lnTo>
                  <a:lnTo>
                    <a:pt x="0" y="4"/>
                  </a:lnTo>
                  <a:lnTo>
                    <a:pt x="0" y="0"/>
                  </a:lnTo>
                  <a:close/>
                </a:path>
              </a:pathLst>
            </a:custGeom>
            <a:solidFill>
              <a:srgbClr val="98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6" name="Freeform 151">
              <a:extLst>
                <a:ext uri="{FF2B5EF4-FFF2-40B4-BE49-F238E27FC236}">
                  <a16:creationId xmlns:a16="http://schemas.microsoft.com/office/drawing/2014/main" xmlns="" id="{EA91A8D7-5D6E-435F-8695-2ECDFA46D488}"/>
                </a:ext>
              </a:extLst>
            </p:cNvPr>
            <p:cNvSpPr>
              <a:spLocks/>
            </p:cNvSpPr>
            <p:nvPr userDrawn="1"/>
          </p:nvSpPr>
          <p:spPr bwMode="auto">
            <a:xfrm>
              <a:off x="4006851" y="5951538"/>
              <a:ext cx="357188" cy="785813"/>
            </a:xfrm>
            <a:custGeom>
              <a:avLst/>
              <a:gdLst>
                <a:gd name="T0" fmla="*/ 225 w 225"/>
                <a:gd name="T1" fmla="*/ 485 h 495"/>
                <a:gd name="T2" fmla="*/ 225 w 225"/>
                <a:gd name="T3" fmla="*/ 495 h 495"/>
                <a:gd name="T4" fmla="*/ 0 w 225"/>
                <a:gd name="T5" fmla="*/ 495 h 495"/>
                <a:gd name="T6" fmla="*/ 0 w 225"/>
                <a:gd name="T7" fmla="*/ 0 h 495"/>
                <a:gd name="T8" fmla="*/ 225 w 225"/>
                <a:gd name="T9" fmla="*/ 485 h 495"/>
              </a:gdLst>
              <a:ahLst/>
              <a:cxnLst>
                <a:cxn ang="0">
                  <a:pos x="T0" y="T1"/>
                </a:cxn>
                <a:cxn ang="0">
                  <a:pos x="T2" y="T3"/>
                </a:cxn>
                <a:cxn ang="0">
                  <a:pos x="T4" y="T5"/>
                </a:cxn>
                <a:cxn ang="0">
                  <a:pos x="T6" y="T7"/>
                </a:cxn>
                <a:cxn ang="0">
                  <a:pos x="T8" y="T9"/>
                </a:cxn>
              </a:cxnLst>
              <a:rect l="0" t="0" r="r" b="b"/>
              <a:pathLst>
                <a:path w="225" h="495">
                  <a:moveTo>
                    <a:pt x="225" y="485"/>
                  </a:moveTo>
                  <a:lnTo>
                    <a:pt x="225" y="495"/>
                  </a:lnTo>
                  <a:lnTo>
                    <a:pt x="0" y="495"/>
                  </a:lnTo>
                  <a:lnTo>
                    <a:pt x="0" y="0"/>
                  </a:lnTo>
                  <a:lnTo>
                    <a:pt x="225" y="485"/>
                  </a:lnTo>
                  <a:close/>
                </a:path>
              </a:pathLst>
            </a:custGeom>
            <a:solidFill>
              <a:srgbClr val="98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7" name="Freeform 152">
              <a:extLst>
                <a:ext uri="{FF2B5EF4-FFF2-40B4-BE49-F238E27FC236}">
                  <a16:creationId xmlns:a16="http://schemas.microsoft.com/office/drawing/2014/main" xmlns="" id="{34DD3E9F-19A8-41B8-967D-ACB936A2A98B}"/>
                </a:ext>
              </a:extLst>
            </p:cNvPr>
            <p:cNvSpPr>
              <a:spLocks/>
            </p:cNvSpPr>
            <p:nvPr userDrawn="1"/>
          </p:nvSpPr>
          <p:spPr bwMode="auto">
            <a:xfrm>
              <a:off x="4256088" y="6003925"/>
              <a:ext cx="76200" cy="192088"/>
            </a:xfrm>
            <a:custGeom>
              <a:avLst/>
              <a:gdLst>
                <a:gd name="T0" fmla="*/ 48 w 48"/>
                <a:gd name="T1" fmla="*/ 0 h 121"/>
                <a:gd name="T2" fmla="*/ 48 w 48"/>
                <a:gd name="T3" fmla="*/ 121 h 121"/>
                <a:gd name="T4" fmla="*/ 0 w 48"/>
                <a:gd name="T5" fmla="*/ 0 h 121"/>
                <a:gd name="T6" fmla="*/ 0 w 48"/>
                <a:gd name="T7" fmla="*/ 0 h 121"/>
                <a:gd name="T8" fmla="*/ 48 w 48"/>
                <a:gd name="T9" fmla="*/ 0 h 121"/>
              </a:gdLst>
              <a:ahLst/>
              <a:cxnLst>
                <a:cxn ang="0">
                  <a:pos x="T0" y="T1"/>
                </a:cxn>
                <a:cxn ang="0">
                  <a:pos x="T2" y="T3"/>
                </a:cxn>
                <a:cxn ang="0">
                  <a:pos x="T4" y="T5"/>
                </a:cxn>
                <a:cxn ang="0">
                  <a:pos x="T6" y="T7"/>
                </a:cxn>
                <a:cxn ang="0">
                  <a:pos x="T8" y="T9"/>
                </a:cxn>
              </a:cxnLst>
              <a:rect l="0" t="0" r="r" b="b"/>
              <a:pathLst>
                <a:path w="48" h="121">
                  <a:moveTo>
                    <a:pt x="48" y="0"/>
                  </a:moveTo>
                  <a:lnTo>
                    <a:pt x="48" y="121"/>
                  </a:lnTo>
                  <a:lnTo>
                    <a:pt x="0" y="0"/>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8" name="Freeform 153">
              <a:extLst>
                <a:ext uri="{FF2B5EF4-FFF2-40B4-BE49-F238E27FC236}">
                  <a16:creationId xmlns:a16="http://schemas.microsoft.com/office/drawing/2014/main" xmlns="" id="{B9C153CF-2F83-480A-A34F-9F66E6D9CE32}"/>
                </a:ext>
              </a:extLst>
            </p:cNvPr>
            <p:cNvSpPr>
              <a:spLocks/>
            </p:cNvSpPr>
            <p:nvPr userDrawn="1"/>
          </p:nvSpPr>
          <p:spPr bwMode="auto">
            <a:xfrm>
              <a:off x="4256088" y="6003925"/>
              <a:ext cx="76200" cy="203200"/>
            </a:xfrm>
            <a:custGeom>
              <a:avLst/>
              <a:gdLst>
                <a:gd name="T0" fmla="*/ 48 w 48"/>
                <a:gd name="T1" fmla="*/ 128 h 128"/>
                <a:gd name="T2" fmla="*/ 0 w 48"/>
                <a:gd name="T3" fmla="*/ 128 h 128"/>
                <a:gd name="T4" fmla="*/ 0 w 48"/>
                <a:gd name="T5" fmla="*/ 0 h 128"/>
                <a:gd name="T6" fmla="*/ 48 w 48"/>
                <a:gd name="T7" fmla="*/ 121 h 128"/>
                <a:gd name="T8" fmla="*/ 48 w 48"/>
                <a:gd name="T9" fmla="*/ 128 h 128"/>
              </a:gdLst>
              <a:ahLst/>
              <a:cxnLst>
                <a:cxn ang="0">
                  <a:pos x="T0" y="T1"/>
                </a:cxn>
                <a:cxn ang="0">
                  <a:pos x="T2" y="T3"/>
                </a:cxn>
                <a:cxn ang="0">
                  <a:pos x="T4" y="T5"/>
                </a:cxn>
                <a:cxn ang="0">
                  <a:pos x="T6" y="T7"/>
                </a:cxn>
                <a:cxn ang="0">
                  <a:pos x="T8" y="T9"/>
                </a:cxn>
              </a:cxnLst>
              <a:rect l="0" t="0" r="r" b="b"/>
              <a:pathLst>
                <a:path w="48" h="128">
                  <a:moveTo>
                    <a:pt x="48" y="128"/>
                  </a:moveTo>
                  <a:lnTo>
                    <a:pt x="0" y="128"/>
                  </a:lnTo>
                  <a:lnTo>
                    <a:pt x="0" y="0"/>
                  </a:lnTo>
                  <a:lnTo>
                    <a:pt x="48" y="121"/>
                  </a:lnTo>
                  <a:lnTo>
                    <a:pt x="48" y="128"/>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9" name="Freeform 154">
              <a:extLst>
                <a:ext uri="{FF2B5EF4-FFF2-40B4-BE49-F238E27FC236}">
                  <a16:creationId xmlns:a16="http://schemas.microsoft.com/office/drawing/2014/main" xmlns="" id="{FE79B7B9-3DC4-4299-838A-2D8D06DADC15}"/>
                </a:ext>
              </a:extLst>
            </p:cNvPr>
            <p:cNvSpPr>
              <a:spLocks/>
            </p:cNvSpPr>
            <p:nvPr userDrawn="1"/>
          </p:nvSpPr>
          <p:spPr bwMode="auto">
            <a:xfrm>
              <a:off x="4141788" y="6003925"/>
              <a:ext cx="76200" cy="203200"/>
            </a:xfrm>
            <a:custGeom>
              <a:avLst/>
              <a:gdLst>
                <a:gd name="T0" fmla="*/ 48 w 48"/>
                <a:gd name="T1" fmla="*/ 128 h 128"/>
                <a:gd name="T2" fmla="*/ 0 w 48"/>
                <a:gd name="T3" fmla="*/ 128 h 128"/>
                <a:gd name="T4" fmla="*/ 0 w 48"/>
                <a:gd name="T5" fmla="*/ 0 h 128"/>
                <a:gd name="T6" fmla="*/ 1 w 48"/>
                <a:gd name="T7" fmla="*/ 0 h 128"/>
                <a:gd name="T8" fmla="*/ 48 w 48"/>
                <a:gd name="T9" fmla="*/ 118 h 128"/>
                <a:gd name="T10" fmla="*/ 48 w 48"/>
                <a:gd name="T11" fmla="*/ 128 h 128"/>
              </a:gdLst>
              <a:ahLst/>
              <a:cxnLst>
                <a:cxn ang="0">
                  <a:pos x="T0" y="T1"/>
                </a:cxn>
                <a:cxn ang="0">
                  <a:pos x="T2" y="T3"/>
                </a:cxn>
                <a:cxn ang="0">
                  <a:pos x="T4" y="T5"/>
                </a:cxn>
                <a:cxn ang="0">
                  <a:pos x="T6" y="T7"/>
                </a:cxn>
                <a:cxn ang="0">
                  <a:pos x="T8" y="T9"/>
                </a:cxn>
                <a:cxn ang="0">
                  <a:pos x="T10" y="T11"/>
                </a:cxn>
              </a:cxnLst>
              <a:rect l="0" t="0" r="r" b="b"/>
              <a:pathLst>
                <a:path w="48" h="128">
                  <a:moveTo>
                    <a:pt x="48" y="128"/>
                  </a:moveTo>
                  <a:lnTo>
                    <a:pt x="0" y="128"/>
                  </a:lnTo>
                  <a:lnTo>
                    <a:pt x="0" y="0"/>
                  </a:lnTo>
                  <a:lnTo>
                    <a:pt x="1" y="0"/>
                  </a:lnTo>
                  <a:lnTo>
                    <a:pt x="48" y="118"/>
                  </a:lnTo>
                  <a:lnTo>
                    <a:pt x="48" y="128"/>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0" name="Freeform 155">
              <a:extLst>
                <a:ext uri="{FF2B5EF4-FFF2-40B4-BE49-F238E27FC236}">
                  <a16:creationId xmlns:a16="http://schemas.microsoft.com/office/drawing/2014/main" xmlns="" id="{0A9AD12B-3B86-4E5C-ADCB-5E1C19BD55BE}"/>
                </a:ext>
              </a:extLst>
            </p:cNvPr>
            <p:cNvSpPr>
              <a:spLocks/>
            </p:cNvSpPr>
            <p:nvPr userDrawn="1"/>
          </p:nvSpPr>
          <p:spPr bwMode="auto">
            <a:xfrm>
              <a:off x="4143376" y="6003925"/>
              <a:ext cx="74613" cy="187325"/>
            </a:xfrm>
            <a:custGeom>
              <a:avLst/>
              <a:gdLst>
                <a:gd name="T0" fmla="*/ 47 w 47"/>
                <a:gd name="T1" fmla="*/ 118 h 118"/>
                <a:gd name="T2" fmla="*/ 0 w 47"/>
                <a:gd name="T3" fmla="*/ 0 h 118"/>
                <a:gd name="T4" fmla="*/ 47 w 47"/>
                <a:gd name="T5" fmla="*/ 0 h 118"/>
                <a:gd name="T6" fmla="*/ 47 w 47"/>
                <a:gd name="T7" fmla="*/ 118 h 118"/>
              </a:gdLst>
              <a:ahLst/>
              <a:cxnLst>
                <a:cxn ang="0">
                  <a:pos x="T0" y="T1"/>
                </a:cxn>
                <a:cxn ang="0">
                  <a:pos x="T2" y="T3"/>
                </a:cxn>
                <a:cxn ang="0">
                  <a:pos x="T4" y="T5"/>
                </a:cxn>
                <a:cxn ang="0">
                  <a:pos x="T6" y="T7"/>
                </a:cxn>
              </a:cxnLst>
              <a:rect l="0" t="0" r="r" b="b"/>
              <a:pathLst>
                <a:path w="47" h="118">
                  <a:moveTo>
                    <a:pt x="47" y="118"/>
                  </a:moveTo>
                  <a:lnTo>
                    <a:pt x="0" y="0"/>
                  </a:lnTo>
                  <a:lnTo>
                    <a:pt x="47" y="0"/>
                  </a:lnTo>
                  <a:lnTo>
                    <a:pt x="47" y="118"/>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1" name="Freeform 156">
              <a:extLst>
                <a:ext uri="{FF2B5EF4-FFF2-40B4-BE49-F238E27FC236}">
                  <a16:creationId xmlns:a16="http://schemas.microsoft.com/office/drawing/2014/main" xmlns="" id="{F4EE0B5F-6A31-404C-8499-54A3356EA9C0}"/>
                </a:ext>
              </a:extLst>
            </p:cNvPr>
            <p:cNvSpPr>
              <a:spLocks/>
            </p:cNvSpPr>
            <p:nvPr userDrawn="1"/>
          </p:nvSpPr>
          <p:spPr bwMode="auto">
            <a:xfrm>
              <a:off x="4040188" y="6003925"/>
              <a:ext cx="74613" cy="203200"/>
            </a:xfrm>
            <a:custGeom>
              <a:avLst/>
              <a:gdLst>
                <a:gd name="T0" fmla="*/ 47 w 47"/>
                <a:gd name="T1" fmla="*/ 0 h 128"/>
                <a:gd name="T2" fmla="*/ 47 w 47"/>
                <a:gd name="T3" fmla="*/ 128 h 128"/>
                <a:gd name="T4" fmla="*/ 0 w 47"/>
                <a:gd name="T5" fmla="*/ 0 h 128"/>
                <a:gd name="T6" fmla="*/ 47 w 47"/>
                <a:gd name="T7" fmla="*/ 0 h 128"/>
              </a:gdLst>
              <a:ahLst/>
              <a:cxnLst>
                <a:cxn ang="0">
                  <a:pos x="T0" y="T1"/>
                </a:cxn>
                <a:cxn ang="0">
                  <a:pos x="T2" y="T3"/>
                </a:cxn>
                <a:cxn ang="0">
                  <a:pos x="T4" y="T5"/>
                </a:cxn>
                <a:cxn ang="0">
                  <a:pos x="T6" y="T7"/>
                </a:cxn>
              </a:cxnLst>
              <a:rect l="0" t="0" r="r" b="b"/>
              <a:pathLst>
                <a:path w="47" h="128">
                  <a:moveTo>
                    <a:pt x="47" y="0"/>
                  </a:moveTo>
                  <a:lnTo>
                    <a:pt x="47" y="128"/>
                  </a:lnTo>
                  <a:lnTo>
                    <a:pt x="0" y="0"/>
                  </a:lnTo>
                  <a:lnTo>
                    <a:pt x="47"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2" name="Freeform 157">
              <a:extLst>
                <a:ext uri="{FF2B5EF4-FFF2-40B4-BE49-F238E27FC236}">
                  <a16:creationId xmlns:a16="http://schemas.microsoft.com/office/drawing/2014/main" xmlns="" id="{FF1ED2C4-C8B6-45E4-A145-896254462383}"/>
                </a:ext>
              </a:extLst>
            </p:cNvPr>
            <p:cNvSpPr>
              <a:spLocks/>
            </p:cNvSpPr>
            <p:nvPr userDrawn="1"/>
          </p:nvSpPr>
          <p:spPr bwMode="auto">
            <a:xfrm>
              <a:off x="4037013" y="6003925"/>
              <a:ext cx="77788" cy="203200"/>
            </a:xfrm>
            <a:custGeom>
              <a:avLst/>
              <a:gdLst>
                <a:gd name="T0" fmla="*/ 0 w 49"/>
                <a:gd name="T1" fmla="*/ 0 h 128"/>
                <a:gd name="T2" fmla="*/ 2 w 49"/>
                <a:gd name="T3" fmla="*/ 0 h 128"/>
                <a:gd name="T4" fmla="*/ 49 w 49"/>
                <a:gd name="T5" fmla="*/ 128 h 128"/>
                <a:gd name="T6" fmla="*/ 0 w 49"/>
                <a:gd name="T7" fmla="*/ 128 h 128"/>
                <a:gd name="T8" fmla="*/ 0 w 49"/>
                <a:gd name="T9" fmla="*/ 0 h 128"/>
              </a:gdLst>
              <a:ahLst/>
              <a:cxnLst>
                <a:cxn ang="0">
                  <a:pos x="T0" y="T1"/>
                </a:cxn>
                <a:cxn ang="0">
                  <a:pos x="T2" y="T3"/>
                </a:cxn>
                <a:cxn ang="0">
                  <a:pos x="T4" y="T5"/>
                </a:cxn>
                <a:cxn ang="0">
                  <a:pos x="T6" y="T7"/>
                </a:cxn>
                <a:cxn ang="0">
                  <a:pos x="T8" y="T9"/>
                </a:cxn>
              </a:cxnLst>
              <a:rect l="0" t="0" r="r" b="b"/>
              <a:pathLst>
                <a:path w="49" h="128">
                  <a:moveTo>
                    <a:pt x="0" y="0"/>
                  </a:moveTo>
                  <a:lnTo>
                    <a:pt x="2" y="0"/>
                  </a:lnTo>
                  <a:lnTo>
                    <a:pt x="49" y="128"/>
                  </a:lnTo>
                  <a:lnTo>
                    <a:pt x="0" y="128"/>
                  </a:lnTo>
                  <a:lnTo>
                    <a:pt x="0"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3" name="Freeform 158">
              <a:extLst>
                <a:ext uri="{FF2B5EF4-FFF2-40B4-BE49-F238E27FC236}">
                  <a16:creationId xmlns:a16="http://schemas.microsoft.com/office/drawing/2014/main" xmlns="" id="{BA1A0A1F-8DB5-45F7-B890-1B831FCAB582}"/>
                </a:ext>
              </a:extLst>
            </p:cNvPr>
            <p:cNvSpPr>
              <a:spLocks/>
            </p:cNvSpPr>
            <p:nvPr userDrawn="1"/>
          </p:nvSpPr>
          <p:spPr bwMode="auto">
            <a:xfrm>
              <a:off x="4254501" y="6242050"/>
              <a:ext cx="76200" cy="201613"/>
            </a:xfrm>
            <a:custGeom>
              <a:avLst/>
              <a:gdLst>
                <a:gd name="T0" fmla="*/ 48 w 48"/>
                <a:gd name="T1" fmla="*/ 127 h 127"/>
                <a:gd name="T2" fmla="*/ 0 w 48"/>
                <a:gd name="T3" fmla="*/ 127 h 127"/>
                <a:gd name="T4" fmla="*/ 0 w 48"/>
                <a:gd name="T5" fmla="*/ 0 h 127"/>
                <a:gd name="T6" fmla="*/ 48 w 48"/>
                <a:gd name="T7" fmla="*/ 123 h 127"/>
                <a:gd name="T8" fmla="*/ 48 w 48"/>
                <a:gd name="T9" fmla="*/ 127 h 127"/>
              </a:gdLst>
              <a:ahLst/>
              <a:cxnLst>
                <a:cxn ang="0">
                  <a:pos x="T0" y="T1"/>
                </a:cxn>
                <a:cxn ang="0">
                  <a:pos x="T2" y="T3"/>
                </a:cxn>
                <a:cxn ang="0">
                  <a:pos x="T4" y="T5"/>
                </a:cxn>
                <a:cxn ang="0">
                  <a:pos x="T6" y="T7"/>
                </a:cxn>
                <a:cxn ang="0">
                  <a:pos x="T8" y="T9"/>
                </a:cxn>
              </a:cxnLst>
              <a:rect l="0" t="0" r="r" b="b"/>
              <a:pathLst>
                <a:path w="48" h="127">
                  <a:moveTo>
                    <a:pt x="48" y="127"/>
                  </a:moveTo>
                  <a:lnTo>
                    <a:pt x="0" y="127"/>
                  </a:lnTo>
                  <a:lnTo>
                    <a:pt x="0" y="0"/>
                  </a:lnTo>
                  <a:lnTo>
                    <a:pt x="48" y="123"/>
                  </a:lnTo>
                  <a:lnTo>
                    <a:pt x="48"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4" name="Freeform 159">
              <a:extLst>
                <a:ext uri="{FF2B5EF4-FFF2-40B4-BE49-F238E27FC236}">
                  <a16:creationId xmlns:a16="http://schemas.microsoft.com/office/drawing/2014/main" xmlns="" id="{34E6D92B-201A-4B2C-B664-32B5803F6049}"/>
                </a:ext>
              </a:extLst>
            </p:cNvPr>
            <p:cNvSpPr>
              <a:spLocks/>
            </p:cNvSpPr>
            <p:nvPr userDrawn="1"/>
          </p:nvSpPr>
          <p:spPr bwMode="auto">
            <a:xfrm>
              <a:off x="4254501" y="6240463"/>
              <a:ext cx="76200" cy="196850"/>
            </a:xfrm>
            <a:custGeom>
              <a:avLst/>
              <a:gdLst>
                <a:gd name="T0" fmla="*/ 48 w 48"/>
                <a:gd name="T1" fmla="*/ 0 h 124"/>
                <a:gd name="T2" fmla="*/ 48 w 48"/>
                <a:gd name="T3" fmla="*/ 124 h 124"/>
                <a:gd name="T4" fmla="*/ 0 w 48"/>
                <a:gd name="T5" fmla="*/ 1 h 124"/>
                <a:gd name="T6" fmla="*/ 0 w 48"/>
                <a:gd name="T7" fmla="*/ 0 h 124"/>
                <a:gd name="T8" fmla="*/ 48 w 48"/>
                <a:gd name="T9" fmla="*/ 0 h 124"/>
              </a:gdLst>
              <a:ahLst/>
              <a:cxnLst>
                <a:cxn ang="0">
                  <a:pos x="T0" y="T1"/>
                </a:cxn>
                <a:cxn ang="0">
                  <a:pos x="T2" y="T3"/>
                </a:cxn>
                <a:cxn ang="0">
                  <a:pos x="T4" y="T5"/>
                </a:cxn>
                <a:cxn ang="0">
                  <a:pos x="T6" y="T7"/>
                </a:cxn>
                <a:cxn ang="0">
                  <a:pos x="T8" y="T9"/>
                </a:cxn>
              </a:cxnLst>
              <a:rect l="0" t="0" r="r" b="b"/>
              <a:pathLst>
                <a:path w="48" h="124">
                  <a:moveTo>
                    <a:pt x="48" y="0"/>
                  </a:moveTo>
                  <a:lnTo>
                    <a:pt x="48" y="124"/>
                  </a:lnTo>
                  <a:lnTo>
                    <a:pt x="0" y="1"/>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5" name="Freeform 160">
              <a:extLst>
                <a:ext uri="{FF2B5EF4-FFF2-40B4-BE49-F238E27FC236}">
                  <a16:creationId xmlns:a16="http://schemas.microsoft.com/office/drawing/2014/main" xmlns="" id="{0A9D204B-8B7E-4988-BC85-CBAD92472FDE}"/>
                </a:ext>
              </a:extLst>
            </p:cNvPr>
            <p:cNvSpPr>
              <a:spLocks/>
            </p:cNvSpPr>
            <p:nvPr userDrawn="1"/>
          </p:nvSpPr>
          <p:spPr bwMode="auto">
            <a:xfrm>
              <a:off x="4140201" y="6246813"/>
              <a:ext cx="77788" cy="196850"/>
            </a:xfrm>
            <a:custGeom>
              <a:avLst/>
              <a:gdLst>
                <a:gd name="T0" fmla="*/ 49 w 49"/>
                <a:gd name="T1" fmla="*/ 124 h 124"/>
                <a:gd name="T2" fmla="*/ 0 w 49"/>
                <a:gd name="T3" fmla="*/ 124 h 124"/>
                <a:gd name="T4" fmla="*/ 0 w 49"/>
                <a:gd name="T5" fmla="*/ 0 h 124"/>
                <a:gd name="T6" fmla="*/ 49 w 49"/>
                <a:gd name="T7" fmla="*/ 119 h 124"/>
                <a:gd name="T8" fmla="*/ 49 w 49"/>
                <a:gd name="T9" fmla="*/ 124 h 124"/>
              </a:gdLst>
              <a:ahLst/>
              <a:cxnLst>
                <a:cxn ang="0">
                  <a:pos x="T0" y="T1"/>
                </a:cxn>
                <a:cxn ang="0">
                  <a:pos x="T2" y="T3"/>
                </a:cxn>
                <a:cxn ang="0">
                  <a:pos x="T4" y="T5"/>
                </a:cxn>
                <a:cxn ang="0">
                  <a:pos x="T6" y="T7"/>
                </a:cxn>
                <a:cxn ang="0">
                  <a:pos x="T8" y="T9"/>
                </a:cxn>
              </a:cxnLst>
              <a:rect l="0" t="0" r="r" b="b"/>
              <a:pathLst>
                <a:path w="49" h="124">
                  <a:moveTo>
                    <a:pt x="49" y="124"/>
                  </a:moveTo>
                  <a:lnTo>
                    <a:pt x="0" y="124"/>
                  </a:lnTo>
                  <a:lnTo>
                    <a:pt x="0" y="0"/>
                  </a:lnTo>
                  <a:lnTo>
                    <a:pt x="49" y="119"/>
                  </a:lnTo>
                  <a:lnTo>
                    <a:pt x="49" y="124"/>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6" name="Freeform 161">
              <a:extLst>
                <a:ext uri="{FF2B5EF4-FFF2-40B4-BE49-F238E27FC236}">
                  <a16:creationId xmlns:a16="http://schemas.microsoft.com/office/drawing/2014/main" xmlns="" id="{F4322146-CF5A-44C6-BD1C-E1A7C42568E2}"/>
                </a:ext>
              </a:extLst>
            </p:cNvPr>
            <p:cNvSpPr>
              <a:spLocks/>
            </p:cNvSpPr>
            <p:nvPr userDrawn="1"/>
          </p:nvSpPr>
          <p:spPr bwMode="auto">
            <a:xfrm>
              <a:off x="4140201" y="6240463"/>
              <a:ext cx="77788" cy="195263"/>
            </a:xfrm>
            <a:custGeom>
              <a:avLst/>
              <a:gdLst>
                <a:gd name="T0" fmla="*/ 49 w 49"/>
                <a:gd name="T1" fmla="*/ 0 h 123"/>
                <a:gd name="T2" fmla="*/ 49 w 49"/>
                <a:gd name="T3" fmla="*/ 123 h 123"/>
                <a:gd name="T4" fmla="*/ 0 w 49"/>
                <a:gd name="T5" fmla="*/ 4 h 123"/>
                <a:gd name="T6" fmla="*/ 0 w 49"/>
                <a:gd name="T7" fmla="*/ 0 h 123"/>
                <a:gd name="T8" fmla="*/ 49 w 49"/>
                <a:gd name="T9" fmla="*/ 0 h 123"/>
              </a:gdLst>
              <a:ahLst/>
              <a:cxnLst>
                <a:cxn ang="0">
                  <a:pos x="T0" y="T1"/>
                </a:cxn>
                <a:cxn ang="0">
                  <a:pos x="T2" y="T3"/>
                </a:cxn>
                <a:cxn ang="0">
                  <a:pos x="T4" y="T5"/>
                </a:cxn>
                <a:cxn ang="0">
                  <a:pos x="T6" y="T7"/>
                </a:cxn>
                <a:cxn ang="0">
                  <a:pos x="T8" y="T9"/>
                </a:cxn>
              </a:cxnLst>
              <a:rect l="0" t="0" r="r" b="b"/>
              <a:pathLst>
                <a:path w="49" h="123">
                  <a:moveTo>
                    <a:pt x="49" y="0"/>
                  </a:moveTo>
                  <a:lnTo>
                    <a:pt x="49" y="123"/>
                  </a:lnTo>
                  <a:lnTo>
                    <a:pt x="0" y="4"/>
                  </a:lnTo>
                  <a:lnTo>
                    <a:pt x="0" y="0"/>
                  </a:lnTo>
                  <a:lnTo>
                    <a:pt x="49"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7" name="Freeform 162">
              <a:extLst>
                <a:ext uri="{FF2B5EF4-FFF2-40B4-BE49-F238E27FC236}">
                  <a16:creationId xmlns:a16="http://schemas.microsoft.com/office/drawing/2014/main" xmlns="" id="{F1E70470-FEF5-4B3F-8887-1D12C2505690}"/>
                </a:ext>
              </a:extLst>
            </p:cNvPr>
            <p:cNvSpPr>
              <a:spLocks/>
            </p:cNvSpPr>
            <p:nvPr userDrawn="1"/>
          </p:nvSpPr>
          <p:spPr bwMode="auto">
            <a:xfrm>
              <a:off x="4035426" y="6240463"/>
              <a:ext cx="76200" cy="195263"/>
            </a:xfrm>
            <a:custGeom>
              <a:avLst/>
              <a:gdLst>
                <a:gd name="T0" fmla="*/ 48 w 48"/>
                <a:gd name="T1" fmla="*/ 0 h 123"/>
                <a:gd name="T2" fmla="*/ 48 w 48"/>
                <a:gd name="T3" fmla="*/ 123 h 123"/>
                <a:gd name="T4" fmla="*/ 0 w 48"/>
                <a:gd name="T5" fmla="*/ 0 h 123"/>
                <a:gd name="T6" fmla="*/ 48 w 48"/>
                <a:gd name="T7" fmla="*/ 0 h 123"/>
              </a:gdLst>
              <a:ahLst/>
              <a:cxnLst>
                <a:cxn ang="0">
                  <a:pos x="T0" y="T1"/>
                </a:cxn>
                <a:cxn ang="0">
                  <a:pos x="T2" y="T3"/>
                </a:cxn>
                <a:cxn ang="0">
                  <a:pos x="T4" y="T5"/>
                </a:cxn>
                <a:cxn ang="0">
                  <a:pos x="T6" y="T7"/>
                </a:cxn>
              </a:cxnLst>
              <a:rect l="0" t="0" r="r" b="b"/>
              <a:pathLst>
                <a:path w="48" h="123">
                  <a:moveTo>
                    <a:pt x="48" y="0"/>
                  </a:moveTo>
                  <a:lnTo>
                    <a:pt x="48" y="123"/>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8" name="Freeform 163">
              <a:extLst>
                <a:ext uri="{FF2B5EF4-FFF2-40B4-BE49-F238E27FC236}">
                  <a16:creationId xmlns:a16="http://schemas.microsoft.com/office/drawing/2014/main" xmlns="" id="{1F24A82F-3176-42F6-B7CB-0B92E70B8DDC}"/>
                </a:ext>
              </a:extLst>
            </p:cNvPr>
            <p:cNvSpPr>
              <a:spLocks/>
            </p:cNvSpPr>
            <p:nvPr userDrawn="1"/>
          </p:nvSpPr>
          <p:spPr bwMode="auto">
            <a:xfrm>
              <a:off x="4033838" y="6240463"/>
              <a:ext cx="77788" cy="203200"/>
            </a:xfrm>
            <a:custGeom>
              <a:avLst/>
              <a:gdLst>
                <a:gd name="T0" fmla="*/ 0 w 49"/>
                <a:gd name="T1" fmla="*/ 128 h 128"/>
                <a:gd name="T2" fmla="*/ 0 w 49"/>
                <a:gd name="T3" fmla="*/ 0 h 128"/>
                <a:gd name="T4" fmla="*/ 1 w 49"/>
                <a:gd name="T5" fmla="*/ 0 h 128"/>
                <a:gd name="T6" fmla="*/ 49 w 49"/>
                <a:gd name="T7" fmla="*/ 123 h 128"/>
                <a:gd name="T8" fmla="*/ 49 w 49"/>
                <a:gd name="T9" fmla="*/ 128 h 128"/>
                <a:gd name="T10" fmla="*/ 0 w 49"/>
                <a:gd name="T11" fmla="*/ 128 h 128"/>
              </a:gdLst>
              <a:ahLst/>
              <a:cxnLst>
                <a:cxn ang="0">
                  <a:pos x="T0" y="T1"/>
                </a:cxn>
                <a:cxn ang="0">
                  <a:pos x="T2" y="T3"/>
                </a:cxn>
                <a:cxn ang="0">
                  <a:pos x="T4" y="T5"/>
                </a:cxn>
                <a:cxn ang="0">
                  <a:pos x="T6" y="T7"/>
                </a:cxn>
                <a:cxn ang="0">
                  <a:pos x="T8" y="T9"/>
                </a:cxn>
                <a:cxn ang="0">
                  <a:pos x="T10" y="T11"/>
                </a:cxn>
              </a:cxnLst>
              <a:rect l="0" t="0" r="r" b="b"/>
              <a:pathLst>
                <a:path w="49" h="128">
                  <a:moveTo>
                    <a:pt x="0" y="128"/>
                  </a:moveTo>
                  <a:lnTo>
                    <a:pt x="0" y="0"/>
                  </a:lnTo>
                  <a:lnTo>
                    <a:pt x="1" y="0"/>
                  </a:lnTo>
                  <a:lnTo>
                    <a:pt x="49" y="123"/>
                  </a:lnTo>
                  <a:lnTo>
                    <a:pt x="49" y="128"/>
                  </a:lnTo>
                  <a:lnTo>
                    <a:pt x="0" y="128"/>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9" name="Freeform 164">
              <a:extLst>
                <a:ext uri="{FF2B5EF4-FFF2-40B4-BE49-F238E27FC236}">
                  <a16:creationId xmlns:a16="http://schemas.microsoft.com/office/drawing/2014/main" xmlns="" id="{7B794DB3-9F68-47AA-8769-61530305B081}"/>
                </a:ext>
              </a:extLst>
            </p:cNvPr>
            <p:cNvSpPr>
              <a:spLocks/>
            </p:cNvSpPr>
            <p:nvPr userDrawn="1"/>
          </p:nvSpPr>
          <p:spPr bwMode="auto">
            <a:xfrm>
              <a:off x="4254501" y="6486525"/>
              <a:ext cx="76200" cy="196850"/>
            </a:xfrm>
            <a:custGeom>
              <a:avLst/>
              <a:gdLst>
                <a:gd name="T0" fmla="*/ 0 w 48"/>
                <a:gd name="T1" fmla="*/ 124 h 124"/>
                <a:gd name="T2" fmla="*/ 0 w 48"/>
                <a:gd name="T3" fmla="*/ 0 h 124"/>
                <a:gd name="T4" fmla="*/ 48 w 48"/>
                <a:gd name="T5" fmla="*/ 124 h 124"/>
                <a:gd name="T6" fmla="*/ 0 w 48"/>
                <a:gd name="T7" fmla="*/ 124 h 124"/>
              </a:gdLst>
              <a:ahLst/>
              <a:cxnLst>
                <a:cxn ang="0">
                  <a:pos x="T0" y="T1"/>
                </a:cxn>
                <a:cxn ang="0">
                  <a:pos x="T2" y="T3"/>
                </a:cxn>
                <a:cxn ang="0">
                  <a:pos x="T4" y="T5"/>
                </a:cxn>
                <a:cxn ang="0">
                  <a:pos x="T6" y="T7"/>
                </a:cxn>
              </a:cxnLst>
              <a:rect l="0" t="0" r="r" b="b"/>
              <a:pathLst>
                <a:path w="48" h="124">
                  <a:moveTo>
                    <a:pt x="0" y="124"/>
                  </a:moveTo>
                  <a:lnTo>
                    <a:pt x="0" y="0"/>
                  </a:lnTo>
                  <a:lnTo>
                    <a:pt x="48" y="124"/>
                  </a:lnTo>
                  <a:lnTo>
                    <a:pt x="0" y="124"/>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0" name="Freeform 165">
              <a:extLst>
                <a:ext uri="{FF2B5EF4-FFF2-40B4-BE49-F238E27FC236}">
                  <a16:creationId xmlns:a16="http://schemas.microsoft.com/office/drawing/2014/main" xmlns="" id="{E54C78CE-193D-48A7-BE15-AA9FA551C678}"/>
                </a:ext>
              </a:extLst>
            </p:cNvPr>
            <p:cNvSpPr>
              <a:spLocks/>
            </p:cNvSpPr>
            <p:nvPr userDrawn="1"/>
          </p:nvSpPr>
          <p:spPr bwMode="auto">
            <a:xfrm>
              <a:off x="4254501" y="6481763"/>
              <a:ext cx="76200" cy="201613"/>
            </a:xfrm>
            <a:custGeom>
              <a:avLst/>
              <a:gdLst>
                <a:gd name="T0" fmla="*/ 48 w 48"/>
                <a:gd name="T1" fmla="*/ 0 h 127"/>
                <a:gd name="T2" fmla="*/ 48 w 48"/>
                <a:gd name="T3" fmla="*/ 127 h 127"/>
                <a:gd name="T4" fmla="*/ 48 w 48"/>
                <a:gd name="T5" fmla="*/ 127 h 127"/>
                <a:gd name="T6" fmla="*/ 0 w 48"/>
                <a:gd name="T7" fmla="*/ 3 h 127"/>
                <a:gd name="T8" fmla="*/ 0 w 48"/>
                <a:gd name="T9" fmla="*/ 0 h 127"/>
                <a:gd name="T10" fmla="*/ 48 w 48"/>
                <a:gd name="T11" fmla="*/ 0 h 127"/>
              </a:gdLst>
              <a:ahLst/>
              <a:cxnLst>
                <a:cxn ang="0">
                  <a:pos x="T0" y="T1"/>
                </a:cxn>
                <a:cxn ang="0">
                  <a:pos x="T2" y="T3"/>
                </a:cxn>
                <a:cxn ang="0">
                  <a:pos x="T4" y="T5"/>
                </a:cxn>
                <a:cxn ang="0">
                  <a:pos x="T6" y="T7"/>
                </a:cxn>
                <a:cxn ang="0">
                  <a:pos x="T8" y="T9"/>
                </a:cxn>
                <a:cxn ang="0">
                  <a:pos x="T10" y="T11"/>
                </a:cxn>
              </a:cxnLst>
              <a:rect l="0" t="0" r="r" b="b"/>
              <a:pathLst>
                <a:path w="48" h="127">
                  <a:moveTo>
                    <a:pt x="48" y="0"/>
                  </a:moveTo>
                  <a:lnTo>
                    <a:pt x="48" y="127"/>
                  </a:lnTo>
                  <a:lnTo>
                    <a:pt x="48" y="127"/>
                  </a:lnTo>
                  <a:lnTo>
                    <a:pt x="0" y="3"/>
                  </a:lnTo>
                  <a:lnTo>
                    <a:pt x="0" y="0"/>
                  </a:lnTo>
                  <a:lnTo>
                    <a:pt x="48"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1" name="Freeform 166">
              <a:extLst>
                <a:ext uri="{FF2B5EF4-FFF2-40B4-BE49-F238E27FC236}">
                  <a16:creationId xmlns:a16="http://schemas.microsoft.com/office/drawing/2014/main" xmlns="" id="{37C6FB44-7E79-4D66-B42A-F61ED66D5EE0}"/>
                </a:ext>
              </a:extLst>
            </p:cNvPr>
            <p:cNvSpPr>
              <a:spLocks/>
            </p:cNvSpPr>
            <p:nvPr userDrawn="1"/>
          </p:nvSpPr>
          <p:spPr bwMode="auto">
            <a:xfrm>
              <a:off x="4140201" y="6481763"/>
              <a:ext cx="77788" cy="196850"/>
            </a:xfrm>
            <a:custGeom>
              <a:avLst/>
              <a:gdLst>
                <a:gd name="T0" fmla="*/ 49 w 49"/>
                <a:gd name="T1" fmla="*/ 0 h 124"/>
                <a:gd name="T2" fmla="*/ 49 w 49"/>
                <a:gd name="T3" fmla="*/ 124 h 124"/>
                <a:gd name="T4" fmla="*/ 0 w 49"/>
                <a:gd name="T5" fmla="*/ 1 h 124"/>
                <a:gd name="T6" fmla="*/ 0 w 49"/>
                <a:gd name="T7" fmla="*/ 0 h 124"/>
                <a:gd name="T8" fmla="*/ 49 w 49"/>
                <a:gd name="T9" fmla="*/ 0 h 124"/>
              </a:gdLst>
              <a:ahLst/>
              <a:cxnLst>
                <a:cxn ang="0">
                  <a:pos x="T0" y="T1"/>
                </a:cxn>
                <a:cxn ang="0">
                  <a:pos x="T2" y="T3"/>
                </a:cxn>
                <a:cxn ang="0">
                  <a:pos x="T4" y="T5"/>
                </a:cxn>
                <a:cxn ang="0">
                  <a:pos x="T6" y="T7"/>
                </a:cxn>
                <a:cxn ang="0">
                  <a:pos x="T8" y="T9"/>
                </a:cxn>
              </a:cxnLst>
              <a:rect l="0" t="0" r="r" b="b"/>
              <a:pathLst>
                <a:path w="49" h="124">
                  <a:moveTo>
                    <a:pt x="49" y="0"/>
                  </a:moveTo>
                  <a:lnTo>
                    <a:pt x="49" y="124"/>
                  </a:lnTo>
                  <a:lnTo>
                    <a:pt x="0" y="1"/>
                  </a:lnTo>
                  <a:lnTo>
                    <a:pt x="0" y="0"/>
                  </a:lnTo>
                  <a:lnTo>
                    <a:pt x="49" y="0"/>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2" name="Freeform 167">
              <a:extLst>
                <a:ext uri="{FF2B5EF4-FFF2-40B4-BE49-F238E27FC236}">
                  <a16:creationId xmlns:a16="http://schemas.microsoft.com/office/drawing/2014/main" xmlns="" id="{7598CD05-2096-4434-92E3-C6B06791F052}"/>
                </a:ext>
              </a:extLst>
            </p:cNvPr>
            <p:cNvSpPr>
              <a:spLocks/>
            </p:cNvSpPr>
            <p:nvPr userDrawn="1"/>
          </p:nvSpPr>
          <p:spPr bwMode="auto">
            <a:xfrm>
              <a:off x="4140201" y="6483350"/>
              <a:ext cx="77788" cy="200025"/>
            </a:xfrm>
            <a:custGeom>
              <a:avLst/>
              <a:gdLst>
                <a:gd name="T0" fmla="*/ 49 w 49"/>
                <a:gd name="T1" fmla="*/ 126 h 126"/>
                <a:gd name="T2" fmla="*/ 0 w 49"/>
                <a:gd name="T3" fmla="*/ 126 h 126"/>
                <a:gd name="T4" fmla="*/ 0 w 49"/>
                <a:gd name="T5" fmla="*/ 0 h 126"/>
                <a:gd name="T6" fmla="*/ 49 w 49"/>
                <a:gd name="T7" fmla="*/ 123 h 126"/>
                <a:gd name="T8" fmla="*/ 49 w 49"/>
                <a:gd name="T9" fmla="*/ 126 h 126"/>
              </a:gdLst>
              <a:ahLst/>
              <a:cxnLst>
                <a:cxn ang="0">
                  <a:pos x="T0" y="T1"/>
                </a:cxn>
                <a:cxn ang="0">
                  <a:pos x="T2" y="T3"/>
                </a:cxn>
                <a:cxn ang="0">
                  <a:pos x="T4" y="T5"/>
                </a:cxn>
                <a:cxn ang="0">
                  <a:pos x="T6" y="T7"/>
                </a:cxn>
                <a:cxn ang="0">
                  <a:pos x="T8" y="T9"/>
                </a:cxn>
              </a:cxnLst>
              <a:rect l="0" t="0" r="r" b="b"/>
              <a:pathLst>
                <a:path w="49" h="126">
                  <a:moveTo>
                    <a:pt x="49" y="126"/>
                  </a:moveTo>
                  <a:lnTo>
                    <a:pt x="0" y="126"/>
                  </a:lnTo>
                  <a:lnTo>
                    <a:pt x="0" y="0"/>
                  </a:lnTo>
                  <a:lnTo>
                    <a:pt x="49" y="123"/>
                  </a:lnTo>
                  <a:lnTo>
                    <a:pt x="49" y="126"/>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3" name="Freeform 168">
              <a:extLst>
                <a:ext uri="{FF2B5EF4-FFF2-40B4-BE49-F238E27FC236}">
                  <a16:creationId xmlns:a16="http://schemas.microsoft.com/office/drawing/2014/main" xmlns="" id="{BAAC1367-6360-4EDF-91C7-EB72CBB93E2D}"/>
                </a:ext>
              </a:extLst>
            </p:cNvPr>
            <p:cNvSpPr>
              <a:spLocks/>
            </p:cNvSpPr>
            <p:nvPr userDrawn="1"/>
          </p:nvSpPr>
          <p:spPr bwMode="auto">
            <a:xfrm>
              <a:off x="4037013" y="6481763"/>
              <a:ext cx="74613" cy="198438"/>
            </a:xfrm>
            <a:custGeom>
              <a:avLst/>
              <a:gdLst>
                <a:gd name="T0" fmla="*/ 47 w 47"/>
                <a:gd name="T1" fmla="*/ 125 h 125"/>
                <a:gd name="T2" fmla="*/ 0 w 47"/>
                <a:gd name="T3" fmla="*/ 0 h 125"/>
                <a:gd name="T4" fmla="*/ 47 w 47"/>
                <a:gd name="T5" fmla="*/ 0 h 125"/>
                <a:gd name="T6" fmla="*/ 47 w 47"/>
                <a:gd name="T7" fmla="*/ 125 h 125"/>
              </a:gdLst>
              <a:ahLst/>
              <a:cxnLst>
                <a:cxn ang="0">
                  <a:pos x="T0" y="T1"/>
                </a:cxn>
                <a:cxn ang="0">
                  <a:pos x="T2" y="T3"/>
                </a:cxn>
                <a:cxn ang="0">
                  <a:pos x="T4" y="T5"/>
                </a:cxn>
                <a:cxn ang="0">
                  <a:pos x="T6" y="T7"/>
                </a:cxn>
              </a:cxnLst>
              <a:rect l="0" t="0" r="r" b="b"/>
              <a:pathLst>
                <a:path w="47" h="125">
                  <a:moveTo>
                    <a:pt x="47" y="125"/>
                  </a:moveTo>
                  <a:lnTo>
                    <a:pt x="0" y="0"/>
                  </a:lnTo>
                  <a:lnTo>
                    <a:pt x="47" y="0"/>
                  </a:lnTo>
                  <a:lnTo>
                    <a:pt x="47" y="125"/>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4" name="Freeform 169">
              <a:extLst>
                <a:ext uri="{FF2B5EF4-FFF2-40B4-BE49-F238E27FC236}">
                  <a16:creationId xmlns:a16="http://schemas.microsoft.com/office/drawing/2014/main" xmlns="" id="{4C03CF25-9342-42AE-ACBD-9B684FC891FD}"/>
                </a:ext>
              </a:extLst>
            </p:cNvPr>
            <p:cNvSpPr>
              <a:spLocks/>
            </p:cNvSpPr>
            <p:nvPr userDrawn="1"/>
          </p:nvSpPr>
          <p:spPr bwMode="auto">
            <a:xfrm>
              <a:off x="4033838" y="6481763"/>
              <a:ext cx="77788" cy="201613"/>
            </a:xfrm>
            <a:custGeom>
              <a:avLst/>
              <a:gdLst>
                <a:gd name="T0" fmla="*/ 49 w 49"/>
                <a:gd name="T1" fmla="*/ 127 h 127"/>
                <a:gd name="T2" fmla="*/ 0 w 49"/>
                <a:gd name="T3" fmla="*/ 127 h 127"/>
                <a:gd name="T4" fmla="*/ 0 w 49"/>
                <a:gd name="T5" fmla="*/ 0 h 127"/>
                <a:gd name="T6" fmla="*/ 2 w 49"/>
                <a:gd name="T7" fmla="*/ 0 h 127"/>
                <a:gd name="T8" fmla="*/ 49 w 49"/>
                <a:gd name="T9" fmla="*/ 125 h 127"/>
                <a:gd name="T10" fmla="*/ 49 w 49"/>
                <a:gd name="T11" fmla="*/ 127 h 127"/>
              </a:gdLst>
              <a:ahLst/>
              <a:cxnLst>
                <a:cxn ang="0">
                  <a:pos x="T0" y="T1"/>
                </a:cxn>
                <a:cxn ang="0">
                  <a:pos x="T2" y="T3"/>
                </a:cxn>
                <a:cxn ang="0">
                  <a:pos x="T4" y="T5"/>
                </a:cxn>
                <a:cxn ang="0">
                  <a:pos x="T6" y="T7"/>
                </a:cxn>
                <a:cxn ang="0">
                  <a:pos x="T8" y="T9"/>
                </a:cxn>
                <a:cxn ang="0">
                  <a:pos x="T10" y="T11"/>
                </a:cxn>
              </a:cxnLst>
              <a:rect l="0" t="0" r="r" b="b"/>
              <a:pathLst>
                <a:path w="49" h="127">
                  <a:moveTo>
                    <a:pt x="49" y="127"/>
                  </a:moveTo>
                  <a:lnTo>
                    <a:pt x="0" y="127"/>
                  </a:lnTo>
                  <a:lnTo>
                    <a:pt x="0" y="0"/>
                  </a:lnTo>
                  <a:lnTo>
                    <a:pt x="2" y="0"/>
                  </a:lnTo>
                  <a:lnTo>
                    <a:pt x="49" y="125"/>
                  </a:lnTo>
                  <a:lnTo>
                    <a:pt x="49" y="127"/>
                  </a:lnTo>
                  <a:close/>
                </a:path>
              </a:pathLst>
            </a:custGeom>
            <a:solidFill>
              <a:srgbClr val="C4D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5" name="Freeform 170">
              <a:extLst>
                <a:ext uri="{FF2B5EF4-FFF2-40B4-BE49-F238E27FC236}">
                  <a16:creationId xmlns:a16="http://schemas.microsoft.com/office/drawing/2014/main" xmlns="" id="{B2DC80A4-099F-4208-961A-65D415D0AB83}"/>
                </a:ext>
              </a:extLst>
            </p:cNvPr>
            <p:cNvSpPr>
              <a:spLocks/>
            </p:cNvSpPr>
            <p:nvPr userDrawn="1"/>
          </p:nvSpPr>
          <p:spPr bwMode="auto">
            <a:xfrm>
              <a:off x="6419851" y="5756275"/>
              <a:ext cx="358775" cy="863600"/>
            </a:xfrm>
            <a:custGeom>
              <a:avLst/>
              <a:gdLst>
                <a:gd name="T0" fmla="*/ 0 w 226"/>
                <a:gd name="T1" fmla="*/ 0 h 544"/>
                <a:gd name="T2" fmla="*/ 226 w 226"/>
                <a:gd name="T3" fmla="*/ 0 h 544"/>
                <a:gd name="T4" fmla="*/ 226 w 226"/>
                <a:gd name="T5" fmla="*/ 544 h 544"/>
                <a:gd name="T6" fmla="*/ 0 w 226"/>
                <a:gd name="T7" fmla="*/ 31 h 544"/>
                <a:gd name="T8" fmla="*/ 0 w 226"/>
                <a:gd name="T9" fmla="*/ 0 h 544"/>
              </a:gdLst>
              <a:ahLst/>
              <a:cxnLst>
                <a:cxn ang="0">
                  <a:pos x="T0" y="T1"/>
                </a:cxn>
                <a:cxn ang="0">
                  <a:pos x="T2" y="T3"/>
                </a:cxn>
                <a:cxn ang="0">
                  <a:pos x="T4" y="T5"/>
                </a:cxn>
                <a:cxn ang="0">
                  <a:pos x="T6" y="T7"/>
                </a:cxn>
                <a:cxn ang="0">
                  <a:pos x="T8" y="T9"/>
                </a:cxn>
              </a:cxnLst>
              <a:rect l="0" t="0" r="r" b="b"/>
              <a:pathLst>
                <a:path w="226" h="544">
                  <a:moveTo>
                    <a:pt x="0" y="0"/>
                  </a:moveTo>
                  <a:lnTo>
                    <a:pt x="226" y="0"/>
                  </a:lnTo>
                  <a:lnTo>
                    <a:pt x="226" y="544"/>
                  </a:lnTo>
                  <a:lnTo>
                    <a:pt x="0" y="31"/>
                  </a:lnTo>
                  <a:lnTo>
                    <a:pt x="0" y="0"/>
                  </a:lnTo>
                  <a:close/>
                </a:path>
              </a:pathLst>
            </a:custGeom>
            <a:solidFill>
              <a:srgbClr val="8787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6" name="Freeform 171">
              <a:extLst>
                <a:ext uri="{FF2B5EF4-FFF2-40B4-BE49-F238E27FC236}">
                  <a16:creationId xmlns:a16="http://schemas.microsoft.com/office/drawing/2014/main" xmlns="" id="{C918640A-BE2C-4AF6-855C-2D604A33A2F6}"/>
                </a:ext>
              </a:extLst>
            </p:cNvPr>
            <p:cNvSpPr>
              <a:spLocks/>
            </p:cNvSpPr>
            <p:nvPr userDrawn="1"/>
          </p:nvSpPr>
          <p:spPr bwMode="auto">
            <a:xfrm>
              <a:off x="6419851" y="5805488"/>
              <a:ext cx="358775" cy="835025"/>
            </a:xfrm>
            <a:custGeom>
              <a:avLst/>
              <a:gdLst>
                <a:gd name="T0" fmla="*/ 226 w 226"/>
                <a:gd name="T1" fmla="*/ 513 h 526"/>
                <a:gd name="T2" fmla="*/ 226 w 226"/>
                <a:gd name="T3" fmla="*/ 526 h 526"/>
                <a:gd name="T4" fmla="*/ 0 w 226"/>
                <a:gd name="T5" fmla="*/ 526 h 526"/>
                <a:gd name="T6" fmla="*/ 0 w 226"/>
                <a:gd name="T7" fmla="*/ 0 h 526"/>
                <a:gd name="T8" fmla="*/ 226 w 226"/>
                <a:gd name="T9" fmla="*/ 513 h 526"/>
              </a:gdLst>
              <a:ahLst/>
              <a:cxnLst>
                <a:cxn ang="0">
                  <a:pos x="T0" y="T1"/>
                </a:cxn>
                <a:cxn ang="0">
                  <a:pos x="T2" y="T3"/>
                </a:cxn>
                <a:cxn ang="0">
                  <a:pos x="T4" y="T5"/>
                </a:cxn>
                <a:cxn ang="0">
                  <a:pos x="T6" y="T7"/>
                </a:cxn>
                <a:cxn ang="0">
                  <a:pos x="T8" y="T9"/>
                </a:cxn>
              </a:cxnLst>
              <a:rect l="0" t="0" r="r" b="b"/>
              <a:pathLst>
                <a:path w="226" h="526">
                  <a:moveTo>
                    <a:pt x="226" y="513"/>
                  </a:moveTo>
                  <a:lnTo>
                    <a:pt x="226" y="526"/>
                  </a:lnTo>
                  <a:lnTo>
                    <a:pt x="0" y="526"/>
                  </a:lnTo>
                  <a:lnTo>
                    <a:pt x="0" y="0"/>
                  </a:lnTo>
                  <a:lnTo>
                    <a:pt x="226" y="513"/>
                  </a:lnTo>
                  <a:close/>
                </a:path>
              </a:pathLst>
            </a:custGeom>
            <a:solidFill>
              <a:srgbClr val="8787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7" name="Rectangle 172">
              <a:extLst>
                <a:ext uri="{FF2B5EF4-FFF2-40B4-BE49-F238E27FC236}">
                  <a16:creationId xmlns:a16="http://schemas.microsoft.com/office/drawing/2014/main" xmlns="" id="{58BBC606-CAB5-4EC5-80D6-ACDF0E4AEB42}"/>
                </a:ext>
              </a:extLst>
            </p:cNvPr>
            <p:cNvSpPr>
              <a:spLocks noChangeArrowheads="1"/>
            </p:cNvSpPr>
            <p:nvPr userDrawn="1"/>
          </p:nvSpPr>
          <p:spPr bwMode="auto">
            <a:xfrm>
              <a:off x="6670676" y="5756275"/>
              <a:ext cx="77788" cy="884238"/>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8" name="Rectangle 173">
              <a:extLst>
                <a:ext uri="{FF2B5EF4-FFF2-40B4-BE49-F238E27FC236}">
                  <a16:creationId xmlns:a16="http://schemas.microsoft.com/office/drawing/2014/main" xmlns="" id="{B5EA2EF9-79F8-499F-AC9F-1038FA1952C1}"/>
                </a:ext>
              </a:extLst>
            </p:cNvPr>
            <p:cNvSpPr>
              <a:spLocks noChangeArrowheads="1"/>
            </p:cNvSpPr>
            <p:nvPr userDrawn="1"/>
          </p:nvSpPr>
          <p:spPr bwMode="auto">
            <a:xfrm>
              <a:off x="6556376" y="5756275"/>
              <a:ext cx="77788" cy="884238"/>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9" name="Rectangle 174">
              <a:extLst>
                <a:ext uri="{FF2B5EF4-FFF2-40B4-BE49-F238E27FC236}">
                  <a16:creationId xmlns:a16="http://schemas.microsoft.com/office/drawing/2014/main" xmlns="" id="{528D7E39-F1D7-46BE-BECE-D847FEC1E754}"/>
                </a:ext>
              </a:extLst>
            </p:cNvPr>
            <p:cNvSpPr>
              <a:spLocks noChangeArrowheads="1"/>
            </p:cNvSpPr>
            <p:nvPr userDrawn="1"/>
          </p:nvSpPr>
          <p:spPr bwMode="auto">
            <a:xfrm>
              <a:off x="6451601" y="5756275"/>
              <a:ext cx="76200" cy="884238"/>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0" name="Rectangle 175">
              <a:extLst>
                <a:ext uri="{FF2B5EF4-FFF2-40B4-BE49-F238E27FC236}">
                  <a16:creationId xmlns:a16="http://schemas.microsoft.com/office/drawing/2014/main" xmlns="" id="{E1367AE6-88AA-477F-BE9C-AD8FC72B288D}"/>
                </a:ext>
              </a:extLst>
            </p:cNvPr>
            <p:cNvSpPr>
              <a:spLocks noChangeArrowheads="1"/>
            </p:cNvSpPr>
            <p:nvPr userDrawn="1"/>
          </p:nvSpPr>
          <p:spPr bwMode="auto">
            <a:xfrm>
              <a:off x="6388101" y="5692775"/>
              <a:ext cx="420688" cy="80963"/>
            </a:xfrm>
            <a:prstGeom prst="rect">
              <a:avLst/>
            </a:prstGeom>
            <a:solidFill>
              <a:srgbClr val="87878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1" name="Freeform 176">
              <a:extLst>
                <a:ext uri="{FF2B5EF4-FFF2-40B4-BE49-F238E27FC236}">
                  <a16:creationId xmlns:a16="http://schemas.microsoft.com/office/drawing/2014/main" xmlns="" id="{B964693F-D2D0-4E30-90C9-91F516EF7DC2}"/>
                </a:ext>
              </a:extLst>
            </p:cNvPr>
            <p:cNvSpPr>
              <a:spLocks/>
            </p:cNvSpPr>
            <p:nvPr userDrawn="1"/>
          </p:nvSpPr>
          <p:spPr bwMode="auto">
            <a:xfrm>
              <a:off x="7788276" y="6196013"/>
              <a:ext cx="358775" cy="544513"/>
            </a:xfrm>
            <a:custGeom>
              <a:avLst/>
              <a:gdLst>
                <a:gd name="T0" fmla="*/ 0 w 226"/>
                <a:gd name="T1" fmla="*/ 0 h 343"/>
                <a:gd name="T2" fmla="*/ 226 w 226"/>
                <a:gd name="T3" fmla="*/ 0 h 343"/>
                <a:gd name="T4" fmla="*/ 226 w 226"/>
                <a:gd name="T5" fmla="*/ 343 h 343"/>
                <a:gd name="T6" fmla="*/ 0 w 226"/>
                <a:gd name="T7" fmla="*/ 19 h 343"/>
                <a:gd name="T8" fmla="*/ 0 w 226"/>
                <a:gd name="T9" fmla="*/ 0 h 343"/>
              </a:gdLst>
              <a:ahLst/>
              <a:cxnLst>
                <a:cxn ang="0">
                  <a:pos x="T0" y="T1"/>
                </a:cxn>
                <a:cxn ang="0">
                  <a:pos x="T2" y="T3"/>
                </a:cxn>
                <a:cxn ang="0">
                  <a:pos x="T4" y="T5"/>
                </a:cxn>
                <a:cxn ang="0">
                  <a:pos x="T6" y="T7"/>
                </a:cxn>
                <a:cxn ang="0">
                  <a:pos x="T8" y="T9"/>
                </a:cxn>
              </a:cxnLst>
              <a:rect l="0" t="0" r="r" b="b"/>
              <a:pathLst>
                <a:path w="226" h="343">
                  <a:moveTo>
                    <a:pt x="0" y="0"/>
                  </a:moveTo>
                  <a:lnTo>
                    <a:pt x="226" y="0"/>
                  </a:lnTo>
                  <a:lnTo>
                    <a:pt x="226" y="343"/>
                  </a:lnTo>
                  <a:lnTo>
                    <a:pt x="0" y="19"/>
                  </a:lnTo>
                  <a:lnTo>
                    <a:pt x="0" y="0"/>
                  </a:lnTo>
                  <a:close/>
                </a:path>
              </a:pathLst>
            </a:custGeom>
            <a:solidFill>
              <a:srgbClr val="8787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2" name="Freeform 177">
              <a:extLst>
                <a:ext uri="{FF2B5EF4-FFF2-40B4-BE49-F238E27FC236}">
                  <a16:creationId xmlns:a16="http://schemas.microsoft.com/office/drawing/2014/main" xmlns="" id="{E0B4E919-BB2F-460F-A83B-04993A50E394}"/>
                </a:ext>
              </a:extLst>
            </p:cNvPr>
            <p:cNvSpPr>
              <a:spLocks/>
            </p:cNvSpPr>
            <p:nvPr userDrawn="1"/>
          </p:nvSpPr>
          <p:spPr bwMode="auto">
            <a:xfrm>
              <a:off x="7788276" y="6226175"/>
              <a:ext cx="358775" cy="528638"/>
            </a:xfrm>
            <a:custGeom>
              <a:avLst/>
              <a:gdLst>
                <a:gd name="T0" fmla="*/ 226 w 226"/>
                <a:gd name="T1" fmla="*/ 324 h 333"/>
                <a:gd name="T2" fmla="*/ 226 w 226"/>
                <a:gd name="T3" fmla="*/ 333 h 333"/>
                <a:gd name="T4" fmla="*/ 0 w 226"/>
                <a:gd name="T5" fmla="*/ 333 h 333"/>
                <a:gd name="T6" fmla="*/ 0 w 226"/>
                <a:gd name="T7" fmla="*/ 0 h 333"/>
                <a:gd name="T8" fmla="*/ 226 w 226"/>
                <a:gd name="T9" fmla="*/ 324 h 333"/>
              </a:gdLst>
              <a:ahLst/>
              <a:cxnLst>
                <a:cxn ang="0">
                  <a:pos x="T0" y="T1"/>
                </a:cxn>
                <a:cxn ang="0">
                  <a:pos x="T2" y="T3"/>
                </a:cxn>
                <a:cxn ang="0">
                  <a:pos x="T4" y="T5"/>
                </a:cxn>
                <a:cxn ang="0">
                  <a:pos x="T6" y="T7"/>
                </a:cxn>
                <a:cxn ang="0">
                  <a:pos x="T8" y="T9"/>
                </a:cxn>
              </a:cxnLst>
              <a:rect l="0" t="0" r="r" b="b"/>
              <a:pathLst>
                <a:path w="226" h="333">
                  <a:moveTo>
                    <a:pt x="226" y="324"/>
                  </a:moveTo>
                  <a:lnTo>
                    <a:pt x="226" y="333"/>
                  </a:lnTo>
                  <a:lnTo>
                    <a:pt x="0" y="333"/>
                  </a:lnTo>
                  <a:lnTo>
                    <a:pt x="0" y="0"/>
                  </a:lnTo>
                  <a:lnTo>
                    <a:pt x="226" y="324"/>
                  </a:lnTo>
                  <a:close/>
                </a:path>
              </a:pathLst>
            </a:custGeom>
            <a:solidFill>
              <a:srgbClr val="8787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3" name="Rectangle 178">
              <a:extLst>
                <a:ext uri="{FF2B5EF4-FFF2-40B4-BE49-F238E27FC236}">
                  <a16:creationId xmlns:a16="http://schemas.microsoft.com/office/drawing/2014/main" xmlns="" id="{916FBD6B-CCF5-4166-957C-521D77710973}"/>
                </a:ext>
              </a:extLst>
            </p:cNvPr>
            <p:cNvSpPr>
              <a:spLocks noChangeArrowheads="1"/>
            </p:cNvSpPr>
            <p:nvPr userDrawn="1"/>
          </p:nvSpPr>
          <p:spPr bwMode="auto">
            <a:xfrm>
              <a:off x="8039101" y="6196013"/>
              <a:ext cx="74613" cy="558800"/>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4" name="Rectangle 179">
              <a:extLst>
                <a:ext uri="{FF2B5EF4-FFF2-40B4-BE49-F238E27FC236}">
                  <a16:creationId xmlns:a16="http://schemas.microsoft.com/office/drawing/2014/main" xmlns="" id="{23F5DF17-2FC2-48EF-8E40-B2C52D01D0B5}"/>
                </a:ext>
              </a:extLst>
            </p:cNvPr>
            <p:cNvSpPr>
              <a:spLocks noChangeArrowheads="1"/>
            </p:cNvSpPr>
            <p:nvPr userDrawn="1"/>
          </p:nvSpPr>
          <p:spPr bwMode="auto">
            <a:xfrm>
              <a:off x="7924801" y="6196013"/>
              <a:ext cx="76200" cy="558800"/>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5" name="Rectangle 180">
              <a:extLst>
                <a:ext uri="{FF2B5EF4-FFF2-40B4-BE49-F238E27FC236}">
                  <a16:creationId xmlns:a16="http://schemas.microsoft.com/office/drawing/2014/main" xmlns="" id="{D7DFB008-CC25-4CA2-BF95-30436CD5A7C1}"/>
                </a:ext>
              </a:extLst>
            </p:cNvPr>
            <p:cNvSpPr>
              <a:spLocks noChangeArrowheads="1"/>
            </p:cNvSpPr>
            <p:nvPr userDrawn="1"/>
          </p:nvSpPr>
          <p:spPr bwMode="auto">
            <a:xfrm>
              <a:off x="7818438" y="6196013"/>
              <a:ext cx="76200" cy="558800"/>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6" name="Rectangle 181">
              <a:extLst>
                <a:ext uri="{FF2B5EF4-FFF2-40B4-BE49-F238E27FC236}">
                  <a16:creationId xmlns:a16="http://schemas.microsoft.com/office/drawing/2014/main" xmlns="" id="{D14602EB-1952-4589-8E4A-B26F5F445F2A}"/>
                </a:ext>
              </a:extLst>
            </p:cNvPr>
            <p:cNvSpPr>
              <a:spLocks noChangeArrowheads="1"/>
            </p:cNvSpPr>
            <p:nvPr userDrawn="1"/>
          </p:nvSpPr>
          <p:spPr bwMode="auto">
            <a:xfrm>
              <a:off x="7753351" y="6156325"/>
              <a:ext cx="423863" cy="50800"/>
            </a:xfrm>
            <a:prstGeom prst="rect">
              <a:avLst/>
            </a:prstGeom>
            <a:solidFill>
              <a:srgbClr val="87878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7" name="Freeform 182">
              <a:extLst>
                <a:ext uri="{FF2B5EF4-FFF2-40B4-BE49-F238E27FC236}">
                  <a16:creationId xmlns:a16="http://schemas.microsoft.com/office/drawing/2014/main" xmlns="" id="{C0A51B84-5CB3-4B7F-843A-ECC3C2D56082}"/>
                </a:ext>
              </a:extLst>
            </p:cNvPr>
            <p:cNvSpPr>
              <a:spLocks/>
            </p:cNvSpPr>
            <p:nvPr userDrawn="1"/>
          </p:nvSpPr>
          <p:spPr bwMode="auto">
            <a:xfrm>
              <a:off x="4311651" y="5873750"/>
              <a:ext cx="358775" cy="863600"/>
            </a:xfrm>
            <a:custGeom>
              <a:avLst/>
              <a:gdLst>
                <a:gd name="T0" fmla="*/ 0 w 226"/>
                <a:gd name="T1" fmla="*/ 0 h 544"/>
                <a:gd name="T2" fmla="*/ 226 w 226"/>
                <a:gd name="T3" fmla="*/ 0 h 544"/>
                <a:gd name="T4" fmla="*/ 226 w 226"/>
                <a:gd name="T5" fmla="*/ 544 h 544"/>
                <a:gd name="T6" fmla="*/ 0 w 226"/>
                <a:gd name="T7" fmla="*/ 31 h 544"/>
                <a:gd name="T8" fmla="*/ 0 w 226"/>
                <a:gd name="T9" fmla="*/ 0 h 544"/>
              </a:gdLst>
              <a:ahLst/>
              <a:cxnLst>
                <a:cxn ang="0">
                  <a:pos x="T0" y="T1"/>
                </a:cxn>
                <a:cxn ang="0">
                  <a:pos x="T2" y="T3"/>
                </a:cxn>
                <a:cxn ang="0">
                  <a:pos x="T4" y="T5"/>
                </a:cxn>
                <a:cxn ang="0">
                  <a:pos x="T6" y="T7"/>
                </a:cxn>
                <a:cxn ang="0">
                  <a:pos x="T8" y="T9"/>
                </a:cxn>
              </a:cxnLst>
              <a:rect l="0" t="0" r="r" b="b"/>
              <a:pathLst>
                <a:path w="226" h="544">
                  <a:moveTo>
                    <a:pt x="0" y="0"/>
                  </a:moveTo>
                  <a:lnTo>
                    <a:pt x="226" y="0"/>
                  </a:lnTo>
                  <a:lnTo>
                    <a:pt x="226" y="544"/>
                  </a:lnTo>
                  <a:lnTo>
                    <a:pt x="0" y="31"/>
                  </a:lnTo>
                  <a:lnTo>
                    <a:pt x="0" y="0"/>
                  </a:lnTo>
                  <a:close/>
                </a:path>
              </a:pathLst>
            </a:custGeom>
            <a:solidFill>
              <a:srgbClr val="8787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8" name="Freeform 183">
              <a:extLst>
                <a:ext uri="{FF2B5EF4-FFF2-40B4-BE49-F238E27FC236}">
                  <a16:creationId xmlns:a16="http://schemas.microsoft.com/office/drawing/2014/main" xmlns="" id="{08F274CF-C6FE-4B4E-A867-50ACE88CA7BA}"/>
                </a:ext>
              </a:extLst>
            </p:cNvPr>
            <p:cNvSpPr>
              <a:spLocks/>
            </p:cNvSpPr>
            <p:nvPr userDrawn="1"/>
          </p:nvSpPr>
          <p:spPr bwMode="auto">
            <a:xfrm>
              <a:off x="4311651" y="5922963"/>
              <a:ext cx="358775" cy="836613"/>
            </a:xfrm>
            <a:custGeom>
              <a:avLst/>
              <a:gdLst>
                <a:gd name="T0" fmla="*/ 226 w 226"/>
                <a:gd name="T1" fmla="*/ 513 h 527"/>
                <a:gd name="T2" fmla="*/ 226 w 226"/>
                <a:gd name="T3" fmla="*/ 527 h 527"/>
                <a:gd name="T4" fmla="*/ 0 w 226"/>
                <a:gd name="T5" fmla="*/ 527 h 527"/>
                <a:gd name="T6" fmla="*/ 0 w 226"/>
                <a:gd name="T7" fmla="*/ 0 h 527"/>
                <a:gd name="T8" fmla="*/ 226 w 226"/>
                <a:gd name="T9" fmla="*/ 513 h 527"/>
              </a:gdLst>
              <a:ahLst/>
              <a:cxnLst>
                <a:cxn ang="0">
                  <a:pos x="T0" y="T1"/>
                </a:cxn>
                <a:cxn ang="0">
                  <a:pos x="T2" y="T3"/>
                </a:cxn>
                <a:cxn ang="0">
                  <a:pos x="T4" y="T5"/>
                </a:cxn>
                <a:cxn ang="0">
                  <a:pos x="T6" y="T7"/>
                </a:cxn>
                <a:cxn ang="0">
                  <a:pos x="T8" y="T9"/>
                </a:cxn>
              </a:cxnLst>
              <a:rect l="0" t="0" r="r" b="b"/>
              <a:pathLst>
                <a:path w="226" h="527">
                  <a:moveTo>
                    <a:pt x="226" y="513"/>
                  </a:moveTo>
                  <a:lnTo>
                    <a:pt x="226" y="527"/>
                  </a:lnTo>
                  <a:lnTo>
                    <a:pt x="0" y="527"/>
                  </a:lnTo>
                  <a:lnTo>
                    <a:pt x="0" y="0"/>
                  </a:lnTo>
                  <a:lnTo>
                    <a:pt x="226" y="513"/>
                  </a:lnTo>
                  <a:close/>
                </a:path>
              </a:pathLst>
            </a:custGeom>
            <a:solidFill>
              <a:srgbClr val="8787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9" name="Rectangle 184">
              <a:extLst>
                <a:ext uri="{FF2B5EF4-FFF2-40B4-BE49-F238E27FC236}">
                  <a16:creationId xmlns:a16="http://schemas.microsoft.com/office/drawing/2014/main" xmlns="" id="{B3FA82A0-AB21-40F4-A14D-4C7490E08730}"/>
                </a:ext>
              </a:extLst>
            </p:cNvPr>
            <p:cNvSpPr>
              <a:spLocks noChangeArrowheads="1"/>
            </p:cNvSpPr>
            <p:nvPr userDrawn="1"/>
          </p:nvSpPr>
          <p:spPr bwMode="auto">
            <a:xfrm>
              <a:off x="4562476" y="5873750"/>
              <a:ext cx="76200" cy="885825"/>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0" name="Rectangle 185">
              <a:extLst>
                <a:ext uri="{FF2B5EF4-FFF2-40B4-BE49-F238E27FC236}">
                  <a16:creationId xmlns:a16="http://schemas.microsoft.com/office/drawing/2014/main" xmlns="" id="{6270D349-C5C1-4422-B4A1-EE27E97D4814}"/>
                </a:ext>
              </a:extLst>
            </p:cNvPr>
            <p:cNvSpPr>
              <a:spLocks noChangeArrowheads="1"/>
            </p:cNvSpPr>
            <p:nvPr userDrawn="1"/>
          </p:nvSpPr>
          <p:spPr bwMode="auto">
            <a:xfrm>
              <a:off x="4448176" y="5873750"/>
              <a:ext cx="76200" cy="885825"/>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1" name="Rectangle 186">
              <a:extLst>
                <a:ext uri="{FF2B5EF4-FFF2-40B4-BE49-F238E27FC236}">
                  <a16:creationId xmlns:a16="http://schemas.microsoft.com/office/drawing/2014/main" xmlns="" id="{AD408F8B-5BEF-48B2-8119-05F457ECFC14}"/>
                </a:ext>
              </a:extLst>
            </p:cNvPr>
            <p:cNvSpPr>
              <a:spLocks noChangeArrowheads="1"/>
            </p:cNvSpPr>
            <p:nvPr userDrawn="1"/>
          </p:nvSpPr>
          <p:spPr bwMode="auto">
            <a:xfrm>
              <a:off x="4341813" y="5873750"/>
              <a:ext cx="76200" cy="885825"/>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2" name="Rectangle 187">
              <a:extLst>
                <a:ext uri="{FF2B5EF4-FFF2-40B4-BE49-F238E27FC236}">
                  <a16:creationId xmlns:a16="http://schemas.microsoft.com/office/drawing/2014/main" xmlns="" id="{29B4734D-65AB-4395-A754-E2955E6E7C97}"/>
                </a:ext>
              </a:extLst>
            </p:cNvPr>
            <p:cNvSpPr>
              <a:spLocks noChangeArrowheads="1"/>
            </p:cNvSpPr>
            <p:nvPr userDrawn="1"/>
          </p:nvSpPr>
          <p:spPr bwMode="auto">
            <a:xfrm>
              <a:off x="4276726" y="5811838"/>
              <a:ext cx="423863" cy="79375"/>
            </a:xfrm>
            <a:prstGeom prst="rect">
              <a:avLst/>
            </a:prstGeom>
            <a:solidFill>
              <a:srgbClr val="87878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3" name="Freeform 188">
              <a:extLst>
                <a:ext uri="{FF2B5EF4-FFF2-40B4-BE49-F238E27FC236}">
                  <a16:creationId xmlns:a16="http://schemas.microsoft.com/office/drawing/2014/main" xmlns="" id="{9E00B4D2-0AA1-4565-966D-3CD64372F7D3}"/>
                </a:ext>
              </a:extLst>
            </p:cNvPr>
            <p:cNvSpPr>
              <a:spLocks/>
            </p:cNvSpPr>
            <p:nvPr userDrawn="1"/>
          </p:nvSpPr>
          <p:spPr bwMode="auto">
            <a:xfrm>
              <a:off x="3700463" y="5965825"/>
              <a:ext cx="360363" cy="863600"/>
            </a:xfrm>
            <a:custGeom>
              <a:avLst/>
              <a:gdLst>
                <a:gd name="T0" fmla="*/ 0 w 227"/>
                <a:gd name="T1" fmla="*/ 0 h 544"/>
                <a:gd name="T2" fmla="*/ 227 w 227"/>
                <a:gd name="T3" fmla="*/ 0 h 544"/>
                <a:gd name="T4" fmla="*/ 227 w 227"/>
                <a:gd name="T5" fmla="*/ 544 h 544"/>
                <a:gd name="T6" fmla="*/ 0 w 227"/>
                <a:gd name="T7" fmla="*/ 31 h 544"/>
                <a:gd name="T8" fmla="*/ 0 w 227"/>
                <a:gd name="T9" fmla="*/ 0 h 544"/>
              </a:gdLst>
              <a:ahLst/>
              <a:cxnLst>
                <a:cxn ang="0">
                  <a:pos x="T0" y="T1"/>
                </a:cxn>
                <a:cxn ang="0">
                  <a:pos x="T2" y="T3"/>
                </a:cxn>
                <a:cxn ang="0">
                  <a:pos x="T4" y="T5"/>
                </a:cxn>
                <a:cxn ang="0">
                  <a:pos x="T6" y="T7"/>
                </a:cxn>
                <a:cxn ang="0">
                  <a:pos x="T8" y="T9"/>
                </a:cxn>
              </a:cxnLst>
              <a:rect l="0" t="0" r="r" b="b"/>
              <a:pathLst>
                <a:path w="227" h="544">
                  <a:moveTo>
                    <a:pt x="0" y="0"/>
                  </a:moveTo>
                  <a:lnTo>
                    <a:pt x="227" y="0"/>
                  </a:lnTo>
                  <a:lnTo>
                    <a:pt x="227" y="544"/>
                  </a:lnTo>
                  <a:lnTo>
                    <a:pt x="0" y="31"/>
                  </a:lnTo>
                  <a:lnTo>
                    <a:pt x="0" y="0"/>
                  </a:lnTo>
                  <a:close/>
                </a:path>
              </a:pathLst>
            </a:custGeom>
            <a:solidFill>
              <a:srgbClr val="8787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4" name="Freeform 189">
              <a:extLst>
                <a:ext uri="{FF2B5EF4-FFF2-40B4-BE49-F238E27FC236}">
                  <a16:creationId xmlns:a16="http://schemas.microsoft.com/office/drawing/2014/main" xmlns="" id="{2E0E8E20-C514-4116-BF00-A48BF54A7958}"/>
                </a:ext>
              </a:extLst>
            </p:cNvPr>
            <p:cNvSpPr>
              <a:spLocks/>
            </p:cNvSpPr>
            <p:nvPr userDrawn="1"/>
          </p:nvSpPr>
          <p:spPr bwMode="auto">
            <a:xfrm>
              <a:off x="3700463" y="6015038"/>
              <a:ext cx="360363" cy="836613"/>
            </a:xfrm>
            <a:custGeom>
              <a:avLst/>
              <a:gdLst>
                <a:gd name="T0" fmla="*/ 227 w 227"/>
                <a:gd name="T1" fmla="*/ 513 h 527"/>
                <a:gd name="T2" fmla="*/ 227 w 227"/>
                <a:gd name="T3" fmla="*/ 527 h 527"/>
                <a:gd name="T4" fmla="*/ 0 w 227"/>
                <a:gd name="T5" fmla="*/ 527 h 527"/>
                <a:gd name="T6" fmla="*/ 0 w 227"/>
                <a:gd name="T7" fmla="*/ 0 h 527"/>
                <a:gd name="T8" fmla="*/ 227 w 227"/>
                <a:gd name="T9" fmla="*/ 513 h 527"/>
              </a:gdLst>
              <a:ahLst/>
              <a:cxnLst>
                <a:cxn ang="0">
                  <a:pos x="T0" y="T1"/>
                </a:cxn>
                <a:cxn ang="0">
                  <a:pos x="T2" y="T3"/>
                </a:cxn>
                <a:cxn ang="0">
                  <a:pos x="T4" y="T5"/>
                </a:cxn>
                <a:cxn ang="0">
                  <a:pos x="T6" y="T7"/>
                </a:cxn>
                <a:cxn ang="0">
                  <a:pos x="T8" y="T9"/>
                </a:cxn>
              </a:cxnLst>
              <a:rect l="0" t="0" r="r" b="b"/>
              <a:pathLst>
                <a:path w="227" h="527">
                  <a:moveTo>
                    <a:pt x="227" y="513"/>
                  </a:moveTo>
                  <a:lnTo>
                    <a:pt x="227" y="527"/>
                  </a:lnTo>
                  <a:lnTo>
                    <a:pt x="0" y="527"/>
                  </a:lnTo>
                  <a:lnTo>
                    <a:pt x="0" y="0"/>
                  </a:lnTo>
                  <a:lnTo>
                    <a:pt x="227" y="513"/>
                  </a:lnTo>
                  <a:close/>
                </a:path>
              </a:pathLst>
            </a:custGeom>
            <a:solidFill>
              <a:srgbClr val="8787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5" name="Rectangle 190">
              <a:extLst>
                <a:ext uri="{FF2B5EF4-FFF2-40B4-BE49-F238E27FC236}">
                  <a16:creationId xmlns:a16="http://schemas.microsoft.com/office/drawing/2014/main" xmlns="" id="{889E17F1-99B6-4470-BCE5-3BCC83700346}"/>
                </a:ext>
              </a:extLst>
            </p:cNvPr>
            <p:cNvSpPr>
              <a:spLocks noChangeArrowheads="1"/>
            </p:cNvSpPr>
            <p:nvPr userDrawn="1"/>
          </p:nvSpPr>
          <p:spPr bwMode="auto">
            <a:xfrm>
              <a:off x="3951288" y="5965825"/>
              <a:ext cx="77788" cy="885825"/>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6" name="Rectangle 191">
              <a:extLst>
                <a:ext uri="{FF2B5EF4-FFF2-40B4-BE49-F238E27FC236}">
                  <a16:creationId xmlns:a16="http://schemas.microsoft.com/office/drawing/2014/main" xmlns="" id="{E6FF8A3B-06B3-4935-A85E-EB9733731B08}"/>
                </a:ext>
              </a:extLst>
            </p:cNvPr>
            <p:cNvSpPr>
              <a:spLocks noChangeArrowheads="1"/>
            </p:cNvSpPr>
            <p:nvPr userDrawn="1"/>
          </p:nvSpPr>
          <p:spPr bwMode="auto">
            <a:xfrm>
              <a:off x="3836988" y="5965825"/>
              <a:ext cx="77788" cy="885825"/>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7" name="Rectangle 192">
              <a:extLst>
                <a:ext uri="{FF2B5EF4-FFF2-40B4-BE49-F238E27FC236}">
                  <a16:creationId xmlns:a16="http://schemas.microsoft.com/office/drawing/2014/main" xmlns="" id="{CC179AC9-46D7-4351-8846-8B7555B80A86}"/>
                </a:ext>
              </a:extLst>
            </p:cNvPr>
            <p:cNvSpPr>
              <a:spLocks noChangeArrowheads="1"/>
            </p:cNvSpPr>
            <p:nvPr userDrawn="1"/>
          </p:nvSpPr>
          <p:spPr bwMode="auto">
            <a:xfrm>
              <a:off x="3732213" y="5965825"/>
              <a:ext cx="76200" cy="885825"/>
            </a:xfrm>
            <a:prstGeom prst="rect">
              <a:avLst/>
            </a:prstGeom>
            <a:solidFill>
              <a:srgbClr val="A4BE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8" name="Rectangle 193">
              <a:extLst>
                <a:ext uri="{FF2B5EF4-FFF2-40B4-BE49-F238E27FC236}">
                  <a16:creationId xmlns:a16="http://schemas.microsoft.com/office/drawing/2014/main" xmlns="" id="{7509E177-1657-44EC-9756-60B5FA83A2D4}"/>
                </a:ext>
              </a:extLst>
            </p:cNvPr>
            <p:cNvSpPr>
              <a:spLocks noChangeArrowheads="1"/>
            </p:cNvSpPr>
            <p:nvPr userDrawn="1"/>
          </p:nvSpPr>
          <p:spPr bwMode="auto">
            <a:xfrm>
              <a:off x="3667126" y="5903913"/>
              <a:ext cx="422275" cy="80963"/>
            </a:xfrm>
            <a:prstGeom prst="rect">
              <a:avLst/>
            </a:prstGeom>
            <a:solidFill>
              <a:srgbClr val="87878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9" name="Rectangle 194">
              <a:extLst>
                <a:ext uri="{FF2B5EF4-FFF2-40B4-BE49-F238E27FC236}">
                  <a16:creationId xmlns:a16="http://schemas.microsoft.com/office/drawing/2014/main" xmlns="" id="{2B38385F-4503-4D28-97A1-3094DE05DF9C}"/>
                </a:ext>
              </a:extLst>
            </p:cNvPr>
            <p:cNvSpPr>
              <a:spLocks noChangeArrowheads="1"/>
            </p:cNvSpPr>
            <p:nvPr userDrawn="1"/>
          </p:nvSpPr>
          <p:spPr bwMode="auto">
            <a:xfrm>
              <a:off x="3643313" y="6732588"/>
              <a:ext cx="4906963" cy="120650"/>
            </a:xfrm>
            <a:prstGeom prst="rect">
              <a:avLst/>
            </a:prstGeom>
            <a:solidFill>
              <a:srgbClr val="2B2B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0" name="Rectangle 195">
              <a:extLst>
                <a:ext uri="{FF2B5EF4-FFF2-40B4-BE49-F238E27FC236}">
                  <a16:creationId xmlns:a16="http://schemas.microsoft.com/office/drawing/2014/main" xmlns="" id="{AB1B192E-D513-41EC-8F52-A9F784A51D46}"/>
                </a:ext>
              </a:extLst>
            </p:cNvPr>
            <p:cNvSpPr>
              <a:spLocks noChangeArrowheads="1"/>
            </p:cNvSpPr>
            <p:nvPr userDrawn="1"/>
          </p:nvSpPr>
          <p:spPr bwMode="auto">
            <a:xfrm>
              <a:off x="3643313" y="6646863"/>
              <a:ext cx="4906963" cy="49213"/>
            </a:xfrm>
            <a:prstGeom prst="rect">
              <a:avLst/>
            </a:prstGeom>
            <a:solidFill>
              <a:srgbClr val="2B2B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1" name="Rectangle 196">
              <a:extLst>
                <a:ext uri="{FF2B5EF4-FFF2-40B4-BE49-F238E27FC236}">
                  <a16:creationId xmlns:a16="http://schemas.microsoft.com/office/drawing/2014/main" xmlns="" id="{FE5CC489-2CBD-4B03-A147-70045089827A}"/>
                </a:ext>
              </a:extLst>
            </p:cNvPr>
            <p:cNvSpPr>
              <a:spLocks noChangeArrowheads="1"/>
            </p:cNvSpPr>
            <p:nvPr userDrawn="1"/>
          </p:nvSpPr>
          <p:spPr bwMode="auto">
            <a:xfrm>
              <a:off x="3671888" y="6565900"/>
              <a:ext cx="4878388" cy="85725"/>
            </a:xfrm>
            <a:prstGeom prst="rect">
              <a:avLst/>
            </a:prstGeom>
            <a:solidFill>
              <a:srgbClr val="42424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2" name="Freeform 197">
              <a:extLst>
                <a:ext uri="{FF2B5EF4-FFF2-40B4-BE49-F238E27FC236}">
                  <a16:creationId xmlns:a16="http://schemas.microsoft.com/office/drawing/2014/main" xmlns="" id="{65C08F55-7DF0-4D4D-ADCA-F0A34226698C}"/>
                </a:ext>
              </a:extLst>
            </p:cNvPr>
            <p:cNvSpPr>
              <a:spLocks/>
            </p:cNvSpPr>
            <p:nvPr userDrawn="1"/>
          </p:nvSpPr>
          <p:spPr bwMode="auto">
            <a:xfrm>
              <a:off x="5010151" y="6203950"/>
              <a:ext cx="1508125" cy="376238"/>
            </a:xfrm>
            <a:custGeom>
              <a:avLst/>
              <a:gdLst>
                <a:gd name="T0" fmla="*/ 0 w 1230"/>
                <a:gd name="T1" fmla="*/ 0 h 307"/>
                <a:gd name="T2" fmla="*/ 861 w 1230"/>
                <a:gd name="T3" fmla="*/ 0 h 307"/>
                <a:gd name="T4" fmla="*/ 1210 w 1230"/>
                <a:gd name="T5" fmla="*/ 226 h 307"/>
                <a:gd name="T6" fmla="*/ 1206 w 1230"/>
                <a:gd name="T7" fmla="*/ 305 h 307"/>
                <a:gd name="T8" fmla="*/ 0 w 1230"/>
                <a:gd name="T9" fmla="*/ 307 h 307"/>
                <a:gd name="T10" fmla="*/ 0 w 1230"/>
                <a:gd name="T11" fmla="*/ 0 h 307"/>
              </a:gdLst>
              <a:ahLst/>
              <a:cxnLst>
                <a:cxn ang="0">
                  <a:pos x="T0" y="T1"/>
                </a:cxn>
                <a:cxn ang="0">
                  <a:pos x="T2" y="T3"/>
                </a:cxn>
                <a:cxn ang="0">
                  <a:pos x="T4" y="T5"/>
                </a:cxn>
                <a:cxn ang="0">
                  <a:pos x="T6" y="T7"/>
                </a:cxn>
                <a:cxn ang="0">
                  <a:pos x="T8" y="T9"/>
                </a:cxn>
                <a:cxn ang="0">
                  <a:pos x="T10" y="T11"/>
                </a:cxn>
              </a:cxnLst>
              <a:rect l="0" t="0" r="r" b="b"/>
              <a:pathLst>
                <a:path w="1230" h="307">
                  <a:moveTo>
                    <a:pt x="0" y="0"/>
                  </a:moveTo>
                  <a:cubicBezTo>
                    <a:pt x="861" y="0"/>
                    <a:pt x="861" y="0"/>
                    <a:pt x="861" y="0"/>
                  </a:cubicBezTo>
                  <a:cubicBezTo>
                    <a:pt x="861" y="0"/>
                    <a:pt x="1131" y="95"/>
                    <a:pt x="1210" y="226"/>
                  </a:cubicBezTo>
                  <a:cubicBezTo>
                    <a:pt x="1210" y="226"/>
                    <a:pt x="1230" y="265"/>
                    <a:pt x="1206" y="305"/>
                  </a:cubicBezTo>
                  <a:cubicBezTo>
                    <a:pt x="0" y="307"/>
                    <a:pt x="0" y="307"/>
                    <a:pt x="0" y="307"/>
                  </a:cubicBezTo>
                  <a:lnTo>
                    <a:pt x="0" y="0"/>
                  </a:lnTo>
                  <a:close/>
                </a:path>
              </a:pathLst>
            </a:custGeom>
            <a:solidFill>
              <a:srgbClr val="7BA5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3" name="Freeform 198">
              <a:extLst>
                <a:ext uri="{FF2B5EF4-FFF2-40B4-BE49-F238E27FC236}">
                  <a16:creationId xmlns:a16="http://schemas.microsoft.com/office/drawing/2014/main" xmlns="" id="{A9BEB39C-5C2F-4233-967D-B23D4E32EE64}"/>
                </a:ext>
              </a:extLst>
            </p:cNvPr>
            <p:cNvSpPr>
              <a:spLocks/>
            </p:cNvSpPr>
            <p:nvPr userDrawn="1"/>
          </p:nvSpPr>
          <p:spPr bwMode="auto">
            <a:xfrm>
              <a:off x="5899151" y="6302375"/>
              <a:ext cx="123825" cy="311150"/>
            </a:xfrm>
            <a:custGeom>
              <a:avLst/>
              <a:gdLst>
                <a:gd name="T0" fmla="*/ 101 w 101"/>
                <a:gd name="T1" fmla="*/ 196 h 254"/>
                <a:gd name="T2" fmla="*/ 101 w 101"/>
                <a:gd name="T3" fmla="*/ 234 h 254"/>
                <a:gd name="T4" fmla="*/ 81 w 101"/>
                <a:gd name="T5" fmla="*/ 254 h 254"/>
                <a:gd name="T6" fmla="*/ 20 w 101"/>
                <a:gd name="T7" fmla="*/ 254 h 254"/>
                <a:gd name="T8" fmla="*/ 0 w 101"/>
                <a:gd name="T9" fmla="*/ 234 h 254"/>
                <a:gd name="T10" fmla="*/ 0 w 101"/>
                <a:gd name="T11" fmla="*/ 4 h 254"/>
                <a:gd name="T12" fmla="*/ 0 w 101"/>
                <a:gd name="T13" fmla="*/ 0 h 254"/>
                <a:gd name="T14" fmla="*/ 101 w 101"/>
                <a:gd name="T15" fmla="*/ 196 h 2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254">
                  <a:moveTo>
                    <a:pt x="101" y="196"/>
                  </a:moveTo>
                  <a:cubicBezTo>
                    <a:pt x="101" y="234"/>
                    <a:pt x="101" y="234"/>
                    <a:pt x="101" y="234"/>
                  </a:cubicBezTo>
                  <a:cubicBezTo>
                    <a:pt x="101" y="245"/>
                    <a:pt x="92" y="254"/>
                    <a:pt x="81" y="254"/>
                  </a:cubicBezTo>
                  <a:cubicBezTo>
                    <a:pt x="20" y="254"/>
                    <a:pt x="20" y="254"/>
                    <a:pt x="20" y="254"/>
                  </a:cubicBezTo>
                  <a:cubicBezTo>
                    <a:pt x="9" y="254"/>
                    <a:pt x="0" y="245"/>
                    <a:pt x="0" y="234"/>
                  </a:cubicBezTo>
                  <a:cubicBezTo>
                    <a:pt x="0" y="4"/>
                    <a:pt x="0" y="4"/>
                    <a:pt x="0" y="4"/>
                  </a:cubicBezTo>
                  <a:cubicBezTo>
                    <a:pt x="0" y="3"/>
                    <a:pt x="0" y="1"/>
                    <a:pt x="0" y="0"/>
                  </a:cubicBezTo>
                  <a:lnTo>
                    <a:pt x="101" y="196"/>
                  </a:lnTo>
                  <a:close/>
                </a:path>
              </a:pathLst>
            </a:custGeom>
            <a:solidFill>
              <a:srgbClr val="BDDC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4" name="Freeform 199">
              <a:extLst>
                <a:ext uri="{FF2B5EF4-FFF2-40B4-BE49-F238E27FC236}">
                  <a16:creationId xmlns:a16="http://schemas.microsoft.com/office/drawing/2014/main" xmlns="" id="{C3ABD8DA-A28A-4D65-A54A-1B52F0DF2970}"/>
                </a:ext>
              </a:extLst>
            </p:cNvPr>
            <p:cNvSpPr>
              <a:spLocks/>
            </p:cNvSpPr>
            <p:nvPr userDrawn="1"/>
          </p:nvSpPr>
          <p:spPr bwMode="auto">
            <a:xfrm>
              <a:off x="5010151" y="6577013"/>
              <a:ext cx="1479550" cy="92075"/>
            </a:xfrm>
            <a:custGeom>
              <a:avLst/>
              <a:gdLst>
                <a:gd name="T0" fmla="*/ 1206 w 1206"/>
                <a:gd name="T1" fmla="*/ 0 h 75"/>
                <a:gd name="T2" fmla="*/ 1060 w 1206"/>
                <a:gd name="T3" fmla="*/ 75 h 75"/>
                <a:gd name="T4" fmla="*/ 0 w 1206"/>
                <a:gd name="T5" fmla="*/ 71 h 75"/>
                <a:gd name="T6" fmla="*/ 0 w 1206"/>
                <a:gd name="T7" fmla="*/ 2 h 75"/>
                <a:gd name="T8" fmla="*/ 1206 w 1206"/>
                <a:gd name="T9" fmla="*/ 0 h 75"/>
              </a:gdLst>
              <a:ahLst/>
              <a:cxnLst>
                <a:cxn ang="0">
                  <a:pos x="T0" y="T1"/>
                </a:cxn>
                <a:cxn ang="0">
                  <a:pos x="T2" y="T3"/>
                </a:cxn>
                <a:cxn ang="0">
                  <a:pos x="T4" y="T5"/>
                </a:cxn>
                <a:cxn ang="0">
                  <a:pos x="T6" y="T7"/>
                </a:cxn>
                <a:cxn ang="0">
                  <a:pos x="T8" y="T9"/>
                </a:cxn>
              </a:cxnLst>
              <a:rect l="0" t="0" r="r" b="b"/>
              <a:pathLst>
                <a:path w="1206" h="75">
                  <a:moveTo>
                    <a:pt x="1206" y="0"/>
                  </a:moveTo>
                  <a:cubicBezTo>
                    <a:pt x="1189" y="30"/>
                    <a:pt x="1148" y="59"/>
                    <a:pt x="1060" y="75"/>
                  </a:cubicBezTo>
                  <a:cubicBezTo>
                    <a:pt x="0" y="71"/>
                    <a:pt x="0" y="71"/>
                    <a:pt x="0" y="71"/>
                  </a:cubicBezTo>
                  <a:cubicBezTo>
                    <a:pt x="0" y="2"/>
                    <a:pt x="0" y="2"/>
                    <a:pt x="0" y="2"/>
                  </a:cubicBezTo>
                  <a:lnTo>
                    <a:pt x="1206" y="0"/>
                  </a:lnTo>
                  <a:close/>
                </a:path>
              </a:pathLst>
            </a:custGeom>
            <a:solidFill>
              <a:srgbClr val="42656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5" name="Freeform 200">
              <a:extLst>
                <a:ext uri="{FF2B5EF4-FFF2-40B4-BE49-F238E27FC236}">
                  <a16:creationId xmlns:a16="http://schemas.microsoft.com/office/drawing/2014/main" xmlns="" id="{B9F2CEDD-FAE8-4B28-8E6C-5F49581ED5C9}"/>
                </a:ext>
              </a:extLst>
            </p:cNvPr>
            <p:cNvSpPr>
              <a:spLocks/>
            </p:cNvSpPr>
            <p:nvPr userDrawn="1"/>
          </p:nvSpPr>
          <p:spPr bwMode="auto">
            <a:xfrm>
              <a:off x="6065838" y="6203950"/>
              <a:ext cx="430213" cy="282575"/>
            </a:xfrm>
            <a:custGeom>
              <a:avLst/>
              <a:gdLst>
                <a:gd name="T0" fmla="*/ 349 w 350"/>
                <a:gd name="T1" fmla="*/ 226 h 231"/>
                <a:gd name="T2" fmla="*/ 350 w 350"/>
                <a:gd name="T3" fmla="*/ 228 h 231"/>
                <a:gd name="T4" fmla="*/ 350 w 350"/>
                <a:gd name="T5" fmla="*/ 231 h 231"/>
                <a:gd name="T6" fmla="*/ 85 w 350"/>
                <a:gd name="T7" fmla="*/ 231 h 231"/>
                <a:gd name="T8" fmla="*/ 3 w 350"/>
                <a:gd name="T9" fmla="*/ 140 h 231"/>
                <a:gd name="T10" fmla="*/ 0 w 350"/>
                <a:gd name="T11" fmla="*/ 0 h 231"/>
                <a:gd name="T12" fmla="*/ 349 w 350"/>
                <a:gd name="T13" fmla="*/ 226 h 231"/>
              </a:gdLst>
              <a:ahLst/>
              <a:cxnLst>
                <a:cxn ang="0">
                  <a:pos x="T0" y="T1"/>
                </a:cxn>
                <a:cxn ang="0">
                  <a:pos x="T2" y="T3"/>
                </a:cxn>
                <a:cxn ang="0">
                  <a:pos x="T4" y="T5"/>
                </a:cxn>
                <a:cxn ang="0">
                  <a:pos x="T6" y="T7"/>
                </a:cxn>
                <a:cxn ang="0">
                  <a:pos x="T8" y="T9"/>
                </a:cxn>
                <a:cxn ang="0">
                  <a:pos x="T10" y="T11"/>
                </a:cxn>
                <a:cxn ang="0">
                  <a:pos x="T12" y="T13"/>
                </a:cxn>
              </a:cxnLst>
              <a:rect l="0" t="0" r="r" b="b"/>
              <a:pathLst>
                <a:path w="350" h="231">
                  <a:moveTo>
                    <a:pt x="349" y="226"/>
                  </a:moveTo>
                  <a:cubicBezTo>
                    <a:pt x="349" y="226"/>
                    <a:pt x="349" y="227"/>
                    <a:pt x="350" y="228"/>
                  </a:cubicBezTo>
                  <a:cubicBezTo>
                    <a:pt x="350" y="231"/>
                    <a:pt x="350" y="231"/>
                    <a:pt x="350" y="231"/>
                  </a:cubicBezTo>
                  <a:cubicBezTo>
                    <a:pt x="85" y="231"/>
                    <a:pt x="85" y="231"/>
                    <a:pt x="85" y="231"/>
                  </a:cubicBezTo>
                  <a:cubicBezTo>
                    <a:pt x="85" y="231"/>
                    <a:pt x="9" y="218"/>
                    <a:pt x="3" y="140"/>
                  </a:cubicBezTo>
                  <a:cubicBezTo>
                    <a:pt x="0" y="0"/>
                    <a:pt x="0" y="0"/>
                    <a:pt x="0" y="0"/>
                  </a:cubicBezTo>
                  <a:cubicBezTo>
                    <a:pt x="0" y="0"/>
                    <a:pt x="270" y="95"/>
                    <a:pt x="349" y="226"/>
                  </a:cubicBezTo>
                  <a:close/>
                </a:path>
              </a:pathLst>
            </a:custGeom>
            <a:solidFill>
              <a:srgbClr val="DAE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6" name="Freeform 201">
              <a:extLst>
                <a:ext uri="{FF2B5EF4-FFF2-40B4-BE49-F238E27FC236}">
                  <a16:creationId xmlns:a16="http://schemas.microsoft.com/office/drawing/2014/main" xmlns="" id="{E6B39502-FBC3-4FDD-AE4D-3754D657B1FA}"/>
                </a:ext>
              </a:extLst>
            </p:cNvPr>
            <p:cNvSpPr>
              <a:spLocks/>
            </p:cNvSpPr>
            <p:nvPr userDrawn="1"/>
          </p:nvSpPr>
          <p:spPr bwMode="auto">
            <a:xfrm>
              <a:off x="5081588" y="6483350"/>
              <a:ext cx="746125" cy="34925"/>
            </a:xfrm>
            <a:custGeom>
              <a:avLst/>
              <a:gdLst>
                <a:gd name="T0" fmla="*/ 6 w 609"/>
                <a:gd name="T1" fmla="*/ 28 h 28"/>
                <a:gd name="T2" fmla="*/ 602 w 609"/>
                <a:gd name="T3" fmla="*/ 28 h 28"/>
                <a:gd name="T4" fmla="*/ 609 w 609"/>
                <a:gd name="T5" fmla="*/ 21 h 28"/>
                <a:gd name="T6" fmla="*/ 609 w 609"/>
                <a:gd name="T7" fmla="*/ 7 h 28"/>
                <a:gd name="T8" fmla="*/ 602 w 609"/>
                <a:gd name="T9" fmla="*/ 0 h 28"/>
                <a:gd name="T10" fmla="*/ 6 w 609"/>
                <a:gd name="T11" fmla="*/ 0 h 28"/>
                <a:gd name="T12" fmla="*/ 0 w 609"/>
                <a:gd name="T13" fmla="*/ 7 h 28"/>
                <a:gd name="T14" fmla="*/ 0 w 609"/>
                <a:gd name="T15" fmla="*/ 21 h 28"/>
                <a:gd name="T16" fmla="*/ 6 w 609"/>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9" h="28">
                  <a:moveTo>
                    <a:pt x="6" y="28"/>
                  </a:moveTo>
                  <a:cubicBezTo>
                    <a:pt x="602" y="28"/>
                    <a:pt x="602" y="28"/>
                    <a:pt x="602" y="28"/>
                  </a:cubicBezTo>
                  <a:cubicBezTo>
                    <a:pt x="606" y="28"/>
                    <a:pt x="609" y="24"/>
                    <a:pt x="609" y="21"/>
                  </a:cubicBezTo>
                  <a:cubicBezTo>
                    <a:pt x="609" y="7"/>
                    <a:pt x="609" y="7"/>
                    <a:pt x="609" y="7"/>
                  </a:cubicBezTo>
                  <a:cubicBezTo>
                    <a:pt x="609" y="3"/>
                    <a:pt x="606" y="0"/>
                    <a:pt x="602" y="0"/>
                  </a:cubicBezTo>
                  <a:cubicBezTo>
                    <a:pt x="6" y="0"/>
                    <a:pt x="6" y="0"/>
                    <a:pt x="6" y="0"/>
                  </a:cubicBezTo>
                  <a:cubicBezTo>
                    <a:pt x="3" y="0"/>
                    <a:pt x="0" y="3"/>
                    <a:pt x="0" y="7"/>
                  </a:cubicBezTo>
                  <a:cubicBezTo>
                    <a:pt x="0" y="21"/>
                    <a:pt x="0" y="21"/>
                    <a:pt x="0" y="21"/>
                  </a:cubicBezTo>
                  <a:cubicBezTo>
                    <a:pt x="0" y="24"/>
                    <a:pt x="3" y="28"/>
                    <a:pt x="6" y="28"/>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7" name="Freeform 202">
              <a:extLst>
                <a:ext uri="{FF2B5EF4-FFF2-40B4-BE49-F238E27FC236}">
                  <a16:creationId xmlns:a16="http://schemas.microsoft.com/office/drawing/2014/main" xmlns="" id="{CBF3BCAC-7F04-43EF-A294-B313FACA7C45}"/>
                </a:ext>
              </a:extLst>
            </p:cNvPr>
            <p:cNvSpPr>
              <a:spLocks/>
            </p:cNvSpPr>
            <p:nvPr userDrawn="1"/>
          </p:nvSpPr>
          <p:spPr bwMode="auto">
            <a:xfrm>
              <a:off x="6462713" y="6502400"/>
              <a:ext cx="22225" cy="52388"/>
            </a:xfrm>
            <a:custGeom>
              <a:avLst/>
              <a:gdLst>
                <a:gd name="T0" fmla="*/ 9 w 19"/>
                <a:gd name="T1" fmla="*/ 42 h 42"/>
                <a:gd name="T2" fmla="*/ 19 w 19"/>
                <a:gd name="T3" fmla="*/ 22 h 42"/>
                <a:gd name="T4" fmla="*/ 10 w 19"/>
                <a:gd name="T5" fmla="*/ 1 h 42"/>
                <a:gd name="T6" fmla="*/ 0 w 19"/>
                <a:gd name="T7" fmla="*/ 21 h 42"/>
                <a:gd name="T8" fmla="*/ 9 w 19"/>
                <a:gd name="T9" fmla="*/ 42 h 42"/>
              </a:gdLst>
              <a:ahLst/>
              <a:cxnLst>
                <a:cxn ang="0">
                  <a:pos x="T0" y="T1"/>
                </a:cxn>
                <a:cxn ang="0">
                  <a:pos x="T2" y="T3"/>
                </a:cxn>
                <a:cxn ang="0">
                  <a:pos x="T4" y="T5"/>
                </a:cxn>
                <a:cxn ang="0">
                  <a:pos x="T6" y="T7"/>
                </a:cxn>
                <a:cxn ang="0">
                  <a:pos x="T8" y="T9"/>
                </a:cxn>
              </a:cxnLst>
              <a:rect l="0" t="0" r="r" b="b"/>
              <a:pathLst>
                <a:path w="19" h="42">
                  <a:moveTo>
                    <a:pt x="9" y="42"/>
                  </a:moveTo>
                  <a:cubicBezTo>
                    <a:pt x="14" y="42"/>
                    <a:pt x="19" y="33"/>
                    <a:pt x="19" y="22"/>
                  </a:cubicBezTo>
                  <a:cubicBezTo>
                    <a:pt x="19" y="10"/>
                    <a:pt x="15" y="1"/>
                    <a:pt x="10" y="1"/>
                  </a:cubicBezTo>
                  <a:cubicBezTo>
                    <a:pt x="5" y="0"/>
                    <a:pt x="1" y="10"/>
                    <a:pt x="0" y="21"/>
                  </a:cubicBezTo>
                  <a:cubicBezTo>
                    <a:pt x="0" y="32"/>
                    <a:pt x="4" y="42"/>
                    <a:pt x="9" y="42"/>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8" name="Freeform 203">
              <a:extLst>
                <a:ext uri="{FF2B5EF4-FFF2-40B4-BE49-F238E27FC236}">
                  <a16:creationId xmlns:a16="http://schemas.microsoft.com/office/drawing/2014/main" xmlns="" id="{64BB76D1-CB77-40DF-9DC0-3D74468B4B42}"/>
                </a:ext>
              </a:extLst>
            </p:cNvPr>
            <p:cNvSpPr>
              <a:spLocks/>
            </p:cNvSpPr>
            <p:nvPr userDrawn="1"/>
          </p:nvSpPr>
          <p:spPr bwMode="auto">
            <a:xfrm>
              <a:off x="5081588" y="6276975"/>
              <a:ext cx="741363" cy="160338"/>
            </a:xfrm>
            <a:custGeom>
              <a:avLst/>
              <a:gdLst>
                <a:gd name="T0" fmla="*/ 10 w 605"/>
                <a:gd name="T1" fmla="*/ 0 h 131"/>
                <a:gd name="T2" fmla="*/ 586 w 605"/>
                <a:gd name="T3" fmla="*/ 0 h 131"/>
                <a:gd name="T4" fmla="*/ 605 w 605"/>
                <a:gd name="T5" fmla="*/ 19 h 131"/>
                <a:gd name="T6" fmla="*/ 605 w 605"/>
                <a:gd name="T7" fmla="*/ 117 h 131"/>
                <a:gd name="T8" fmla="*/ 598 w 605"/>
                <a:gd name="T9" fmla="*/ 131 h 131"/>
                <a:gd name="T10" fmla="*/ 0 w 605"/>
                <a:gd name="T11" fmla="*/ 3 h 131"/>
                <a:gd name="T12" fmla="*/ 10 w 605"/>
                <a:gd name="T13" fmla="*/ 0 h 131"/>
              </a:gdLst>
              <a:ahLst/>
              <a:cxnLst>
                <a:cxn ang="0">
                  <a:pos x="T0" y="T1"/>
                </a:cxn>
                <a:cxn ang="0">
                  <a:pos x="T2" y="T3"/>
                </a:cxn>
                <a:cxn ang="0">
                  <a:pos x="T4" y="T5"/>
                </a:cxn>
                <a:cxn ang="0">
                  <a:pos x="T6" y="T7"/>
                </a:cxn>
                <a:cxn ang="0">
                  <a:pos x="T8" y="T9"/>
                </a:cxn>
                <a:cxn ang="0">
                  <a:pos x="T10" y="T11"/>
                </a:cxn>
                <a:cxn ang="0">
                  <a:pos x="T12" y="T13"/>
                </a:cxn>
              </a:cxnLst>
              <a:rect l="0" t="0" r="r" b="b"/>
              <a:pathLst>
                <a:path w="605" h="131">
                  <a:moveTo>
                    <a:pt x="10" y="0"/>
                  </a:moveTo>
                  <a:cubicBezTo>
                    <a:pt x="586" y="0"/>
                    <a:pt x="586" y="0"/>
                    <a:pt x="586" y="0"/>
                  </a:cubicBezTo>
                  <a:cubicBezTo>
                    <a:pt x="596" y="0"/>
                    <a:pt x="605" y="9"/>
                    <a:pt x="605" y="19"/>
                  </a:cubicBezTo>
                  <a:cubicBezTo>
                    <a:pt x="605" y="117"/>
                    <a:pt x="605" y="117"/>
                    <a:pt x="605" y="117"/>
                  </a:cubicBezTo>
                  <a:cubicBezTo>
                    <a:pt x="605" y="122"/>
                    <a:pt x="602" y="127"/>
                    <a:pt x="598" y="131"/>
                  </a:cubicBezTo>
                  <a:cubicBezTo>
                    <a:pt x="0" y="3"/>
                    <a:pt x="0" y="3"/>
                    <a:pt x="0" y="3"/>
                  </a:cubicBezTo>
                  <a:cubicBezTo>
                    <a:pt x="3" y="1"/>
                    <a:pt x="6" y="0"/>
                    <a:pt x="10" y="0"/>
                  </a:cubicBezTo>
                  <a:close/>
                </a:path>
              </a:pathLst>
            </a:custGeom>
            <a:solidFill>
              <a:srgbClr val="DAE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9" name="Freeform 204">
              <a:extLst>
                <a:ext uri="{FF2B5EF4-FFF2-40B4-BE49-F238E27FC236}">
                  <a16:creationId xmlns:a16="http://schemas.microsoft.com/office/drawing/2014/main" xmlns="" id="{048F261E-8DFC-47CA-A862-11CACAEE4403}"/>
                </a:ext>
              </a:extLst>
            </p:cNvPr>
            <p:cNvSpPr>
              <a:spLocks/>
            </p:cNvSpPr>
            <p:nvPr userDrawn="1"/>
          </p:nvSpPr>
          <p:spPr bwMode="auto">
            <a:xfrm>
              <a:off x="5075238" y="6276975"/>
              <a:ext cx="746125" cy="163513"/>
            </a:xfrm>
            <a:custGeom>
              <a:avLst/>
              <a:gdLst>
                <a:gd name="T0" fmla="*/ 9 w 608"/>
                <a:gd name="T1" fmla="*/ 0 h 133"/>
                <a:gd name="T2" fmla="*/ 608 w 608"/>
                <a:gd name="T3" fmla="*/ 128 h 133"/>
                <a:gd name="T4" fmla="*/ 595 w 608"/>
                <a:gd name="T5" fmla="*/ 133 h 133"/>
                <a:gd name="T6" fmla="*/ 19 w 608"/>
                <a:gd name="T7" fmla="*/ 133 h 133"/>
                <a:gd name="T8" fmla="*/ 0 w 608"/>
                <a:gd name="T9" fmla="*/ 114 h 133"/>
                <a:gd name="T10" fmla="*/ 0 w 608"/>
                <a:gd name="T11" fmla="*/ 16 h 133"/>
                <a:gd name="T12" fmla="*/ 9 w 608"/>
                <a:gd name="T13" fmla="*/ 0 h 133"/>
              </a:gdLst>
              <a:ahLst/>
              <a:cxnLst>
                <a:cxn ang="0">
                  <a:pos x="T0" y="T1"/>
                </a:cxn>
                <a:cxn ang="0">
                  <a:pos x="T2" y="T3"/>
                </a:cxn>
                <a:cxn ang="0">
                  <a:pos x="T4" y="T5"/>
                </a:cxn>
                <a:cxn ang="0">
                  <a:pos x="T6" y="T7"/>
                </a:cxn>
                <a:cxn ang="0">
                  <a:pos x="T8" y="T9"/>
                </a:cxn>
                <a:cxn ang="0">
                  <a:pos x="T10" y="T11"/>
                </a:cxn>
                <a:cxn ang="0">
                  <a:pos x="T12" y="T13"/>
                </a:cxn>
              </a:cxnLst>
              <a:rect l="0" t="0" r="r" b="b"/>
              <a:pathLst>
                <a:path w="608" h="133">
                  <a:moveTo>
                    <a:pt x="9" y="0"/>
                  </a:moveTo>
                  <a:cubicBezTo>
                    <a:pt x="608" y="128"/>
                    <a:pt x="608" y="128"/>
                    <a:pt x="608" y="128"/>
                  </a:cubicBezTo>
                  <a:cubicBezTo>
                    <a:pt x="604" y="131"/>
                    <a:pt x="600" y="133"/>
                    <a:pt x="595" y="133"/>
                  </a:cubicBezTo>
                  <a:cubicBezTo>
                    <a:pt x="19" y="133"/>
                    <a:pt x="19" y="133"/>
                    <a:pt x="19" y="133"/>
                  </a:cubicBezTo>
                  <a:cubicBezTo>
                    <a:pt x="9" y="133"/>
                    <a:pt x="0" y="124"/>
                    <a:pt x="0" y="114"/>
                  </a:cubicBezTo>
                  <a:cubicBezTo>
                    <a:pt x="0" y="16"/>
                    <a:pt x="0" y="16"/>
                    <a:pt x="0" y="16"/>
                  </a:cubicBezTo>
                  <a:cubicBezTo>
                    <a:pt x="0" y="10"/>
                    <a:pt x="4" y="4"/>
                    <a:pt x="9" y="0"/>
                  </a:cubicBezTo>
                  <a:close/>
                </a:path>
              </a:pathLst>
            </a:custGeom>
            <a:solidFill>
              <a:srgbClr val="BDDC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0" name="Freeform 206">
              <a:extLst>
                <a:ext uri="{FF2B5EF4-FFF2-40B4-BE49-F238E27FC236}">
                  <a16:creationId xmlns:a16="http://schemas.microsoft.com/office/drawing/2014/main" xmlns="" id="{45B7F408-5979-4B1B-BD1A-2793673D3591}"/>
                </a:ext>
              </a:extLst>
            </p:cNvPr>
            <p:cNvSpPr>
              <a:spLocks/>
            </p:cNvSpPr>
            <p:nvPr userDrawn="1"/>
          </p:nvSpPr>
          <p:spPr bwMode="auto">
            <a:xfrm>
              <a:off x="5899151" y="6281738"/>
              <a:ext cx="123825" cy="260350"/>
            </a:xfrm>
            <a:custGeom>
              <a:avLst/>
              <a:gdLst>
                <a:gd name="T0" fmla="*/ 20 w 101"/>
                <a:gd name="T1" fmla="*/ 0 h 212"/>
                <a:gd name="T2" fmla="*/ 81 w 101"/>
                <a:gd name="T3" fmla="*/ 0 h 212"/>
                <a:gd name="T4" fmla="*/ 101 w 101"/>
                <a:gd name="T5" fmla="*/ 20 h 212"/>
                <a:gd name="T6" fmla="*/ 101 w 101"/>
                <a:gd name="T7" fmla="*/ 212 h 212"/>
                <a:gd name="T8" fmla="*/ 0 w 101"/>
                <a:gd name="T9" fmla="*/ 16 h 212"/>
                <a:gd name="T10" fmla="*/ 20 w 101"/>
                <a:gd name="T11" fmla="*/ 0 h 212"/>
              </a:gdLst>
              <a:ahLst/>
              <a:cxnLst>
                <a:cxn ang="0">
                  <a:pos x="T0" y="T1"/>
                </a:cxn>
                <a:cxn ang="0">
                  <a:pos x="T2" y="T3"/>
                </a:cxn>
                <a:cxn ang="0">
                  <a:pos x="T4" y="T5"/>
                </a:cxn>
                <a:cxn ang="0">
                  <a:pos x="T6" y="T7"/>
                </a:cxn>
                <a:cxn ang="0">
                  <a:pos x="T8" y="T9"/>
                </a:cxn>
                <a:cxn ang="0">
                  <a:pos x="T10" y="T11"/>
                </a:cxn>
              </a:cxnLst>
              <a:rect l="0" t="0" r="r" b="b"/>
              <a:pathLst>
                <a:path w="101" h="212">
                  <a:moveTo>
                    <a:pt x="20" y="0"/>
                  </a:moveTo>
                  <a:cubicBezTo>
                    <a:pt x="81" y="0"/>
                    <a:pt x="81" y="0"/>
                    <a:pt x="81" y="0"/>
                  </a:cubicBezTo>
                  <a:cubicBezTo>
                    <a:pt x="92" y="0"/>
                    <a:pt x="101" y="9"/>
                    <a:pt x="101" y="20"/>
                  </a:cubicBezTo>
                  <a:cubicBezTo>
                    <a:pt x="101" y="212"/>
                    <a:pt x="101" y="212"/>
                    <a:pt x="101" y="212"/>
                  </a:cubicBezTo>
                  <a:cubicBezTo>
                    <a:pt x="0" y="16"/>
                    <a:pt x="0" y="16"/>
                    <a:pt x="0" y="16"/>
                  </a:cubicBezTo>
                  <a:cubicBezTo>
                    <a:pt x="2" y="7"/>
                    <a:pt x="10" y="0"/>
                    <a:pt x="20" y="0"/>
                  </a:cubicBezTo>
                  <a:close/>
                </a:path>
              </a:pathLst>
            </a:custGeom>
            <a:solidFill>
              <a:srgbClr val="DAE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1" name="Rectangle 207">
              <a:extLst>
                <a:ext uri="{FF2B5EF4-FFF2-40B4-BE49-F238E27FC236}">
                  <a16:creationId xmlns:a16="http://schemas.microsoft.com/office/drawing/2014/main" xmlns="" id="{F94B7E80-4BCD-4073-9636-20AFBA4744B5}"/>
                </a:ext>
              </a:extLst>
            </p:cNvPr>
            <p:cNvSpPr>
              <a:spLocks noChangeArrowheads="1"/>
            </p:cNvSpPr>
            <p:nvPr userDrawn="1"/>
          </p:nvSpPr>
          <p:spPr bwMode="auto">
            <a:xfrm>
              <a:off x="3643313" y="6689725"/>
              <a:ext cx="4906963" cy="57150"/>
            </a:xfrm>
            <a:prstGeom prst="rect">
              <a:avLst/>
            </a:prstGeom>
            <a:solidFill>
              <a:srgbClr val="42424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2" name="Freeform 208">
              <a:extLst>
                <a:ext uri="{FF2B5EF4-FFF2-40B4-BE49-F238E27FC236}">
                  <a16:creationId xmlns:a16="http://schemas.microsoft.com/office/drawing/2014/main" xmlns="" id="{A08DC63D-0FA5-4D37-B9DA-B06781D442F1}"/>
                </a:ext>
              </a:extLst>
            </p:cNvPr>
            <p:cNvSpPr>
              <a:spLocks/>
            </p:cNvSpPr>
            <p:nvPr userDrawn="1"/>
          </p:nvSpPr>
          <p:spPr bwMode="auto">
            <a:xfrm>
              <a:off x="3643313" y="6303963"/>
              <a:ext cx="736600" cy="160338"/>
            </a:xfrm>
            <a:custGeom>
              <a:avLst/>
              <a:gdLst>
                <a:gd name="T0" fmla="*/ 0 w 601"/>
                <a:gd name="T1" fmla="*/ 4 h 132"/>
                <a:gd name="T2" fmla="*/ 597 w 601"/>
                <a:gd name="T3" fmla="*/ 132 h 132"/>
                <a:gd name="T4" fmla="*/ 601 w 601"/>
                <a:gd name="T5" fmla="*/ 129 h 132"/>
                <a:gd name="T6" fmla="*/ 0 w 601"/>
                <a:gd name="T7" fmla="*/ 0 h 132"/>
                <a:gd name="T8" fmla="*/ 0 w 601"/>
                <a:gd name="T9" fmla="*/ 4 h 132"/>
              </a:gdLst>
              <a:ahLst/>
              <a:cxnLst>
                <a:cxn ang="0">
                  <a:pos x="T0" y="T1"/>
                </a:cxn>
                <a:cxn ang="0">
                  <a:pos x="T2" y="T3"/>
                </a:cxn>
                <a:cxn ang="0">
                  <a:pos x="T4" y="T5"/>
                </a:cxn>
                <a:cxn ang="0">
                  <a:pos x="T6" y="T7"/>
                </a:cxn>
                <a:cxn ang="0">
                  <a:pos x="T8" y="T9"/>
                </a:cxn>
              </a:cxnLst>
              <a:rect l="0" t="0" r="r" b="b"/>
              <a:pathLst>
                <a:path w="601" h="132">
                  <a:moveTo>
                    <a:pt x="0" y="4"/>
                  </a:moveTo>
                  <a:cubicBezTo>
                    <a:pt x="597" y="132"/>
                    <a:pt x="597" y="132"/>
                    <a:pt x="597" y="132"/>
                  </a:cubicBezTo>
                  <a:cubicBezTo>
                    <a:pt x="599" y="131"/>
                    <a:pt x="600" y="130"/>
                    <a:pt x="601" y="129"/>
                  </a:cubicBezTo>
                  <a:cubicBezTo>
                    <a:pt x="0" y="0"/>
                    <a:pt x="0" y="0"/>
                    <a:pt x="0" y="0"/>
                  </a:cubicBezTo>
                  <a:lnTo>
                    <a:pt x="0" y="4"/>
                  </a:lnTo>
                  <a:close/>
                </a:path>
              </a:pathLst>
            </a:custGeom>
            <a:solidFill>
              <a:srgbClr val="BDDC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3" name="Freeform 209">
              <a:extLst>
                <a:ext uri="{FF2B5EF4-FFF2-40B4-BE49-F238E27FC236}">
                  <a16:creationId xmlns:a16="http://schemas.microsoft.com/office/drawing/2014/main" xmlns="" id="{BAE32922-DF02-491B-8454-EE13C1F7CE1D}"/>
                </a:ext>
              </a:extLst>
            </p:cNvPr>
            <p:cNvSpPr>
              <a:spLocks/>
            </p:cNvSpPr>
            <p:nvPr userDrawn="1"/>
          </p:nvSpPr>
          <p:spPr bwMode="auto">
            <a:xfrm>
              <a:off x="3643313" y="6100763"/>
              <a:ext cx="1841500" cy="588963"/>
            </a:xfrm>
            <a:custGeom>
              <a:avLst/>
              <a:gdLst>
                <a:gd name="T0" fmla="*/ 1470 w 1501"/>
                <a:gd name="T1" fmla="*/ 356 h 482"/>
                <a:gd name="T2" fmla="*/ 921 w 1501"/>
                <a:gd name="T3" fmla="*/ 0 h 482"/>
                <a:gd name="T4" fmla="*/ 0 w 1501"/>
                <a:gd name="T5" fmla="*/ 0 h 482"/>
                <a:gd name="T6" fmla="*/ 0 w 1501"/>
                <a:gd name="T7" fmla="*/ 482 h 482"/>
                <a:gd name="T8" fmla="*/ 1464 w 1501"/>
                <a:gd name="T9" fmla="*/ 480 h 482"/>
                <a:gd name="T10" fmla="*/ 1470 w 1501"/>
                <a:gd name="T11" fmla="*/ 356 h 482"/>
              </a:gdLst>
              <a:ahLst/>
              <a:cxnLst>
                <a:cxn ang="0">
                  <a:pos x="T0" y="T1"/>
                </a:cxn>
                <a:cxn ang="0">
                  <a:pos x="T2" y="T3"/>
                </a:cxn>
                <a:cxn ang="0">
                  <a:pos x="T4" y="T5"/>
                </a:cxn>
                <a:cxn ang="0">
                  <a:pos x="T6" y="T7"/>
                </a:cxn>
                <a:cxn ang="0">
                  <a:pos x="T8" y="T9"/>
                </a:cxn>
                <a:cxn ang="0">
                  <a:pos x="T10" y="T11"/>
                </a:cxn>
              </a:cxnLst>
              <a:rect l="0" t="0" r="r" b="b"/>
              <a:pathLst>
                <a:path w="1501" h="482">
                  <a:moveTo>
                    <a:pt x="1470" y="356"/>
                  </a:moveTo>
                  <a:cubicBezTo>
                    <a:pt x="1346" y="149"/>
                    <a:pt x="921" y="0"/>
                    <a:pt x="921" y="0"/>
                  </a:cubicBezTo>
                  <a:cubicBezTo>
                    <a:pt x="0" y="0"/>
                    <a:pt x="0" y="0"/>
                    <a:pt x="0" y="0"/>
                  </a:cubicBezTo>
                  <a:cubicBezTo>
                    <a:pt x="0" y="482"/>
                    <a:pt x="0" y="482"/>
                    <a:pt x="0" y="482"/>
                  </a:cubicBezTo>
                  <a:cubicBezTo>
                    <a:pt x="1464" y="480"/>
                    <a:pt x="1464" y="480"/>
                    <a:pt x="1464" y="480"/>
                  </a:cubicBezTo>
                  <a:cubicBezTo>
                    <a:pt x="1501" y="417"/>
                    <a:pt x="1470" y="356"/>
                    <a:pt x="1470" y="356"/>
                  </a:cubicBezTo>
                  <a:close/>
                </a:path>
              </a:pathLst>
            </a:custGeom>
            <a:solidFill>
              <a:srgbClr val="7BA59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4" name="Freeform 210">
              <a:extLst>
                <a:ext uri="{FF2B5EF4-FFF2-40B4-BE49-F238E27FC236}">
                  <a16:creationId xmlns:a16="http://schemas.microsoft.com/office/drawing/2014/main" xmlns="" id="{9166D486-CA3E-4647-A26C-091AC4363192}"/>
                </a:ext>
              </a:extLst>
            </p:cNvPr>
            <p:cNvSpPr>
              <a:spLocks/>
            </p:cNvSpPr>
            <p:nvPr userDrawn="1"/>
          </p:nvSpPr>
          <p:spPr bwMode="auto">
            <a:xfrm>
              <a:off x="4508501" y="6254750"/>
              <a:ext cx="195263" cy="487363"/>
            </a:xfrm>
            <a:custGeom>
              <a:avLst/>
              <a:gdLst>
                <a:gd name="T0" fmla="*/ 160 w 160"/>
                <a:gd name="T1" fmla="*/ 308 h 399"/>
                <a:gd name="T2" fmla="*/ 160 w 160"/>
                <a:gd name="T3" fmla="*/ 368 h 399"/>
                <a:gd name="T4" fmla="*/ 128 w 160"/>
                <a:gd name="T5" fmla="*/ 399 h 399"/>
                <a:gd name="T6" fmla="*/ 32 w 160"/>
                <a:gd name="T7" fmla="*/ 399 h 399"/>
                <a:gd name="T8" fmla="*/ 0 w 160"/>
                <a:gd name="T9" fmla="*/ 368 h 399"/>
                <a:gd name="T10" fmla="*/ 0 w 160"/>
                <a:gd name="T11" fmla="*/ 5 h 399"/>
                <a:gd name="T12" fmla="*/ 1 w 160"/>
                <a:gd name="T13" fmla="*/ 0 h 399"/>
                <a:gd name="T14" fmla="*/ 160 w 160"/>
                <a:gd name="T15" fmla="*/ 308 h 3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0" h="399">
                  <a:moveTo>
                    <a:pt x="160" y="308"/>
                  </a:moveTo>
                  <a:cubicBezTo>
                    <a:pt x="160" y="368"/>
                    <a:pt x="160" y="368"/>
                    <a:pt x="160" y="368"/>
                  </a:cubicBezTo>
                  <a:cubicBezTo>
                    <a:pt x="160" y="385"/>
                    <a:pt x="145" y="399"/>
                    <a:pt x="128" y="399"/>
                  </a:cubicBezTo>
                  <a:cubicBezTo>
                    <a:pt x="32" y="399"/>
                    <a:pt x="32" y="399"/>
                    <a:pt x="32" y="399"/>
                  </a:cubicBezTo>
                  <a:cubicBezTo>
                    <a:pt x="15" y="399"/>
                    <a:pt x="0" y="385"/>
                    <a:pt x="0" y="368"/>
                  </a:cubicBezTo>
                  <a:cubicBezTo>
                    <a:pt x="0" y="5"/>
                    <a:pt x="0" y="5"/>
                    <a:pt x="0" y="5"/>
                  </a:cubicBezTo>
                  <a:cubicBezTo>
                    <a:pt x="0" y="3"/>
                    <a:pt x="1" y="1"/>
                    <a:pt x="1" y="0"/>
                  </a:cubicBezTo>
                  <a:lnTo>
                    <a:pt x="160" y="308"/>
                  </a:lnTo>
                  <a:close/>
                </a:path>
              </a:pathLst>
            </a:custGeom>
            <a:solidFill>
              <a:srgbClr val="BDDC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5" name="Freeform 211">
              <a:extLst>
                <a:ext uri="{FF2B5EF4-FFF2-40B4-BE49-F238E27FC236}">
                  <a16:creationId xmlns:a16="http://schemas.microsoft.com/office/drawing/2014/main" xmlns="" id="{C632ED73-1671-4685-8A6C-EAC97CF24064}"/>
                </a:ext>
              </a:extLst>
            </p:cNvPr>
            <p:cNvSpPr>
              <a:spLocks/>
            </p:cNvSpPr>
            <p:nvPr userDrawn="1"/>
          </p:nvSpPr>
          <p:spPr bwMode="auto">
            <a:xfrm>
              <a:off x="4773613" y="6100763"/>
              <a:ext cx="674688" cy="444500"/>
            </a:xfrm>
            <a:custGeom>
              <a:avLst/>
              <a:gdLst>
                <a:gd name="T0" fmla="*/ 549 w 551"/>
                <a:gd name="T1" fmla="*/ 356 h 363"/>
                <a:gd name="T2" fmla="*/ 549 w 551"/>
                <a:gd name="T3" fmla="*/ 358 h 363"/>
                <a:gd name="T4" fmla="*/ 551 w 551"/>
                <a:gd name="T5" fmla="*/ 363 h 363"/>
                <a:gd name="T6" fmla="*/ 134 w 551"/>
                <a:gd name="T7" fmla="*/ 363 h 363"/>
                <a:gd name="T8" fmla="*/ 4 w 551"/>
                <a:gd name="T9" fmla="*/ 220 h 363"/>
                <a:gd name="T10" fmla="*/ 0 w 551"/>
                <a:gd name="T11" fmla="*/ 0 h 363"/>
                <a:gd name="T12" fmla="*/ 549 w 551"/>
                <a:gd name="T13" fmla="*/ 356 h 363"/>
              </a:gdLst>
              <a:ahLst/>
              <a:cxnLst>
                <a:cxn ang="0">
                  <a:pos x="T0" y="T1"/>
                </a:cxn>
                <a:cxn ang="0">
                  <a:pos x="T2" y="T3"/>
                </a:cxn>
                <a:cxn ang="0">
                  <a:pos x="T4" y="T5"/>
                </a:cxn>
                <a:cxn ang="0">
                  <a:pos x="T6" y="T7"/>
                </a:cxn>
                <a:cxn ang="0">
                  <a:pos x="T8" y="T9"/>
                </a:cxn>
                <a:cxn ang="0">
                  <a:pos x="T10" y="T11"/>
                </a:cxn>
                <a:cxn ang="0">
                  <a:pos x="T12" y="T13"/>
                </a:cxn>
              </a:cxnLst>
              <a:rect l="0" t="0" r="r" b="b"/>
              <a:pathLst>
                <a:path w="551" h="363">
                  <a:moveTo>
                    <a:pt x="549" y="356"/>
                  </a:moveTo>
                  <a:cubicBezTo>
                    <a:pt x="549" y="356"/>
                    <a:pt x="549" y="356"/>
                    <a:pt x="549" y="358"/>
                  </a:cubicBezTo>
                  <a:cubicBezTo>
                    <a:pt x="551" y="363"/>
                    <a:pt x="551" y="363"/>
                    <a:pt x="551" y="363"/>
                  </a:cubicBezTo>
                  <a:cubicBezTo>
                    <a:pt x="134" y="363"/>
                    <a:pt x="134" y="363"/>
                    <a:pt x="134" y="363"/>
                  </a:cubicBezTo>
                  <a:cubicBezTo>
                    <a:pt x="134" y="363"/>
                    <a:pt x="14" y="342"/>
                    <a:pt x="4" y="220"/>
                  </a:cubicBezTo>
                  <a:cubicBezTo>
                    <a:pt x="0" y="0"/>
                    <a:pt x="0" y="0"/>
                    <a:pt x="0" y="0"/>
                  </a:cubicBezTo>
                  <a:cubicBezTo>
                    <a:pt x="0" y="0"/>
                    <a:pt x="425" y="149"/>
                    <a:pt x="549" y="356"/>
                  </a:cubicBezTo>
                  <a:close/>
                </a:path>
              </a:pathLst>
            </a:custGeom>
            <a:solidFill>
              <a:srgbClr val="DAE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6" name="Freeform 212">
              <a:extLst>
                <a:ext uri="{FF2B5EF4-FFF2-40B4-BE49-F238E27FC236}">
                  <a16:creationId xmlns:a16="http://schemas.microsoft.com/office/drawing/2014/main" xmlns="" id="{27375584-39F3-43CA-8E6D-03880D3386E5}"/>
                </a:ext>
              </a:extLst>
            </p:cNvPr>
            <p:cNvSpPr>
              <a:spLocks/>
            </p:cNvSpPr>
            <p:nvPr userDrawn="1"/>
          </p:nvSpPr>
          <p:spPr bwMode="auto">
            <a:xfrm>
              <a:off x="4510088" y="6223000"/>
              <a:ext cx="193675" cy="407988"/>
            </a:xfrm>
            <a:custGeom>
              <a:avLst/>
              <a:gdLst>
                <a:gd name="T0" fmla="*/ 31 w 159"/>
                <a:gd name="T1" fmla="*/ 0 h 334"/>
                <a:gd name="T2" fmla="*/ 127 w 159"/>
                <a:gd name="T3" fmla="*/ 0 h 334"/>
                <a:gd name="T4" fmla="*/ 159 w 159"/>
                <a:gd name="T5" fmla="*/ 31 h 334"/>
                <a:gd name="T6" fmla="*/ 159 w 159"/>
                <a:gd name="T7" fmla="*/ 334 h 334"/>
                <a:gd name="T8" fmla="*/ 0 w 159"/>
                <a:gd name="T9" fmla="*/ 26 h 334"/>
                <a:gd name="T10" fmla="*/ 31 w 159"/>
                <a:gd name="T11" fmla="*/ 0 h 334"/>
              </a:gdLst>
              <a:ahLst/>
              <a:cxnLst>
                <a:cxn ang="0">
                  <a:pos x="T0" y="T1"/>
                </a:cxn>
                <a:cxn ang="0">
                  <a:pos x="T2" y="T3"/>
                </a:cxn>
                <a:cxn ang="0">
                  <a:pos x="T4" y="T5"/>
                </a:cxn>
                <a:cxn ang="0">
                  <a:pos x="T6" y="T7"/>
                </a:cxn>
                <a:cxn ang="0">
                  <a:pos x="T8" y="T9"/>
                </a:cxn>
                <a:cxn ang="0">
                  <a:pos x="T10" y="T11"/>
                </a:cxn>
              </a:cxnLst>
              <a:rect l="0" t="0" r="r" b="b"/>
              <a:pathLst>
                <a:path w="159" h="334">
                  <a:moveTo>
                    <a:pt x="31" y="0"/>
                  </a:moveTo>
                  <a:cubicBezTo>
                    <a:pt x="127" y="0"/>
                    <a:pt x="127" y="0"/>
                    <a:pt x="127" y="0"/>
                  </a:cubicBezTo>
                  <a:cubicBezTo>
                    <a:pt x="144" y="0"/>
                    <a:pt x="159" y="14"/>
                    <a:pt x="159" y="31"/>
                  </a:cubicBezTo>
                  <a:cubicBezTo>
                    <a:pt x="159" y="334"/>
                    <a:pt x="159" y="334"/>
                    <a:pt x="159" y="334"/>
                  </a:cubicBezTo>
                  <a:cubicBezTo>
                    <a:pt x="0" y="26"/>
                    <a:pt x="0" y="26"/>
                    <a:pt x="0" y="26"/>
                  </a:cubicBezTo>
                  <a:cubicBezTo>
                    <a:pt x="3" y="11"/>
                    <a:pt x="16" y="0"/>
                    <a:pt x="31" y="0"/>
                  </a:cubicBezTo>
                  <a:close/>
                </a:path>
              </a:pathLst>
            </a:custGeom>
            <a:solidFill>
              <a:srgbClr val="DAE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7" name="Freeform 213">
              <a:extLst>
                <a:ext uri="{FF2B5EF4-FFF2-40B4-BE49-F238E27FC236}">
                  <a16:creationId xmlns:a16="http://schemas.microsoft.com/office/drawing/2014/main" xmlns="" id="{973074D2-7FF7-41C6-87CC-62A4BC23A469}"/>
                </a:ext>
              </a:extLst>
            </p:cNvPr>
            <p:cNvSpPr>
              <a:spLocks/>
            </p:cNvSpPr>
            <p:nvPr userDrawn="1"/>
          </p:nvSpPr>
          <p:spPr bwMode="auto">
            <a:xfrm>
              <a:off x="3643313" y="6688138"/>
              <a:ext cx="1795463" cy="142875"/>
            </a:xfrm>
            <a:custGeom>
              <a:avLst/>
              <a:gdLst>
                <a:gd name="T0" fmla="*/ 0 w 1464"/>
                <a:gd name="T1" fmla="*/ 2 h 117"/>
                <a:gd name="T2" fmla="*/ 0 w 1464"/>
                <a:gd name="T3" fmla="*/ 113 h 117"/>
                <a:gd name="T4" fmla="*/ 1234 w 1464"/>
                <a:gd name="T5" fmla="*/ 117 h 117"/>
                <a:gd name="T6" fmla="*/ 1464 w 1464"/>
                <a:gd name="T7" fmla="*/ 0 h 117"/>
                <a:gd name="T8" fmla="*/ 0 w 1464"/>
                <a:gd name="T9" fmla="*/ 2 h 117"/>
              </a:gdLst>
              <a:ahLst/>
              <a:cxnLst>
                <a:cxn ang="0">
                  <a:pos x="T0" y="T1"/>
                </a:cxn>
                <a:cxn ang="0">
                  <a:pos x="T2" y="T3"/>
                </a:cxn>
                <a:cxn ang="0">
                  <a:pos x="T4" y="T5"/>
                </a:cxn>
                <a:cxn ang="0">
                  <a:pos x="T6" y="T7"/>
                </a:cxn>
                <a:cxn ang="0">
                  <a:pos x="T8" y="T9"/>
                </a:cxn>
              </a:cxnLst>
              <a:rect l="0" t="0" r="r" b="b"/>
              <a:pathLst>
                <a:path w="1464" h="117">
                  <a:moveTo>
                    <a:pt x="0" y="2"/>
                  </a:moveTo>
                  <a:cubicBezTo>
                    <a:pt x="0" y="113"/>
                    <a:pt x="0" y="113"/>
                    <a:pt x="0" y="113"/>
                  </a:cubicBezTo>
                  <a:cubicBezTo>
                    <a:pt x="1234" y="117"/>
                    <a:pt x="1234" y="117"/>
                    <a:pt x="1234" y="117"/>
                  </a:cubicBezTo>
                  <a:cubicBezTo>
                    <a:pt x="1373" y="93"/>
                    <a:pt x="1437" y="46"/>
                    <a:pt x="1464" y="0"/>
                  </a:cubicBezTo>
                  <a:lnTo>
                    <a:pt x="0" y="2"/>
                  </a:lnTo>
                  <a:close/>
                </a:path>
              </a:pathLst>
            </a:custGeom>
            <a:solidFill>
              <a:srgbClr val="42656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8" name="Freeform 214">
              <a:extLst>
                <a:ext uri="{FF2B5EF4-FFF2-40B4-BE49-F238E27FC236}">
                  <a16:creationId xmlns:a16="http://schemas.microsoft.com/office/drawing/2014/main" xmlns="" id="{12DC36C1-56BB-403F-BEAA-AA73BCE5BF4A}"/>
                </a:ext>
              </a:extLst>
            </p:cNvPr>
            <p:cNvSpPr>
              <a:spLocks/>
            </p:cNvSpPr>
            <p:nvPr userDrawn="1"/>
          </p:nvSpPr>
          <p:spPr bwMode="auto">
            <a:xfrm>
              <a:off x="3643313" y="6538913"/>
              <a:ext cx="752475" cy="53975"/>
            </a:xfrm>
            <a:custGeom>
              <a:avLst/>
              <a:gdLst>
                <a:gd name="T0" fmla="*/ 614 w 614"/>
                <a:gd name="T1" fmla="*/ 35 h 43"/>
                <a:gd name="T2" fmla="*/ 614 w 614"/>
                <a:gd name="T3" fmla="*/ 7 h 43"/>
                <a:gd name="T4" fmla="*/ 606 w 614"/>
                <a:gd name="T5" fmla="*/ 0 h 43"/>
                <a:gd name="T6" fmla="*/ 0 w 614"/>
                <a:gd name="T7" fmla="*/ 0 h 43"/>
                <a:gd name="T8" fmla="*/ 0 w 614"/>
                <a:gd name="T9" fmla="*/ 43 h 43"/>
                <a:gd name="T10" fmla="*/ 606 w 614"/>
                <a:gd name="T11" fmla="*/ 43 h 43"/>
                <a:gd name="T12" fmla="*/ 614 w 614"/>
                <a:gd name="T13" fmla="*/ 35 h 43"/>
              </a:gdLst>
              <a:ahLst/>
              <a:cxnLst>
                <a:cxn ang="0">
                  <a:pos x="T0" y="T1"/>
                </a:cxn>
                <a:cxn ang="0">
                  <a:pos x="T2" y="T3"/>
                </a:cxn>
                <a:cxn ang="0">
                  <a:pos x="T4" y="T5"/>
                </a:cxn>
                <a:cxn ang="0">
                  <a:pos x="T6" y="T7"/>
                </a:cxn>
                <a:cxn ang="0">
                  <a:pos x="T8" y="T9"/>
                </a:cxn>
                <a:cxn ang="0">
                  <a:pos x="T10" y="T11"/>
                </a:cxn>
                <a:cxn ang="0">
                  <a:pos x="T12" y="T13"/>
                </a:cxn>
              </a:cxnLst>
              <a:rect l="0" t="0" r="r" b="b"/>
              <a:pathLst>
                <a:path w="614" h="43">
                  <a:moveTo>
                    <a:pt x="614" y="35"/>
                  </a:moveTo>
                  <a:cubicBezTo>
                    <a:pt x="614" y="7"/>
                    <a:pt x="614" y="7"/>
                    <a:pt x="614" y="7"/>
                  </a:cubicBezTo>
                  <a:cubicBezTo>
                    <a:pt x="614" y="3"/>
                    <a:pt x="611" y="0"/>
                    <a:pt x="606" y="0"/>
                  </a:cubicBezTo>
                  <a:cubicBezTo>
                    <a:pt x="0" y="0"/>
                    <a:pt x="0" y="0"/>
                    <a:pt x="0" y="0"/>
                  </a:cubicBezTo>
                  <a:cubicBezTo>
                    <a:pt x="0" y="43"/>
                    <a:pt x="0" y="43"/>
                    <a:pt x="0" y="43"/>
                  </a:cubicBezTo>
                  <a:cubicBezTo>
                    <a:pt x="606" y="43"/>
                    <a:pt x="606" y="43"/>
                    <a:pt x="606" y="43"/>
                  </a:cubicBezTo>
                  <a:cubicBezTo>
                    <a:pt x="611" y="43"/>
                    <a:pt x="614" y="39"/>
                    <a:pt x="614" y="35"/>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9" name="Freeform 215">
              <a:extLst>
                <a:ext uri="{FF2B5EF4-FFF2-40B4-BE49-F238E27FC236}">
                  <a16:creationId xmlns:a16="http://schemas.microsoft.com/office/drawing/2014/main" xmlns="" id="{F5A0C007-1406-4363-BA1A-B702E570D34B}"/>
                </a:ext>
              </a:extLst>
            </p:cNvPr>
            <p:cNvSpPr>
              <a:spLocks/>
            </p:cNvSpPr>
            <p:nvPr userDrawn="1"/>
          </p:nvSpPr>
          <p:spPr bwMode="auto">
            <a:xfrm>
              <a:off x="3643313" y="6213475"/>
              <a:ext cx="746125" cy="247650"/>
            </a:xfrm>
            <a:custGeom>
              <a:avLst/>
              <a:gdLst>
                <a:gd name="T0" fmla="*/ 601 w 608"/>
                <a:gd name="T1" fmla="*/ 202 h 202"/>
                <a:gd name="T2" fmla="*/ 608 w 608"/>
                <a:gd name="T3" fmla="*/ 183 h 202"/>
                <a:gd name="T4" fmla="*/ 608 w 608"/>
                <a:gd name="T5" fmla="*/ 29 h 202"/>
                <a:gd name="T6" fmla="*/ 578 w 608"/>
                <a:gd name="T7" fmla="*/ 0 h 202"/>
                <a:gd name="T8" fmla="*/ 0 w 608"/>
                <a:gd name="T9" fmla="*/ 0 h 202"/>
                <a:gd name="T10" fmla="*/ 0 w 608"/>
                <a:gd name="T11" fmla="*/ 73 h 202"/>
                <a:gd name="T12" fmla="*/ 601 w 608"/>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608" h="202">
                  <a:moveTo>
                    <a:pt x="601" y="202"/>
                  </a:moveTo>
                  <a:cubicBezTo>
                    <a:pt x="605" y="197"/>
                    <a:pt x="608" y="190"/>
                    <a:pt x="608" y="183"/>
                  </a:cubicBezTo>
                  <a:cubicBezTo>
                    <a:pt x="608" y="29"/>
                    <a:pt x="608" y="29"/>
                    <a:pt x="608" y="29"/>
                  </a:cubicBezTo>
                  <a:cubicBezTo>
                    <a:pt x="608" y="13"/>
                    <a:pt x="595" y="0"/>
                    <a:pt x="578" y="0"/>
                  </a:cubicBezTo>
                  <a:cubicBezTo>
                    <a:pt x="0" y="0"/>
                    <a:pt x="0" y="0"/>
                    <a:pt x="0" y="0"/>
                  </a:cubicBezTo>
                  <a:cubicBezTo>
                    <a:pt x="0" y="73"/>
                    <a:pt x="0" y="73"/>
                    <a:pt x="0" y="73"/>
                  </a:cubicBezTo>
                  <a:lnTo>
                    <a:pt x="601" y="202"/>
                  </a:lnTo>
                  <a:close/>
                </a:path>
              </a:pathLst>
            </a:custGeom>
            <a:solidFill>
              <a:srgbClr val="DAE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0" name="Freeform 216">
              <a:extLst>
                <a:ext uri="{FF2B5EF4-FFF2-40B4-BE49-F238E27FC236}">
                  <a16:creationId xmlns:a16="http://schemas.microsoft.com/office/drawing/2014/main" xmlns="" id="{D110A447-1E75-4300-ADF5-A3BC3CF0F346}"/>
                </a:ext>
              </a:extLst>
            </p:cNvPr>
            <p:cNvSpPr>
              <a:spLocks/>
            </p:cNvSpPr>
            <p:nvPr userDrawn="1"/>
          </p:nvSpPr>
          <p:spPr bwMode="auto">
            <a:xfrm>
              <a:off x="3643313" y="6308725"/>
              <a:ext cx="741363" cy="161925"/>
            </a:xfrm>
            <a:custGeom>
              <a:avLst/>
              <a:gdLst>
                <a:gd name="T0" fmla="*/ 605 w 605"/>
                <a:gd name="T1" fmla="*/ 126 h 133"/>
                <a:gd name="T2" fmla="*/ 601 w 605"/>
                <a:gd name="T3" fmla="*/ 125 h 133"/>
                <a:gd name="T4" fmla="*/ 597 w 605"/>
                <a:gd name="T5" fmla="*/ 128 h 133"/>
                <a:gd name="T6" fmla="*/ 0 w 605"/>
                <a:gd name="T7" fmla="*/ 0 h 133"/>
                <a:gd name="T8" fmla="*/ 0 w 605"/>
                <a:gd name="T9" fmla="*/ 133 h 133"/>
                <a:gd name="T10" fmla="*/ 585 w 605"/>
                <a:gd name="T11" fmla="*/ 133 h 133"/>
                <a:gd name="T12" fmla="*/ 605 w 605"/>
                <a:gd name="T13" fmla="*/ 126 h 133"/>
              </a:gdLst>
              <a:ahLst/>
              <a:cxnLst>
                <a:cxn ang="0">
                  <a:pos x="T0" y="T1"/>
                </a:cxn>
                <a:cxn ang="0">
                  <a:pos x="T2" y="T3"/>
                </a:cxn>
                <a:cxn ang="0">
                  <a:pos x="T4" y="T5"/>
                </a:cxn>
                <a:cxn ang="0">
                  <a:pos x="T6" y="T7"/>
                </a:cxn>
                <a:cxn ang="0">
                  <a:pos x="T8" y="T9"/>
                </a:cxn>
                <a:cxn ang="0">
                  <a:pos x="T10" y="T11"/>
                </a:cxn>
                <a:cxn ang="0">
                  <a:pos x="T12" y="T13"/>
                </a:cxn>
              </a:cxnLst>
              <a:rect l="0" t="0" r="r" b="b"/>
              <a:pathLst>
                <a:path w="605" h="133">
                  <a:moveTo>
                    <a:pt x="605" y="126"/>
                  </a:moveTo>
                  <a:cubicBezTo>
                    <a:pt x="601" y="125"/>
                    <a:pt x="601" y="125"/>
                    <a:pt x="601" y="125"/>
                  </a:cubicBezTo>
                  <a:cubicBezTo>
                    <a:pt x="600" y="126"/>
                    <a:pt x="599" y="127"/>
                    <a:pt x="597" y="128"/>
                  </a:cubicBezTo>
                  <a:cubicBezTo>
                    <a:pt x="0" y="0"/>
                    <a:pt x="0" y="0"/>
                    <a:pt x="0" y="0"/>
                  </a:cubicBezTo>
                  <a:cubicBezTo>
                    <a:pt x="0" y="133"/>
                    <a:pt x="0" y="133"/>
                    <a:pt x="0" y="133"/>
                  </a:cubicBezTo>
                  <a:cubicBezTo>
                    <a:pt x="585" y="133"/>
                    <a:pt x="585" y="133"/>
                    <a:pt x="585" y="133"/>
                  </a:cubicBezTo>
                  <a:cubicBezTo>
                    <a:pt x="593" y="133"/>
                    <a:pt x="600" y="130"/>
                    <a:pt x="605" y="126"/>
                  </a:cubicBezTo>
                  <a:close/>
                </a:path>
              </a:pathLst>
            </a:custGeom>
            <a:solidFill>
              <a:srgbClr val="BDDC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1" name="Oval 217">
              <a:extLst>
                <a:ext uri="{FF2B5EF4-FFF2-40B4-BE49-F238E27FC236}">
                  <a16:creationId xmlns:a16="http://schemas.microsoft.com/office/drawing/2014/main" xmlns="" id="{56318F46-CEFA-4686-BDC7-45B5BD1A83C3}"/>
                </a:ext>
              </a:extLst>
            </p:cNvPr>
            <p:cNvSpPr>
              <a:spLocks noChangeArrowheads="1"/>
            </p:cNvSpPr>
            <p:nvPr userDrawn="1"/>
          </p:nvSpPr>
          <p:spPr bwMode="auto">
            <a:xfrm>
              <a:off x="7802563" y="5556250"/>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2" name="Oval 218">
              <a:extLst>
                <a:ext uri="{FF2B5EF4-FFF2-40B4-BE49-F238E27FC236}">
                  <a16:creationId xmlns:a16="http://schemas.microsoft.com/office/drawing/2014/main" xmlns="" id="{F9E59D88-6000-4D50-A290-43EF7C0BB608}"/>
                </a:ext>
              </a:extLst>
            </p:cNvPr>
            <p:cNvSpPr>
              <a:spLocks noChangeArrowheads="1"/>
            </p:cNvSpPr>
            <p:nvPr userDrawn="1"/>
          </p:nvSpPr>
          <p:spPr bwMode="auto">
            <a:xfrm>
              <a:off x="8074026" y="5548313"/>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3" name="Oval 219">
              <a:extLst>
                <a:ext uri="{FF2B5EF4-FFF2-40B4-BE49-F238E27FC236}">
                  <a16:creationId xmlns:a16="http://schemas.microsoft.com/office/drawing/2014/main" xmlns="" id="{D6D6145B-E34F-4CB9-B139-D4CEED4DFB1E}"/>
                </a:ext>
              </a:extLst>
            </p:cNvPr>
            <p:cNvSpPr>
              <a:spLocks noChangeArrowheads="1"/>
            </p:cNvSpPr>
            <p:nvPr userDrawn="1"/>
          </p:nvSpPr>
          <p:spPr bwMode="auto">
            <a:xfrm>
              <a:off x="7854951" y="5511800"/>
              <a:ext cx="139700" cy="142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4" name="Oval 220">
              <a:extLst>
                <a:ext uri="{FF2B5EF4-FFF2-40B4-BE49-F238E27FC236}">
                  <a16:creationId xmlns:a16="http://schemas.microsoft.com/office/drawing/2014/main" xmlns="" id="{F70D2D1B-3055-4226-BD70-02A9EC8BF699}"/>
                </a:ext>
              </a:extLst>
            </p:cNvPr>
            <p:cNvSpPr>
              <a:spLocks noChangeArrowheads="1"/>
            </p:cNvSpPr>
            <p:nvPr userDrawn="1"/>
          </p:nvSpPr>
          <p:spPr bwMode="auto">
            <a:xfrm>
              <a:off x="7931151" y="5484813"/>
              <a:ext cx="166688" cy="1682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5" name="Freeform 221">
              <a:extLst>
                <a:ext uri="{FF2B5EF4-FFF2-40B4-BE49-F238E27FC236}">
                  <a16:creationId xmlns:a16="http://schemas.microsoft.com/office/drawing/2014/main" xmlns="" id="{BA1CFC1D-1AEE-47A5-89EE-7EC000C4FD86}"/>
                </a:ext>
              </a:extLst>
            </p:cNvPr>
            <p:cNvSpPr>
              <a:spLocks/>
            </p:cNvSpPr>
            <p:nvPr userDrawn="1"/>
          </p:nvSpPr>
          <p:spPr bwMode="auto">
            <a:xfrm>
              <a:off x="7986713" y="5540375"/>
              <a:ext cx="103188" cy="106363"/>
            </a:xfrm>
            <a:custGeom>
              <a:avLst/>
              <a:gdLst>
                <a:gd name="T0" fmla="*/ 84 w 84"/>
                <a:gd name="T1" fmla="*/ 20 h 87"/>
                <a:gd name="T2" fmla="*/ 81 w 84"/>
                <a:gd name="T3" fmla="*/ 0 h 87"/>
                <a:gd name="T4" fmla="*/ 0 w 84"/>
                <a:gd name="T5" fmla="*/ 85 h 87"/>
                <a:gd name="T6" fmla="*/ 18 w 84"/>
                <a:gd name="T7" fmla="*/ 87 h 87"/>
                <a:gd name="T8" fmla="*/ 84 w 84"/>
                <a:gd name="T9" fmla="*/ 20 h 87"/>
              </a:gdLst>
              <a:ahLst/>
              <a:cxnLst>
                <a:cxn ang="0">
                  <a:pos x="T0" y="T1"/>
                </a:cxn>
                <a:cxn ang="0">
                  <a:pos x="T2" y="T3"/>
                </a:cxn>
                <a:cxn ang="0">
                  <a:pos x="T4" y="T5"/>
                </a:cxn>
                <a:cxn ang="0">
                  <a:pos x="T6" y="T7"/>
                </a:cxn>
                <a:cxn ang="0">
                  <a:pos x="T8" y="T9"/>
                </a:cxn>
              </a:cxnLst>
              <a:rect l="0" t="0" r="r" b="b"/>
              <a:pathLst>
                <a:path w="84" h="87">
                  <a:moveTo>
                    <a:pt x="84" y="20"/>
                  </a:moveTo>
                  <a:cubicBezTo>
                    <a:pt x="84" y="13"/>
                    <a:pt x="83" y="6"/>
                    <a:pt x="81" y="0"/>
                  </a:cubicBezTo>
                  <a:cubicBezTo>
                    <a:pt x="78" y="24"/>
                    <a:pt x="55" y="79"/>
                    <a:pt x="0" y="85"/>
                  </a:cubicBezTo>
                  <a:cubicBezTo>
                    <a:pt x="6" y="86"/>
                    <a:pt x="12" y="87"/>
                    <a:pt x="18" y="87"/>
                  </a:cubicBezTo>
                  <a:cubicBezTo>
                    <a:pt x="55" y="87"/>
                    <a:pt x="84" y="57"/>
                    <a:pt x="84" y="20"/>
                  </a:cubicBezTo>
                  <a:close/>
                </a:path>
              </a:pathLst>
            </a:custGeom>
            <a:solidFill>
              <a:srgbClr val="D6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6" name="Freeform 222">
              <a:extLst>
                <a:ext uri="{FF2B5EF4-FFF2-40B4-BE49-F238E27FC236}">
                  <a16:creationId xmlns:a16="http://schemas.microsoft.com/office/drawing/2014/main" xmlns="" id="{57576E11-4D62-4F0F-84BA-2209E0263C48}"/>
                </a:ext>
              </a:extLst>
            </p:cNvPr>
            <p:cNvSpPr>
              <a:spLocks/>
            </p:cNvSpPr>
            <p:nvPr userDrawn="1"/>
          </p:nvSpPr>
          <p:spPr bwMode="auto">
            <a:xfrm>
              <a:off x="8105776" y="5578475"/>
              <a:ext cx="61913" cy="61913"/>
            </a:xfrm>
            <a:custGeom>
              <a:avLst/>
              <a:gdLst>
                <a:gd name="T0" fmla="*/ 50 w 50"/>
                <a:gd name="T1" fmla="*/ 12 h 51"/>
                <a:gd name="T2" fmla="*/ 49 w 50"/>
                <a:gd name="T3" fmla="*/ 0 h 51"/>
                <a:gd name="T4" fmla="*/ 0 w 50"/>
                <a:gd name="T5" fmla="*/ 50 h 51"/>
                <a:gd name="T6" fmla="*/ 11 w 50"/>
                <a:gd name="T7" fmla="*/ 51 h 51"/>
                <a:gd name="T8" fmla="*/ 50 w 50"/>
                <a:gd name="T9" fmla="*/ 12 h 51"/>
              </a:gdLst>
              <a:ahLst/>
              <a:cxnLst>
                <a:cxn ang="0">
                  <a:pos x="T0" y="T1"/>
                </a:cxn>
                <a:cxn ang="0">
                  <a:pos x="T2" y="T3"/>
                </a:cxn>
                <a:cxn ang="0">
                  <a:pos x="T4" y="T5"/>
                </a:cxn>
                <a:cxn ang="0">
                  <a:pos x="T6" y="T7"/>
                </a:cxn>
                <a:cxn ang="0">
                  <a:pos x="T8" y="T9"/>
                </a:cxn>
              </a:cxnLst>
              <a:rect l="0" t="0" r="r" b="b"/>
              <a:pathLst>
                <a:path w="50" h="51">
                  <a:moveTo>
                    <a:pt x="50" y="12"/>
                  </a:moveTo>
                  <a:cubicBezTo>
                    <a:pt x="50" y="7"/>
                    <a:pt x="50" y="3"/>
                    <a:pt x="49" y="0"/>
                  </a:cubicBezTo>
                  <a:cubicBezTo>
                    <a:pt x="46" y="14"/>
                    <a:pt x="33" y="47"/>
                    <a:pt x="0" y="50"/>
                  </a:cubicBezTo>
                  <a:cubicBezTo>
                    <a:pt x="4" y="51"/>
                    <a:pt x="7" y="51"/>
                    <a:pt x="11" y="51"/>
                  </a:cubicBezTo>
                  <a:cubicBezTo>
                    <a:pt x="33" y="51"/>
                    <a:pt x="50" y="34"/>
                    <a:pt x="50" y="12"/>
                  </a:cubicBezTo>
                  <a:close/>
                </a:path>
              </a:pathLst>
            </a:custGeom>
            <a:solidFill>
              <a:srgbClr val="D6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7" name="Freeform 223">
              <a:extLst>
                <a:ext uri="{FF2B5EF4-FFF2-40B4-BE49-F238E27FC236}">
                  <a16:creationId xmlns:a16="http://schemas.microsoft.com/office/drawing/2014/main" xmlns="" id="{EEB2FE97-7106-4A33-9462-E77B9981864B}"/>
                </a:ext>
              </a:extLst>
            </p:cNvPr>
            <p:cNvSpPr>
              <a:spLocks/>
            </p:cNvSpPr>
            <p:nvPr userDrawn="1"/>
          </p:nvSpPr>
          <p:spPr bwMode="auto">
            <a:xfrm>
              <a:off x="7913688" y="5578475"/>
              <a:ext cx="60325" cy="61913"/>
            </a:xfrm>
            <a:custGeom>
              <a:avLst/>
              <a:gdLst>
                <a:gd name="T0" fmla="*/ 50 w 50"/>
                <a:gd name="T1" fmla="*/ 12 h 51"/>
                <a:gd name="T2" fmla="*/ 49 w 50"/>
                <a:gd name="T3" fmla="*/ 0 h 51"/>
                <a:gd name="T4" fmla="*/ 0 w 50"/>
                <a:gd name="T5" fmla="*/ 50 h 51"/>
                <a:gd name="T6" fmla="*/ 11 w 50"/>
                <a:gd name="T7" fmla="*/ 51 h 51"/>
                <a:gd name="T8" fmla="*/ 50 w 50"/>
                <a:gd name="T9" fmla="*/ 12 h 51"/>
              </a:gdLst>
              <a:ahLst/>
              <a:cxnLst>
                <a:cxn ang="0">
                  <a:pos x="T0" y="T1"/>
                </a:cxn>
                <a:cxn ang="0">
                  <a:pos x="T2" y="T3"/>
                </a:cxn>
                <a:cxn ang="0">
                  <a:pos x="T4" y="T5"/>
                </a:cxn>
                <a:cxn ang="0">
                  <a:pos x="T6" y="T7"/>
                </a:cxn>
                <a:cxn ang="0">
                  <a:pos x="T8" y="T9"/>
                </a:cxn>
              </a:cxnLst>
              <a:rect l="0" t="0" r="r" b="b"/>
              <a:pathLst>
                <a:path w="50" h="51">
                  <a:moveTo>
                    <a:pt x="50" y="12"/>
                  </a:moveTo>
                  <a:cubicBezTo>
                    <a:pt x="50" y="7"/>
                    <a:pt x="50" y="3"/>
                    <a:pt x="49" y="0"/>
                  </a:cubicBezTo>
                  <a:cubicBezTo>
                    <a:pt x="46" y="14"/>
                    <a:pt x="33" y="47"/>
                    <a:pt x="0" y="50"/>
                  </a:cubicBezTo>
                  <a:cubicBezTo>
                    <a:pt x="4" y="51"/>
                    <a:pt x="7" y="51"/>
                    <a:pt x="11" y="51"/>
                  </a:cubicBezTo>
                  <a:cubicBezTo>
                    <a:pt x="33" y="51"/>
                    <a:pt x="50" y="34"/>
                    <a:pt x="50" y="12"/>
                  </a:cubicBezTo>
                  <a:close/>
                </a:path>
              </a:pathLst>
            </a:custGeom>
            <a:solidFill>
              <a:srgbClr val="D6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8" name="Oval 224">
              <a:extLst>
                <a:ext uri="{FF2B5EF4-FFF2-40B4-BE49-F238E27FC236}">
                  <a16:creationId xmlns:a16="http://schemas.microsoft.com/office/drawing/2014/main" xmlns="" id="{A3C921BB-74AB-4E11-8F50-9F58DDE16D85}"/>
                </a:ext>
              </a:extLst>
            </p:cNvPr>
            <p:cNvSpPr>
              <a:spLocks noChangeArrowheads="1"/>
            </p:cNvSpPr>
            <p:nvPr userDrawn="1"/>
          </p:nvSpPr>
          <p:spPr bwMode="auto">
            <a:xfrm>
              <a:off x="5692776" y="5546725"/>
              <a:ext cx="101600"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9" name="Oval 225">
              <a:extLst>
                <a:ext uri="{FF2B5EF4-FFF2-40B4-BE49-F238E27FC236}">
                  <a16:creationId xmlns:a16="http://schemas.microsoft.com/office/drawing/2014/main" xmlns="" id="{843FDC6A-16D2-428F-A6C9-98064DCD2ECB}"/>
                </a:ext>
              </a:extLst>
            </p:cNvPr>
            <p:cNvSpPr>
              <a:spLocks noChangeArrowheads="1"/>
            </p:cNvSpPr>
            <p:nvPr userDrawn="1"/>
          </p:nvSpPr>
          <p:spPr bwMode="auto">
            <a:xfrm>
              <a:off x="5964238" y="5538788"/>
              <a:ext cx="100013" cy="1016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0" name="Oval 226">
              <a:extLst>
                <a:ext uri="{FF2B5EF4-FFF2-40B4-BE49-F238E27FC236}">
                  <a16:creationId xmlns:a16="http://schemas.microsoft.com/office/drawing/2014/main" xmlns="" id="{85EF8B95-5465-4215-A36B-8BE1A9F03C75}"/>
                </a:ext>
              </a:extLst>
            </p:cNvPr>
            <p:cNvSpPr>
              <a:spLocks noChangeArrowheads="1"/>
            </p:cNvSpPr>
            <p:nvPr userDrawn="1"/>
          </p:nvSpPr>
          <p:spPr bwMode="auto">
            <a:xfrm>
              <a:off x="5745163" y="5502275"/>
              <a:ext cx="139700" cy="142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1" name="Oval 227">
              <a:extLst>
                <a:ext uri="{FF2B5EF4-FFF2-40B4-BE49-F238E27FC236}">
                  <a16:creationId xmlns:a16="http://schemas.microsoft.com/office/drawing/2014/main" xmlns="" id="{EF4C9EF0-2D78-43CF-AA58-216057D4A565}"/>
                </a:ext>
              </a:extLst>
            </p:cNvPr>
            <p:cNvSpPr>
              <a:spLocks noChangeArrowheads="1"/>
            </p:cNvSpPr>
            <p:nvPr userDrawn="1"/>
          </p:nvSpPr>
          <p:spPr bwMode="auto">
            <a:xfrm>
              <a:off x="5821363" y="5473700"/>
              <a:ext cx="166688" cy="1698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2" name="Freeform 228">
              <a:extLst>
                <a:ext uri="{FF2B5EF4-FFF2-40B4-BE49-F238E27FC236}">
                  <a16:creationId xmlns:a16="http://schemas.microsoft.com/office/drawing/2014/main" xmlns="" id="{35ECA484-7C9D-465C-B3F1-410D89437E4A}"/>
                </a:ext>
              </a:extLst>
            </p:cNvPr>
            <p:cNvSpPr>
              <a:spLocks/>
            </p:cNvSpPr>
            <p:nvPr userDrawn="1"/>
          </p:nvSpPr>
          <p:spPr bwMode="auto">
            <a:xfrm>
              <a:off x="5876926" y="5530850"/>
              <a:ext cx="103188" cy="106363"/>
            </a:xfrm>
            <a:custGeom>
              <a:avLst/>
              <a:gdLst>
                <a:gd name="T0" fmla="*/ 84 w 84"/>
                <a:gd name="T1" fmla="*/ 20 h 87"/>
                <a:gd name="T2" fmla="*/ 81 w 84"/>
                <a:gd name="T3" fmla="*/ 0 h 87"/>
                <a:gd name="T4" fmla="*/ 0 w 84"/>
                <a:gd name="T5" fmla="*/ 85 h 87"/>
                <a:gd name="T6" fmla="*/ 18 w 84"/>
                <a:gd name="T7" fmla="*/ 87 h 87"/>
                <a:gd name="T8" fmla="*/ 84 w 84"/>
                <a:gd name="T9" fmla="*/ 20 h 87"/>
              </a:gdLst>
              <a:ahLst/>
              <a:cxnLst>
                <a:cxn ang="0">
                  <a:pos x="T0" y="T1"/>
                </a:cxn>
                <a:cxn ang="0">
                  <a:pos x="T2" y="T3"/>
                </a:cxn>
                <a:cxn ang="0">
                  <a:pos x="T4" y="T5"/>
                </a:cxn>
                <a:cxn ang="0">
                  <a:pos x="T6" y="T7"/>
                </a:cxn>
                <a:cxn ang="0">
                  <a:pos x="T8" y="T9"/>
                </a:cxn>
              </a:cxnLst>
              <a:rect l="0" t="0" r="r" b="b"/>
              <a:pathLst>
                <a:path w="84" h="87">
                  <a:moveTo>
                    <a:pt x="84" y="20"/>
                  </a:moveTo>
                  <a:cubicBezTo>
                    <a:pt x="84" y="13"/>
                    <a:pt x="83" y="6"/>
                    <a:pt x="81" y="0"/>
                  </a:cubicBezTo>
                  <a:cubicBezTo>
                    <a:pt x="78" y="24"/>
                    <a:pt x="55" y="79"/>
                    <a:pt x="0" y="85"/>
                  </a:cubicBezTo>
                  <a:cubicBezTo>
                    <a:pt x="6" y="86"/>
                    <a:pt x="12" y="87"/>
                    <a:pt x="18" y="87"/>
                  </a:cubicBezTo>
                  <a:cubicBezTo>
                    <a:pt x="55" y="87"/>
                    <a:pt x="84" y="57"/>
                    <a:pt x="84" y="20"/>
                  </a:cubicBezTo>
                  <a:close/>
                </a:path>
              </a:pathLst>
            </a:custGeom>
            <a:solidFill>
              <a:srgbClr val="D6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3" name="Freeform 229">
              <a:extLst>
                <a:ext uri="{FF2B5EF4-FFF2-40B4-BE49-F238E27FC236}">
                  <a16:creationId xmlns:a16="http://schemas.microsoft.com/office/drawing/2014/main" xmlns="" id="{A0C2BFAA-8333-4785-8DE2-E0BA3E7764E6}"/>
                </a:ext>
              </a:extLst>
            </p:cNvPr>
            <p:cNvSpPr>
              <a:spLocks/>
            </p:cNvSpPr>
            <p:nvPr userDrawn="1"/>
          </p:nvSpPr>
          <p:spPr bwMode="auto">
            <a:xfrm>
              <a:off x="5995988" y="5568950"/>
              <a:ext cx="61913" cy="61913"/>
            </a:xfrm>
            <a:custGeom>
              <a:avLst/>
              <a:gdLst>
                <a:gd name="T0" fmla="*/ 50 w 50"/>
                <a:gd name="T1" fmla="*/ 12 h 51"/>
                <a:gd name="T2" fmla="*/ 49 w 50"/>
                <a:gd name="T3" fmla="*/ 0 h 51"/>
                <a:gd name="T4" fmla="*/ 0 w 50"/>
                <a:gd name="T5" fmla="*/ 50 h 51"/>
                <a:gd name="T6" fmla="*/ 11 w 50"/>
                <a:gd name="T7" fmla="*/ 51 h 51"/>
                <a:gd name="T8" fmla="*/ 50 w 50"/>
                <a:gd name="T9" fmla="*/ 12 h 51"/>
              </a:gdLst>
              <a:ahLst/>
              <a:cxnLst>
                <a:cxn ang="0">
                  <a:pos x="T0" y="T1"/>
                </a:cxn>
                <a:cxn ang="0">
                  <a:pos x="T2" y="T3"/>
                </a:cxn>
                <a:cxn ang="0">
                  <a:pos x="T4" y="T5"/>
                </a:cxn>
                <a:cxn ang="0">
                  <a:pos x="T6" y="T7"/>
                </a:cxn>
                <a:cxn ang="0">
                  <a:pos x="T8" y="T9"/>
                </a:cxn>
              </a:cxnLst>
              <a:rect l="0" t="0" r="r" b="b"/>
              <a:pathLst>
                <a:path w="50" h="51">
                  <a:moveTo>
                    <a:pt x="50" y="12"/>
                  </a:moveTo>
                  <a:cubicBezTo>
                    <a:pt x="50" y="7"/>
                    <a:pt x="50" y="3"/>
                    <a:pt x="49" y="0"/>
                  </a:cubicBezTo>
                  <a:cubicBezTo>
                    <a:pt x="46" y="14"/>
                    <a:pt x="33" y="47"/>
                    <a:pt x="0" y="50"/>
                  </a:cubicBezTo>
                  <a:cubicBezTo>
                    <a:pt x="4" y="51"/>
                    <a:pt x="7" y="51"/>
                    <a:pt x="11" y="51"/>
                  </a:cubicBezTo>
                  <a:cubicBezTo>
                    <a:pt x="33" y="51"/>
                    <a:pt x="50" y="34"/>
                    <a:pt x="50" y="12"/>
                  </a:cubicBezTo>
                  <a:close/>
                </a:path>
              </a:pathLst>
            </a:custGeom>
            <a:solidFill>
              <a:srgbClr val="D6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4" name="Freeform 230">
              <a:extLst>
                <a:ext uri="{FF2B5EF4-FFF2-40B4-BE49-F238E27FC236}">
                  <a16:creationId xmlns:a16="http://schemas.microsoft.com/office/drawing/2014/main" xmlns="" id="{0BA1D616-F9B0-42DC-AB20-74E8CBDD7EB3}"/>
                </a:ext>
              </a:extLst>
            </p:cNvPr>
            <p:cNvSpPr>
              <a:spLocks/>
            </p:cNvSpPr>
            <p:nvPr userDrawn="1"/>
          </p:nvSpPr>
          <p:spPr bwMode="auto">
            <a:xfrm>
              <a:off x="5803901" y="5568950"/>
              <a:ext cx="60325" cy="61913"/>
            </a:xfrm>
            <a:custGeom>
              <a:avLst/>
              <a:gdLst>
                <a:gd name="T0" fmla="*/ 50 w 50"/>
                <a:gd name="T1" fmla="*/ 12 h 51"/>
                <a:gd name="T2" fmla="*/ 49 w 50"/>
                <a:gd name="T3" fmla="*/ 0 h 51"/>
                <a:gd name="T4" fmla="*/ 0 w 50"/>
                <a:gd name="T5" fmla="*/ 50 h 51"/>
                <a:gd name="T6" fmla="*/ 11 w 50"/>
                <a:gd name="T7" fmla="*/ 51 h 51"/>
                <a:gd name="T8" fmla="*/ 50 w 50"/>
                <a:gd name="T9" fmla="*/ 12 h 51"/>
              </a:gdLst>
              <a:ahLst/>
              <a:cxnLst>
                <a:cxn ang="0">
                  <a:pos x="T0" y="T1"/>
                </a:cxn>
                <a:cxn ang="0">
                  <a:pos x="T2" y="T3"/>
                </a:cxn>
                <a:cxn ang="0">
                  <a:pos x="T4" y="T5"/>
                </a:cxn>
                <a:cxn ang="0">
                  <a:pos x="T6" y="T7"/>
                </a:cxn>
                <a:cxn ang="0">
                  <a:pos x="T8" y="T9"/>
                </a:cxn>
              </a:cxnLst>
              <a:rect l="0" t="0" r="r" b="b"/>
              <a:pathLst>
                <a:path w="50" h="51">
                  <a:moveTo>
                    <a:pt x="50" y="12"/>
                  </a:moveTo>
                  <a:cubicBezTo>
                    <a:pt x="50" y="7"/>
                    <a:pt x="50" y="3"/>
                    <a:pt x="49" y="0"/>
                  </a:cubicBezTo>
                  <a:cubicBezTo>
                    <a:pt x="46" y="14"/>
                    <a:pt x="33" y="47"/>
                    <a:pt x="0" y="50"/>
                  </a:cubicBezTo>
                  <a:cubicBezTo>
                    <a:pt x="4" y="51"/>
                    <a:pt x="7" y="51"/>
                    <a:pt x="11" y="51"/>
                  </a:cubicBezTo>
                  <a:cubicBezTo>
                    <a:pt x="33" y="51"/>
                    <a:pt x="50" y="34"/>
                    <a:pt x="50" y="12"/>
                  </a:cubicBezTo>
                  <a:close/>
                </a:path>
              </a:pathLst>
            </a:custGeom>
            <a:solidFill>
              <a:srgbClr val="D6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5" name="Freeform 231">
              <a:extLst>
                <a:ext uri="{FF2B5EF4-FFF2-40B4-BE49-F238E27FC236}">
                  <a16:creationId xmlns:a16="http://schemas.microsoft.com/office/drawing/2014/main" xmlns="" id="{CECEFC80-4A1D-4B7C-8A37-9D60E577D182}"/>
                </a:ext>
              </a:extLst>
            </p:cNvPr>
            <p:cNvSpPr>
              <a:spLocks/>
            </p:cNvSpPr>
            <p:nvPr userDrawn="1"/>
          </p:nvSpPr>
          <p:spPr bwMode="auto">
            <a:xfrm>
              <a:off x="5395913" y="6570663"/>
              <a:ext cx="36513" cy="80963"/>
            </a:xfrm>
            <a:custGeom>
              <a:avLst/>
              <a:gdLst>
                <a:gd name="T0" fmla="*/ 14 w 30"/>
                <a:gd name="T1" fmla="*/ 65 h 66"/>
                <a:gd name="T2" fmla="*/ 30 w 30"/>
                <a:gd name="T3" fmla="*/ 33 h 66"/>
                <a:gd name="T4" fmla="*/ 16 w 30"/>
                <a:gd name="T5" fmla="*/ 0 h 66"/>
                <a:gd name="T6" fmla="*/ 0 w 30"/>
                <a:gd name="T7" fmla="*/ 33 h 66"/>
                <a:gd name="T8" fmla="*/ 14 w 30"/>
                <a:gd name="T9" fmla="*/ 65 h 66"/>
              </a:gdLst>
              <a:ahLst/>
              <a:cxnLst>
                <a:cxn ang="0">
                  <a:pos x="T0" y="T1"/>
                </a:cxn>
                <a:cxn ang="0">
                  <a:pos x="T2" y="T3"/>
                </a:cxn>
                <a:cxn ang="0">
                  <a:pos x="T4" y="T5"/>
                </a:cxn>
                <a:cxn ang="0">
                  <a:pos x="T6" y="T7"/>
                </a:cxn>
                <a:cxn ang="0">
                  <a:pos x="T8" y="T9"/>
                </a:cxn>
              </a:cxnLst>
              <a:rect l="0" t="0" r="r" b="b"/>
              <a:pathLst>
                <a:path w="30" h="66">
                  <a:moveTo>
                    <a:pt x="14" y="65"/>
                  </a:moveTo>
                  <a:cubicBezTo>
                    <a:pt x="22" y="66"/>
                    <a:pt x="29" y="51"/>
                    <a:pt x="30" y="33"/>
                  </a:cubicBezTo>
                  <a:cubicBezTo>
                    <a:pt x="30" y="15"/>
                    <a:pt x="24" y="1"/>
                    <a:pt x="16" y="0"/>
                  </a:cubicBezTo>
                  <a:cubicBezTo>
                    <a:pt x="8" y="0"/>
                    <a:pt x="1" y="15"/>
                    <a:pt x="0" y="33"/>
                  </a:cubicBezTo>
                  <a:cubicBezTo>
                    <a:pt x="0" y="50"/>
                    <a:pt x="6" y="65"/>
                    <a:pt x="14" y="65"/>
                  </a:cubicBez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6" name="Freeform 232">
              <a:extLst>
                <a:ext uri="{FF2B5EF4-FFF2-40B4-BE49-F238E27FC236}">
                  <a16:creationId xmlns:a16="http://schemas.microsoft.com/office/drawing/2014/main" xmlns="" id="{5B375CDD-0CA1-4D44-A890-A2280BA8C3ED}"/>
                </a:ext>
              </a:extLst>
            </p:cNvPr>
            <p:cNvSpPr>
              <a:spLocks/>
            </p:cNvSpPr>
            <p:nvPr userDrawn="1"/>
          </p:nvSpPr>
          <p:spPr bwMode="auto">
            <a:xfrm>
              <a:off x="7632701" y="6588125"/>
              <a:ext cx="42863" cy="17463"/>
            </a:xfrm>
            <a:custGeom>
              <a:avLst/>
              <a:gdLst>
                <a:gd name="T0" fmla="*/ 27 w 27"/>
                <a:gd name="T1" fmla="*/ 0 h 11"/>
                <a:gd name="T2" fmla="*/ 13 w 27"/>
                <a:gd name="T3" fmla="*/ 0 h 11"/>
                <a:gd name="T4" fmla="*/ 0 w 27"/>
                <a:gd name="T5" fmla="*/ 0 h 11"/>
                <a:gd name="T6" fmla="*/ 6 w 27"/>
                <a:gd name="T7" fmla="*/ 6 h 11"/>
                <a:gd name="T8" fmla="*/ 13 w 27"/>
                <a:gd name="T9" fmla="*/ 11 h 11"/>
                <a:gd name="T10" fmla="*/ 20 w 27"/>
                <a:gd name="T11" fmla="*/ 6 h 11"/>
                <a:gd name="T12" fmla="*/ 27 w 27"/>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27" h="11">
                  <a:moveTo>
                    <a:pt x="27" y="0"/>
                  </a:moveTo>
                  <a:lnTo>
                    <a:pt x="13" y="0"/>
                  </a:lnTo>
                  <a:lnTo>
                    <a:pt x="0" y="0"/>
                  </a:lnTo>
                  <a:lnTo>
                    <a:pt x="6" y="6"/>
                  </a:lnTo>
                  <a:lnTo>
                    <a:pt x="13" y="11"/>
                  </a:lnTo>
                  <a:lnTo>
                    <a:pt x="20" y="6"/>
                  </a:lnTo>
                  <a:lnTo>
                    <a:pt x="27" y="0"/>
                  </a:lnTo>
                  <a:close/>
                </a:path>
              </a:pathLst>
            </a:custGeom>
            <a:solidFill>
              <a:srgbClr val="404C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7" name="Freeform 233">
              <a:extLst>
                <a:ext uri="{FF2B5EF4-FFF2-40B4-BE49-F238E27FC236}">
                  <a16:creationId xmlns:a16="http://schemas.microsoft.com/office/drawing/2014/main" xmlns="" id="{71AE1A02-35E7-4554-83EB-AA7DF83AB59D}"/>
                </a:ext>
              </a:extLst>
            </p:cNvPr>
            <p:cNvSpPr>
              <a:spLocks/>
            </p:cNvSpPr>
            <p:nvPr userDrawn="1"/>
          </p:nvSpPr>
          <p:spPr bwMode="auto">
            <a:xfrm>
              <a:off x="7451726" y="6584950"/>
              <a:ext cx="42863" cy="19050"/>
            </a:xfrm>
            <a:custGeom>
              <a:avLst/>
              <a:gdLst>
                <a:gd name="T0" fmla="*/ 27 w 27"/>
                <a:gd name="T1" fmla="*/ 1 h 12"/>
                <a:gd name="T2" fmla="*/ 13 w 27"/>
                <a:gd name="T3" fmla="*/ 1 h 12"/>
                <a:gd name="T4" fmla="*/ 0 w 27"/>
                <a:gd name="T5" fmla="*/ 0 h 12"/>
                <a:gd name="T6" fmla="*/ 6 w 27"/>
                <a:gd name="T7" fmla="*/ 6 h 12"/>
                <a:gd name="T8" fmla="*/ 13 w 27"/>
                <a:gd name="T9" fmla="*/ 12 h 12"/>
                <a:gd name="T10" fmla="*/ 20 w 27"/>
                <a:gd name="T11" fmla="*/ 6 h 12"/>
                <a:gd name="T12" fmla="*/ 27 w 27"/>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27" h="12">
                  <a:moveTo>
                    <a:pt x="27" y="1"/>
                  </a:moveTo>
                  <a:lnTo>
                    <a:pt x="13" y="1"/>
                  </a:lnTo>
                  <a:lnTo>
                    <a:pt x="0" y="0"/>
                  </a:lnTo>
                  <a:lnTo>
                    <a:pt x="6" y="6"/>
                  </a:lnTo>
                  <a:lnTo>
                    <a:pt x="13" y="12"/>
                  </a:lnTo>
                  <a:lnTo>
                    <a:pt x="20" y="6"/>
                  </a:lnTo>
                  <a:lnTo>
                    <a:pt x="27" y="1"/>
                  </a:lnTo>
                  <a:close/>
                </a:path>
              </a:pathLst>
            </a:cu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8" name="Freeform 234">
              <a:extLst>
                <a:ext uri="{FF2B5EF4-FFF2-40B4-BE49-F238E27FC236}">
                  <a16:creationId xmlns:a16="http://schemas.microsoft.com/office/drawing/2014/main" xmlns="" id="{7BB7FDF1-4A8B-44C1-9137-67FAC71DCC05}"/>
                </a:ext>
              </a:extLst>
            </p:cNvPr>
            <p:cNvSpPr>
              <a:spLocks/>
            </p:cNvSpPr>
            <p:nvPr userDrawn="1"/>
          </p:nvSpPr>
          <p:spPr bwMode="auto">
            <a:xfrm>
              <a:off x="7654926" y="6594475"/>
              <a:ext cx="17463" cy="34925"/>
            </a:xfrm>
            <a:custGeom>
              <a:avLst/>
              <a:gdLst>
                <a:gd name="T0" fmla="*/ 8 w 14"/>
                <a:gd name="T1" fmla="*/ 14 h 28"/>
                <a:gd name="T2" fmla="*/ 0 w 14"/>
                <a:gd name="T3" fmla="*/ 6 h 28"/>
                <a:gd name="T4" fmla="*/ 0 w 14"/>
                <a:gd name="T5" fmla="*/ 0 h 28"/>
                <a:gd name="T6" fmla="*/ 14 w 14"/>
                <a:gd name="T7" fmla="*/ 14 h 28"/>
                <a:gd name="T8" fmla="*/ 0 w 14"/>
                <a:gd name="T9" fmla="*/ 28 h 28"/>
                <a:gd name="T10" fmla="*/ 0 w 14"/>
                <a:gd name="T11" fmla="*/ 22 h 28"/>
                <a:gd name="T12" fmla="*/ 8 w 14"/>
                <a:gd name="T13" fmla="*/ 14 h 28"/>
              </a:gdLst>
              <a:ahLst/>
              <a:cxnLst>
                <a:cxn ang="0">
                  <a:pos x="T0" y="T1"/>
                </a:cxn>
                <a:cxn ang="0">
                  <a:pos x="T2" y="T3"/>
                </a:cxn>
                <a:cxn ang="0">
                  <a:pos x="T4" y="T5"/>
                </a:cxn>
                <a:cxn ang="0">
                  <a:pos x="T6" y="T7"/>
                </a:cxn>
                <a:cxn ang="0">
                  <a:pos x="T8" y="T9"/>
                </a:cxn>
                <a:cxn ang="0">
                  <a:pos x="T10" y="T11"/>
                </a:cxn>
                <a:cxn ang="0">
                  <a:pos x="T12" y="T13"/>
                </a:cxn>
              </a:cxnLst>
              <a:rect l="0" t="0" r="r" b="b"/>
              <a:pathLst>
                <a:path w="14" h="28">
                  <a:moveTo>
                    <a:pt x="8" y="14"/>
                  </a:moveTo>
                  <a:cubicBezTo>
                    <a:pt x="8" y="10"/>
                    <a:pt x="5" y="6"/>
                    <a:pt x="0" y="6"/>
                  </a:cubicBezTo>
                  <a:cubicBezTo>
                    <a:pt x="0" y="0"/>
                    <a:pt x="0" y="0"/>
                    <a:pt x="0" y="0"/>
                  </a:cubicBezTo>
                  <a:cubicBezTo>
                    <a:pt x="8" y="0"/>
                    <a:pt x="14" y="6"/>
                    <a:pt x="14" y="14"/>
                  </a:cubicBezTo>
                  <a:cubicBezTo>
                    <a:pt x="14" y="22"/>
                    <a:pt x="8" y="28"/>
                    <a:pt x="0" y="28"/>
                  </a:cubicBezTo>
                  <a:cubicBezTo>
                    <a:pt x="0" y="22"/>
                    <a:pt x="0" y="22"/>
                    <a:pt x="0" y="22"/>
                  </a:cubicBezTo>
                  <a:cubicBezTo>
                    <a:pt x="5" y="22"/>
                    <a:pt x="8" y="18"/>
                    <a:pt x="8" y="14"/>
                  </a:cubicBezTo>
                  <a:close/>
                </a:path>
              </a:pathLst>
            </a:custGeom>
            <a:solidFill>
              <a:srgbClr val="121F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9" name="Freeform 235">
              <a:extLst>
                <a:ext uri="{FF2B5EF4-FFF2-40B4-BE49-F238E27FC236}">
                  <a16:creationId xmlns:a16="http://schemas.microsoft.com/office/drawing/2014/main" xmlns="" id="{776D3C47-4B0E-4C64-95C0-103527C8E23F}"/>
                </a:ext>
              </a:extLst>
            </p:cNvPr>
            <p:cNvSpPr>
              <a:spLocks/>
            </p:cNvSpPr>
            <p:nvPr userDrawn="1"/>
          </p:nvSpPr>
          <p:spPr bwMode="auto">
            <a:xfrm>
              <a:off x="7637463" y="6594475"/>
              <a:ext cx="17463" cy="34925"/>
            </a:xfrm>
            <a:custGeom>
              <a:avLst/>
              <a:gdLst>
                <a:gd name="T0" fmla="*/ 14 w 14"/>
                <a:gd name="T1" fmla="*/ 0 h 28"/>
                <a:gd name="T2" fmla="*/ 14 w 14"/>
                <a:gd name="T3" fmla="*/ 0 h 28"/>
                <a:gd name="T4" fmla="*/ 14 w 14"/>
                <a:gd name="T5" fmla="*/ 6 h 28"/>
                <a:gd name="T6" fmla="*/ 14 w 14"/>
                <a:gd name="T7" fmla="*/ 6 h 28"/>
                <a:gd name="T8" fmla="*/ 5 w 14"/>
                <a:gd name="T9" fmla="*/ 14 h 28"/>
                <a:gd name="T10" fmla="*/ 14 w 14"/>
                <a:gd name="T11" fmla="*/ 22 h 28"/>
                <a:gd name="T12" fmla="*/ 14 w 14"/>
                <a:gd name="T13" fmla="*/ 22 h 28"/>
                <a:gd name="T14" fmla="*/ 14 w 14"/>
                <a:gd name="T15" fmla="*/ 28 h 28"/>
                <a:gd name="T16" fmla="*/ 14 w 14"/>
                <a:gd name="T17" fmla="*/ 28 h 28"/>
                <a:gd name="T18" fmla="*/ 0 w 14"/>
                <a:gd name="T19" fmla="*/ 14 h 28"/>
                <a:gd name="T20" fmla="*/ 14 w 14"/>
                <a:gd name="T2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28">
                  <a:moveTo>
                    <a:pt x="14" y="0"/>
                  </a:moveTo>
                  <a:cubicBezTo>
                    <a:pt x="14" y="0"/>
                    <a:pt x="14" y="0"/>
                    <a:pt x="14" y="0"/>
                  </a:cubicBezTo>
                  <a:cubicBezTo>
                    <a:pt x="14" y="6"/>
                    <a:pt x="14" y="6"/>
                    <a:pt x="14" y="6"/>
                  </a:cubicBezTo>
                  <a:cubicBezTo>
                    <a:pt x="14" y="6"/>
                    <a:pt x="14" y="6"/>
                    <a:pt x="14" y="6"/>
                  </a:cubicBezTo>
                  <a:cubicBezTo>
                    <a:pt x="9" y="6"/>
                    <a:pt x="5" y="9"/>
                    <a:pt x="5" y="14"/>
                  </a:cubicBezTo>
                  <a:cubicBezTo>
                    <a:pt x="5" y="19"/>
                    <a:pt x="9" y="22"/>
                    <a:pt x="14" y="22"/>
                  </a:cubicBezTo>
                  <a:cubicBezTo>
                    <a:pt x="14" y="22"/>
                    <a:pt x="14" y="22"/>
                    <a:pt x="14" y="22"/>
                  </a:cubicBezTo>
                  <a:cubicBezTo>
                    <a:pt x="14" y="28"/>
                    <a:pt x="14" y="28"/>
                    <a:pt x="14" y="28"/>
                  </a:cubicBezTo>
                  <a:cubicBezTo>
                    <a:pt x="14" y="28"/>
                    <a:pt x="14" y="28"/>
                    <a:pt x="14" y="28"/>
                  </a:cubicBezTo>
                  <a:cubicBezTo>
                    <a:pt x="6" y="28"/>
                    <a:pt x="0" y="22"/>
                    <a:pt x="0" y="14"/>
                  </a:cubicBezTo>
                  <a:cubicBezTo>
                    <a:pt x="0" y="6"/>
                    <a:pt x="6" y="0"/>
                    <a:pt x="1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0" name="Freeform 236">
              <a:extLst>
                <a:ext uri="{FF2B5EF4-FFF2-40B4-BE49-F238E27FC236}">
                  <a16:creationId xmlns:a16="http://schemas.microsoft.com/office/drawing/2014/main" xmlns="" id="{C33F90A8-403E-48D2-8A73-C7D2D7CD2742}"/>
                </a:ext>
              </a:extLst>
            </p:cNvPr>
            <p:cNvSpPr>
              <a:spLocks/>
            </p:cNvSpPr>
            <p:nvPr userDrawn="1"/>
          </p:nvSpPr>
          <p:spPr bwMode="auto">
            <a:xfrm>
              <a:off x="7643813" y="6602413"/>
              <a:ext cx="11113" cy="19050"/>
            </a:xfrm>
            <a:custGeom>
              <a:avLst/>
              <a:gdLst>
                <a:gd name="T0" fmla="*/ 9 w 9"/>
                <a:gd name="T1" fmla="*/ 16 h 16"/>
                <a:gd name="T2" fmla="*/ 0 w 9"/>
                <a:gd name="T3" fmla="*/ 8 h 16"/>
                <a:gd name="T4" fmla="*/ 9 w 9"/>
                <a:gd name="T5" fmla="*/ 0 h 16"/>
                <a:gd name="T6" fmla="*/ 9 w 9"/>
                <a:gd name="T7" fmla="*/ 0 h 16"/>
                <a:gd name="T8" fmla="*/ 9 w 9"/>
                <a:gd name="T9" fmla="*/ 16 h 16"/>
              </a:gdLst>
              <a:ahLst/>
              <a:cxnLst>
                <a:cxn ang="0">
                  <a:pos x="T0" y="T1"/>
                </a:cxn>
                <a:cxn ang="0">
                  <a:pos x="T2" y="T3"/>
                </a:cxn>
                <a:cxn ang="0">
                  <a:pos x="T4" y="T5"/>
                </a:cxn>
                <a:cxn ang="0">
                  <a:pos x="T6" y="T7"/>
                </a:cxn>
                <a:cxn ang="0">
                  <a:pos x="T8" y="T9"/>
                </a:cxn>
              </a:cxnLst>
              <a:rect l="0" t="0" r="r" b="b"/>
              <a:pathLst>
                <a:path w="9" h="16">
                  <a:moveTo>
                    <a:pt x="9" y="16"/>
                  </a:moveTo>
                  <a:cubicBezTo>
                    <a:pt x="4" y="16"/>
                    <a:pt x="0" y="13"/>
                    <a:pt x="0" y="8"/>
                  </a:cubicBezTo>
                  <a:cubicBezTo>
                    <a:pt x="0" y="3"/>
                    <a:pt x="4" y="0"/>
                    <a:pt x="9" y="0"/>
                  </a:cubicBezTo>
                  <a:cubicBezTo>
                    <a:pt x="9" y="0"/>
                    <a:pt x="9" y="0"/>
                    <a:pt x="9" y="0"/>
                  </a:cubicBezTo>
                  <a:cubicBezTo>
                    <a:pt x="9" y="16"/>
                    <a:pt x="9" y="16"/>
                    <a:pt x="9" y="16"/>
                  </a:cubicBezTo>
                  <a:close/>
                </a:path>
              </a:pathLst>
            </a:cu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1" name="Freeform 237">
              <a:extLst>
                <a:ext uri="{FF2B5EF4-FFF2-40B4-BE49-F238E27FC236}">
                  <a16:creationId xmlns:a16="http://schemas.microsoft.com/office/drawing/2014/main" xmlns="" id="{6FE275EB-D958-4EBE-B410-F5715CC5DD95}"/>
                </a:ext>
              </a:extLst>
            </p:cNvPr>
            <p:cNvSpPr>
              <a:spLocks/>
            </p:cNvSpPr>
            <p:nvPr userDrawn="1"/>
          </p:nvSpPr>
          <p:spPr bwMode="auto">
            <a:xfrm>
              <a:off x="7654926" y="6602413"/>
              <a:ext cx="9525" cy="19050"/>
            </a:xfrm>
            <a:custGeom>
              <a:avLst/>
              <a:gdLst>
                <a:gd name="T0" fmla="*/ 8 w 8"/>
                <a:gd name="T1" fmla="*/ 8 h 16"/>
                <a:gd name="T2" fmla="*/ 0 w 8"/>
                <a:gd name="T3" fmla="*/ 16 h 16"/>
                <a:gd name="T4" fmla="*/ 0 w 8"/>
                <a:gd name="T5" fmla="*/ 0 h 16"/>
                <a:gd name="T6" fmla="*/ 8 w 8"/>
                <a:gd name="T7" fmla="*/ 8 h 16"/>
              </a:gdLst>
              <a:ahLst/>
              <a:cxnLst>
                <a:cxn ang="0">
                  <a:pos x="T0" y="T1"/>
                </a:cxn>
                <a:cxn ang="0">
                  <a:pos x="T2" y="T3"/>
                </a:cxn>
                <a:cxn ang="0">
                  <a:pos x="T4" y="T5"/>
                </a:cxn>
                <a:cxn ang="0">
                  <a:pos x="T6" y="T7"/>
                </a:cxn>
              </a:cxnLst>
              <a:rect l="0" t="0" r="r" b="b"/>
              <a:pathLst>
                <a:path w="8" h="16">
                  <a:moveTo>
                    <a:pt x="8" y="8"/>
                  </a:moveTo>
                  <a:cubicBezTo>
                    <a:pt x="8" y="12"/>
                    <a:pt x="5" y="16"/>
                    <a:pt x="0" y="16"/>
                  </a:cubicBezTo>
                  <a:cubicBezTo>
                    <a:pt x="0" y="0"/>
                    <a:pt x="0" y="0"/>
                    <a:pt x="0" y="0"/>
                  </a:cubicBezTo>
                  <a:cubicBezTo>
                    <a:pt x="5" y="0"/>
                    <a:pt x="8" y="4"/>
                    <a:pt x="8" y="8"/>
                  </a:cubicBezTo>
                  <a:close/>
                </a:path>
              </a:pathLst>
            </a:custGeom>
            <a:solidFill>
              <a:srgbClr val="404C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2" name="Freeform 238">
              <a:extLst>
                <a:ext uri="{FF2B5EF4-FFF2-40B4-BE49-F238E27FC236}">
                  <a16:creationId xmlns:a16="http://schemas.microsoft.com/office/drawing/2014/main" xmlns="" id="{3F6CFC26-76B0-4502-AF26-62EC71A5C9D1}"/>
                </a:ext>
              </a:extLst>
            </p:cNvPr>
            <p:cNvSpPr>
              <a:spLocks/>
            </p:cNvSpPr>
            <p:nvPr userDrawn="1"/>
          </p:nvSpPr>
          <p:spPr bwMode="auto">
            <a:xfrm>
              <a:off x="7475538" y="6594475"/>
              <a:ext cx="15875" cy="34925"/>
            </a:xfrm>
            <a:custGeom>
              <a:avLst/>
              <a:gdLst>
                <a:gd name="T0" fmla="*/ 7 w 13"/>
                <a:gd name="T1" fmla="*/ 14 h 28"/>
                <a:gd name="T2" fmla="*/ 0 w 13"/>
                <a:gd name="T3" fmla="*/ 6 h 28"/>
                <a:gd name="T4" fmla="*/ 0 w 13"/>
                <a:gd name="T5" fmla="*/ 0 h 28"/>
                <a:gd name="T6" fmla="*/ 13 w 13"/>
                <a:gd name="T7" fmla="*/ 14 h 28"/>
                <a:gd name="T8" fmla="*/ 0 w 13"/>
                <a:gd name="T9" fmla="*/ 28 h 28"/>
                <a:gd name="T10" fmla="*/ 0 w 13"/>
                <a:gd name="T11" fmla="*/ 23 h 28"/>
                <a:gd name="T12" fmla="*/ 7 w 13"/>
                <a:gd name="T13" fmla="*/ 14 h 28"/>
              </a:gdLst>
              <a:ahLst/>
              <a:cxnLst>
                <a:cxn ang="0">
                  <a:pos x="T0" y="T1"/>
                </a:cxn>
                <a:cxn ang="0">
                  <a:pos x="T2" y="T3"/>
                </a:cxn>
                <a:cxn ang="0">
                  <a:pos x="T4" y="T5"/>
                </a:cxn>
                <a:cxn ang="0">
                  <a:pos x="T6" y="T7"/>
                </a:cxn>
                <a:cxn ang="0">
                  <a:pos x="T8" y="T9"/>
                </a:cxn>
                <a:cxn ang="0">
                  <a:pos x="T10" y="T11"/>
                </a:cxn>
                <a:cxn ang="0">
                  <a:pos x="T12" y="T13"/>
                </a:cxn>
              </a:cxnLst>
              <a:rect l="0" t="0" r="r" b="b"/>
              <a:pathLst>
                <a:path w="13" h="28">
                  <a:moveTo>
                    <a:pt x="7" y="14"/>
                  </a:moveTo>
                  <a:cubicBezTo>
                    <a:pt x="7" y="10"/>
                    <a:pt x="4" y="7"/>
                    <a:pt x="0" y="6"/>
                  </a:cubicBezTo>
                  <a:cubicBezTo>
                    <a:pt x="0" y="0"/>
                    <a:pt x="0" y="0"/>
                    <a:pt x="0" y="0"/>
                  </a:cubicBezTo>
                  <a:cubicBezTo>
                    <a:pt x="7" y="1"/>
                    <a:pt x="13" y="7"/>
                    <a:pt x="13" y="14"/>
                  </a:cubicBezTo>
                  <a:cubicBezTo>
                    <a:pt x="13" y="22"/>
                    <a:pt x="7" y="28"/>
                    <a:pt x="0" y="28"/>
                  </a:cubicBezTo>
                  <a:cubicBezTo>
                    <a:pt x="0" y="23"/>
                    <a:pt x="0" y="23"/>
                    <a:pt x="0" y="23"/>
                  </a:cubicBezTo>
                  <a:cubicBezTo>
                    <a:pt x="4" y="22"/>
                    <a:pt x="7" y="19"/>
                    <a:pt x="7" y="14"/>
                  </a:cubicBezTo>
                  <a:close/>
                </a:path>
              </a:pathLst>
            </a:custGeom>
            <a:solidFill>
              <a:srgbClr val="121F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3" name="Freeform 239">
              <a:extLst>
                <a:ext uri="{FF2B5EF4-FFF2-40B4-BE49-F238E27FC236}">
                  <a16:creationId xmlns:a16="http://schemas.microsoft.com/office/drawing/2014/main" xmlns="" id="{F9A44FF9-0724-4C58-A599-DE2DF47E141D}"/>
                </a:ext>
              </a:extLst>
            </p:cNvPr>
            <p:cNvSpPr>
              <a:spLocks/>
            </p:cNvSpPr>
            <p:nvPr userDrawn="1"/>
          </p:nvSpPr>
          <p:spPr bwMode="auto">
            <a:xfrm>
              <a:off x="7456488" y="6594475"/>
              <a:ext cx="19050" cy="34925"/>
            </a:xfrm>
            <a:custGeom>
              <a:avLst/>
              <a:gdLst>
                <a:gd name="T0" fmla="*/ 14 w 15"/>
                <a:gd name="T1" fmla="*/ 0 h 28"/>
                <a:gd name="T2" fmla="*/ 15 w 15"/>
                <a:gd name="T3" fmla="*/ 0 h 28"/>
                <a:gd name="T4" fmla="*/ 15 w 15"/>
                <a:gd name="T5" fmla="*/ 6 h 28"/>
                <a:gd name="T6" fmla="*/ 14 w 15"/>
                <a:gd name="T7" fmla="*/ 6 h 28"/>
                <a:gd name="T8" fmla="*/ 6 w 15"/>
                <a:gd name="T9" fmla="*/ 14 h 28"/>
                <a:gd name="T10" fmla="*/ 14 w 15"/>
                <a:gd name="T11" fmla="*/ 23 h 28"/>
                <a:gd name="T12" fmla="*/ 15 w 15"/>
                <a:gd name="T13" fmla="*/ 23 h 28"/>
                <a:gd name="T14" fmla="*/ 15 w 15"/>
                <a:gd name="T15" fmla="*/ 28 h 28"/>
                <a:gd name="T16" fmla="*/ 14 w 15"/>
                <a:gd name="T17" fmla="*/ 28 h 28"/>
                <a:gd name="T18" fmla="*/ 0 w 15"/>
                <a:gd name="T19" fmla="*/ 14 h 28"/>
                <a:gd name="T20" fmla="*/ 14 w 15"/>
                <a:gd name="T2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28">
                  <a:moveTo>
                    <a:pt x="14" y="0"/>
                  </a:moveTo>
                  <a:cubicBezTo>
                    <a:pt x="15" y="0"/>
                    <a:pt x="15" y="0"/>
                    <a:pt x="15" y="0"/>
                  </a:cubicBezTo>
                  <a:cubicBezTo>
                    <a:pt x="15" y="6"/>
                    <a:pt x="15" y="6"/>
                    <a:pt x="15" y="6"/>
                  </a:cubicBezTo>
                  <a:cubicBezTo>
                    <a:pt x="14" y="6"/>
                    <a:pt x="14" y="6"/>
                    <a:pt x="14" y="6"/>
                  </a:cubicBezTo>
                  <a:cubicBezTo>
                    <a:pt x="9" y="6"/>
                    <a:pt x="6" y="10"/>
                    <a:pt x="6" y="14"/>
                  </a:cubicBezTo>
                  <a:cubicBezTo>
                    <a:pt x="6" y="19"/>
                    <a:pt x="9" y="23"/>
                    <a:pt x="14" y="23"/>
                  </a:cubicBezTo>
                  <a:cubicBezTo>
                    <a:pt x="15" y="23"/>
                    <a:pt x="15" y="23"/>
                    <a:pt x="15" y="23"/>
                  </a:cubicBezTo>
                  <a:cubicBezTo>
                    <a:pt x="15" y="28"/>
                    <a:pt x="15" y="28"/>
                    <a:pt x="15" y="28"/>
                  </a:cubicBezTo>
                  <a:cubicBezTo>
                    <a:pt x="14" y="28"/>
                    <a:pt x="14" y="28"/>
                    <a:pt x="14" y="28"/>
                  </a:cubicBezTo>
                  <a:cubicBezTo>
                    <a:pt x="6" y="28"/>
                    <a:pt x="0" y="22"/>
                    <a:pt x="0" y="14"/>
                  </a:cubicBezTo>
                  <a:cubicBezTo>
                    <a:pt x="0" y="7"/>
                    <a:pt x="6" y="0"/>
                    <a:pt x="14"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4" name="Freeform 240">
              <a:extLst>
                <a:ext uri="{FF2B5EF4-FFF2-40B4-BE49-F238E27FC236}">
                  <a16:creationId xmlns:a16="http://schemas.microsoft.com/office/drawing/2014/main" xmlns="" id="{AAB85C08-0134-4E5C-932D-2EF460982511}"/>
                </a:ext>
              </a:extLst>
            </p:cNvPr>
            <p:cNvSpPr>
              <a:spLocks/>
            </p:cNvSpPr>
            <p:nvPr userDrawn="1"/>
          </p:nvSpPr>
          <p:spPr bwMode="auto">
            <a:xfrm>
              <a:off x="7464426" y="6602413"/>
              <a:ext cx="11113" cy="20638"/>
            </a:xfrm>
            <a:custGeom>
              <a:avLst/>
              <a:gdLst>
                <a:gd name="T0" fmla="*/ 8 w 9"/>
                <a:gd name="T1" fmla="*/ 17 h 17"/>
                <a:gd name="T2" fmla="*/ 0 w 9"/>
                <a:gd name="T3" fmla="*/ 8 h 17"/>
                <a:gd name="T4" fmla="*/ 8 w 9"/>
                <a:gd name="T5" fmla="*/ 0 h 17"/>
                <a:gd name="T6" fmla="*/ 9 w 9"/>
                <a:gd name="T7" fmla="*/ 0 h 17"/>
                <a:gd name="T8" fmla="*/ 9 w 9"/>
                <a:gd name="T9" fmla="*/ 17 h 17"/>
                <a:gd name="T10" fmla="*/ 8 w 9"/>
                <a:gd name="T11" fmla="*/ 17 h 17"/>
              </a:gdLst>
              <a:ahLst/>
              <a:cxnLst>
                <a:cxn ang="0">
                  <a:pos x="T0" y="T1"/>
                </a:cxn>
                <a:cxn ang="0">
                  <a:pos x="T2" y="T3"/>
                </a:cxn>
                <a:cxn ang="0">
                  <a:pos x="T4" y="T5"/>
                </a:cxn>
                <a:cxn ang="0">
                  <a:pos x="T6" y="T7"/>
                </a:cxn>
                <a:cxn ang="0">
                  <a:pos x="T8" y="T9"/>
                </a:cxn>
                <a:cxn ang="0">
                  <a:pos x="T10" y="T11"/>
                </a:cxn>
              </a:cxnLst>
              <a:rect l="0" t="0" r="r" b="b"/>
              <a:pathLst>
                <a:path w="9" h="17">
                  <a:moveTo>
                    <a:pt x="8" y="17"/>
                  </a:moveTo>
                  <a:cubicBezTo>
                    <a:pt x="3" y="17"/>
                    <a:pt x="0" y="13"/>
                    <a:pt x="0" y="8"/>
                  </a:cubicBezTo>
                  <a:cubicBezTo>
                    <a:pt x="0" y="4"/>
                    <a:pt x="3" y="0"/>
                    <a:pt x="8" y="0"/>
                  </a:cubicBezTo>
                  <a:cubicBezTo>
                    <a:pt x="9" y="0"/>
                    <a:pt x="9" y="0"/>
                    <a:pt x="9" y="0"/>
                  </a:cubicBezTo>
                  <a:cubicBezTo>
                    <a:pt x="9" y="17"/>
                    <a:pt x="9" y="17"/>
                    <a:pt x="9" y="17"/>
                  </a:cubicBezTo>
                  <a:lnTo>
                    <a:pt x="8" y="17"/>
                  </a:lnTo>
                  <a:close/>
                </a:path>
              </a:pathLst>
            </a:cu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5" name="Freeform 241">
              <a:extLst>
                <a:ext uri="{FF2B5EF4-FFF2-40B4-BE49-F238E27FC236}">
                  <a16:creationId xmlns:a16="http://schemas.microsoft.com/office/drawing/2014/main" xmlns="" id="{63E0C34B-9D3B-43A6-A84F-4949120E39DC}"/>
                </a:ext>
              </a:extLst>
            </p:cNvPr>
            <p:cNvSpPr>
              <a:spLocks/>
            </p:cNvSpPr>
            <p:nvPr userDrawn="1"/>
          </p:nvSpPr>
          <p:spPr bwMode="auto">
            <a:xfrm>
              <a:off x="7475538" y="6602413"/>
              <a:ext cx="7938" cy="20638"/>
            </a:xfrm>
            <a:custGeom>
              <a:avLst/>
              <a:gdLst>
                <a:gd name="T0" fmla="*/ 7 w 7"/>
                <a:gd name="T1" fmla="*/ 8 h 17"/>
                <a:gd name="T2" fmla="*/ 0 w 7"/>
                <a:gd name="T3" fmla="*/ 17 h 17"/>
                <a:gd name="T4" fmla="*/ 0 w 7"/>
                <a:gd name="T5" fmla="*/ 0 h 17"/>
                <a:gd name="T6" fmla="*/ 7 w 7"/>
                <a:gd name="T7" fmla="*/ 8 h 17"/>
              </a:gdLst>
              <a:ahLst/>
              <a:cxnLst>
                <a:cxn ang="0">
                  <a:pos x="T0" y="T1"/>
                </a:cxn>
                <a:cxn ang="0">
                  <a:pos x="T2" y="T3"/>
                </a:cxn>
                <a:cxn ang="0">
                  <a:pos x="T4" y="T5"/>
                </a:cxn>
                <a:cxn ang="0">
                  <a:pos x="T6" y="T7"/>
                </a:cxn>
              </a:cxnLst>
              <a:rect l="0" t="0" r="r" b="b"/>
              <a:pathLst>
                <a:path w="7" h="17">
                  <a:moveTo>
                    <a:pt x="7" y="8"/>
                  </a:moveTo>
                  <a:cubicBezTo>
                    <a:pt x="7" y="13"/>
                    <a:pt x="4" y="16"/>
                    <a:pt x="0" y="17"/>
                  </a:cubicBezTo>
                  <a:cubicBezTo>
                    <a:pt x="0" y="0"/>
                    <a:pt x="0" y="0"/>
                    <a:pt x="0" y="0"/>
                  </a:cubicBezTo>
                  <a:cubicBezTo>
                    <a:pt x="4" y="1"/>
                    <a:pt x="7" y="4"/>
                    <a:pt x="7" y="8"/>
                  </a:cubicBezTo>
                  <a:close/>
                </a:path>
              </a:pathLst>
            </a:custGeom>
            <a:solidFill>
              <a:srgbClr val="404C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6" name="Rectangle 242">
              <a:extLst>
                <a:ext uri="{FF2B5EF4-FFF2-40B4-BE49-F238E27FC236}">
                  <a16:creationId xmlns:a16="http://schemas.microsoft.com/office/drawing/2014/main" xmlns="" id="{6E386140-358B-4BB8-BCFF-729E548E9CB2}"/>
                </a:ext>
              </a:extLst>
            </p:cNvPr>
            <p:cNvSpPr>
              <a:spLocks noChangeArrowheads="1"/>
            </p:cNvSpPr>
            <p:nvPr userDrawn="1"/>
          </p:nvSpPr>
          <p:spPr bwMode="auto">
            <a:xfrm>
              <a:off x="7564438" y="6581775"/>
              <a:ext cx="136525" cy="9525"/>
            </a:xfrm>
            <a:prstGeom prst="rect">
              <a:avLst/>
            </a:prstGeom>
            <a:solidFill>
              <a:srgbClr val="7557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7" name="Rectangle 243">
              <a:extLst>
                <a:ext uri="{FF2B5EF4-FFF2-40B4-BE49-F238E27FC236}">
                  <a16:creationId xmlns:a16="http://schemas.microsoft.com/office/drawing/2014/main" xmlns="" id="{C271BA35-0AB7-470C-BE9D-084A47891BCD}"/>
                </a:ext>
              </a:extLst>
            </p:cNvPr>
            <p:cNvSpPr>
              <a:spLocks noChangeArrowheads="1"/>
            </p:cNvSpPr>
            <p:nvPr userDrawn="1"/>
          </p:nvSpPr>
          <p:spPr bwMode="auto">
            <a:xfrm>
              <a:off x="7427913" y="6581775"/>
              <a:ext cx="136525" cy="9525"/>
            </a:xfrm>
            <a:prstGeom prst="rect">
              <a:avLst/>
            </a:prstGeom>
            <a:solidFill>
              <a:srgbClr val="7557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8" name="Freeform 244">
              <a:extLst>
                <a:ext uri="{FF2B5EF4-FFF2-40B4-BE49-F238E27FC236}">
                  <a16:creationId xmlns:a16="http://schemas.microsoft.com/office/drawing/2014/main" xmlns="" id="{D75E06CD-D64E-4A19-953F-474835D52D94}"/>
                </a:ext>
              </a:extLst>
            </p:cNvPr>
            <p:cNvSpPr>
              <a:spLocks/>
            </p:cNvSpPr>
            <p:nvPr userDrawn="1"/>
          </p:nvSpPr>
          <p:spPr bwMode="auto">
            <a:xfrm>
              <a:off x="7385051" y="6370638"/>
              <a:ext cx="82550" cy="214313"/>
            </a:xfrm>
            <a:custGeom>
              <a:avLst/>
              <a:gdLst>
                <a:gd name="T0" fmla="*/ 62 w 68"/>
                <a:gd name="T1" fmla="*/ 175 h 175"/>
                <a:gd name="T2" fmla="*/ 68 w 68"/>
                <a:gd name="T3" fmla="*/ 175 h 175"/>
                <a:gd name="T4" fmla="*/ 68 w 68"/>
                <a:gd name="T5" fmla="*/ 47 h 175"/>
                <a:gd name="T6" fmla="*/ 67 w 68"/>
                <a:gd name="T7" fmla="*/ 47 h 175"/>
                <a:gd name="T8" fmla="*/ 1 w 68"/>
                <a:gd name="T9" fmla="*/ 0 h 175"/>
                <a:gd name="T10" fmla="*/ 0 w 68"/>
                <a:gd name="T11" fmla="*/ 5 h 175"/>
                <a:gd name="T12" fmla="*/ 62 w 68"/>
                <a:gd name="T13" fmla="*/ 48 h 175"/>
                <a:gd name="T14" fmla="*/ 62 w 68"/>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 h="175">
                  <a:moveTo>
                    <a:pt x="62" y="175"/>
                  </a:moveTo>
                  <a:cubicBezTo>
                    <a:pt x="68" y="175"/>
                    <a:pt x="68" y="175"/>
                    <a:pt x="68" y="175"/>
                  </a:cubicBezTo>
                  <a:cubicBezTo>
                    <a:pt x="68" y="47"/>
                    <a:pt x="68" y="47"/>
                    <a:pt x="68" y="47"/>
                  </a:cubicBezTo>
                  <a:cubicBezTo>
                    <a:pt x="67" y="47"/>
                    <a:pt x="67" y="47"/>
                    <a:pt x="67" y="47"/>
                  </a:cubicBezTo>
                  <a:cubicBezTo>
                    <a:pt x="67" y="45"/>
                    <a:pt x="56" y="11"/>
                    <a:pt x="1" y="0"/>
                  </a:cubicBezTo>
                  <a:cubicBezTo>
                    <a:pt x="0" y="5"/>
                    <a:pt x="0" y="5"/>
                    <a:pt x="0" y="5"/>
                  </a:cubicBezTo>
                  <a:cubicBezTo>
                    <a:pt x="49" y="15"/>
                    <a:pt x="61" y="44"/>
                    <a:pt x="62" y="48"/>
                  </a:cubicBezTo>
                  <a:lnTo>
                    <a:pt x="62" y="175"/>
                  </a:lnTo>
                  <a:close/>
                </a:path>
              </a:pathLst>
            </a:custGeom>
            <a:solidFill>
              <a:srgbClr val="755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9" name="Freeform 245">
              <a:extLst>
                <a:ext uri="{FF2B5EF4-FFF2-40B4-BE49-F238E27FC236}">
                  <a16:creationId xmlns:a16="http://schemas.microsoft.com/office/drawing/2014/main" xmlns="" id="{9DD2002E-367F-40FE-8D44-E79296D34EF1}"/>
                </a:ext>
              </a:extLst>
            </p:cNvPr>
            <p:cNvSpPr>
              <a:spLocks/>
            </p:cNvSpPr>
            <p:nvPr userDrawn="1"/>
          </p:nvSpPr>
          <p:spPr bwMode="auto">
            <a:xfrm>
              <a:off x="7318376" y="6437313"/>
              <a:ext cx="77788" cy="180975"/>
            </a:xfrm>
            <a:custGeom>
              <a:avLst/>
              <a:gdLst>
                <a:gd name="T0" fmla="*/ 24 w 63"/>
                <a:gd name="T1" fmla="*/ 0 h 147"/>
                <a:gd name="T2" fmla="*/ 26 w 63"/>
                <a:gd name="T3" fmla="*/ 16 h 147"/>
                <a:gd name="T4" fmla="*/ 41 w 63"/>
                <a:gd name="T5" fmla="*/ 60 h 147"/>
                <a:gd name="T6" fmla="*/ 42 w 63"/>
                <a:gd name="T7" fmla="*/ 73 h 147"/>
                <a:gd name="T8" fmla="*/ 50 w 63"/>
                <a:gd name="T9" fmla="*/ 93 h 147"/>
                <a:gd name="T10" fmla="*/ 56 w 63"/>
                <a:gd name="T11" fmla="*/ 116 h 147"/>
                <a:gd name="T12" fmla="*/ 63 w 63"/>
                <a:gd name="T13" fmla="*/ 126 h 147"/>
                <a:gd name="T14" fmla="*/ 44 w 63"/>
                <a:gd name="T15" fmla="*/ 139 h 147"/>
                <a:gd name="T16" fmla="*/ 39 w 63"/>
                <a:gd name="T17" fmla="*/ 130 h 147"/>
                <a:gd name="T18" fmla="*/ 29 w 63"/>
                <a:gd name="T19" fmla="*/ 105 h 147"/>
                <a:gd name="T20" fmla="*/ 18 w 63"/>
                <a:gd name="T21" fmla="*/ 71 h 147"/>
                <a:gd name="T22" fmla="*/ 0 w 63"/>
                <a:gd name="T23" fmla="*/ 47 h 147"/>
                <a:gd name="T24" fmla="*/ 11 w 63"/>
                <a:gd name="T25" fmla="*/ 11 h 147"/>
                <a:gd name="T26" fmla="*/ 18 w 63"/>
                <a:gd name="T27" fmla="*/ 1 h 147"/>
                <a:gd name="T28" fmla="*/ 24 w 63"/>
                <a:gd name="T29"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 h="147">
                  <a:moveTo>
                    <a:pt x="24" y="0"/>
                  </a:moveTo>
                  <a:cubicBezTo>
                    <a:pt x="24" y="0"/>
                    <a:pt x="22" y="5"/>
                    <a:pt x="26" y="16"/>
                  </a:cubicBezTo>
                  <a:cubicBezTo>
                    <a:pt x="30" y="27"/>
                    <a:pt x="41" y="60"/>
                    <a:pt x="41" y="60"/>
                  </a:cubicBezTo>
                  <a:cubicBezTo>
                    <a:pt x="41" y="60"/>
                    <a:pt x="41" y="68"/>
                    <a:pt x="42" y="73"/>
                  </a:cubicBezTo>
                  <a:cubicBezTo>
                    <a:pt x="44" y="77"/>
                    <a:pt x="50" y="93"/>
                    <a:pt x="50" y="93"/>
                  </a:cubicBezTo>
                  <a:cubicBezTo>
                    <a:pt x="56" y="116"/>
                    <a:pt x="56" y="116"/>
                    <a:pt x="56" y="116"/>
                  </a:cubicBezTo>
                  <a:cubicBezTo>
                    <a:pt x="63" y="126"/>
                    <a:pt x="63" y="126"/>
                    <a:pt x="63" y="126"/>
                  </a:cubicBezTo>
                  <a:cubicBezTo>
                    <a:pt x="63" y="126"/>
                    <a:pt x="48" y="147"/>
                    <a:pt x="44" y="139"/>
                  </a:cubicBezTo>
                  <a:cubicBezTo>
                    <a:pt x="44" y="138"/>
                    <a:pt x="39" y="130"/>
                    <a:pt x="39" y="130"/>
                  </a:cubicBezTo>
                  <a:cubicBezTo>
                    <a:pt x="29" y="105"/>
                    <a:pt x="29" y="105"/>
                    <a:pt x="29" y="105"/>
                  </a:cubicBezTo>
                  <a:cubicBezTo>
                    <a:pt x="18" y="71"/>
                    <a:pt x="18" y="71"/>
                    <a:pt x="18" y="71"/>
                  </a:cubicBezTo>
                  <a:cubicBezTo>
                    <a:pt x="0" y="47"/>
                    <a:pt x="0" y="47"/>
                    <a:pt x="0" y="47"/>
                  </a:cubicBezTo>
                  <a:cubicBezTo>
                    <a:pt x="11" y="11"/>
                    <a:pt x="11" y="11"/>
                    <a:pt x="11" y="11"/>
                  </a:cubicBezTo>
                  <a:cubicBezTo>
                    <a:pt x="18" y="1"/>
                    <a:pt x="18" y="1"/>
                    <a:pt x="18" y="1"/>
                  </a:cubicBezTo>
                  <a:cubicBezTo>
                    <a:pt x="24" y="0"/>
                    <a:pt x="24" y="0"/>
                    <a:pt x="24" y="0"/>
                  </a:cubicBezTo>
                </a:path>
              </a:pathLst>
            </a:custGeom>
            <a:solidFill>
              <a:srgbClr val="755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0" name="Freeform 246">
              <a:extLst>
                <a:ext uri="{FF2B5EF4-FFF2-40B4-BE49-F238E27FC236}">
                  <a16:creationId xmlns:a16="http://schemas.microsoft.com/office/drawing/2014/main" xmlns="" id="{EACFEBA4-C929-4B3D-BD11-9D911C3FA760}"/>
                </a:ext>
              </a:extLst>
            </p:cNvPr>
            <p:cNvSpPr>
              <a:spLocks/>
            </p:cNvSpPr>
            <p:nvPr userDrawn="1"/>
          </p:nvSpPr>
          <p:spPr bwMode="auto">
            <a:xfrm>
              <a:off x="7375526" y="6591300"/>
              <a:ext cx="55563" cy="34925"/>
            </a:xfrm>
            <a:custGeom>
              <a:avLst/>
              <a:gdLst>
                <a:gd name="T0" fmla="*/ 14 w 46"/>
                <a:gd name="T1" fmla="*/ 24 h 29"/>
                <a:gd name="T2" fmla="*/ 2 w 46"/>
                <a:gd name="T3" fmla="*/ 28 h 29"/>
                <a:gd name="T4" fmla="*/ 0 w 46"/>
                <a:gd name="T5" fmla="*/ 24 h 29"/>
                <a:gd name="T6" fmla="*/ 0 w 46"/>
                <a:gd name="T7" fmla="*/ 15 h 29"/>
                <a:gd name="T8" fmla="*/ 17 w 46"/>
                <a:gd name="T9" fmla="*/ 1 h 29"/>
                <a:gd name="T10" fmla="*/ 40 w 46"/>
                <a:gd name="T11" fmla="*/ 2 h 29"/>
                <a:gd name="T12" fmla="*/ 45 w 46"/>
                <a:gd name="T13" fmla="*/ 5 h 29"/>
                <a:gd name="T14" fmla="*/ 32 w 46"/>
                <a:gd name="T15" fmla="*/ 15 h 29"/>
                <a:gd name="T16" fmla="*/ 14 w 46"/>
                <a:gd name="T17"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29">
                  <a:moveTo>
                    <a:pt x="14" y="24"/>
                  </a:moveTo>
                  <a:cubicBezTo>
                    <a:pt x="14" y="24"/>
                    <a:pt x="3" y="29"/>
                    <a:pt x="2" y="28"/>
                  </a:cubicBezTo>
                  <a:cubicBezTo>
                    <a:pt x="1" y="27"/>
                    <a:pt x="1" y="27"/>
                    <a:pt x="0" y="24"/>
                  </a:cubicBezTo>
                  <a:cubicBezTo>
                    <a:pt x="0" y="21"/>
                    <a:pt x="0" y="15"/>
                    <a:pt x="0" y="15"/>
                  </a:cubicBezTo>
                  <a:cubicBezTo>
                    <a:pt x="17" y="1"/>
                    <a:pt x="17" y="1"/>
                    <a:pt x="17" y="1"/>
                  </a:cubicBezTo>
                  <a:cubicBezTo>
                    <a:pt x="17" y="1"/>
                    <a:pt x="25" y="9"/>
                    <a:pt x="40" y="2"/>
                  </a:cubicBezTo>
                  <a:cubicBezTo>
                    <a:pt x="40" y="2"/>
                    <a:pt x="46" y="0"/>
                    <a:pt x="45" y="5"/>
                  </a:cubicBezTo>
                  <a:cubicBezTo>
                    <a:pt x="43" y="10"/>
                    <a:pt x="32" y="15"/>
                    <a:pt x="32" y="15"/>
                  </a:cubicBezTo>
                  <a:cubicBezTo>
                    <a:pt x="32" y="15"/>
                    <a:pt x="16" y="20"/>
                    <a:pt x="1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1" name="Freeform 247">
              <a:extLst>
                <a:ext uri="{FF2B5EF4-FFF2-40B4-BE49-F238E27FC236}">
                  <a16:creationId xmlns:a16="http://schemas.microsoft.com/office/drawing/2014/main" xmlns="" id="{C44C6DA4-81E6-4FA0-B99A-93D6198BCE1F}"/>
                </a:ext>
              </a:extLst>
            </p:cNvPr>
            <p:cNvSpPr>
              <a:spLocks/>
            </p:cNvSpPr>
            <p:nvPr userDrawn="1"/>
          </p:nvSpPr>
          <p:spPr bwMode="auto">
            <a:xfrm>
              <a:off x="7219951" y="6602413"/>
              <a:ext cx="66675" cy="26988"/>
            </a:xfrm>
            <a:custGeom>
              <a:avLst/>
              <a:gdLst>
                <a:gd name="T0" fmla="*/ 5 w 54"/>
                <a:gd name="T1" fmla="*/ 0 h 22"/>
                <a:gd name="T2" fmla="*/ 3 w 54"/>
                <a:gd name="T3" fmla="*/ 12 h 22"/>
                <a:gd name="T4" fmla="*/ 18 w 54"/>
                <a:gd name="T5" fmla="*/ 18 h 22"/>
                <a:gd name="T6" fmla="*/ 28 w 54"/>
                <a:gd name="T7" fmla="*/ 21 h 22"/>
                <a:gd name="T8" fmla="*/ 48 w 54"/>
                <a:gd name="T9" fmla="*/ 22 h 22"/>
                <a:gd name="T10" fmla="*/ 53 w 54"/>
                <a:gd name="T11" fmla="*/ 18 h 22"/>
                <a:gd name="T12" fmla="*/ 51 w 54"/>
                <a:gd name="T13" fmla="*/ 15 h 22"/>
                <a:gd name="T14" fmla="*/ 44 w 54"/>
                <a:gd name="T15" fmla="*/ 13 h 22"/>
                <a:gd name="T16" fmla="*/ 36 w 54"/>
                <a:gd name="T17" fmla="*/ 8 h 22"/>
                <a:gd name="T18" fmla="*/ 29 w 54"/>
                <a:gd name="T19" fmla="*/ 1 h 22"/>
                <a:gd name="T20" fmla="*/ 5 w 54"/>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 h="22">
                  <a:moveTo>
                    <a:pt x="5" y="0"/>
                  </a:moveTo>
                  <a:cubicBezTo>
                    <a:pt x="5" y="0"/>
                    <a:pt x="0" y="10"/>
                    <a:pt x="3" y="12"/>
                  </a:cubicBezTo>
                  <a:cubicBezTo>
                    <a:pt x="6" y="14"/>
                    <a:pt x="18" y="18"/>
                    <a:pt x="18" y="18"/>
                  </a:cubicBezTo>
                  <a:cubicBezTo>
                    <a:pt x="28" y="21"/>
                    <a:pt x="28" y="21"/>
                    <a:pt x="28" y="21"/>
                  </a:cubicBezTo>
                  <a:cubicBezTo>
                    <a:pt x="48" y="22"/>
                    <a:pt x="48" y="22"/>
                    <a:pt x="48" y="22"/>
                  </a:cubicBezTo>
                  <a:cubicBezTo>
                    <a:pt x="48" y="22"/>
                    <a:pt x="53" y="19"/>
                    <a:pt x="53" y="18"/>
                  </a:cubicBezTo>
                  <a:cubicBezTo>
                    <a:pt x="53" y="17"/>
                    <a:pt x="54" y="15"/>
                    <a:pt x="51" y="15"/>
                  </a:cubicBezTo>
                  <a:cubicBezTo>
                    <a:pt x="49" y="14"/>
                    <a:pt x="45" y="14"/>
                    <a:pt x="44" y="13"/>
                  </a:cubicBezTo>
                  <a:cubicBezTo>
                    <a:pt x="43" y="13"/>
                    <a:pt x="38" y="8"/>
                    <a:pt x="36" y="8"/>
                  </a:cubicBezTo>
                  <a:cubicBezTo>
                    <a:pt x="35" y="7"/>
                    <a:pt x="29" y="1"/>
                    <a:pt x="29" y="1"/>
                  </a:cubicBez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2" name="Freeform 248">
              <a:extLst>
                <a:ext uri="{FF2B5EF4-FFF2-40B4-BE49-F238E27FC236}">
                  <a16:creationId xmlns:a16="http://schemas.microsoft.com/office/drawing/2014/main" xmlns="" id="{280BD4E1-872E-499A-82D8-7663F07F9504}"/>
                </a:ext>
              </a:extLst>
            </p:cNvPr>
            <p:cNvSpPr>
              <a:spLocks/>
            </p:cNvSpPr>
            <p:nvPr userDrawn="1"/>
          </p:nvSpPr>
          <p:spPr bwMode="auto">
            <a:xfrm>
              <a:off x="7226301" y="6432550"/>
              <a:ext cx="122238" cy="176213"/>
            </a:xfrm>
            <a:custGeom>
              <a:avLst/>
              <a:gdLst>
                <a:gd name="T0" fmla="*/ 48 w 100"/>
                <a:gd name="T1" fmla="*/ 0 h 144"/>
                <a:gd name="T2" fmla="*/ 47 w 100"/>
                <a:gd name="T3" fmla="*/ 26 h 144"/>
                <a:gd name="T4" fmla="*/ 40 w 100"/>
                <a:gd name="T5" fmla="*/ 58 h 144"/>
                <a:gd name="T6" fmla="*/ 33 w 100"/>
                <a:gd name="T7" fmla="*/ 76 h 144"/>
                <a:gd name="T8" fmla="*/ 17 w 100"/>
                <a:gd name="T9" fmla="*/ 104 h 144"/>
                <a:gd name="T10" fmla="*/ 5 w 100"/>
                <a:gd name="T11" fmla="*/ 126 h 144"/>
                <a:gd name="T12" fmla="*/ 0 w 100"/>
                <a:gd name="T13" fmla="*/ 139 h 144"/>
                <a:gd name="T14" fmla="*/ 14 w 100"/>
                <a:gd name="T15" fmla="*/ 143 h 144"/>
                <a:gd name="T16" fmla="*/ 24 w 100"/>
                <a:gd name="T17" fmla="*/ 140 h 144"/>
                <a:gd name="T18" fmla="*/ 26 w 100"/>
                <a:gd name="T19" fmla="*/ 135 h 144"/>
                <a:gd name="T20" fmla="*/ 41 w 100"/>
                <a:gd name="T21" fmla="*/ 100 h 144"/>
                <a:gd name="T22" fmla="*/ 48 w 100"/>
                <a:gd name="T23" fmla="*/ 92 h 144"/>
                <a:gd name="T24" fmla="*/ 64 w 100"/>
                <a:gd name="T25" fmla="*/ 74 h 144"/>
                <a:gd name="T26" fmla="*/ 75 w 100"/>
                <a:gd name="T27" fmla="*/ 52 h 144"/>
                <a:gd name="T28" fmla="*/ 93 w 100"/>
                <a:gd name="T29" fmla="*/ 10 h 144"/>
                <a:gd name="T30" fmla="*/ 48 w 100"/>
                <a:gd name="T3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 h="144">
                  <a:moveTo>
                    <a:pt x="48" y="0"/>
                  </a:moveTo>
                  <a:cubicBezTo>
                    <a:pt x="48" y="0"/>
                    <a:pt x="38" y="6"/>
                    <a:pt x="47" y="26"/>
                  </a:cubicBezTo>
                  <a:cubicBezTo>
                    <a:pt x="47" y="26"/>
                    <a:pt x="44" y="51"/>
                    <a:pt x="40" y="58"/>
                  </a:cubicBezTo>
                  <a:cubicBezTo>
                    <a:pt x="40" y="58"/>
                    <a:pt x="36" y="74"/>
                    <a:pt x="33" y="76"/>
                  </a:cubicBezTo>
                  <a:cubicBezTo>
                    <a:pt x="30" y="77"/>
                    <a:pt x="17" y="104"/>
                    <a:pt x="17" y="104"/>
                  </a:cubicBezTo>
                  <a:cubicBezTo>
                    <a:pt x="5" y="126"/>
                    <a:pt x="5" y="126"/>
                    <a:pt x="5" y="126"/>
                  </a:cubicBezTo>
                  <a:cubicBezTo>
                    <a:pt x="0" y="139"/>
                    <a:pt x="0" y="139"/>
                    <a:pt x="0" y="139"/>
                  </a:cubicBezTo>
                  <a:cubicBezTo>
                    <a:pt x="0" y="139"/>
                    <a:pt x="11" y="144"/>
                    <a:pt x="14" y="143"/>
                  </a:cubicBezTo>
                  <a:cubicBezTo>
                    <a:pt x="18" y="142"/>
                    <a:pt x="22" y="140"/>
                    <a:pt x="24" y="140"/>
                  </a:cubicBezTo>
                  <a:cubicBezTo>
                    <a:pt x="26" y="141"/>
                    <a:pt x="26" y="135"/>
                    <a:pt x="26" y="135"/>
                  </a:cubicBezTo>
                  <a:cubicBezTo>
                    <a:pt x="41" y="100"/>
                    <a:pt x="41" y="100"/>
                    <a:pt x="41" y="100"/>
                  </a:cubicBezTo>
                  <a:cubicBezTo>
                    <a:pt x="41" y="100"/>
                    <a:pt x="47" y="93"/>
                    <a:pt x="48" y="92"/>
                  </a:cubicBezTo>
                  <a:cubicBezTo>
                    <a:pt x="48" y="92"/>
                    <a:pt x="63" y="78"/>
                    <a:pt x="64" y="74"/>
                  </a:cubicBezTo>
                  <a:cubicBezTo>
                    <a:pt x="66" y="71"/>
                    <a:pt x="75" y="52"/>
                    <a:pt x="75" y="52"/>
                  </a:cubicBezTo>
                  <a:cubicBezTo>
                    <a:pt x="75" y="52"/>
                    <a:pt x="100" y="18"/>
                    <a:pt x="93" y="10"/>
                  </a:cubicBezTo>
                  <a:cubicBezTo>
                    <a:pt x="48" y="0"/>
                    <a:pt x="48" y="0"/>
                    <a:pt x="48" y="0"/>
                  </a:cubicBezTo>
                </a:path>
              </a:pathLst>
            </a:custGeom>
            <a:solidFill>
              <a:srgbClr val="8869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3" name="Freeform 249">
              <a:extLst>
                <a:ext uri="{FF2B5EF4-FFF2-40B4-BE49-F238E27FC236}">
                  <a16:creationId xmlns:a16="http://schemas.microsoft.com/office/drawing/2014/main" xmlns="" id="{BB33EE10-8750-46F3-B864-F3CC643D0191}"/>
                </a:ext>
              </a:extLst>
            </p:cNvPr>
            <p:cNvSpPr>
              <a:spLocks/>
            </p:cNvSpPr>
            <p:nvPr userDrawn="1"/>
          </p:nvSpPr>
          <p:spPr bwMode="auto">
            <a:xfrm>
              <a:off x="7285038" y="6426200"/>
              <a:ext cx="63500" cy="17463"/>
            </a:xfrm>
            <a:custGeom>
              <a:avLst/>
              <a:gdLst>
                <a:gd name="T0" fmla="*/ 2 w 40"/>
                <a:gd name="T1" fmla="*/ 0 h 11"/>
                <a:gd name="T2" fmla="*/ 0 w 40"/>
                <a:gd name="T3" fmla="*/ 4 h 11"/>
                <a:gd name="T4" fmla="*/ 35 w 40"/>
                <a:gd name="T5" fmla="*/ 11 h 11"/>
                <a:gd name="T6" fmla="*/ 40 w 40"/>
                <a:gd name="T7" fmla="*/ 7 h 11"/>
                <a:gd name="T8" fmla="*/ 39 w 40"/>
                <a:gd name="T9" fmla="*/ 2 h 11"/>
                <a:gd name="T10" fmla="*/ 34 w 40"/>
                <a:gd name="T11" fmla="*/ 5 h 11"/>
                <a:gd name="T12" fmla="*/ 2 w 40"/>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0" h="11">
                  <a:moveTo>
                    <a:pt x="2" y="0"/>
                  </a:moveTo>
                  <a:lnTo>
                    <a:pt x="0" y="4"/>
                  </a:lnTo>
                  <a:lnTo>
                    <a:pt x="35" y="11"/>
                  </a:lnTo>
                  <a:lnTo>
                    <a:pt x="40" y="7"/>
                  </a:lnTo>
                  <a:lnTo>
                    <a:pt x="39" y="2"/>
                  </a:lnTo>
                  <a:lnTo>
                    <a:pt x="34" y="5"/>
                  </a:lnTo>
                  <a:lnTo>
                    <a:pt x="2" y="0"/>
                  </a:lnTo>
                  <a:close/>
                </a:path>
              </a:pathLst>
            </a:custGeom>
            <a:solidFill>
              <a:srgbClr val="755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4" name="Freeform 250">
              <a:extLst>
                <a:ext uri="{FF2B5EF4-FFF2-40B4-BE49-F238E27FC236}">
                  <a16:creationId xmlns:a16="http://schemas.microsoft.com/office/drawing/2014/main" xmlns="" id="{1846777A-A7DE-4C3F-A30F-39BEE8494492}"/>
                </a:ext>
              </a:extLst>
            </p:cNvPr>
            <p:cNvSpPr>
              <a:spLocks/>
            </p:cNvSpPr>
            <p:nvPr userDrawn="1"/>
          </p:nvSpPr>
          <p:spPr bwMode="auto">
            <a:xfrm>
              <a:off x="7285038" y="6426200"/>
              <a:ext cx="63500" cy="17463"/>
            </a:xfrm>
            <a:custGeom>
              <a:avLst/>
              <a:gdLst>
                <a:gd name="T0" fmla="*/ 2 w 40"/>
                <a:gd name="T1" fmla="*/ 0 h 11"/>
                <a:gd name="T2" fmla="*/ 0 w 40"/>
                <a:gd name="T3" fmla="*/ 4 h 11"/>
                <a:gd name="T4" fmla="*/ 35 w 40"/>
                <a:gd name="T5" fmla="*/ 11 h 11"/>
                <a:gd name="T6" fmla="*/ 40 w 40"/>
                <a:gd name="T7" fmla="*/ 7 h 11"/>
                <a:gd name="T8" fmla="*/ 39 w 40"/>
                <a:gd name="T9" fmla="*/ 2 h 11"/>
                <a:gd name="T10" fmla="*/ 34 w 40"/>
                <a:gd name="T11" fmla="*/ 5 h 11"/>
                <a:gd name="T12" fmla="*/ 2 w 40"/>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0" h="11">
                  <a:moveTo>
                    <a:pt x="2" y="0"/>
                  </a:moveTo>
                  <a:lnTo>
                    <a:pt x="0" y="4"/>
                  </a:lnTo>
                  <a:lnTo>
                    <a:pt x="35" y="11"/>
                  </a:lnTo>
                  <a:lnTo>
                    <a:pt x="40" y="7"/>
                  </a:lnTo>
                  <a:lnTo>
                    <a:pt x="39" y="2"/>
                  </a:lnTo>
                  <a:lnTo>
                    <a:pt x="34" y="5"/>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5" name="Freeform 251">
              <a:extLst>
                <a:ext uri="{FF2B5EF4-FFF2-40B4-BE49-F238E27FC236}">
                  <a16:creationId xmlns:a16="http://schemas.microsoft.com/office/drawing/2014/main" xmlns="" id="{C2CCEC3B-A42C-4B35-9289-72A07508F648}"/>
                </a:ext>
              </a:extLst>
            </p:cNvPr>
            <p:cNvSpPr>
              <a:spLocks/>
            </p:cNvSpPr>
            <p:nvPr userDrawn="1"/>
          </p:nvSpPr>
          <p:spPr bwMode="auto">
            <a:xfrm>
              <a:off x="7339013" y="6429375"/>
              <a:ext cx="9525" cy="14288"/>
            </a:xfrm>
            <a:custGeom>
              <a:avLst/>
              <a:gdLst>
                <a:gd name="T0" fmla="*/ 5 w 6"/>
                <a:gd name="T1" fmla="*/ 0 h 9"/>
                <a:gd name="T2" fmla="*/ 0 w 6"/>
                <a:gd name="T3" fmla="*/ 3 h 9"/>
                <a:gd name="T4" fmla="*/ 1 w 6"/>
                <a:gd name="T5" fmla="*/ 9 h 9"/>
                <a:gd name="T6" fmla="*/ 6 w 6"/>
                <a:gd name="T7" fmla="*/ 5 h 9"/>
                <a:gd name="T8" fmla="*/ 5 w 6"/>
                <a:gd name="T9" fmla="*/ 0 h 9"/>
              </a:gdLst>
              <a:ahLst/>
              <a:cxnLst>
                <a:cxn ang="0">
                  <a:pos x="T0" y="T1"/>
                </a:cxn>
                <a:cxn ang="0">
                  <a:pos x="T2" y="T3"/>
                </a:cxn>
                <a:cxn ang="0">
                  <a:pos x="T4" y="T5"/>
                </a:cxn>
                <a:cxn ang="0">
                  <a:pos x="T6" y="T7"/>
                </a:cxn>
                <a:cxn ang="0">
                  <a:pos x="T8" y="T9"/>
                </a:cxn>
              </a:cxnLst>
              <a:rect l="0" t="0" r="r" b="b"/>
              <a:pathLst>
                <a:path w="6" h="9">
                  <a:moveTo>
                    <a:pt x="5" y="0"/>
                  </a:moveTo>
                  <a:lnTo>
                    <a:pt x="0" y="3"/>
                  </a:lnTo>
                  <a:lnTo>
                    <a:pt x="1" y="9"/>
                  </a:lnTo>
                  <a:lnTo>
                    <a:pt x="6" y="5"/>
                  </a:lnTo>
                  <a:lnTo>
                    <a:pt x="5" y="0"/>
                  </a:lnTo>
                  <a:close/>
                </a:path>
              </a:pathLst>
            </a:custGeom>
            <a:solidFill>
              <a:srgbClr val="755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6" name="Freeform 252">
              <a:extLst>
                <a:ext uri="{FF2B5EF4-FFF2-40B4-BE49-F238E27FC236}">
                  <a16:creationId xmlns:a16="http://schemas.microsoft.com/office/drawing/2014/main" xmlns="" id="{9DEED5B5-2BEF-4294-BE09-C60FF056B05B}"/>
                </a:ext>
              </a:extLst>
            </p:cNvPr>
            <p:cNvSpPr>
              <a:spLocks/>
            </p:cNvSpPr>
            <p:nvPr userDrawn="1"/>
          </p:nvSpPr>
          <p:spPr bwMode="auto">
            <a:xfrm>
              <a:off x="7339013" y="6429375"/>
              <a:ext cx="9525" cy="14288"/>
            </a:xfrm>
            <a:custGeom>
              <a:avLst/>
              <a:gdLst>
                <a:gd name="T0" fmla="*/ 5 w 6"/>
                <a:gd name="T1" fmla="*/ 0 h 9"/>
                <a:gd name="T2" fmla="*/ 0 w 6"/>
                <a:gd name="T3" fmla="*/ 3 h 9"/>
                <a:gd name="T4" fmla="*/ 1 w 6"/>
                <a:gd name="T5" fmla="*/ 9 h 9"/>
                <a:gd name="T6" fmla="*/ 6 w 6"/>
                <a:gd name="T7" fmla="*/ 5 h 9"/>
                <a:gd name="T8" fmla="*/ 5 w 6"/>
                <a:gd name="T9" fmla="*/ 0 h 9"/>
              </a:gdLst>
              <a:ahLst/>
              <a:cxnLst>
                <a:cxn ang="0">
                  <a:pos x="T0" y="T1"/>
                </a:cxn>
                <a:cxn ang="0">
                  <a:pos x="T2" y="T3"/>
                </a:cxn>
                <a:cxn ang="0">
                  <a:pos x="T4" y="T5"/>
                </a:cxn>
                <a:cxn ang="0">
                  <a:pos x="T6" y="T7"/>
                </a:cxn>
                <a:cxn ang="0">
                  <a:pos x="T8" y="T9"/>
                </a:cxn>
              </a:cxnLst>
              <a:rect l="0" t="0" r="r" b="b"/>
              <a:pathLst>
                <a:path w="6" h="9">
                  <a:moveTo>
                    <a:pt x="5" y="0"/>
                  </a:moveTo>
                  <a:lnTo>
                    <a:pt x="0" y="3"/>
                  </a:lnTo>
                  <a:lnTo>
                    <a:pt x="1" y="9"/>
                  </a:lnTo>
                  <a:lnTo>
                    <a:pt x="6" y="5"/>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7" name="Freeform 253">
              <a:extLst>
                <a:ext uri="{FF2B5EF4-FFF2-40B4-BE49-F238E27FC236}">
                  <a16:creationId xmlns:a16="http://schemas.microsoft.com/office/drawing/2014/main" xmlns="" id="{FFD04931-07B5-41AD-8ED5-31D002595527}"/>
                </a:ext>
              </a:extLst>
            </p:cNvPr>
            <p:cNvSpPr>
              <a:spLocks/>
            </p:cNvSpPr>
            <p:nvPr userDrawn="1"/>
          </p:nvSpPr>
          <p:spPr bwMode="auto">
            <a:xfrm>
              <a:off x="7310438" y="6264275"/>
              <a:ext cx="47625" cy="55563"/>
            </a:xfrm>
            <a:custGeom>
              <a:avLst/>
              <a:gdLst>
                <a:gd name="T0" fmla="*/ 24 w 38"/>
                <a:gd name="T1" fmla="*/ 46 h 46"/>
                <a:gd name="T2" fmla="*/ 1 w 38"/>
                <a:gd name="T3" fmla="*/ 33 h 46"/>
                <a:gd name="T4" fmla="*/ 0 w 38"/>
                <a:gd name="T5" fmla="*/ 28 h 46"/>
                <a:gd name="T6" fmla="*/ 23 w 38"/>
                <a:gd name="T7" fmla="*/ 0 h 46"/>
                <a:gd name="T8" fmla="*/ 32 w 38"/>
                <a:gd name="T9" fmla="*/ 10 h 46"/>
                <a:gd name="T10" fmla="*/ 35 w 38"/>
                <a:gd name="T11" fmla="*/ 16 h 46"/>
                <a:gd name="T12" fmla="*/ 36 w 38"/>
                <a:gd name="T13" fmla="*/ 21 h 46"/>
                <a:gd name="T14" fmla="*/ 35 w 38"/>
                <a:gd name="T15" fmla="*/ 30 h 46"/>
                <a:gd name="T16" fmla="*/ 33 w 38"/>
                <a:gd name="T17" fmla="*/ 36 h 46"/>
                <a:gd name="T18" fmla="*/ 24 w 38"/>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46">
                  <a:moveTo>
                    <a:pt x="24" y="46"/>
                  </a:moveTo>
                  <a:cubicBezTo>
                    <a:pt x="24" y="46"/>
                    <a:pt x="6" y="31"/>
                    <a:pt x="1" y="33"/>
                  </a:cubicBezTo>
                  <a:cubicBezTo>
                    <a:pt x="0" y="28"/>
                    <a:pt x="0" y="28"/>
                    <a:pt x="0" y="28"/>
                  </a:cubicBezTo>
                  <a:cubicBezTo>
                    <a:pt x="23" y="0"/>
                    <a:pt x="23" y="0"/>
                    <a:pt x="23" y="0"/>
                  </a:cubicBezTo>
                  <a:cubicBezTo>
                    <a:pt x="23" y="0"/>
                    <a:pt x="31" y="7"/>
                    <a:pt x="32" y="10"/>
                  </a:cubicBezTo>
                  <a:cubicBezTo>
                    <a:pt x="32" y="10"/>
                    <a:pt x="32" y="14"/>
                    <a:pt x="35" y="16"/>
                  </a:cubicBezTo>
                  <a:cubicBezTo>
                    <a:pt x="37" y="18"/>
                    <a:pt x="38" y="20"/>
                    <a:pt x="36" y="21"/>
                  </a:cubicBezTo>
                  <a:cubicBezTo>
                    <a:pt x="35" y="22"/>
                    <a:pt x="36" y="27"/>
                    <a:pt x="35" y="30"/>
                  </a:cubicBezTo>
                  <a:cubicBezTo>
                    <a:pt x="35" y="32"/>
                    <a:pt x="38" y="35"/>
                    <a:pt x="33" y="36"/>
                  </a:cubicBezTo>
                  <a:cubicBezTo>
                    <a:pt x="29" y="38"/>
                    <a:pt x="25" y="42"/>
                    <a:pt x="24" y="46"/>
                  </a:cubicBezTo>
                  <a:close/>
                </a:path>
              </a:pathLst>
            </a:custGeom>
            <a:solidFill>
              <a:srgbClr val="EAA6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8" name="Freeform 254">
              <a:extLst>
                <a:ext uri="{FF2B5EF4-FFF2-40B4-BE49-F238E27FC236}">
                  <a16:creationId xmlns:a16="http://schemas.microsoft.com/office/drawing/2014/main" xmlns="" id="{D7AB1A38-6E9D-4547-B3E0-84F5B1E46552}"/>
                </a:ext>
              </a:extLst>
            </p:cNvPr>
            <p:cNvSpPr>
              <a:spLocks/>
            </p:cNvSpPr>
            <p:nvPr userDrawn="1"/>
          </p:nvSpPr>
          <p:spPr bwMode="auto">
            <a:xfrm>
              <a:off x="7299326" y="6254750"/>
              <a:ext cx="46038" cy="49213"/>
            </a:xfrm>
            <a:custGeom>
              <a:avLst/>
              <a:gdLst>
                <a:gd name="T0" fmla="*/ 31 w 38"/>
                <a:gd name="T1" fmla="*/ 13 h 41"/>
                <a:gd name="T2" fmla="*/ 32 w 38"/>
                <a:gd name="T3" fmla="*/ 17 h 41"/>
                <a:gd name="T4" fmla="*/ 30 w 38"/>
                <a:gd name="T5" fmla="*/ 26 h 41"/>
                <a:gd name="T6" fmla="*/ 28 w 38"/>
                <a:gd name="T7" fmla="*/ 26 h 41"/>
                <a:gd name="T8" fmla="*/ 28 w 38"/>
                <a:gd name="T9" fmla="*/ 29 h 41"/>
                <a:gd name="T10" fmla="*/ 20 w 38"/>
                <a:gd name="T11" fmla="*/ 34 h 41"/>
                <a:gd name="T12" fmla="*/ 11 w 38"/>
                <a:gd name="T13" fmla="*/ 41 h 41"/>
                <a:gd name="T14" fmla="*/ 5 w 38"/>
                <a:gd name="T15" fmla="*/ 31 h 41"/>
                <a:gd name="T16" fmla="*/ 3 w 38"/>
                <a:gd name="T17" fmla="*/ 28 h 41"/>
                <a:gd name="T18" fmla="*/ 2 w 38"/>
                <a:gd name="T19" fmla="*/ 23 h 41"/>
                <a:gd name="T20" fmla="*/ 0 w 38"/>
                <a:gd name="T21" fmla="*/ 21 h 41"/>
                <a:gd name="T22" fmla="*/ 5 w 38"/>
                <a:gd name="T23" fmla="*/ 15 h 41"/>
                <a:gd name="T24" fmla="*/ 5 w 38"/>
                <a:gd name="T25" fmla="*/ 13 h 41"/>
                <a:gd name="T26" fmla="*/ 6 w 38"/>
                <a:gd name="T27" fmla="*/ 12 h 41"/>
                <a:gd name="T28" fmla="*/ 11 w 38"/>
                <a:gd name="T29" fmla="*/ 4 h 41"/>
                <a:gd name="T30" fmla="*/ 18 w 38"/>
                <a:gd name="T31" fmla="*/ 3 h 41"/>
                <a:gd name="T32" fmla="*/ 20 w 38"/>
                <a:gd name="T33" fmla="*/ 1 h 41"/>
                <a:gd name="T34" fmla="*/ 22 w 38"/>
                <a:gd name="T35" fmla="*/ 2 h 41"/>
                <a:gd name="T36" fmla="*/ 27 w 38"/>
                <a:gd name="T37" fmla="*/ 0 h 41"/>
                <a:gd name="T38" fmla="*/ 28 w 38"/>
                <a:gd name="T39" fmla="*/ 3 h 41"/>
                <a:gd name="T40" fmla="*/ 30 w 38"/>
                <a:gd name="T41" fmla="*/ 1 h 41"/>
                <a:gd name="T42" fmla="*/ 31 w 38"/>
                <a:gd name="T43" fmla="*/ 2 h 41"/>
                <a:gd name="T44" fmla="*/ 32 w 38"/>
                <a:gd name="T45" fmla="*/ 2 h 41"/>
                <a:gd name="T46" fmla="*/ 33 w 38"/>
                <a:gd name="T47" fmla="*/ 1 h 41"/>
                <a:gd name="T48" fmla="*/ 37 w 38"/>
                <a:gd name="T49" fmla="*/ 3 h 41"/>
                <a:gd name="T50" fmla="*/ 38 w 38"/>
                <a:gd name="T51" fmla="*/ 8 h 41"/>
                <a:gd name="T52" fmla="*/ 36 w 38"/>
                <a:gd name="T53" fmla="*/ 9 h 41"/>
                <a:gd name="T54" fmla="*/ 31 w 38"/>
                <a:gd name="T55" fmla="*/ 1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 h="41">
                  <a:moveTo>
                    <a:pt x="31" y="13"/>
                  </a:moveTo>
                  <a:cubicBezTo>
                    <a:pt x="31" y="13"/>
                    <a:pt x="34" y="12"/>
                    <a:pt x="32" y="17"/>
                  </a:cubicBezTo>
                  <a:cubicBezTo>
                    <a:pt x="29" y="21"/>
                    <a:pt x="30" y="26"/>
                    <a:pt x="30" y="26"/>
                  </a:cubicBezTo>
                  <a:cubicBezTo>
                    <a:pt x="28" y="26"/>
                    <a:pt x="28" y="26"/>
                    <a:pt x="28" y="26"/>
                  </a:cubicBezTo>
                  <a:cubicBezTo>
                    <a:pt x="28" y="26"/>
                    <a:pt x="29" y="26"/>
                    <a:pt x="28" y="29"/>
                  </a:cubicBezTo>
                  <a:cubicBezTo>
                    <a:pt x="27" y="32"/>
                    <a:pt x="25" y="31"/>
                    <a:pt x="20" y="34"/>
                  </a:cubicBezTo>
                  <a:cubicBezTo>
                    <a:pt x="16" y="37"/>
                    <a:pt x="11" y="41"/>
                    <a:pt x="11" y="41"/>
                  </a:cubicBezTo>
                  <a:cubicBezTo>
                    <a:pt x="11" y="41"/>
                    <a:pt x="7" y="33"/>
                    <a:pt x="5" y="31"/>
                  </a:cubicBezTo>
                  <a:cubicBezTo>
                    <a:pt x="4" y="30"/>
                    <a:pt x="3" y="30"/>
                    <a:pt x="3" y="28"/>
                  </a:cubicBezTo>
                  <a:cubicBezTo>
                    <a:pt x="3" y="25"/>
                    <a:pt x="3" y="22"/>
                    <a:pt x="2" y="23"/>
                  </a:cubicBezTo>
                  <a:cubicBezTo>
                    <a:pt x="0" y="23"/>
                    <a:pt x="0" y="21"/>
                    <a:pt x="0" y="21"/>
                  </a:cubicBezTo>
                  <a:cubicBezTo>
                    <a:pt x="5" y="15"/>
                    <a:pt x="5" y="15"/>
                    <a:pt x="5" y="15"/>
                  </a:cubicBezTo>
                  <a:cubicBezTo>
                    <a:pt x="5" y="13"/>
                    <a:pt x="5" y="13"/>
                    <a:pt x="5" y="13"/>
                  </a:cubicBezTo>
                  <a:cubicBezTo>
                    <a:pt x="6" y="12"/>
                    <a:pt x="6" y="12"/>
                    <a:pt x="6" y="12"/>
                  </a:cubicBezTo>
                  <a:cubicBezTo>
                    <a:pt x="11" y="4"/>
                    <a:pt x="11" y="4"/>
                    <a:pt x="11" y="4"/>
                  </a:cubicBezTo>
                  <a:cubicBezTo>
                    <a:pt x="11" y="4"/>
                    <a:pt x="17" y="5"/>
                    <a:pt x="18" y="3"/>
                  </a:cubicBezTo>
                  <a:cubicBezTo>
                    <a:pt x="19" y="1"/>
                    <a:pt x="19" y="1"/>
                    <a:pt x="20" y="1"/>
                  </a:cubicBezTo>
                  <a:cubicBezTo>
                    <a:pt x="20" y="1"/>
                    <a:pt x="22" y="2"/>
                    <a:pt x="22" y="2"/>
                  </a:cubicBezTo>
                  <a:cubicBezTo>
                    <a:pt x="27" y="0"/>
                    <a:pt x="27" y="0"/>
                    <a:pt x="27" y="0"/>
                  </a:cubicBezTo>
                  <a:cubicBezTo>
                    <a:pt x="28" y="3"/>
                    <a:pt x="28" y="3"/>
                    <a:pt x="28" y="3"/>
                  </a:cubicBezTo>
                  <a:cubicBezTo>
                    <a:pt x="30" y="1"/>
                    <a:pt x="30" y="1"/>
                    <a:pt x="30" y="1"/>
                  </a:cubicBezTo>
                  <a:cubicBezTo>
                    <a:pt x="31" y="2"/>
                    <a:pt x="31" y="2"/>
                    <a:pt x="31" y="2"/>
                  </a:cubicBezTo>
                  <a:cubicBezTo>
                    <a:pt x="32" y="2"/>
                    <a:pt x="32" y="2"/>
                    <a:pt x="32" y="2"/>
                  </a:cubicBezTo>
                  <a:cubicBezTo>
                    <a:pt x="33" y="1"/>
                    <a:pt x="33" y="1"/>
                    <a:pt x="33" y="1"/>
                  </a:cubicBezTo>
                  <a:cubicBezTo>
                    <a:pt x="37" y="3"/>
                    <a:pt x="37" y="3"/>
                    <a:pt x="37" y="3"/>
                  </a:cubicBezTo>
                  <a:cubicBezTo>
                    <a:pt x="38" y="8"/>
                    <a:pt x="38" y="8"/>
                    <a:pt x="38" y="8"/>
                  </a:cubicBezTo>
                  <a:cubicBezTo>
                    <a:pt x="36" y="9"/>
                    <a:pt x="36" y="9"/>
                    <a:pt x="36" y="9"/>
                  </a:cubicBezTo>
                  <a:cubicBezTo>
                    <a:pt x="36" y="9"/>
                    <a:pt x="29" y="13"/>
                    <a:pt x="31" y="13"/>
                  </a:cubicBezTo>
                  <a:close/>
                </a:path>
              </a:pathLst>
            </a:custGeom>
            <a:solidFill>
              <a:srgbClr val="56250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9" name="Freeform 255">
              <a:extLst>
                <a:ext uri="{FF2B5EF4-FFF2-40B4-BE49-F238E27FC236}">
                  <a16:creationId xmlns:a16="http://schemas.microsoft.com/office/drawing/2014/main" xmlns="" id="{ADFA74B3-741E-47A9-B723-10A6AE501D37}"/>
                </a:ext>
              </a:extLst>
            </p:cNvPr>
            <p:cNvSpPr>
              <a:spLocks/>
            </p:cNvSpPr>
            <p:nvPr userDrawn="1"/>
          </p:nvSpPr>
          <p:spPr bwMode="auto">
            <a:xfrm>
              <a:off x="7285038" y="6299200"/>
              <a:ext cx="66675" cy="134938"/>
            </a:xfrm>
            <a:custGeom>
              <a:avLst/>
              <a:gdLst>
                <a:gd name="T0" fmla="*/ 45 w 54"/>
                <a:gd name="T1" fmla="*/ 17 h 110"/>
                <a:gd name="T2" fmla="*/ 45 w 54"/>
                <a:gd name="T3" fmla="*/ 28 h 110"/>
                <a:gd name="T4" fmla="*/ 46 w 54"/>
                <a:gd name="T5" fmla="*/ 31 h 110"/>
                <a:gd name="T6" fmla="*/ 54 w 54"/>
                <a:gd name="T7" fmla="*/ 54 h 110"/>
                <a:gd name="T8" fmla="*/ 52 w 54"/>
                <a:gd name="T9" fmla="*/ 82 h 110"/>
                <a:gd name="T10" fmla="*/ 53 w 54"/>
                <a:gd name="T11" fmla="*/ 92 h 110"/>
                <a:gd name="T12" fmla="*/ 51 w 54"/>
                <a:gd name="T13" fmla="*/ 105 h 110"/>
                <a:gd name="T14" fmla="*/ 44 w 54"/>
                <a:gd name="T15" fmla="*/ 110 h 110"/>
                <a:gd name="T16" fmla="*/ 2 w 54"/>
                <a:gd name="T17" fmla="*/ 103 h 110"/>
                <a:gd name="T18" fmla="*/ 3 w 54"/>
                <a:gd name="T19" fmla="*/ 58 h 110"/>
                <a:gd name="T20" fmla="*/ 19 w 54"/>
                <a:gd name="T21" fmla="*/ 11 h 110"/>
                <a:gd name="T22" fmla="*/ 22 w 54"/>
                <a:gd name="T23" fmla="*/ 4 h 110"/>
                <a:gd name="T24" fmla="*/ 45 w 54"/>
                <a:gd name="T25" fmla="*/ 1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 h="110">
                  <a:moveTo>
                    <a:pt x="45" y="17"/>
                  </a:moveTo>
                  <a:cubicBezTo>
                    <a:pt x="45" y="17"/>
                    <a:pt x="44" y="24"/>
                    <a:pt x="45" y="28"/>
                  </a:cubicBezTo>
                  <a:cubicBezTo>
                    <a:pt x="46" y="29"/>
                    <a:pt x="46" y="30"/>
                    <a:pt x="46" y="31"/>
                  </a:cubicBezTo>
                  <a:cubicBezTo>
                    <a:pt x="49" y="38"/>
                    <a:pt x="54" y="54"/>
                    <a:pt x="54" y="54"/>
                  </a:cubicBezTo>
                  <a:cubicBezTo>
                    <a:pt x="54" y="54"/>
                    <a:pt x="50" y="79"/>
                    <a:pt x="52" y="82"/>
                  </a:cubicBezTo>
                  <a:cubicBezTo>
                    <a:pt x="54" y="85"/>
                    <a:pt x="53" y="91"/>
                    <a:pt x="53" y="92"/>
                  </a:cubicBezTo>
                  <a:cubicBezTo>
                    <a:pt x="52" y="92"/>
                    <a:pt x="53" y="101"/>
                    <a:pt x="51" y="105"/>
                  </a:cubicBezTo>
                  <a:cubicBezTo>
                    <a:pt x="50" y="108"/>
                    <a:pt x="44" y="110"/>
                    <a:pt x="44" y="110"/>
                  </a:cubicBezTo>
                  <a:cubicBezTo>
                    <a:pt x="2" y="103"/>
                    <a:pt x="2" y="103"/>
                    <a:pt x="2" y="103"/>
                  </a:cubicBezTo>
                  <a:cubicBezTo>
                    <a:pt x="3" y="58"/>
                    <a:pt x="3" y="58"/>
                    <a:pt x="3" y="58"/>
                  </a:cubicBezTo>
                  <a:cubicBezTo>
                    <a:pt x="3" y="58"/>
                    <a:pt x="0" y="31"/>
                    <a:pt x="19" y="11"/>
                  </a:cubicBezTo>
                  <a:cubicBezTo>
                    <a:pt x="19" y="11"/>
                    <a:pt x="18" y="5"/>
                    <a:pt x="22" y="4"/>
                  </a:cubicBezTo>
                  <a:cubicBezTo>
                    <a:pt x="22" y="4"/>
                    <a:pt x="21" y="0"/>
                    <a:pt x="45" y="17"/>
                  </a:cubicBezTo>
                  <a:close/>
                </a:path>
              </a:pathLst>
            </a:custGeom>
            <a:solidFill>
              <a:srgbClr val="C4C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0" name="Freeform 256">
              <a:extLst>
                <a:ext uri="{FF2B5EF4-FFF2-40B4-BE49-F238E27FC236}">
                  <a16:creationId xmlns:a16="http://schemas.microsoft.com/office/drawing/2014/main" xmlns="" id="{EE6A9A65-2F49-4A56-9C8D-F5D7745C2984}"/>
                </a:ext>
              </a:extLst>
            </p:cNvPr>
            <p:cNvSpPr>
              <a:spLocks/>
            </p:cNvSpPr>
            <p:nvPr userDrawn="1"/>
          </p:nvSpPr>
          <p:spPr bwMode="auto">
            <a:xfrm>
              <a:off x="7288213" y="6313488"/>
              <a:ext cx="63500" cy="120650"/>
            </a:xfrm>
            <a:custGeom>
              <a:avLst/>
              <a:gdLst>
                <a:gd name="T0" fmla="*/ 24 w 52"/>
                <a:gd name="T1" fmla="*/ 51 h 99"/>
                <a:gd name="T2" fmla="*/ 21 w 52"/>
                <a:gd name="T3" fmla="*/ 15 h 99"/>
                <a:gd name="T4" fmla="*/ 21 w 52"/>
                <a:gd name="T5" fmla="*/ 7 h 99"/>
                <a:gd name="T6" fmla="*/ 14 w 52"/>
                <a:gd name="T7" fmla="*/ 3 h 99"/>
                <a:gd name="T8" fmla="*/ 17 w 52"/>
                <a:gd name="T9" fmla="*/ 0 h 99"/>
                <a:gd name="T10" fmla="*/ 28 w 52"/>
                <a:gd name="T11" fmla="*/ 6 h 99"/>
                <a:gd name="T12" fmla="*/ 43 w 52"/>
                <a:gd name="T13" fmla="*/ 15 h 99"/>
                <a:gd name="T14" fmla="*/ 43 w 52"/>
                <a:gd name="T15" fmla="*/ 17 h 99"/>
                <a:gd name="T16" fmla="*/ 44 w 52"/>
                <a:gd name="T17" fmla="*/ 20 h 99"/>
                <a:gd name="T18" fmla="*/ 52 w 52"/>
                <a:gd name="T19" fmla="*/ 43 h 99"/>
                <a:gd name="T20" fmla="*/ 50 w 52"/>
                <a:gd name="T21" fmla="*/ 71 h 99"/>
                <a:gd name="T22" fmla="*/ 51 w 52"/>
                <a:gd name="T23" fmla="*/ 81 h 99"/>
                <a:gd name="T24" fmla="*/ 49 w 52"/>
                <a:gd name="T25" fmla="*/ 94 h 99"/>
                <a:gd name="T26" fmla="*/ 42 w 52"/>
                <a:gd name="T27" fmla="*/ 99 h 99"/>
                <a:gd name="T28" fmla="*/ 0 w 52"/>
                <a:gd name="T29" fmla="*/ 92 h 99"/>
                <a:gd name="T30" fmla="*/ 1 w 52"/>
                <a:gd name="T31" fmla="*/ 63 h 99"/>
                <a:gd name="T32" fmla="*/ 24 w 52"/>
                <a:gd name="T33" fmla="*/ 51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99">
                  <a:moveTo>
                    <a:pt x="24" y="51"/>
                  </a:moveTo>
                  <a:cubicBezTo>
                    <a:pt x="28" y="40"/>
                    <a:pt x="17" y="27"/>
                    <a:pt x="21" y="15"/>
                  </a:cubicBezTo>
                  <a:cubicBezTo>
                    <a:pt x="21" y="13"/>
                    <a:pt x="23" y="10"/>
                    <a:pt x="21" y="7"/>
                  </a:cubicBezTo>
                  <a:cubicBezTo>
                    <a:pt x="19" y="4"/>
                    <a:pt x="15" y="4"/>
                    <a:pt x="14" y="3"/>
                  </a:cubicBezTo>
                  <a:cubicBezTo>
                    <a:pt x="14" y="2"/>
                    <a:pt x="15" y="1"/>
                    <a:pt x="17" y="0"/>
                  </a:cubicBezTo>
                  <a:cubicBezTo>
                    <a:pt x="21" y="2"/>
                    <a:pt x="24" y="4"/>
                    <a:pt x="28" y="6"/>
                  </a:cubicBezTo>
                  <a:cubicBezTo>
                    <a:pt x="34" y="9"/>
                    <a:pt x="40" y="13"/>
                    <a:pt x="43" y="15"/>
                  </a:cubicBezTo>
                  <a:cubicBezTo>
                    <a:pt x="43" y="16"/>
                    <a:pt x="43" y="16"/>
                    <a:pt x="43" y="17"/>
                  </a:cubicBezTo>
                  <a:cubicBezTo>
                    <a:pt x="44" y="18"/>
                    <a:pt x="44" y="19"/>
                    <a:pt x="44" y="20"/>
                  </a:cubicBezTo>
                  <a:cubicBezTo>
                    <a:pt x="47" y="27"/>
                    <a:pt x="52" y="43"/>
                    <a:pt x="52" y="43"/>
                  </a:cubicBezTo>
                  <a:cubicBezTo>
                    <a:pt x="52" y="43"/>
                    <a:pt x="48" y="68"/>
                    <a:pt x="50" y="71"/>
                  </a:cubicBezTo>
                  <a:cubicBezTo>
                    <a:pt x="52" y="74"/>
                    <a:pt x="51" y="80"/>
                    <a:pt x="51" y="81"/>
                  </a:cubicBezTo>
                  <a:cubicBezTo>
                    <a:pt x="50" y="81"/>
                    <a:pt x="51" y="90"/>
                    <a:pt x="49" y="94"/>
                  </a:cubicBezTo>
                  <a:cubicBezTo>
                    <a:pt x="48" y="97"/>
                    <a:pt x="42" y="99"/>
                    <a:pt x="42" y="99"/>
                  </a:cubicBezTo>
                  <a:cubicBezTo>
                    <a:pt x="0" y="92"/>
                    <a:pt x="0" y="92"/>
                    <a:pt x="0" y="92"/>
                  </a:cubicBezTo>
                  <a:cubicBezTo>
                    <a:pt x="0" y="82"/>
                    <a:pt x="0" y="73"/>
                    <a:pt x="1" y="63"/>
                  </a:cubicBezTo>
                  <a:cubicBezTo>
                    <a:pt x="17" y="60"/>
                    <a:pt x="22" y="55"/>
                    <a:pt x="24" y="51"/>
                  </a:cubicBezTo>
                  <a:close/>
                </a:path>
              </a:pathLst>
            </a:custGeom>
            <a:solidFill>
              <a:srgbClr val="8869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1" name="Freeform 257">
              <a:extLst>
                <a:ext uri="{FF2B5EF4-FFF2-40B4-BE49-F238E27FC236}">
                  <a16:creationId xmlns:a16="http://schemas.microsoft.com/office/drawing/2014/main" xmlns="" id="{8EFA5AC4-AAF3-40B1-868E-39C81468FA4B}"/>
                </a:ext>
              </a:extLst>
            </p:cNvPr>
            <p:cNvSpPr>
              <a:spLocks/>
            </p:cNvSpPr>
            <p:nvPr userDrawn="1"/>
          </p:nvSpPr>
          <p:spPr bwMode="auto">
            <a:xfrm>
              <a:off x="7356476" y="6376988"/>
              <a:ext cx="82550" cy="23813"/>
            </a:xfrm>
            <a:custGeom>
              <a:avLst/>
              <a:gdLst>
                <a:gd name="T0" fmla="*/ 63 w 67"/>
                <a:gd name="T1" fmla="*/ 18 h 19"/>
                <a:gd name="T2" fmla="*/ 60 w 67"/>
                <a:gd name="T3" fmla="*/ 18 h 19"/>
                <a:gd name="T4" fmla="*/ 56 w 67"/>
                <a:gd name="T5" fmla="*/ 17 h 19"/>
                <a:gd name="T6" fmla="*/ 45 w 67"/>
                <a:gd name="T7" fmla="*/ 17 h 19"/>
                <a:gd name="T8" fmla="*/ 34 w 67"/>
                <a:gd name="T9" fmla="*/ 17 h 19"/>
                <a:gd name="T10" fmla="*/ 18 w 67"/>
                <a:gd name="T11" fmla="*/ 19 h 19"/>
                <a:gd name="T12" fmla="*/ 0 w 67"/>
                <a:gd name="T13" fmla="*/ 17 h 19"/>
                <a:gd name="T14" fmla="*/ 5 w 67"/>
                <a:gd name="T15" fmla="*/ 0 h 19"/>
                <a:gd name="T16" fmla="*/ 41 w 67"/>
                <a:gd name="T17" fmla="*/ 5 h 19"/>
                <a:gd name="T18" fmla="*/ 46 w 67"/>
                <a:gd name="T19" fmla="*/ 3 h 19"/>
                <a:gd name="T20" fmla="*/ 64 w 67"/>
                <a:gd name="T21" fmla="*/ 4 h 19"/>
                <a:gd name="T22" fmla="*/ 66 w 67"/>
                <a:gd name="T23" fmla="*/ 9 h 19"/>
                <a:gd name="T24" fmla="*/ 65 w 67"/>
                <a:gd name="T25" fmla="*/ 13 h 19"/>
                <a:gd name="T26" fmla="*/ 62 w 67"/>
                <a:gd name="T27" fmla="*/ 16 h 19"/>
                <a:gd name="T28" fmla="*/ 63 w 67"/>
                <a:gd name="T29"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19">
                  <a:moveTo>
                    <a:pt x="63" y="18"/>
                  </a:moveTo>
                  <a:cubicBezTo>
                    <a:pt x="62" y="19"/>
                    <a:pt x="63" y="18"/>
                    <a:pt x="60" y="18"/>
                  </a:cubicBezTo>
                  <a:cubicBezTo>
                    <a:pt x="58" y="17"/>
                    <a:pt x="60" y="17"/>
                    <a:pt x="56" y="17"/>
                  </a:cubicBezTo>
                  <a:cubicBezTo>
                    <a:pt x="53" y="18"/>
                    <a:pt x="48" y="18"/>
                    <a:pt x="45" y="17"/>
                  </a:cubicBezTo>
                  <a:cubicBezTo>
                    <a:pt x="42" y="16"/>
                    <a:pt x="34" y="17"/>
                    <a:pt x="34" y="17"/>
                  </a:cubicBezTo>
                  <a:cubicBezTo>
                    <a:pt x="18" y="19"/>
                    <a:pt x="18" y="19"/>
                    <a:pt x="18" y="19"/>
                  </a:cubicBezTo>
                  <a:cubicBezTo>
                    <a:pt x="0" y="17"/>
                    <a:pt x="0" y="17"/>
                    <a:pt x="0" y="17"/>
                  </a:cubicBezTo>
                  <a:cubicBezTo>
                    <a:pt x="5" y="0"/>
                    <a:pt x="5" y="0"/>
                    <a:pt x="5" y="0"/>
                  </a:cubicBezTo>
                  <a:cubicBezTo>
                    <a:pt x="5" y="0"/>
                    <a:pt x="11" y="4"/>
                    <a:pt x="41" y="5"/>
                  </a:cubicBezTo>
                  <a:cubicBezTo>
                    <a:pt x="41" y="5"/>
                    <a:pt x="42" y="6"/>
                    <a:pt x="46" y="3"/>
                  </a:cubicBezTo>
                  <a:cubicBezTo>
                    <a:pt x="50" y="1"/>
                    <a:pt x="61" y="2"/>
                    <a:pt x="64" y="4"/>
                  </a:cubicBezTo>
                  <a:cubicBezTo>
                    <a:pt x="67" y="7"/>
                    <a:pt x="66" y="9"/>
                    <a:pt x="66" y="9"/>
                  </a:cubicBezTo>
                  <a:cubicBezTo>
                    <a:pt x="66" y="9"/>
                    <a:pt x="67" y="12"/>
                    <a:pt x="65" y="13"/>
                  </a:cubicBezTo>
                  <a:cubicBezTo>
                    <a:pt x="63" y="15"/>
                    <a:pt x="62" y="16"/>
                    <a:pt x="62" y="16"/>
                  </a:cubicBezTo>
                  <a:lnTo>
                    <a:pt x="63" y="18"/>
                  </a:lnTo>
                  <a:close/>
                </a:path>
              </a:pathLst>
            </a:custGeom>
            <a:solidFill>
              <a:srgbClr val="EAA6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2" name="Freeform 258">
              <a:extLst>
                <a:ext uri="{FF2B5EF4-FFF2-40B4-BE49-F238E27FC236}">
                  <a16:creationId xmlns:a16="http://schemas.microsoft.com/office/drawing/2014/main" xmlns="" id="{489F6882-9A76-44BD-87AC-4CC290F5BF5A}"/>
                </a:ext>
              </a:extLst>
            </p:cNvPr>
            <p:cNvSpPr>
              <a:spLocks/>
            </p:cNvSpPr>
            <p:nvPr userDrawn="1"/>
          </p:nvSpPr>
          <p:spPr bwMode="auto">
            <a:xfrm>
              <a:off x="7302501" y="6319838"/>
              <a:ext cx="106363" cy="82550"/>
            </a:xfrm>
            <a:custGeom>
              <a:avLst/>
              <a:gdLst>
                <a:gd name="T0" fmla="*/ 16 w 87"/>
                <a:gd name="T1" fmla="*/ 2 h 67"/>
                <a:gd name="T2" fmla="*/ 32 w 87"/>
                <a:gd name="T3" fmla="*/ 22 h 67"/>
                <a:gd name="T4" fmla="*/ 37 w 87"/>
                <a:gd name="T5" fmla="*/ 35 h 67"/>
                <a:gd name="T6" fmla="*/ 49 w 87"/>
                <a:gd name="T7" fmla="*/ 46 h 67"/>
                <a:gd name="T8" fmla="*/ 87 w 87"/>
                <a:gd name="T9" fmla="*/ 48 h 67"/>
                <a:gd name="T10" fmla="*/ 85 w 87"/>
                <a:gd name="T11" fmla="*/ 56 h 67"/>
                <a:gd name="T12" fmla="*/ 86 w 87"/>
                <a:gd name="T13" fmla="*/ 66 h 67"/>
                <a:gd name="T14" fmla="*/ 85 w 87"/>
                <a:gd name="T15" fmla="*/ 64 h 67"/>
                <a:gd name="T16" fmla="*/ 68 w 87"/>
                <a:gd name="T17" fmla="*/ 66 h 67"/>
                <a:gd name="T18" fmla="*/ 46 w 87"/>
                <a:gd name="T19" fmla="*/ 65 h 67"/>
                <a:gd name="T20" fmla="*/ 45 w 87"/>
                <a:gd name="T21" fmla="*/ 65 h 67"/>
                <a:gd name="T22" fmla="*/ 43 w 87"/>
                <a:gd name="T23" fmla="*/ 65 h 67"/>
                <a:gd name="T24" fmla="*/ 33 w 87"/>
                <a:gd name="T25" fmla="*/ 62 h 67"/>
                <a:gd name="T26" fmla="*/ 17 w 87"/>
                <a:gd name="T27" fmla="*/ 46 h 67"/>
                <a:gd name="T28" fmla="*/ 0 w 87"/>
                <a:gd name="T29" fmla="*/ 27 h 67"/>
                <a:gd name="T30" fmla="*/ 16 w 87"/>
                <a:gd name="T31" fmla="*/ 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 h="67">
                  <a:moveTo>
                    <a:pt x="16" y="2"/>
                  </a:moveTo>
                  <a:cubicBezTo>
                    <a:pt x="30" y="5"/>
                    <a:pt x="32" y="22"/>
                    <a:pt x="32" y="22"/>
                  </a:cubicBezTo>
                  <a:cubicBezTo>
                    <a:pt x="32" y="22"/>
                    <a:pt x="36" y="34"/>
                    <a:pt x="37" y="35"/>
                  </a:cubicBezTo>
                  <a:cubicBezTo>
                    <a:pt x="38" y="36"/>
                    <a:pt x="40" y="45"/>
                    <a:pt x="49" y="46"/>
                  </a:cubicBezTo>
                  <a:cubicBezTo>
                    <a:pt x="62" y="46"/>
                    <a:pt x="74" y="47"/>
                    <a:pt x="87" y="48"/>
                  </a:cubicBezTo>
                  <a:cubicBezTo>
                    <a:pt x="85" y="52"/>
                    <a:pt x="85" y="54"/>
                    <a:pt x="85" y="56"/>
                  </a:cubicBezTo>
                  <a:cubicBezTo>
                    <a:pt x="85" y="61"/>
                    <a:pt x="86" y="66"/>
                    <a:pt x="86" y="66"/>
                  </a:cubicBezTo>
                  <a:cubicBezTo>
                    <a:pt x="86" y="66"/>
                    <a:pt x="86" y="65"/>
                    <a:pt x="85" y="64"/>
                  </a:cubicBezTo>
                  <a:cubicBezTo>
                    <a:pt x="78" y="65"/>
                    <a:pt x="72" y="66"/>
                    <a:pt x="68" y="66"/>
                  </a:cubicBezTo>
                  <a:cubicBezTo>
                    <a:pt x="58" y="67"/>
                    <a:pt x="61" y="65"/>
                    <a:pt x="46" y="65"/>
                  </a:cubicBezTo>
                  <a:cubicBezTo>
                    <a:pt x="46" y="65"/>
                    <a:pt x="46" y="65"/>
                    <a:pt x="45" y="65"/>
                  </a:cubicBezTo>
                  <a:cubicBezTo>
                    <a:pt x="45" y="66"/>
                    <a:pt x="44" y="66"/>
                    <a:pt x="43" y="65"/>
                  </a:cubicBezTo>
                  <a:cubicBezTo>
                    <a:pt x="40" y="64"/>
                    <a:pt x="33" y="62"/>
                    <a:pt x="33" y="62"/>
                  </a:cubicBezTo>
                  <a:cubicBezTo>
                    <a:pt x="17" y="46"/>
                    <a:pt x="17" y="46"/>
                    <a:pt x="17" y="46"/>
                  </a:cubicBezTo>
                  <a:cubicBezTo>
                    <a:pt x="0" y="27"/>
                    <a:pt x="0" y="27"/>
                    <a:pt x="0" y="27"/>
                  </a:cubicBezTo>
                  <a:cubicBezTo>
                    <a:pt x="0" y="27"/>
                    <a:pt x="2" y="0"/>
                    <a:pt x="16" y="2"/>
                  </a:cubicBezTo>
                  <a:close/>
                </a:path>
              </a:pathLst>
            </a:custGeom>
            <a:solidFill>
              <a:srgbClr val="DDDA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3" name="Freeform 259">
              <a:extLst>
                <a:ext uri="{FF2B5EF4-FFF2-40B4-BE49-F238E27FC236}">
                  <a16:creationId xmlns:a16="http://schemas.microsoft.com/office/drawing/2014/main" xmlns="" id="{71315820-8360-4C63-9BEB-D8959FEDE436}"/>
                </a:ext>
              </a:extLst>
            </p:cNvPr>
            <p:cNvSpPr>
              <a:spLocks/>
            </p:cNvSpPr>
            <p:nvPr userDrawn="1"/>
          </p:nvSpPr>
          <p:spPr bwMode="auto">
            <a:xfrm>
              <a:off x="7299326" y="6319838"/>
              <a:ext cx="114300" cy="85725"/>
            </a:xfrm>
            <a:custGeom>
              <a:avLst/>
              <a:gdLst>
                <a:gd name="T0" fmla="*/ 18 w 92"/>
                <a:gd name="T1" fmla="*/ 4 h 69"/>
                <a:gd name="T2" fmla="*/ 31 w 92"/>
                <a:gd name="T3" fmla="*/ 17 h 69"/>
                <a:gd name="T4" fmla="*/ 32 w 92"/>
                <a:gd name="T5" fmla="*/ 22 h 69"/>
                <a:gd name="T6" fmla="*/ 32 w 92"/>
                <a:gd name="T7" fmla="*/ 22 h 69"/>
                <a:gd name="T8" fmla="*/ 32 w 92"/>
                <a:gd name="T9" fmla="*/ 22 h 69"/>
                <a:gd name="T10" fmla="*/ 36 w 92"/>
                <a:gd name="T11" fmla="*/ 34 h 69"/>
                <a:gd name="T12" fmla="*/ 37 w 92"/>
                <a:gd name="T13" fmla="*/ 36 h 69"/>
                <a:gd name="T14" fmla="*/ 38 w 92"/>
                <a:gd name="T15" fmla="*/ 36 h 69"/>
                <a:gd name="T16" fmla="*/ 38 w 92"/>
                <a:gd name="T17" fmla="*/ 37 h 69"/>
                <a:gd name="T18" fmla="*/ 38 w 92"/>
                <a:gd name="T19" fmla="*/ 37 h 69"/>
                <a:gd name="T20" fmla="*/ 41 w 92"/>
                <a:gd name="T21" fmla="*/ 43 h 69"/>
                <a:gd name="T22" fmla="*/ 51 w 92"/>
                <a:gd name="T23" fmla="*/ 48 h 69"/>
                <a:gd name="T24" fmla="*/ 89 w 92"/>
                <a:gd name="T25" fmla="*/ 50 h 69"/>
                <a:gd name="T26" fmla="*/ 87 w 92"/>
                <a:gd name="T27" fmla="*/ 47 h 69"/>
                <a:gd name="T28" fmla="*/ 85 w 92"/>
                <a:gd name="T29" fmla="*/ 57 h 69"/>
                <a:gd name="T30" fmla="*/ 88 w 92"/>
                <a:gd name="T31" fmla="*/ 66 h 69"/>
                <a:gd name="T32" fmla="*/ 89 w 92"/>
                <a:gd name="T33" fmla="*/ 63 h 69"/>
                <a:gd name="T34" fmla="*/ 87 w 92"/>
                <a:gd name="T35" fmla="*/ 62 h 69"/>
                <a:gd name="T36" fmla="*/ 66 w 92"/>
                <a:gd name="T37" fmla="*/ 65 h 69"/>
                <a:gd name="T38" fmla="*/ 48 w 92"/>
                <a:gd name="T39" fmla="*/ 63 h 69"/>
                <a:gd name="T40" fmla="*/ 47 w 92"/>
                <a:gd name="T41" fmla="*/ 63 h 69"/>
                <a:gd name="T42" fmla="*/ 47 w 92"/>
                <a:gd name="T43" fmla="*/ 64 h 69"/>
                <a:gd name="T44" fmla="*/ 46 w 92"/>
                <a:gd name="T45" fmla="*/ 64 h 69"/>
                <a:gd name="T46" fmla="*/ 46 w 92"/>
                <a:gd name="T47" fmla="*/ 63 h 69"/>
                <a:gd name="T48" fmla="*/ 46 w 92"/>
                <a:gd name="T49" fmla="*/ 63 h 69"/>
                <a:gd name="T50" fmla="*/ 35 w 92"/>
                <a:gd name="T51" fmla="*/ 60 h 69"/>
                <a:gd name="T52" fmla="*/ 36 w 92"/>
                <a:gd name="T53" fmla="*/ 60 h 69"/>
                <a:gd name="T54" fmla="*/ 3 w 92"/>
                <a:gd name="T55" fmla="*/ 25 h 69"/>
                <a:gd name="T56" fmla="*/ 4 w 92"/>
                <a:gd name="T57" fmla="*/ 27 h 69"/>
                <a:gd name="T58" fmla="*/ 7 w 92"/>
                <a:gd name="T59" fmla="*/ 13 h 69"/>
                <a:gd name="T60" fmla="*/ 16 w 92"/>
                <a:gd name="T61" fmla="*/ 4 h 69"/>
                <a:gd name="T62" fmla="*/ 18 w 92"/>
                <a:gd name="T63" fmla="*/ 2 h 69"/>
                <a:gd name="T64" fmla="*/ 16 w 92"/>
                <a:gd name="T65" fmla="*/ 0 h 69"/>
                <a:gd name="T66" fmla="*/ 1 w 92"/>
                <a:gd name="T67" fmla="*/ 19 h 69"/>
                <a:gd name="T68" fmla="*/ 0 w 92"/>
                <a:gd name="T69" fmla="*/ 27 h 69"/>
                <a:gd name="T70" fmla="*/ 34 w 92"/>
                <a:gd name="T71" fmla="*/ 63 h 69"/>
                <a:gd name="T72" fmla="*/ 45 w 92"/>
                <a:gd name="T73" fmla="*/ 67 h 69"/>
                <a:gd name="T74" fmla="*/ 48 w 92"/>
                <a:gd name="T75" fmla="*/ 67 h 69"/>
                <a:gd name="T76" fmla="*/ 47 w 92"/>
                <a:gd name="T77" fmla="*/ 67 h 69"/>
                <a:gd name="T78" fmla="*/ 59 w 92"/>
                <a:gd name="T79" fmla="*/ 68 h 69"/>
                <a:gd name="T80" fmla="*/ 70 w 92"/>
                <a:gd name="T81" fmla="*/ 68 h 69"/>
                <a:gd name="T82" fmla="*/ 87 w 92"/>
                <a:gd name="T83" fmla="*/ 64 h 69"/>
                <a:gd name="T84" fmla="*/ 86 w 92"/>
                <a:gd name="T85" fmla="*/ 67 h 69"/>
                <a:gd name="T86" fmla="*/ 90 w 92"/>
                <a:gd name="T87" fmla="*/ 65 h 69"/>
                <a:gd name="T88" fmla="*/ 89 w 92"/>
                <a:gd name="T89" fmla="*/ 56 h 69"/>
                <a:gd name="T90" fmla="*/ 92 w 92"/>
                <a:gd name="T91" fmla="*/ 47 h 69"/>
                <a:gd name="T92" fmla="*/ 51 w 92"/>
                <a:gd name="T93" fmla="*/ 44 h 69"/>
                <a:gd name="T94" fmla="*/ 51 w 92"/>
                <a:gd name="T95" fmla="*/ 44 h 69"/>
                <a:gd name="T96" fmla="*/ 42 w 92"/>
                <a:gd name="T97" fmla="*/ 36 h 69"/>
                <a:gd name="T98" fmla="*/ 41 w 92"/>
                <a:gd name="T99" fmla="*/ 34 h 69"/>
                <a:gd name="T100" fmla="*/ 41 w 92"/>
                <a:gd name="T101" fmla="*/ 34 h 69"/>
                <a:gd name="T102" fmla="*/ 40 w 92"/>
                <a:gd name="T103" fmla="*/ 35 h 69"/>
                <a:gd name="T104" fmla="*/ 40 w 92"/>
                <a:gd name="T105" fmla="*/ 33 h 69"/>
                <a:gd name="T106" fmla="*/ 36 w 92"/>
                <a:gd name="T107" fmla="*/ 21 h 69"/>
                <a:gd name="T108" fmla="*/ 36 w 92"/>
                <a:gd name="T109" fmla="*/ 21 h 69"/>
                <a:gd name="T110" fmla="*/ 28 w 92"/>
                <a:gd name="T111" fmla="*/ 5 h 69"/>
                <a:gd name="T112" fmla="*/ 18 w 92"/>
                <a:gd name="T113" fmla="*/ 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2" h="69">
                  <a:moveTo>
                    <a:pt x="18" y="2"/>
                  </a:moveTo>
                  <a:cubicBezTo>
                    <a:pt x="18" y="4"/>
                    <a:pt x="18" y="4"/>
                    <a:pt x="18" y="4"/>
                  </a:cubicBezTo>
                  <a:cubicBezTo>
                    <a:pt x="21" y="5"/>
                    <a:pt x="23" y="6"/>
                    <a:pt x="25" y="8"/>
                  </a:cubicBezTo>
                  <a:cubicBezTo>
                    <a:pt x="28" y="10"/>
                    <a:pt x="30" y="14"/>
                    <a:pt x="31" y="17"/>
                  </a:cubicBezTo>
                  <a:cubicBezTo>
                    <a:pt x="31" y="18"/>
                    <a:pt x="32" y="20"/>
                    <a:pt x="32" y="21"/>
                  </a:cubicBezTo>
                  <a:cubicBezTo>
                    <a:pt x="32" y="21"/>
                    <a:pt x="32" y="21"/>
                    <a:pt x="32" y="22"/>
                  </a:cubicBezTo>
                  <a:cubicBezTo>
                    <a:pt x="32" y="22"/>
                    <a:pt x="32" y="22"/>
                    <a:pt x="32" y="22"/>
                  </a:cubicBezTo>
                  <a:cubicBezTo>
                    <a:pt x="32" y="22"/>
                    <a:pt x="32" y="22"/>
                    <a:pt x="32" y="22"/>
                  </a:cubicBezTo>
                  <a:cubicBezTo>
                    <a:pt x="32" y="22"/>
                    <a:pt x="32" y="22"/>
                    <a:pt x="32" y="22"/>
                  </a:cubicBezTo>
                  <a:cubicBezTo>
                    <a:pt x="32" y="22"/>
                    <a:pt x="32" y="22"/>
                    <a:pt x="32" y="22"/>
                  </a:cubicBezTo>
                  <a:cubicBezTo>
                    <a:pt x="32" y="22"/>
                    <a:pt x="33" y="26"/>
                    <a:pt x="34" y="29"/>
                  </a:cubicBezTo>
                  <a:cubicBezTo>
                    <a:pt x="35" y="30"/>
                    <a:pt x="36" y="32"/>
                    <a:pt x="36" y="34"/>
                  </a:cubicBezTo>
                  <a:cubicBezTo>
                    <a:pt x="36" y="34"/>
                    <a:pt x="37" y="35"/>
                    <a:pt x="37" y="35"/>
                  </a:cubicBezTo>
                  <a:cubicBezTo>
                    <a:pt x="37" y="36"/>
                    <a:pt x="37" y="36"/>
                    <a:pt x="37" y="36"/>
                  </a:cubicBezTo>
                  <a:cubicBezTo>
                    <a:pt x="38" y="37"/>
                    <a:pt x="38" y="37"/>
                    <a:pt x="38" y="37"/>
                  </a:cubicBezTo>
                  <a:cubicBezTo>
                    <a:pt x="38" y="36"/>
                    <a:pt x="38" y="36"/>
                    <a:pt x="38" y="36"/>
                  </a:cubicBezTo>
                  <a:cubicBezTo>
                    <a:pt x="38" y="37"/>
                    <a:pt x="38" y="37"/>
                    <a:pt x="38" y="37"/>
                  </a:cubicBezTo>
                  <a:cubicBezTo>
                    <a:pt x="38" y="37"/>
                    <a:pt x="38" y="37"/>
                    <a:pt x="38" y="37"/>
                  </a:cubicBezTo>
                  <a:cubicBezTo>
                    <a:pt x="38" y="36"/>
                    <a:pt x="38" y="36"/>
                    <a:pt x="38" y="36"/>
                  </a:cubicBezTo>
                  <a:cubicBezTo>
                    <a:pt x="38" y="37"/>
                    <a:pt x="38" y="37"/>
                    <a:pt x="38" y="37"/>
                  </a:cubicBezTo>
                  <a:cubicBezTo>
                    <a:pt x="38" y="37"/>
                    <a:pt x="38" y="37"/>
                    <a:pt x="38" y="37"/>
                  </a:cubicBezTo>
                  <a:cubicBezTo>
                    <a:pt x="38" y="38"/>
                    <a:pt x="39" y="41"/>
                    <a:pt x="41" y="43"/>
                  </a:cubicBezTo>
                  <a:cubicBezTo>
                    <a:pt x="43" y="45"/>
                    <a:pt x="47" y="47"/>
                    <a:pt x="51" y="48"/>
                  </a:cubicBezTo>
                  <a:cubicBezTo>
                    <a:pt x="51" y="48"/>
                    <a:pt x="51" y="48"/>
                    <a:pt x="51" y="48"/>
                  </a:cubicBezTo>
                  <a:cubicBezTo>
                    <a:pt x="51" y="48"/>
                    <a:pt x="51" y="48"/>
                    <a:pt x="51" y="48"/>
                  </a:cubicBezTo>
                  <a:cubicBezTo>
                    <a:pt x="64" y="48"/>
                    <a:pt x="76" y="49"/>
                    <a:pt x="89" y="50"/>
                  </a:cubicBezTo>
                  <a:cubicBezTo>
                    <a:pt x="89" y="48"/>
                    <a:pt x="89" y="48"/>
                    <a:pt x="89" y="48"/>
                  </a:cubicBezTo>
                  <a:cubicBezTo>
                    <a:pt x="87" y="47"/>
                    <a:pt x="87" y="47"/>
                    <a:pt x="87" y="47"/>
                  </a:cubicBezTo>
                  <a:cubicBezTo>
                    <a:pt x="85" y="51"/>
                    <a:pt x="85" y="54"/>
                    <a:pt x="85" y="56"/>
                  </a:cubicBezTo>
                  <a:cubicBezTo>
                    <a:pt x="85" y="57"/>
                    <a:pt x="85" y="57"/>
                    <a:pt x="85" y="57"/>
                  </a:cubicBezTo>
                  <a:cubicBezTo>
                    <a:pt x="85" y="61"/>
                    <a:pt x="86" y="67"/>
                    <a:pt x="86" y="67"/>
                  </a:cubicBezTo>
                  <a:cubicBezTo>
                    <a:pt x="88" y="66"/>
                    <a:pt x="88" y="66"/>
                    <a:pt x="88" y="66"/>
                  </a:cubicBezTo>
                  <a:cubicBezTo>
                    <a:pt x="90" y="65"/>
                    <a:pt x="90" y="65"/>
                    <a:pt x="90" y="65"/>
                  </a:cubicBezTo>
                  <a:cubicBezTo>
                    <a:pt x="90" y="65"/>
                    <a:pt x="90" y="65"/>
                    <a:pt x="89" y="63"/>
                  </a:cubicBezTo>
                  <a:cubicBezTo>
                    <a:pt x="89" y="61"/>
                    <a:pt x="89" y="61"/>
                    <a:pt x="89" y="61"/>
                  </a:cubicBezTo>
                  <a:cubicBezTo>
                    <a:pt x="87" y="62"/>
                    <a:pt x="87" y="62"/>
                    <a:pt x="87" y="62"/>
                  </a:cubicBezTo>
                  <a:cubicBezTo>
                    <a:pt x="80" y="63"/>
                    <a:pt x="74" y="64"/>
                    <a:pt x="69" y="64"/>
                  </a:cubicBezTo>
                  <a:cubicBezTo>
                    <a:pt x="68" y="64"/>
                    <a:pt x="67" y="65"/>
                    <a:pt x="66" y="65"/>
                  </a:cubicBezTo>
                  <a:cubicBezTo>
                    <a:pt x="63" y="65"/>
                    <a:pt x="62" y="64"/>
                    <a:pt x="60" y="64"/>
                  </a:cubicBezTo>
                  <a:cubicBezTo>
                    <a:pt x="58" y="64"/>
                    <a:pt x="54" y="63"/>
                    <a:pt x="48" y="63"/>
                  </a:cubicBezTo>
                  <a:cubicBezTo>
                    <a:pt x="48" y="63"/>
                    <a:pt x="48" y="63"/>
                    <a:pt x="47" y="63"/>
                  </a:cubicBezTo>
                  <a:cubicBezTo>
                    <a:pt x="47" y="63"/>
                    <a:pt x="47" y="63"/>
                    <a:pt x="47" y="63"/>
                  </a:cubicBezTo>
                  <a:cubicBezTo>
                    <a:pt x="46" y="64"/>
                    <a:pt x="46" y="64"/>
                    <a:pt x="46" y="64"/>
                  </a:cubicBezTo>
                  <a:cubicBezTo>
                    <a:pt x="47" y="64"/>
                    <a:pt x="47" y="64"/>
                    <a:pt x="47" y="64"/>
                  </a:cubicBezTo>
                  <a:cubicBezTo>
                    <a:pt x="46" y="63"/>
                    <a:pt x="46" y="63"/>
                    <a:pt x="46" y="63"/>
                  </a:cubicBezTo>
                  <a:cubicBezTo>
                    <a:pt x="46" y="64"/>
                    <a:pt x="46" y="64"/>
                    <a:pt x="46" y="64"/>
                  </a:cubicBezTo>
                  <a:cubicBezTo>
                    <a:pt x="47" y="64"/>
                    <a:pt x="47" y="64"/>
                    <a:pt x="47" y="64"/>
                  </a:cubicBezTo>
                  <a:cubicBezTo>
                    <a:pt x="46" y="63"/>
                    <a:pt x="46" y="63"/>
                    <a:pt x="46" y="63"/>
                  </a:cubicBezTo>
                  <a:cubicBezTo>
                    <a:pt x="46" y="63"/>
                    <a:pt x="46" y="63"/>
                    <a:pt x="46" y="63"/>
                  </a:cubicBezTo>
                  <a:cubicBezTo>
                    <a:pt x="46" y="63"/>
                    <a:pt x="46" y="63"/>
                    <a:pt x="46" y="63"/>
                  </a:cubicBezTo>
                  <a:cubicBezTo>
                    <a:pt x="44" y="63"/>
                    <a:pt x="42" y="62"/>
                    <a:pt x="39" y="61"/>
                  </a:cubicBezTo>
                  <a:cubicBezTo>
                    <a:pt x="37" y="60"/>
                    <a:pt x="35" y="60"/>
                    <a:pt x="35" y="60"/>
                  </a:cubicBezTo>
                  <a:cubicBezTo>
                    <a:pt x="35" y="62"/>
                    <a:pt x="35" y="62"/>
                    <a:pt x="35" y="62"/>
                  </a:cubicBezTo>
                  <a:cubicBezTo>
                    <a:pt x="36" y="60"/>
                    <a:pt x="36" y="60"/>
                    <a:pt x="36" y="60"/>
                  </a:cubicBezTo>
                  <a:cubicBezTo>
                    <a:pt x="20" y="45"/>
                    <a:pt x="20" y="45"/>
                    <a:pt x="20" y="45"/>
                  </a:cubicBezTo>
                  <a:cubicBezTo>
                    <a:pt x="3" y="25"/>
                    <a:pt x="3" y="25"/>
                    <a:pt x="3" y="25"/>
                  </a:cubicBezTo>
                  <a:cubicBezTo>
                    <a:pt x="2" y="27"/>
                    <a:pt x="2" y="27"/>
                    <a:pt x="2" y="27"/>
                  </a:cubicBezTo>
                  <a:cubicBezTo>
                    <a:pt x="4" y="27"/>
                    <a:pt x="4" y="27"/>
                    <a:pt x="4" y="27"/>
                  </a:cubicBezTo>
                  <a:cubicBezTo>
                    <a:pt x="4" y="27"/>
                    <a:pt x="4" y="27"/>
                    <a:pt x="4" y="26"/>
                  </a:cubicBezTo>
                  <a:cubicBezTo>
                    <a:pt x="4" y="24"/>
                    <a:pt x="5" y="18"/>
                    <a:pt x="7" y="13"/>
                  </a:cubicBezTo>
                  <a:cubicBezTo>
                    <a:pt x="8" y="10"/>
                    <a:pt x="10" y="8"/>
                    <a:pt x="11" y="7"/>
                  </a:cubicBezTo>
                  <a:cubicBezTo>
                    <a:pt x="13" y="5"/>
                    <a:pt x="14" y="4"/>
                    <a:pt x="16" y="4"/>
                  </a:cubicBezTo>
                  <a:cubicBezTo>
                    <a:pt x="17" y="4"/>
                    <a:pt x="17" y="4"/>
                    <a:pt x="18" y="4"/>
                  </a:cubicBezTo>
                  <a:cubicBezTo>
                    <a:pt x="18" y="2"/>
                    <a:pt x="18" y="2"/>
                    <a:pt x="18" y="2"/>
                  </a:cubicBezTo>
                  <a:cubicBezTo>
                    <a:pt x="18" y="0"/>
                    <a:pt x="18" y="0"/>
                    <a:pt x="18" y="0"/>
                  </a:cubicBezTo>
                  <a:cubicBezTo>
                    <a:pt x="18" y="0"/>
                    <a:pt x="17" y="0"/>
                    <a:pt x="16" y="0"/>
                  </a:cubicBezTo>
                  <a:cubicBezTo>
                    <a:pt x="13" y="0"/>
                    <a:pt x="10" y="2"/>
                    <a:pt x="7" y="5"/>
                  </a:cubicBezTo>
                  <a:cubicBezTo>
                    <a:pt x="4" y="9"/>
                    <a:pt x="2" y="14"/>
                    <a:pt x="1" y="19"/>
                  </a:cubicBezTo>
                  <a:cubicBezTo>
                    <a:pt x="0" y="23"/>
                    <a:pt x="0" y="27"/>
                    <a:pt x="0" y="27"/>
                  </a:cubicBezTo>
                  <a:cubicBezTo>
                    <a:pt x="0" y="27"/>
                    <a:pt x="0" y="27"/>
                    <a:pt x="0" y="27"/>
                  </a:cubicBezTo>
                  <a:cubicBezTo>
                    <a:pt x="17" y="48"/>
                    <a:pt x="17" y="48"/>
                    <a:pt x="17" y="48"/>
                  </a:cubicBezTo>
                  <a:cubicBezTo>
                    <a:pt x="34" y="63"/>
                    <a:pt x="34" y="63"/>
                    <a:pt x="34" y="63"/>
                  </a:cubicBezTo>
                  <a:cubicBezTo>
                    <a:pt x="34" y="63"/>
                    <a:pt x="34" y="63"/>
                    <a:pt x="34" y="63"/>
                  </a:cubicBezTo>
                  <a:cubicBezTo>
                    <a:pt x="34" y="63"/>
                    <a:pt x="41" y="66"/>
                    <a:pt x="45" y="67"/>
                  </a:cubicBezTo>
                  <a:cubicBezTo>
                    <a:pt x="45" y="67"/>
                    <a:pt x="46" y="67"/>
                    <a:pt x="46" y="67"/>
                  </a:cubicBezTo>
                  <a:cubicBezTo>
                    <a:pt x="47" y="67"/>
                    <a:pt x="47" y="67"/>
                    <a:pt x="48" y="67"/>
                  </a:cubicBezTo>
                  <a:cubicBezTo>
                    <a:pt x="47" y="65"/>
                    <a:pt x="47" y="65"/>
                    <a:pt x="47" y="65"/>
                  </a:cubicBezTo>
                  <a:cubicBezTo>
                    <a:pt x="47" y="67"/>
                    <a:pt x="47" y="67"/>
                    <a:pt x="47" y="67"/>
                  </a:cubicBezTo>
                  <a:cubicBezTo>
                    <a:pt x="47" y="67"/>
                    <a:pt x="48" y="67"/>
                    <a:pt x="48" y="67"/>
                  </a:cubicBezTo>
                  <a:cubicBezTo>
                    <a:pt x="54" y="67"/>
                    <a:pt x="57" y="68"/>
                    <a:pt x="59" y="68"/>
                  </a:cubicBezTo>
                  <a:cubicBezTo>
                    <a:pt x="61" y="68"/>
                    <a:pt x="63" y="69"/>
                    <a:pt x="66" y="69"/>
                  </a:cubicBezTo>
                  <a:cubicBezTo>
                    <a:pt x="67" y="69"/>
                    <a:pt x="68" y="68"/>
                    <a:pt x="70" y="68"/>
                  </a:cubicBezTo>
                  <a:cubicBezTo>
                    <a:pt x="75" y="68"/>
                    <a:pt x="81" y="67"/>
                    <a:pt x="88" y="66"/>
                  </a:cubicBezTo>
                  <a:cubicBezTo>
                    <a:pt x="87" y="64"/>
                    <a:pt x="87" y="64"/>
                    <a:pt x="87" y="64"/>
                  </a:cubicBezTo>
                  <a:cubicBezTo>
                    <a:pt x="85" y="64"/>
                    <a:pt x="85" y="64"/>
                    <a:pt x="85" y="64"/>
                  </a:cubicBezTo>
                  <a:cubicBezTo>
                    <a:pt x="86" y="66"/>
                    <a:pt x="86" y="67"/>
                    <a:pt x="86" y="67"/>
                  </a:cubicBezTo>
                  <a:cubicBezTo>
                    <a:pt x="90" y="65"/>
                    <a:pt x="90" y="65"/>
                    <a:pt x="90" y="65"/>
                  </a:cubicBezTo>
                  <a:cubicBezTo>
                    <a:pt x="90" y="65"/>
                    <a:pt x="90" y="65"/>
                    <a:pt x="90" y="65"/>
                  </a:cubicBezTo>
                  <a:cubicBezTo>
                    <a:pt x="90" y="64"/>
                    <a:pt x="89" y="60"/>
                    <a:pt x="89" y="57"/>
                  </a:cubicBezTo>
                  <a:cubicBezTo>
                    <a:pt x="89" y="56"/>
                    <a:pt x="89" y="56"/>
                    <a:pt x="89" y="56"/>
                  </a:cubicBezTo>
                  <a:cubicBezTo>
                    <a:pt x="89" y="55"/>
                    <a:pt x="89" y="52"/>
                    <a:pt x="91" y="49"/>
                  </a:cubicBezTo>
                  <a:cubicBezTo>
                    <a:pt x="92" y="47"/>
                    <a:pt x="92" y="47"/>
                    <a:pt x="92" y="47"/>
                  </a:cubicBezTo>
                  <a:cubicBezTo>
                    <a:pt x="89" y="46"/>
                    <a:pt x="89" y="46"/>
                    <a:pt x="89" y="46"/>
                  </a:cubicBezTo>
                  <a:cubicBezTo>
                    <a:pt x="76" y="45"/>
                    <a:pt x="64" y="44"/>
                    <a:pt x="51" y="44"/>
                  </a:cubicBezTo>
                  <a:cubicBezTo>
                    <a:pt x="51" y="46"/>
                    <a:pt x="51" y="46"/>
                    <a:pt x="51" y="46"/>
                  </a:cubicBezTo>
                  <a:cubicBezTo>
                    <a:pt x="51" y="44"/>
                    <a:pt x="51" y="44"/>
                    <a:pt x="51" y="44"/>
                  </a:cubicBezTo>
                  <a:cubicBezTo>
                    <a:pt x="47" y="43"/>
                    <a:pt x="45" y="41"/>
                    <a:pt x="44" y="39"/>
                  </a:cubicBezTo>
                  <a:cubicBezTo>
                    <a:pt x="43" y="38"/>
                    <a:pt x="42" y="37"/>
                    <a:pt x="42" y="36"/>
                  </a:cubicBezTo>
                  <a:cubicBezTo>
                    <a:pt x="42" y="36"/>
                    <a:pt x="42" y="36"/>
                    <a:pt x="41" y="35"/>
                  </a:cubicBezTo>
                  <a:cubicBezTo>
                    <a:pt x="41" y="35"/>
                    <a:pt x="41" y="35"/>
                    <a:pt x="41" y="34"/>
                  </a:cubicBezTo>
                  <a:cubicBezTo>
                    <a:pt x="40" y="35"/>
                    <a:pt x="40" y="35"/>
                    <a:pt x="40" y="35"/>
                  </a:cubicBezTo>
                  <a:cubicBezTo>
                    <a:pt x="41" y="34"/>
                    <a:pt x="41" y="34"/>
                    <a:pt x="41" y="34"/>
                  </a:cubicBezTo>
                  <a:cubicBezTo>
                    <a:pt x="41" y="34"/>
                    <a:pt x="41" y="34"/>
                    <a:pt x="41" y="34"/>
                  </a:cubicBezTo>
                  <a:cubicBezTo>
                    <a:pt x="40" y="35"/>
                    <a:pt x="40" y="35"/>
                    <a:pt x="40" y="35"/>
                  </a:cubicBezTo>
                  <a:cubicBezTo>
                    <a:pt x="41" y="34"/>
                    <a:pt x="41" y="34"/>
                    <a:pt x="41" y="34"/>
                  </a:cubicBezTo>
                  <a:cubicBezTo>
                    <a:pt x="41" y="34"/>
                    <a:pt x="41" y="34"/>
                    <a:pt x="40" y="33"/>
                  </a:cubicBezTo>
                  <a:cubicBezTo>
                    <a:pt x="40" y="32"/>
                    <a:pt x="39" y="29"/>
                    <a:pt x="38" y="26"/>
                  </a:cubicBezTo>
                  <a:cubicBezTo>
                    <a:pt x="37" y="23"/>
                    <a:pt x="36" y="21"/>
                    <a:pt x="36" y="21"/>
                  </a:cubicBezTo>
                  <a:cubicBezTo>
                    <a:pt x="34" y="22"/>
                    <a:pt x="34" y="22"/>
                    <a:pt x="34" y="22"/>
                  </a:cubicBezTo>
                  <a:cubicBezTo>
                    <a:pt x="36" y="21"/>
                    <a:pt x="36" y="21"/>
                    <a:pt x="36" y="21"/>
                  </a:cubicBezTo>
                  <a:cubicBezTo>
                    <a:pt x="36" y="21"/>
                    <a:pt x="36" y="17"/>
                    <a:pt x="33" y="12"/>
                  </a:cubicBezTo>
                  <a:cubicBezTo>
                    <a:pt x="32" y="10"/>
                    <a:pt x="30" y="7"/>
                    <a:pt x="28" y="5"/>
                  </a:cubicBezTo>
                  <a:cubicBezTo>
                    <a:pt x="25" y="3"/>
                    <a:pt x="22" y="1"/>
                    <a:pt x="18" y="0"/>
                  </a:cubicBezTo>
                  <a:lnTo>
                    <a:pt x="18" y="2"/>
                  </a:lnTo>
                  <a:close/>
                </a:path>
              </a:pathLst>
            </a:custGeom>
            <a:solidFill>
              <a:srgbClr val="DDDA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4" name="Rectangle 260">
              <a:extLst>
                <a:ext uri="{FF2B5EF4-FFF2-40B4-BE49-F238E27FC236}">
                  <a16:creationId xmlns:a16="http://schemas.microsoft.com/office/drawing/2014/main" xmlns="" id="{BB51E31C-F9BD-4258-A5D8-9856F061D339}"/>
                </a:ext>
              </a:extLst>
            </p:cNvPr>
            <p:cNvSpPr>
              <a:spLocks noChangeArrowheads="1"/>
            </p:cNvSpPr>
            <p:nvPr userDrawn="1"/>
          </p:nvSpPr>
          <p:spPr bwMode="auto">
            <a:xfrm>
              <a:off x="7473951" y="6375400"/>
              <a:ext cx="103188" cy="206375"/>
            </a:xfrm>
            <a:prstGeom prst="rect">
              <a:avLst/>
            </a:prstGeom>
            <a:solidFill>
              <a:srgbClr val="9D917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5" name="Rectangle 261">
              <a:extLst>
                <a:ext uri="{FF2B5EF4-FFF2-40B4-BE49-F238E27FC236}">
                  <a16:creationId xmlns:a16="http://schemas.microsoft.com/office/drawing/2014/main" xmlns="" id="{6EDB952F-B68B-4B3E-9C08-A8EC2FA5A29D}"/>
                </a:ext>
              </a:extLst>
            </p:cNvPr>
            <p:cNvSpPr>
              <a:spLocks noChangeArrowheads="1"/>
            </p:cNvSpPr>
            <p:nvPr userDrawn="1"/>
          </p:nvSpPr>
          <p:spPr bwMode="auto">
            <a:xfrm>
              <a:off x="7577138" y="6375400"/>
              <a:ext cx="106363" cy="206375"/>
            </a:xfrm>
            <a:prstGeom prst="rect">
              <a:avLst/>
            </a:prstGeom>
            <a:solidFill>
              <a:srgbClr val="877A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6" name="Freeform 262">
              <a:extLst>
                <a:ext uri="{FF2B5EF4-FFF2-40B4-BE49-F238E27FC236}">
                  <a16:creationId xmlns:a16="http://schemas.microsoft.com/office/drawing/2014/main" xmlns="" id="{E76B54A0-7F2D-4137-A765-30C573039F64}"/>
                </a:ext>
              </a:extLst>
            </p:cNvPr>
            <p:cNvSpPr>
              <a:spLocks/>
            </p:cNvSpPr>
            <p:nvPr userDrawn="1"/>
          </p:nvSpPr>
          <p:spPr bwMode="auto">
            <a:xfrm>
              <a:off x="7623176" y="6389688"/>
              <a:ext cx="7938" cy="38100"/>
            </a:xfrm>
            <a:custGeom>
              <a:avLst/>
              <a:gdLst>
                <a:gd name="T0" fmla="*/ 0 w 6"/>
                <a:gd name="T1" fmla="*/ 0 h 31"/>
                <a:gd name="T2" fmla="*/ 0 w 6"/>
                <a:gd name="T3" fmla="*/ 31 h 31"/>
                <a:gd name="T4" fmla="*/ 6 w 6"/>
                <a:gd name="T5" fmla="*/ 31 h 31"/>
                <a:gd name="T6" fmla="*/ 6 w 6"/>
                <a:gd name="T7" fmla="*/ 0 h 31"/>
                <a:gd name="T8" fmla="*/ 0 w 6"/>
                <a:gd name="T9" fmla="*/ 0 h 31"/>
              </a:gdLst>
              <a:ahLst/>
              <a:cxnLst>
                <a:cxn ang="0">
                  <a:pos x="T0" y="T1"/>
                </a:cxn>
                <a:cxn ang="0">
                  <a:pos x="T2" y="T3"/>
                </a:cxn>
                <a:cxn ang="0">
                  <a:pos x="T4" y="T5"/>
                </a:cxn>
                <a:cxn ang="0">
                  <a:pos x="T6" y="T7"/>
                </a:cxn>
                <a:cxn ang="0">
                  <a:pos x="T8" y="T9"/>
                </a:cxn>
              </a:cxnLst>
              <a:rect l="0" t="0" r="r" b="b"/>
              <a:pathLst>
                <a:path w="6" h="31">
                  <a:moveTo>
                    <a:pt x="0" y="0"/>
                  </a:moveTo>
                  <a:cubicBezTo>
                    <a:pt x="0" y="31"/>
                    <a:pt x="0" y="31"/>
                    <a:pt x="0" y="31"/>
                  </a:cubicBezTo>
                  <a:cubicBezTo>
                    <a:pt x="6" y="31"/>
                    <a:pt x="6" y="31"/>
                    <a:pt x="6" y="31"/>
                  </a:cubicBezTo>
                  <a:cubicBezTo>
                    <a:pt x="6" y="22"/>
                    <a:pt x="6" y="7"/>
                    <a:pt x="6" y="0"/>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7" name="Rectangle 263">
              <a:extLst>
                <a:ext uri="{FF2B5EF4-FFF2-40B4-BE49-F238E27FC236}">
                  <a16:creationId xmlns:a16="http://schemas.microsoft.com/office/drawing/2014/main" xmlns="" id="{A57F5590-41CD-4A6A-B35D-F5310AFDF14D}"/>
                </a:ext>
              </a:extLst>
            </p:cNvPr>
            <p:cNvSpPr>
              <a:spLocks noChangeArrowheads="1"/>
            </p:cNvSpPr>
            <p:nvPr userDrawn="1"/>
          </p:nvSpPr>
          <p:spPr bwMode="auto">
            <a:xfrm>
              <a:off x="7634288" y="6389688"/>
              <a:ext cx="1588"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8" name="Rectangle 264">
              <a:extLst>
                <a:ext uri="{FF2B5EF4-FFF2-40B4-BE49-F238E27FC236}">
                  <a16:creationId xmlns:a16="http://schemas.microsoft.com/office/drawing/2014/main" xmlns="" id="{CB41C32E-5122-4FB7-AF64-EA9FC1CE89CC}"/>
                </a:ext>
              </a:extLst>
            </p:cNvPr>
            <p:cNvSpPr>
              <a:spLocks noChangeArrowheads="1"/>
            </p:cNvSpPr>
            <p:nvPr userDrawn="1"/>
          </p:nvSpPr>
          <p:spPr bwMode="auto">
            <a:xfrm>
              <a:off x="7604126" y="6389688"/>
              <a:ext cx="9525"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9" name="Rectangle 265">
              <a:extLst>
                <a:ext uri="{FF2B5EF4-FFF2-40B4-BE49-F238E27FC236}">
                  <a16:creationId xmlns:a16="http://schemas.microsoft.com/office/drawing/2014/main" xmlns="" id="{A1B0E0EE-4199-412A-9E4F-F3709360A0C6}"/>
                </a:ext>
              </a:extLst>
            </p:cNvPr>
            <p:cNvSpPr>
              <a:spLocks noChangeArrowheads="1"/>
            </p:cNvSpPr>
            <p:nvPr userDrawn="1"/>
          </p:nvSpPr>
          <p:spPr bwMode="auto">
            <a:xfrm>
              <a:off x="7616826" y="6389688"/>
              <a:ext cx="3175"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0" name="Rectangle 266">
              <a:extLst>
                <a:ext uri="{FF2B5EF4-FFF2-40B4-BE49-F238E27FC236}">
                  <a16:creationId xmlns:a16="http://schemas.microsoft.com/office/drawing/2014/main" xmlns="" id="{F47D0DC2-F7E4-43DB-8D2E-393ACAE1339B}"/>
                </a:ext>
              </a:extLst>
            </p:cNvPr>
            <p:cNvSpPr>
              <a:spLocks noChangeArrowheads="1"/>
            </p:cNvSpPr>
            <p:nvPr userDrawn="1"/>
          </p:nvSpPr>
          <p:spPr bwMode="auto">
            <a:xfrm>
              <a:off x="7642226" y="6389688"/>
              <a:ext cx="7938"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1" name="Freeform 267">
              <a:extLst>
                <a:ext uri="{FF2B5EF4-FFF2-40B4-BE49-F238E27FC236}">
                  <a16:creationId xmlns:a16="http://schemas.microsoft.com/office/drawing/2014/main" xmlns="" id="{F373F19A-F4A2-4D8A-B070-F4D58AC8DE52}"/>
                </a:ext>
              </a:extLst>
            </p:cNvPr>
            <p:cNvSpPr>
              <a:spLocks/>
            </p:cNvSpPr>
            <p:nvPr userDrawn="1"/>
          </p:nvSpPr>
          <p:spPr bwMode="auto">
            <a:xfrm>
              <a:off x="7669213" y="6389688"/>
              <a:ext cx="1588" cy="38100"/>
            </a:xfrm>
            <a:custGeom>
              <a:avLst/>
              <a:gdLst>
                <a:gd name="T0" fmla="*/ 1 w 1"/>
                <a:gd name="T1" fmla="*/ 0 h 31"/>
                <a:gd name="T2" fmla="*/ 0 w 1"/>
                <a:gd name="T3" fmla="*/ 0 h 31"/>
                <a:gd name="T4" fmla="*/ 0 w 1"/>
                <a:gd name="T5" fmla="*/ 31 h 31"/>
                <a:gd name="T6" fmla="*/ 1 w 1"/>
                <a:gd name="T7" fmla="*/ 31 h 31"/>
                <a:gd name="T8" fmla="*/ 1 w 1"/>
                <a:gd name="T9" fmla="*/ 0 h 31"/>
              </a:gdLst>
              <a:ahLst/>
              <a:cxnLst>
                <a:cxn ang="0">
                  <a:pos x="T0" y="T1"/>
                </a:cxn>
                <a:cxn ang="0">
                  <a:pos x="T2" y="T3"/>
                </a:cxn>
                <a:cxn ang="0">
                  <a:pos x="T4" y="T5"/>
                </a:cxn>
                <a:cxn ang="0">
                  <a:pos x="T6" y="T7"/>
                </a:cxn>
                <a:cxn ang="0">
                  <a:pos x="T8" y="T9"/>
                </a:cxn>
              </a:cxnLst>
              <a:rect l="0" t="0" r="r" b="b"/>
              <a:pathLst>
                <a:path w="1" h="31">
                  <a:moveTo>
                    <a:pt x="1" y="0"/>
                  </a:moveTo>
                  <a:cubicBezTo>
                    <a:pt x="0" y="0"/>
                    <a:pt x="0" y="0"/>
                    <a:pt x="0" y="0"/>
                  </a:cubicBezTo>
                  <a:cubicBezTo>
                    <a:pt x="0" y="7"/>
                    <a:pt x="0" y="23"/>
                    <a:pt x="0" y="31"/>
                  </a:cubicBezTo>
                  <a:cubicBezTo>
                    <a:pt x="1" y="31"/>
                    <a:pt x="1" y="31"/>
                    <a:pt x="1" y="31"/>
                  </a:cubicBezTo>
                  <a:lnTo>
                    <a:pt x="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2" name="Rectangle 268">
              <a:extLst>
                <a:ext uri="{FF2B5EF4-FFF2-40B4-BE49-F238E27FC236}">
                  <a16:creationId xmlns:a16="http://schemas.microsoft.com/office/drawing/2014/main" xmlns="" id="{1D814109-6C0D-4157-AC54-CB48B7D4B1FB}"/>
                </a:ext>
              </a:extLst>
            </p:cNvPr>
            <p:cNvSpPr>
              <a:spLocks noChangeArrowheads="1"/>
            </p:cNvSpPr>
            <p:nvPr userDrawn="1"/>
          </p:nvSpPr>
          <p:spPr bwMode="auto">
            <a:xfrm>
              <a:off x="7662863" y="6389688"/>
              <a:ext cx="3175"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3" name="Rectangle 269">
              <a:extLst>
                <a:ext uri="{FF2B5EF4-FFF2-40B4-BE49-F238E27FC236}">
                  <a16:creationId xmlns:a16="http://schemas.microsoft.com/office/drawing/2014/main" xmlns="" id="{85508E6F-DED9-4247-B8ED-3708B7B1C457}"/>
                </a:ext>
              </a:extLst>
            </p:cNvPr>
            <p:cNvSpPr>
              <a:spLocks noChangeArrowheads="1"/>
            </p:cNvSpPr>
            <p:nvPr userDrawn="1"/>
          </p:nvSpPr>
          <p:spPr bwMode="auto">
            <a:xfrm>
              <a:off x="7661276" y="6389688"/>
              <a:ext cx="1588"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4" name="Rectangle 270">
              <a:extLst>
                <a:ext uri="{FF2B5EF4-FFF2-40B4-BE49-F238E27FC236}">
                  <a16:creationId xmlns:a16="http://schemas.microsoft.com/office/drawing/2014/main" xmlns="" id="{D86E5A13-D11A-4DFB-A75F-A01EF07D60AA}"/>
                </a:ext>
              </a:extLst>
            </p:cNvPr>
            <p:cNvSpPr>
              <a:spLocks noChangeArrowheads="1"/>
            </p:cNvSpPr>
            <p:nvPr userDrawn="1"/>
          </p:nvSpPr>
          <p:spPr bwMode="auto">
            <a:xfrm>
              <a:off x="7656513" y="6389688"/>
              <a:ext cx="1588" cy="381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5" name="Freeform 271">
              <a:extLst>
                <a:ext uri="{FF2B5EF4-FFF2-40B4-BE49-F238E27FC236}">
                  <a16:creationId xmlns:a16="http://schemas.microsoft.com/office/drawing/2014/main" xmlns="" id="{4F7AC42E-E733-4E79-A8D8-1FC98EF309FD}"/>
                </a:ext>
              </a:extLst>
            </p:cNvPr>
            <p:cNvSpPr>
              <a:spLocks/>
            </p:cNvSpPr>
            <p:nvPr userDrawn="1"/>
          </p:nvSpPr>
          <p:spPr bwMode="auto">
            <a:xfrm>
              <a:off x="7605713" y="6430963"/>
              <a:ext cx="1588" cy="3175"/>
            </a:xfrm>
            <a:custGeom>
              <a:avLst/>
              <a:gdLst>
                <a:gd name="T0" fmla="*/ 0 w 1"/>
                <a:gd name="T1" fmla="*/ 0 h 2"/>
                <a:gd name="T2" fmla="*/ 0 w 1"/>
                <a:gd name="T3" fmla="*/ 0 h 2"/>
                <a:gd name="T4" fmla="*/ 0 w 1"/>
                <a:gd name="T5" fmla="*/ 0 h 2"/>
                <a:gd name="T6" fmla="*/ 0 w 1"/>
                <a:gd name="T7" fmla="*/ 0 h 2"/>
                <a:gd name="T8" fmla="*/ 0 w 1"/>
                <a:gd name="T9" fmla="*/ 0 h 2"/>
                <a:gd name="T10" fmla="*/ 1 w 1"/>
                <a:gd name="T11" fmla="*/ 0 h 2"/>
                <a:gd name="T12" fmla="*/ 1 w 1"/>
                <a:gd name="T13" fmla="*/ 2 h 2"/>
                <a:gd name="T14" fmla="*/ 0 w 1"/>
                <a:gd name="T15" fmla="*/ 2 h 2"/>
                <a:gd name="T16" fmla="*/ 0 w 1"/>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0"/>
                  </a:moveTo>
                  <a:lnTo>
                    <a:pt x="0" y="0"/>
                  </a:lnTo>
                  <a:lnTo>
                    <a:pt x="0" y="0"/>
                  </a:lnTo>
                  <a:lnTo>
                    <a:pt x="0" y="0"/>
                  </a:lnTo>
                  <a:lnTo>
                    <a:pt x="0" y="0"/>
                  </a:lnTo>
                  <a:lnTo>
                    <a:pt x="1" y="0"/>
                  </a:lnTo>
                  <a:lnTo>
                    <a:pt x="1" y="2"/>
                  </a:ln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6" name="Freeform 272">
              <a:extLst>
                <a:ext uri="{FF2B5EF4-FFF2-40B4-BE49-F238E27FC236}">
                  <a16:creationId xmlns:a16="http://schemas.microsoft.com/office/drawing/2014/main" xmlns="" id="{6A5F4D06-DD01-4FE0-93C7-135EF4433F25}"/>
                </a:ext>
              </a:extLst>
            </p:cNvPr>
            <p:cNvSpPr>
              <a:spLocks/>
            </p:cNvSpPr>
            <p:nvPr userDrawn="1"/>
          </p:nvSpPr>
          <p:spPr bwMode="auto">
            <a:xfrm>
              <a:off x="7612063" y="6429375"/>
              <a:ext cx="1588" cy="4763"/>
            </a:xfrm>
            <a:custGeom>
              <a:avLst/>
              <a:gdLst>
                <a:gd name="T0" fmla="*/ 0 w 2"/>
                <a:gd name="T1" fmla="*/ 4 h 4"/>
                <a:gd name="T2" fmla="*/ 0 w 2"/>
                <a:gd name="T3" fmla="*/ 4 h 4"/>
                <a:gd name="T4" fmla="*/ 0 w 2"/>
                <a:gd name="T5" fmla="*/ 4 h 4"/>
                <a:gd name="T6" fmla="*/ 2 w 2"/>
                <a:gd name="T7" fmla="*/ 2 h 4"/>
                <a:gd name="T8" fmla="*/ 1 w 2"/>
                <a:gd name="T9" fmla="*/ 1 h 4"/>
                <a:gd name="T10" fmla="*/ 0 w 2"/>
                <a:gd name="T11" fmla="*/ 1 h 4"/>
                <a:gd name="T12" fmla="*/ 0 w 2"/>
                <a:gd name="T13" fmla="*/ 1 h 4"/>
                <a:gd name="T14" fmla="*/ 1 w 2"/>
                <a:gd name="T15" fmla="*/ 0 h 4"/>
                <a:gd name="T16" fmla="*/ 2 w 2"/>
                <a:gd name="T17" fmla="*/ 2 h 4"/>
                <a:gd name="T18" fmla="*/ 1 w 2"/>
                <a:gd name="T19" fmla="*/ 4 h 4"/>
                <a:gd name="T20" fmla="*/ 1 w 2"/>
                <a:gd name="T21" fmla="*/ 4 h 4"/>
                <a:gd name="T22" fmla="*/ 1 w 2"/>
                <a:gd name="T23" fmla="*/ 4 h 4"/>
                <a:gd name="T24" fmla="*/ 2 w 2"/>
                <a:gd name="T25" fmla="*/ 4 h 4"/>
                <a:gd name="T26" fmla="*/ 2 w 2"/>
                <a:gd name="T27" fmla="*/ 4 h 4"/>
                <a:gd name="T28" fmla="*/ 0 w 2"/>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4">
                  <a:moveTo>
                    <a:pt x="0" y="4"/>
                  </a:moveTo>
                  <a:cubicBezTo>
                    <a:pt x="0" y="4"/>
                    <a:pt x="0" y="4"/>
                    <a:pt x="0" y="4"/>
                  </a:cubicBezTo>
                  <a:cubicBezTo>
                    <a:pt x="0" y="4"/>
                    <a:pt x="0" y="4"/>
                    <a:pt x="0" y="4"/>
                  </a:cubicBezTo>
                  <a:cubicBezTo>
                    <a:pt x="1" y="3"/>
                    <a:pt x="2" y="2"/>
                    <a:pt x="2" y="2"/>
                  </a:cubicBezTo>
                  <a:cubicBezTo>
                    <a:pt x="2" y="1"/>
                    <a:pt x="1" y="1"/>
                    <a:pt x="1" y="1"/>
                  </a:cubicBezTo>
                  <a:cubicBezTo>
                    <a:pt x="0" y="1"/>
                    <a:pt x="0" y="1"/>
                    <a:pt x="0" y="1"/>
                  </a:cubicBezTo>
                  <a:cubicBezTo>
                    <a:pt x="0" y="1"/>
                    <a:pt x="0" y="1"/>
                    <a:pt x="0" y="1"/>
                  </a:cubicBezTo>
                  <a:cubicBezTo>
                    <a:pt x="0" y="1"/>
                    <a:pt x="1" y="0"/>
                    <a:pt x="1" y="0"/>
                  </a:cubicBezTo>
                  <a:cubicBezTo>
                    <a:pt x="2" y="0"/>
                    <a:pt x="2" y="1"/>
                    <a:pt x="2" y="2"/>
                  </a:cubicBezTo>
                  <a:cubicBezTo>
                    <a:pt x="2" y="2"/>
                    <a:pt x="2" y="3"/>
                    <a:pt x="1" y="4"/>
                  </a:cubicBezTo>
                  <a:cubicBezTo>
                    <a:pt x="1" y="4"/>
                    <a:pt x="1" y="4"/>
                    <a:pt x="1" y="4"/>
                  </a:cubicBezTo>
                  <a:cubicBezTo>
                    <a:pt x="1" y="4"/>
                    <a:pt x="1" y="4"/>
                    <a:pt x="1" y="4"/>
                  </a:cubicBezTo>
                  <a:cubicBezTo>
                    <a:pt x="2" y="4"/>
                    <a:pt x="2" y="4"/>
                    <a:pt x="2" y="4"/>
                  </a:cubicBezTo>
                  <a:cubicBezTo>
                    <a:pt x="2" y="4"/>
                    <a:pt x="2" y="4"/>
                    <a:pt x="2" y="4"/>
                  </a:cubicBez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7" name="Freeform 273">
              <a:extLst>
                <a:ext uri="{FF2B5EF4-FFF2-40B4-BE49-F238E27FC236}">
                  <a16:creationId xmlns:a16="http://schemas.microsoft.com/office/drawing/2014/main" xmlns="" id="{8D13AAAF-BB8A-4DBD-905A-C47FD84EAB2F}"/>
                </a:ext>
              </a:extLst>
            </p:cNvPr>
            <p:cNvSpPr>
              <a:spLocks/>
            </p:cNvSpPr>
            <p:nvPr userDrawn="1"/>
          </p:nvSpPr>
          <p:spPr bwMode="auto">
            <a:xfrm>
              <a:off x="7618413" y="6429375"/>
              <a:ext cx="3175" cy="4763"/>
            </a:xfrm>
            <a:custGeom>
              <a:avLst/>
              <a:gdLst>
                <a:gd name="T0" fmla="*/ 0 w 3"/>
                <a:gd name="T1" fmla="*/ 4 h 4"/>
                <a:gd name="T2" fmla="*/ 1 w 3"/>
                <a:gd name="T3" fmla="*/ 4 h 4"/>
                <a:gd name="T4" fmla="*/ 2 w 3"/>
                <a:gd name="T5" fmla="*/ 3 h 4"/>
                <a:gd name="T6" fmla="*/ 1 w 3"/>
                <a:gd name="T7" fmla="*/ 3 h 4"/>
                <a:gd name="T8" fmla="*/ 1 w 3"/>
                <a:gd name="T9" fmla="*/ 3 h 4"/>
                <a:gd name="T10" fmla="*/ 1 w 3"/>
                <a:gd name="T11" fmla="*/ 2 h 4"/>
                <a:gd name="T12" fmla="*/ 1 w 3"/>
                <a:gd name="T13" fmla="*/ 2 h 4"/>
                <a:gd name="T14" fmla="*/ 2 w 3"/>
                <a:gd name="T15" fmla="*/ 1 h 4"/>
                <a:gd name="T16" fmla="*/ 1 w 3"/>
                <a:gd name="T17" fmla="*/ 1 h 4"/>
                <a:gd name="T18" fmla="*/ 1 w 3"/>
                <a:gd name="T19" fmla="*/ 1 h 4"/>
                <a:gd name="T20" fmla="*/ 0 w 3"/>
                <a:gd name="T21" fmla="*/ 1 h 4"/>
                <a:gd name="T22" fmla="*/ 1 w 3"/>
                <a:gd name="T23" fmla="*/ 0 h 4"/>
                <a:gd name="T24" fmla="*/ 2 w 3"/>
                <a:gd name="T25" fmla="*/ 1 h 4"/>
                <a:gd name="T26" fmla="*/ 2 w 3"/>
                <a:gd name="T27" fmla="*/ 2 h 4"/>
                <a:gd name="T28" fmla="*/ 2 w 3"/>
                <a:gd name="T29" fmla="*/ 2 h 4"/>
                <a:gd name="T30" fmla="*/ 3 w 3"/>
                <a:gd name="T31" fmla="*/ 3 h 4"/>
                <a:gd name="T32" fmla="*/ 1 w 3"/>
                <a:gd name="T33" fmla="*/ 4 h 4"/>
                <a:gd name="T34" fmla="*/ 0 w 3"/>
                <a:gd name="T35"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 h="4">
                  <a:moveTo>
                    <a:pt x="0" y="4"/>
                  </a:moveTo>
                  <a:cubicBezTo>
                    <a:pt x="1" y="4"/>
                    <a:pt x="1" y="4"/>
                    <a:pt x="1" y="4"/>
                  </a:cubicBezTo>
                  <a:cubicBezTo>
                    <a:pt x="2" y="4"/>
                    <a:pt x="2" y="4"/>
                    <a:pt x="2" y="3"/>
                  </a:cubicBezTo>
                  <a:cubicBezTo>
                    <a:pt x="2" y="3"/>
                    <a:pt x="2" y="3"/>
                    <a:pt x="1" y="3"/>
                  </a:cubicBezTo>
                  <a:cubicBezTo>
                    <a:pt x="1" y="3"/>
                    <a:pt x="1" y="3"/>
                    <a:pt x="1" y="3"/>
                  </a:cubicBezTo>
                  <a:cubicBezTo>
                    <a:pt x="1" y="2"/>
                    <a:pt x="1" y="2"/>
                    <a:pt x="1" y="2"/>
                  </a:cubicBezTo>
                  <a:cubicBezTo>
                    <a:pt x="1" y="2"/>
                    <a:pt x="1" y="2"/>
                    <a:pt x="1" y="2"/>
                  </a:cubicBezTo>
                  <a:cubicBezTo>
                    <a:pt x="1" y="2"/>
                    <a:pt x="2" y="2"/>
                    <a:pt x="2" y="1"/>
                  </a:cubicBezTo>
                  <a:cubicBezTo>
                    <a:pt x="2" y="1"/>
                    <a:pt x="2" y="1"/>
                    <a:pt x="1" y="1"/>
                  </a:cubicBezTo>
                  <a:cubicBezTo>
                    <a:pt x="1" y="1"/>
                    <a:pt x="1" y="1"/>
                    <a:pt x="1" y="1"/>
                  </a:cubicBezTo>
                  <a:cubicBezTo>
                    <a:pt x="0" y="1"/>
                    <a:pt x="0" y="1"/>
                    <a:pt x="0" y="1"/>
                  </a:cubicBezTo>
                  <a:cubicBezTo>
                    <a:pt x="1" y="1"/>
                    <a:pt x="1" y="0"/>
                    <a:pt x="1" y="0"/>
                  </a:cubicBezTo>
                  <a:cubicBezTo>
                    <a:pt x="2" y="0"/>
                    <a:pt x="2" y="1"/>
                    <a:pt x="2" y="1"/>
                  </a:cubicBezTo>
                  <a:cubicBezTo>
                    <a:pt x="2" y="2"/>
                    <a:pt x="2" y="2"/>
                    <a:pt x="2" y="2"/>
                  </a:cubicBezTo>
                  <a:cubicBezTo>
                    <a:pt x="2" y="2"/>
                    <a:pt x="2" y="2"/>
                    <a:pt x="2" y="2"/>
                  </a:cubicBezTo>
                  <a:cubicBezTo>
                    <a:pt x="2" y="2"/>
                    <a:pt x="3" y="3"/>
                    <a:pt x="3" y="3"/>
                  </a:cubicBezTo>
                  <a:cubicBezTo>
                    <a:pt x="3" y="4"/>
                    <a:pt x="2" y="4"/>
                    <a:pt x="1" y="4"/>
                  </a:cubicBezTo>
                  <a:cubicBezTo>
                    <a:pt x="1" y="4"/>
                    <a:pt x="0" y="4"/>
                    <a:pt x="0" y="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8" name="Freeform 274">
              <a:extLst>
                <a:ext uri="{FF2B5EF4-FFF2-40B4-BE49-F238E27FC236}">
                  <a16:creationId xmlns:a16="http://schemas.microsoft.com/office/drawing/2014/main" xmlns="" id="{22679C7E-B4DC-4DCB-A169-F5508739C890}"/>
                </a:ext>
              </a:extLst>
            </p:cNvPr>
            <p:cNvSpPr>
              <a:spLocks noEditPoints="1"/>
            </p:cNvSpPr>
            <p:nvPr userDrawn="1"/>
          </p:nvSpPr>
          <p:spPr bwMode="auto">
            <a:xfrm>
              <a:off x="7624763" y="6430963"/>
              <a:ext cx="3175" cy="3175"/>
            </a:xfrm>
            <a:custGeom>
              <a:avLst/>
              <a:gdLst>
                <a:gd name="T0" fmla="*/ 1 w 2"/>
                <a:gd name="T1" fmla="*/ 2 h 2"/>
                <a:gd name="T2" fmla="*/ 1 w 2"/>
                <a:gd name="T3" fmla="*/ 1 h 2"/>
                <a:gd name="T4" fmla="*/ 0 w 2"/>
                <a:gd name="T5" fmla="*/ 1 h 2"/>
                <a:gd name="T6" fmla="*/ 0 w 2"/>
                <a:gd name="T7" fmla="*/ 1 h 2"/>
                <a:gd name="T8" fmla="*/ 1 w 2"/>
                <a:gd name="T9" fmla="*/ 0 h 2"/>
                <a:gd name="T10" fmla="*/ 2 w 2"/>
                <a:gd name="T11" fmla="*/ 0 h 2"/>
                <a:gd name="T12" fmla="*/ 2 w 2"/>
                <a:gd name="T13" fmla="*/ 1 h 2"/>
                <a:gd name="T14" fmla="*/ 2 w 2"/>
                <a:gd name="T15" fmla="*/ 1 h 2"/>
                <a:gd name="T16" fmla="*/ 2 w 2"/>
                <a:gd name="T17" fmla="*/ 1 h 2"/>
                <a:gd name="T18" fmla="*/ 2 w 2"/>
                <a:gd name="T19" fmla="*/ 1 h 2"/>
                <a:gd name="T20" fmla="*/ 2 w 2"/>
                <a:gd name="T21" fmla="*/ 2 h 2"/>
                <a:gd name="T22" fmla="*/ 1 w 2"/>
                <a:gd name="T23" fmla="*/ 2 h 2"/>
                <a:gd name="T24" fmla="*/ 1 w 2"/>
                <a:gd name="T25" fmla="*/ 1 h 2"/>
                <a:gd name="T26" fmla="*/ 1 w 2"/>
                <a:gd name="T27" fmla="*/ 1 h 2"/>
                <a:gd name="T28" fmla="*/ 1 w 2"/>
                <a:gd name="T29" fmla="*/ 0 h 2"/>
                <a:gd name="T30" fmla="*/ 1 w 2"/>
                <a:gd name="T31" fmla="*/ 0 h 2"/>
                <a:gd name="T32" fmla="*/ 1 w 2"/>
                <a:gd name="T33" fmla="*/ 1 h 2"/>
                <a:gd name="T34" fmla="*/ 0 w 2"/>
                <a:gd name="T35" fmla="*/ 1 h 2"/>
                <a:gd name="T36" fmla="*/ 0 w 2"/>
                <a:gd name="T37" fmla="*/ 1 h 2"/>
                <a:gd name="T38" fmla="*/ 1 w 2"/>
                <a:gd name="T3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 h="2">
                  <a:moveTo>
                    <a:pt x="1" y="2"/>
                  </a:moveTo>
                  <a:lnTo>
                    <a:pt x="1" y="1"/>
                  </a:lnTo>
                  <a:lnTo>
                    <a:pt x="0" y="1"/>
                  </a:lnTo>
                  <a:lnTo>
                    <a:pt x="0" y="1"/>
                  </a:lnTo>
                  <a:lnTo>
                    <a:pt x="1" y="0"/>
                  </a:lnTo>
                  <a:lnTo>
                    <a:pt x="2" y="0"/>
                  </a:lnTo>
                  <a:lnTo>
                    <a:pt x="2" y="1"/>
                  </a:lnTo>
                  <a:lnTo>
                    <a:pt x="2" y="1"/>
                  </a:lnTo>
                  <a:lnTo>
                    <a:pt x="2" y="1"/>
                  </a:lnTo>
                  <a:lnTo>
                    <a:pt x="2" y="1"/>
                  </a:lnTo>
                  <a:lnTo>
                    <a:pt x="2" y="2"/>
                  </a:lnTo>
                  <a:lnTo>
                    <a:pt x="1" y="2"/>
                  </a:lnTo>
                  <a:close/>
                  <a:moveTo>
                    <a:pt x="1" y="1"/>
                  </a:moveTo>
                  <a:lnTo>
                    <a:pt x="1" y="1"/>
                  </a:lnTo>
                  <a:lnTo>
                    <a:pt x="1" y="0"/>
                  </a:lnTo>
                  <a:lnTo>
                    <a:pt x="1" y="0"/>
                  </a:lnTo>
                  <a:lnTo>
                    <a:pt x="1" y="1"/>
                  </a:lnTo>
                  <a:lnTo>
                    <a:pt x="0" y="1"/>
                  </a:lnTo>
                  <a:lnTo>
                    <a:pt x="0" y="1"/>
                  </a:lnTo>
                  <a:lnTo>
                    <a:pt x="1" y="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9" name="Freeform 275">
              <a:extLst>
                <a:ext uri="{FF2B5EF4-FFF2-40B4-BE49-F238E27FC236}">
                  <a16:creationId xmlns:a16="http://schemas.microsoft.com/office/drawing/2014/main" xmlns="" id="{8D80DA74-8E61-436E-B77B-3E9541840F9B}"/>
                </a:ext>
              </a:extLst>
            </p:cNvPr>
            <p:cNvSpPr>
              <a:spLocks/>
            </p:cNvSpPr>
            <p:nvPr userDrawn="1"/>
          </p:nvSpPr>
          <p:spPr bwMode="auto">
            <a:xfrm>
              <a:off x="7631113" y="6430963"/>
              <a:ext cx="3175" cy="3175"/>
            </a:xfrm>
            <a:custGeom>
              <a:avLst/>
              <a:gdLst>
                <a:gd name="T0" fmla="*/ 3 w 3"/>
                <a:gd name="T1" fmla="*/ 0 h 3"/>
                <a:gd name="T2" fmla="*/ 1 w 3"/>
                <a:gd name="T3" fmla="*/ 0 h 3"/>
                <a:gd name="T4" fmla="*/ 1 w 3"/>
                <a:gd name="T5" fmla="*/ 1 h 3"/>
                <a:gd name="T6" fmla="*/ 1 w 3"/>
                <a:gd name="T7" fmla="*/ 1 h 3"/>
                <a:gd name="T8" fmla="*/ 2 w 3"/>
                <a:gd name="T9" fmla="*/ 1 h 3"/>
                <a:gd name="T10" fmla="*/ 3 w 3"/>
                <a:gd name="T11" fmla="*/ 2 h 3"/>
                <a:gd name="T12" fmla="*/ 1 w 3"/>
                <a:gd name="T13" fmla="*/ 3 h 3"/>
                <a:gd name="T14" fmla="*/ 0 w 3"/>
                <a:gd name="T15" fmla="*/ 3 h 3"/>
                <a:gd name="T16" fmla="*/ 0 w 3"/>
                <a:gd name="T17" fmla="*/ 3 h 3"/>
                <a:gd name="T18" fmla="*/ 1 w 3"/>
                <a:gd name="T19" fmla="*/ 3 h 3"/>
                <a:gd name="T20" fmla="*/ 2 w 3"/>
                <a:gd name="T21" fmla="*/ 2 h 3"/>
                <a:gd name="T22" fmla="*/ 1 w 3"/>
                <a:gd name="T23" fmla="*/ 1 h 3"/>
                <a:gd name="T24" fmla="*/ 0 w 3"/>
                <a:gd name="T25" fmla="*/ 1 h 3"/>
                <a:gd name="T26" fmla="*/ 1 w 3"/>
                <a:gd name="T27" fmla="*/ 0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1" y="0"/>
                    <a:pt x="1" y="0"/>
                    <a:pt x="1" y="0"/>
                  </a:cubicBezTo>
                  <a:cubicBezTo>
                    <a:pt x="1" y="1"/>
                    <a:pt x="1" y="1"/>
                    <a:pt x="1" y="1"/>
                  </a:cubicBezTo>
                  <a:cubicBezTo>
                    <a:pt x="1" y="1"/>
                    <a:pt x="1" y="1"/>
                    <a:pt x="1" y="1"/>
                  </a:cubicBezTo>
                  <a:cubicBezTo>
                    <a:pt x="2" y="1"/>
                    <a:pt x="2" y="1"/>
                    <a:pt x="2" y="1"/>
                  </a:cubicBezTo>
                  <a:cubicBezTo>
                    <a:pt x="2" y="1"/>
                    <a:pt x="3" y="2"/>
                    <a:pt x="3" y="2"/>
                  </a:cubicBezTo>
                  <a:cubicBezTo>
                    <a:pt x="3" y="3"/>
                    <a:pt x="2" y="3"/>
                    <a:pt x="1" y="3"/>
                  </a:cubicBezTo>
                  <a:cubicBezTo>
                    <a:pt x="1" y="3"/>
                    <a:pt x="0" y="3"/>
                    <a:pt x="0" y="3"/>
                  </a:cubicBezTo>
                  <a:cubicBezTo>
                    <a:pt x="0" y="3"/>
                    <a:pt x="0" y="3"/>
                    <a:pt x="0" y="3"/>
                  </a:cubicBezTo>
                  <a:cubicBezTo>
                    <a:pt x="1" y="3"/>
                    <a:pt x="1" y="3"/>
                    <a:pt x="1" y="3"/>
                  </a:cubicBezTo>
                  <a:cubicBezTo>
                    <a:pt x="2" y="3"/>
                    <a:pt x="2" y="3"/>
                    <a:pt x="2" y="2"/>
                  </a:cubicBezTo>
                  <a:cubicBezTo>
                    <a:pt x="2" y="2"/>
                    <a:pt x="2" y="1"/>
                    <a:pt x="1" y="1"/>
                  </a:cubicBezTo>
                  <a:cubicBezTo>
                    <a:pt x="0" y="1"/>
                    <a:pt x="0" y="1"/>
                    <a:pt x="0" y="1"/>
                  </a:cubicBezTo>
                  <a:cubicBezTo>
                    <a:pt x="1" y="0"/>
                    <a:pt x="1" y="0"/>
                    <a:pt x="1" y="0"/>
                  </a:cubicBezTo>
                  <a:cubicBezTo>
                    <a:pt x="3" y="0"/>
                    <a:pt x="3" y="0"/>
                    <a:pt x="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0" name="Freeform 276">
              <a:extLst>
                <a:ext uri="{FF2B5EF4-FFF2-40B4-BE49-F238E27FC236}">
                  <a16:creationId xmlns:a16="http://schemas.microsoft.com/office/drawing/2014/main" xmlns="" id="{169582B0-CD36-49CA-8BA0-4A2037D176CC}"/>
                </a:ext>
              </a:extLst>
            </p:cNvPr>
            <p:cNvSpPr>
              <a:spLocks noEditPoints="1"/>
            </p:cNvSpPr>
            <p:nvPr userDrawn="1"/>
          </p:nvSpPr>
          <p:spPr bwMode="auto">
            <a:xfrm>
              <a:off x="7639051" y="6429375"/>
              <a:ext cx="1588" cy="4763"/>
            </a:xfrm>
            <a:custGeom>
              <a:avLst/>
              <a:gdLst>
                <a:gd name="T0" fmla="*/ 2 w 2"/>
                <a:gd name="T1" fmla="*/ 1 h 4"/>
                <a:gd name="T2" fmla="*/ 2 w 2"/>
                <a:gd name="T3" fmla="*/ 1 h 4"/>
                <a:gd name="T4" fmla="*/ 0 w 2"/>
                <a:gd name="T5" fmla="*/ 2 h 4"/>
                <a:gd name="T6" fmla="*/ 0 w 2"/>
                <a:gd name="T7" fmla="*/ 2 h 4"/>
                <a:gd name="T8" fmla="*/ 1 w 2"/>
                <a:gd name="T9" fmla="*/ 2 h 4"/>
                <a:gd name="T10" fmla="*/ 2 w 2"/>
                <a:gd name="T11" fmla="*/ 3 h 4"/>
                <a:gd name="T12" fmla="*/ 1 w 2"/>
                <a:gd name="T13" fmla="*/ 4 h 4"/>
                <a:gd name="T14" fmla="*/ 0 w 2"/>
                <a:gd name="T15" fmla="*/ 3 h 4"/>
                <a:gd name="T16" fmla="*/ 0 w 2"/>
                <a:gd name="T17" fmla="*/ 1 h 4"/>
                <a:gd name="T18" fmla="*/ 2 w 2"/>
                <a:gd name="T19" fmla="*/ 1 h 4"/>
                <a:gd name="T20" fmla="*/ 2 w 2"/>
                <a:gd name="T21" fmla="*/ 0 h 4"/>
                <a:gd name="T22" fmla="*/ 2 w 2"/>
                <a:gd name="T23" fmla="*/ 1 h 4"/>
                <a:gd name="T24" fmla="*/ 2 w 2"/>
                <a:gd name="T25" fmla="*/ 3 h 4"/>
                <a:gd name="T26" fmla="*/ 1 w 2"/>
                <a:gd name="T27" fmla="*/ 2 h 4"/>
                <a:gd name="T28" fmla="*/ 0 w 2"/>
                <a:gd name="T29" fmla="*/ 3 h 4"/>
                <a:gd name="T30" fmla="*/ 0 w 2"/>
                <a:gd name="T31" fmla="*/ 3 h 4"/>
                <a:gd name="T32" fmla="*/ 1 w 2"/>
                <a:gd name="T33" fmla="*/ 4 h 4"/>
                <a:gd name="T34" fmla="*/ 2 w 2"/>
                <a:gd name="T35"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4">
                  <a:moveTo>
                    <a:pt x="2" y="1"/>
                  </a:moveTo>
                  <a:cubicBezTo>
                    <a:pt x="2" y="1"/>
                    <a:pt x="2" y="1"/>
                    <a:pt x="2" y="1"/>
                  </a:cubicBezTo>
                  <a:cubicBezTo>
                    <a:pt x="1" y="1"/>
                    <a:pt x="0" y="2"/>
                    <a:pt x="0" y="2"/>
                  </a:cubicBezTo>
                  <a:cubicBezTo>
                    <a:pt x="0" y="2"/>
                    <a:pt x="0" y="2"/>
                    <a:pt x="0" y="2"/>
                  </a:cubicBezTo>
                  <a:cubicBezTo>
                    <a:pt x="0" y="2"/>
                    <a:pt x="1" y="2"/>
                    <a:pt x="1" y="2"/>
                  </a:cubicBezTo>
                  <a:cubicBezTo>
                    <a:pt x="2" y="2"/>
                    <a:pt x="2" y="2"/>
                    <a:pt x="2" y="3"/>
                  </a:cubicBezTo>
                  <a:cubicBezTo>
                    <a:pt x="2" y="4"/>
                    <a:pt x="2" y="4"/>
                    <a:pt x="1" y="4"/>
                  </a:cubicBezTo>
                  <a:cubicBezTo>
                    <a:pt x="0" y="4"/>
                    <a:pt x="0" y="4"/>
                    <a:pt x="0" y="3"/>
                  </a:cubicBezTo>
                  <a:cubicBezTo>
                    <a:pt x="0" y="2"/>
                    <a:pt x="0" y="1"/>
                    <a:pt x="0" y="1"/>
                  </a:cubicBezTo>
                  <a:cubicBezTo>
                    <a:pt x="1" y="1"/>
                    <a:pt x="1" y="1"/>
                    <a:pt x="2" y="1"/>
                  </a:cubicBezTo>
                  <a:cubicBezTo>
                    <a:pt x="2" y="0"/>
                    <a:pt x="2" y="0"/>
                    <a:pt x="2" y="0"/>
                  </a:cubicBezTo>
                  <a:lnTo>
                    <a:pt x="2" y="1"/>
                  </a:lnTo>
                  <a:close/>
                  <a:moveTo>
                    <a:pt x="2" y="3"/>
                  </a:moveTo>
                  <a:cubicBezTo>
                    <a:pt x="2" y="3"/>
                    <a:pt x="1" y="2"/>
                    <a:pt x="1" y="2"/>
                  </a:cubicBezTo>
                  <a:cubicBezTo>
                    <a:pt x="0" y="3"/>
                    <a:pt x="0" y="3"/>
                    <a:pt x="0" y="3"/>
                  </a:cubicBezTo>
                  <a:cubicBezTo>
                    <a:pt x="0" y="3"/>
                    <a:pt x="0" y="3"/>
                    <a:pt x="0" y="3"/>
                  </a:cubicBezTo>
                  <a:cubicBezTo>
                    <a:pt x="0" y="4"/>
                    <a:pt x="0" y="4"/>
                    <a:pt x="1" y="4"/>
                  </a:cubicBezTo>
                  <a:cubicBezTo>
                    <a:pt x="1" y="4"/>
                    <a:pt x="2" y="4"/>
                    <a:pt x="2" y="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1" name="Freeform 277">
              <a:extLst>
                <a:ext uri="{FF2B5EF4-FFF2-40B4-BE49-F238E27FC236}">
                  <a16:creationId xmlns:a16="http://schemas.microsoft.com/office/drawing/2014/main" xmlns="" id="{F8788200-DDB1-444B-A22F-F6CC42F4C058}"/>
                </a:ext>
              </a:extLst>
            </p:cNvPr>
            <p:cNvSpPr>
              <a:spLocks/>
            </p:cNvSpPr>
            <p:nvPr userDrawn="1"/>
          </p:nvSpPr>
          <p:spPr bwMode="auto">
            <a:xfrm>
              <a:off x="7645401" y="6430963"/>
              <a:ext cx="3175" cy="3175"/>
            </a:xfrm>
            <a:custGeom>
              <a:avLst/>
              <a:gdLst>
                <a:gd name="T0" fmla="*/ 2 w 2"/>
                <a:gd name="T1" fmla="*/ 0 h 2"/>
                <a:gd name="T2" fmla="*/ 2 w 2"/>
                <a:gd name="T3" fmla="*/ 0 h 2"/>
                <a:gd name="T4" fmla="*/ 0 w 2"/>
                <a:gd name="T5" fmla="*/ 2 h 2"/>
                <a:gd name="T6" fmla="*/ 0 w 2"/>
                <a:gd name="T7" fmla="*/ 2 h 2"/>
                <a:gd name="T8" fmla="*/ 1 w 2"/>
                <a:gd name="T9" fmla="*/ 0 h 2"/>
                <a:gd name="T10" fmla="*/ 1 w 2"/>
                <a:gd name="T11" fmla="*/ 0 h 2"/>
                <a:gd name="T12" fmla="*/ 0 w 2"/>
                <a:gd name="T13" fmla="*/ 0 h 2"/>
                <a:gd name="T14" fmla="*/ 0 w 2"/>
                <a:gd name="T15" fmla="*/ 0 h 2"/>
                <a:gd name="T16" fmla="*/ 2 w 2"/>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0"/>
                  </a:moveTo>
                  <a:lnTo>
                    <a:pt x="2" y="0"/>
                  </a:lnTo>
                  <a:lnTo>
                    <a:pt x="0" y="2"/>
                  </a:lnTo>
                  <a:lnTo>
                    <a:pt x="0" y="2"/>
                  </a:lnTo>
                  <a:lnTo>
                    <a:pt x="1" y="0"/>
                  </a:lnTo>
                  <a:lnTo>
                    <a:pt x="1" y="0"/>
                  </a:lnTo>
                  <a:lnTo>
                    <a:pt x="0" y="0"/>
                  </a:lnTo>
                  <a:lnTo>
                    <a:pt x="0"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2" name="Freeform 278">
              <a:extLst>
                <a:ext uri="{FF2B5EF4-FFF2-40B4-BE49-F238E27FC236}">
                  <a16:creationId xmlns:a16="http://schemas.microsoft.com/office/drawing/2014/main" xmlns="" id="{80A657AD-C444-4DBB-A060-2818A473A59F}"/>
                </a:ext>
              </a:extLst>
            </p:cNvPr>
            <p:cNvSpPr>
              <a:spLocks noEditPoints="1"/>
            </p:cNvSpPr>
            <p:nvPr userDrawn="1"/>
          </p:nvSpPr>
          <p:spPr bwMode="auto">
            <a:xfrm>
              <a:off x="7651751" y="6429375"/>
              <a:ext cx="3175" cy="4763"/>
            </a:xfrm>
            <a:custGeom>
              <a:avLst/>
              <a:gdLst>
                <a:gd name="T0" fmla="*/ 0 w 2"/>
                <a:gd name="T1" fmla="*/ 3 h 4"/>
                <a:gd name="T2" fmla="*/ 0 w 2"/>
                <a:gd name="T3" fmla="*/ 2 h 4"/>
                <a:gd name="T4" fmla="*/ 0 w 2"/>
                <a:gd name="T5" fmla="*/ 2 h 4"/>
                <a:gd name="T6" fmla="*/ 0 w 2"/>
                <a:gd name="T7" fmla="*/ 2 h 4"/>
                <a:gd name="T8" fmla="*/ 1 w 2"/>
                <a:gd name="T9" fmla="*/ 0 h 4"/>
                <a:gd name="T10" fmla="*/ 2 w 2"/>
                <a:gd name="T11" fmla="*/ 1 h 4"/>
                <a:gd name="T12" fmla="*/ 1 w 2"/>
                <a:gd name="T13" fmla="*/ 2 h 4"/>
                <a:gd name="T14" fmla="*/ 1 w 2"/>
                <a:gd name="T15" fmla="*/ 2 h 4"/>
                <a:gd name="T16" fmla="*/ 2 w 2"/>
                <a:gd name="T17" fmla="*/ 3 h 4"/>
                <a:gd name="T18" fmla="*/ 1 w 2"/>
                <a:gd name="T19" fmla="*/ 4 h 4"/>
                <a:gd name="T20" fmla="*/ 0 w 2"/>
                <a:gd name="T21" fmla="*/ 3 h 4"/>
                <a:gd name="T22" fmla="*/ 2 w 2"/>
                <a:gd name="T23" fmla="*/ 3 h 4"/>
                <a:gd name="T24" fmla="*/ 1 w 2"/>
                <a:gd name="T25" fmla="*/ 3 h 4"/>
                <a:gd name="T26" fmla="*/ 0 w 2"/>
                <a:gd name="T27" fmla="*/ 3 h 4"/>
                <a:gd name="T28" fmla="*/ 1 w 2"/>
                <a:gd name="T29" fmla="*/ 4 h 4"/>
                <a:gd name="T30" fmla="*/ 2 w 2"/>
                <a:gd name="T31" fmla="*/ 3 h 4"/>
                <a:gd name="T32" fmla="*/ 0 w 2"/>
                <a:gd name="T33" fmla="*/ 1 h 4"/>
                <a:gd name="T34" fmla="*/ 1 w 2"/>
                <a:gd name="T35" fmla="*/ 2 h 4"/>
                <a:gd name="T36" fmla="*/ 2 w 2"/>
                <a:gd name="T37" fmla="*/ 1 h 4"/>
                <a:gd name="T38" fmla="*/ 1 w 2"/>
                <a:gd name="T39" fmla="*/ 1 h 4"/>
                <a:gd name="T40" fmla="*/ 0 w 2"/>
                <a:gd name="T4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 h="4">
                  <a:moveTo>
                    <a:pt x="0" y="3"/>
                  </a:moveTo>
                  <a:cubicBezTo>
                    <a:pt x="0" y="3"/>
                    <a:pt x="0" y="3"/>
                    <a:pt x="0" y="2"/>
                  </a:cubicBezTo>
                  <a:cubicBezTo>
                    <a:pt x="0" y="2"/>
                    <a:pt x="0" y="2"/>
                    <a:pt x="0" y="2"/>
                  </a:cubicBezTo>
                  <a:cubicBezTo>
                    <a:pt x="0" y="2"/>
                    <a:pt x="0" y="2"/>
                    <a:pt x="0" y="2"/>
                  </a:cubicBezTo>
                  <a:cubicBezTo>
                    <a:pt x="0" y="1"/>
                    <a:pt x="0" y="0"/>
                    <a:pt x="1" y="0"/>
                  </a:cubicBezTo>
                  <a:cubicBezTo>
                    <a:pt x="2" y="0"/>
                    <a:pt x="2" y="1"/>
                    <a:pt x="2" y="1"/>
                  </a:cubicBezTo>
                  <a:cubicBezTo>
                    <a:pt x="2" y="2"/>
                    <a:pt x="2" y="2"/>
                    <a:pt x="1" y="2"/>
                  </a:cubicBezTo>
                  <a:cubicBezTo>
                    <a:pt x="1" y="2"/>
                    <a:pt x="1" y="2"/>
                    <a:pt x="1" y="2"/>
                  </a:cubicBezTo>
                  <a:cubicBezTo>
                    <a:pt x="2" y="3"/>
                    <a:pt x="2" y="3"/>
                    <a:pt x="2" y="3"/>
                  </a:cubicBezTo>
                  <a:cubicBezTo>
                    <a:pt x="2" y="4"/>
                    <a:pt x="2" y="4"/>
                    <a:pt x="1" y="4"/>
                  </a:cubicBezTo>
                  <a:cubicBezTo>
                    <a:pt x="0" y="4"/>
                    <a:pt x="0" y="4"/>
                    <a:pt x="0" y="3"/>
                  </a:cubicBezTo>
                  <a:close/>
                  <a:moveTo>
                    <a:pt x="2" y="3"/>
                  </a:moveTo>
                  <a:cubicBezTo>
                    <a:pt x="2" y="3"/>
                    <a:pt x="1" y="3"/>
                    <a:pt x="1" y="3"/>
                  </a:cubicBezTo>
                  <a:cubicBezTo>
                    <a:pt x="0" y="3"/>
                    <a:pt x="0" y="3"/>
                    <a:pt x="0" y="3"/>
                  </a:cubicBezTo>
                  <a:cubicBezTo>
                    <a:pt x="0" y="4"/>
                    <a:pt x="0" y="4"/>
                    <a:pt x="1" y="4"/>
                  </a:cubicBezTo>
                  <a:cubicBezTo>
                    <a:pt x="1" y="4"/>
                    <a:pt x="2" y="4"/>
                    <a:pt x="2" y="3"/>
                  </a:cubicBezTo>
                  <a:close/>
                  <a:moveTo>
                    <a:pt x="0" y="1"/>
                  </a:moveTo>
                  <a:cubicBezTo>
                    <a:pt x="0" y="2"/>
                    <a:pt x="1" y="2"/>
                    <a:pt x="1" y="2"/>
                  </a:cubicBezTo>
                  <a:cubicBezTo>
                    <a:pt x="2" y="1"/>
                    <a:pt x="2" y="1"/>
                    <a:pt x="2" y="1"/>
                  </a:cubicBezTo>
                  <a:cubicBezTo>
                    <a:pt x="2" y="1"/>
                    <a:pt x="1" y="1"/>
                    <a:pt x="1" y="1"/>
                  </a:cubicBezTo>
                  <a:cubicBezTo>
                    <a:pt x="1" y="1"/>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3" name="Freeform 279">
              <a:extLst>
                <a:ext uri="{FF2B5EF4-FFF2-40B4-BE49-F238E27FC236}">
                  <a16:creationId xmlns:a16="http://schemas.microsoft.com/office/drawing/2014/main" xmlns="" id="{CA571765-B83B-4044-A8A6-669F5D70B4BF}"/>
                </a:ext>
              </a:extLst>
            </p:cNvPr>
            <p:cNvSpPr>
              <a:spLocks noEditPoints="1"/>
            </p:cNvSpPr>
            <p:nvPr userDrawn="1"/>
          </p:nvSpPr>
          <p:spPr bwMode="auto">
            <a:xfrm>
              <a:off x="7659688" y="6429375"/>
              <a:ext cx="3175" cy="4763"/>
            </a:xfrm>
            <a:custGeom>
              <a:avLst/>
              <a:gdLst>
                <a:gd name="T0" fmla="*/ 1 w 3"/>
                <a:gd name="T1" fmla="*/ 4 h 4"/>
                <a:gd name="T2" fmla="*/ 1 w 3"/>
                <a:gd name="T3" fmla="*/ 4 h 4"/>
                <a:gd name="T4" fmla="*/ 2 w 3"/>
                <a:gd name="T5" fmla="*/ 4 h 4"/>
                <a:gd name="T6" fmla="*/ 2 w 3"/>
                <a:gd name="T7" fmla="*/ 3 h 4"/>
                <a:gd name="T8" fmla="*/ 2 w 3"/>
                <a:gd name="T9" fmla="*/ 3 h 4"/>
                <a:gd name="T10" fmla="*/ 2 w 3"/>
                <a:gd name="T11" fmla="*/ 3 h 4"/>
                <a:gd name="T12" fmla="*/ 0 w 3"/>
                <a:gd name="T13" fmla="*/ 2 h 4"/>
                <a:gd name="T14" fmla="*/ 2 w 3"/>
                <a:gd name="T15" fmla="*/ 0 h 4"/>
                <a:gd name="T16" fmla="*/ 3 w 3"/>
                <a:gd name="T17" fmla="*/ 2 h 4"/>
                <a:gd name="T18" fmla="*/ 2 w 3"/>
                <a:gd name="T19" fmla="*/ 4 h 4"/>
                <a:gd name="T20" fmla="*/ 1 w 3"/>
                <a:gd name="T21" fmla="*/ 4 h 4"/>
                <a:gd name="T22" fmla="*/ 1 w 3"/>
                <a:gd name="T23" fmla="*/ 4 h 4"/>
                <a:gd name="T24" fmla="*/ 1 w 3"/>
                <a:gd name="T25" fmla="*/ 2 h 4"/>
                <a:gd name="T26" fmla="*/ 2 w 3"/>
                <a:gd name="T27" fmla="*/ 3 h 4"/>
                <a:gd name="T28" fmla="*/ 2 w 3"/>
                <a:gd name="T29" fmla="*/ 2 h 4"/>
                <a:gd name="T30" fmla="*/ 2 w 3"/>
                <a:gd name="T31" fmla="*/ 2 h 4"/>
                <a:gd name="T32" fmla="*/ 2 w 3"/>
                <a:gd name="T33" fmla="*/ 1 h 4"/>
                <a:gd name="T34" fmla="*/ 1 w 3"/>
                <a:gd name="T3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 h="4">
                  <a:moveTo>
                    <a:pt x="1" y="4"/>
                  </a:moveTo>
                  <a:cubicBezTo>
                    <a:pt x="1" y="4"/>
                    <a:pt x="1" y="4"/>
                    <a:pt x="1" y="4"/>
                  </a:cubicBezTo>
                  <a:cubicBezTo>
                    <a:pt x="2" y="4"/>
                    <a:pt x="2" y="4"/>
                    <a:pt x="2" y="4"/>
                  </a:cubicBezTo>
                  <a:cubicBezTo>
                    <a:pt x="2" y="3"/>
                    <a:pt x="2" y="3"/>
                    <a:pt x="2" y="3"/>
                  </a:cubicBezTo>
                  <a:cubicBezTo>
                    <a:pt x="2" y="3"/>
                    <a:pt x="2" y="3"/>
                    <a:pt x="2" y="3"/>
                  </a:cubicBezTo>
                  <a:cubicBezTo>
                    <a:pt x="2" y="3"/>
                    <a:pt x="2" y="3"/>
                    <a:pt x="2" y="3"/>
                  </a:cubicBezTo>
                  <a:cubicBezTo>
                    <a:pt x="1" y="3"/>
                    <a:pt x="0" y="2"/>
                    <a:pt x="0" y="2"/>
                  </a:cubicBezTo>
                  <a:cubicBezTo>
                    <a:pt x="0" y="1"/>
                    <a:pt x="1" y="0"/>
                    <a:pt x="2" y="0"/>
                  </a:cubicBezTo>
                  <a:cubicBezTo>
                    <a:pt x="3" y="0"/>
                    <a:pt x="3" y="1"/>
                    <a:pt x="3" y="2"/>
                  </a:cubicBezTo>
                  <a:cubicBezTo>
                    <a:pt x="3" y="3"/>
                    <a:pt x="3" y="4"/>
                    <a:pt x="2" y="4"/>
                  </a:cubicBezTo>
                  <a:cubicBezTo>
                    <a:pt x="2" y="4"/>
                    <a:pt x="2" y="4"/>
                    <a:pt x="1" y="4"/>
                  </a:cubicBezTo>
                  <a:cubicBezTo>
                    <a:pt x="1" y="4"/>
                    <a:pt x="1" y="4"/>
                    <a:pt x="1" y="4"/>
                  </a:cubicBezTo>
                  <a:close/>
                  <a:moveTo>
                    <a:pt x="1" y="2"/>
                  </a:moveTo>
                  <a:cubicBezTo>
                    <a:pt x="1" y="2"/>
                    <a:pt x="1" y="3"/>
                    <a:pt x="2" y="3"/>
                  </a:cubicBezTo>
                  <a:cubicBezTo>
                    <a:pt x="2" y="2"/>
                    <a:pt x="2" y="2"/>
                    <a:pt x="2" y="2"/>
                  </a:cubicBezTo>
                  <a:cubicBezTo>
                    <a:pt x="2" y="2"/>
                    <a:pt x="2" y="2"/>
                    <a:pt x="2" y="2"/>
                  </a:cubicBezTo>
                  <a:cubicBezTo>
                    <a:pt x="2" y="1"/>
                    <a:pt x="2" y="1"/>
                    <a:pt x="2" y="1"/>
                  </a:cubicBezTo>
                  <a:cubicBezTo>
                    <a:pt x="1" y="1"/>
                    <a:pt x="1" y="1"/>
                    <a:pt x="1" y="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4" name="Freeform 280">
              <a:extLst>
                <a:ext uri="{FF2B5EF4-FFF2-40B4-BE49-F238E27FC236}">
                  <a16:creationId xmlns:a16="http://schemas.microsoft.com/office/drawing/2014/main" xmlns="" id="{B0A0EE8B-A47F-410C-AC4A-3FED9FE03F45}"/>
                </a:ext>
              </a:extLst>
            </p:cNvPr>
            <p:cNvSpPr>
              <a:spLocks noEditPoints="1"/>
            </p:cNvSpPr>
            <p:nvPr userDrawn="1"/>
          </p:nvSpPr>
          <p:spPr bwMode="auto">
            <a:xfrm>
              <a:off x="7667626" y="6429375"/>
              <a:ext cx="4763" cy="4763"/>
            </a:xfrm>
            <a:custGeom>
              <a:avLst/>
              <a:gdLst>
                <a:gd name="T0" fmla="*/ 3 w 3"/>
                <a:gd name="T1" fmla="*/ 2 h 4"/>
                <a:gd name="T2" fmla="*/ 1 w 3"/>
                <a:gd name="T3" fmla="*/ 4 h 4"/>
                <a:gd name="T4" fmla="*/ 0 w 3"/>
                <a:gd name="T5" fmla="*/ 2 h 4"/>
                <a:gd name="T6" fmla="*/ 1 w 3"/>
                <a:gd name="T7" fmla="*/ 0 h 4"/>
                <a:gd name="T8" fmla="*/ 3 w 3"/>
                <a:gd name="T9" fmla="*/ 2 h 4"/>
                <a:gd name="T10" fmla="*/ 1 w 3"/>
                <a:gd name="T11" fmla="*/ 2 h 4"/>
                <a:gd name="T12" fmla="*/ 1 w 3"/>
                <a:gd name="T13" fmla="*/ 4 h 4"/>
                <a:gd name="T14" fmla="*/ 2 w 3"/>
                <a:gd name="T15" fmla="*/ 2 h 4"/>
                <a:gd name="T16" fmla="*/ 1 w 3"/>
                <a:gd name="T17" fmla="*/ 1 h 4"/>
                <a:gd name="T18" fmla="*/ 1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3" y="2"/>
                  </a:moveTo>
                  <a:cubicBezTo>
                    <a:pt x="3" y="4"/>
                    <a:pt x="2" y="4"/>
                    <a:pt x="1" y="4"/>
                  </a:cubicBezTo>
                  <a:cubicBezTo>
                    <a:pt x="1" y="4"/>
                    <a:pt x="0" y="4"/>
                    <a:pt x="0" y="2"/>
                  </a:cubicBezTo>
                  <a:cubicBezTo>
                    <a:pt x="0" y="1"/>
                    <a:pt x="1" y="0"/>
                    <a:pt x="1" y="0"/>
                  </a:cubicBezTo>
                  <a:cubicBezTo>
                    <a:pt x="2" y="0"/>
                    <a:pt x="3" y="1"/>
                    <a:pt x="3" y="2"/>
                  </a:cubicBezTo>
                  <a:close/>
                  <a:moveTo>
                    <a:pt x="1" y="2"/>
                  </a:moveTo>
                  <a:cubicBezTo>
                    <a:pt x="1" y="3"/>
                    <a:pt x="1" y="4"/>
                    <a:pt x="1" y="4"/>
                  </a:cubicBezTo>
                  <a:cubicBezTo>
                    <a:pt x="2" y="4"/>
                    <a:pt x="2" y="3"/>
                    <a:pt x="2" y="2"/>
                  </a:cubicBezTo>
                  <a:cubicBezTo>
                    <a:pt x="2" y="2"/>
                    <a:pt x="2" y="1"/>
                    <a:pt x="1" y="1"/>
                  </a:cubicBezTo>
                  <a:cubicBezTo>
                    <a:pt x="1" y="1"/>
                    <a:pt x="1" y="1"/>
                    <a:pt x="1" y="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5" name="Freeform 281">
              <a:extLst>
                <a:ext uri="{FF2B5EF4-FFF2-40B4-BE49-F238E27FC236}">
                  <a16:creationId xmlns:a16="http://schemas.microsoft.com/office/drawing/2014/main" xmlns="" id="{59ACF216-48C1-443D-94FE-B9D74DA1FCD6}"/>
                </a:ext>
              </a:extLst>
            </p:cNvPr>
            <p:cNvSpPr>
              <a:spLocks/>
            </p:cNvSpPr>
            <p:nvPr userDrawn="1"/>
          </p:nvSpPr>
          <p:spPr bwMode="auto">
            <a:xfrm>
              <a:off x="7515226" y="6534150"/>
              <a:ext cx="12700" cy="25400"/>
            </a:xfrm>
            <a:custGeom>
              <a:avLst/>
              <a:gdLst>
                <a:gd name="T0" fmla="*/ 3 w 8"/>
                <a:gd name="T1" fmla="*/ 16 h 16"/>
                <a:gd name="T2" fmla="*/ 3 w 8"/>
                <a:gd name="T3" fmla="*/ 4 h 16"/>
                <a:gd name="T4" fmla="*/ 0 w 8"/>
                <a:gd name="T5" fmla="*/ 4 h 16"/>
                <a:gd name="T6" fmla="*/ 4 w 8"/>
                <a:gd name="T7" fmla="*/ 0 h 16"/>
                <a:gd name="T8" fmla="*/ 8 w 8"/>
                <a:gd name="T9" fmla="*/ 4 h 16"/>
                <a:gd name="T10" fmla="*/ 5 w 8"/>
                <a:gd name="T11" fmla="*/ 4 h 16"/>
                <a:gd name="T12" fmla="*/ 5 w 8"/>
                <a:gd name="T13" fmla="*/ 16 h 16"/>
                <a:gd name="T14" fmla="*/ 3 w 8"/>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6">
                  <a:moveTo>
                    <a:pt x="3" y="16"/>
                  </a:moveTo>
                  <a:lnTo>
                    <a:pt x="3" y="4"/>
                  </a:lnTo>
                  <a:lnTo>
                    <a:pt x="0" y="4"/>
                  </a:lnTo>
                  <a:lnTo>
                    <a:pt x="4" y="0"/>
                  </a:lnTo>
                  <a:lnTo>
                    <a:pt x="8" y="4"/>
                  </a:lnTo>
                  <a:lnTo>
                    <a:pt x="5" y="4"/>
                  </a:lnTo>
                  <a:lnTo>
                    <a:pt x="5" y="16"/>
                  </a:lnTo>
                  <a:lnTo>
                    <a:pt x="3" y="16"/>
                  </a:lnTo>
                  <a:close/>
                </a:path>
              </a:pathLst>
            </a:custGeom>
            <a:solidFill>
              <a:srgbClr val="4542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6" name="Freeform 282">
              <a:extLst>
                <a:ext uri="{FF2B5EF4-FFF2-40B4-BE49-F238E27FC236}">
                  <a16:creationId xmlns:a16="http://schemas.microsoft.com/office/drawing/2014/main" xmlns="" id="{6F25B3B1-F16F-435C-8862-0F95835F37F2}"/>
                </a:ext>
              </a:extLst>
            </p:cNvPr>
            <p:cNvSpPr>
              <a:spLocks/>
            </p:cNvSpPr>
            <p:nvPr userDrawn="1"/>
          </p:nvSpPr>
          <p:spPr bwMode="auto">
            <a:xfrm>
              <a:off x="7499351" y="6534150"/>
              <a:ext cx="14288" cy="25400"/>
            </a:xfrm>
            <a:custGeom>
              <a:avLst/>
              <a:gdLst>
                <a:gd name="T0" fmla="*/ 3 w 9"/>
                <a:gd name="T1" fmla="*/ 16 h 16"/>
                <a:gd name="T2" fmla="*/ 3 w 9"/>
                <a:gd name="T3" fmla="*/ 4 h 16"/>
                <a:gd name="T4" fmla="*/ 0 w 9"/>
                <a:gd name="T5" fmla="*/ 4 h 16"/>
                <a:gd name="T6" fmla="*/ 4 w 9"/>
                <a:gd name="T7" fmla="*/ 0 h 16"/>
                <a:gd name="T8" fmla="*/ 9 w 9"/>
                <a:gd name="T9" fmla="*/ 4 h 16"/>
                <a:gd name="T10" fmla="*/ 6 w 9"/>
                <a:gd name="T11" fmla="*/ 4 h 16"/>
                <a:gd name="T12" fmla="*/ 6 w 9"/>
                <a:gd name="T13" fmla="*/ 16 h 16"/>
                <a:gd name="T14" fmla="*/ 3 w 9"/>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6">
                  <a:moveTo>
                    <a:pt x="3" y="16"/>
                  </a:moveTo>
                  <a:lnTo>
                    <a:pt x="3" y="4"/>
                  </a:lnTo>
                  <a:lnTo>
                    <a:pt x="0" y="4"/>
                  </a:lnTo>
                  <a:lnTo>
                    <a:pt x="4" y="0"/>
                  </a:lnTo>
                  <a:lnTo>
                    <a:pt x="9" y="4"/>
                  </a:lnTo>
                  <a:lnTo>
                    <a:pt x="6" y="4"/>
                  </a:lnTo>
                  <a:lnTo>
                    <a:pt x="6" y="16"/>
                  </a:lnTo>
                  <a:lnTo>
                    <a:pt x="3" y="16"/>
                  </a:lnTo>
                  <a:close/>
                </a:path>
              </a:pathLst>
            </a:custGeom>
            <a:solidFill>
              <a:srgbClr val="4542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7" name="Rectangle 283">
              <a:extLst>
                <a:ext uri="{FF2B5EF4-FFF2-40B4-BE49-F238E27FC236}">
                  <a16:creationId xmlns:a16="http://schemas.microsoft.com/office/drawing/2014/main" xmlns="" id="{C4D7A69D-1DA3-406A-8750-761D2FEA14DF}"/>
                </a:ext>
              </a:extLst>
            </p:cNvPr>
            <p:cNvSpPr>
              <a:spLocks noChangeArrowheads="1"/>
            </p:cNvSpPr>
            <p:nvPr userDrawn="1"/>
          </p:nvSpPr>
          <p:spPr bwMode="auto">
            <a:xfrm>
              <a:off x="7499351" y="6561138"/>
              <a:ext cx="26988" cy="3175"/>
            </a:xfrm>
            <a:prstGeom prst="rect">
              <a:avLst/>
            </a:prstGeom>
            <a:solidFill>
              <a:srgbClr val="45423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8" name="Freeform 284">
              <a:extLst>
                <a:ext uri="{FF2B5EF4-FFF2-40B4-BE49-F238E27FC236}">
                  <a16:creationId xmlns:a16="http://schemas.microsoft.com/office/drawing/2014/main" xmlns="" id="{96266F0F-238D-4740-A989-4771E021A15F}"/>
                </a:ext>
              </a:extLst>
            </p:cNvPr>
            <p:cNvSpPr>
              <a:spLocks/>
            </p:cNvSpPr>
            <p:nvPr userDrawn="1"/>
          </p:nvSpPr>
          <p:spPr bwMode="auto">
            <a:xfrm>
              <a:off x="7486651" y="6523038"/>
              <a:ext cx="52388" cy="52388"/>
            </a:xfrm>
            <a:custGeom>
              <a:avLst/>
              <a:gdLst>
                <a:gd name="T0" fmla="*/ 30 w 33"/>
                <a:gd name="T1" fmla="*/ 30 h 33"/>
                <a:gd name="T2" fmla="*/ 30 w 33"/>
                <a:gd name="T3" fmla="*/ 27 h 33"/>
                <a:gd name="T4" fmla="*/ 6 w 33"/>
                <a:gd name="T5" fmla="*/ 27 h 33"/>
                <a:gd name="T6" fmla="*/ 6 w 33"/>
                <a:gd name="T7" fmla="*/ 7 h 33"/>
                <a:gd name="T8" fmla="*/ 27 w 33"/>
                <a:gd name="T9" fmla="*/ 7 h 33"/>
                <a:gd name="T10" fmla="*/ 27 w 33"/>
                <a:gd name="T11" fmla="*/ 30 h 33"/>
                <a:gd name="T12" fmla="*/ 30 w 33"/>
                <a:gd name="T13" fmla="*/ 30 h 33"/>
                <a:gd name="T14" fmla="*/ 30 w 33"/>
                <a:gd name="T15" fmla="*/ 27 h 33"/>
                <a:gd name="T16" fmla="*/ 30 w 33"/>
                <a:gd name="T17" fmla="*/ 30 h 33"/>
                <a:gd name="T18" fmla="*/ 33 w 33"/>
                <a:gd name="T19" fmla="*/ 30 h 33"/>
                <a:gd name="T20" fmla="*/ 33 w 33"/>
                <a:gd name="T21" fmla="*/ 0 h 33"/>
                <a:gd name="T22" fmla="*/ 0 w 33"/>
                <a:gd name="T23" fmla="*/ 0 h 33"/>
                <a:gd name="T24" fmla="*/ 0 w 33"/>
                <a:gd name="T25" fmla="*/ 33 h 33"/>
                <a:gd name="T26" fmla="*/ 33 w 33"/>
                <a:gd name="T27" fmla="*/ 33 h 33"/>
                <a:gd name="T28" fmla="*/ 33 w 33"/>
                <a:gd name="T29" fmla="*/ 30 h 33"/>
                <a:gd name="T30" fmla="*/ 30 w 33"/>
                <a:gd name="T31"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33">
                  <a:moveTo>
                    <a:pt x="30" y="30"/>
                  </a:moveTo>
                  <a:lnTo>
                    <a:pt x="30" y="27"/>
                  </a:lnTo>
                  <a:lnTo>
                    <a:pt x="6" y="27"/>
                  </a:lnTo>
                  <a:lnTo>
                    <a:pt x="6" y="7"/>
                  </a:lnTo>
                  <a:lnTo>
                    <a:pt x="27" y="7"/>
                  </a:lnTo>
                  <a:lnTo>
                    <a:pt x="27" y="30"/>
                  </a:lnTo>
                  <a:lnTo>
                    <a:pt x="30" y="30"/>
                  </a:lnTo>
                  <a:lnTo>
                    <a:pt x="30" y="27"/>
                  </a:lnTo>
                  <a:lnTo>
                    <a:pt x="30" y="30"/>
                  </a:lnTo>
                  <a:lnTo>
                    <a:pt x="33" y="30"/>
                  </a:lnTo>
                  <a:lnTo>
                    <a:pt x="33" y="0"/>
                  </a:lnTo>
                  <a:lnTo>
                    <a:pt x="0" y="0"/>
                  </a:lnTo>
                  <a:lnTo>
                    <a:pt x="0" y="33"/>
                  </a:lnTo>
                  <a:lnTo>
                    <a:pt x="33" y="33"/>
                  </a:lnTo>
                  <a:lnTo>
                    <a:pt x="33" y="30"/>
                  </a:lnTo>
                  <a:lnTo>
                    <a:pt x="30" y="30"/>
                  </a:lnTo>
                  <a:close/>
                </a:path>
              </a:pathLst>
            </a:custGeom>
            <a:solidFill>
              <a:srgbClr val="4542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9" name="Freeform 285">
              <a:extLst>
                <a:ext uri="{FF2B5EF4-FFF2-40B4-BE49-F238E27FC236}">
                  <a16:creationId xmlns:a16="http://schemas.microsoft.com/office/drawing/2014/main" xmlns="" id="{39734855-4464-4ECE-B654-82B7B7CCA2AB}"/>
                </a:ext>
              </a:extLst>
            </p:cNvPr>
            <p:cNvSpPr>
              <a:spLocks/>
            </p:cNvSpPr>
            <p:nvPr userDrawn="1"/>
          </p:nvSpPr>
          <p:spPr bwMode="auto">
            <a:xfrm>
              <a:off x="7562851" y="6534150"/>
              <a:ext cx="30163" cy="14288"/>
            </a:xfrm>
            <a:custGeom>
              <a:avLst/>
              <a:gdLst>
                <a:gd name="T0" fmla="*/ 0 w 25"/>
                <a:gd name="T1" fmla="*/ 12 h 12"/>
                <a:gd name="T2" fmla="*/ 8 w 25"/>
                <a:gd name="T3" fmla="*/ 12 h 12"/>
                <a:gd name="T4" fmla="*/ 17 w 25"/>
                <a:gd name="T5" fmla="*/ 12 h 12"/>
                <a:gd name="T6" fmla="*/ 25 w 25"/>
                <a:gd name="T7" fmla="*/ 12 h 12"/>
                <a:gd name="T8" fmla="*/ 14 w 25"/>
                <a:gd name="T9" fmla="*/ 2 h 12"/>
                <a:gd name="T10" fmla="*/ 13 w 25"/>
                <a:gd name="T11" fmla="*/ 1 h 12"/>
                <a:gd name="T12" fmla="*/ 13 w 25"/>
                <a:gd name="T13" fmla="*/ 0 h 12"/>
                <a:gd name="T14" fmla="*/ 13 w 25"/>
                <a:gd name="T15" fmla="*/ 0 h 12"/>
                <a:gd name="T16" fmla="*/ 12 w 25"/>
                <a:gd name="T17" fmla="*/ 2 h 12"/>
                <a:gd name="T18" fmla="*/ 0 w 25"/>
                <a:gd name="T1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2">
                  <a:moveTo>
                    <a:pt x="0" y="12"/>
                  </a:moveTo>
                  <a:cubicBezTo>
                    <a:pt x="0" y="12"/>
                    <a:pt x="5" y="10"/>
                    <a:pt x="8" y="12"/>
                  </a:cubicBezTo>
                  <a:cubicBezTo>
                    <a:pt x="8" y="12"/>
                    <a:pt x="13" y="9"/>
                    <a:pt x="17" y="12"/>
                  </a:cubicBezTo>
                  <a:cubicBezTo>
                    <a:pt x="17" y="12"/>
                    <a:pt x="21" y="9"/>
                    <a:pt x="25" y="12"/>
                  </a:cubicBezTo>
                  <a:cubicBezTo>
                    <a:pt x="25" y="12"/>
                    <a:pt x="24" y="3"/>
                    <a:pt x="14" y="2"/>
                  </a:cubicBezTo>
                  <a:cubicBezTo>
                    <a:pt x="14" y="2"/>
                    <a:pt x="13" y="2"/>
                    <a:pt x="13" y="1"/>
                  </a:cubicBezTo>
                  <a:cubicBezTo>
                    <a:pt x="14" y="0"/>
                    <a:pt x="13" y="0"/>
                    <a:pt x="13" y="0"/>
                  </a:cubicBezTo>
                  <a:cubicBezTo>
                    <a:pt x="13" y="0"/>
                    <a:pt x="13" y="0"/>
                    <a:pt x="13" y="0"/>
                  </a:cubicBezTo>
                  <a:cubicBezTo>
                    <a:pt x="12" y="2"/>
                    <a:pt x="12" y="2"/>
                    <a:pt x="12" y="2"/>
                  </a:cubicBezTo>
                  <a:cubicBezTo>
                    <a:pt x="12" y="2"/>
                    <a:pt x="3" y="2"/>
                    <a:pt x="0" y="12"/>
                  </a:cubicBezTo>
                  <a:close/>
                </a:path>
              </a:pathLst>
            </a:custGeom>
            <a:solidFill>
              <a:srgbClr val="4542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0" name="Freeform 286">
              <a:extLst>
                <a:ext uri="{FF2B5EF4-FFF2-40B4-BE49-F238E27FC236}">
                  <a16:creationId xmlns:a16="http://schemas.microsoft.com/office/drawing/2014/main" xmlns="" id="{B3C1D107-525C-432E-B1A4-B7642B1B96E2}"/>
                </a:ext>
              </a:extLst>
            </p:cNvPr>
            <p:cNvSpPr>
              <a:spLocks/>
            </p:cNvSpPr>
            <p:nvPr userDrawn="1"/>
          </p:nvSpPr>
          <p:spPr bwMode="auto">
            <a:xfrm>
              <a:off x="7573963" y="6545263"/>
              <a:ext cx="6350" cy="20638"/>
            </a:xfrm>
            <a:custGeom>
              <a:avLst/>
              <a:gdLst>
                <a:gd name="T0" fmla="*/ 2 w 5"/>
                <a:gd name="T1" fmla="*/ 16 h 16"/>
                <a:gd name="T2" fmla="*/ 2 w 5"/>
                <a:gd name="T3" fmla="*/ 16 h 16"/>
                <a:gd name="T4" fmla="*/ 2 w 5"/>
                <a:gd name="T5" fmla="*/ 16 h 16"/>
                <a:gd name="T6" fmla="*/ 1 w 5"/>
                <a:gd name="T7" fmla="*/ 15 h 16"/>
                <a:gd name="T8" fmla="*/ 0 w 5"/>
                <a:gd name="T9" fmla="*/ 14 h 16"/>
                <a:gd name="T10" fmla="*/ 2 w 5"/>
                <a:gd name="T11" fmla="*/ 14 h 16"/>
                <a:gd name="T12" fmla="*/ 2 w 5"/>
                <a:gd name="T13" fmla="*/ 15 h 16"/>
                <a:gd name="T14" fmla="*/ 2 w 5"/>
                <a:gd name="T15" fmla="*/ 15 h 16"/>
                <a:gd name="T16" fmla="*/ 3 w 5"/>
                <a:gd name="T17" fmla="*/ 15 h 16"/>
                <a:gd name="T18" fmla="*/ 3 w 5"/>
                <a:gd name="T19" fmla="*/ 14 h 16"/>
                <a:gd name="T20" fmla="*/ 3 w 5"/>
                <a:gd name="T21" fmla="*/ 0 h 16"/>
                <a:gd name="T22" fmla="*/ 5 w 5"/>
                <a:gd name="T23" fmla="*/ 0 h 16"/>
                <a:gd name="T24" fmla="*/ 5 w 5"/>
                <a:gd name="T25" fmla="*/ 14 h 16"/>
                <a:gd name="T26" fmla="*/ 3 w 5"/>
                <a:gd name="T27" fmla="*/ 16 h 16"/>
                <a:gd name="T28" fmla="*/ 2 w 5"/>
                <a:gd name="T2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16">
                  <a:moveTo>
                    <a:pt x="2" y="16"/>
                  </a:moveTo>
                  <a:cubicBezTo>
                    <a:pt x="2" y="16"/>
                    <a:pt x="2" y="16"/>
                    <a:pt x="2" y="16"/>
                  </a:cubicBezTo>
                  <a:cubicBezTo>
                    <a:pt x="2" y="16"/>
                    <a:pt x="2" y="16"/>
                    <a:pt x="2" y="16"/>
                  </a:cubicBezTo>
                  <a:cubicBezTo>
                    <a:pt x="1" y="15"/>
                    <a:pt x="1" y="15"/>
                    <a:pt x="1" y="15"/>
                  </a:cubicBezTo>
                  <a:cubicBezTo>
                    <a:pt x="0" y="15"/>
                    <a:pt x="0" y="15"/>
                    <a:pt x="0" y="14"/>
                  </a:cubicBezTo>
                  <a:cubicBezTo>
                    <a:pt x="2" y="14"/>
                    <a:pt x="2" y="14"/>
                    <a:pt x="2" y="14"/>
                  </a:cubicBezTo>
                  <a:cubicBezTo>
                    <a:pt x="2" y="15"/>
                    <a:pt x="2" y="15"/>
                    <a:pt x="2" y="15"/>
                  </a:cubicBezTo>
                  <a:cubicBezTo>
                    <a:pt x="2" y="15"/>
                    <a:pt x="2" y="15"/>
                    <a:pt x="2" y="15"/>
                  </a:cubicBezTo>
                  <a:cubicBezTo>
                    <a:pt x="3" y="15"/>
                    <a:pt x="3" y="15"/>
                    <a:pt x="3" y="15"/>
                  </a:cubicBezTo>
                  <a:cubicBezTo>
                    <a:pt x="3" y="15"/>
                    <a:pt x="3" y="14"/>
                    <a:pt x="3" y="14"/>
                  </a:cubicBezTo>
                  <a:cubicBezTo>
                    <a:pt x="3" y="0"/>
                    <a:pt x="3" y="0"/>
                    <a:pt x="3" y="0"/>
                  </a:cubicBezTo>
                  <a:cubicBezTo>
                    <a:pt x="5" y="0"/>
                    <a:pt x="5" y="0"/>
                    <a:pt x="5" y="0"/>
                  </a:cubicBezTo>
                  <a:cubicBezTo>
                    <a:pt x="5" y="14"/>
                    <a:pt x="5" y="14"/>
                    <a:pt x="5" y="14"/>
                  </a:cubicBezTo>
                  <a:cubicBezTo>
                    <a:pt x="5" y="15"/>
                    <a:pt x="4" y="16"/>
                    <a:pt x="3" y="16"/>
                  </a:cubicBezTo>
                  <a:lnTo>
                    <a:pt x="2" y="16"/>
                  </a:lnTo>
                  <a:close/>
                </a:path>
              </a:pathLst>
            </a:custGeom>
            <a:solidFill>
              <a:srgbClr val="4542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1" name="Freeform 287">
              <a:extLst>
                <a:ext uri="{FF2B5EF4-FFF2-40B4-BE49-F238E27FC236}">
                  <a16:creationId xmlns:a16="http://schemas.microsoft.com/office/drawing/2014/main" xmlns="" id="{AFCB972D-9F08-421B-9492-A5A053FD789F}"/>
                </a:ext>
              </a:extLst>
            </p:cNvPr>
            <p:cNvSpPr>
              <a:spLocks/>
            </p:cNvSpPr>
            <p:nvPr userDrawn="1"/>
          </p:nvSpPr>
          <p:spPr bwMode="auto">
            <a:xfrm>
              <a:off x="7551738" y="6523038"/>
              <a:ext cx="52388" cy="52388"/>
            </a:xfrm>
            <a:custGeom>
              <a:avLst/>
              <a:gdLst>
                <a:gd name="T0" fmla="*/ 30 w 33"/>
                <a:gd name="T1" fmla="*/ 30 h 33"/>
                <a:gd name="T2" fmla="*/ 30 w 33"/>
                <a:gd name="T3" fmla="*/ 27 h 33"/>
                <a:gd name="T4" fmla="*/ 6 w 33"/>
                <a:gd name="T5" fmla="*/ 27 h 33"/>
                <a:gd name="T6" fmla="*/ 6 w 33"/>
                <a:gd name="T7" fmla="*/ 7 h 33"/>
                <a:gd name="T8" fmla="*/ 27 w 33"/>
                <a:gd name="T9" fmla="*/ 7 h 33"/>
                <a:gd name="T10" fmla="*/ 27 w 33"/>
                <a:gd name="T11" fmla="*/ 30 h 33"/>
                <a:gd name="T12" fmla="*/ 30 w 33"/>
                <a:gd name="T13" fmla="*/ 30 h 33"/>
                <a:gd name="T14" fmla="*/ 30 w 33"/>
                <a:gd name="T15" fmla="*/ 27 h 33"/>
                <a:gd name="T16" fmla="*/ 30 w 33"/>
                <a:gd name="T17" fmla="*/ 30 h 33"/>
                <a:gd name="T18" fmla="*/ 33 w 33"/>
                <a:gd name="T19" fmla="*/ 30 h 33"/>
                <a:gd name="T20" fmla="*/ 33 w 33"/>
                <a:gd name="T21" fmla="*/ 0 h 33"/>
                <a:gd name="T22" fmla="*/ 0 w 33"/>
                <a:gd name="T23" fmla="*/ 0 h 33"/>
                <a:gd name="T24" fmla="*/ 0 w 33"/>
                <a:gd name="T25" fmla="*/ 33 h 33"/>
                <a:gd name="T26" fmla="*/ 33 w 33"/>
                <a:gd name="T27" fmla="*/ 33 h 33"/>
                <a:gd name="T28" fmla="*/ 33 w 33"/>
                <a:gd name="T29" fmla="*/ 30 h 33"/>
                <a:gd name="T30" fmla="*/ 30 w 33"/>
                <a:gd name="T31"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33">
                  <a:moveTo>
                    <a:pt x="30" y="30"/>
                  </a:moveTo>
                  <a:lnTo>
                    <a:pt x="30" y="27"/>
                  </a:lnTo>
                  <a:lnTo>
                    <a:pt x="6" y="27"/>
                  </a:lnTo>
                  <a:lnTo>
                    <a:pt x="6" y="7"/>
                  </a:lnTo>
                  <a:lnTo>
                    <a:pt x="27" y="7"/>
                  </a:lnTo>
                  <a:lnTo>
                    <a:pt x="27" y="30"/>
                  </a:lnTo>
                  <a:lnTo>
                    <a:pt x="30" y="30"/>
                  </a:lnTo>
                  <a:lnTo>
                    <a:pt x="30" y="27"/>
                  </a:lnTo>
                  <a:lnTo>
                    <a:pt x="30" y="30"/>
                  </a:lnTo>
                  <a:lnTo>
                    <a:pt x="33" y="30"/>
                  </a:lnTo>
                  <a:lnTo>
                    <a:pt x="33" y="0"/>
                  </a:lnTo>
                  <a:lnTo>
                    <a:pt x="0" y="0"/>
                  </a:lnTo>
                  <a:lnTo>
                    <a:pt x="0" y="33"/>
                  </a:lnTo>
                  <a:lnTo>
                    <a:pt x="33" y="33"/>
                  </a:lnTo>
                  <a:lnTo>
                    <a:pt x="33" y="30"/>
                  </a:lnTo>
                  <a:lnTo>
                    <a:pt x="30" y="30"/>
                  </a:lnTo>
                  <a:close/>
                </a:path>
              </a:pathLst>
            </a:custGeom>
            <a:solidFill>
              <a:srgbClr val="4542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2" name="Freeform 288">
              <a:extLst>
                <a:ext uri="{FF2B5EF4-FFF2-40B4-BE49-F238E27FC236}">
                  <a16:creationId xmlns:a16="http://schemas.microsoft.com/office/drawing/2014/main" xmlns="" id="{7F2262F6-7A4F-400F-B391-AD98F6AF72A5}"/>
                </a:ext>
              </a:extLst>
            </p:cNvPr>
            <p:cNvSpPr>
              <a:spLocks/>
            </p:cNvSpPr>
            <p:nvPr userDrawn="1"/>
          </p:nvSpPr>
          <p:spPr bwMode="auto">
            <a:xfrm>
              <a:off x="7635876" y="6534150"/>
              <a:ext cx="19050" cy="14288"/>
            </a:xfrm>
            <a:custGeom>
              <a:avLst/>
              <a:gdLst>
                <a:gd name="T0" fmla="*/ 14 w 15"/>
                <a:gd name="T1" fmla="*/ 0 h 11"/>
                <a:gd name="T2" fmla="*/ 5 w 15"/>
                <a:gd name="T3" fmla="*/ 0 h 11"/>
                <a:gd name="T4" fmla="*/ 4 w 15"/>
                <a:gd name="T5" fmla="*/ 2 h 11"/>
                <a:gd name="T6" fmla="*/ 4 w 15"/>
                <a:gd name="T7" fmla="*/ 4 h 11"/>
                <a:gd name="T8" fmla="*/ 3 w 15"/>
                <a:gd name="T9" fmla="*/ 6 h 11"/>
                <a:gd name="T10" fmla="*/ 1 w 15"/>
                <a:gd name="T11" fmla="*/ 7 h 11"/>
                <a:gd name="T12" fmla="*/ 1 w 15"/>
                <a:gd name="T13" fmla="*/ 7 h 11"/>
                <a:gd name="T14" fmla="*/ 0 w 15"/>
                <a:gd name="T15" fmla="*/ 9 h 11"/>
                <a:gd name="T16" fmla="*/ 5 w 15"/>
                <a:gd name="T17" fmla="*/ 11 h 11"/>
                <a:gd name="T18" fmla="*/ 7 w 15"/>
                <a:gd name="T19" fmla="*/ 11 h 11"/>
                <a:gd name="T20" fmla="*/ 14 w 15"/>
                <a:gd name="T2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11">
                  <a:moveTo>
                    <a:pt x="14" y="0"/>
                  </a:moveTo>
                  <a:cubicBezTo>
                    <a:pt x="5" y="0"/>
                    <a:pt x="5" y="0"/>
                    <a:pt x="5" y="0"/>
                  </a:cubicBezTo>
                  <a:cubicBezTo>
                    <a:pt x="5" y="1"/>
                    <a:pt x="4" y="2"/>
                    <a:pt x="4" y="2"/>
                  </a:cubicBezTo>
                  <a:cubicBezTo>
                    <a:pt x="4" y="3"/>
                    <a:pt x="4" y="3"/>
                    <a:pt x="4" y="4"/>
                  </a:cubicBezTo>
                  <a:cubicBezTo>
                    <a:pt x="3" y="4"/>
                    <a:pt x="3" y="5"/>
                    <a:pt x="3" y="6"/>
                  </a:cubicBezTo>
                  <a:cubicBezTo>
                    <a:pt x="2" y="7"/>
                    <a:pt x="2" y="7"/>
                    <a:pt x="1" y="7"/>
                  </a:cubicBezTo>
                  <a:cubicBezTo>
                    <a:pt x="1" y="7"/>
                    <a:pt x="1" y="7"/>
                    <a:pt x="1" y="7"/>
                  </a:cubicBezTo>
                  <a:cubicBezTo>
                    <a:pt x="1" y="8"/>
                    <a:pt x="1" y="8"/>
                    <a:pt x="0" y="9"/>
                  </a:cubicBezTo>
                  <a:cubicBezTo>
                    <a:pt x="2" y="11"/>
                    <a:pt x="5" y="11"/>
                    <a:pt x="5" y="11"/>
                  </a:cubicBezTo>
                  <a:cubicBezTo>
                    <a:pt x="7" y="11"/>
                    <a:pt x="7" y="11"/>
                    <a:pt x="7" y="11"/>
                  </a:cubicBezTo>
                  <a:cubicBezTo>
                    <a:pt x="15" y="9"/>
                    <a:pt x="14" y="0"/>
                    <a:pt x="14" y="0"/>
                  </a:cubicBezTo>
                  <a:close/>
                </a:path>
              </a:pathLst>
            </a:custGeom>
            <a:solidFill>
              <a:srgbClr val="4542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3" name="Freeform 289">
              <a:extLst>
                <a:ext uri="{FF2B5EF4-FFF2-40B4-BE49-F238E27FC236}">
                  <a16:creationId xmlns:a16="http://schemas.microsoft.com/office/drawing/2014/main" xmlns="" id="{F0DD14EE-BD79-4426-8819-F7338AD9FE45}"/>
                </a:ext>
              </a:extLst>
            </p:cNvPr>
            <p:cNvSpPr>
              <a:spLocks/>
            </p:cNvSpPr>
            <p:nvPr userDrawn="1"/>
          </p:nvSpPr>
          <p:spPr bwMode="auto">
            <a:xfrm>
              <a:off x="7632701" y="6534150"/>
              <a:ext cx="7938" cy="11113"/>
            </a:xfrm>
            <a:custGeom>
              <a:avLst/>
              <a:gdLst>
                <a:gd name="T0" fmla="*/ 4 w 7"/>
                <a:gd name="T1" fmla="*/ 6 h 8"/>
                <a:gd name="T2" fmla="*/ 4 w 7"/>
                <a:gd name="T3" fmla="*/ 6 h 8"/>
                <a:gd name="T4" fmla="*/ 5 w 7"/>
                <a:gd name="T5" fmla="*/ 5 h 8"/>
                <a:gd name="T6" fmla="*/ 5 w 7"/>
                <a:gd name="T7" fmla="*/ 4 h 8"/>
                <a:gd name="T8" fmla="*/ 6 w 7"/>
                <a:gd name="T9" fmla="*/ 2 h 8"/>
                <a:gd name="T10" fmla="*/ 7 w 7"/>
                <a:gd name="T11" fmla="*/ 0 h 8"/>
                <a:gd name="T12" fmla="*/ 0 w 7"/>
                <a:gd name="T13" fmla="*/ 0 h 8"/>
                <a:gd name="T14" fmla="*/ 2 w 7"/>
                <a:gd name="T15" fmla="*/ 8 h 8"/>
                <a:gd name="T16" fmla="*/ 3 w 7"/>
                <a:gd name="T17" fmla="*/ 7 h 8"/>
                <a:gd name="T18" fmla="*/ 4 w 7"/>
                <a:gd name="T19"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8">
                  <a:moveTo>
                    <a:pt x="4" y="6"/>
                  </a:moveTo>
                  <a:cubicBezTo>
                    <a:pt x="4" y="6"/>
                    <a:pt x="4" y="6"/>
                    <a:pt x="4" y="6"/>
                  </a:cubicBezTo>
                  <a:cubicBezTo>
                    <a:pt x="4" y="6"/>
                    <a:pt x="4" y="6"/>
                    <a:pt x="5" y="5"/>
                  </a:cubicBezTo>
                  <a:cubicBezTo>
                    <a:pt x="5" y="4"/>
                    <a:pt x="5" y="4"/>
                    <a:pt x="5" y="4"/>
                  </a:cubicBezTo>
                  <a:cubicBezTo>
                    <a:pt x="6" y="3"/>
                    <a:pt x="6" y="3"/>
                    <a:pt x="6" y="2"/>
                  </a:cubicBezTo>
                  <a:cubicBezTo>
                    <a:pt x="6" y="1"/>
                    <a:pt x="6" y="1"/>
                    <a:pt x="7" y="0"/>
                  </a:cubicBezTo>
                  <a:cubicBezTo>
                    <a:pt x="0" y="0"/>
                    <a:pt x="0" y="0"/>
                    <a:pt x="0" y="0"/>
                  </a:cubicBezTo>
                  <a:cubicBezTo>
                    <a:pt x="0" y="4"/>
                    <a:pt x="1" y="7"/>
                    <a:pt x="2" y="8"/>
                  </a:cubicBezTo>
                  <a:cubicBezTo>
                    <a:pt x="3" y="8"/>
                    <a:pt x="3" y="7"/>
                    <a:pt x="3" y="7"/>
                  </a:cubicBezTo>
                  <a:cubicBezTo>
                    <a:pt x="3" y="6"/>
                    <a:pt x="4" y="6"/>
                    <a:pt x="4" y="6"/>
                  </a:cubicBezTo>
                  <a:close/>
                </a:path>
              </a:pathLst>
            </a:custGeom>
            <a:solidFill>
              <a:srgbClr val="4542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4" name="Rectangle 290">
              <a:extLst>
                <a:ext uri="{FF2B5EF4-FFF2-40B4-BE49-F238E27FC236}">
                  <a16:creationId xmlns:a16="http://schemas.microsoft.com/office/drawing/2014/main" xmlns="" id="{8F9B473D-4407-48EB-AB98-55999E7A8201}"/>
                </a:ext>
              </a:extLst>
            </p:cNvPr>
            <p:cNvSpPr>
              <a:spLocks noChangeArrowheads="1"/>
            </p:cNvSpPr>
            <p:nvPr userDrawn="1"/>
          </p:nvSpPr>
          <p:spPr bwMode="auto">
            <a:xfrm>
              <a:off x="7637463" y="6562725"/>
              <a:ext cx="12700" cy="3175"/>
            </a:xfrm>
            <a:prstGeom prst="rect">
              <a:avLst/>
            </a:prstGeom>
            <a:solidFill>
              <a:srgbClr val="45423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5" name="Rectangle 291">
              <a:extLst>
                <a:ext uri="{FF2B5EF4-FFF2-40B4-BE49-F238E27FC236}">
                  <a16:creationId xmlns:a16="http://schemas.microsoft.com/office/drawing/2014/main" xmlns="" id="{D368155A-79A2-4212-9572-51A733B0D7CF}"/>
                </a:ext>
              </a:extLst>
            </p:cNvPr>
            <p:cNvSpPr>
              <a:spLocks noChangeArrowheads="1"/>
            </p:cNvSpPr>
            <p:nvPr userDrawn="1"/>
          </p:nvSpPr>
          <p:spPr bwMode="auto">
            <a:xfrm>
              <a:off x="7642226" y="6548438"/>
              <a:ext cx="1588" cy="14288"/>
            </a:xfrm>
            <a:prstGeom prst="rect">
              <a:avLst/>
            </a:prstGeom>
            <a:solidFill>
              <a:srgbClr val="45423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6" name="Freeform 292">
              <a:extLst>
                <a:ext uri="{FF2B5EF4-FFF2-40B4-BE49-F238E27FC236}">
                  <a16:creationId xmlns:a16="http://schemas.microsoft.com/office/drawing/2014/main" xmlns="" id="{DE71E3D5-3F38-403E-B6AD-E7519A667DD8}"/>
                </a:ext>
              </a:extLst>
            </p:cNvPr>
            <p:cNvSpPr>
              <a:spLocks/>
            </p:cNvSpPr>
            <p:nvPr userDrawn="1"/>
          </p:nvSpPr>
          <p:spPr bwMode="auto">
            <a:xfrm>
              <a:off x="7618413" y="6523038"/>
              <a:ext cx="52388" cy="52388"/>
            </a:xfrm>
            <a:custGeom>
              <a:avLst/>
              <a:gdLst>
                <a:gd name="T0" fmla="*/ 30 w 33"/>
                <a:gd name="T1" fmla="*/ 30 h 33"/>
                <a:gd name="T2" fmla="*/ 30 w 33"/>
                <a:gd name="T3" fmla="*/ 27 h 33"/>
                <a:gd name="T4" fmla="*/ 6 w 33"/>
                <a:gd name="T5" fmla="*/ 27 h 33"/>
                <a:gd name="T6" fmla="*/ 6 w 33"/>
                <a:gd name="T7" fmla="*/ 7 h 33"/>
                <a:gd name="T8" fmla="*/ 27 w 33"/>
                <a:gd name="T9" fmla="*/ 7 h 33"/>
                <a:gd name="T10" fmla="*/ 27 w 33"/>
                <a:gd name="T11" fmla="*/ 30 h 33"/>
                <a:gd name="T12" fmla="*/ 30 w 33"/>
                <a:gd name="T13" fmla="*/ 30 h 33"/>
                <a:gd name="T14" fmla="*/ 30 w 33"/>
                <a:gd name="T15" fmla="*/ 27 h 33"/>
                <a:gd name="T16" fmla="*/ 30 w 33"/>
                <a:gd name="T17" fmla="*/ 30 h 33"/>
                <a:gd name="T18" fmla="*/ 33 w 33"/>
                <a:gd name="T19" fmla="*/ 30 h 33"/>
                <a:gd name="T20" fmla="*/ 33 w 33"/>
                <a:gd name="T21" fmla="*/ 0 h 33"/>
                <a:gd name="T22" fmla="*/ 0 w 33"/>
                <a:gd name="T23" fmla="*/ 0 h 33"/>
                <a:gd name="T24" fmla="*/ 0 w 33"/>
                <a:gd name="T25" fmla="*/ 33 h 33"/>
                <a:gd name="T26" fmla="*/ 33 w 33"/>
                <a:gd name="T27" fmla="*/ 33 h 33"/>
                <a:gd name="T28" fmla="*/ 33 w 33"/>
                <a:gd name="T29" fmla="*/ 30 h 33"/>
                <a:gd name="T30" fmla="*/ 30 w 33"/>
                <a:gd name="T31"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33">
                  <a:moveTo>
                    <a:pt x="30" y="30"/>
                  </a:moveTo>
                  <a:lnTo>
                    <a:pt x="30" y="27"/>
                  </a:lnTo>
                  <a:lnTo>
                    <a:pt x="6" y="27"/>
                  </a:lnTo>
                  <a:lnTo>
                    <a:pt x="6" y="7"/>
                  </a:lnTo>
                  <a:lnTo>
                    <a:pt x="27" y="7"/>
                  </a:lnTo>
                  <a:lnTo>
                    <a:pt x="27" y="30"/>
                  </a:lnTo>
                  <a:lnTo>
                    <a:pt x="30" y="30"/>
                  </a:lnTo>
                  <a:lnTo>
                    <a:pt x="30" y="27"/>
                  </a:lnTo>
                  <a:lnTo>
                    <a:pt x="30" y="30"/>
                  </a:lnTo>
                  <a:lnTo>
                    <a:pt x="33" y="30"/>
                  </a:lnTo>
                  <a:lnTo>
                    <a:pt x="33" y="0"/>
                  </a:lnTo>
                  <a:lnTo>
                    <a:pt x="0" y="0"/>
                  </a:lnTo>
                  <a:lnTo>
                    <a:pt x="0" y="33"/>
                  </a:lnTo>
                  <a:lnTo>
                    <a:pt x="33" y="33"/>
                  </a:lnTo>
                  <a:lnTo>
                    <a:pt x="33" y="30"/>
                  </a:lnTo>
                  <a:lnTo>
                    <a:pt x="30" y="30"/>
                  </a:lnTo>
                  <a:close/>
                </a:path>
              </a:pathLst>
            </a:custGeom>
            <a:solidFill>
              <a:srgbClr val="4542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微软黑科技">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xmlns=""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xmlns=""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xmlns=""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xmlns=""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xmlns=""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xmlns=""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xmlns=""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xmlns=""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xmlns=""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xmlns=""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xmlns=""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AI</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识图 」</a:t>
            </a:r>
          </a:p>
        </p:txBody>
      </p:sp>
      <p:cxnSp>
        <p:nvCxnSpPr>
          <p:cNvPr id="20" name="直接连接符 19">
            <a:extLst>
              <a:ext uri="{FF2B5EF4-FFF2-40B4-BE49-F238E27FC236}">
                <a16:creationId xmlns:a16="http://schemas.microsoft.com/office/drawing/2014/main" xmlns=""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xmlns=""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2"/>
            <a:extLst>
              <a:ext uri="{FF2B5EF4-FFF2-40B4-BE49-F238E27FC236}">
                <a16:creationId xmlns:a16="http://schemas.microsoft.com/office/drawing/2014/main" xmlns="" id="{46C855E7-2DCA-4970-A954-7CB7F69FADAB}"/>
              </a:ext>
            </a:extLst>
          </p:cNvPr>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3" name="图片 2">
            <a:extLst>
              <a:ext uri="{FF2B5EF4-FFF2-40B4-BE49-F238E27FC236}">
                <a16:creationId xmlns:a16="http://schemas.microsoft.com/office/drawing/2014/main" xmlns="" id="{A7F32EC9-ED26-45EE-9DC4-21C3241FF7AB}"/>
              </a:ext>
            </a:extLst>
          </p:cNvPr>
          <p:cNvPicPr>
            <a:picLocks noChangeAspect="1"/>
          </p:cNvPicPr>
          <p:nvPr userDrawn="1"/>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28716" y="1726788"/>
            <a:ext cx="2743200" cy="2743200"/>
          </a:xfrm>
          <a:prstGeom prst="rect">
            <a:avLst/>
          </a:prstGeom>
        </p:spPr>
      </p:pic>
      <p:pic>
        <p:nvPicPr>
          <p:cNvPr id="7" name="图片 6">
            <a:extLst>
              <a:ext uri="{FF2B5EF4-FFF2-40B4-BE49-F238E27FC236}">
                <a16:creationId xmlns:a16="http://schemas.microsoft.com/office/drawing/2014/main" xmlns="" id="{36F84124-CE71-4190-B92C-B61E496F7B7E}"/>
              </a:ext>
            </a:extLst>
          </p:cNvPr>
          <p:cNvPicPr>
            <a:picLocks noChangeAspect="1"/>
          </p:cNvPicPr>
          <p:nvPr userDrawn="1"/>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74482" y="1726788"/>
            <a:ext cx="2743200" cy="2743200"/>
          </a:xfrm>
          <a:prstGeom prst="rect">
            <a:avLst/>
          </a:prstGeom>
        </p:spPr>
      </p:pic>
      <p:pic>
        <p:nvPicPr>
          <p:cNvPr id="24" name="图片 23">
            <a:extLst>
              <a:ext uri="{FF2B5EF4-FFF2-40B4-BE49-F238E27FC236}">
                <a16:creationId xmlns:a16="http://schemas.microsoft.com/office/drawing/2014/main" xmlns="" id="{39B45288-397E-405A-A715-DCD4FE40DCE2}"/>
              </a:ext>
            </a:extLst>
          </p:cNvPr>
          <p:cNvPicPr>
            <a:picLocks noChangeAspect="1"/>
          </p:cNvPicPr>
          <p:nvPr userDrawn="1"/>
        </p:nvPicPr>
        <p:blipFill>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519320" y="1726788"/>
            <a:ext cx="2743200" cy="2743200"/>
          </a:xfrm>
          <a:prstGeom prst="rect">
            <a:avLst/>
          </a:prstGeom>
        </p:spPr>
      </p:pic>
    </p:spTree>
    <p:extLst>
      <p:ext uri="{BB962C8B-B14F-4D97-AF65-F5344CB8AC3E}">
        <p14:creationId xmlns:p14="http://schemas.microsoft.com/office/powerpoint/2010/main" val="1260308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sp>
        <p:nvSpPr>
          <p:cNvPr id="28" name="矩形 27">
            <a:extLst>
              <a:ext uri="{FF2B5EF4-FFF2-40B4-BE49-F238E27FC236}">
                <a16:creationId xmlns:a16="http://schemas.microsoft.com/office/drawing/2014/main" xmlns="" id="{B53AEEA2-2D9F-4326-8FFF-6FE3164AD5D8}"/>
              </a:ext>
            </a:extLst>
          </p:cNvPr>
          <p:cNvSpPr/>
          <p:nvPr userDrawn="1"/>
        </p:nvSpPr>
        <p:spPr>
          <a:xfrm>
            <a:off x="0" y="1921611"/>
            <a:ext cx="12192000" cy="13652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标题 1"/>
          <p:cNvSpPr>
            <a:spLocks noGrp="1"/>
          </p:cNvSpPr>
          <p:nvPr userDrawn="1">
            <p:ph type="title" hasCustomPrompt="1"/>
          </p:nvPr>
        </p:nvSpPr>
        <p:spPr>
          <a:xfrm>
            <a:off x="675481" y="2431911"/>
            <a:ext cx="4598987" cy="804151"/>
          </a:xfrm>
          <a:noFill/>
        </p:spPr>
        <p:txBody>
          <a:bodyPr anchor="b">
            <a:normAutofit/>
          </a:bodyPr>
          <a:lstStyle>
            <a:lvl1pPr algn="l">
              <a:defRPr sz="2400" b="1">
                <a:solidFill>
                  <a:schemeClr val="bg1"/>
                </a:solidFill>
              </a:defRPr>
            </a:lvl1pPr>
          </a:lstStyle>
          <a:p>
            <a:r>
              <a:rPr lang="en-US" altLang="zh-CN" dirty="0"/>
              <a:t>Click to edit Master title style</a:t>
            </a:r>
            <a:endParaRPr lang="zh-CN" altLang="en-US" dirty="0"/>
          </a:p>
        </p:txBody>
      </p:sp>
      <p:sp>
        <p:nvSpPr>
          <p:cNvPr id="21" name="文本占位符 2"/>
          <p:cNvSpPr>
            <a:spLocks noGrp="1"/>
          </p:cNvSpPr>
          <p:nvPr userDrawn="1">
            <p:ph type="body" idx="1" hasCustomPrompt="1"/>
          </p:nvPr>
        </p:nvSpPr>
        <p:spPr>
          <a:xfrm>
            <a:off x="675480" y="3279062"/>
            <a:ext cx="4598987" cy="1082874"/>
          </a:xfrm>
          <a:noFill/>
        </p:spPr>
        <p:txBody>
          <a:bodyPr anchor="t">
            <a:normAutofit/>
          </a:bodyPr>
          <a:lstStyle>
            <a:lvl1pPr marL="0" indent="0" algn="l">
              <a:lnSpc>
                <a:spcPct val="150000"/>
              </a:lnSpc>
              <a:spcBef>
                <a:spcPts val="0"/>
              </a:spcBef>
              <a:buNone/>
              <a:defRPr sz="12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ltLang="zh-CN" dirty="0"/>
              <a:t>Edit Master text styles</a:t>
            </a:r>
          </a:p>
        </p:txBody>
      </p:sp>
      <p:grpSp>
        <p:nvGrpSpPr>
          <p:cNvPr id="6" name="组合 5">
            <a:extLst>
              <a:ext uri="{FF2B5EF4-FFF2-40B4-BE49-F238E27FC236}">
                <a16:creationId xmlns:a16="http://schemas.microsoft.com/office/drawing/2014/main" xmlns="" id="{E1F813BD-7D4D-4EE1-861C-28E1C3F479A5}"/>
              </a:ext>
            </a:extLst>
          </p:cNvPr>
          <p:cNvGrpSpPr/>
          <p:nvPr userDrawn="1"/>
        </p:nvGrpSpPr>
        <p:grpSpPr>
          <a:xfrm>
            <a:off x="7409200" y="1959352"/>
            <a:ext cx="4107319" cy="1655024"/>
            <a:chOff x="774701" y="1028700"/>
            <a:chExt cx="3557588" cy="1433513"/>
          </a:xfrm>
        </p:grpSpPr>
        <p:sp>
          <p:nvSpPr>
            <p:cNvPr id="7" name="Oval 27">
              <a:extLst>
                <a:ext uri="{FF2B5EF4-FFF2-40B4-BE49-F238E27FC236}">
                  <a16:creationId xmlns:a16="http://schemas.microsoft.com/office/drawing/2014/main" xmlns="" id="{28FC5C1D-E245-4C61-8FE7-A868D6D34752}"/>
                </a:ext>
              </a:extLst>
            </p:cNvPr>
            <p:cNvSpPr>
              <a:spLocks noChangeArrowheads="1"/>
            </p:cNvSpPr>
            <p:nvPr/>
          </p:nvSpPr>
          <p:spPr bwMode="auto">
            <a:xfrm>
              <a:off x="2122488" y="2217738"/>
              <a:ext cx="231775" cy="231775"/>
            </a:xfrm>
            <a:prstGeom prst="ellipse">
              <a:avLst/>
            </a:pr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Oval 28">
              <a:extLst>
                <a:ext uri="{FF2B5EF4-FFF2-40B4-BE49-F238E27FC236}">
                  <a16:creationId xmlns:a16="http://schemas.microsoft.com/office/drawing/2014/main" xmlns="" id="{EC3DC392-95A0-44D0-8734-2D57F7E7650B}"/>
                </a:ext>
              </a:extLst>
            </p:cNvPr>
            <p:cNvSpPr>
              <a:spLocks noChangeArrowheads="1"/>
            </p:cNvSpPr>
            <p:nvPr/>
          </p:nvSpPr>
          <p:spPr bwMode="auto">
            <a:xfrm>
              <a:off x="2165351" y="2260600"/>
              <a:ext cx="146050" cy="146050"/>
            </a:xfrm>
            <a:prstGeom prst="ellipse">
              <a:avLst/>
            </a:prstGeom>
            <a:solidFill>
              <a:srgbClr val="404C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Oval 29">
              <a:extLst>
                <a:ext uri="{FF2B5EF4-FFF2-40B4-BE49-F238E27FC236}">
                  <a16:creationId xmlns:a16="http://schemas.microsoft.com/office/drawing/2014/main" xmlns="" id="{E500ACB6-4B3B-45AF-A33D-8F31BA4024A0}"/>
                </a:ext>
              </a:extLst>
            </p:cNvPr>
            <p:cNvSpPr>
              <a:spLocks noChangeArrowheads="1"/>
            </p:cNvSpPr>
            <p:nvPr/>
          </p:nvSpPr>
          <p:spPr bwMode="auto">
            <a:xfrm>
              <a:off x="2403476" y="2197100"/>
              <a:ext cx="231775" cy="231775"/>
            </a:xfrm>
            <a:prstGeom prst="ellipse">
              <a:avLst/>
            </a:pr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Oval 30">
              <a:extLst>
                <a:ext uri="{FF2B5EF4-FFF2-40B4-BE49-F238E27FC236}">
                  <a16:creationId xmlns:a16="http://schemas.microsoft.com/office/drawing/2014/main" xmlns="" id="{A3492555-B0AC-4B18-A03B-10A4CE81E430}"/>
                </a:ext>
              </a:extLst>
            </p:cNvPr>
            <p:cNvSpPr>
              <a:spLocks noChangeArrowheads="1"/>
            </p:cNvSpPr>
            <p:nvPr/>
          </p:nvSpPr>
          <p:spPr bwMode="auto">
            <a:xfrm>
              <a:off x="2446338" y="2241550"/>
              <a:ext cx="146050" cy="144463"/>
            </a:xfrm>
            <a:prstGeom prst="ellipse">
              <a:avLst/>
            </a:prstGeom>
            <a:solidFill>
              <a:srgbClr val="404C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31">
              <a:extLst>
                <a:ext uri="{FF2B5EF4-FFF2-40B4-BE49-F238E27FC236}">
                  <a16:creationId xmlns:a16="http://schemas.microsoft.com/office/drawing/2014/main" xmlns="" id="{95822023-103F-47DF-8319-98A198D1AE93}"/>
                </a:ext>
              </a:extLst>
            </p:cNvPr>
            <p:cNvSpPr>
              <a:spLocks/>
            </p:cNvSpPr>
            <p:nvPr/>
          </p:nvSpPr>
          <p:spPr bwMode="auto">
            <a:xfrm>
              <a:off x="2259013" y="2038350"/>
              <a:ext cx="111125" cy="206375"/>
            </a:xfrm>
            <a:custGeom>
              <a:avLst/>
              <a:gdLst>
                <a:gd name="T0" fmla="*/ 12 w 70"/>
                <a:gd name="T1" fmla="*/ 130 h 130"/>
                <a:gd name="T2" fmla="*/ 0 w 70"/>
                <a:gd name="T3" fmla="*/ 123 h 130"/>
                <a:gd name="T4" fmla="*/ 58 w 70"/>
                <a:gd name="T5" fmla="*/ 0 h 130"/>
                <a:gd name="T6" fmla="*/ 70 w 70"/>
                <a:gd name="T7" fmla="*/ 4 h 130"/>
                <a:gd name="T8" fmla="*/ 12 w 70"/>
                <a:gd name="T9" fmla="*/ 130 h 130"/>
              </a:gdLst>
              <a:ahLst/>
              <a:cxnLst>
                <a:cxn ang="0">
                  <a:pos x="T0" y="T1"/>
                </a:cxn>
                <a:cxn ang="0">
                  <a:pos x="T2" y="T3"/>
                </a:cxn>
                <a:cxn ang="0">
                  <a:pos x="T4" y="T5"/>
                </a:cxn>
                <a:cxn ang="0">
                  <a:pos x="T6" y="T7"/>
                </a:cxn>
                <a:cxn ang="0">
                  <a:pos x="T8" y="T9"/>
                </a:cxn>
              </a:cxnLst>
              <a:rect l="0" t="0" r="r" b="b"/>
              <a:pathLst>
                <a:path w="70" h="130">
                  <a:moveTo>
                    <a:pt x="12" y="130"/>
                  </a:moveTo>
                  <a:lnTo>
                    <a:pt x="0" y="123"/>
                  </a:lnTo>
                  <a:lnTo>
                    <a:pt x="58" y="0"/>
                  </a:lnTo>
                  <a:lnTo>
                    <a:pt x="70" y="4"/>
                  </a:lnTo>
                  <a:lnTo>
                    <a:pt x="12" y="130"/>
                  </a:lnTo>
                  <a:close/>
                </a:path>
              </a:pathLst>
            </a:cu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32">
              <a:extLst>
                <a:ext uri="{FF2B5EF4-FFF2-40B4-BE49-F238E27FC236}">
                  <a16:creationId xmlns:a16="http://schemas.microsoft.com/office/drawing/2014/main" xmlns="" id="{E01B5B50-A4FB-44C9-8BAF-81CA59413944}"/>
                </a:ext>
              </a:extLst>
            </p:cNvPr>
            <p:cNvSpPr>
              <a:spLocks/>
            </p:cNvSpPr>
            <p:nvPr/>
          </p:nvSpPr>
          <p:spPr bwMode="auto">
            <a:xfrm>
              <a:off x="939801" y="2197100"/>
              <a:ext cx="261938" cy="265113"/>
            </a:xfrm>
            <a:custGeom>
              <a:avLst/>
              <a:gdLst>
                <a:gd name="T0" fmla="*/ 71 w 79"/>
                <a:gd name="T1" fmla="*/ 25 h 80"/>
                <a:gd name="T2" fmla="*/ 54 w 79"/>
                <a:gd name="T3" fmla="*/ 72 h 80"/>
                <a:gd name="T4" fmla="*/ 8 w 79"/>
                <a:gd name="T5" fmla="*/ 55 h 80"/>
                <a:gd name="T6" fmla="*/ 25 w 79"/>
                <a:gd name="T7" fmla="*/ 9 h 80"/>
                <a:gd name="T8" fmla="*/ 71 w 79"/>
                <a:gd name="T9" fmla="*/ 25 h 80"/>
              </a:gdLst>
              <a:ahLst/>
              <a:cxnLst>
                <a:cxn ang="0">
                  <a:pos x="T0" y="T1"/>
                </a:cxn>
                <a:cxn ang="0">
                  <a:pos x="T2" y="T3"/>
                </a:cxn>
                <a:cxn ang="0">
                  <a:pos x="T4" y="T5"/>
                </a:cxn>
                <a:cxn ang="0">
                  <a:pos x="T6" y="T7"/>
                </a:cxn>
                <a:cxn ang="0">
                  <a:pos x="T8" y="T9"/>
                </a:cxn>
              </a:cxnLst>
              <a:rect l="0" t="0" r="r" b="b"/>
              <a:pathLst>
                <a:path w="79" h="80">
                  <a:moveTo>
                    <a:pt x="71" y="25"/>
                  </a:moveTo>
                  <a:cubicBezTo>
                    <a:pt x="79" y="43"/>
                    <a:pt x="72" y="64"/>
                    <a:pt x="54" y="72"/>
                  </a:cubicBezTo>
                  <a:cubicBezTo>
                    <a:pt x="37" y="80"/>
                    <a:pt x="16" y="72"/>
                    <a:pt x="8" y="55"/>
                  </a:cubicBezTo>
                  <a:cubicBezTo>
                    <a:pt x="0" y="37"/>
                    <a:pt x="7" y="17"/>
                    <a:pt x="25" y="9"/>
                  </a:cubicBezTo>
                  <a:cubicBezTo>
                    <a:pt x="42" y="0"/>
                    <a:pt x="63" y="8"/>
                    <a:pt x="71" y="25"/>
                  </a:cubicBezTo>
                  <a:close/>
                </a:path>
              </a:pathLst>
            </a:cu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33">
              <a:extLst>
                <a:ext uri="{FF2B5EF4-FFF2-40B4-BE49-F238E27FC236}">
                  <a16:creationId xmlns:a16="http://schemas.microsoft.com/office/drawing/2014/main" xmlns="" id="{71115B66-83B3-4A7D-A9BC-CF7C403EDF72}"/>
                </a:ext>
              </a:extLst>
            </p:cNvPr>
            <p:cNvSpPr>
              <a:spLocks/>
            </p:cNvSpPr>
            <p:nvPr/>
          </p:nvSpPr>
          <p:spPr bwMode="auto">
            <a:xfrm>
              <a:off x="987426" y="2247900"/>
              <a:ext cx="165100" cy="165100"/>
            </a:xfrm>
            <a:custGeom>
              <a:avLst/>
              <a:gdLst>
                <a:gd name="T0" fmla="*/ 45 w 50"/>
                <a:gd name="T1" fmla="*/ 16 h 50"/>
                <a:gd name="T2" fmla="*/ 35 w 50"/>
                <a:gd name="T3" fmla="*/ 45 h 50"/>
                <a:gd name="T4" fmla="*/ 5 w 50"/>
                <a:gd name="T5" fmla="*/ 34 h 50"/>
                <a:gd name="T6" fmla="*/ 16 w 50"/>
                <a:gd name="T7" fmla="*/ 5 h 50"/>
                <a:gd name="T8" fmla="*/ 45 w 50"/>
                <a:gd name="T9" fmla="*/ 16 h 50"/>
              </a:gdLst>
              <a:ahLst/>
              <a:cxnLst>
                <a:cxn ang="0">
                  <a:pos x="T0" y="T1"/>
                </a:cxn>
                <a:cxn ang="0">
                  <a:pos x="T2" y="T3"/>
                </a:cxn>
                <a:cxn ang="0">
                  <a:pos x="T4" y="T5"/>
                </a:cxn>
                <a:cxn ang="0">
                  <a:pos x="T6" y="T7"/>
                </a:cxn>
                <a:cxn ang="0">
                  <a:pos x="T8" y="T9"/>
                </a:cxn>
              </a:cxnLst>
              <a:rect l="0" t="0" r="r" b="b"/>
              <a:pathLst>
                <a:path w="50" h="50">
                  <a:moveTo>
                    <a:pt x="45" y="16"/>
                  </a:moveTo>
                  <a:cubicBezTo>
                    <a:pt x="50" y="27"/>
                    <a:pt x="46" y="40"/>
                    <a:pt x="35" y="45"/>
                  </a:cubicBezTo>
                  <a:cubicBezTo>
                    <a:pt x="24" y="50"/>
                    <a:pt x="10" y="46"/>
                    <a:pt x="5" y="34"/>
                  </a:cubicBezTo>
                  <a:cubicBezTo>
                    <a:pt x="0" y="23"/>
                    <a:pt x="5" y="10"/>
                    <a:pt x="16" y="5"/>
                  </a:cubicBezTo>
                  <a:cubicBezTo>
                    <a:pt x="27" y="0"/>
                    <a:pt x="40" y="5"/>
                    <a:pt x="45" y="16"/>
                  </a:cubicBezTo>
                  <a:close/>
                </a:path>
              </a:pathLst>
            </a:custGeom>
            <a:solidFill>
              <a:srgbClr val="404C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Rectangle 34">
              <a:extLst>
                <a:ext uri="{FF2B5EF4-FFF2-40B4-BE49-F238E27FC236}">
                  <a16:creationId xmlns:a16="http://schemas.microsoft.com/office/drawing/2014/main" xmlns="" id="{10E1D960-1EA5-4FBF-B908-8B9A024BE5ED}"/>
                </a:ext>
              </a:extLst>
            </p:cNvPr>
            <p:cNvSpPr>
              <a:spLocks noChangeArrowheads="1"/>
            </p:cNvSpPr>
            <p:nvPr/>
          </p:nvSpPr>
          <p:spPr bwMode="auto">
            <a:xfrm>
              <a:off x="1055688" y="2016125"/>
              <a:ext cx="20638" cy="214313"/>
            </a:xfrm>
            <a:prstGeom prst="rect">
              <a:avLst/>
            </a:prstGeom>
            <a:solidFill>
              <a:srgbClr val="01165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35">
              <a:extLst>
                <a:ext uri="{FF2B5EF4-FFF2-40B4-BE49-F238E27FC236}">
                  <a16:creationId xmlns:a16="http://schemas.microsoft.com/office/drawing/2014/main" xmlns="" id="{8FECE9B8-73B9-4159-B61B-138AF4929109}"/>
                </a:ext>
              </a:extLst>
            </p:cNvPr>
            <p:cNvSpPr>
              <a:spLocks/>
            </p:cNvSpPr>
            <p:nvPr/>
          </p:nvSpPr>
          <p:spPr bwMode="auto">
            <a:xfrm>
              <a:off x="844551" y="1028700"/>
              <a:ext cx="3487738" cy="808038"/>
            </a:xfrm>
            <a:custGeom>
              <a:avLst/>
              <a:gdLst>
                <a:gd name="T0" fmla="*/ 996 w 1056"/>
                <a:gd name="T1" fmla="*/ 139 h 244"/>
                <a:gd name="T2" fmla="*/ 1051 w 1056"/>
                <a:gd name="T3" fmla="*/ 140 h 244"/>
                <a:gd name="T4" fmla="*/ 1013 w 1056"/>
                <a:gd name="T5" fmla="*/ 101 h 244"/>
                <a:gd name="T6" fmla="*/ 1056 w 1056"/>
                <a:gd name="T7" fmla="*/ 0 h 244"/>
                <a:gd name="T8" fmla="*/ 966 w 1056"/>
                <a:gd name="T9" fmla="*/ 4 h 244"/>
                <a:gd name="T10" fmla="*/ 850 w 1056"/>
                <a:gd name="T11" fmla="*/ 125 h 244"/>
                <a:gd name="T12" fmla="*/ 187 w 1056"/>
                <a:gd name="T13" fmla="*/ 143 h 244"/>
                <a:gd name="T14" fmla="*/ 163 w 1056"/>
                <a:gd name="T15" fmla="*/ 150 h 244"/>
                <a:gd name="T16" fmla="*/ 56 w 1056"/>
                <a:gd name="T17" fmla="*/ 218 h 244"/>
                <a:gd name="T18" fmla="*/ 0 w 1056"/>
                <a:gd name="T19" fmla="*/ 244 h 244"/>
                <a:gd name="T20" fmla="*/ 964 w 1056"/>
                <a:gd name="T21" fmla="*/ 220 h 244"/>
                <a:gd name="T22" fmla="*/ 996 w 1056"/>
                <a:gd name="T23" fmla="*/ 139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56" h="244">
                  <a:moveTo>
                    <a:pt x="996" y="139"/>
                  </a:moveTo>
                  <a:cubicBezTo>
                    <a:pt x="1051" y="140"/>
                    <a:pt x="1051" y="140"/>
                    <a:pt x="1051" y="140"/>
                  </a:cubicBezTo>
                  <a:cubicBezTo>
                    <a:pt x="1013" y="101"/>
                    <a:pt x="1013" y="101"/>
                    <a:pt x="1013" y="101"/>
                  </a:cubicBezTo>
                  <a:cubicBezTo>
                    <a:pt x="1056" y="0"/>
                    <a:pt x="1056" y="0"/>
                    <a:pt x="1056" y="0"/>
                  </a:cubicBezTo>
                  <a:cubicBezTo>
                    <a:pt x="966" y="4"/>
                    <a:pt x="966" y="4"/>
                    <a:pt x="966" y="4"/>
                  </a:cubicBezTo>
                  <a:cubicBezTo>
                    <a:pt x="850" y="125"/>
                    <a:pt x="850" y="125"/>
                    <a:pt x="850" y="125"/>
                  </a:cubicBezTo>
                  <a:cubicBezTo>
                    <a:pt x="187" y="143"/>
                    <a:pt x="187" y="143"/>
                    <a:pt x="187" y="143"/>
                  </a:cubicBezTo>
                  <a:cubicBezTo>
                    <a:pt x="163" y="150"/>
                    <a:pt x="163" y="150"/>
                    <a:pt x="163" y="150"/>
                  </a:cubicBezTo>
                  <a:cubicBezTo>
                    <a:pt x="56" y="218"/>
                    <a:pt x="56" y="218"/>
                    <a:pt x="56" y="218"/>
                  </a:cubicBezTo>
                  <a:cubicBezTo>
                    <a:pt x="56" y="218"/>
                    <a:pt x="21" y="230"/>
                    <a:pt x="0" y="244"/>
                  </a:cubicBezTo>
                  <a:cubicBezTo>
                    <a:pt x="964" y="220"/>
                    <a:pt x="964" y="220"/>
                    <a:pt x="964" y="220"/>
                  </a:cubicBezTo>
                  <a:lnTo>
                    <a:pt x="996" y="1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36">
              <a:extLst>
                <a:ext uri="{FF2B5EF4-FFF2-40B4-BE49-F238E27FC236}">
                  <a16:creationId xmlns:a16="http://schemas.microsoft.com/office/drawing/2014/main" xmlns="" id="{95115E92-CE94-4F29-87AC-26A966B04A59}"/>
                </a:ext>
              </a:extLst>
            </p:cNvPr>
            <p:cNvSpPr>
              <a:spLocks/>
            </p:cNvSpPr>
            <p:nvPr/>
          </p:nvSpPr>
          <p:spPr bwMode="auto">
            <a:xfrm>
              <a:off x="774701" y="1757363"/>
              <a:ext cx="3254375" cy="658813"/>
            </a:xfrm>
            <a:custGeom>
              <a:avLst/>
              <a:gdLst>
                <a:gd name="T0" fmla="*/ 962 w 985"/>
                <a:gd name="T1" fmla="*/ 59 h 199"/>
                <a:gd name="T2" fmla="*/ 985 w 985"/>
                <a:gd name="T3" fmla="*/ 0 h 199"/>
                <a:gd name="T4" fmla="*/ 21 w 985"/>
                <a:gd name="T5" fmla="*/ 24 h 199"/>
                <a:gd name="T6" fmla="*/ 5 w 985"/>
                <a:gd name="T7" fmla="*/ 41 h 199"/>
                <a:gd name="T8" fmla="*/ 30 w 985"/>
                <a:gd name="T9" fmla="*/ 85 h 199"/>
                <a:gd name="T10" fmla="*/ 410 w 985"/>
                <a:gd name="T11" fmla="*/ 84 h 199"/>
                <a:gd name="T12" fmla="*/ 660 w 985"/>
                <a:gd name="T13" fmla="*/ 199 h 199"/>
                <a:gd name="T14" fmla="*/ 790 w 985"/>
                <a:gd name="T15" fmla="*/ 196 h 199"/>
                <a:gd name="T16" fmla="*/ 642 w 985"/>
                <a:gd name="T17" fmla="*/ 81 h 199"/>
                <a:gd name="T18" fmla="*/ 785 w 985"/>
                <a:gd name="T19" fmla="*/ 76 h 199"/>
                <a:gd name="T20" fmla="*/ 962 w 985"/>
                <a:gd name="T21" fmla="*/ 5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85" h="199">
                  <a:moveTo>
                    <a:pt x="962" y="59"/>
                  </a:moveTo>
                  <a:cubicBezTo>
                    <a:pt x="985" y="0"/>
                    <a:pt x="985" y="0"/>
                    <a:pt x="985" y="0"/>
                  </a:cubicBezTo>
                  <a:cubicBezTo>
                    <a:pt x="21" y="24"/>
                    <a:pt x="21" y="24"/>
                    <a:pt x="21" y="24"/>
                  </a:cubicBezTo>
                  <a:cubicBezTo>
                    <a:pt x="12" y="30"/>
                    <a:pt x="6" y="36"/>
                    <a:pt x="5" y="41"/>
                  </a:cubicBezTo>
                  <a:cubicBezTo>
                    <a:pt x="4" y="59"/>
                    <a:pt x="0" y="76"/>
                    <a:pt x="30" y="85"/>
                  </a:cubicBezTo>
                  <a:cubicBezTo>
                    <a:pt x="60" y="94"/>
                    <a:pt x="410" y="84"/>
                    <a:pt x="410" y="84"/>
                  </a:cubicBezTo>
                  <a:cubicBezTo>
                    <a:pt x="660" y="199"/>
                    <a:pt x="660" y="199"/>
                    <a:pt x="660" y="199"/>
                  </a:cubicBezTo>
                  <a:cubicBezTo>
                    <a:pt x="790" y="196"/>
                    <a:pt x="790" y="196"/>
                    <a:pt x="790" y="196"/>
                  </a:cubicBezTo>
                  <a:cubicBezTo>
                    <a:pt x="642" y="81"/>
                    <a:pt x="642" y="81"/>
                    <a:pt x="642" y="81"/>
                  </a:cubicBezTo>
                  <a:cubicBezTo>
                    <a:pt x="785" y="76"/>
                    <a:pt x="785" y="76"/>
                    <a:pt x="785" y="76"/>
                  </a:cubicBezTo>
                  <a:lnTo>
                    <a:pt x="962" y="59"/>
                  </a:lnTo>
                  <a:close/>
                </a:path>
              </a:pathLst>
            </a:custGeom>
            <a:solidFill>
              <a:srgbClr val="D9D9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37">
              <a:extLst>
                <a:ext uri="{FF2B5EF4-FFF2-40B4-BE49-F238E27FC236}">
                  <a16:creationId xmlns:a16="http://schemas.microsoft.com/office/drawing/2014/main" xmlns="" id="{6F2F86D7-9C6A-461E-9385-2EC34B595F50}"/>
                </a:ext>
              </a:extLst>
            </p:cNvPr>
            <p:cNvSpPr>
              <a:spLocks/>
            </p:cNvSpPr>
            <p:nvPr/>
          </p:nvSpPr>
          <p:spPr bwMode="auto">
            <a:xfrm>
              <a:off x="2033588" y="1241425"/>
              <a:ext cx="696913" cy="247650"/>
            </a:xfrm>
            <a:custGeom>
              <a:avLst/>
              <a:gdLst>
                <a:gd name="T0" fmla="*/ 21 w 439"/>
                <a:gd name="T1" fmla="*/ 146 h 156"/>
                <a:gd name="T2" fmla="*/ 233 w 439"/>
                <a:gd name="T3" fmla="*/ 2 h 156"/>
                <a:gd name="T4" fmla="*/ 439 w 439"/>
                <a:gd name="T5" fmla="*/ 0 h 156"/>
                <a:gd name="T6" fmla="*/ 360 w 439"/>
                <a:gd name="T7" fmla="*/ 146 h 156"/>
                <a:gd name="T8" fmla="*/ 0 w 439"/>
                <a:gd name="T9" fmla="*/ 156 h 156"/>
                <a:gd name="T10" fmla="*/ 21 w 439"/>
                <a:gd name="T11" fmla="*/ 146 h 156"/>
              </a:gdLst>
              <a:ahLst/>
              <a:cxnLst>
                <a:cxn ang="0">
                  <a:pos x="T0" y="T1"/>
                </a:cxn>
                <a:cxn ang="0">
                  <a:pos x="T2" y="T3"/>
                </a:cxn>
                <a:cxn ang="0">
                  <a:pos x="T4" y="T5"/>
                </a:cxn>
                <a:cxn ang="0">
                  <a:pos x="T6" y="T7"/>
                </a:cxn>
                <a:cxn ang="0">
                  <a:pos x="T8" y="T9"/>
                </a:cxn>
                <a:cxn ang="0">
                  <a:pos x="T10" y="T11"/>
                </a:cxn>
              </a:cxnLst>
              <a:rect l="0" t="0" r="r" b="b"/>
              <a:pathLst>
                <a:path w="439" h="156">
                  <a:moveTo>
                    <a:pt x="21" y="146"/>
                  </a:moveTo>
                  <a:lnTo>
                    <a:pt x="233" y="2"/>
                  </a:lnTo>
                  <a:lnTo>
                    <a:pt x="439" y="0"/>
                  </a:lnTo>
                  <a:lnTo>
                    <a:pt x="360" y="146"/>
                  </a:lnTo>
                  <a:lnTo>
                    <a:pt x="0" y="156"/>
                  </a:lnTo>
                  <a:lnTo>
                    <a:pt x="21" y="146"/>
                  </a:lnTo>
                  <a:close/>
                </a:path>
              </a:pathLst>
            </a:custGeom>
            <a:solidFill>
              <a:srgbClr val="404C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38">
              <a:extLst>
                <a:ext uri="{FF2B5EF4-FFF2-40B4-BE49-F238E27FC236}">
                  <a16:creationId xmlns:a16="http://schemas.microsoft.com/office/drawing/2014/main" xmlns="" id="{ACC8E5DA-2FA0-47D1-98F4-ACB9DEDA9DD4}"/>
                </a:ext>
              </a:extLst>
            </p:cNvPr>
            <p:cNvSpPr>
              <a:spLocks/>
            </p:cNvSpPr>
            <p:nvPr/>
          </p:nvSpPr>
          <p:spPr bwMode="auto">
            <a:xfrm>
              <a:off x="1030288" y="1482725"/>
              <a:ext cx="468313" cy="268288"/>
            </a:xfrm>
            <a:custGeom>
              <a:avLst/>
              <a:gdLst>
                <a:gd name="T0" fmla="*/ 0 w 142"/>
                <a:gd name="T1" fmla="*/ 81 h 81"/>
                <a:gd name="T2" fmla="*/ 94 w 142"/>
                <a:gd name="T3" fmla="*/ 78 h 81"/>
                <a:gd name="T4" fmla="*/ 114 w 142"/>
                <a:gd name="T5" fmla="*/ 17 h 81"/>
                <a:gd name="T6" fmla="*/ 0 w 142"/>
                <a:gd name="T7" fmla="*/ 81 h 81"/>
              </a:gdLst>
              <a:ahLst/>
              <a:cxnLst>
                <a:cxn ang="0">
                  <a:pos x="T0" y="T1"/>
                </a:cxn>
                <a:cxn ang="0">
                  <a:pos x="T2" y="T3"/>
                </a:cxn>
                <a:cxn ang="0">
                  <a:pos x="T4" y="T5"/>
                </a:cxn>
                <a:cxn ang="0">
                  <a:pos x="T6" y="T7"/>
                </a:cxn>
              </a:cxnLst>
              <a:rect l="0" t="0" r="r" b="b"/>
              <a:pathLst>
                <a:path w="142" h="81">
                  <a:moveTo>
                    <a:pt x="0" y="81"/>
                  </a:moveTo>
                  <a:cubicBezTo>
                    <a:pt x="94" y="78"/>
                    <a:pt x="94" y="78"/>
                    <a:pt x="94" y="78"/>
                  </a:cubicBezTo>
                  <a:cubicBezTo>
                    <a:pt x="94" y="78"/>
                    <a:pt x="142" y="35"/>
                    <a:pt x="114" y="17"/>
                  </a:cubicBezTo>
                  <a:cubicBezTo>
                    <a:pt x="86" y="0"/>
                    <a:pt x="10" y="41"/>
                    <a:pt x="0" y="81"/>
                  </a:cubicBezTo>
                  <a:close/>
                </a:path>
              </a:pathLst>
            </a:custGeom>
            <a:solidFill>
              <a:srgbClr val="D9D9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39">
              <a:extLst>
                <a:ext uri="{FF2B5EF4-FFF2-40B4-BE49-F238E27FC236}">
                  <a16:creationId xmlns:a16="http://schemas.microsoft.com/office/drawing/2014/main" xmlns="" id="{AB85E864-C935-42C7-AAB4-639413B55E2D}"/>
                </a:ext>
              </a:extLst>
            </p:cNvPr>
            <p:cNvSpPr>
              <a:spLocks/>
            </p:cNvSpPr>
            <p:nvPr/>
          </p:nvSpPr>
          <p:spPr bwMode="auto">
            <a:xfrm>
              <a:off x="3403601" y="1824038"/>
              <a:ext cx="525463" cy="271463"/>
            </a:xfrm>
            <a:custGeom>
              <a:avLst/>
              <a:gdLst>
                <a:gd name="T0" fmla="*/ 105 w 159"/>
                <a:gd name="T1" fmla="*/ 13 h 82"/>
                <a:gd name="T2" fmla="*/ 0 w 159"/>
                <a:gd name="T3" fmla="*/ 10 h 82"/>
                <a:gd name="T4" fmla="*/ 2 w 159"/>
                <a:gd name="T5" fmla="*/ 75 h 82"/>
                <a:gd name="T6" fmla="*/ 106 w 159"/>
                <a:gd name="T7" fmla="*/ 67 h 82"/>
                <a:gd name="T8" fmla="*/ 159 w 159"/>
                <a:gd name="T9" fmla="*/ 38 h 82"/>
                <a:gd name="T10" fmla="*/ 105 w 159"/>
                <a:gd name="T11" fmla="*/ 13 h 82"/>
              </a:gdLst>
              <a:ahLst/>
              <a:cxnLst>
                <a:cxn ang="0">
                  <a:pos x="T0" y="T1"/>
                </a:cxn>
                <a:cxn ang="0">
                  <a:pos x="T2" y="T3"/>
                </a:cxn>
                <a:cxn ang="0">
                  <a:pos x="T4" y="T5"/>
                </a:cxn>
                <a:cxn ang="0">
                  <a:pos x="T6" y="T7"/>
                </a:cxn>
                <a:cxn ang="0">
                  <a:pos x="T8" y="T9"/>
                </a:cxn>
                <a:cxn ang="0">
                  <a:pos x="T10" y="T11"/>
                </a:cxn>
              </a:cxnLst>
              <a:rect l="0" t="0" r="r" b="b"/>
              <a:pathLst>
                <a:path w="159" h="82">
                  <a:moveTo>
                    <a:pt x="105" y="13"/>
                  </a:moveTo>
                  <a:cubicBezTo>
                    <a:pt x="45" y="0"/>
                    <a:pt x="0" y="10"/>
                    <a:pt x="0" y="10"/>
                  </a:cubicBezTo>
                  <a:cubicBezTo>
                    <a:pt x="2" y="75"/>
                    <a:pt x="2" y="75"/>
                    <a:pt x="2" y="75"/>
                  </a:cubicBezTo>
                  <a:cubicBezTo>
                    <a:pt x="2" y="75"/>
                    <a:pt x="47" y="82"/>
                    <a:pt x="106" y="67"/>
                  </a:cubicBezTo>
                  <a:cubicBezTo>
                    <a:pt x="157" y="54"/>
                    <a:pt x="159" y="42"/>
                    <a:pt x="159" y="38"/>
                  </a:cubicBezTo>
                  <a:cubicBezTo>
                    <a:pt x="159" y="35"/>
                    <a:pt x="156" y="23"/>
                    <a:pt x="105" y="13"/>
                  </a:cubicBezTo>
                  <a:close/>
                </a:path>
              </a:pathLst>
            </a:cu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40">
              <a:extLst>
                <a:ext uri="{FF2B5EF4-FFF2-40B4-BE49-F238E27FC236}">
                  <a16:creationId xmlns:a16="http://schemas.microsoft.com/office/drawing/2014/main" xmlns="" id="{08F3A3C6-EE26-4084-BD3F-A77BFDCC7AF3}"/>
                </a:ext>
              </a:extLst>
            </p:cNvPr>
            <p:cNvSpPr>
              <a:spLocks/>
            </p:cNvSpPr>
            <p:nvPr/>
          </p:nvSpPr>
          <p:spPr bwMode="auto">
            <a:xfrm>
              <a:off x="3348038" y="1857375"/>
              <a:ext cx="112713" cy="211138"/>
            </a:xfrm>
            <a:custGeom>
              <a:avLst/>
              <a:gdLst>
                <a:gd name="T0" fmla="*/ 17 w 34"/>
                <a:gd name="T1" fmla="*/ 64 h 64"/>
                <a:gd name="T2" fmla="*/ 0 w 34"/>
                <a:gd name="T3" fmla="*/ 32 h 64"/>
                <a:gd name="T4" fmla="*/ 17 w 34"/>
                <a:gd name="T5" fmla="*/ 0 h 64"/>
                <a:gd name="T6" fmla="*/ 33 w 34"/>
                <a:gd name="T7" fmla="*/ 32 h 64"/>
                <a:gd name="T8" fmla="*/ 17 w 34"/>
                <a:gd name="T9" fmla="*/ 64 h 64"/>
              </a:gdLst>
              <a:ahLst/>
              <a:cxnLst>
                <a:cxn ang="0">
                  <a:pos x="T0" y="T1"/>
                </a:cxn>
                <a:cxn ang="0">
                  <a:pos x="T2" y="T3"/>
                </a:cxn>
                <a:cxn ang="0">
                  <a:pos x="T4" y="T5"/>
                </a:cxn>
                <a:cxn ang="0">
                  <a:pos x="T6" y="T7"/>
                </a:cxn>
                <a:cxn ang="0">
                  <a:pos x="T8" y="T9"/>
                </a:cxn>
              </a:cxnLst>
              <a:rect l="0" t="0" r="r" b="b"/>
              <a:pathLst>
                <a:path w="34" h="64">
                  <a:moveTo>
                    <a:pt x="17" y="64"/>
                  </a:moveTo>
                  <a:cubicBezTo>
                    <a:pt x="8" y="64"/>
                    <a:pt x="0" y="50"/>
                    <a:pt x="0" y="32"/>
                  </a:cubicBezTo>
                  <a:cubicBezTo>
                    <a:pt x="0" y="15"/>
                    <a:pt x="7" y="0"/>
                    <a:pt x="17" y="0"/>
                  </a:cubicBezTo>
                  <a:cubicBezTo>
                    <a:pt x="26" y="0"/>
                    <a:pt x="33" y="14"/>
                    <a:pt x="33" y="32"/>
                  </a:cubicBezTo>
                  <a:cubicBezTo>
                    <a:pt x="34" y="50"/>
                    <a:pt x="26" y="64"/>
                    <a:pt x="17" y="64"/>
                  </a:cubicBezTo>
                  <a:close/>
                </a:path>
              </a:pathLst>
            </a:custGeom>
            <a:solidFill>
              <a:srgbClr val="404C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Oval 41">
              <a:extLst>
                <a:ext uri="{FF2B5EF4-FFF2-40B4-BE49-F238E27FC236}">
                  <a16:creationId xmlns:a16="http://schemas.microsoft.com/office/drawing/2014/main" xmlns="" id="{9B70E13B-583C-4662-B629-F0E592783972}"/>
                </a:ext>
              </a:extLst>
            </p:cNvPr>
            <p:cNvSpPr>
              <a:spLocks noChangeArrowheads="1"/>
            </p:cNvSpPr>
            <p:nvPr/>
          </p:nvSpPr>
          <p:spPr bwMode="auto">
            <a:xfrm>
              <a:off x="1908176" y="1574800"/>
              <a:ext cx="192088" cy="192088"/>
            </a:xfrm>
            <a:prstGeom prst="ellipse">
              <a:avLst/>
            </a:pr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Oval 42">
              <a:extLst>
                <a:ext uri="{FF2B5EF4-FFF2-40B4-BE49-F238E27FC236}">
                  <a16:creationId xmlns:a16="http://schemas.microsoft.com/office/drawing/2014/main" xmlns="" id="{381D1BF2-B797-4073-B594-5566DC92FC1C}"/>
                </a:ext>
              </a:extLst>
            </p:cNvPr>
            <p:cNvSpPr>
              <a:spLocks noChangeArrowheads="1"/>
            </p:cNvSpPr>
            <p:nvPr/>
          </p:nvSpPr>
          <p:spPr bwMode="auto">
            <a:xfrm>
              <a:off x="2268538" y="1577975"/>
              <a:ext cx="187325" cy="192088"/>
            </a:xfrm>
            <a:prstGeom prst="ellipse">
              <a:avLst/>
            </a:pr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Oval 43">
              <a:extLst>
                <a:ext uri="{FF2B5EF4-FFF2-40B4-BE49-F238E27FC236}">
                  <a16:creationId xmlns:a16="http://schemas.microsoft.com/office/drawing/2014/main" xmlns="" id="{B4448FD3-E545-4486-823C-7D753D176FDC}"/>
                </a:ext>
              </a:extLst>
            </p:cNvPr>
            <p:cNvSpPr>
              <a:spLocks noChangeArrowheads="1"/>
            </p:cNvSpPr>
            <p:nvPr/>
          </p:nvSpPr>
          <p:spPr bwMode="auto">
            <a:xfrm>
              <a:off x="2617788" y="1577975"/>
              <a:ext cx="192088" cy="192088"/>
            </a:xfrm>
            <a:prstGeom prst="ellipse">
              <a:avLst/>
            </a:pr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Oval 44">
              <a:extLst>
                <a:ext uri="{FF2B5EF4-FFF2-40B4-BE49-F238E27FC236}">
                  <a16:creationId xmlns:a16="http://schemas.microsoft.com/office/drawing/2014/main" xmlns="" id="{29A5F5FE-9C25-495E-845F-9DD5EBC7EFE6}"/>
                </a:ext>
              </a:extLst>
            </p:cNvPr>
            <p:cNvSpPr>
              <a:spLocks noChangeArrowheads="1"/>
            </p:cNvSpPr>
            <p:nvPr/>
          </p:nvSpPr>
          <p:spPr bwMode="auto">
            <a:xfrm>
              <a:off x="2994026" y="1571625"/>
              <a:ext cx="192088" cy="192088"/>
            </a:xfrm>
            <a:prstGeom prst="ellipse">
              <a:avLst/>
            </a:pr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45">
              <a:extLst>
                <a:ext uri="{FF2B5EF4-FFF2-40B4-BE49-F238E27FC236}">
                  <a16:creationId xmlns:a16="http://schemas.microsoft.com/office/drawing/2014/main" xmlns="" id="{857FF37D-8595-4560-BA9B-BC07C7DB499A}"/>
                </a:ext>
              </a:extLst>
            </p:cNvPr>
            <p:cNvSpPr>
              <a:spLocks/>
            </p:cNvSpPr>
            <p:nvPr/>
          </p:nvSpPr>
          <p:spPr bwMode="auto">
            <a:xfrm>
              <a:off x="1584326" y="1555750"/>
              <a:ext cx="247650" cy="469900"/>
            </a:xfrm>
            <a:custGeom>
              <a:avLst/>
              <a:gdLst>
                <a:gd name="T0" fmla="*/ 44 w 75"/>
                <a:gd name="T1" fmla="*/ 142 h 142"/>
                <a:gd name="T2" fmla="*/ 31 w 75"/>
                <a:gd name="T3" fmla="*/ 142 h 142"/>
                <a:gd name="T4" fmla="*/ 0 w 75"/>
                <a:gd name="T5" fmla="*/ 111 h 142"/>
                <a:gd name="T6" fmla="*/ 0 w 75"/>
                <a:gd name="T7" fmla="*/ 32 h 142"/>
                <a:gd name="T8" fmla="*/ 31 w 75"/>
                <a:gd name="T9" fmla="*/ 0 h 142"/>
                <a:gd name="T10" fmla="*/ 44 w 75"/>
                <a:gd name="T11" fmla="*/ 0 h 142"/>
                <a:gd name="T12" fmla="*/ 75 w 75"/>
                <a:gd name="T13" fmla="*/ 32 h 142"/>
                <a:gd name="T14" fmla="*/ 75 w 75"/>
                <a:gd name="T15" fmla="*/ 111 h 142"/>
                <a:gd name="T16" fmla="*/ 44 w 75"/>
                <a:gd name="T17" fmla="*/ 14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142">
                  <a:moveTo>
                    <a:pt x="44" y="142"/>
                  </a:moveTo>
                  <a:cubicBezTo>
                    <a:pt x="31" y="142"/>
                    <a:pt x="31" y="142"/>
                    <a:pt x="31" y="142"/>
                  </a:cubicBezTo>
                  <a:cubicBezTo>
                    <a:pt x="14" y="142"/>
                    <a:pt x="0" y="128"/>
                    <a:pt x="0" y="111"/>
                  </a:cubicBezTo>
                  <a:cubicBezTo>
                    <a:pt x="0" y="32"/>
                    <a:pt x="0" y="32"/>
                    <a:pt x="0" y="32"/>
                  </a:cubicBezTo>
                  <a:cubicBezTo>
                    <a:pt x="0" y="14"/>
                    <a:pt x="14" y="0"/>
                    <a:pt x="31" y="0"/>
                  </a:cubicBezTo>
                  <a:cubicBezTo>
                    <a:pt x="44" y="0"/>
                    <a:pt x="44" y="0"/>
                    <a:pt x="44" y="0"/>
                  </a:cubicBezTo>
                  <a:cubicBezTo>
                    <a:pt x="61" y="0"/>
                    <a:pt x="75" y="14"/>
                    <a:pt x="75" y="32"/>
                  </a:cubicBezTo>
                  <a:cubicBezTo>
                    <a:pt x="75" y="111"/>
                    <a:pt x="75" y="111"/>
                    <a:pt x="75" y="111"/>
                  </a:cubicBezTo>
                  <a:cubicBezTo>
                    <a:pt x="75" y="128"/>
                    <a:pt x="61" y="142"/>
                    <a:pt x="44" y="142"/>
                  </a:cubicBezTo>
                  <a:close/>
                </a:path>
              </a:pathLst>
            </a:cu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en-US" altLang="zh-CN" dirty="0"/>
              <a:t>Click to edit Master title style</a:t>
            </a:r>
            <a:endParaRPr lang="zh-CN" altLang="en-US" dirty="0"/>
          </a:p>
        </p:txBody>
      </p:sp>
      <p:sp>
        <p:nvSpPr>
          <p:cNvPr id="3" name="内容占位符 2"/>
          <p:cNvSpPr>
            <a:spLocks noGrp="1"/>
          </p:cNvSpPr>
          <p:nvPr>
            <p:ph idx="1" hasCustomPrompt="1"/>
          </p:nvPr>
        </p:nvSpPr>
        <p:spPr/>
        <p:txBody>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7" name="日期占位符 6"/>
          <p:cNvSpPr>
            <a:spLocks noGrp="1"/>
          </p:cNvSpPr>
          <p:nvPr>
            <p:ph type="dt" sz="half" idx="10"/>
          </p:nvPr>
        </p:nvSpPr>
        <p:spPr/>
        <p:txBody>
          <a:bodyPr/>
          <a:lstStyle/>
          <a:p>
            <a:fld id="{6489D9C7-5DC6-4263-87FF-7C99F6FB63C3}" type="datetime1">
              <a:rPr lang="zh-CN" altLang="en-US" smtClean="0"/>
              <a:pPr/>
              <a:t>2019/4/25 Thursday</a:t>
            </a:fld>
            <a:endParaRPr lang="zh-CN" altLang="en-US"/>
          </a:p>
        </p:txBody>
      </p:sp>
      <p:sp>
        <p:nvSpPr>
          <p:cNvPr id="8" name="页脚占位符 7"/>
          <p:cNvSpPr>
            <a:spLocks noGrp="1"/>
          </p:cNvSpPr>
          <p:nvPr>
            <p:ph type="ftr" sz="quarter" idx="11"/>
          </p:nvPr>
        </p:nvSpPr>
        <p:spPr/>
        <p:txBody>
          <a:bodyPr/>
          <a:lstStyle/>
          <a:p>
            <a:r>
              <a:rPr lang="en-US" altLang="zh-CN"/>
              <a:t>www.islide.cc</a:t>
            </a:r>
            <a:endParaRPr lang="zh-CN" altLang="en-US" dirty="0"/>
          </a:p>
        </p:txBody>
      </p:sp>
      <p:sp>
        <p:nvSpPr>
          <p:cNvPr id="9" name="灯片编号占位符 8"/>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568967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en-US" altLang="zh-CN" dirty="0"/>
              <a:t>Click to edit Master title style</a:t>
            </a:r>
            <a:endParaRPr lang="zh-CN" altLang="en-US" dirty="0"/>
          </a:p>
        </p:txBody>
      </p:sp>
      <p:sp>
        <p:nvSpPr>
          <p:cNvPr id="6" name="日期占位符 5"/>
          <p:cNvSpPr>
            <a:spLocks noGrp="1"/>
          </p:cNvSpPr>
          <p:nvPr>
            <p:ph type="dt" sz="half" idx="10"/>
          </p:nvPr>
        </p:nvSpPr>
        <p:spPr/>
        <p:txBody>
          <a:bodyPr/>
          <a:lstStyle/>
          <a:p>
            <a:fld id="{6489D9C7-5DC6-4263-87FF-7C99F6FB63C3}" type="datetime1">
              <a:rPr lang="zh-CN" altLang="en-US" smtClean="0"/>
              <a:pPr/>
              <a:t>2019/4/25 Thursday</a:t>
            </a:fld>
            <a:endParaRPr lang="zh-CN" altLang="en-US"/>
          </a:p>
        </p:txBody>
      </p:sp>
      <p:sp>
        <p:nvSpPr>
          <p:cNvPr id="7" name="页脚占位符 6"/>
          <p:cNvSpPr>
            <a:spLocks noGrp="1"/>
          </p:cNvSpPr>
          <p:nvPr>
            <p:ph type="ftr" sz="quarter" idx="11"/>
          </p:nvPr>
        </p:nvSpPr>
        <p:spPr/>
        <p:txBody>
          <a:bodyPr/>
          <a:lstStyle/>
          <a:p>
            <a:r>
              <a:rPr lang="en-US" altLang="zh-CN"/>
              <a:t>www.islide.cc</a:t>
            </a:r>
            <a:endParaRPr lang="zh-CN" altLang="en-US" dirty="0"/>
          </a:p>
        </p:txBody>
      </p:sp>
      <p:sp>
        <p:nvSpPr>
          <p:cNvPr id="8" name="灯片编号占位符 7"/>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758174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bg>
      <p:bgPr>
        <a:solidFill>
          <a:schemeClr val="accent2"/>
        </a:solidFill>
        <a:effectLst/>
      </p:bgPr>
    </p:bg>
    <p:spTree>
      <p:nvGrpSpPr>
        <p:cNvPr id="1" name=""/>
        <p:cNvGrpSpPr/>
        <p:nvPr/>
      </p:nvGrpSpPr>
      <p:grpSpPr>
        <a:xfrm>
          <a:off x="0" y="0"/>
          <a:ext cx="0" cy="0"/>
          <a:chOff x="0" y="0"/>
          <a:chExt cx="0" cy="0"/>
        </a:xfrm>
      </p:grpSpPr>
      <p:sp>
        <p:nvSpPr>
          <p:cNvPr id="13" name="标题 1"/>
          <p:cNvSpPr>
            <a:spLocks noGrp="1"/>
          </p:cNvSpPr>
          <p:nvPr userDrawn="1">
            <p:ph type="ctrTitle" hasCustomPrompt="1"/>
          </p:nvPr>
        </p:nvSpPr>
        <p:spPr>
          <a:xfrm>
            <a:off x="679240" y="1617013"/>
            <a:ext cx="4282597" cy="973538"/>
          </a:xfr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p:ph type="body" sz="quarter" idx="17" hasCustomPrompt="1"/>
          </p:nvPr>
        </p:nvSpPr>
        <p:spPr>
          <a:xfrm>
            <a:off x="679240" y="2868054"/>
            <a:ext cx="4282597" cy="310871"/>
          </a:xfrm>
        </p:spPr>
        <p:txBody>
          <a:bodyPr vert="horz" lIns="91440" tIns="45720" rIns="91440" bIns="45720" rtlCol="0" anchor="b">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p>
        </p:txBody>
      </p:sp>
      <p:sp>
        <p:nvSpPr>
          <p:cNvPr id="15" name="文本占位符 62"/>
          <p:cNvSpPr>
            <a:spLocks noGrp="1"/>
          </p:cNvSpPr>
          <p:nvPr>
            <p:ph type="body" sz="quarter" idx="18" hasCustomPrompt="1"/>
          </p:nvPr>
        </p:nvSpPr>
        <p:spPr>
          <a:xfrm>
            <a:off x="679240" y="3183688"/>
            <a:ext cx="4282597" cy="310871"/>
          </a:xfrm>
        </p:spPr>
        <p:txBody>
          <a:bodyPr vert="horz" lIns="91440" tIns="45720" rIns="91440" bIns="45720" rtlCol="0">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44" name="PA_矩形 10">
            <a:extLst>
              <a:ext uri="{FF2B5EF4-FFF2-40B4-BE49-F238E27FC236}">
                <a16:creationId xmlns:a16="http://schemas.microsoft.com/office/drawing/2014/main" xmlns="" id="{480E855B-49E3-41DF-8532-7B6E3F059D76}"/>
              </a:ext>
            </a:extLst>
          </p:cNvPr>
          <p:cNvSpPr>
            <a:spLocks noChangeArrowheads="1"/>
          </p:cNvSpPr>
          <p:nvPr userDrawn="1">
            <p:custDataLst>
              <p:tags r:id="rId1"/>
            </p:custDataLst>
          </p:nvPr>
        </p:nvSpPr>
        <p:spPr bwMode="auto">
          <a:xfrm>
            <a:off x="-1851785" y="3493788"/>
            <a:ext cx="5205685" cy="16428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Rectangle 6">
            <a:extLst>
              <a:ext uri="{FF2B5EF4-FFF2-40B4-BE49-F238E27FC236}">
                <a16:creationId xmlns:a16="http://schemas.microsoft.com/office/drawing/2014/main" xmlns="" id="{DA81D8A5-43AA-4DCC-A803-E3C3A64E5262}"/>
              </a:ext>
            </a:extLst>
          </p:cNvPr>
          <p:cNvSpPr>
            <a:spLocks noChangeArrowheads="1"/>
          </p:cNvSpPr>
          <p:nvPr userDrawn="1"/>
        </p:nvSpPr>
        <p:spPr bwMode="auto">
          <a:xfrm>
            <a:off x="3643313" y="0"/>
            <a:ext cx="4906963" cy="685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5" name="Rectangle 885">
            <a:extLst>
              <a:ext uri="{FF2B5EF4-FFF2-40B4-BE49-F238E27FC236}">
                <a16:creationId xmlns:a16="http://schemas.microsoft.com/office/drawing/2014/main" xmlns="" id="{B5245EE3-BFAB-409B-B923-FCBF347B166E}"/>
              </a:ext>
            </a:extLst>
          </p:cNvPr>
          <p:cNvSpPr>
            <a:spLocks noChangeArrowheads="1"/>
          </p:cNvSpPr>
          <p:nvPr userDrawn="1"/>
        </p:nvSpPr>
        <p:spPr bwMode="auto">
          <a:xfrm>
            <a:off x="0" y="5570032"/>
            <a:ext cx="12177486" cy="1287968"/>
          </a:xfrm>
          <a:prstGeom prst="rect">
            <a:avLst/>
          </a:prstGeom>
          <a:solidFill>
            <a:srgbClr val="EDB34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426" name="组合 425">
            <a:extLst>
              <a:ext uri="{FF2B5EF4-FFF2-40B4-BE49-F238E27FC236}">
                <a16:creationId xmlns:a16="http://schemas.microsoft.com/office/drawing/2014/main" xmlns="" id="{2E25E486-068A-4904-BCED-E4F317A3284D}"/>
              </a:ext>
            </a:extLst>
          </p:cNvPr>
          <p:cNvGrpSpPr/>
          <p:nvPr userDrawn="1"/>
        </p:nvGrpSpPr>
        <p:grpSpPr>
          <a:xfrm>
            <a:off x="904958" y="2960303"/>
            <a:ext cx="10949600" cy="3390772"/>
            <a:chOff x="904958" y="3429000"/>
            <a:chExt cx="10949600" cy="3390772"/>
          </a:xfrm>
        </p:grpSpPr>
        <p:sp>
          <p:nvSpPr>
            <p:cNvPr id="427" name="Rectangle 886">
              <a:extLst>
                <a:ext uri="{FF2B5EF4-FFF2-40B4-BE49-F238E27FC236}">
                  <a16:creationId xmlns:a16="http://schemas.microsoft.com/office/drawing/2014/main" xmlns="" id="{212EAA0F-8B11-441E-A1C4-E9445C15055D}"/>
                </a:ext>
              </a:extLst>
            </p:cNvPr>
            <p:cNvSpPr>
              <a:spLocks noChangeArrowheads="1"/>
            </p:cNvSpPr>
            <p:nvPr/>
          </p:nvSpPr>
          <p:spPr bwMode="auto">
            <a:xfrm>
              <a:off x="7175818" y="5389114"/>
              <a:ext cx="642107" cy="645861"/>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8" name="Rectangle 887">
              <a:extLst>
                <a:ext uri="{FF2B5EF4-FFF2-40B4-BE49-F238E27FC236}">
                  <a16:creationId xmlns:a16="http://schemas.microsoft.com/office/drawing/2014/main" xmlns="" id="{2701F992-D577-444E-9749-D844F9CB00F6}"/>
                </a:ext>
              </a:extLst>
            </p:cNvPr>
            <p:cNvSpPr>
              <a:spLocks noChangeArrowheads="1"/>
            </p:cNvSpPr>
            <p:nvPr/>
          </p:nvSpPr>
          <p:spPr bwMode="auto">
            <a:xfrm>
              <a:off x="7596379" y="5456704"/>
              <a:ext cx="142690" cy="8636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9" name="Freeform 888">
              <a:extLst>
                <a:ext uri="{FF2B5EF4-FFF2-40B4-BE49-F238E27FC236}">
                  <a16:creationId xmlns:a16="http://schemas.microsoft.com/office/drawing/2014/main" xmlns="" id="{0AD57ADC-6849-41B6-8451-D1EAC8198A07}"/>
                </a:ext>
              </a:extLst>
            </p:cNvPr>
            <p:cNvSpPr>
              <a:spLocks/>
            </p:cNvSpPr>
            <p:nvPr/>
          </p:nvSpPr>
          <p:spPr bwMode="auto">
            <a:xfrm>
              <a:off x="7341038" y="5873508"/>
              <a:ext cx="26286" cy="108896"/>
            </a:xfrm>
            <a:custGeom>
              <a:avLst/>
              <a:gdLst>
                <a:gd name="T0" fmla="*/ 5 w 5"/>
                <a:gd name="T1" fmla="*/ 0 h 22"/>
                <a:gd name="T2" fmla="*/ 5 w 5"/>
                <a:gd name="T3" fmla="*/ 22 h 22"/>
                <a:gd name="T4" fmla="*/ 0 w 5"/>
                <a:gd name="T5" fmla="*/ 22 h 22"/>
                <a:gd name="T6" fmla="*/ 0 w 5"/>
                <a:gd name="T7" fmla="*/ 0 h 22"/>
                <a:gd name="T8" fmla="*/ 5 w 5"/>
                <a:gd name="T9" fmla="*/ 0 h 22"/>
              </a:gdLst>
              <a:ahLst/>
              <a:cxnLst>
                <a:cxn ang="0">
                  <a:pos x="T0" y="T1"/>
                </a:cxn>
                <a:cxn ang="0">
                  <a:pos x="T2" y="T3"/>
                </a:cxn>
                <a:cxn ang="0">
                  <a:pos x="T4" y="T5"/>
                </a:cxn>
                <a:cxn ang="0">
                  <a:pos x="T6" y="T7"/>
                </a:cxn>
                <a:cxn ang="0">
                  <a:pos x="T8" y="T9"/>
                </a:cxn>
              </a:cxnLst>
              <a:rect l="0" t="0" r="r" b="b"/>
              <a:pathLst>
                <a:path w="5" h="22">
                  <a:moveTo>
                    <a:pt x="5" y="0"/>
                  </a:moveTo>
                  <a:cubicBezTo>
                    <a:pt x="5" y="22"/>
                    <a:pt x="5" y="22"/>
                    <a:pt x="5" y="22"/>
                  </a:cubicBezTo>
                  <a:cubicBezTo>
                    <a:pt x="0" y="22"/>
                    <a:pt x="0" y="22"/>
                    <a:pt x="0" y="22"/>
                  </a:cubicBezTo>
                  <a:cubicBezTo>
                    <a:pt x="0" y="16"/>
                    <a:pt x="0" y="5"/>
                    <a:pt x="0" y="0"/>
                  </a:cubicBezTo>
                  <a:lnTo>
                    <a:pt x="5"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0" name="Rectangle 889">
              <a:extLst>
                <a:ext uri="{FF2B5EF4-FFF2-40B4-BE49-F238E27FC236}">
                  <a16:creationId xmlns:a16="http://schemas.microsoft.com/office/drawing/2014/main" xmlns="" id="{518A117C-6D06-428E-9FB0-66BD6CE3A457}"/>
                </a:ext>
              </a:extLst>
            </p:cNvPr>
            <p:cNvSpPr>
              <a:spLocks noChangeArrowheads="1"/>
            </p:cNvSpPr>
            <p:nvPr/>
          </p:nvSpPr>
          <p:spPr bwMode="auto">
            <a:xfrm>
              <a:off x="7326018" y="5873508"/>
              <a:ext cx="11266"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1" name="Rectangle 890">
              <a:extLst>
                <a:ext uri="{FF2B5EF4-FFF2-40B4-BE49-F238E27FC236}">
                  <a16:creationId xmlns:a16="http://schemas.microsoft.com/office/drawing/2014/main" xmlns="" id="{470502E1-CA92-463F-A94D-28C187CC5BB8}"/>
                </a:ext>
              </a:extLst>
            </p:cNvPr>
            <p:cNvSpPr>
              <a:spLocks noChangeArrowheads="1"/>
            </p:cNvSpPr>
            <p:nvPr/>
          </p:nvSpPr>
          <p:spPr bwMode="auto">
            <a:xfrm>
              <a:off x="7393608" y="5873508"/>
              <a:ext cx="30040"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2" name="Rectangle 891">
              <a:extLst>
                <a:ext uri="{FF2B5EF4-FFF2-40B4-BE49-F238E27FC236}">
                  <a16:creationId xmlns:a16="http://schemas.microsoft.com/office/drawing/2014/main" xmlns="" id="{2D0908A3-70CB-41C1-AB32-B308E3931D27}"/>
                </a:ext>
              </a:extLst>
            </p:cNvPr>
            <p:cNvSpPr>
              <a:spLocks noChangeArrowheads="1"/>
            </p:cNvSpPr>
            <p:nvPr/>
          </p:nvSpPr>
          <p:spPr bwMode="auto">
            <a:xfrm>
              <a:off x="7378588" y="5873508"/>
              <a:ext cx="7510"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3" name="Rectangle 892">
              <a:extLst>
                <a:ext uri="{FF2B5EF4-FFF2-40B4-BE49-F238E27FC236}">
                  <a16:creationId xmlns:a16="http://schemas.microsoft.com/office/drawing/2014/main" xmlns="" id="{1BBFA97D-FAFA-45CE-B45C-3982B9EDBDD8}"/>
                </a:ext>
              </a:extLst>
            </p:cNvPr>
            <p:cNvSpPr>
              <a:spLocks noChangeArrowheads="1"/>
            </p:cNvSpPr>
            <p:nvPr/>
          </p:nvSpPr>
          <p:spPr bwMode="auto">
            <a:xfrm>
              <a:off x="7284712" y="5873508"/>
              <a:ext cx="26286"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4" name="Freeform 893">
              <a:extLst>
                <a:ext uri="{FF2B5EF4-FFF2-40B4-BE49-F238E27FC236}">
                  <a16:creationId xmlns:a16="http://schemas.microsoft.com/office/drawing/2014/main" xmlns="" id="{B597C583-547E-43A8-9C87-7874871A4F89}"/>
                </a:ext>
              </a:extLst>
            </p:cNvPr>
            <p:cNvSpPr>
              <a:spLocks/>
            </p:cNvSpPr>
            <p:nvPr/>
          </p:nvSpPr>
          <p:spPr bwMode="auto">
            <a:xfrm>
              <a:off x="7220878" y="5873508"/>
              <a:ext cx="3756" cy="108896"/>
            </a:xfrm>
            <a:custGeom>
              <a:avLst/>
              <a:gdLst>
                <a:gd name="T0" fmla="*/ 0 w 1"/>
                <a:gd name="T1" fmla="*/ 0 h 22"/>
                <a:gd name="T2" fmla="*/ 1 w 1"/>
                <a:gd name="T3" fmla="*/ 0 h 22"/>
                <a:gd name="T4" fmla="*/ 1 w 1"/>
                <a:gd name="T5" fmla="*/ 22 h 22"/>
                <a:gd name="T6" fmla="*/ 0 w 1"/>
                <a:gd name="T7" fmla="*/ 22 h 22"/>
                <a:gd name="T8" fmla="*/ 0 w 1"/>
                <a:gd name="T9" fmla="*/ 0 h 22"/>
              </a:gdLst>
              <a:ahLst/>
              <a:cxnLst>
                <a:cxn ang="0">
                  <a:pos x="T0" y="T1"/>
                </a:cxn>
                <a:cxn ang="0">
                  <a:pos x="T2" y="T3"/>
                </a:cxn>
                <a:cxn ang="0">
                  <a:pos x="T4" y="T5"/>
                </a:cxn>
                <a:cxn ang="0">
                  <a:pos x="T6" y="T7"/>
                </a:cxn>
                <a:cxn ang="0">
                  <a:pos x="T8" y="T9"/>
                </a:cxn>
              </a:cxnLst>
              <a:rect l="0" t="0" r="r" b="b"/>
              <a:pathLst>
                <a:path w="1" h="22">
                  <a:moveTo>
                    <a:pt x="0" y="0"/>
                  </a:moveTo>
                  <a:cubicBezTo>
                    <a:pt x="1" y="0"/>
                    <a:pt x="1" y="0"/>
                    <a:pt x="1" y="0"/>
                  </a:cubicBezTo>
                  <a:cubicBezTo>
                    <a:pt x="1" y="5"/>
                    <a:pt x="1" y="16"/>
                    <a:pt x="1" y="22"/>
                  </a:cubicBezTo>
                  <a:cubicBezTo>
                    <a:pt x="0" y="22"/>
                    <a:pt x="0" y="22"/>
                    <a:pt x="0" y="22"/>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5" name="Rectangle 894">
              <a:extLst>
                <a:ext uri="{FF2B5EF4-FFF2-40B4-BE49-F238E27FC236}">
                  <a16:creationId xmlns:a16="http://schemas.microsoft.com/office/drawing/2014/main" xmlns="" id="{00F0D6A8-094F-4862-BA52-DF33C27EEE81}"/>
                </a:ext>
              </a:extLst>
            </p:cNvPr>
            <p:cNvSpPr>
              <a:spLocks noChangeArrowheads="1"/>
            </p:cNvSpPr>
            <p:nvPr/>
          </p:nvSpPr>
          <p:spPr bwMode="auto">
            <a:xfrm>
              <a:off x="7235898" y="5873508"/>
              <a:ext cx="11266"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6" name="Rectangle 895">
              <a:extLst>
                <a:ext uri="{FF2B5EF4-FFF2-40B4-BE49-F238E27FC236}">
                  <a16:creationId xmlns:a16="http://schemas.microsoft.com/office/drawing/2014/main" xmlns="" id="{0033B541-E8D7-4B15-B53C-6DD8ADCB0B9E}"/>
                </a:ext>
              </a:extLst>
            </p:cNvPr>
            <p:cNvSpPr>
              <a:spLocks noChangeArrowheads="1"/>
            </p:cNvSpPr>
            <p:nvPr/>
          </p:nvSpPr>
          <p:spPr bwMode="auto">
            <a:xfrm>
              <a:off x="7247162" y="5873508"/>
              <a:ext cx="3756"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7" name="Rectangle 896">
              <a:extLst>
                <a:ext uri="{FF2B5EF4-FFF2-40B4-BE49-F238E27FC236}">
                  <a16:creationId xmlns:a16="http://schemas.microsoft.com/office/drawing/2014/main" xmlns="" id="{5BACBB9B-BDA7-4255-9145-BE8AB3EA0C04}"/>
                </a:ext>
              </a:extLst>
            </p:cNvPr>
            <p:cNvSpPr>
              <a:spLocks noChangeArrowheads="1"/>
            </p:cNvSpPr>
            <p:nvPr/>
          </p:nvSpPr>
          <p:spPr bwMode="auto">
            <a:xfrm>
              <a:off x="7254672" y="5873508"/>
              <a:ext cx="11266"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8" name="Freeform 897">
              <a:extLst>
                <a:ext uri="{FF2B5EF4-FFF2-40B4-BE49-F238E27FC236}">
                  <a16:creationId xmlns:a16="http://schemas.microsoft.com/office/drawing/2014/main" xmlns="" id="{3189B7A8-85A1-49D2-8A82-7F1AF0C5EBA3}"/>
                </a:ext>
              </a:extLst>
            </p:cNvPr>
            <p:cNvSpPr>
              <a:spLocks/>
            </p:cNvSpPr>
            <p:nvPr/>
          </p:nvSpPr>
          <p:spPr bwMode="auto">
            <a:xfrm>
              <a:off x="7419892" y="5993669"/>
              <a:ext cx="3756" cy="15020"/>
            </a:xfrm>
            <a:custGeom>
              <a:avLst/>
              <a:gdLst>
                <a:gd name="T0" fmla="*/ 1 w 1"/>
                <a:gd name="T1" fmla="*/ 4 h 4"/>
                <a:gd name="T2" fmla="*/ 0 w 1"/>
                <a:gd name="T3" fmla="*/ 4 h 4"/>
                <a:gd name="T4" fmla="*/ 0 w 1"/>
                <a:gd name="T5" fmla="*/ 0 h 4"/>
                <a:gd name="T6" fmla="*/ 1 w 1"/>
                <a:gd name="T7" fmla="*/ 0 h 4"/>
                <a:gd name="T8" fmla="*/ 1 w 1"/>
                <a:gd name="T9" fmla="*/ 0 h 4"/>
                <a:gd name="T10" fmla="*/ 1 w 1"/>
                <a:gd name="T11" fmla="*/ 0 h 4"/>
                <a:gd name="T12" fmla="*/ 1 w 1"/>
                <a:gd name="T13" fmla="*/ 0 h 4"/>
                <a:gd name="T14" fmla="*/ 1 w 1"/>
                <a:gd name="T15" fmla="*/ 0 h 4"/>
                <a:gd name="T16" fmla="*/ 1 w 1"/>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1" y="4"/>
                  </a:moveTo>
                  <a:lnTo>
                    <a:pt x="0" y="4"/>
                  </a:lnTo>
                  <a:lnTo>
                    <a:pt x="0" y="0"/>
                  </a:lnTo>
                  <a:lnTo>
                    <a:pt x="1" y="0"/>
                  </a:lnTo>
                  <a:lnTo>
                    <a:pt x="1" y="0"/>
                  </a:lnTo>
                  <a:lnTo>
                    <a:pt x="1" y="0"/>
                  </a:lnTo>
                  <a:lnTo>
                    <a:pt x="1" y="0"/>
                  </a:lnTo>
                  <a:lnTo>
                    <a:pt x="1" y="0"/>
                  </a:lnTo>
                  <a:lnTo>
                    <a:pt x="1" y="4"/>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9" name="Freeform 898">
              <a:extLst>
                <a:ext uri="{FF2B5EF4-FFF2-40B4-BE49-F238E27FC236}">
                  <a16:creationId xmlns:a16="http://schemas.microsoft.com/office/drawing/2014/main" xmlns="" id="{869E92E1-A071-45D2-B4F3-CD9BE85EFCA0}"/>
                </a:ext>
              </a:extLst>
            </p:cNvPr>
            <p:cNvSpPr>
              <a:spLocks/>
            </p:cNvSpPr>
            <p:nvPr/>
          </p:nvSpPr>
          <p:spPr bwMode="auto">
            <a:xfrm>
              <a:off x="7397362" y="5993669"/>
              <a:ext cx="3756" cy="15020"/>
            </a:xfrm>
            <a:custGeom>
              <a:avLst/>
              <a:gdLst>
                <a:gd name="T0" fmla="*/ 0 w 1"/>
                <a:gd name="T1" fmla="*/ 3 h 3"/>
                <a:gd name="T2" fmla="*/ 0 w 1"/>
                <a:gd name="T3" fmla="*/ 2 h 3"/>
                <a:gd name="T4" fmla="*/ 1 w 1"/>
                <a:gd name="T5" fmla="*/ 2 h 3"/>
                <a:gd name="T6" fmla="*/ 1 w 1"/>
                <a:gd name="T7" fmla="*/ 2 h 3"/>
                <a:gd name="T8" fmla="*/ 1 w 1"/>
                <a:gd name="T9" fmla="*/ 2 h 3"/>
                <a:gd name="T10" fmla="*/ 0 w 1"/>
                <a:gd name="T11" fmla="*/ 1 h 3"/>
                <a:gd name="T12" fmla="*/ 1 w 1"/>
                <a:gd name="T13" fmla="*/ 0 h 3"/>
                <a:gd name="T14" fmla="*/ 1 w 1"/>
                <a:gd name="T15" fmla="*/ 0 h 3"/>
                <a:gd name="T16" fmla="*/ 1 w 1"/>
                <a:gd name="T17" fmla="*/ 0 h 3"/>
                <a:gd name="T18" fmla="*/ 1 w 1"/>
                <a:gd name="T19" fmla="*/ 0 h 3"/>
                <a:gd name="T20" fmla="*/ 0 w 1"/>
                <a:gd name="T21" fmla="*/ 1 h 3"/>
                <a:gd name="T22" fmla="*/ 1 w 1"/>
                <a:gd name="T23" fmla="*/ 2 h 3"/>
                <a:gd name="T24" fmla="*/ 1 w 1"/>
                <a:gd name="T25" fmla="*/ 2 h 3"/>
                <a:gd name="T26" fmla="*/ 1 w 1"/>
                <a:gd name="T27" fmla="*/ 3 h 3"/>
                <a:gd name="T28" fmla="*/ 0 w 1"/>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 h="3">
                  <a:moveTo>
                    <a:pt x="0" y="3"/>
                  </a:moveTo>
                  <a:cubicBezTo>
                    <a:pt x="0" y="2"/>
                    <a:pt x="0" y="2"/>
                    <a:pt x="0" y="2"/>
                  </a:cubicBezTo>
                  <a:cubicBezTo>
                    <a:pt x="1" y="2"/>
                    <a:pt x="1" y="2"/>
                    <a:pt x="1" y="2"/>
                  </a:cubicBezTo>
                  <a:cubicBezTo>
                    <a:pt x="1" y="2"/>
                    <a:pt x="1" y="2"/>
                    <a:pt x="1" y="2"/>
                  </a:cubicBezTo>
                  <a:cubicBezTo>
                    <a:pt x="1" y="2"/>
                    <a:pt x="1" y="2"/>
                    <a:pt x="1" y="2"/>
                  </a:cubicBezTo>
                  <a:cubicBezTo>
                    <a:pt x="0" y="2"/>
                    <a:pt x="0" y="1"/>
                    <a:pt x="0" y="1"/>
                  </a:cubicBezTo>
                  <a:cubicBezTo>
                    <a:pt x="0" y="0"/>
                    <a:pt x="0" y="0"/>
                    <a:pt x="1" y="0"/>
                  </a:cubicBezTo>
                  <a:cubicBezTo>
                    <a:pt x="1" y="0"/>
                    <a:pt x="1" y="0"/>
                    <a:pt x="1" y="0"/>
                  </a:cubicBezTo>
                  <a:cubicBezTo>
                    <a:pt x="1" y="0"/>
                    <a:pt x="1" y="0"/>
                    <a:pt x="1" y="0"/>
                  </a:cubicBezTo>
                  <a:cubicBezTo>
                    <a:pt x="1" y="0"/>
                    <a:pt x="1" y="0"/>
                    <a:pt x="1" y="0"/>
                  </a:cubicBezTo>
                  <a:cubicBezTo>
                    <a:pt x="0" y="0"/>
                    <a:pt x="0" y="0"/>
                    <a:pt x="0" y="1"/>
                  </a:cubicBezTo>
                  <a:cubicBezTo>
                    <a:pt x="0" y="1"/>
                    <a:pt x="0" y="1"/>
                    <a:pt x="1" y="2"/>
                  </a:cubicBezTo>
                  <a:cubicBezTo>
                    <a:pt x="1" y="2"/>
                    <a:pt x="1" y="2"/>
                    <a:pt x="1" y="2"/>
                  </a:cubicBezTo>
                  <a:cubicBezTo>
                    <a:pt x="1" y="3"/>
                    <a:pt x="1" y="3"/>
                    <a:pt x="1" y="3"/>
                  </a:cubicBezTo>
                  <a:lnTo>
                    <a:pt x="0"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0" name="Freeform 899">
              <a:extLst>
                <a:ext uri="{FF2B5EF4-FFF2-40B4-BE49-F238E27FC236}">
                  <a16:creationId xmlns:a16="http://schemas.microsoft.com/office/drawing/2014/main" xmlns="" id="{1544A66B-0386-4325-B4D2-0EB48CE1A165}"/>
                </a:ext>
              </a:extLst>
            </p:cNvPr>
            <p:cNvSpPr>
              <a:spLocks/>
            </p:cNvSpPr>
            <p:nvPr/>
          </p:nvSpPr>
          <p:spPr bwMode="auto">
            <a:xfrm>
              <a:off x="7378588" y="5993669"/>
              <a:ext cx="3756" cy="15020"/>
            </a:xfrm>
            <a:custGeom>
              <a:avLst/>
              <a:gdLst>
                <a:gd name="T0" fmla="*/ 1 w 1"/>
                <a:gd name="T1" fmla="*/ 3 h 3"/>
                <a:gd name="T2" fmla="*/ 1 w 1"/>
                <a:gd name="T3" fmla="*/ 3 h 3"/>
                <a:gd name="T4" fmla="*/ 0 w 1"/>
                <a:gd name="T5" fmla="*/ 2 h 3"/>
                <a:gd name="T6" fmla="*/ 0 w 1"/>
                <a:gd name="T7" fmla="*/ 1 h 3"/>
                <a:gd name="T8" fmla="*/ 0 w 1"/>
                <a:gd name="T9" fmla="*/ 1 h 3"/>
                <a:gd name="T10" fmla="*/ 0 w 1"/>
                <a:gd name="T11" fmla="*/ 0 h 3"/>
                <a:gd name="T12" fmla="*/ 0 w 1"/>
                <a:gd name="T13" fmla="*/ 0 h 3"/>
                <a:gd name="T14" fmla="*/ 1 w 1"/>
                <a:gd name="T15" fmla="*/ 0 h 3"/>
                <a:gd name="T16" fmla="*/ 1 w 1"/>
                <a:gd name="T17" fmla="*/ 0 h 3"/>
                <a:gd name="T18" fmla="*/ 1 w 1"/>
                <a:gd name="T19" fmla="*/ 0 h 3"/>
                <a:gd name="T20" fmla="*/ 0 w 1"/>
                <a:gd name="T21" fmla="*/ 0 h 3"/>
                <a:gd name="T22" fmla="*/ 1 w 1"/>
                <a:gd name="T23" fmla="*/ 1 h 3"/>
                <a:gd name="T24" fmla="*/ 1 w 1"/>
                <a:gd name="T25" fmla="*/ 1 h 3"/>
                <a:gd name="T26" fmla="*/ 1 w 1"/>
                <a:gd name="T27" fmla="*/ 1 h 3"/>
                <a:gd name="T28" fmla="*/ 1 w 1"/>
                <a:gd name="T29" fmla="*/ 1 h 3"/>
                <a:gd name="T30" fmla="*/ 0 w 1"/>
                <a:gd name="T31" fmla="*/ 2 h 3"/>
                <a:gd name="T32" fmla="*/ 1 w 1"/>
                <a:gd name="T33" fmla="*/ 2 h 3"/>
                <a:gd name="T34" fmla="*/ 1 w 1"/>
                <a:gd name="T35" fmla="*/ 2 h 3"/>
                <a:gd name="T36" fmla="*/ 1 w 1"/>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 h="3">
                  <a:moveTo>
                    <a:pt x="1" y="3"/>
                  </a:moveTo>
                  <a:cubicBezTo>
                    <a:pt x="1" y="3"/>
                    <a:pt x="1" y="3"/>
                    <a:pt x="1" y="3"/>
                  </a:cubicBezTo>
                  <a:cubicBezTo>
                    <a:pt x="0" y="3"/>
                    <a:pt x="0" y="2"/>
                    <a:pt x="0" y="2"/>
                  </a:cubicBezTo>
                  <a:cubicBezTo>
                    <a:pt x="0" y="1"/>
                    <a:pt x="0" y="1"/>
                    <a:pt x="0" y="1"/>
                  </a:cubicBezTo>
                  <a:cubicBezTo>
                    <a:pt x="0" y="1"/>
                    <a:pt x="0" y="1"/>
                    <a:pt x="0" y="1"/>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0" y="0"/>
                    <a:pt x="0" y="0"/>
                    <a:pt x="0" y="0"/>
                  </a:cubicBezTo>
                  <a:cubicBezTo>
                    <a:pt x="1" y="1"/>
                    <a:pt x="1" y="1"/>
                    <a:pt x="1" y="1"/>
                  </a:cubicBezTo>
                  <a:cubicBezTo>
                    <a:pt x="1" y="1"/>
                    <a:pt x="1" y="1"/>
                    <a:pt x="1" y="1"/>
                  </a:cubicBezTo>
                  <a:cubicBezTo>
                    <a:pt x="1" y="1"/>
                    <a:pt x="1" y="1"/>
                    <a:pt x="1" y="1"/>
                  </a:cubicBezTo>
                  <a:cubicBezTo>
                    <a:pt x="1" y="1"/>
                    <a:pt x="1" y="1"/>
                    <a:pt x="1" y="1"/>
                  </a:cubicBezTo>
                  <a:cubicBezTo>
                    <a:pt x="0" y="1"/>
                    <a:pt x="0" y="1"/>
                    <a:pt x="0" y="2"/>
                  </a:cubicBezTo>
                  <a:cubicBezTo>
                    <a:pt x="0" y="2"/>
                    <a:pt x="0" y="2"/>
                    <a:pt x="1" y="2"/>
                  </a:cubicBezTo>
                  <a:cubicBezTo>
                    <a:pt x="1" y="2"/>
                    <a:pt x="1" y="2"/>
                    <a:pt x="1" y="2"/>
                  </a:cubicBezTo>
                  <a:lnTo>
                    <a:pt x="1"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1" name="Freeform 900">
              <a:extLst>
                <a:ext uri="{FF2B5EF4-FFF2-40B4-BE49-F238E27FC236}">
                  <a16:creationId xmlns:a16="http://schemas.microsoft.com/office/drawing/2014/main" xmlns="" id="{8FE780A4-8B9A-4127-82B6-997ED6CCEAA2}"/>
                </a:ext>
              </a:extLst>
            </p:cNvPr>
            <p:cNvSpPr>
              <a:spLocks noEditPoints="1"/>
            </p:cNvSpPr>
            <p:nvPr/>
          </p:nvSpPr>
          <p:spPr bwMode="auto">
            <a:xfrm>
              <a:off x="7352302" y="5993669"/>
              <a:ext cx="11266" cy="15020"/>
            </a:xfrm>
            <a:custGeom>
              <a:avLst/>
              <a:gdLst>
                <a:gd name="T0" fmla="*/ 1 w 3"/>
                <a:gd name="T1" fmla="*/ 4 h 4"/>
                <a:gd name="T2" fmla="*/ 1 w 3"/>
                <a:gd name="T3" fmla="*/ 3 h 4"/>
                <a:gd name="T4" fmla="*/ 0 w 3"/>
                <a:gd name="T5" fmla="*/ 3 h 4"/>
                <a:gd name="T6" fmla="*/ 0 w 3"/>
                <a:gd name="T7" fmla="*/ 3 h 4"/>
                <a:gd name="T8" fmla="*/ 1 w 3"/>
                <a:gd name="T9" fmla="*/ 3 h 4"/>
                <a:gd name="T10" fmla="*/ 1 w 3"/>
                <a:gd name="T11" fmla="*/ 0 h 4"/>
                <a:gd name="T12" fmla="*/ 1 w 3"/>
                <a:gd name="T13" fmla="*/ 0 h 4"/>
                <a:gd name="T14" fmla="*/ 3 w 3"/>
                <a:gd name="T15" fmla="*/ 3 h 4"/>
                <a:gd name="T16" fmla="*/ 3 w 3"/>
                <a:gd name="T17" fmla="*/ 3 h 4"/>
                <a:gd name="T18" fmla="*/ 1 w 3"/>
                <a:gd name="T19" fmla="*/ 3 h 4"/>
                <a:gd name="T20" fmla="*/ 1 w 3"/>
                <a:gd name="T21" fmla="*/ 4 h 4"/>
                <a:gd name="T22" fmla="*/ 1 w 3"/>
                <a:gd name="T23" fmla="*/ 4 h 4"/>
                <a:gd name="T24" fmla="*/ 3 w 3"/>
                <a:gd name="T25" fmla="*/ 3 h 4"/>
                <a:gd name="T26" fmla="*/ 3 w 3"/>
                <a:gd name="T27" fmla="*/ 3 h 4"/>
                <a:gd name="T28" fmla="*/ 1 w 3"/>
                <a:gd name="T29" fmla="*/ 1 h 4"/>
                <a:gd name="T30" fmla="*/ 1 w 3"/>
                <a:gd name="T31" fmla="*/ 0 h 4"/>
                <a:gd name="T32" fmla="*/ 1 w 3"/>
                <a:gd name="T33" fmla="*/ 0 h 4"/>
                <a:gd name="T34" fmla="*/ 1 w 3"/>
                <a:gd name="T35" fmla="*/ 1 h 4"/>
                <a:gd name="T36" fmla="*/ 1 w 3"/>
                <a:gd name="T37" fmla="*/ 3 h 4"/>
                <a:gd name="T38" fmla="*/ 3 w 3"/>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 h="4">
                  <a:moveTo>
                    <a:pt x="1" y="4"/>
                  </a:moveTo>
                  <a:lnTo>
                    <a:pt x="1" y="3"/>
                  </a:lnTo>
                  <a:lnTo>
                    <a:pt x="0" y="3"/>
                  </a:lnTo>
                  <a:lnTo>
                    <a:pt x="0" y="3"/>
                  </a:lnTo>
                  <a:lnTo>
                    <a:pt x="1" y="3"/>
                  </a:lnTo>
                  <a:lnTo>
                    <a:pt x="1" y="0"/>
                  </a:lnTo>
                  <a:lnTo>
                    <a:pt x="1" y="0"/>
                  </a:lnTo>
                  <a:lnTo>
                    <a:pt x="3" y="3"/>
                  </a:lnTo>
                  <a:lnTo>
                    <a:pt x="3" y="3"/>
                  </a:lnTo>
                  <a:lnTo>
                    <a:pt x="1" y="3"/>
                  </a:lnTo>
                  <a:lnTo>
                    <a:pt x="1" y="4"/>
                  </a:lnTo>
                  <a:lnTo>
                    <a:pt x="1" y="4"/>
                  </a:lnTo>
                  <a:close/>
                  <a:moveTo>
                    <a:pt x="3" y="3"/>
                  </a:moveTo>
                  <a:lnTo>
                    <a:pt x="3" y="3"/>
                  </a:lnTo>
                  <a:lnTo>
                    <a:pt x="1" y="1"/>
                  </a:lnTo>
                  <a:lnTo>
                    <a:pt x="1" y="0"/>
                  </a:lnTo>
                  <a:lnTo>
                    <a:pt x="1" y="0"/>
                  </a:lnTo>
                  <a:lnTo>
                    <a:pt x="1" y="1"/>
                  </a:lnTo>
                  <a:lnTo>
                    <a:pt x="1" y="3"/>
                  </a:lnTo>
                  <a:lnTo>
                    <a:pt x="3"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2" name="Freeform 901">
              <a:extLst>
                <a:ext uri="{FF2B5EF4-FFF2-40B4-BE49-F238E27FC236}">
                  <a16:creationId xmlns:a16="http://schemas.microsoft.com/office/drawing/2014/main" xmlns="" id="{02B7F27F-A0D0-44BB-93B4-C74F47523E4F}"/>
                </a:ext>
              </a:extLst>
            </p:cNvPr>
            <p:cNvSpPr>
              <a:spLocks/>
            </p:cNvSpPr>
            <p:nvPr/>
          </p:nvSpPr>
          <p:spPr bwMode="auto">
            <a:xfrm>
              <a:off x="7333528" y="5993669"/>
              <a:ext cx="7510" cy="15020"/>
            </a:xfrm>
            <a:custGeom>
              <a:avLst/>
              <a:gdLst>
                <a:gd name="T0" fmla="*/ 0 w 2"/>
                <a:gd name="T1" fmla="*/ 0 h 3"/>
                <a:gd name="T2" fmla="*/ 2 w 2"/>
                <a:gd name="T3" fmla="*/ 0 h 3"/>
                <a:gd name="T4" fmla="*/ 2 w 2"/>
                <a:gd name="T5" fmla="*/ 1 h 3"/>
                <a:gd name="T6" fmla="*/ 2 w 2"/>
                <a:gd name="T7" fmla="*/ 1 h 3"/>
                <a:gd name="T8" fmla="*/ 1 w 2"/>
                <a:gd name="T9" fmla="*/ 2 h 3"/>
                <a:gd name="T10" fmla="*/ 1 w 2"/>
                <a:gd name="T11" fmla="*/ 2 h 3"/>
                <a:gd name="T12" fmla="*/ 2 w 2"/>
                <a:gd name="T13" fmla="*/ 2 h 3"/>
                <a:gd name="T14" fmla="*/ 2 w 2"/>
                <a:gd name="T15" fmla="*/ 3 h 3"/>
                <a:gd name="T16" fmla="*/ 1 w 2"/>
                <a:gd name="T17" fmla="*/ 3 h 3"/>
                <a:gd name="T18" fmla="*/ 0 w 2"/>
                <a:gd name="T19" fmla="*/ 2 h 3"/>
                <a:gd name="T20" fmla="*/ 1 w 2"/>
                <a:gd name="T21" fmla="*/ 1 h 3"/>
                <a:gd name="T22" fmla="*/ 1 w 2"/>
                <a:gd name="T23" fmla="*/ 1 h 3"/>
                <a:gd name="T24" fmla="*/ 2 w 2"/>
                <a:gd name="T25" fmla="*/ 1 h 3"/>
                <a:gd name="T26" fmla="*/ 1 w 2"/>
                <a:gd name="T27" fmla="*/ 0 h 3"/>
                <a:gd name="T28" fmla="*/ 0 w 2"/>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0"/>
                  </a:moveTo>
                  <a:cubicBezTo>
                    <a:pt x="2" y="0"/>
                    <a:pt x="2" y="0"/>
                    <a:pt x="2" y="0"/>
                  </a:cubicBezTo>
                  <a:cubicBezTo>
                    <a:pt x="2" y="1"/>
                    <a:pt x="2" y="1"/>
                    <a:pt x="2" y="1"/>
                  </a:cubicBezTo>
                  <a:cubicBezTo>
                    <a:pt x="2" y="1"/>
                    <a:pt x="2" y="1"/>
                    <a:pt x="2" y="1"/>
                  </a:cubicBezTo>
                  <a:cubicBezTo>
                    <a:pt x="1" y="1"/>
                    <a:pt x="1" y="1"/>
                    <a:pt x="1" y="2"/>
                  </a:cubicBezTo>
                  <a:cubicBezTo>
                    <a:pt x="1" y="2"/>
                    <a:pt x="1" y="2"/>
                    <a:pt x="1" y="2"/>
                  </a:cubicBezTo>
                  <a:cubicBezTo>
                    <a:pt x="2" y="2"/>
                    <a:pt x="2" y="2"/>
                    <a:pt x="2" y="2"/>
                  </a:cubicBezTo>
                  <a:cubicBezTo>
                    <a:pt x="2" y="3"/>
                    <a:pt x="2" y="3"/>
                    <a:pt x="2" y="3"/>
                  </a:cubicBezTo>
                  <a:cubicBezTo>
                    <a:pt x="1" y="3"/>
                    <a:pt x="1" y="3"/>
                    <a:pt x="1" y="3"/>
                  </a:cubicBezTo>
                  <a:cubicBezTo>
                    <a:pt x="1" y="3"/>
                    <a:pt x="0" y="2"/>
                    <a:pt x="0" y="2"/>
                  </a:cubicBezTo>
                  <a:cubicBezTo>
                    <a:pt x="0" y="1"/>
                    <a:pt x="0" y="1"/>
                    <a:pt x="1" y="1"/>
                  </a:cubicBezTo>
                  <a:cubicBezTo>
                    <a:pt x="1" y="1"/>
                    <a:pt x="1" y="1"/>
                    <a:pt x="1" y="1"/>
                  </a:cubicBezTo>
                  <a:cubicBezTo>
                    <a:pt x="2" y="1"/>
                    <a:pt x="2" y="1"/>
                    <a:pt x="2" y="1"/>
                  </a:cubicBezTo>
                  <a:cubicBezTo>
                    <a:pt x="1" y="0"/>
                    <a:pt x="1" y="0"/>
                    <a:pt x="1" y="0"/>
                  </a:cubicBezTo>
                  <a:cubicBezTo>
                    <a:pt x="0" y="0"/>
                    <a:pt x="0" y="0"/>
                    <a:pt x="0"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3" name="Freeform 902">
              <a:extLst>
                <a:ext uri="{FF2B5EF4-FFF2-40B4-BE49-F238E27FC236}">
                  <a16:creationId xmlns:a16="http://schemas.microsoft.com/office/drawing/2014/main" xmlns="" id="{D78CF24F-22FB-4BE8-A2DD-EF1BEACDF9A2}"/>
                </a:ext>
              </a:extLst>
            </p:cNvPr>
            <p:cNvSpPr>
              <a:spLocks noEditPoints="1"/>
            </p:cNvSpPr>
            <p:nvPr/>
          </p:nvSpPr>
          <p:spPr bwMode="auto">
            <a:xfrm>
              <a:off x="7310998" y="5993669"/>
              <a:ext cx="11266" cy="15020"/>
            </a:xfrm>
            <a:custGeom>
              <a:avLst/>
              <a:gdLst>
                <a:gd name="T0" fmla="*/ 0 w 2"/>
                <a:gd name="T1" fmla="*/ 0 h 3"/>
                <a:gd name="T2" fmla="*/ 1 w 2"/>
                <a:gd name="T3" fmla="*/ 0 h 3"/>
                <a:gd name="T4" fmla="*/ 2 w 2"/>
                <a:gd name="T5" fmla="*/ 0 h 3"/>
                <a:gd name="T6" fmla="*/ 2 w 2"/>
                <a:gd name="T7" fmla="*/ 1 h 3"/>
                <a:gd name="T8" fmla="*/ 1 w 2"/>
                <a:gd name="T9" fmla="*/ 3 h 3"/>
                <a:gd name="T10" fmla="*/ 0 w 2"/>
                <a:gd name="T11" fmla="*/ 2 h 3"/>
                <a:gd name="T12" fmla="*/ 1 w 2"/>
                <a:gd name="T13" fmla="*/ 1 h 3"/>
                <a:gd name="T14" fmla="*/ 2 w 2"/>
                <a:gd name="T15" fmla="*/ 1 h 3"/>
                <a:gd name="T16" fmla="*/ 2 w 2"/>
                <a:gd name="T17" fmla="*/ 1 h 3"/>
                <a:gd name="T18" fmla="*/ 1 w 2"/>
                <a:gd name="T19" fmla="*/ 0 h 3"/>
                <a:gd name="T20" fmla="*/ 0 w 2"/>
                <a:gd name="T21" fmla="*/ 0 h 3"/>
                <a:gd name="T22" fmla="*/ 1 w 2"/>
                <a:gd name="T23" fmla="*/ 2 h 3"/>
                <a:gd name="T24" fmla="*/ 2 w 2"/>
                <a:gd name="T25" fmla="*/ 2 h 3"/>
                <a:gd name="T26" fmla="*/ 2 w 2"/>
                <a:gd name="T27" fmla="*/ 1 h 3"/>
                <a:gd name="T28" fmla="*/ 1 w 2"/>
                <a:gd name="T29" fmla="*/ 1 h 3"/>
                <a:gd name="T30" fmla="*/ 0 w 2"/>
                <a:gd name="T31" fmla="*/ 2 h 3"/>
                <a:gd name="T32" fmla="*/ 1 w 2"/>
                <a:gd name="T3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3">
                  <a:moveTo>
                    <a:pt x="0" y="0"/>
                  </a:moveTo>
                  <a:cubicBezTo>
                    <a:pt x="1" y="0"/>
                    <a:pt x="1" y="0"/>
                    <a:pt x="1" y="0"/>
                  </a:cubicBezTo>
                  <a:cubicBezTo>
                    <a:pt x="2" y="0"/>
                    <a:pt x="2" y="0"/>
                    <a:pt x="2" y="0"/>
                  </a:cubicBezTo>
                  <a:cubicBezTo>
                    <a:pt x="2" y="0"/>
                    <a:pt x="2" y="1"/>
                    <a:pt x="2" y="1"/>
                  </a:cubicBezTo>
                  <a:cubicBezTo>
                    <a:pt x="2" y="2"/>
                    <a:pt x="2" y="3"/>
                    <a:pt x="1" y="3"/>
                  </a:cubicBezTo>
                  <a:cubicBezTo>
                    <a:pt x="0" y="3"/>
                    <a:pt x="0" y="2"/>
                    <a:pt x="0" y="2"/>
                  </a:cubicBezTo>
                  <a:cubicBezTo>
                    <a:pt x="0" y="1"/>
                    <a:pt x="0" y="1"/>
                    <a:pt x="1" y="1"/>
                  </a:cubicBezTo>
                  <a:cubicBezTo>
                    <a:pt x="2" y="1"/>
                    <a:pt x="2" y="1"/>
                    <a:pt x="2" y="1"/>
                  </a:cubicBezTo>
                  <a:cubicBezTo>
                    <a:pt x="2" y="1"/>
                    <a:pt x="2" y="1"/>
                    <a:pt x="2" y="1"/>
                  </a:cubicBezTo>
                  <a:cubicBezTo>
                    <a:pt x="2" y="1"/>
                    <a:pt x="1" y="0"/>
                    <a:pt x="1" y="0"/>
                  </a:cubicBezTo>
                  <a:cubicBezTo>
                    <a:pt x="0" y="0"/>
                    <a:pt x="0" y="0"/>
                    <a:pt x="0" y="0"/>
                  </a:cubicBezTo>
                  <a:close/>
                  <a:moveTo>
                    <a:pt x="1" y="2"/>
                  </a:moveTo>
                  <a:cubicBezTo>
                    <a:pt x="1" y="2"/>
                    <a:pt x="2" y="2"/>
                    <a:pt x="2" y="2"/>
                  </a:cubicBezTo>
                  <a:cubicBezTo>
                    <a:pt x="2" y="1"/>
                    <a:pt x="2" y="1"/>
                    <a:pt x="2" y="1"/>
                  </a:cubicBezTo>
                  <a:cubicBezTo>
                    <a:pt x="1" y="1"/>
                    <a:pt x="1" y="1"/>
                    <a:pt x="1" y="1"/>
                  </a:cubicBezTo>
                  <a:cubicBezTo>
                    <a:pt x="1" y="1"/>
                    <a:pt x="0" y="1"/>
                    <a:pt x="0" y="2"/>
                  </a:cubicBezTo>
                  <a:cubicBezTo>
                    <a:pt x="0" y="2"/>
                    <a:pt x="1" y="2"/>
                    <a:pt x="1" y="2"/>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4" name="Freeform 903">
              <a:extLst>
                <a:ext uri="{FF2B5EF4-FFF2-40B4-BE49-F238E27FC236}">
                  <a16:creationId xmlns:a16="http://schemas.microsoft.com/office/drawing/2014/main" xmlns="" id="{D29375DE-4E06-464F-87CF-921F51050F45}"/>
                </a:ext>
              </a:extLst>
            </p:cNvPr>
            <p:cNvSpPr>
              <a:spLocks/>
            </p:cNvSpPr>
            <p:nvPr/>
          </p:nvSpPr>
          <p:spPr bwMode="auto">
            <a:xfrm>
              <a:off x="7292222" y="5993669"/>
              <a:ext cx="7510" cy="15020"/>
            </a:xfrm>
            <a:custGeom>
              <a:avLst/>
              <a:gdLst>
                <a:gd name="T0" fmla="*/ 2 w 2"/>
                <a:gd name="T1" fmla="*/ 0 h 4"/>
                <a:gd name="T2" fmla="*/ 2 w 2"/>
                <a:gd name="T3" fmla="*/ 0 h 4"/>
                <a:gd name="T4" fmla="*/ 0 w 2"/>
                <a:gd name="T5" fmla="*/ 0 h 4"/>
                <a:gd name="T6" fmla="*/ 0 w 2"/>
                <a:gd name="T7" fmla="*/ 0 h 4"/>
                <a:gd name="T8" fmla="*/ 2 w 2"/>
                <a:gd name="T9" fmla="*/ 4 h 4"/>
                <a:gd name="T10" fmla="*/ 1 w 2"/>
                <a:gd name="T11" fmla="*/ 4 h 4"/>
                <a:gd name="T12" fmla="*/ 0 w 2"/>
                <a:gd name="T13" fmla="*/ 0 h 4"/>
                <a:gd name="T14" fmla="*/ 0 w 2"/>
                <a:gd name="T15" fmla="*/ 0 h 4"/>
                <a:gd name="T16" fmla="*/ 2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0"/>
                  </a:moveTo>
                  <a:lnTo>
                    <a:pt x="2" y="0"/>
                  </a:lnTo>
                  <a:lnTo>
                    <a:pt x="0" y="0"/>
                  </a:lnTo>
                  <a:lnTo>
                    <a:pt x="0" y="0"/>
                  </a:lnTo>
                  <a:lnTo>
                    <a:pt x="2" y="4"/>
                  </a:lnTo>
                  <a:lnTo>
                    <a:pt x="1" y="4"/>
                  </a:lnTo>
                  <a:lnTo>
                    <a:pt x="0" y="0"/>
                  </a:lnTo>
                  <a:lnTo>
                    <a:pt x="0" y="0"/>
                  </a:lnTo>
                  <a:lnTo>
                    <a:pt x="2"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5" name="Freeform 904">
              <a:extLst>
                <a:ext uri="{FF2B5EF4-FFF2-40B4-BE49-F238E27FC236}">
                  <a16:creationId xmlns:a16="http://schemas.microsoft.com/office/drawing/2014/main" xmlns="" id="{CF348396-626D-4671-AC64-6E1DFBDF73F7}"/>
                </a:ext>
              </a:extLst>
            </p:cNvPr>
            <p:cNvSpPr>
              <a:spLocks noEditPoints="1"/>
            </p:cNvSpPr>
            <p:nvPr/>
          </p:nvSpPr>
          <p:spPr bwMode="auto">
            <a:xfrm>
              <a:off x="7269692" y="5993669"/>
              <a:ext cx="11266" cy="15020"/>
            </a:xfrm>
            <a:custGeom>
              <a:avLst/>
              <a:gdLst>
                <a:gd name="T0" fmla="*/ 1 w 2"/>
                <a:gd name="T1" fmla="*/ 3 h 3"/>
                <a:gd name="T2" fmla="*/ 0 w 2"/>
                <a:gd name="T3" fmla="*/ 2 h 3"/>
                <a:gd name="T4" fmla="*/ 0 w 2"/>
                <a:gd name="T5" fmla="*/ 1 h 3"/>
                <a:gd name="T6" fmla="*/ 0 w 2"/>
                <a:gd name="T7" fmla="*/ 1 h 3"/>
                <a:gd name="T8" fmla="*/ 0 w 2"/>
                <a:gd name="T9" fmla="*/ 0 h 3"/>
                <a:gd name="T10" fmla="*/ 1 w 2"/>
                <a:gd name="T11" fmla="*/ 0 h 3"/>
                <a:gd name="T12" fmla="*/ 2 w 2"/>
                <a:gd name="T13" fmla="*/ 1 h 3"/>
                <a:gd name="T14" fmla="*/ 1 w 2"/>
                <a:gd name="T15" fmla="*/ 1 h 3"/>
                <a:gd name="T16" fmla="*/ 1 w 2"/>
                <a:gd name="T17" fmla="*/ 1 h 3"/>
                <a:gd name="T18" fmla="*/ 2 w 2"/>
                <a:gd name="T19" fmla="*/ 2 h 3"/>
                <a:gd name="T20" fmla="*/ 1 w 2"/>
                <a:gd name="T21" fmla="*/ 3 h 3"/>
                <a:gd name="T22" fmla="*/ 1 w 2"/>
                <a:gd name="T23" fmla="*/ 2 h 3"/>
                <a:gd name="T24" fmla="*/ 1 w 2"/>
                <a:gd name="T25" fmla="*/ 2 h 3"/>
                <a:gd name="T26" fmla="*/ 1 w 2"/>
                <a:gd name="T27" fmla="*/ 1 h 3"/>
                <a:gd name="T28" fmla="*/ 0 w 2"/>
                <a:gd name="T29" fmla="*/ 2 h 3"/>
                <a:gd name="T30" fmla="*/ 1 w 2"/>
                <a:gd name="T31" fmla="*/ 2 h 3"/>
                <a:gd name="T32" fmla="*/ 1 w 2"/>
                <a:gd name="T33" fmla="*/ 0 h 3"/>
                <a:gd name="T34" fmla="*/ 0 w 2"/>
                <a:gd name="T35" fmla="*/ 0 h 3"/>
                <a:gd name="T36" fmla="*/ 1 w 2"/>
                <a:gd name="T37" fmla="*/ 1 h 3"/>
                <a:gd name="T38" fmla="*/ 1 w 2"/>
                <a:gd name="T3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 h="3">
                  <a:moveTo>
                    <a:pt x="1" y="3"/>
                  </a:moveTo>
                  <a:cubicBezTo>
                    <a:pt x="0" y="3"/>
                    <a:pt x="0" y="2"/>
                    <a:pt x="0" y="2"/>
                  </a:cubicBezTo>
                  <a:cubicBezTo>
                    <a:pt x="0" y="1"/>
                    <a:pt x="0" y="1"/>
                    <a:pt x="0" y="1"/>
                  </a:cubicBezTo>
                  <a:cubicBezTo>
                    <a:pt x="0" y="1"/>
                    <a:pt x="0" y="1"/>
                    <a:pt x="0" y="1"/>
                  </a:cubicBezTo>
                  <a:cubicBezTo>
                    <a:pt x="0" y="0"/>
                    <a:pt x="0" y="0"/>
                    <a:pt x="0" y="0"/>
                  </a:cubicBezTo>
                  <a:cubicBezTo>
                    <a:pt x="0" y="0"/>
                    <a:pt x="0" y="0"/>
                    <a:pt x="1" y="0"/>
                  </a:cubicBezTo>
                  <a:cubicBezTo>
                    <a:pt x="1" y="0"/>
                    <a:pt x="2" y="0"/>
                    <a:pt x="2" y="1"/>
                  </a:cubicBezTo>
                  <a:cubicBezTo>
                    <a:pt x="1" y="1"/>
                    <a:pt x="1" y="1"/>
                    <a:pt x="1" y="1"/>
                  </a:cubicBezTo>
                  <a:cubicBezTo>
                    <a:pt x="1" y="1"/>
                    <a:pt x="1" y="1"/>
                    <a:pt x="1" y="1"/>
                  </a:cubicBezTo>
                  <a:cubicBezTo>
                    <a:pt x="2" y="2"/>
                    <a:pt x="2" y="2"/>
                    <a:pt x="2" y="2"/>
                  </a:cubicBezTo>
                  <a:cubicBezTo>
                    <a:pt x="2" y="2"/>
                    <a:pt x="1" y="3"/>
                    <a:pt x="1" y="3"/>
                  </a:cubicBezTo>
                  <a:close/>
                  <a:moveTo>
                    <a:pt x="1" y="2"/>
                  </a:moveTo>
                  <a:cubicBezTo>
                    <a:pt x="1" y="2"/>
                    <a:pt x="1" y="2"/>
                    <a:pt x="1" y="2"/>
                  </a:cubicBezTo>
                  <a:cubicBezTo>
                    <a:pt x="1" y="1"/>
                    <a:pt x="1" y="1"/>
                    <a:pt x="1" y="1"/>
                  </a:cubicBezTo>
                  <a:cubicBezTo>
                    <a:pt x="0" y="1"/>
                    <a:pt x="0" y="2"/>
                    <a:pt x="0" y="2"/>
                  </a:cubicBezTo>
                  <a:lnTo>
                    <a:pt x="1" y="2"/>
                  </a:lnTo>
                  <a:close/>
                  <a:moveTo>
                    <a:pt x="1" y="0"/>
                  </a:moveTo>
                  <a:cubicBezTo>
                    <a:pt x="0" y="0"/>
                    <a:pt x="0" y="0"/>
                    <a:pt x="0" y="0"/>
                  </a:cubicBezTo>
                  <a:cubicBezTo>
                    <a:pt x="1" y="1"/>
                    <a:pt x="1" y="1"/>
                    <a:pt x="1" y="1"/>
                  </a:cubicBezTo>
                  <a:cubicBezTo>
                    <a:pt x="1" y="0"/>
                    <a:pt x="1"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6" name="Freeform 905">
              <a:extLst>
                <a:ext uri="{FF2B5EF4-FFF2-40B4-BE49-F238E27FC236}">
                  <a16:creationId xmlns:a16="http://schemas.microsoft.com/office/drawing/2014/main" xmlns="" id="{4C426639-4052-4B82-AC5D-C44CE120E1D7}"/>
                </a:ext>
              </a:extLst>
            </p:cNvPr>
            <p:cNvSpPr>
              <a:spLocks noEditPoints="1"/>
            </p:cNvSpPr>
            <p:nvPr/>
          </p:nvSpPr>
          <p:spPr bwMode="auto">
            <a:xfrm>
              <a:off x="7247162" y="5993669"/>
              <a:ext cx="7510" cy="15020"/>
            </a:xfrm>
            <a:custGeom>
              <a:avLst/>
              <a:gdLst>
                <a:gd name="T0" fmla="*/ 1 w 2"/>
                <a:gd name="T1" fmla="*/ 3 h 3"/>
                <a:gd name="T2" fmla="*/ 1 w 2"/>
                <a:gd name="T3" fmla="*/ 3 h 3"/>
                <a:gd name="T4" fmla="*/ 0 w 2"/>
                <a:gd name="T5" fmla="*/ 2 h 3"/>
                <a:gd name="T6" fmla="*/ 0 w 2"/>
                <a:gd name="T7" fmla="*/ 1 h 3"/>
                <a:gd name="T8" fmla="*/ 1 w 2"/>
                <a:gd name="T9" fmla="*/ 0 h 3"/>
                <a:gd name="T10" fmla="*/ 2 w 2"/>
                <a:gd name="T11" fmla="*/ 1 h 3"/>
                <a:gd name="T12" fmla="*/ 1 w 2"/>
                <a:gd name="T13" fmla="*/ 2 h 3"/>
                <a:gd name="T14" fmla="*/ 0 w 2"/>
                <a:gd name="T15" fmla="*/ 1 h 3"/>
                <a:gd name="T16" fmla="*/ 0 w 2"/>
                <a:gd name="T17" fmla="*/ 1 h 3"/>
                <a:gd name="T18" fmla="*/ 1 w 2"/>
                <a:gd name="T19" fmla="*/ 2 h 3"/>
                <a:gd name="T20" fmla="*/ 1 w 2"/>
                <a:gd name="T21" fmla="*/ 2 h 3"/>
                <a:gd name="T22" fmla="*/ 1 w 2"/>
                <a:gd name="T23" fmla="*/ 2 h 3"/>
                <a:gd name="T24" fmla="*/ 1 w 2"/>
                <a:gd name="T25" fmla="*/ 3 h 3"/>
                <a:gd name="T26" fmla="*/ 1 w 2"/>
                <a:gd name="T27" fmla="*/ 0 h 3"/>
                <a:gd name="T28" fmla="*/ 0 w 2"/>
                <a:gd name="T29" fmla="*/ 1 h 3"/>
                <a:gd name="T30" fmla="*/ 0 w 2"/>
                <a:gd name="T31" fmla="*/ 1 h 3"/>
                <a:gd name="T32" fmla="*/ 1 w 2"/>
                <a:gd name="T33" fmla="*/ 1 h 3"/>
                <a:gd name="T34" fmla="*/ 1 w 2"/>
                <a:gd name="T35" fmla="*/ 1 h 3"/>
                <a:gd name="T36" fmla="*/ 1 w 2"/>
                <a:gd name="T3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3">
                  <a:moveTo>
                    <a:pt x="1" y="3"/>
                  </a:moveTo>
                  <a:cubicBezTo>
                    <a:pt x="1" y="3"/>
                    <a:pt x="1" y="3"/>
                    <a:pt x="1" y="3"/>
                  </a:cubicBezTo>
                  <a:cubicBezTo>
                    <a:pt x="0" y="2"/>
                    <a:pt x="0" y="2"/>
                    <a:pt x="0" y="2"/>
                  </a:cubicBezTo>
                  <a:cubicBezTo>
                    <a:pt x="0" y="2"/>
                    <a:pt x="0" y="2"/>
                    <a:pt x="0" y="1"/>
                  </a:cubicBezTo>
                  <a:cubicBezTo>
                    <a:pt x="0" y="0"/>
                    <a:pt x="0" y="0"/>
                    <a:pt x="1" y="0"/>
                  </a:cubicBezTo>
                  <a:cubicBezTo>
                    <a:pt x="1" y="0"/>
                    <a:pt x="2" y="0"/>
                    <a:pt x="2" y="1"/>
                  </a:cubicBezTo>
                  <a:cubicBezTo>
                    <a:pt x="2" y="1"/>
                    <a:pt x="1" y="2"/>
                    <a:pt x="1" y="2"/>
                  </a:cubicBezTo>
                  <a:cubicBezTo>
                    <a:pt x="0" y="1"/>
                    <a:pt x="0" y="1"/>
                    <a:pt x="0" y="1"/>
                  </a:cubicBezTo>
                  <a:cubicBezTo>
                    <a:pt x="0" y="1"/>
                    <a:pt x="0" y="1"/>
                    <a:pt x="0" y="1"/>
                  </a:cubicBezTo>
                  <a:cubicBezTo>
                    <a:pt x="1" y="2"/>
                    <a:pt x="1" y="2"/>
                    <a:pt x="1" y="2"/>
                  </a:cubicBezTo>
                  <a:cubicBezTo>
                    <a:pt x="1" y="2"/>
                    <a:pt x="1" y="2"/>
                    <a:pt x="1" y="2"/>
                  </a:cubicBezTo>
                  <a:cubicBezTo>
                    <a:pt x="1" y="2"/>
                    <a:pt x="1" y="2"/>
                    <a:pt x="1" y="2"/>
                  </a:cubicBezTo>
                  <a:lnTo>
                    <a:pt x="1" y="3"/>
                  </a:lnTo>
                  <a:close/>
                  <a:moveTo>
                    <a:pt x="1" y="0"/>
                  </a:moveTo>
                  <a:cubicBezTo>
                    <a:pt x="0" y="0"/>
                    <a:pt x="0" y="0"/>
                    <a:pt x="0" y="1"/>
                  </a:cubicBezTo>
                  <a:cubicBezTo>
                    <a:pt x="0" y="1"/>
                    <a:pt x="0" y="1"/>
                    <a:pt x="0" y="1"/>
                  </a:cubicBezTo>
                  <a:cubicBezTo>
                    <a:pt x="1" y="1"/>
                    <a:pt x="1" y="1"/>
                    <a:pt x="1" y="1"/>
                  </a:cubicBezTo>
                  <a:cubicBezTo>
                    <a:pt x="1" y="1"/>
                    <a:pt x="1" y="1"/>
                    <a:pt x="1" y="1"/>
                  </a:cubicBezTo>
                  <a:cubicBezTo>
                    <a:pt x="1" y="0"/>
                    <a:pt x="1"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7" name="Freeform 906">
              <a:extLst>
                <a:ext uri="{FF2B5EF4-FFF2-40B4-BE49-F238E27FC236}">
                  <a16:creationId xmlns:a16="http://schemas.microsoft.com/office/drawing/2014/main" xmlns="" id="{F633BC23-BEB1-446A-882E-E3B040A5F5E9}"/>
                </a:ext>
              </a:extLst>
            </p:cNvPr>
            <p:cNvSpPr>
              <a:spLocks noEditPoints="1"/>
            </p:cNvSpPr>
            <p:nvPr/>
          </p:nvSpPr>
          <p:spPr bwMode="auto">
            <a:xfrm>
              <a:off x="7220878" y="5993669"/>
              <a:ext cx="11266" cy="15020"/>
            </a:xfrm>
            <a:custGeom>
              <a:avLst/>
              <a:gdLst>
                <a:gd name="T0" fmla="*/ 1 w 2"/>
                <a:gd name="T1" fmla="*/ 0 h 3"/>
                <a:gd name="T2" fmla="*/ 2 w 2"/>
                <a:gd name="T3" fmla="*/ 1 h 3"/>
                <a:gd name="T4" fmla="*/ 1 w 2"/>
                <a:gd name="T5" fmla="*/ 3 h 3"/>
                <a:gd name="T6" fmla="*/ 0 w 2"/>
                <a:gd name="T7" fmla="*/ 1 h 3"/>
                <a:gd name="T8" fmla="*/ 1 w 2"/>
                <a:gd name="T9" fmla="*/ 0 h 3"/>
                <a:gd name="T10" fmla="*/ 1 w 2"/>
                <a:gd name="T11" fmla="*/ 0 h 3"/>
                <a:gd name="T12" fmla="*/ 0 w 2"/>
                <a:gd name="T13" fmla="*/ 1 h 3"/>
                <a:gd name="T14" fmla="*/ 1 w 2"/>
                <a:gd name="T15" fmla="*/ 2 h 3"/>
                <a:gd name="T16" fmla="*/ 1 w 2"/>
                <a:gd name="T17" fmla="*/ 1 h 3"/>
                <a:gd name="T18" fmla="*/ 1 w 2"/>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0"/>
                  </a:moveTo>
                  <a:cubicBezTo>
                    <a:pt x="1" y="0"/>
                    <a:pt x="2" y="0"/>
                    <a:pt x="2" y="1"/>
                  </a:cubicBezTo>
                  <a:cubicBezTo>
                    <a:pt x="2" y="2"/>
                    <a:pt x="1" y="3"/>
                    <a:pt x="1" y="3"/>
                  </a:cubicBezTo>
                  <a:cubicBezTo>
                    <a:pt x="0" y="3"/>
                    <a:pt x="0" y="2"/>
                    <a:pt x="0" y="1"/>
                  </a:cubicBezTo>
                  <a:cubicBezTo>
                    <a:pt x="0" y="0"/>
                    <a:pt x="0" y="0"/>
                    <a:pt x="1" y="0"/>
                  </a:cubicBezTo>
                  <a:close/>
                  <a:moveTo>
                    <a:pt x="1" y="0"/>
                  </a:moveTo>
                  <a:cubicBezTo>
                    <a:pt x="0" y="0"/>
                    <a:pt x="0" y="1"/>
                    <a:pt x="0" y="1"/>
                  </a:cubicBezTo>
                  <a:cubicBezTo>
                    <a:pt x="0" y="2"/>
                    <a:pt x="0" y="2"/>
                    <a:pt x="1" y="2"/>
                  </a:cubicBezTo>
                  <a:cubicBezTo>
                    <a:pt x="1" y="2"/>
                    <a:pt x="1" y="2"/>
                    <a:pt x="1" y="1"/>
                  </a:cubicBezTo>
                  <a:cubicBezTo>
                    <a:pt x="1" y="0"/>
                    <a:pt x="1"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8" name="Rectangle 907">
              <a:extLst>
                <a:ext uri="{FF2B5EF4-FFF2-40B4-BE49-F238E27FC236}">
                  <a16:creationId xmlns:a16="http://schemas.microsoft.com/office/drawing/2014/main" xmlns="" id="{5EB9EB79-618E-460C-A900-045D84C8F844}"/>
                </a:ext>
              </a:extLst>
            </p:cNvPr>
            <p:cNvSpPr>
              <a:spLocks noChangeArrowheads="1"/>
            </p:cNvSpPr>
            <p:nvPr/>
          </p:nvSpPr>
          <p:spPr bwMode="auto">
            <a:xfrm>
              <a:off x="6462367" y="5389114"/>
              <a:ext cx="649617" cy="645861"/>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9" name="Rectangle 908">
              <a:extLst>
                <a:ext uri="{FF2B5EF4-FFF2-40B4-BE49-F238E27FC236}">
                  <a16:creationId xmlns:a16="http://schemas.microsoft.com/office/drawing/2014/main" xmlns="" id="{56849AFD-8465-4ECB-8D4B-E055D8E7B211}"/>
                </a:ext>
              </a:extLst>
            </p:cNvPr>
            <p:cNvSpPr>
              <a:spLocks noChangeArrowheads="1"/>
            </p:cNvSpPr>
            <p:nvPr/>
          </p:nvSpPr>
          <p:spPr bwMode="auto">
            <a:xfrm>
              <a:off x="6886681" y="5456704"/>
              <a:ext cx="138936" cy="8636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0" name="Freeform 909">
              <a:extLst>
                <a:ext uri="{FF2B5EF4-FFF2-40B4-BE49-F238E27FC236}">
                  <a16:creationId xmlns:a16="http://schemas.microsoft.com/office/drawing/2014/main" xmlns="" id="{776FCA83-D341-4D94-8EFA-1148754E5669}"/>
                </a:ext>
              </a:extLst>
            </p:cNvPr>
            <p:cNvSpPr>
              <a:spLocks/>
            </p:cNvSpPr>
            <p:nvPr/>
          </p:nvSpPr>
          <p:spPr bwMode="auto">
            <a:xfrm>
              <a:off x="6631341" y="5873508"/>
              <a:ext cx="26286" cy="108896"/>
            </a:xfrm>
            <a:custGeom>
              <a:avLst/>
              <a:gdLst>
                <a:gd name="T0" fmla="*/ 5 w 5"/>
                <a:gd name="T1" fmla="*/ 0 h 22"/>
                <a:gd name="T2" fmla="*/ 5 w 5"/>
                <a:gd name="T3" fmla="*/ 22 h 22"/>
                <a:gd name="T4" fmla="*/ 0 w 5"/>
                <a:gd name="T5" fmla="*/ 22 h 22"/>
                <a:gd name="T6" fmla="*/ 0 w 5"/>
                <a:gd name="T7" fmla="*/ 0 h 22"/>
                <a:gd name="T8" fmla="*/ 5 w 5"/>
                <a:gd name="T9" fmla="*/ 0 h 22"/>
              </a:gdLst>
              <a:ahLst/>
              <a:cxnLst>
                <a:cxn ang="0">
                  <a:pos x="T0" y="T1"/>
                </a:cxn>
                <a:cxn ang="0">
                  <a:pos x="T2" y="T3"/>
                </a:cxn>
                <a:cxn ang="0">
                  <a:pos x="T4" y="T5"/>
                </a:cxn>
                <a:cxn ang="0">
                  <a:pos x="T6" y="T7"/>
                </a:cxn>
                <a:cxn ang="0">
                  <a:pos x="T8" y="T9"/>
                </a:cxn>
              </a:cxnLst>
              <a:rect l="0" t="0" r="r" b="b"/>
              <a:pathLst>
                <a:path w="5" h="22">
                  <a:moveTo>
                    <a:pt x="5" y="0"/>
                  </a:moveTo>
                  <a:cubicBezTo>
                    <a:pt x="5" y="22"/>
                    <a:pt x="5" y="22"/>
                    <a:pt x="5" y="22"/>
                  </a:cubicBezTo>
                  <a:cubicBezTo>
                    <a:pt x="0" y="22"/>
                    <a:pt x="0" y="22"/>
                    <a:pt x="0" y="22"/>
                  </a:cubicBezTo>
                  <a:cubicBezTo>
                    <a:pt x="0" y="16"/>
                    <a:pt x="0" y="5"/>
                    <a:pt x="0" y="0"/>
                  </a:cubicBezTo>
                  <a:lnTo>
                    <a:pt x="5"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1" name="Rectangle 910">
              <a:extLst>
                <a:ext uri="{FF2B5EF4-FFF2-40B4-BE49-F238E27FC236}">
                  <a16:creationId xmlns:a16="http://schemas.microsoft.com/office/drawing/2014/main" xmlns="" id="{F848FAC4-6ACE-453F-BA99-63102E500CC1}"/>
                </a:ext>
              </a:extLst>
            </p:cNvPr>
            <p:cNvSpPr>
              <a:spLocks noChangeArrowheads="1"/>
            </p:cNvSpPr>
            <p:nvPr/>
          </p:nvSpPr>
          <p:spPr bwMode="auto">
            <a:xfrm>
              <a:off x="6616321" y="5873508"/>
              <a:ext cx="11266"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2" name="Rectangle 911">
              <a:extLst>
                <a:ext uri="{FF2B5EF4-FFF2-40B4-BE49-F238E27FC236}">
                  <a16:creationId xmlns:a16="http://schemas.microsoft.com/office/drawing/2014/main" xmlns="" id="{DF81B123-49D7-4FBE-9153-C62292622D09}"/>
                </a:ext>
              </a:extLst>
            </p:cNvPr>
            <p:cNvSpPr>
              <a:spLocks noChangeArrowheads="1"/>
            </p:cNvSpPr>
            <p:nvPr/>
          </p:nvSpPr>
          <p:spPr bwMode="auto">
            <a:xfrm>
              <a:off x="6687667" y="5873508"/>
              <a:ext cx="30040"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3" name="Rectangle 912">
              <a:extLst>
                <a:ext uri="{FF2B5EF4-FFF2-40B4-BE49-F238E27FC236}">
                  <a16:creationId xmlns:a16="http://schemas.microsoft.com/office/drawing/2014/main" xmlns="" id="{C480CD27-E1F1-43FE-B8BB-A5B8C2E9C5AB}"/>
                </a:ext>
              </a:extLst>
            </p:cNvPr>
            <p:cNvSpPr>
              <a:spLocks noChangeArrowheads="1"/>
            </p:cNvSpPr>
            <p:nvPr/>
          </p:nvSpPr>
          <p:spPr bwMode="auto">
            <a:xfrm>
              <a:off x="6668891" y="5873508"/>
              <a:ext cx="7510"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4" name="Rectangle 913">
              <a:extLst>
                <a:ext uri="{FF2B5EF4-FFF2-40B4-BE49-F238E27FC236}">
                  <a16:creationId xmlns:a16="http://schemas.microsoft.com/office/drawing/2014/main" xmlns="" id="{349049AA-5E52-49FB-BEB7-E6E94F5DF74D}"/>
                </a:ext>
              </a:extLst>
            </p:cNvPr>
            <p:cNvSpPr>
              <a:spLocks noChangeArrowheads="1"/>
            </p:cNvSpPr>
            <p:nvPr/>
          </p:nvSpPr>
          <p:spPr bwMode="auto">
            <a:xfrm>
              <a:off x="6575017" y="5873508"/>
              <a:ext cx="26286"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5" name="Freeform 914">
              <a:extLst>
                <a:ext uri="{FF2B5EF4-FFF2-40B4-BE49-F238E27FC236}">
                  <a16:creationId xmlns:a16="http://schemas.microsoft.com/office/drawing/2014/main" xmlns="" id="{2F7BDB4A-17BE-4944-8DBA-702FFAF8BFBD}"/>
                </a:ext>
              </a:extLst>
            </p:cNvPr>
            <p:cNvSpPr>
              <a:spLocks/>
            </p:cNvSpPr>
            <p:nvPr/>
          </p:nvSpPr>
          <p:spPr bwMode="auto">
            <a:xfrm>
              <a:off x="6511181" y="5873508"/>
              <a:ext cx="3756" cy="108896"/>
            </a:xfrm>
            <a:custGeom>
              <a:avLst/>
              <a:gdLst>
                <a:gd name="T0" fmla="*/ 0 w 1"/>
                <a:gd name="T1" fmla="*/ 0 h 22"/>
                <a:gd name="T2" fmla="*/ 1 w 1"/>
                <a:gd name="T3" fmla="*/ 0 h 22"/>
                <a:gd name="T4" fmla="*/ 1 w 1"/>
                <a:gd name="T5" fmla="*/ 22 h 22"/>
                <a:gd name="T6" fmla="*/ 0 w 1"/>
                <a:gd name="T7" fmla="*/ 22 h 22"/>
                <a:gd name="T8" fmla="*/ 0 w 1"/>
                <a:gd name="T9" fmla="*/ 0 h 22"/>
              </a:gdLst>
              <a:ahLst/>
              <a:cxnLst>
                <a:cxn ang="0">
                  <a:pos x="T0" y="T1"/>
                </a:cxn>
                <a:cxn ang="0">
                  <a:pos x="T2" y="T3"/>
                </a:cxn>
                <a:cxn ang="0">
                  <a:pos x="T4" y="T5"/>
                </a:cxn>
                <a:cxn ang="0">
                  <a:pos x="T6" y="T7"/>
                </a:cxn>
                <a:cxn ang="0">
                  <a:pos x="T8" y="T9"/>
                </a:cxn>
              </a:cxnLst>
              <a:rect l="0" t="0" r="r" b="b"/>
              <a:pathLst>
                <a:path w="1" h="22">
                  <a:moveTo>
                    <a:pt x="0" y="0"/>
                  </a:moveTo>
                  <a:cubicBezTo>
                    <a:pt x="1" y="0"/>
                    <a:pt x="1" y="0"/>
                    <a:pt x="1" y="0"/>
                  </a:cubicBezTo>
                  <a:cubicBezTo>
                    <a:pt x="1" y="5"/>
                    <a:pt x="1" y="16"/>
                    <a:pt x="1" y="22"/>
                  </a:cubicBezTo>
                  <a:cubicBezTo>
                    <a:pt x="0" y="22"/>
                    <a:pt x="0" y="22"/>
                    <a:pt x="0" y="22"/>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6" name="Rectangle 915">
              <a:extLst>
                <a:ext uri="{FF2B5EF4-FFF2-40B4-BE49-F238E27FC236}">
                  <a16:creationId xmlns:a16="http://schemas.microsoft.com/office/drawing/2014/main" xmlns="" id="{391FAE60-C526-44DC-9C1D-4C33E08CA5C2}"/>
                </a:ext>
              </a:extLst>
            </p:cNvPr>
            <p:cNvSpPr>
              <a:spLocks noChangeArrowheads="1"/>
            </p:cNvSpPr>
            <p:nvPr/>
          </p:nvSpPr>
          <p:spPr bwMode="auto">
            <a:xfrm>
              <a:off x="6526201" y="5873508"/>
              <a:ext cx="7510"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7" name="Rectangle 916">
              <a:extLst>
                <a:ext uri="{FF2B5EF4-FFF2-40B4-BE49-F238E27FC236}">
                  <a16:creationId xmlns:a16="http://schemas.microsoft.com/office/drawing/2014/main" xmlns="" id="{2BD62E40-0AED-4F04-AE1B-5B0A27686559}"/>
                </a:ext>
              </a:extLst>
            </p:cNvPr>
            <p:cNvSpPr>
              <a:spLocks noChangeArrowheads="1"/>
            </p:cNvSpPr>
            <p:nvPr/>
          </p:nvSpPr>
          <p:spPr bwMode="auto">
            <a:xfrm>
              <a:off x="6533711" y="5873508"/>
              <a:ext cx="7510"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8" name="Rectangle 917">
              <a:extLst>
                <a:ext uri="{FF2B5EF4-FFF2-40B4-BE49-F238E27FC236}">
                  <a16:creationId xmlns:a16="http://schemas.microsoft.com/office/drawing/2014/main" xmlns="" id="{8B268D76-601C-4484-98E9-2D6D5080B93D}"/>
                </a:ext>
              </a:extLst>
            </p:cNvPr>
            <p:cNvSpPr>
              <a:spLocks noChangeArrowheads="1"/>
            </p:cNvSpPr>
            <p:nvPr/>
          </p:nvSpPr>
          <p:spPr bwMode="auto">
            <a:xfrm>
              <a:off x="6548731" y="5873508"/>
              <a:ext cx="7510" cy="10889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 name="Freeform 918">
              <a:extLst>
                <a:ext uri="{FF2B5EF4-FFF2-40B4-BE49-F238E27FC236}">
                  <a16:creationId xmlns:a16="http://schemas.microsoft.com/office/drawing/2014/main" xmlns="" id="{0A55581D-C160-45D3-B3C9-07633B53C107}"/>
                </a:ext>
              </a:extLst>
            </p:cNvPr>
            <p:cNvSpPr>
              <a:spLocks/>
            </p:cNvSpPr>
            <p:nvPr/>
          </p:nvSpPr>
          <p:spPr bwMode="auto">
            <a:xfrm>
              <a:off x="6706441" y="5993669"/>
              <a:ext cx="7510" cy="15020"/>
            </a:xfrm>
            <a:custGeom>
              <a:avLst/>
              <a:gdLst>
                <a:gd name="T0" fmla="*/ 2 w 2"/>
                <a:gd name="T1" fmla="*/ 4 h 4"/>
                <a:gd name="T2" fmla="*/ 0 w 2"/>
                <a:gd name="T3" fmla="*/ 4 h 4"/>
                <a:gd name="T4" fmla="*/ 0 w 2"/>
                <a:gd name="T5" fmla="*/ 0 h 4"/>
                <a:gd name="T6" fmla="*/ 2 w 2"/>
                <a:gd name="T7" fmla="*/ 0 h 4"/>
                <a:gd name="T8" fmla="*/ 2 w 2"/>
                <a:gd name="T9" fmla="*/ 0 h 4"/>
                <a:gd name="T10" fmla="*/ 2 w 2"/>
                <a:gd name="T11" fmla="*/ 0 h 4"/>
                <a:gd name="T12" fmla="*/ 2 w 2"/>
                <a:gd name="T13" fmla="*/ 0 h 4"/>
                <a:gd name="T14" fmla="*/ 2 w 2"/>
                <a:gd name="T15" fmla="*/ 0 h 4"/>
                <a:gd name="T16" fmla="*/ 2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4"/>
                  </a:moveTo>
                  <a:lnTo>
                    <a:pt x="0" y="4"/>
                  </a:lnTo>
                  <a:lnTo>
                    <a:pt x="0" y="0"/>
                  </a:lnTo>
                  <a:lnTo>
                    <a:pt x="2" y="0"/>
                  </a:lnTo>
                  <a:lnTo>
                    <a:pt x="2" y="0"/>
                  </a:lnTo>
                  <a:lnTo>
                    <a:pt x="2" y="0"/>
                  </a:lnTo>
                  <a:lnTo>
                    <a:pt x="2" y="0"/>
                  </a:lnTo>
                  <a:lnTo>
                    <a:pt x="2" y="0"/>
                  </a:lnTo>
                  <a:lnTo>
                    <a:pt x="2" y="4"/>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 name="Freeform 919">
              <a:extLst>
                <a:ext uri="{FF2B5EF4-FFF2-40B4-BE49-F238E27FC236}">
                  <a16:creationId xmlns:a16="http://schemas.microsoft.com/office/drawing/2014/main" xmlns="" id="{A8F095F8-0188-49DD-9D55-5A49BF1DDA81}"/>
                </a:ext>
              </a:extLst>
            </p:cNvPr>
            <p:cNvSpPr>
              <a:spLocks/>
            </p:cNvSpPr>
            <p:nvPr/>
          </p:nvSpPr>
          <p:spPr bwMode="auto">
            <a:xfrm>
              <a:off x="6687667" y="5993669"/>
              <a:ext cx="11266" cy="15020"/>
            </a:xfrm>
            <a:custGeom>
              <a:avLst/>
              <a:gdLst>
                <a:gd name="T0" fmla="*/ 0 w 2"/>
                <a:gd name="T1" fmla="*/ 3 h 3"/>
                <a:gd name="T2" fmla="*/ 0 w 2"/>
                <a:gd name="T3" fmla="*/ 2 h 3"/>
                <a:gd name="T4" fmla="*/ 1 w 2"/>
                <a:gd name="T5" fmla="*/ 2 h 3"/>
                <a:gd name="T6" fmla="*/ 1 w 2"/>
                <a:gd name="T7" fmla="*/ 2 h 3"/>
                <a:gd name="T8" fmla="*/ 1 w 2"/>
                <a:gd name="T9" fmla="*/ 2 h 3"/>
                <a:gd name="T10" fmla="*/ 0 w 2"/>
                <a:gd name="T11" fmla="*/ 1 h 3"/>
                <a:gd name="T12" fmla="*/ 1 w 2"/>
                <a:gd name="T13" fmla="*/ 0 h 3"/>
                <a:gd name="T14" fmla="*/ 1 w 2"/>
                <a:gd name="T15" fmla="*/ 0 h 3"/>
                <a:gd name="T16" fmla="*/ 1 w 2"/>
                <a:gd name="T17" fmla="*/ 0 h 3"/>
                <a:gd name="T18" fmla="*/ 1 w 2"/>
                <a:gd name="T19" fmla="*/ 0 h 3"/>
                <a:gd name="T20" fmla="*/ 0 w 2"/>
                <a:gd name="T21" fmla="*/ 1 h 3"/>
                <a:gd name="T22" fmla="*/ 1 w 2"/>
                <a:gd name="T23" fmla="*/ 2 h 3"/>
                <a:gd name="T24" fmla="*/ 2 w 2"/>
                <a:gd name="T25" fmla="*/ 2 h 3"/>
                <a:gd name="T26" fmla="*/ 2 w 2"/>
                <a:gd name="T27" fmla="*/ 3 h 3"/>
                <a:gd name="T28" fmla="*/ 0 w 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3"/>
                  </a:moveTo>
                  <a:cubicBezTo>
                    <a:pt x="0" y="2"/>
                    <a:pt x="0" y="2"/>
                    <a:pt x="0" y="2"/>
                  </a:cubicBezTo>
                  <a:cubicBezTo>
                    <a:pt x="1" y="2"/>
                    <a:pt x="1" y="2"/>
                    <a:pt x="1" y="2"/>
                  </a:cubicBezTo>
                  <a:cubicBezTo>
                    <a:pt x="1" y="2"/>
                    <a:pt x="1" y="2"/>
                    <a:pt x="1" y="2"/>
                  </a:cubicBezTo>
                  <a:cubicBezTo>
                    <a:pt x="1" y="2"/>
                    <a:pt x="1" y="2"/>
                    <a:pt x="1" y="2"/>
                  </a:cubicBezTo>
                  <a:cubicBezTo>
                    <a:pt x="0" y="2"/>
                    <a:pt x="0" y="1"/>
                    <a:pt x="0" y="1"/>
                  </a:cubicBezTo>
                  <a:cubicBezTo>
                    <a:pt x="0" y="0"/>
                    <a:pt x="0" y="0"/>
                    <a:pt x="1" y="0"/>
                  </a:cubicBezTo>
                  <a:cubicBezTo>
                    <a:pt x="1" y="0"/>
                    <a:pt x="1" y="0"/>
                    <a:pt x="1" y="0"/>
                  </a:cubicBezTo>
                  <a:cubicBezTo>
                    <a:pt x="1" y="0"/>
                    <a:pt x="1" y="0"/>
                    <a:pt x="1" y="0"/>
                  </a:cubicBezTo>
                  <a:cubicBezTo>
                    <a:pt x="1" y="0"/>
                    <a:pt x="1" y="0"/>
                    <a:pt x="1" y="0"/>
                  </a:cubicBezTo>
                  <a:cubicBezTo>
                    <a:pt x="0" y="0"/>
                    <a:pt x="0" y="0"/>
                    <a:pt x="0" y="1"/>
                  </a:cubicBezTo>
                  <a:cubicBezTo>
                    <a:pt x="0" y="1"/>
                    <a:pt x="1" y="1"/>
                    <a:pt x="1" y="2"/>
                  </a:cubicBezTo>
                  <a:cubicBezTo>
                    <a:pt x="2" y="2"/>
                    <a:pt x="2" y="2"/>
                    <a:pt x="2" y="2"/>
                  </a:cubicBezTo>
                  <a:cubicBezTo>
                    <a:pt x="2" y="3"/>
                    <a:pt x="2" y="3"/>
                    <a:pt x="2" y="3"/>
                  </a:cubicBezTo>
                  <a:lnTo>
                    <a:pt x="0"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 name="Freeform 920">
              <a:extLst>
                <a:ext uri="{FF2B5EF4-FFF2-40B4-BE49-F238E27FC236}">
                  <a16:creationId xmlns:a16="http://schemas.microsoft.com/office/drawing/2014/main" xmlns="" id="{8648E7C7-8EC5-430B-A253-59C957A32942}"/>
                </a:ext>
              </a:extLst>
            </p:cNvPr>
            <p:cNvSpPr>
              <a:spLocks/>
            </p:cNvSpPr>
            <p:nvPr/>
          </p:nvSpPr>
          <p:spPr bwMode="auto">
            <a:xfrm>
              <a:off x="6668891" y="5993669"/>
              <a:ext cx="3756" cy="15020"/>
            </a:xfrm>
            <a:custGeom>
              <a:avLst/>
              <a:gdLst>
                <a:gd name="T0" fmla="*/ 1 w 1"/>
                <a:gd name="T1" fmla="*/ 3 h 3"/>
                <a:gd name="T2" fmla="*/ 1 w 1"/>
                <a:gd name="T3" fmla="*/ 3 h 3"/>
                <a:gd name="T4" fmla="*/ 0 w 1"/>
                <a:gd name="T5" fmla="*/ 2 h 3"/>
                <a:gd name="T6" fmla="*/ 0 w 1"/>
                <a:gd name="T7" fmla="*/ 1 h 3"/>
                <a:gd name="T8" fmla="*/ 0 w 1"/>
                <a:gd name="T9" fmla="*/ 1 h 3"/>
                <a:gd name="T10" fmla="*/ 0 w 1"/>
                <a:gd name="T11" fmla="*/ 0 h 3"/>
                <a:gd name="T12" fmla="*/ 1 w 1"/>
                <a:gd name="T13" fmla="*/ 0 h 3"/>
                <a:gd name="T14" fmla="*/ 1 w 1"/>
                <a:gd name="T15" fmla="*/ 0 h 3"/>
                <a:gd name="T16" fmla="*/ 1 w 1"/>
                <a:gd name="T17" fmla="*/ 0 h 3"/>
                <a:gd name="T18" fmla="*/ 1 w 1"/>
                <a:gd name="T19" fmla="*/ 0 h 3"/>
                <a:gd name="T20" fmla="*/ 0 w 1"/>
                <a:gd name="T21" fmla="*/ 0 h 3"/>
                <a:gd name="T22" fmla="*/ 1 w 1"/>
                <a:gd name="T23" fmla="*/ 1 h 3"/>
                <a:gd name="T24" fmla="*/ 1 w 1"/>
                <a:gd name="T25" fmla="*/ 1 h 3"/>
                <a:gd name="T26" fmla="*/ 1 w 1"/>
                <a:gd name="T27" fmla="*/ 1 h 3"/>
                <a:gd name="T28" fmla="*/ 1 w 1"/>
                <a:gd name="T29" fmla="*/ 1 h 3"/>
                <a:gd name="T30" fmla="*/ 0 w 1"/>
                <a:gd name="T31" fmla="*/ 2 h 3"/>
                <a:gd name="T32" fmla="*/ 1 w 1"/>
                <a:gd name="T33" fmla="*/ 2 h 3"/>
                <a:gd name="T34" fmla="*/ 1 w 1"/>
                <a:gd name="T35" fmla="*/ 2 h 3"/>
                <a:gd name="T36" fmla="*/ 1 w 1"/>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 h="3">
                  <a:moveTo>
                    <a:pt x="1" y="3"/>
                  </a:moveTo>
                  <a:cubicBezTo>
                    <a:pt x="1" y="3"/>
                    <a:pt x="1" y="3"/>
                    <a:pt x="1" y="3"/>
                  </a:cubicBezTo>
                  <a:cubicBezTo>
                    <a:pt x="0" y="3"/>
                    <a:pt x="0" y="2"/>
                    <a:pt x="0" y="2"/>
                  </a:cubicBezTo>
                  <a:cubicBezTo>
                    <a:pt x="0" y="1"/>
                    <a:pt x="0" y="1"/>
                    <a:pt x="0" y="1"/>
                  </a:cubicBezTo>
                  <a:cubicBezTo>
                    <a:pt x="0" y="1"/>
                    <a:pt x="0" y="1"/>
                    <a:pt x="0" y="1"/>
                  </a:cubicBezTo>
                  <a:cubicBezTo>
                    <a:pt x="0" y="0"/>
                    <a:pt x="0" y="0"/>
                    <a:pt x="0" y="0"/>
                  </a:cubicBezTo>
                  <a:cubicBezTo>
                    <a:pt x="0" y="0"/>
                    <a:pt x="0" y="0"/>
                    <a:pt x="1" y="0"/>
                  </a:cubicBezTo>
                  <a:cubicBezTo>
                    <a:pt x="1" y="0"/>
                    <a:pt x="1" y="0"/>
                    <a:pt x="1" y="0"/>
                  </a:cubicBezTo>
                  <a:cubicBezTo>
                    <a:pt x="1" y="0"/>
                    <a:pt x="1" y="0"/>
                    <a:pt x="1" y="0"/>
                  </a:cubicBezTo>
                  <a:cubicBezTo>
                    <a:pt x="1" y="0"/>
                    <a:pt x="1" y="0"/>
                    <a:pt x="1" y="0"/>
                  </a:cubicBezTo>
                  <a:cubicBezTo>
                    <a:pt x="0" y="0"/>
                    <a:pt x="0" y="0"/>
                    <a:pt x="0" y="0"/>
                  </a:cubicBezTo>
                  <a:cubicBezTo>
                    <a:pt x="1" y="1"/>
                    <a:pt x="1" y="1"/>
                    <a:pt x="1" y="1"/>
                  </a:cubicBezTo>
                  <a:cubicBezTo>
                    <a:pt x="1" y="1"/>
                    <a:pt x="1" y="1"/>
                    <a:pt x="1" y="1"/>
                  </a:cubicBezTo>
                  <a:cubicBezTo>
                    <a:pt x="1" y="1"/>
                    <a:pt x="1" y="1"/>
                    <a:pt x="1" y="1"/>
                  </a:cubicBezTo>
                  <a:cubicBezTo>
                    <a:pt x="1" y="1"/>
                    <a:pt x="1" y="1"/>
                    <a:pt x="1" y="1"/>
                  </a:cubicBezTo>
                  <a:cubicBezTo>
                    <a:pt x="0" y="1"/>
                    <a:pt x="0" y="1"/>
                    <a:pt x="0" y="2"/>
                  </a:cubicBezTo>
                  <a:cubicBezTo>
                    <a:pt x="0" y="2"/>
                    <a:pt x="0" y="2"/>
                    <a:pt x="1" y="2"/>
                  </a:cubicBezTo>
                  <a:cubicBezTo>
                    <a:pt x="1" y="2"/>
                    <a:pt x="1" y="2"/>
                    <a:pt x="1" y="2"/>
                  </a:cubicBezTo>
                  <a:lnTo>
                    <a:pt x="1"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 name="Freeform 921">
              <a:extLst>
                <a:ext uri="{FF2B5EF4-FFF2-40B4-BE49-F238E27FC236}">
                  <a16:creationId xmlns:a16="http://schemas.microsoft.com/office/drawing/2014/main" xmlns="" id="{E13FCFCE-D1A0-496F-855A-C814F0AD4D81}"/>
                </a:ext>
              </a:extLst>
            </p:cNvPr>
            <p:cNvSpPr>
              <a:spLocks noEditPoints="1"/>
            </p:cNvSpPr>
            <p:nvPr/>
          </p:nvSpPr>
          <p:spPr bwMode="auto">
            <a:xfrm>
              <a:off x="6642607" y="5993669"/>
              <a:ext cx="7510" cy="15020"/>
            </a:xfrm>
            <a:custGeom>
              <a:avLst/>
              <a:gdLst>
                <a:gd name="T0" fmla="*/ 1 w 2"/>
                <a:gd name="T1" fmla="*/ 4 h 4"/>
                <a:gd name="T2" fmla="*/ 1 w 2"/>
                <a:gd name="T3" fmla="*/ 3 h 4"/>
                <a:gd name="T4" fmla="*/ 0 w 2"/>
                <a:gd name="T5" fmla="*/ 3 h 4"/>
                <a:gd name="T6" fmla="*/ 0 w 2"/>
                <a:gd name="T7" fmla="*/ 3 h 4"/>
                <a:gd name="T8" fmla="*/ 1 w 2"/>
                <a:gd name="T9" fmla="*/ 3 h 4"/>
                <a:gd name="T10" fmla="*/ 1 w 2"/>
                <a:gd name="T11" fmla="*/ 0 h 4"/>
                <a:gd name="T12" fmla="*/ 1 w 2"/>
                <a:gd name="T13" fmla="*/ 0 h 4"/>
                <a:gd name="T14" fmla="*/ 2 w 2"/>
                <a:gd name="T15" fmla="*/ 3 h 4"/>
                <a:gd name="T16" fmla="*/ 2 w 2"/>
                <a:gd name="T17" fmla="*/ 3 h 4"/>
                <a:gd name="T18" fmla="*/ 1 w 2"/>
                <a:gd name="T19" fmla="*/ 3 h 4"/>
                <a:gd name="T20" fmla="*/ 1 w 2"/>
                <a:gd name="T21" fmla="*/ 4 h 4"/>
                <a:gd name="T22" fmla="*/ 1 w 2"/>
                <a:gd name="T23" fmla="*/ 4 h 4"/>
                <a:gd name="T24" fmla="*/ 2 w 2"/>
                <a:gd name="T25" fmla="*/ 3 h 4"/>
                <a:gd name="T26" fmla="*/ 2 w 2"/>
                <a:gd name="T27" fmla="*/ 3 h 4"/>
                <a:gd name="T28" fmla="*/ 1 w 2"/>
                <a:gd name="T29" fmla="*/ 1 h 4"/>
                <a:gd name="T30" fmla="*/ 1 w 2"/>
                <a:gd name="T31" fmla="*/ 0 h 4"/>
                <a:gd name="T32" fmla="*/ 1 w 2"/>
                <a:gd name="T33" fmla="*/ 0 h 4"/>
                <a:gd name="T34" fmla="*/ 1 w 2"/>
                <a:gd name="T35" fmla="*/ 1 h 4"/>
                <a:gd name="T36" fmla="*/ 1 w 2"/>
                <a:gd name="T37" fmla="*/ 3 h 4"/>
                <a:gd name="T38" fmla="*/ 2 w 2"/>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 h="4">
                  <a:moveTo>
                    <a:pt x="1" y="4"/>
                  </a:moveTo>
                  <a:lnTo>
                    <a:pt x="1" y="3"/>
                  </a:lnTo>
                  <a:lnTo>
                    <a:pt x="0" y="3"/>
                  </a:lnTo>
                  <a:lnTo>
                    <a:pt x="0" y="3"/>
                  </a:lnTo>
                  <a:lnTo>
                    <a:pt x="1" y="3"/>
                  </a:lnTo>
                  <a:lnTo>
                    <a:pt x="1" y="0"/>
                  </a:lnTo>
                  <a:lnTo>
                    <a:pt x="1" y="0"/>
                  </a:lnTo>
                  <a:lnTo>
                    <a:pt x="2" y="3"/>
                  </a:lnTo>
                  <a:lnTo>
                    <a:pt x="2" y="3"/>
                  </a:lnTo>
                  <a:lnTo>
                    <a:pt x="1" y="3"/>
                  </a:lnTo>
                  <a:lnTo>
                    <a:pt x="1" y="4"/>
                  </a:lnTo>
                  <a:lnTo>
                    <a:pt x="1" y="4"/>
                  </a:lnTo>
                  <a:close/>
                  <a:moveTo>
                    <a:pt x="2" y="3"/>
                  </a:moveTo>
                  <a:lnTo>
                    <a:pt x="2" y="3"/>
                  </a:lnTo>
                  <a:lnTo>
                    <a:pt x="1" y="1"/>
                  </a:lnTo>
                  <a:lnTo>
                    <a:pt x="1" y="0"/>
                  </a:lnTo>
                  <a:lnTo>
                    <a:pt x="1" y="0"/>
                  </a:lnTo>
                  <a:lnTo>
                    <a:pt x="1" y="1"/>
                  </a:lnTo>
                  <a:lnTo>
                    <a:pt x="1" y="3"/>
                  </a:lnTo>
                  <a:lnTo>
                    <a:pt x="2"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3" name="Freeform 922">
              <a:extLst>
                <a:ext uri="{FF2B5EF4-FFF2-40B4-BE49-F238E27FC236}">
                  <a16:creationId xmlns:a16="http://schemas.microsoft.com/office/drawing/2014/main" xmlns="" id="{BA2294A2-4D3B-4939-8836-B8CDA6D57B92}"/>
                </a:ext>
              </a:extLst>
            </p:cNvPr>
            <p:cNvSpPr>
              <a:spLocks/>
            </p:cNvSpPr>
            <p:nvPr/>
          </p:nvSpPr>
          <p:spPr bwMode="auto">
            <a:xfrm>
              <a:off x="6620077" y="5993669"/>
              <a:ext cx="11266" cy="15020"/>
            </a:xfrm>
            <a:custGeom>
              <a:avLst/>
              <a:gdLst>
                <a:gd name="T0" fmla="*/ 1 w 2"/>
                <a:gd name="T1" fmla="*/ 0 h 3"/>
                <a:gd name="T2" fmla="*/ 2 w 2"/>
                <a:gd name="T3" fmla="*/ 0 h 3"/>
                <a:gd name="T4" fmla="*/ 2 w 2"/>
                <a:gd name="T5" fmla="*/ 1 h 3"/>
                <a:gd name="T6" fmla="*/ 2 w 2"/>
                <a:gd name="T7" fmla="*/ 1 h 3"/>
                <a:gd name="T8" fmla="*/ 1 w 2"/>
                <a:gd name="T9" fmla="*/ 2 h 3"/>
                <a:gd name="T10" fmla="*/ 2 w 2"/>
                <a:gd name="T11" fmla="*/ 2 h 3"/>
                <a:gd name="T12" fmla="*/ 2 w 2"/>
                <a:gd name="T13" fmla="*/ 2 h 3"/>
                <a:gd name="T14" fmla="*/ 2 w 2"/>
                <a:gd name="T15" fmla="*/ 3 h 3"/>
                <a:gd name="T16" fmla="*/ 2 w 2"/>
                <a:gd name="T17" fmla="*/ 3 h 3"/>
                <a:gd name="T18" fmla="*/ 0 w 2"/>
                <a:gd name="T19" fmla="*/ 2 h 3"/>
                <a:gd name="T20" fmla="*/ 1 w 2"/>
                <a:gd name="T21" fmla="*/ 1 h 3"/>
                <a:gd name="T22" fmla="*/ 1 w 2"/>
                <a:gd name="T23" fmla="*/ 1 h 3"/>
                <a:gd name="T24" fmla="*/ 2 w 2"/>
                <a:gd name="T25" fmla="*/ 1 h 3"/>
                <a:gd name="T26" fmla="*/ 2 w 2"/>
                <a:gd name="T27" fmla="*/ 0 h 3"/>
                <a:gd name="T28" fmla="*/ 1 w 2"/>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1" y="0"/>
                  </a:moveTo>
                  <a:cubicBezTo>
                    <a:pt x="2" y="0"/>
                    <a:pt x="2" y="0"/>
                    <a:pt x="2" y="0"/>
                  </a:cubicBezTo>
                  <a:cubicBezTo>
                    <a:pt x="2" y="1"/>
                    <a:pt x="2" y="1"/>
                    <a:pt x="2" y="1"/>
                  </a:cubicBezTo>
                  <a:cubicBezTo>
                    <a:pt x="2" y="1"/>
                    <a:pt x="2" y="1"/>
                    <a:pt x="2" y="1"/>
                  </a:cubicBezTo>
                  <a:cubicBezTo>
                    <a:pt x="1" y="1"/>
                    <a:pt x="1" y="1"/>
                    <a:pt x="1" y="2"/>
                  </a:cubicBezTo>
                  <a:cubicBezTo>
                    <a:pt x="1" y="2"/>
                    <a:pt x="1" y="2"/>
                    <a:pt x="2" y="2"/>
                  </a:cubicBezTo>
                  <a:cubicBezTo>
                    <a:pt x="2" y="2"/>
                    <a:pt x="2" y="2"/>
                    <a:pt x="2" y="2"/>
                  </a:cubicBezTo>
                  <a:cubicBezTo>
                    <a:pt x="2" y="3"/>
                    <a:pt x="2" y="3"/>
                    <a:pt x="2" y="3"/>
                  </a:cubicBezTo>
                  <a:cubicBezTo>
                    <a:pt x="2" y="3"/>
                    <a:pt x="2" y="3"/>
                    <a:pt x="2" y="3"/>
                  </a:cubicBezTo>
                  <a:cubicBezTo>
                    <a:pt x="1" y="3"/>
                    <a:pt x="0" y="2"/>
                    <a:pt x="0" y="2"/>
                  </a:cubicBezTo>
                  <a:cubicBezTo>
                    <a:pt x="0" y="1"/>
                    <a:pt x="1" y="1"/>
                    <a:pt x="1" y="1"/>
                  </a:cubicBezTo>
                  <a:cubicBezTo>
                    <a:pt x="1" y="1"/>
                    <a:pt x="1" y="1"/>
                    <a:pt x="1" y="1"/>
                  </a:cubicBezTo>
                  <a:cubicBezTo>
                    <a:pt x="2" y="1"/>
                    <a:pt x="2" y="1"/>
                    <a:pt x="2" y="1"/>
                  </a:cubicBezTo>
                  <a:cubicBezTo>
                    <a:pt x="2" y="0"/>
                    <a:pt x="2" y="0"/>
                    <a:pt x="2" y="0"/>
                  </a:cubicBezTo>
                  <a:cubicBezTo>
                    <a:pt x="1" y="0"/>
                    <a:pt x="1"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4" name="Freeform 923">
              <a:extLst>
                <a:ext uri="{FF2B5EF4-FFF2-40B4-BE49-F238E27FC236}">
                  <a16:creationId xmlns:a16="http://schemas.microsoft.com/office/drawing/2014/main" xmlns="" id="{4654BA70-80A4-4E73-830A-7DE2E6FA5BAB}"/>
                </a:ext>
              </a:extLst>
            </p:cNvPr>
            <p:cNvSpPr>
              <a:spLocks noEditPoints="1"/>
            </p:cNvSpPr>
            <p:nvPr/>
          </p:nvSpPr>
          <p:spPr bwMode="auto">
            <a:xfrm>
              <a:off x="6601301" y="5993669"/>
              <a:ext cx="11266" cy="15020"/>
            </a:xfrm>
            <a:custGeom>
              <a:avLst/>
              <a:gdLst>
                <a:gd name="T0" fmla="*/ 0 w 2"/>
                <a:gd name="T1" fmla="*/ 0 h 3"/>
                <a:gd name="T2" fmla="*/ 1 w 2"/>
                <a:gd name="T3" fmla="*/ 0 h 3"/>
                <a:gd name="T4" fmla="*/ 2 w 2"/>
                <a:gd name="T5" fmla="*/ 0 h 3"/>
                <a:gd name="T6" fmla="*/ 2 w 2"/>
                <a:gd name="T7" fmla="*/ 1 h 3"/>
                <a:gd name="T8" fmla="*/ 1 w 2"/>
                <a:gd name="T9" fmla="*/ 3 h 3"/>
                <a:gd name="T10" fmla="*/ 0 w 2"/>
                <a:gd name="T11" fmla="*/ 2 h 3"/>
                <a:gd name="T12" fmla="*/ 1 w 2"/>
                <a:gd name="T13" fmla="*/ 1 h 3"/>
                <a:gd name="T14" fmla="*/ 2 w 2"/>
                <a:gd name="T15" fmla="*/ 1 h 3"/>
                <a:gd name="T16" fmla="*/ 2 w 2"/>
                <a:gd name="T17" fmla="*/ 1 h 3"/>
                <a:gd name="T18" fmla="*/ 1 w 2"/>
                <a:gd name="T19" fmla="*/ 0 h 3"/>
                <a:gd name="T20" fmla="*/ 0 w 2"/>
                <a:gd name="T21" fmla="*/ 0 h 3"/>
                <a:gd name="T22" fmla="*/ 1 w 2"/>
                <a:gd name="T23" fmla="*/ 2 h 3"/>
                <a:gd name="T24" fmla="*/ 2 w 2"/>
                <a:gd name="T25" fmla="*/ 2 h 3"/>
                <a:gd name="T26" fmla="*/ 2 w 2"/>
                <a:gd name="T27" fmla="*/ 1 h 3"/>
                <a:gd name="T28" fmla="*/ 1 w 2"/>
                <a:gd name="T29" fmla="*/ 1 h 3"/>
                <a:gd name="T30" fmla="*/ 1 w 2"/>
                <a:gd name="T31" fmla="*/ 2 h 3"/>
                <a:gd name="T32" fmla="*/ 1 w 2"/>
                <a:gd name="T3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3">
                  <a:moveTo>
                    <a:pt x="0" y="0"/>
                  </a:moveTo>
                  <a:cubicBezTo>
                    <a:pt x="1" y="0"/>
                    <a:pt x="1" y="0"/>
                    <a:pt x="1" y="0"/>
                  </a:cubicBezTo>
                  <a:cubicBezTo>
                    <a:pt x="2" y="0"/>
                    <a:pt x="2" y="0"/>
                    <a:pt x="2" y="0"/>
                  </a:cubicBezTo>
                  <a:cubicBezTo>
                    <a:pt x="2" y="0"/>
                    <a:pt x="2" y="1"/>
                    <a:pt x="2" y="1"/>
                  </a:cubicBezTo>
                  <a:cubicBezTo>
                    <a:pt x="2" y="2"/>
                    <a:pt x="2" y="3"/>
                    <a:pt x="1" y="3"/>
                  </a:cubicBezTo>
                  <a:cubicBezTo>
                    <a:pt x="1" y="3"/>
                    <a:pt x="0" y="2"/>
                    <a:pt x="0" y="2"/>
                  </a:cubicBezTo>
                  <a:cubicBezTo>
                    <a:pt x="0" y="1"/>
                    <a:pt x="1" y="1"/>
                    <a:pt x="1" y="1"/>
                  </a:cubicBezTo>
                  <a:cubicBezTo>
                    <a:pt x="2" y="1"/>
                    <a:pt x="2" y="1"/>
                    <a:pt x="2" y="1"/>
                  </a:cubicBezTo>
                  <a:cubicBezTo>
                    <a:pt x="2" y="1"/>
                    <a:pt x="2" y="1"/>
                    <a:pt x="2" y="1"/>
                  </a:cubicBezTo>
                  <a:cubicBezTo>
                    <a:pt x="2" y="1"/>
                    <a:pt x="1" y="0"/>
                    <a:pt x="1" y="0"/>
                  </a:cubicBezTo>
                  <a:cubicBezTo>
                    <a:pt x="0" y="0"/>
                    <a:pt x="0" y="0"/>
                    <a:pt x="0" y="0"/>
                  </a:cubicBezTo>
                  <a:close/>
                  <a:moveTo>
                    <a:pt x="1" y="2"/>
                  </a:moveTo>
                  <a:cubicBezTo>
                    <a:pt x="2" y="2"/>
                    <a:pt x="2" y="2"/>
                    <a:pt x="2" y="2"/>
                  </a:cubicBezTo>
                  <a:cubicBezTo>
                    <a:pt x="2" y="1"/>
                    <a:pt x="2" y="1"/>
                    <a:pt x="2" y="1"/>
                  </a:cubicBezTo>
                  <a:cubicBezTo>
                    <a:pt x="1" y="1"/>
                    <a:pt x="1" y="1"/>
                    <a:pt x="1" y="1"/>
                  </a:cubicBezTo>
                  <a:cubicBezTo>
                    <a:pt x="1" y="1"/>
                    <a:pt x="1" y="1"/>
                    <a:pt x="1" y="2"/>
                  </a:cubicBezTo>
                  <a:cubicBezTo>
                    <a:pt x="1" y="2"/>
                    <a:pt x="1" y="2"/>
                    <a:pt x="1" y="2"/>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5" name="Freeform 924">
              <a:extLst>
                <a:ext uri="{FF2B5EF4-FFF2-40B4-BE49-F238E27FC236}">
                  <a16:creationId xmlns:a16="http://schemas.microsoft.com/office/drawing/2014/main" xmlns="" id="{01B3A534-3C5E-4A95-9304-398BAD324231}"/>
                </a:ext>
              </a:extLst>
            </p:cNvPr>
            <p:cNvSpPr>
              <a:spLocks/>
            </p:cNvSpPr>
            <p:nvPr/>
          </p:nvSpPr>
          <p:spPr bwMode="auto">
            <a:xfrm>
              <a:off x="6582527" y="5993669"/>
              <a:ext cx="7510" cy="15020"/>
            </a:xfrm>
            <a:custGeom>
              <a:avLst/>
              <a:gdLst>
                <a:gd name="T0" fmla="*/ 2 w 2"/>
                <a:gd name="T1" fmla="*/ 0 h 4"/>
                <a:gd name="T2" fmla="*/ 2 w 2"/>
                <a:gd name="T3" fmla="*/ 0 h 4"/>
                <a:gd name="T4" fmla="*/ 1 w 2"/>
                <a:gd name="T5" fmla="*/ 0 h 4"/>
                <a:gd name="T6" fmla="*/ 1 w 2"/>
                <a:gd name="T7" fmla="*/ 0 h 4"/>
                <a:gd name="T8" fmla="*/ 2 w 2"/>
                <a:gd name="T9" fmla="*/ 4 h 4"/>
                <a:gd name="T10" fmla="*/ 1 w 2"/>
                <a:gd name="T11" fmla="*/ 4 h 4"/>
                <a:gd name="T12" fmla="*/ 0 w 2"/>
                <a:gd name="T13" fmla="*/ 0 h 4"/>
                <a:gd name="T14" fmla="*/ 0 w 2"/>
                <a:gd name="T15" fmla="*/ 0 h 4"/>
                <a:gd name="T16" fmla="*/ 2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0"/>
                  </a:moveTo>
                  <a:lnTo>
                    <a:pt x="2" y="0"/>
                  </a:lnTo>
                  <a:lnTo>
                    <a:pt x="1" y="0"/>
                  </a:lnTo>
                  <a:lnTo>
                    <a:pt x="1" y="0"/>
                  </a:lnTo>
                  <a:lnTo>
                    <a:pt x="2" y="4"/>
                  </a:lnTo>
                  <a:lnTo>
                    <a:pt x="1" y="4"/>
                  </a:lnTo>
                  <a:lnTo>
                    <a:pt x="0" y="0"/>
                  </a:lnTo>
                  <a:lnTo>
                    <a:pt x="0" y="0"/>
                  </a:lnTo>
                  <a:lnTo>
                    <a:pt x="2"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6" name="Freeform 925">
              <a:extLst>
                <a:ext uri="{FF2B5EF4-FFF2-40B4-BE49-F238E27FC236}">
                  <a16:creationId xmlns:a16="http://schemas.microsoft.com/office/drawing/2014/main" xmlns="" id="{221E0531-D8B4-4B07-B7AB-E1AD10188D7C}"/>
                </a:ext>
              </a:extLst>
            </p:cNvPr>
            <p:cNvSpPr>
              <a:spLocks noEditPoints="1"/>
            </p:cNvSpPr>
            <p:nvPr/>
          </p:nvSpPr>
          <p:spPr bwMode="auto">
            <a:xfrm>
              <a:off x="6559997" y="5993669"/>
              <a:ext cx="11266" cy="15020"/>
            </a:xfrm>
            <a:custGeom>
              <a:avLst/>
              <a:gdLst>
                <a:gd name="T0" fmla="*/ 1 w 2"/>
                <a:gd name="T1" fmla="*/ 3 h 3"/>
                <a:gd name="T2" fmla="*/ 0 w 2"/>
                <a:gd name="T3" fmla="*/ 2 h 3"/>
                <a:gd name="T4" fmla="*/ 1 w 2"/>
                <a:gd name="T5" fmla="*/ 1 h 3"/>
                <a:gd name="T6" fmla="*/ 1 w 2"/>
                <a:gd name="T7" fmla="*/ 1 h 3"/>
                <a:gd name="T8" fmla="*/ 0 w 2"/>
                <a:gd name="T9" fmla="*/ 0 h 3"/>
                <a:gd name="T10" fmla="*/ 1 w 2"/>
                <a:gd name="T11" fmla="*/ 0 h 3"/>
                <a:gd name="T12" fmla="*/ 2 w 2"/>
                <a:gd name="T13" fmla="*/ 1 h 3"/>
                <a:gd name="T14" fmla="*/ 1 w 2"/>
                <a:gd name="T15" fmla="*/ 1 h 3"/>
                <a:gd name="T16" fmla="*/ 1 w 2"/>
                <a:gd name="T17" fmla="*/ 1 h 3"/>
                <a:gd name="T18" fmla="*/ 2 w 2"/>
                <a:gd name="T19" fmla="*/ 2 h 3"/>
                <a:gd name="T20" fmla="*/ 1 w 2"/>
                <a:gd name="T21" fmla="*/ 3 h 3"/>
                <a:gd name="T22" fmla="*/ 1 w 2"/>
                <a:gd name="T23" fmla="*/ 2 h 3"/>
                <a:gd name="T24" fmla="*/ 2 w 2"/>
                <a:gd name="T25" fmla="*/ 2 h 3"/>
                <a:gd name="T26" fmla="*/ 1 w 2"/>
                <a:gd name="T27" fmla="*/ 1 h 3"/>
                <a:gd name="T28" fmla="*/ 0 w 2"/>
                <a:gd name="T29" fmla="*/ 2 h 3"/>
                <a:gd name="T30" fmla="*/ 1 w 2"/>
                <a:gd name="T31" fmla="*/ 2 h 3"/>
                <a:gd name="T32" fmla="*/ 1 w 2"/>
                <a:gd name="T33" fmla="*/ 0 h 3"/>
                <a:gd name="T34" fmla="*/ 0 w 2"/>
                <a:gd name="T35" fmla="*/ 0 h 3"/>
                <a:gd name="T36" fmla="*/ 1 w 2"/>
                <a:gd name="T37" fmla="*/ 1 h 3"/>
                <a:gd name="T38" fmla="*/ 1 w 2"/>
                <a:gd name="T3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 h="3">
                  <a:moveTo>
                    <a:pt x="1" y="3"/>
                  </a:moveTo>
                  <a:cubicBezTo>
                    <a:pt x="0" y="3"/>
                    <a:pt x="0" y="2"/>
                    <a:pt x="0" y="2"/>
                  </a:cubicBezTo>
                  <a:cubicBezTo>
                    <a:pt x="1" y="1"/>
                    <a:pt x="1" y="1"/>
                    <a:pt x="1" y="1"/>
                  </a:cubicBezTo>
                  <a:cubicBezTo>
                    <a:pt x="1" y="1"/>
                    <a:pt x="1" y="1"/>
                    <a:pt x="1" y="1"/>
                  </a:cubicBezTo>
                  <a:cubicBezTo>
                    <a:pt x="0" y="0"/>
                    <a:pt x="0" y="0"/>
                    <a:pt x="0" y="0"/>
                  </a:cubicBezTo>
                  <a:cubicBezTo>
                    <a:pt x="0" y="0"/>
                    <a:pt x="0" y="0"/>
                    <a:pt x="1" y="0"/>
                  </a:cubicBezTo>
                  <a:cubicBezTo>
                    <a:pt x="1" y="0"/>
                    <a:pt x="2" y="0"/>
                    <a:pt x="2" y="1"/>
                  </a:cubicBezTo>
                  <a:cubicBezTo>
                    <a:pt x="1" y="1"/>
                    <a:pt x="1" y="1"/>
                    <a:pt x="1" y="1"/>
                  </a:cubicBezTo>
                  <a:cubicBezTo>
                    <a:pt x="1" y="1"/>
                    <a:pt x="1" y="1"/>
                    <a:pt x="1" y="1"/>
                  </a:cubicBezTo>
                  <a:cubicBezTo>
                    <a:pt x="2" y="2"/>
                    <a:pt x="2" y="2"/>
                    <a:pt x="2" y="2"/>
                  </a:cubicBezTo>
                  <a:cubicBezTo>
                    <a:pt x="2" y="2"/>
                    <a:pt x="2" y="3"/>
                    <a:pt x="1" y="3"/>
                  </a:cubicBezTo>
                  <a:close/>
                  <a:moveTo>
                    <a:pt x="1" y="2"/>
                  </a:moveTo>
                  <a:cubicBezTo>
                    <a:pt x="1" y="2"/>
                    <a:pt x="2" y="2"/>
                    <a:pt x="2" y="2"/>
                  </a:cubicBezTo>
                  <a:cubicBezTo>
                    <a:pt x="1" y="1"/>
                    <a:pt x="1" y="1"/>
                    <a:pt x="1" y="1"/>
                  </a:cubicBezTo>
                  <a:cubicBezTo>
                    <a:pt x="1" y="1"/>
                    <a:pt x="0" y="2"/>
                    <a:pt x="0" y="2"/>
                  </a:cubicBezTo>
                  <a:lnTo>
                    <a:pt x="1" y="2"/>
                  </a:lnTo>
                  <a:close/>
                  <a:moveTo>
                    <a:pt x="1" y="0"/>
                  </a:moveTo>
                  <a:cubicBezTo>
                    <a:pt x="0" y="0"/>
                    <a:pt x="0" y="0"/>
                    <a:pt x="0" y="0"/>
                  </a:cubicBezTo>
                  <a:cubicBezTo>
                    <a:pt x="1" y="1"/>
                    <a:pt x="1" y="1"/>
                    <a:pt x="1" y="1"/>
                  </a:cubicBezTo>
                  <a:cubicBezTo>
                    <a:pt x="1" y="0"/>
                    <a:pt x="1"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7" name="Freeform 926">
              <a:extLst>
                <a:ext uri="{FF2B5EF4-FFF2-40B4-BE49-F238E27FC236}">
                  <a16:creationId xmlns:a16="http://schemas.microsoft.com/office/drawing/2014/main" xmlns="" id="{2092B10F-102C-4788-BDAF-6A2F05BE4003}"/>
                </a:ext>
              </a:extLst>
            </p:cNvPr>
            <p:cNvSpPr>
              <a:spLocks noEditPoints="1"/>
            </p:cNvSpPr>
            <p:nvPr/>
          </p:nvSpPr>
          <p:spPr bwMode="auto">
            <a:xfrm>
              <a:off x="6533711" y="5993669"/>
              <a:ext cx="11266" cy="15020"/>
            </a:xfrm>
            <a:custGeom>
              <a:avLst/>
              <a:gdLst>
                <a:gd name="T0" fmla="*/ 2 w 2"/>
                <a:gd name="T1" fmla="*/ 3 h 3"/>
                <a:gd name="T2" fmla="*/ 1 w 2"/>
                <a:gd name="T3" fmla="*/ 3 h 3"/>
                <a:gd name="T4" fmla="*/ 0 w 2"/>
                <a:gd name="T5" fmla="*/ 2 h 3"/>
                <a:gd name="T6" fmla="*/ 0 w 2"/>
                <a:gd name="T7" fmla="*/ 1 h 3"/>
                <a:gd name="T8" fmla="*/ 1 w 2"/>
                <a:gd name="T9" fmla="*/ 0 h 3"/>
                <a:gd name="T10" fmla="*/ 2 w 2"/>
                <a:gd name="T11" fmla="*/ 1 h 3"/>
                <a:gd name="T12" fmla="*/ 1 w 2"/>
                <a:gd name="T13" fmla="*/ 2 h 3"/>
                <a:gd name="T14" fmla="*/ 0 w 2"/>
                <a:gd name="T15" fmla="*/ 1 h 3"/>
                <a:gd name="T16" fmla="*/ 0 w 2"/>
                <a:gd name="T17" fmla="*/ 1 h 3"/>
                <a:gd name="T18" fmla="*/ 1 w 2"/>
                <a:gd name="T19" fmla="*/ 2 h 3"/>
                <a:gd name="T20" fmla="*/ 1 w 2"/>
                <a:gd name="T21" fmla="*/ 2 h 3"/>
                <a:gd name="T22" fmla="*/ 2 w 2"/>
                <a:gd name="T23" fmla="*/ 2 h 3"/>
                <a:gd name="T24" fmla="*/ 2 w 2"/>
                <a:gd name="T25" fmla="*/ 3 h 3"/>
                <a:gd name="T26" fmla="*/ 1 w 2"/>
                <a:gd name="T27" fmla="*/ 0 h 3"/>
                <a:gd name="T28" fmla="*/ 0 w 2"/>
                <a:gd name="T29" fmla="*/ 1 h 3"/>
                <a:gd name="T30" fmla="*/ 0 w 2"/>
                <a:gd name="T31" fmla="*/ 1 h 3"/>
                <a:gd name="T32" fmla="*/ 1 w 2"/>
                <a:gd name="T33" fmla="*/ 1 h 3"/>
                <a:gd name="T34" fmla="*/ 1 w 2"/>
                <a:gd name="T35" fmla="*/ 1 h 3"/>
                <a:gd name="T36" fmla="*/ 1 w 2"/>
                <a:gd name="T3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3">
                  <a:moveTo>
                    <a:pt x="2" y="3"/>
                  </a:moveTo>
                  <a:cubicBezTo>
                    <a:pt x="1" y="3"/>
                    <a:pt x="1" y="3"/>
                    <a:pt x="1" y="3"/>
                  </a:cubicBezTo>
                  <a:cubicBezTo>
                    <a:pt x="0" y="2"/>
                    <a:pt x="0" y="2"/>
                    <a:pt x="0" y="2"/>
                  </a:cubicBezTo>
                  <a:cubicBezTo>
                    <a:pt x="0" y="2"/>
                    <a:pt x="0" y="2"/>
                    <a:pt x="0" y="1"/>
                  </a:cubicBezTo>
                  <a:cubicBezTo>
                    <a:pt x="0" y="0"/>
                    <a:pt x="0" y="0"/>
                    <a:pt x="1" y="0"/>
                  </a:cubicBezTo>
                  <a:cubicBezTo>
                    <a:pt x="1" y="0"/>
                    <a:pt x="2" y="0"/>
                    <a:pt x="2" y="1"/>
                  </a:cubicBezTo>
                  <a:cubicBezTo>
                    <a:pt x="2" y="1"/>
                    <a:pt x="2" y="2"/>
                    <a:pt x="1" y="2"/>
                  </a:cubicBezTo>
                  <a:cubicBezTo>
                    <a:pt x="0" y="1"/>
                    <a:pt x="0" y="1"/>
                    <a:pt x="0" y="1"/>
                  </a:cubicBezTo>
                  <a:cubicBezTo>
                    <a:pt x="0" y="1"/>
                    <a:pt x="0" y="1"/>
                    <a:pt x="0" y="1"/>
                  </a:cubicBezTo>
                  <a:cubicBezTo>
                    <a:pt x="1" y="2"/>
                    <a:pt x="1" y="2"/>
                    <a:pt x="1" y="2"/>
                  </a:cubicBezTo>
                  <a:cubicBezTo>
                    <a:pt x="1" y="2"/>
                    <a:pt x="1" y="2"/>
                    <a:pt x="1" y="2"/>
                  </a:cubicBezTo>
                  <a:cubicBezTo>
                    <a:pt x="2" y="2"/>
                    <a:pt x="2" y="2"/>
                    <a:pt x="2" y="2"/>
                  </a:cubicBezTo>
                  <a:lnTo>
                    <a:pt x="2" y="3"/>
                  </a:lnTo>
                  <a:close/>
                  <a:moveTo>
                    <a:pt x="1" y="0"/>
                  </a:moveTo>
                  <a:cubicBezTo>
                    <a:pt x="1" y="0"/>
                    <a:pt x="0" y="0"/>
                    <a:pt x="0" y="1"/>
                  </a:cubicBezTo>
                  <a:cubicBezTo>
                    <a:pt x="0" y="1"/>
                    <a:pt x="0" y="1"/>
                    <a:pt x="0" y="1"/>
                  </a:cubicBezTo>
                  <a:cubicBezTo>
                    <a:pt x="1" y="1"/>
                    <a:pt x="1" y="1"/>
                    <a:pt x="1" y="1"/>
                  </a:cubicBezTo>
                  <a:cubicBezTo>
                    <a:pt x="1" y="1"/>
                    <a:pt x="1" y="1"/>
                    <a:pt x="1" y="1"/>
                  </a:cubicBezTo>
                  <a:cubicBezTo>
                    <a:pt x="1" y="0"/>
                    <a:pt x="1"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8" name="Freeform 927">
              <a:extLst>
                <a:ext uri="{FF2B5EF4-FFF2-40B4-BE49-F238E27FC236}">
                  <a16:creationId xmlns:a16="http://schemas.microsoft.com/office/drawing/2014/main" xmlns="" id="{03B64588-2E55-4CA0-827E-E294EF479A22}"/>
                </a:ext>
              </a:extLst>
            </p:cNvPr>
            <p:cNvSpPr>
              <a:spLocks noEditPoints="1"/>
            </p:cNvSpPr>
            <p:nvPr/>
          </p:nvSpPr>
          <p:spPr bwMode="auto">
            <a:xfrm>
              <a:off x="6511181" y="5993669"/>
              <a:ext cx="7510" cy="15020"/>
            </a:xfrm>
            <a:custGeom>
              <a:avLst/>
              <a:gdLst>
                <a:gd name="T0" fmla="*/ 1 w 2"/>
                <a:gd name="T1" fmla="*/ 0 h 3"/>
                <a:gd name="T2" fmla="*/ 2 w 2"/>
                <a:gd name="T3" fmla="*/ 1 h 3"/>
                <a:gd name="T4" fmla="*/ 1 w 2"/>
                <a:gd name="T5" fmla="*/ 3 h 3"/>
                <a:gd name="T6" fmla="*/ 0 w 2"/>
                <a:gd name="T7" fmla="*/ 1 h 3"/>
                <a:gd name="T8" fmla="*/ 1 w 2"/>
                <a:gd name="T9" fmla="*/ 0 h 3"/>
                <a:gd name="T10" fmla="*/ 1 w 2"/>
                <a:gd name="T11" fmla="*/ 0 h 3"/>
                <a:gd name="T12" fmla="*/ 0 w 2"/>
                <a:gd name="T13" fmla="*/ 1 h 3"/>
                <a:gd name="T14" fmla="*/ 1 w 2"/>
                <a:gd name="T15" fmla="*/ 2 h 3"/>
                <a:gd name="T16" fmla="*/ 1 w 2"/>
                <a:gd name="T17" fmla="*/ 1 h 3"/>
                <a:gd name="T18" fmla="*/ 1 w 2"/>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0"/>
                  </a:moveTo>
                  <a:cubicBezTo>
                    <a:pt x="1" y="0"/>
                    <a:pt x="2" y="0"/>
                    <a:pt x="2" y="1"/>
                  </a:cubicBezTo>
                  <a:cubicBezTo>
                    <a:pt x="2" y="2"/>
                    <a:pt x="1" y="3"/>
                    <a:pt x="1" y="3"/>
                  </a:cubicBezTo>
                  <a:cubicBezTo>
                    <a:pt x="0" y="3"/>
                    <a:pt x="0" y="2"/>
                    <a:pt x="0" y="1"/>
                  </a:cubicBezTo>
                  <a:cubicBezTo>
                    <a:pt x="0" y="0"/>
                    <a:pt x="0" y="0"/>
                    <a:pt x="1" y="0"/>
                  </a:cubicBezTo>
                  <a:close/>
                  <a:moveTo>
                    <a:pt x="1" y="0"/>
                  </a:moveTo>
                  <a:cubicBezTo>
                    <a:pt x="0" y="0"/>
                    <a:pt x="0" y="1"/>
                    <a:pt x="0" y="1"/>
                  </a:cubicBezTo>
                  <a:cubicBezTo>
                    <a:pt x="0" y="2"/>
                    <a:pt x="0" y="2"/>
                    <a:pt x="1" y="2"/>
                  </a:cubicBezTo>
                  <a:cubicBezTo>
                    <a:pt x="1" y="2"/>
                    <a:pt x="1" y="2"/>
                    <a:pt x="1" y="1"/>
                  </a:cubicBezTo>
                  <a:cubicBezTo>
                    <a:pt x="1" y="0"/>
                    <a:pt x="1"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9" name="Rectangle 928">
              <a:extLst>
                <a:ext uri="{FF2B5EF4-FFF2-40B4-BE49-F238E27FC236}">
                  <a16:creationId xmlns:a16="http://schemas.microsoft.com/office/drawing/2014/main" xmlns="" id="{53A19770-2C21-49D5-B87B-BA4524ACFB41}"/>
                </a:ext>
              </a:extLst>
            </p:cNvPr>
            <p:cNvSpPr>
              <a:spLocks noChangeArrowheads="1"/>
            </p:cNvSpPr>
            <p:nvPr/>
          </p:nvSpPr>
          <p:spPr bwMode="auto">
            <a:xfrm>
              <a:off x="6909211" y="4762026"/>
              <a:ext cx="649617" cy="638351"/>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0" name="Rectangle 929">
              <a:extLst>
                <a:ext uri="{FF2B5EF4-FFF2-40B4-BE49-F238E27FC236}">
                  <a16:creationId xmlns:a16="http://schemas.microsoft.com/office/drawing/2014/main" xmlns="" id="{30EF3357-B012-4CBD-B05B-B3816F7390AF}"/>
                </a:ext>
              </a:extLst>
            </p:cNvPr>
            <p:cNvSpPr>
              <a:spLocks noChangeArrowheads="1"/>
            </p:cNvSpPr>
            <p:nvPr/>
          </p:nvSpPr>
          <p:spPr bwMode="auto">
            <a:xfrm>
              <a:off x="7333528" y="4829617"/>
              <a:ext cx="138936" cy="7885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1" name="Freeform 930">
              <a:extLst>
                <a:ext uri="{FF2B5EF4-FFF2-40B4-BE49-F238E27FC236}">
                  <a16:creationId xmlns:a16="http://schemas.microsoft.com/office/drawing/2014/main" xmlns="" id="{3E100E19-C14C-4369-A34F-983B84CC103E}"/>
                </a:ext>
              </a:extLst>
            </p:cNvPr>
            <p:cNvSpPr>
              <a:spLocks/>
            </p:cNvSpPr>
            <p:nvPr/>
          </p:nvSpPr>
          <p:spPr bwMode="auto">
            <a:xfrm>
              <a:off x="7078188" y="5238913"/>
              <a:ext cx="26286" cy="116406"/>
            </a:xfrm>
            <a:custGeom>
              <a:avLst/>
              <a:gdLst>
                <a:gd name="T0" fmla="*/ 5 w 5"/>
                <a:gd name="T1" fmla="*/ 0 h 23"/>
                <a:gd name="T2" fmla="*/ 5 w 5"/>
                <a:gd name="T3" fmla="*/ 23 h 23"/>
                <a:gd name="T4" fmla="*/ 0 w 5"/>
                <a:gd name="T5" fmla="*/ 23 h 23"/>
                <a:gd name="T6" fmla="*/ 0 w 5"/>
                <a:gd name="T7" fmla="*/ 0 h 23"/>
                <a:gd name="T8" fmla="*/ 5 w 5"/>
                <a:gd name="T9" fmla="*/ 0 h 23"/>
              </a:gdLst>
              <a:ahLst/>
              <a:cxnLst>
                <a:cxn ang="0">
                  <a:pos x="T0" y="T1"/>
                </a:cxn>
                <a:cxn ang="0">
                  <a:pos x="T2" y="T3"/>
                </a:cxn>
                <a:cxn ang="0">
                  <a:pos x="T4" y="T5"/>
                </a:cxn>
                <a:cxn ang="0">
                  <a:pos x="T6" y="T7"/>
                </a:cxn>
                <a:cxn ang="0">
                  <a:pos x="T8" y="T9"/>
                </a:cxn>
              </a:cxnLst>
              <a:rect l="0" t="0" r="r" b="b"/>
              <a:pathLst>
                <a:path w="5" h="23">
                  <a:moveTo>
                    <a:pt x="5" y="0"/>
                  </a:moveTo>
                  <a:cubicBezTo>
                    <a:pt x="5" y="23"/>
                    <a:pt x="5" y="23"/>
                    <a:pt x="5" y="23"/>
                  </a:cubicBezTo>
                  <a:cubicBezTo>
                    <a:pt x="0" y="23"/>
                    <a:pt x="0" y="23"/>
                    <a:pt x="0" y="23"/>
                  </a:cubicBezTo>
                  <a:cubicBezTo>
                    <a:pt x="0" y="16"/>
                    <a:pt x="0" y="5"/>
                    <a:pt x="0" y="0"/>
                  </a:cubicBezTo>
                  <a:lnTo>
                    <a:pt x="5"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2" name="Rectangle 931">
              <a:extLst>
                <a:ext uri="{FF2B5EF4-FFF2-40B4-BE49-F238E27FC236}">
                  <a16:creationId xmlns:a16="http://schemas.microsoft.com/office/drawing/2014/main" xmlns="" id="{42018152-D5E4-4C16-8BDC-6CC39F35314A}"/>
                </a:ext>
              </a:extLst>
            </p:cNvPr>
            <p:cNvSpPr>
              <a:spLocks noChangeArrowheads="1"/>
            </p:cNvSpPr>
            <p:nvPr/>
          </p:nvSpPr>
          <p:spPr bwMode="auto">
            <a:xfrm>
              <a:off x="7063168" y="5238913"/>
              <a:ext cx="1126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3" name="Rectangle 932">
              <a:extLst>
                <a:ext uri="{FF2B5EF4-FFF2-40B4-BE49-F238E27FC236}">
                  <a16:creationId xmlns:a16="http://schemas.microsoft.com/office/drawing/2014/main" xmlns="" id="{B40FDBD2-7C0E-49C3-9515-23E076B4DE8A}"/>
                </a:ext>
              </a:extLst>
            </p:cNvPr>
            <p:cNvSpPr>
              <a:spLocks noChangeArrowheads="1"/>
            </p:cNvSpPr>
            <p:nvPr/>
          </p:nvSpPr>
          <p:spPr bwMode="auto">
            <a:xfrm>
              <a:off x="7134512" y="5238913"/>
              <a:ext cx="3004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4" name="Rectangle 933">
              <a:extLst>
                <a:ext uri="{FF2B5EF4-FFF2-40B4-BE49-F238E27FC236}">
                  <a16:creationId xmlns:a16="http://schemas.microsoft.com/office/drawing/2014/main" xmlns="" id="{67C1586C-26E7-4DB7-A777-B71CFCBA0A3F}"/>
                </a:ext>
              </a:extLst>
            </p:cNvPr>
            <p:cNvSpPr>
              <a:spLocks noChangeArrowheads="1"/>
            </p:cNvSpPr>
            <p:nvPr/>
          </p:nvSpPr>
          <p:spPr bwMode="auto">
            <a:xfrm>
              <a:off x="7111982" y="5238913"/>
              <a:ext cx="1126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5" name="Rectangle 934">
              <a:extLst>
                <a:ext uri="{FF2B5EF4-FFF2-40B4-BE49-F238E27FC236}">
                  <a16:creationId xmlns:a16="http://schemas.microsoft.com/office/drawing/2014/main" xmlns="" id="{22D263EF-AACC-43B0-B4C9-D7B4A9E91CD6}"/>
                </a:ext>
              </a:extLst>
            </p:cNvPr>
            <p:cNvSpPr>
              <a:spLocks noChangeArrowheads="1"/>
            </p:cNvSpPr>
            <p:nvPr/>
          </p:nvSpPr>
          <p:spPr bwMode="auto">
            <a:xfrm>
              <a:off x="7021861" y="5238913"/>
              <a:ext cx="2628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6" name="Freeform 935">
              <a:extLst>
                <a:ext uri="{FF2B5EF4-FFF2-40B4-BE49-F238E27FC236}">
                  <a16:creationId xmlns:a16="http://schemas.microsoft.com/office/drawing/2014/main" xmlns="" id="{4F8D5651-45A0-47E3-AB36-EF1C5CF39506}"/>
                </a:ext>
              </a:extLst>
            </p:cNvPr>
            <p:cNvSpPr>
              <a:spLocks/>
            </p:cNvSpPr>
            <p:nvPr/>
          </p:nvSpPr>
          <p:spPr bwMode="auto">
            <a:xfrm>
              <a:off x="6958028" y="5238913"/>
              <a:ext cx="3756" cy="116406"/>
            </a:xfrm>
            <a:custGeom>
              <a:avLst/>
              <a:gdLst>
                <a:gd name="T0" fmla="*/ 0 w 1"/>
                <a:gd name="T1" fmla="*/ 0 h 23"/>
                <a:gd name="T2" fmla="*/ 1 w 1"/>
                <a:gd name="T3" fmla="*/ 0 h 23"/>
                <a:gd name="T4" fmla="*/ 1 w 1"/>
                <a:gd name="T5" fmla="*/ 23 h 23"/>
                <a:gd name="T6" fmla="*/ 0 w 1"/>
                <a:gd name="T7" fmla="*/ 23 h 23"/>
                <a:gd name="T8" fmla="*/ 0 w 1"/>
                <a:gd name="T9" fmla="*/ 0 h 23"/>
              </a:gdLst>
              <a:ahLst/>
              <a:cxnLst>
                <a:cxn ang="0">
                  <a:pos x="T0" y="T1"/>
                </a:cxn>
                <a:cxn ang="0">
                  <a:pos x="T2" y="T3"/>
                </a:cxn>
                <a:cxn ang="0">
                  <a:pos x="T4" y="T5"/>
                </a:cxn>
                <a:cxn ang="0">
                  <a:pos x="T6" y="T7"/>
                </a:cxn>
                <a:cxn ang="0">
                  <a:pos x="T8" y="T9"/>
                </a:cxn>
              </a:cxnLst>
              <a:rect l="0" t="0" r="r" b="b"/>
              <a:pathLst>
                <a:path w="1" h="23">
                  <a:moveTo>
                    <a:pt x="0" y="0"/>
                  </a:moveTo>
                  <a:cubicBezTo>
                    <a:pt x="1" y="0"/>
                    <a:pt x="1" y="0"/>
                    <a:pt x="1" y="0"/>
                  </a:cubicBezTo>
                  <a:cubicBezTo>
                    <a:pt x="1" y="5"/>
                    <a:pt x="1" y="17"/>
                    <a:pt x="1" y="23"/>
                  </a:cubicBezTo>
                  <a:cubicBezTo>
                    <a:pt x="0" y="23"/>
                    <a:pt x="0" y="23"/>
                    <a:pt x="0" y="23"/>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7" name="Rectangle 936">
              <a:extLst>
                <a:ext uri="{FF2B5EF4-FFF2-40B4-BE49-F238E27FC236}">
                  <a16:creationId xmlns:a16="http://schemas.microsoft.com/office/drawing/2014/main" xmlns="" id="{9F137988-A519-4FEF-ACC7-338E0E677E98}"/>
                </a:ext>
              </a:extLst>
            </p:cNvPr>
            <p:cNvSpPr>
              <a:spLocks noChangeArrowheads="1"/>
            </p:cNvSpPr>
            <p:nvPr/>
          </p:nvSpPr>
          <p:spPr bwMode="auto">
            <a:xfrm>
              <a:off x="6973048" y="5238913"/>
              <a:ext cx="751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8" name="Rectangle 937">
              <a:extLst>
                <a:ext uri="{FF2B5EF4-FFF2-40B4-BE49-F238E27FC236}">
                  <a16:creationId xmlns:a16="http://schemas.microsoft.com/office/drawing/2014/main" xmlns="" id="{1D4C7DDF-2622-4AC6-9670-5E404EC81377}"/>
                </a:ext>
              </a:extLst>
            </p:cNvPr>
            <p:cNvSpPr>
              <a:spLocks noChangeArrowheads="1"/>
            </p:cNvSpPr>
            <p:nvPr/>
          </p:nvSpPr>
          <p:spPr bwMode="auto">
            <a:xfrm>
              <a:off x="6980558" y="5238913"/>
              <a:ext cx="751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9" name="Rectangle 938">
              <a:extLst>
                <a:ext uri="{FF2B5EF4-FFF2-40B4-BE49-F238E27FC236}">
                  <a16:creationId xmlns:a16="http://schemas.microsoft.com/office/drawing/2014/main" xmlns="" id="{C5F2EC33-C05D-4786-A6C2-1F32D272CBDD}"/>
                </a:ext>
              </a:extLst>
            </p:cNvPr>
            <p:cNvSpPr>
              <a:spLocks noChangeArrowheads="1"/>
            </p:cNvSpPr>
            <p:nvPr/>
          </p:nvSpPr>
          <p:spPr bwMode="auto">
            <a:xfrm>
              <a:off x="6995578" y="5238913"/>
              <a:ext cx="751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0" name="Freeform 939">
              <a:extLst>
                <a:ext uri="{FF2B5EF4-FFF2-40B4-BE49-F238E27FC236}">
                  <a16:creationId xmlns:a16="http://schemas.microsoft.com/office/drawing/2014/main" xmlns="" id="{6206EB00-ADCC-4DE0-9C96-8BF780669CE5}"/>
                </a:ext>
              </a:extLst>
            </p:cNvPr>
            <p:cNvSpPr>
              <a:spLocks/>
            </p:cNvSpPr>
            <p:nvPr/>
          </p:nvSpPr>
          <p:spPr bwMode="auto">
            <a:xfrm>
              <a:off x="7160798" y="5359074"/>
              <a:ext cx="3756" cy="15020"/>
            </a:xfrm>
            <a:custGeom>
              <a:avLst/>
              <a:gdLst>
                <a:gd name="T0" fmla="*/ 0 w 1"/>
                <a:gd name="T1" fmla="*/ 4 h 4"/>
                <a:gd name="T2" fmla="*/ 0 w 1"/>
                <a:gd name="T3" fmla="*/ 4 h 4"/>
                <a:gd name="T4" fmla="*/ 0 w 1"/>
                <a:gd name="T5" fmla="*/ 0 h 4"/>
                <a:gd name="T6" fmla="*/ 0 w 1"/>
                <a:gd name="T7" fmla="*/ 0 h 4"/>
                <a:gd name="T8" fmla="*/ 1 w 1"/>
                <a:gd name="T9" fmla="*/ 2 h 4"/>
                <a:gd name="T10" fmla="*/ 0 w 1"/>
                <a:gd name="T11" fmla="*/ 2 h 4"/>
                <a:gd name="T12" fmla="*/ 0 w 1"/>
                <a:gd name="T13" fmla="*/ 2 h 4"/>
                <a:gd name="T14" fmla="*/ 0 w 1"/>
                <a:gd name="T15" fmla="*/ 2 h 4"/>
                <a:gd name="T16" fmla="*/ 0 w 1"/>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4"/>
                  </a:moveTo>
                  <a:lnTo>
                    <a:pt x="0" y="4"/>
                  </a:lnTo>
                  <a:lnTo>
                    <a:pt x="0" y="0"/>
                  </a:lnTo>
                  <a:lnTo>
                    <a:pt x="0" y="0"/>
                  </a:lnTo>
                  <a:lnTo>
                    <a:pt x="1" y="2"/>
                  </a:lnTo>
                  <a:lnTo>
                    <a:pt x="0" y="2"/>
                  </a:lnTo>
                  <a:lnTo>
                    <a:pt x="0" y="2"/>
                  </a:lnTo>
                  <a:lnTo>
                    <a:pt x="0" y="2"/>
                  </a:lnTo>
                  <a:lnTo>
                    <a:pt x="0" y="4"/>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1" name="Freeform 940">
              <a:extLst>
                <a:ext uri="{FF2B5EF4-FFF2-40B4-BE49-F238E27FC236}">
                  <a16:creationId xmlns:a16="http://schemas.microsoft.com/office/drawing/2014/main" xmlns="" id="{15D10A40-9A9E-49FC-915D-CA98A5E2EDA1}"/>
                </a:ext>
              </a:extLst>
            </p:cNvPr>
            <p:cNvSpPr>
              <a:spLocks/>
            </p:cNvSpPr>
            <p:nvPr/>
          </p:nvSpPr>
          <p:spPr bwMode="auto">
            <a:xfrm>
              <a:off x="7134512" y="5359074"/>
              <a:ext cx="11266" cy="15020"/>
            </a:xfrm>
            <a:custGeom>
              <a:avLst/>
              <a:gdLst>
                <a:gd name="T0" fmla="*/ 0 w 2"/>
                <a:gd name="T1" fmla="*/ 3 h 3"/>
                <a:gd name="T2" fmla="*/ 0 w 2"/>
                <a:gd name="T3" fmla="*/ 3 h 3"/>
                <a:gd name="T4" fmla="*/ 1 w 2"/>
                <a:gd name="T5" fmla="*/ 3 h 3"/>
                <a:gd name="T6" fmla="*/ 1 w 2"/>
                <a:gd name="T7" fmla="*/ 3 h 3"/>
                <a:gd name="T8" fmla="*/ 1 w 2"/>
                <a:gd name="T9" fmla="*/ 3 h 3"/>
                <a:gd name="T10" fmla="*/ 0 w 2"/>
                <a:gd name="T11" fmla="*/ 1 h 3"/>
                <a:gd name="T12" fmla="*/ 1 w 2"/>
                <a:gd name="T13" fmla="*/ 0 h 3"/>
                <a:gd name="T14" fmla="*/ 2 w 2"/>
                <a:gd name="T15" fmla="*/ 1 h 3"/>
                <a:gd name="T16" fmla="*/ 1 w 2"/>
                <a:gd name="T17" fmla="*/ 1 h 3"/>
                <a:gd name="T18" fmla="*/ 1 w 2"/>
                <a:gd name="T19" fmla="*/ 1 h 3"/>
                <a:gd name="T20" fmla="*/ 0 w 2"/>
                <a:gd name="T21" fmla="*/ 1 h 3"/>
                <a:gd name="T22" fmla="*/ 1 w 2"/>
                <a:gd name="T23" fmla="*/ 3 h 3"/>
                <a:gd name="T24" fmla="*/ 2 w 2"/>
                <a:gd name="T25" fmla="*/ 3 h 3"/>
                <a:gd name="T26" fmla="*/ 2 w 2"/>
                <a:gd name="T27" fmla="*/ 3 h 3"/>
                <a:gd name="T28" fmla="*/ 0 w 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3"/>
                  </a:moveTo>
                  <a:cubicBezTo>
                    <a:pt x="0" y="3"/>
                    <a:pt x="0" y="3"/>
                    <a:pt x="0" y="3"/>
                  </a:cubicBezTo>
                  <a:cubicBezTo>
                    <a:pt x="1" y="3"/>
                    <a:pt x="1" y="3"/>
                    <a:pt x="1" y="3"/>
                  </a:cubicBezTo>
                  <a:cubicBezTo>
                    <a:pt x="1" y="3"/>
                    <a:pt x="1" y="3"/>
                    <a:pt x="1" y="3"/>
                  </a:cubicBezTo>
                  <a:cubicBezTo>
                    <a:pt x="1" y="3"/>
                    <a:pt x="1" y="3"/>
                    <a:pt x="1" y="3"/>
                  </a:cubicBezTo>
                  <a:cubicBezTo>
                    <a:pt x="0" y="2"/>
                    <a:pt x="0" y="2"/>
                    <a:pt x="0" y="1"/>
                  </a:cubicBezTo>
                  <a:cubicBezTo>
                    <a:pt x="0" y="1"/>
                    <a:pt x="0" y="0"/>
                    <a:pt x="1" y="0"/>
                  </a:cubicBezTo>
                  <a:cubicBezTo>
                    <a:pt x="2" y="1"/>
                    <a:pt x="2" y="1"/>
                    <a:pt x="2" y="1"/>
                  </a:cubicBezTo>
                  <a:cubicBezTo>
                    <a:pt x="1" y="1"/>
                    <a:pt x="1" y="1"/>
                    <a:pt x="1" y="1"/>
                  </a:cubicBezTo>
                  <a:cubicBezTo>
                    <a:pt x="1" y="1"/>
                    <a:pt x="1" y="1"/>
                    <a:pt x="1" y="1"/>
                  </a:cubicBezTo>
                  <a:cubicBezTo>
                    <a:pt x="0" y="1"/>
                    <a:pt x="0" y="1"/>
                    <a:pt x="0" y="1"/>
                  </a:cubicBezTo>
                  <a:cubicBezTo>
                    <a:pt x="0" y="2"/>
                    <a:pt x="1" y="2"/>
                    <a:pt x="1" y="3"/>
                  </a:cubicBezTo>
                  <a:cubicBezTo>
                    <a:pt x="2" y="3"/>
                    <a:pt x="2" y="3"/>
                    <a:pt x="2" y="3"/>
                  </a:cubicBezTo>
                  <a:cubicBezTo>
                    <a:pt x="2" y="3"/>
                    <a:pt x="2" y="3"/>
                    <a:pt x="2" y="3"/>
                  </a:cubicBezTo>
                  <a:lnTo>
                    <a:pt x="0"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2" name="Freeform 941">
              <a:extLst>
                <a:ext uri="{FF2B5EF4-FFF2-40B4-BE49-F238E27FC236}">
                  <a16:creationId xmlns:a16="http://schemas.microsoft.com/office/drawing/2014/main" xmlns="" id="{D0BCD800-69A9-4CB7-A34E-053FA8DEFA16}"/>
                </a:ext>
              </a:extLst>
            </p:cNvPr>
            <p:cNvSpPr>
              <a:spLocks/>
            </p:cNvSpPr>
            <p:nvPr/>
          </p:nvSpPr>
          <p:spPr bwMode="auto">
            <a:xfrm>
              <a:off x="7111982" y="5359074"/>
              <a:ext cx="11266" cy="15020"/>
            </a:xfrm>
            <a:custGeom>
              <a:avLst/>
              <a:gdLst>
                <a:gd name="T0" fmla="*/ 2 w 2"/>
                <a:gd name="T1" fmla="*/ 3 h 3"/>
                <a:gd name="T2" fmla="*/ 1 w 2"/>
                <a:gd name="T3" fmla="*/ 3 h 3"/>
                <a:gd name="T4" fmla="*/ 0 w 2"/>
                <a:gd name="T5" fmla="*/ 2 h 3"/>
                <a:gd name="T6" fmla="*/ 0 w 2"/>
                <a:gd name="T7" fmla="*/ 2 h 3"/>
                <a:gd name="T8" fmla="*/ 0 w 2"/>
                <a:gd name="T9" fmla="*/ 2 h 3"/>
                <a:gd name="T10" fmla="*/ 0 w 2"/>
                <a:gd name="T11" fmla="*/ 1 h 3"/>
                <a:gd name="T12" fmla="*/ 1 w 2"/>
                <a:gd name="T13" fmla="*/ 0 h 3"/>
                <a:gd name="T14" fmla="*/ 1 w 2"/>
                <a:gd name="T15" fmla="*/ 1 h 3"/>
                <a:gd name="T16" fmla="*/ 1 w 2"/>
                <a:gd name="T17" fmla="*/ 1 h 3"/>
                <a:gd name="T18" fmla="*/ 1 w 2"/>
                <a:gd name="T19" fmla="*/ 1 h 3"/>
                <a:gd name="T20" fmla="*/ 0 w 2"/>
                <a:gd name="T21" fmla="*/ 1 h 3"/>
                <a:gd name="T22" fmla="*/ 1 w 2"/>
                <a:gd name="T23" fmla="*/ 2 h 3"/>
                <a:gd name="T24" fmla="*/ 1 w 2"/>
                <a:gd name="T25" fmla="*/ 2 h 3"/>
                <a:gd name="T26" fmla="*/ 1 w 2"/>
                <a:gd name="T27" fmla="*/ 2 h 3"/>
                <a:gd name="T28" fmla="*/ 1 w 2"/>
                <a:gd name="T29" fmla="*/ 2 h 3"/>
                <a:gd name="T30" fmla="*/ 0 w 2"/>
                <a:gd name="T31" fmla="*/ 2 h 3"/>
                <a:gd name="T32" fmla="*/ 1 w 2"/>
                <a:gd name="T33" fmla="*/ 3 h 3"/>
                <a:gd name="T34" fmla="*/ 1 w 2"/>
                <a:gd name="T35" fmla="*/ 3 h 3"/>
                <a:gd name="T36" fmla="*/ 2 w 2"/>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3">
                  <a:moveTo>
                    <a:pt x="2" y="3"/>
                  </a:moveTo>
                  <a:cubicBezTo>
                    <a:pt x="1" y="3"/>
                    <a:pt x="1" y="3"/>
                    <a:pt x="1" y="3"/>
                  </a:cubicBezTo>
                  <a:cubicBezTo>
                    <a:pt x="0" y="3"/>
                    <a:pt x="0" y="3"/>
                    <a:pt x="0" y="2"/>
                  </a:cubicBezTo>
                  <a:cubicBezTo>
                    <a:pt x="0" y="2"/>
                    <a:pt x="0" y="2"/>
                    <a:pt x="0" y="2"/>
                  </a:cubicBezTo>
                  <a:cubicBezTo>
                    <a:pt x="0" y="2"/>
                    <a:pt x="0" y="2"/>
                    <a:pt x="0" y="2"/>
                  </a:cubicBezTo>
                  <a:cubicBezTo>
                    <a:pt x="0" y="1"/>
                    <a:pt x="0" y="1"/>
                    <a:pt x="0" y="1"/>
                  </a:cubicBezTo>
                  <a:cubicBezTo>
                    <a:pt x="0" y="1"/>
                    <a:pt x="0" y="0"/>
                    <a:pt x="1" y="0"/>
                  </a:cubicBezTo>
                  <a:cubicBezTo>
                    <a:pt x="1" y="1"/>
                    <a:pt x="1" y="1"/>
                    <a:pt x="1" y="1"/>
                  </a:cubicBezTo>
                  <a:cubicBezTo>
                    <a:pt x="1" y="1"/>
                    <a:pt x="1" y="1"/>
                    <a:pt x="1" y="1"/>
                  </a:cubicBezTo>
                  <a:cubicBezTo>
                    <a:pt x="1" y="1"/>
                    <a:pt x="1" y="1"/>
                    <a:pt x="1" y="1"/>
                  </a:cubicBezTo>
                  <a:cubicBezTo>
                    <a:pt x="0" y="1"/>
                    <a:pt x="0" y="1"/>
                    <a:pt x="0" y="1"/>
                  </a:cubicBezTo>
                  <a:cubicBezTo>
                    <a:pt x="1" y="2"/>
                    <a:pt x="1" y="2"/>
                    <a:pt x="1" y="2"/>
                  </a:cubicBezTo>
                  <a:cubicBezTo>
                    <a:pt x="1" y="2"/>
                    <a:pt x="1" y="2"/>
                    <a:pt x="1" y="2"/>
                  </a:cubicBezTo>
                  <a:cubicBezTo>
                    <a:pt x="1" y="2"/>
                    <a:pt x="1" y="2"/>
                    <a:pt x="1" y="2"/>
                  </a:cubicBezTo>
                  <a:cubicBezTo>
                    <a:pt x="1" y="2"/>
                    <a:pt x="1" y="2"/>
                    <a:pt x="1" y="2"/>
                  </a:cubicBezTo>
                  <a:cubicBezTo>
                    <a:pt x="1" y="2"/>
                    <a:pt x="0" y="2"/>
                    <a:pt x="0" y="2"/>
                  </a:cubicBezTo>
                  <a:cubicBezTo>
                    <a:pt x="0" y="3"/>
                    <a:pt x="0" y="3"/>
                    <a:pt x="1" y="3"/>
                  </a:cubicBezTo>
                  <a:cubicBezTo>
                    <a:pt x="1" y="3"/>
                    <a:pt x="1" y="3"/>
                    <a:pt x="1" y="3"/>
                  </a:cubicBezTo>
                  <a:lnTo>
                    <a:pt x="2"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3" name="Freeform 942">
              <a:extLst>
                <a:ext uri="{FF2B5EF4-FFF2-40B4-BE49-F238E27FC236}">
                  <a16:creationId xmlns:a16="http://schemas.microsoft.com/office/drawing/2014/main" xmlns="" id="{DC5DA00D-9EE7-498F-98D7-723C85D46944}"/>
                </a:ext>
              </a:extLst>
            </p:cNvPr>
            <p:cNvSpPr>
              <a:spLocks noEditPoints="1"/>
            </p:cNvSpPr>
            <p:nvPr/>
          </p:nvSpPr>
          <p:spPr bwMode="auto">
            <a:xfrm>
              <a:off x="7089452" y="5359074"/>
              <a:ext cx="15020" cy="15020"/>
            </a:xfrm>
            <a:custGeom>
              <a:avLst/>
              <a:gdLst>
                <a:gd name="T0" fmla="*/ 1 w 4"/>
                <a:gd name="T1" fmla="*/ 4 h 4"/>
                <a:gd name="T2" fmla="*/ 1 w 4"/>
                <a:gd name="T3" fmla="*/ 3 h 4"/>
                <a:gd name="T4" fmla="*/ 0 w 4"/>
                <a:gd name="T5" fmla="*/ 3 h 4"/>
                <a:gd name="T6" fmla="*/ 0 w 4"/>
                <a:gd name="T7" fmla="*/ 3 h 4"/>
                <a:gd name="T8" fmla="*/ 1 w 4"/>
                <a:gd name="T9" fmla="*/ 3 h 4"/>
                <a:gd name="T10" fmla="*/ 1 w 4"/>
                <a:gd name="T11" fmla="*/ 0 h 4"/>
                <a:gd name="T12" fmla="*/ 1 w 4"/>
                <a:gd name="T13" fmla="*/ 0 h 4"/>
                <a:gd name="T14" fmla="*/ 4 w 4"/>
                <a:gd name="T15" fmla="*/ 3 h 4"/>
                <a:gd name="T16" fmla="*/ 4 w 4"/>
                <a:gd name="T17" fmla="*/ 3 h 4"/>
                <a:gd name="T18" fmla="*/ 1 w 4"/>
                <a:gd name="T19" fmla="*/ 3 h 4"/>
                <a:gd name="T20" fmla="*/ 1 w 4"/>
                <a:gd name="T21" fmla="*/ 4 h 4"/>
                <a:gd name="T22" fmla="*/ 1 w 4"/>
                <a:gd name="T23" fmla="*/ 4 h 4"/>
                <a:gd name="T24" fmla="*/ 2 w 4"/>
                <a:gd name="T25" fmla="*/ 3 h 4"/>
                <a:gd name="T26" fmla="*/ 2 w 4"/>
                <a:gd name="T27" fmla="*/ 3 h 4"/>
                <a:gd name="T28" fmla="*/ 1 w 4"/>
                <a:gd name="T29" fmla="*/ 2 h 4"/>
                <a:gd name="T30" fmla="*/ 1 w 4"/>
                <a:gd name="T31" fmla="*/ 2 h 4"/>
                <a:gd name="T32" fmla="*/ 1 w 4"/>
                <a:gd name="T33" fmla="*/ 2 h 4"/>
                <a:gd name="T34" fmla="*/ 1 w 4"/>
                <a:gd name="T35" fmla="*/ 2 h 4"/>
                <a:gd name="T36" fmla="*/ 1 w 4"/>
                <a:gd name="T37" fmla="*/ 3 h 4"/>
                <a:gd name="T38" fmla="*/ 2 w 4"/>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 h="4">
                  <a:moveTo>
                    <a:pt x="1" y="4"/>
                  </a:moveTo>
                  <a:lnTo>
                    <a:pt x="1" y="3"/>
                  </a:lnTo>
                  <a:lnTo>
                    <a:pt x="0" y="3"/>
                  </a:lnTo>
                  <a:lnTo>
                    <a:pt x="0" y="3"/>
                  </a:lnTo>
                  <a:lnTo>
                    <a:pt x="1" y="3"/>
                  </a:lnTo>
                  <a:lnTo>
                    <a:pt x="1" y="0"/>
                  </a:lnTo>
                  <a:lnTo>
                    <a:pt x="1" y="0"/>
                  </a:lnTo>
                  <a:lnTo>
                    <a:pt x="4" y="3"/>
                  </a:lnTo>
                  <a:lnTo>
                    <a:pt x="4" y="3"/>
                  </a:lnTo>
                  <a:lnTo>
                    <a:pt x="1" y="3"/>
                  </a:lnTo>
                  <a:lnTo>
                    <a:pt x="1" y="4"/>
                  </a:lnTo>
                  <a:lnTo>
                    <a:pt x="1" y="4"/>
                  </a:lnTo>
                  <a:close/>
                  <a:moveTo>
                    <a:pt x="2" y="3"/>
                  </a:moveTo>
                  <a:lnTo>
                    <a:pt x="2" y="3"/>
                  </a:lnTo>
                  <a:lnTo>
                    <a:pt x="1" y="2"/>
                  </a:lnTo>
                  <a:lnTo>
                    <a:pt x="1" y="2"/>
                  </a:lnTo>
                  <a:lnTo>
                    <a:pt x="1" y="2"/>
                  </a:lnTo>
                  <a:lnTo>
                    <a:pt x="1" y="2"/>
                  </a:lnTo>
                  <a:lnTo>
                    <a:pt x="1" y="3"/>
                  </a:lnTo>
                  <a:lnTo>
                    <a:pt x="2"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4" name="Freeform 943">
              <a:extLst>
                <a:ext uri="{FF2B5EF4-FFF2-40B4-BE49-F238E27FC236}">
                  <a16:creationId xmlns:a16="http://schemas.microsoft.com/office/drawing/2014/main" xmlns="" id="{FDAFA6C7-7880-4A5B-994E-A36F8C629F5C}"/>
                </a:ext>
              </a:extLst>
            </p:cNvPr>
            <p:cNvSpPr>
              <a:spLocks/>
            </p:cNvSpPr>
            <p:nvPr/>
          </p:nvSpPr>
          <p:spPr bwMode="auto">
            <a:xfrm>
              <a:off x="7074432" y="5359074"/>
              <a:ext cx="3756" cy="15020"/>
            </a:xfrm>
            <a:custGeom>
              <a:avLst/>
              <a:gdLst>
                <a:gd name="T0" fmla="*/ 0 w 1"/>
                <a:gd name="T1" fmla="*/ 0 h 3"/>
                <a:gd name="T2" fmla="*/ 1 w 1"/>
                <a:gd name="T3" fmla="*/ 0 h 3"/>
                <a:gd name="T4" fmla="*/ 1 w 1"/>
                <a:gd name="T5" fmla="*/ 2 h 3"/>
                <a:gd name="T6" fmla="*/ 1 w 1"/>
                <a:gd name="T7" fmla="*/ 2 h 3"/>
                <a:gd name="T8" fmla="*/ 0 w 1"/>
                <a:gd name="T9" fmla="*/ 2 h 3"/>
                <a:gd name="T10" fmla="*/ 1 w 1"/>
                <a:gd name="T11" fmla="*/ 3 h 3"/>
                <a:gd name="T12" fmla="*/ 1 w 1"/>
                <a:gd name="T13" fmla="*/ 3 h 3"/>
                <a:gd name="T14" fmla="*/ 1 w 1"/>
                <a:gd name="T15" fmla="*/ 3 h 3"/>
                <a:gd name="T16" fmla="*/ 1 w 1"/>
                <a:gd name="T17" fmla="*/ 3 h 3"/>
                <a:gd name="T18" fmla="*/ 0 w 1"/>
                <a:gd name="T19" fmla="*/ 2 h 3"/>
                <a:gd name="T20" fmla="*/ 0 w 1"/>
                <a:gd name="T21" fmla="*/ 2 h 3"/>
                <a:gd name="T22" fmla="*/ 1 w 1"/>
                <a:gd name="T23" fmla="*/ 1 h 3"/>
                <a:gd name="T24" fmla="*/ 1 w 1"/>
                <a:gd name="T25" fmla="*/ 1 h 3"/>
                <a:gd name="T26" fmla="*/ 1 w 1"/>
                <a:gd name="T27" fmla="*/ 1 h 3"/>
                <a:gd name="T28" fmla="*/ 0 w 1"/>
                <a:gd name="T29" fmla="*/ 1 h 3"/>
                <a:gd name="T30" fmla="*/ 0 w 1"/>
                <a:gd name="T3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 h="3">
                  <a:moveTo>
                    <a:pt x="0" y="0"/>
                  </a:moveTo>
                  <a:cubicBezTo>
                    <a:pt x="1" y="0"/>
                    <a:pt x="1" y="0"/>
                    <a:pt x="1" y="0"/>
                  </a:cubicBezTo>
                  <a:cubicBezTo>
                    <a:pt x="1" y="2"/>
                    <a:pt x="1" y="2"/>
                    <a:pt x="1" y="2"/>
                  </a:cubicBezTo>
                  <a:cubicBezTo>
                    <a:pt x="1" y="2"/>
                    <a:pt x="1" y="2"/>
                    <a:pt x="1" y="2"/>
                  </a:cubicBezTo>
                  <a:cubicBezTo>
                    <a:pt x="0" y="2"/>
                    <a:pt x="0" y="2"/>
                    <a:pt x="0" y="2"/>
                  </a:cubicBezTo>
                  <a:cubicBezTo>
                    <a:pt x="0" y="3"/>
                    <a:pt x="0" y="3"/>
                    <a:pt x="1" y="3"/>
                  </a:cubicBezTo>
                  <a:cubicBezTo>
                    <a:pt x="1" y="3"/>
                    <a:pt x="1" y="3"/>
                    <a:pt x="1" y="3"/>
                  </a:cubicBezTo>
                  <a:cubicBezTo>
                    <a:pt x="1" y="3"/>
                    <a:pt x="1" y="3"/>
                    <a:pt x="1" y="3"/>
                  </a:cubicBezTo>
                  <a:cubicBezTo>
                    <a:pt x="1" y="3"/>
                    <a:pt x="1" y="3"/>
                    <a:pt x="1" y="3"/>
                  </a:cubicBezTo>
                  <a:cubicBezTo>
                    <a:pt x="0" y="3"/>
                    <a:pt x="0" y="3"/>
                    <a:pt x="0" y="2"/>
                  </a:cubicBezTo>
                  <a:cubicBezTo>
                    <a:pt x="0" y="2"/>
                    <a:pt x="0" y="2"/>
                    <a:pt x="0" y="2"/>
                  </a:cubicBezTo>
                  <a:cubicBezTo>
                    <a:pt x="1" y="1"/>
                    <a:pt x="1" y="1"/>
                    <a:pt x="1" y="1"/>
                  </a:cubicBezTo>
                  <a:cubicBezTo>
                    <a:pt x="1" y="1"/>
                    <a:pt x="1" y="1"/>
                    <a:pt x="1" y="1"/>
                  </a:cubicBezTo>
                  <a:cubicBezTo>
                    <a:pt x="1" y="1"/>
                    <a:pt x="1" y="1"/>
                    <a:pt x="1" y="1"/>
                  </a:cubicBezTo>
                  <a:cubicBezTo>
                    <a:pt x="0" y="1"/>
                    <a:pt x="0" y="1"/>
                    <a:pt x="0" y="1"/>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5" name="Freeform 944">
              <a:extLst>
                <a:ext uri="{FF2B5EF4-FFF2-40B4-BE49-F238E27FC236}">
                  <a16:creationId xmlns:a16="http://schemas.microsoft.com/office/drawing/2014/main" xmlns="" id="{AE0D3C4C-7EB0-4EBA-A1C5-ECBF97302C40}"/>
                </a:ext>
              </a:extLst>
            </p:cNvPr>
            <p:cNvSpPr>
              <a:spLocks noEditPoints="1"/>
            </p:cNvSpPr>
            <p:nvPr/>
          </p:nvSpPr>
          <p:spPr bwMode="auto">
            <a:xfrm>
              <a:off x="7048148" y="5359074"/>
              <a:ext cx="11266" cy="15020"/>
            </a:xfrm>
            <a:custGeom>
              <a:avLst/>
              <a:gdLst>
                <a:gd name="T0" fmla="*/ 1 w 2"/>
                <a:gd name="T1" fmla="*/ 0 h 3"/>
                <a:gd name="T2" fmla="*/ 1 w 2"/>
                <a:gd name="T3" fmla="*/ 0 h 3"/>
                <a:gd name="T4" fmla="*/ 2 w 2"/>
                <a:gd name="T5" fmla="*/ 1 h 3"/>
                <a:gd name="T6" fmla="*/ 2 w 2"/>
                <a:gd name="T7" fmla="*/ 2 h 3"/>
                <a:gd name="T8" fmla="*/ 1 w 2"/>
                <a:gd name="T9" fmla="*/ 3 h 3"/>
                <a:gd name="T10" fmla="*/ 0 w 2"/>
                <a:gd name="T11" fmla="*/ 2 h 3"/>
                <a:gd name="T12" fmla="*/ 1 w 2"/>
                <a:gd name="T13" fmla="*/ 1 h 3"/>
                <a:gd name="T14" fmla="*/ 2 w 2"/>
                <a:gd name="T15" fmla="*/ 2 h 3"/>
                <a:gd name="T16" fmla="*/ 2 w 2"/>
                <a:gd name="T17" fmla="*/ 2 h 3"/>
                <a:gd name="T18" fmla="*/ 1 w 2"/>
                <a:gd name="T19" fmla="*/ 1 h 3"/>
                <a:gd name="T20" fmla="*/ 1 w 2"/>
                <a:gd name="T21" fmla="*/ 1 h 3"/>
                <a:gd name="T22" fmla="*/ 1 w 2"/>
                <a:gd name="T23" fmla="*/ 0 h 3"/>
                <a:gd name="T24" fmla="*/ 1 w 2"/>
                <a:gd name="T25" fmla="*/ 3 h 3"/>
                <a:gd name="T26" fmla="*/ 2 w 2"/>
                <a:gd name="T27" fmla="*/ 2 h 3"/>
                <a:gd name="T28" fmla="*/ 2 w 2"/>
                <a:gd name="T29" fmla="*/ 2 h 3"/>
                <a:gd name="T30" fmla="*/ 1 w 2"/>
                <a:gd name="T31" fmla="*/ 2 h 3"/>
                <a:gd name="T32" fmla="*/ 1 w 2"/>
                <a:gd name="T33" fmla="*/ 2 h 3"/>
                <a:gd name="T34" fmla="*/ 1 w 2"/>
                <a:gd name="T3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1" y="0"/>
                  </a:moveTo>
                  <a:cubicBezTo>
                    <a:pt x="1" y="0"/>
                    <a:pt x="1" y="0"/>
                    <a:pt x="1" y="0"/>
                  </a:cubicBezTo>
                  <a:cubicBezTo>
                    <a:pt x="1" y="0"/>
                    <a:pt x="2" y="1"/>
                    <a:pt x="2" y="1"/>
                  </a:cubicBezTo>
                  <a:cubicBezTo>
                    <a:pt x="2" y="1"/>
                    <a:pt x="2" y="1"/>
                    <a:pt x="2" y="2"/>
                  </a:cubicBezTo>
                  <a:cubicBezTo>
                    <a:pt x="2" y="3"/>
                    <a:pt x="2" y="3"/>
                    <a:pt x="1" y="3"/>
                  </a:cubicBezTo>
                  <a:cubicBezTo>
                    <a:pt x="1" y="3"/>
                    <a:pt x="0" y="3"/>
                    <a:pt x="0" y="2"/>
                  </a:cubicBezTo>
                  <a:cubicBezTo>
                    <a:pt x="0" y="2"/>
                    <a:pt x="1" y="1"/>
                    <a:pt x="1" y="1"/>
                  </a:cubicBezTo>
                  <a:cubicBezTo>
                    <a:pt x="2" y="2"/>
                    <a:pt x="2" y="2"/>
                    <a:pt x="2" y="2"/>
                  </a:cubicBezTo>
                  <a:cubicBezTo>
                    <a:pt x="2" y="2"/>
                    <a:pt x="2" y="2"/>
                    <a:pt x="2" y="2"/>
                  </a:cubicBezTo>
                  <a:cubicBezTo>
                    <a:pt x="2" y="1"/>
                    <a:pt x="1" y="1"/>
                    <a:pt x="1" y="1"/>
                  </a:cubicBezTo>
                  <a:cubicBezTo>
                    <a:pt x="1" y="1"/>
                    <a:pt x="1" y="1"/>
                    <a:pt x="1" y="1"/>
                  </a:cubicBezTo>
                  <a:lnTo>
                    <a:pt x="1" y="0"/>
                  </a:lnTo>
                  <a:close/>
                  <a:moveTo>
                    <a:pt x="1" y="3"/>
                  </a:moveTo>
                  <a:cubicBezTo>
                    <a:pt x="2" y="3"/>
                    <a:pt x="2" y="3"/>
                    <a:pt x="2" y="2"/>
                  </a:cubicBezTo>
                  <a:cubicBezTo>
                    <a:pt x="2" y="2"/>
                    <a:pt x="2" y="2"/>
                    <a:pt x="2" y="2"/>
                  </a:cubicBezTo>
                  <a:cubicBezTo>
                    <a:pt x="1" y="2"/>
                    <a:pt x="1" y="2"/>
                    <a:pt x="1" y="2"/>
                  </a:cubicBezTo>
                  <a:cubicBezTo>
                    <a:pt x="1" y="2"/>
                    <a:pt x="1" y="2"/>
                    <a:pt x="1" y="2"/>
                  </a:cubicBezTo>
                  <a:cubicBezTo>
                    <a:pt x="1" y="3"/>
                    <a:pt x="1" y="3"/>
                    <a:pt x="1" y="3"/>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6" name="Freeform 945">
              <a:extLst>
                <a:ext uri="{FF2B5EF4-FFF2-40B4-BE49-F238E27FC236}">
                  <a16:creationId xmlns:a16="http://schemas.microsoft.com/office/drawing/2014/main" xmlns="" id="{DBF469E9-AC9A-4E9E-81D5-54E077A435B4}"/>
                </a:ext>
              </a:extLst>
            </p:cNvPr>
            <p:cNvSpPr>
              <a:spLocks/>
            </p:cNvSpPr>
            <p:nvPr/>
          </p:nvSpPr>
          <p:spPr bwMode="auto">
            <a:xfrm>
              <a:off x="7025618" y="5359074"/>
              <a:ext cx="11266" cy="15020"/>
            </a:xfrm>
            <a:custGeom>
              <a:avLst/>
              <a:gdLst>
                <a:gd name="T0" fmla="*/ 3 w 3"/>
                <a:gd name="T1" fmla="*/ 0 h 4"/>
                <a:gd name="T2" fmla="*/ 3 w 3"/>
                <a:gd name="T3" fmla="*/ 2 h 4"/>
                <a:gd name="T4" fmla="*/ 2 w 3"/>
                <a:gd name="T5" fmla="*/ 2 h 4"/>
                <a:gd name="T6" fmla="*/ 2 w 3"/>
                <a:gd name="T7" fmla="*/ 2 h 4"/>
                <a:gd name="T8" fmla="*/ 3 w 3"/>
                <a:gd name="T9" fmla="*/ 4 h 4"/>
                <a:gd name="T10" fmla="*/ 3 w 3"/>
                <a:gd name="T11" fmla="*/ 4 h 4"/>
                <a:gd name="T12" fmla="*/ 0 w 3"/>
                <a:gd name="T13" fmla="*/ 2 h 4"/>
                <a:gd name="T14" fmla="*/ 0 w 3"/>
                <a:gd name="T15" fmla="*/ 0 h 4"/>
                <a:gd name="T16" fmla="*/ 3 w 3"/>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3" y="0"/>
                  </a:moveTo>
                  <a:lnTo>
                    <a:pt x="3" y="2"/>
                  </a:lnTo>
                  <a:lnTo>
                    <a:pt x="2" y="2"/>
                  </a:lnTo>
                  <a:lnTo>
                    <a:pt x="2" y="2"/>
                  </a:lnTo>
                  <a:lnTo>
                    <a:pt x="3" y="4"/>
                  </a:lnTo>
                  <a:lnTo>
                    <a:pt x="3" y="4"/>
                  </a:lnTo>
                  <a:lnTo>
                    <a:pt x="0" y="2"/>
                  </a:lnTo>
                  <a:lnTo>
                    <a:pt x="0" y="0"/>
                  </a:lnTo>
                  <a:lnTo>
                    <a:pt x="3"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7" name="Freeform 946">
              <a:extLst>
                <a:ext uri="{FF2B5EF4-FFF2-40B4-BE49-F238E27FC236}">
                  <a16:creationId xmlns:a16="http://schemas.microsoft.com/office/drawing/2014/main" xmlns="" id="{F38EC35B-E1EB-4CD2-9CAE-C7E97370B4EA}"/>
                </a:ext>
              </a:extLst>
            </p:cNvPr>
            <p:cNvSpPr>
              <a:spLocks noEditPoints="1"/>
            </p:cNvSpPr>
            <p:nvPr/>
          </p:nvSpPr>
          <p:spPr bwMode="auto">
            <a:xfrm>
              <a:off x="7006841" y="5359074"/>
              <a:ext cx="11266" cy="15020"/>
            </a:xfrm>
            <a:custGeom>
              <a:avLst/>
              <a:gdLst>
                <a:gd name="T0" fmla="*/ 1 w 2"/>
                <a:gd name="T1" fmla="*/ 3 h 3"/>
                <a:gd name="T2" fmla="*/ 0 w 2"/>
                <a:gd name="T3" fmla="*/ 2 h 3"/>
                <a:gd name="T4" fmla="*/ 1 w 2"/>
                <a:gd name="T5" fmla="*/ 2 h 3"/>
                <a:gd name="T6" fmla="*/ 1 w 2"/>
                <a:gd name="T7" fmla="*/ 2 h 3"/>
                <a:gd name="T8" fmla="*/ 0 w 2"/>
                <a:gd name="T9" fmla="*/ 1 h 3"/>
                <a:gd name="T10" fmla="*/ 1 w 2"/>
                <a:gd name="T11" fmla="*/ 0 h 3"/>
                <a:gd name="T12" fmla="*/ 2 w 2"/>
                <a:gd name="T13" fmla="*/ 1 h 3"/>
                <a:gd name="T14" fmla="*/ 1 w 2"/>
                <a:gd name="T15" fmla="*/ 2 h 3"/>
                <a:gd name="T16" fmla="*/ 1 w 2"/>
                <a:gd name="T17" fmla="*/ 2 h 3"/>
                <a:gd name="T18" fmla="*/ 2 w 2"/>
                <a:gd name="T19" fmla="*/ 2 h 3"/>
                <a:gd name="T20" fmla="*/ 1 w 2"/>
                <a:gd name="T21" fmla="*/ 3 h 3"/>
                <a:gd name="T22" fmla="*/ 1 w 2"/>
                <a:gd name="T23" fmla="*/ 3 h 3"/>
                <a:gd name="T24" fmla="*/ 2 w 2"/>
                <a:gd name="T25" fmla="*/ 2 h 3"/>
                <a:gd name="T26" fmla="*/ 1 w 2"/>
                <a:gd name="T27" fmla="*/ 2 h 3"/>
                <a:gd name="T28" fmla="*/ 0 w 2"/>
                <a:gd name="T29" fmla="*/ 2 h 3"/>
                <a:gd name="T30" fmla="*/ 1 w 2"/>
                <a:gd name="T31" fmla="*/ 3 h 3"/>
                <a:gd name="T32" fmla="*/ 1 w 2"/>
                <a:gd name="T33" fmla="*/ 1 h 3"/>
                <a:gd name="T34" fmla="*/ 1 w 2"/>
                <a:gd name="T35" fmla="*/ 1 h 3"/>
                <a:gd name="T36" fmla="*/ 1 w 2"/>
                <a:gd name="T37" fmla="*/ 2 h 3"/>
                <a:gd name="T38" fmla="*/ 2 w 2"/>
                <a:gd name="T39" fmla="*/ 1 h 3"/>
                <a:gd name="T40" fmla="*/ 1 w 2"/>
                <a:gd name="T4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 h="3">
                  <a:moveTo>
                    <a:pt x="1" y="3"/>
                  </a:moveTo>
                  <a:cubicBezTo>
                    <a:pt x="1" y="3"/>
                    <a:pt x="0" y="3"/>
                    <a:pt x="0" y="2"/>
                  </a:cubicBezTo>
                  <a:cubicBezTo>
                    <a:pt x="1" y="2"/>
                    <a:pt x="1" y="2"/>
                    <a:pt x="1" y="2"/>
                  </a:cubicBezTo>
                  <a:cubicBezTo>
                    <a:pt x="1" y="2"/>
                    <a:pt x="1" y="2"/>
                    <a:pt x="1" y="2"/>
                  </a:cubicBezTo>
                  <a:cubicBezTo>
                    <a:pt x="0" y="1"/>
                    <a:pt x="0" y="1"/>
                    <a:pt x="0" y="1"/>
                  </a:cubicBezTo>
                  <a:cubicBezTo>
                    <a:pt x="0" y="1"/>
                    <a:pt x="0" y="0"/>
                    <a:pt x="1" y="0"/>
                  </a:cubicBezTo>
                  <a:cubicBezTo>
                    <a:pt x="2" y="0"/>
                    <a:pt x="2" y="1"/>
                    <a:pt x="2" y="1"/>
                  </a:cubicBezTo>
                  <a:cubicBezTo>
                    <a:pt x="1" y="2"/>
                    <a:pt x="1" y="2"/>
                    <a:pt x="1" y="2"/>
                  </a:cubicBezTo>
                  <a:cubicBezTo>
                    <a:pt x="1" y="2"/>
                    <a:pt x="1" y="2"/>
                    <a:pt x="1" y="2"/>
                  </a:cubicBezTo>
                  <a:cubicBezTo>
                    <a:pt x="2" y="2"/>
                    <a:pt x="2" y="2"/>
                    <a:pt x="2" y="2"/>
                  </a:cubicBezTo>
                  <a:cubicBezTo>
                    <a:pt x="2" y="3"/>
                    <a:pt x="2" y="3"/>
                    <a:pt x="1" y="3"/>
                  </a:cubicBezTo>
                  <a:close/>
                  <a:moveTo>
                    <a:pt x="1" y="3"/>
                  </a:moveTo>
                  <a:cubicBezTo>
                    <a:pt x="1" y="3"/>
                    <a:pt x="2" y="3"/>
                    <a:pt x="2" y="2"/>
                  </a:cubicBezTo>
                  <a:cubicBezTo>
                    <a:pt x="1" y="2"/>
                    <a:pt x="1" y="2"/>
                    <a:pt x="1" y="2"/>
                  </a:cubicBezTo>
                  <a:cubicBezTo>
                    <a:pt x="1" y="2"/>
                    <a:pt x="0" y="2"/>
                    <a:pt x="0" y="2"/>
                  </a:cubicBezTo>
                  <a:lnTo>
                    <a:pt x="1" y="3"/>
                  </a:lnTo>
                  <a:close/>
                  <a:moveTo>
                    <a:pt x="1" y="1"/>
                  </a:moveTo>
                  <a:cubicBezTo>
                    <a:pt x="1" y="1"/>
                    <a:pt x="1" y="1"/>
                    <a:pt x="1" y="1"/>
                  </a:cubicBezTo>
                  <a:cubicBezTo>
                    <a:pt x="1" y="2"/>
                    <a:pt x="1" y="2"/>
                    <a:pt x="1" y="2"/>
                  </a:cubicBezTo>
                  <a:cubicBezTo>
                    <a:pt x="2" y="1"/>
                    <a:pt x="2" y="1"/>
                    <a:pt x="2" y="1"/>
                  </a:cubicBezTo>
                  <a:lnTo>
                    <a:pt x="1" y="1"/>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8" name="Freeform 947">
              <a:extLst>
                <a:ext uri="{FF2B5EF4-FFF2-40B4-BE49-F238E27FC236}">
                  <a16:creationId xmlns:a16="http://schemas.microsoft.com/office/drawing/2014/main" xmlns="" id="{539D1D06-3AAC-40DC-A45C-57D7BE6E6260}"/>
                </a:ext>
              </a:extLst>
            </p:cNvPr>
            <p:cNvSpPr>
              <a:spLocks noEditPoints="1"/>
            </p:cNvSpPr>
            <p:nvPr/>
          </p:nvSpPr>
          <p:spPr bwMode="auto">
            <a:xfrm>
              <a:off x="6980558" y="5359074"/>
              <a:ext cx="11266" cy="15020"/>
            </a:xfrm>
            <a:custGeom>
              <a:avLst/>
              <a:gdLst>
                <a:gd name="T0" fmla="*/ 2 w 2"/>
                <a:gd name="T1" fmla="*/ 3 h 3"/>
                <a:gd name="T2" fmla="*/ 1 w 2"/>
                <a:gd name="T3" fmla="*/ 3 h 3"/>
                <a:gd name="T4" fmla="*/ 1 w 2"/>
                <a:gd name="T5" fmla="*/ 3 h 3"/>
                <a:gd name="T6" fmla="*/ 0 w 2"/>
                <a:gd name="T7" fmla="*/ 1 h 3"/>
                <a:gd name="T8" fmla="*/ 1 w 2"/>
                <a:gd name="T9" fmla="*/ 0 h 3"/>
                <a:gd name="T10" fmla="*/ 2 w 2"/>
                <a:gd name="T11" fmla="*/ 1 h 3"/>
                <a:gd name="T12" fmla="*/ 1 w 2"/>
                <a:gd name="T13" fmla="*/ 2 h 3"/>
                <a:gd name="T14" fmla="*/ 0 w 2"/>
                <a:gd name="T15" fmla="*/ 2 h 3"/>
                <a:gd name="T16" fmla="*/ 0 w 2"/>
                <a:gd name="T17" fmla="*/ 2 h 3"/>
                <a:gd name="T18" fmla="*/ 1 w 2"/>
                <a:gd name="T19" fmla="*/ 3 h 3"/>
                <a:gd name="T20" fmla="*/ 1 w 2"/>
                <a:gd name="T21" fmla="*/ 3 h 3"/>
                <a:gd name="T22" fmla="*/ 2 w 2"/>
                <a:gd name="T23" fmla="*/ 3 h 3"/>
                <a:gd name="T24" fmla="*/ 1 w 2"/>
                <a:gd name="T25" fmla="*/ 1 h 3"/>
                <a:gd name="T26" fmla="*/ 0 w 2"/>
                <a:gd name="T27" fmla="*/ 1 h 3"/>
                <a:gd name="T28" fmla="*/ 0 w 2"/>
                <a:gd name="T29" fmla="*/ 2 h 3"/>
                <a:gd name="T30" fmla="*/ 1 w 2"/>
                <a:gd name="T31" fmla="*/ 2 h 3"/>
                <a:gd name="T32" fmla="*/ 2 w 2"/>
                <a:gd name="T33" fmla="*/ 1 h 3"/>
                <a:gd name="T34" fmla="*/ 1 w 2"/>
                <a:gd name="T3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2" y="3"/>
                  </a:moveTo>
                  <a:cubicBezTo>
                    <a:pt x="1" y="3"/>
                    <a:pt x="1" y="3"/>
                    <a:pt x="1" y="3"/>
                  </a:cubicBezTo>
                  <a:cubicBezTo>
                    <a:pt x="1" y="3"/>
                    <a:pt x="1" y="3"/>
                    <a:pt x="1" y="3"/>
                  </a:cubicBezTo>
                  <a:cubicBezTo>
                    <a:pt x="0" y="3"/>
                    <a:pt x="0" y="2"/>
                    <a:pt x="0" y="1"/>
                  </a:cubicBezTo>
                  <a:cubicBezTo>
                    <a:pt x="0" y="1"/>
                    <a:pt x="0" y="0"/>
                    <a:pt x="1" y="0"/>
                  </a:cubicBezTo>
                  <a:cubicBezTo>
                    <a:pt x="2" y="0"/>
                    <a:pt x="2" y="1"/>
                    <a:pt x="2" y="1"/>
                  </a:cubicBezTo>
                  <a:cubicBezTo>
                    <a:pt x="2" y="2"/>
                    <a:pt x="2" y="2"/>
                    <a:pt x="1" y="2"/>
                  </a:cubicBezTo>
                  <a:cubicBezTo>
                    <a:pt x="0" y="2"/>
                    <a:pt x="0" y="2"/>
                    <a:pt x="0" y="2"/>
                  </a:cubicBezTo>
                  <a:cubicBezTo>
                    <a:pt x="0" y="2"/>
                    <a:pt x="0" y="2"/>
                    <a:pt x="0" y="2"/>
                  </a:cubicBezTo>
                  <a:cubicBezTo>
                    <a:pt x="1" y="3"/>
                    <a:pt x="1" y="3"/>
                    <a:pt x="1" y="3"/>
                  </a:cubicBezTo>
                  <a:cubicBezTo>
                    <a:pt x="1" y="3"/>
                    <a:pt x="1" y="3"/>
                    <a:pt x="1" y="3"/>
                  </a:cubicBezTo>
                  <a:cubicBezTo>
                    <a:pt x="2" y="3"/>
                    <a:pt x="2" y="3"/>
                    <a:pt x="2" y="3"/>
                  </a:cubicBezTo>
                  <a:close/>
                  <a:moveTo>
                    <a:pt x="1" y="1"/>
                  </a:moveTo>
                  <a:cubicBezTo>
                    <a:pt x="1" y="1"/>
                    <a:pt x="0" y="1"/>
                    <a:pt x="0" y="1"/>
                  </a:cubicBezTo>
                  <a:cubicBezTo>
                    <a:pt x="0" y="2"/>
                    <a:pt x="0" y="2"/>
                    <a:pt x="0" y="2"/>
                  </a:cubicBezTo>
                  <a:cubicBezTo>
                    <a:pt x="1" y="2"/>
                    <a:pt x="1" y="2"/>
                    <a:pt x="1" y="2"/>
                  </a:cubicBezTo>
                  <a:cubicBezTo>
                    <a:pt x="2" y="1"/>
                    <a:pt x="2" y="1"/>
                    <a:pt x="2" y="1"/>
                  </a:cubicBezTo>
                  <a:cubicBezTo>
                    <a:pt x="2" y="1"/>
                    <a:pt x="1" y="1"/>
                    <a:pt x="1" y="1"/>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9" name="Freeform 948">
              <a:extLst>
                <a:ext uri="{FF2B5EF4-FFF2-40B4-BE49-F238E27FC236}">
                  <a16:creationId xmlns:a16="http://schemas.microsoft.com/office/drawing/2014/main" xmlns="" id="{1E1B2420-C0A6-4F4F-AE7D-0C7331CC9BA2}"/>
                </a:ext>
              </a:extLst>
            </p:cNvPr>
            <p:cNvSpPr>
              <a:spLocks noEditPoints="1"/>
            </p:cNvSpPr>
            <p:nvPr/>
          </p:nvSpPr>
          <p:spPr bwMode="auto">
            <a:xfrm>
              <a:off x="6958028" y="5359074"/>
              <a:ext cx="7510" cy="15020"/>
            </a:xfrm>
            <a:custGeom>
              <a:avLst/>
              <a:gdLst>
                <a:gd name="T0" fmla="*/ 1 w 2"/>
                <a:gd name="T1" fmla="*/ 0 h 3"/>
                <a:gd name="T2" fmla="*/ 2 w 2"/>
                <a:gd name="T3" fmla="*/ 2 h 3"/>
                <a:gd name="T4" fmla="*/ 1 w 2"/>
                <a:gd name="T5" fmla="*/ 3 h 3"/>
                <a:gd name="T6" fmla="*/ 0 w 2"/>
                <a:gd name="T7" fmla="*/ 2 h 3"/>
                <a:gd name="T8" fmla="*/ 1 w 2"/>
                <a:gd name="T9" fmla="*/ 0 h 3"/>
                <a:gd name="T10" fmla="*/ 1 w 2"/>
                <a:gd name="T11" fmla="*/ 1 h 3"/>
                <a:gd name="T12" fmla="*/ 0 w 2"/>
                <a:gd name="T13" fmla="*/ 2 h 3"/>
                <a:gd name="T14" fmla="*/ 1 w 2"/>
                <a:gd name="T15" fmla="*/ 3 h 3"/>
                <a:gd name="T16" fmla="*/ 2 w 2"/>
                <a:gd name="T17" fmla="*/ 2 h 3"/>
                <a:gd name="T18" fmla="*/ 1 w 2"/>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0"/>
                  </a:moveTo>
                  <a:cubicBezTo>
                    <a:pt x="2" y="0"/>
                    <a:pt x="2" y="1"/>
                    <a:pt x="2" y="2"/>
                  </a:cubicBezTo>
                  <a:cubicBezTo>
                    <a:pt x="2" y="3"/>
                    <a:pt x="2" y="3"/>
                    <a:pt x="1" y="3"/>
                  </a:cubicBezTo>
                  <a:cubicBezTo>
                    <a:pt x="0" y="3"/>
                    <a:pt x="0" y="3"/>
                    <a:pt x="0" y="2"/>
                  </a:cubicBezTo>
                  <a:cubicBezTo>
                    <a:pt x="0" y="1"/>
                    <a:pt x="0" y="0"/>
                    <a:pt x="1" y="0"/>
                  </a:cubicBezTo>
                  <a:close/>
                  <a:moveTo>
                    <a:pt x="1" y="1"/>
                  </a:moveTo>
                  <a:cubicBezTo>
                    <a:pt x="1" y="1"/>
                    <a:pt x="0" y="1"/>
                    <a:pt x="0" y="2"/>
                  </a:cubicBezTo>
                  <a:cubicBezTo>
                    <a:pt x="0" y="2"/>
                    <a:pt x="1" y="3"/>
                    <a:pt x="1" y="3"/>
                  </a:cubicBezTo>
                  <a:cubicBezTo>
                    <a:pt x="1" y="3"/>
                    <a:pt x="2" y="3"/>
                    <a:pt x="2" y="2"/>
                  </a:cubicBezTo>
                  <a:cubicBezTo>
                    <a:pt x="2" y="1"/>
                    <a:pt x="1" y="1"/>
                    <a:pt x="1" y="1"/>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0" name="Rectangle 949">
              <a:extLst>
                <a:ext uri="{FF2B5EF4-FFF2-40B4-BE49-F238E27FC236}">
                  <a16:creationId xmlns:a16="http://schemas.microsoft.com/office/drawing/2014/main" xmlns="" id="{0015743D-77E1-4312-AE63-308EABB374EF}"/>
                </a:ext>
              </a:extLst>
            </p:cNvPr>
            <p:cNvSpPr>
              <a:spLocks noChangeArrowheads="1"/>
            </p:cNvSpPr>
            <p:nvPr/>
          </p:nvSpPr>
          <p:spPr bwMode="auto">
            <a:xfrm>
              <a:off x="5820259" y="5400377"/>
              <a:ext cx="649617" cy="638351"/>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1" name="Rectangle 950">
              <a:extLst>
                <a:ext uri="{FF2B5EF4-FFF2-40B4-BE49-F238E27FC236}">
                  <a16:creationId xmlns:a16="http://schemas.microsoft.com/office/drawing/2014/main" xmlns="" id="{BBB7BCA3-BEBE-4C02-B46D-E5CE1E84D163}"/>
                </a:ext>
              </a:extLst>
            </p:cNvPr>
            <p:cNvSpPr>
              <a:spLocks noChangeArrowheads="1"/>
            </p:cNvSpPr>
            <p:nvPr/>
          </p:nvSpPr>
          <p:spPr bwMode="auto">
            <a:xfrm>
              <a:off x="5820259" y="5400377"/>
              <a:ext cx="649617" cy="638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2" name="Rectangle 951">
              <a:extLst>
                <a:ext uri="{FF2B5EF4-FFF2-40B4-BE49-F238E27FC236}">
                  <a16:creationId xmlns:a16="http://schemas.microsoft.com/office/drawing/2014/main" xmlns="" id="{6CD68E03-7FCF-45E5-9439-288DE3A857A1}"/>
                </a:ext>
              </a:extLst>
            </p:cNvPr>
            <p:cNvSpPr>
              <a:spLocks noChangeArrowheads="1"/>
            </p:cNvSpPr>
            <p:nvPr/>
          </p:nvSpPr>
          <p:spPr bwMode="auto">
            <a:xfrm>
              <a:off x="6240820" y="5467968"/>
              <a:ext cx="146446" cy="7885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3" name="Freeform 952">
              <a:extLst>
                <a:ext uri="{FF2B5EF4-FFF2-40B4-BE49-F238E27FC236}">
                  <a16:creationId xmlns:a16="http://schemas.microsoft.com/office/drawing/2014/main" xmlns="" id="{62C3BBB8-8F8F-4896-8E28-90566535CB9A}"/>
                </a:ext>
              </a:extLst>
            </p:cNvPr>
            <p:cNvSpPr>
              <a:spLocks/>
            </p:cNvSpPr>
            <p:nvPr/>
          </p:nvSpPr>
          <p:spPr bwMode="auto">
            <a:xfrm>
              <a:off x="5992990" y="5877264"/>
              <a:ext cx="18776" cy="116406"/>
            </a:xfrm>
            <a:custGeom>
              <a:avLst/>
              <a:gdLst>
                <a:gd name="T0" fmla="*/ 4 w 4"/>
                <a:gd name="T1" fmla="*/ 0 h 23"/>
                <a:gd name="T2" fmla="*/ 4 w 4"/>
                <a:gd name="T3" fmla="*/ 23 h 23"/>
                <a:gd name="T4" fmla="*/ 0 w 4"/>
                <a:gd name="T5" fmla="*/ 23 h 23"/>
                <a:gd name="T6" fmla="*/ 0 w 4"/>
                <a:gd name="T7" fmla="*/ 0 h 23"/>
                <a:gd name="T8" fmla="*/ 4 w 4"/>
                <a:gd name="T9" fmla="*/ 0 h 23"/>
              </a:gdLst>
              <a:ahLst/>
              <a:cxnLst>
                <a:cxn ang="0">
                  <a:pos x="T0" y="T1"/>
                </a:cxn>
                <a:cxn ang="0">
                  <a:pos x="T2" y="T3"/>
                </a:cxn>
                <a:cxn ang="0">
                  <a:pos x="T4" y="T5"/>
                </a:cxn>
                <a:cxn ang="0">
                  <a:pos x="T6" y="T7"/>
                </a:cxn>
                <a:cxn ang="0">
                  <a:pos x="T8" y="T9"/>
                </a:cxn>
              </a:cxnLst>
              <a:rect l="0" t="0" r="r" b="b"/>
              <a:pathLst>
                <a:path w="4" h="23">
                  <a:moveTo>
                    <a:pt x="4" y="0"/>
                  </a:moveTo>
                  <a:cubicBezTo>
                    <a:pt x="4" y="23"/>
                    <a:pt x="4" y="23"/>
                    <a:pt x="4" y="23"/>
                  </a:cubicBezTo>
                  <a:cubicBezTo>
                    <a:pt x="0" y="23"/>
                    <a:pt x="0" y="23"/>
                    <a:pt x="0" y="23"/>
                  </a:cubicBezTo>
                  <a:cubicBezTo>
                    <a:pt x="0" y="16"/>
                    <a:pt x="0" y="5"/>
                    <a:pt x="0" y="0"/>
                  </a:cubicBezTo>
                  <a:lnTo>
                    <a:pt x="4"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4" name="Rectangle 953">
              <a:extLst>
                <a:ext uri="{FF2B5EF4-FFF2-40B4-BE49-F238E27FC236}">
                  <a16:creationId xmlns:a16="http://schemas.microsoft.com/office/drawing/2014/main" xmlns="" id="{F5A1FB5F-4A40-43E1-B4EB-ACE9E723B5AB}"/>
                </a:ext>
              </a:extLst>
            </p:cNvPr>
            <p:cNvSpPr>
              <a:spLocks noChangeArrowheads="1"/>
            </p:cNvSpPr>
            <p:nvPr/>
          </p:nvSpPr>
          <p:spPr bwMode="auto">
            <a:xfrm>
              <a:off x="5977970" y="5877264"/>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5" name="Rectangle 954">
              <a:extLst>
                <a:ext uri="{FF2B5EF4-FFF2-40B4-BE49-F238E27FC236}">
                  <a16:creationId xmlns:a16="http://schemas.microsoft.com/office/drawing/2014/main" xmlns="" id="{03742EA1-E783-4A47-8D59-983A756F53D7}"/>
                </a:ext>
              </a:extLst>
            </p:cNvPr>
            <p:cNvSpPr>
              <a:spLocks noChangeArrowheads="1"/>
            </p:cNvSpPr>
            <p:nvPr/>
          </p:nvSpPr>
          <p:spPr bwMode="auto">
            <a:xfrm>
              <a:off x="6041806" y="5877264"/>
              <a:ext cx="3004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6" name="Rectangle 955">
              <a:extLst>
                <a:ext uri="{FF2B5EF4-FFF2-40B4-BE49-F238E27FC236}">
                  <a16:creationId xmlns:a16="http://schemas.microsoft.com/office/drawing/2014/main" xmlns="" id="{7B2A090A-5BC2-4EA2-A2C7-76200DA9198B}"/>
                </a:ext>
              </a:extLst>
            </p:cNvPr>
            <p:cNvSpPr>
              <a:spLocks noChangeArrowheads="1"/>
            </p:cNvSpPr>
            <p:nvPr/>
          </p:nvSpPr>
          <p:spPr bwMode="auto">
            <a:xfrm>
              <a:off x="6023030" y="5877264"/>
              <a:ext cx="1502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7" name="Rectangle 956">
              <a:extLst>
                <a:ext uri="{FF2B5EF4-FFF2-40B4-BE49-F238E27FC236}">
                  <a16:creationId xmlns:a16="http://schemas.microsoft.com/office/drawing/2014/main" xmlns="" id="{CA159CAC-3A5D-4B91-9A8E-72578DC4F5F1}"/>
                </a:ext>
              </a:extLst>
            </p:cNvPr>
            <p:cNvSpPr>
              <a:spLocks noChangeArrowheads="1"/>
            </p:cNvSpPr>
            <p:nvPr/>
          </p:nvSpPr>
          <p:spPr bwMode="auto">
            <a:xfrm>
              <a:off x="5932910" y="5877264"/>
              <a:ext cx="2253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8" name="Freeform 957">
              <a:extLst>
                <a:ext uri="{FF2B5EF4-FFF2-40B4-BE49-F238E27FC236}">
                  <a16:creationId xmlns:a16="http://schemas.microsoft.com/office/drawing/2014/main" xmlns="" id="{38A89C4C-C4A6-4897-BEBF-0E33C6314DDB}"/>
                </a:ext>
              </a:extLst>
            </p:cNvPr>
            <p:cNvSpPr>
              <a:spLocks/>
            </p:cNvSpPr>
            <p:nvPr/>
          </p:nvSpPr>
          <p:spPr bwMode="auto">
            <a:xfrm>
              <a:off x="5869076" y="5877264"/>
              <a:ext cx="0" cy="116406"/>
            </a:xfrm>
            <a:custGeom>
              <a:avLst/>
              <a:gdLst>
                <a:gd name="T0" fmla="*/ 0 h 23"/>
                <a:gd name="T1" fmla="*/ 0 h 23"/>
                <a:gd name="T2" fmla="*/ 23 h 23"/>
                <a:gd name="T3" fmla="*/ 23 h 23"/>
                <a:gd name="T4" fmla="*/ 0 h 23"/>
              </a:gdLst>
              <a:ahLst/>
              <a:cxnLst>
                <a:cxn ang="0">
                  <a:pos x="0" y="T0"/>
                </a:cxn>
                <a:cxn ang="0">
                  <a:pos x="0" y="T1"/>
                </a:cxn>
                <a:cxn ang="0">
                  <a:pos x="0" y="T2"/>
                </a:cxn>
                <a:cxn ang="0">
                  <a:pos x="0" y="T3"/>
                </a:cxn>
                <a:cxn ang="0">
                  <a:pos x="0" y="T4"/>
                </a:cxn>
              </a:cxnLst>
              <a:rect l="0" t="0" r="r" b="b"/>
              <a:pathLst>
                <a:path h="23">
                  <a:moveTo>
                    <a:pt x="0" y="0"/>
                  </a:moveTo>
                  <a:cubicBezTo>
                    <a:pt x="0" y="0"/>
                    <a:pt x="0" y="0"/>
                    <a:pt x="0" y="0"/>
                  </a:cubicBezTo>
                  <a:cubicBezTo>
                    <a:pt x="0" y="5"/>
                    <a:pt x="0" y="17"/>
                    <a:pt x="0" y="23"/>
                  </a:cubicBezTo>
                  <a:cubicBezTo>
                    <a:pt x="0" y="23"/>
                    <a:pt x="0" y="23"/>
                    <a:pt x="0" y="23"/>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9" name="Rectangle 958">
              <a:extLst>
                <a:ext uri="{FF2B5EF4-FFF2-40B4-BE49-F238E27FC236}">
                  <a16:creationId xmlns:a16="http://schemas.microsoft.com/office/drawing/2014/main" xmlns="" id="{CB792CB3-643B-4E15-84F5-9F603BCCAE13}"/>
                </a:ext>
              </a:extLst>
            </p:cNvPr>
            <p:cNvSpPr>
              <a:spLocks noChangeArrowheads="1"/>
            </p:cNvSpPr>
            <p:nvPr/>
          </p:nvSpPr>
          <p:spPr bwMode="auto">
            <a:xfrm>
              <a:off x="5884096" y="5877264"/>
              <a:ext cx="751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0" name="Rectangle 959">
              <a:extLst>
                <a:ext uri="{FF2B5EF4-FFF2-40B4-BE49-F238E27FC236}">
                  <a16:creationId xmlns:a16="http://schemas.microsoft.com/office/drawing/2014/main" xmlns="" id="{593CB14B-FB6B-4FEF-A73F-444555FDD93D}"/>
                </a:ext>
              </a:extLst>
            </p:cNvPr>
            <p:cNvSpPr>
              <a:spLocks noChangeArrowheads="1"/>
            </p:cNvSpPr>
            <p:nvPr/>
          </p:nvSpPr>
          <p:spPr bwMode="auto">
            <a:xfrm>
              <a:off x="5891606" y="5877264"/>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1" name="Rectangle 960">
              <a:extLst>
                <a:ext uri="{FF2B5EF4-FFF2-40B4-BE49-F238E27FC236}">
                  <a16:creationId xmlns:a16="http://schemas.microsoft.com/office/drawing/2014/main" xmlns="" id="{7495CE47-9EC6-4FDD-A180-35A01EDF238A}"/>
                </a:ext>
              </a:extLst>
            </p:cNvPr>
            <p:cNvSpPr>
              <a:spLocks noChangeArrowheads="1"/>
            </p:cNvSpPr>
            <p:nvPr/>
          </p:nvSpPr>
          <p:spPr bwMode="auto">
            <a:xfrm>
              <a:off x="5906626" y="5877264"/>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2" name="Freeform 961">
              <a:extLst>
                <a:ext uri="{FF2B5EF4-FFF2-40B4-BE49-F238E27FC236}">
                  <a16:creationId xmlns:a16="http://schemas.microsoft.com/office/drawing/2014/main" xmlns="" id="{47B8B990-5B48-4607-AD2F-3FE5A743F53A}"/>
                </a:ext>
              </a:extLst>
            </p:cNvPr>
            <p:cNvSpPr>
              <a:spLocks/>
            </p:cNvSpPr>
            <p:nvPr/>
          </p:nvSpPr>
          <p:spPr bwMode="auto">
            <a:xfrm>
              <a:off x="6068090" y="5997425"/>
              <a:ext cx="3756" cy="15020"/>
            </a:xfrm>
            <a:custGeom>
              <a:avLst/>
              <a:gdLst>
                <a:gd name="T0" fmla="*/ 0 w 1"/>
                <a:gd name="T1" fmla="*/ 4 h 4"/>
                <a:gd name="T2" fmla="*/ 0 w 1"/>
                <a:gd name="T3" fmla="*/ 4 h 4"/>
                <a:gd name="T4" fmla="*/ 0 w 1"/>
                <a:gd name="T5" fmla="*/ 0 h 4"/>
                <a:gd name="T6" fmla="*/ 0 w 1"/>
                <a:gd name="T7" fmla="*/ 0 h 4"/>
                <a:gd name="T8" fmla="*/ 1 w 1"/>
                <a:gd name="T9" fmla="*/ 0 h 4"/>
                <a:gd name="T10" fmla="*/ 1 w 1"/>
                <a:gd name="T11" fmla="*/ 2 h 4"/>
                <a:gd name="T12" fmla="*/ 0 w 1"/>
                <a:gd name="T13" fmla="*/ 0 h 4"/>
                <a:gd name="T14" fmla="*/ 0 w 1"/>
                <a:gd name="T15" fmla="*/ 0 h 4"/>
                <a:gd name="T16" fmla="*/ 0 w 1"/>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4"/>
                  </a:moveTo>
                  <a:lnTo>
                    <a:pt x="0" y="4"/>
                  </a:lnTo>
                  <a:lnTo>
                    <a:pt x="0" y="0"/>
                  </a:lnTo>
                  <a:lnTo>
                    <a:pt x="0" y="0"/>
                  </a:lnTo>
                  <a:lnTo>
                    <a:pt x="1" y="0"/>
                  </a:lnTo>
                  <a:lnTo>
                    <a:pt x="1" y="2"/>
                  </a:lnTo>
                  <a:lnTo>
                    <a:pt x="0" y="0"/>
                  </a:lnTo>
                  <a:lnTo>
                    <a:pt x="0" y="0"/>
                  </a:lnTo>
                  <a:lnTo>
                    <a:pt x="0" y="4"/>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3" name="Freeform 962">
              <a:extLst>
                <a:ext uri="{FF2B5EF4-FFF2-40B4-BE49-F238E27FC236}">
                  <a16:creationId xmlns:a16="http://schemas.microsoft.com/office/drawing/2014/main" xmlns="" id="{5A6BB954-C5C1-4339-8E60-8D2A2495EEF9}"/>
                </a:ext>
              </a:extLst>
            </p:cNvPr>
            <p:cNvSpPr>
              <a:spLocks/>
            </p:cNvSpPr>
            <p:nvPr/>
          </p:nvSpPr>
          <p:spPr bwMode="auto">
            <a:xfrm>
              <a:off x="6041806" y="5997425"/>
              <a:ext cx="11266" cy="15020"/>
            </a:xfrm>
            <a:custGeom>
              <a:avLst/>
              <a:gdLst>
                <a:gd name="T0" fmla="*/ 0 w 2"/>
                <a:gd name="T1" fmla="*/ 3 h 3"/>
                <a:gd name="T2" fmla="*/ 0 w 2"/>
                <a:gd name="T3" fmla="*/ 3 h 3"/>
                <a:gd name="T4" fmla="*/ 1 w 2"/>
                <a:gd name="T5" fmla="*/ 3 h 3"/>
                <a:gd name="T6" fmla="*/ 1 w 2"/>
                <a:gd name="T7" fmla="*/ 3 h 3"/>
                <a:gd name="T8" fmla="*/ 1 w 2"/>
                <a:gd name="T9" fmla="*/ 2 h 3"/>
                <a:gd name="T10" fmla="*/ 0 w 2"/>
                <a:gd name="T11" fmla="*/ 1 h 3"/>
                <a:gd name="T12" fmla="*/ 1 w 2"/>
                <a:gd name="T13" fmla="*/ 0 h 3"/>
                <a:gd name="T14" fmla="*/ 2 w 2"/>
                <a:gd name="T15" fmla="*/ 0 h 3"/>
                <a:gd name="T16" fmla="*/ 2 w 2"/>
                <a:gd name="T17" fmla="*/ 1 h 3"/>
                <a:gd name="T18" fmla="*/ 1 w 2"/>
                <a:gd name="T19" fmla="*/ 0 h 3"/>
                <a:gd name="T20" fmla="*/ 1 w 2"/>
                <a:gd name="T21" fmla="*/ 1 h 3"/>
                <a:gd name="T22" fmla="*/ 2 w 2"/>
                <a:gd name="T23" fmla="*/ 2 h 3"/>
                <a:gd name="T24" fmla="*/ 2 w 2"/>
                <a:gd name="T25" fmla="*/ 3 h 3"/>
                <a:gd name="T26" fmla="*/ 2 w 2"/>
                <a:gd name="T27" fmla="*/ 3 h 3"/>
                <a:gd name="T28" fmla="*/ 0 w 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3"/>
                  </a:moveTo>
                  <a:cubicBezTo>
                    <a:pt x="0" y="3"/>
                    <a:pt x="0" y="3"/>
                    <a:pt x="0" y="3"/>
                  </a:cubicBezTo>
                  <a:cubicBezTo>
                    <a:pt x="1" y="3"/>
                    <a:pt x="1" y="3"/>
                    <a:pt x="1" y="3"/>
                  </a:cubicBezTo>
                  <a:cubicBezTo>
                    <a:pt x="1" y="3"/>
                    <a:pt x="1" y="3"/>
                    <a:pt x="1" y="3"/>
                  </a:cubicBezTo>
                  <a:cubicBezTo>
                    <a:pt x="1" y="2"/>
                    <a:pt x="1" y="2"/>
                    <a:pt x="1" y="2"/>
                  </a:cubicBezTo>
                  <a:cubicBezTo>
                    <a:pt x="1" y="2"/>
                    <a:pt x="0" y="1"/>
                    <a:pt x="0" y="1"/>
                  </a:cubicBezTo>
                  <a:cubicBezTo>
                    <a:pt x="0" y="0"/>
                    <a:pt x="1" y="0"/>
                    <a:pt x="1" y="0"/>
                  </a:cubicBezTo>
                  <a:cubicBezTo>
                    <a:pt x="2" y="0"/>
                    <a:pt x="2" y="0"/>
                    <a:pt x="2" y="0"/>
                  </a:cubicBezTo>
                  <a:cubicBezTo>
                    <a:pt x="2" y="1"/>
                    <a:pt x="2" y="1"/>
                    <a:pt x="2" y="1"/>
                  </a:cubicBezTo>
                  <a:cubicBezTo>
                    <a:pt x="1" y="0"/>
                    <a:pt x="1" y="0"/>
                    <a:pt x="1" y="0"/>
                  </a:cubicBezTo>
                  <a:cubicBezTo>
                    <a:pt x="1" y="0"/>
                    <a:pt x="1" y="1"/>
                    <a:pt x="1" y="1"/>
                  </a:cubicBezTo>
                  <a:cubicBezTo>
                    <a:pt x="1" y="1"/>
                    <a:pt x="1" y="2"/>
                    <a:pt x="2" y="2"/>
                  </a:cubicBezTo>
                  <a:cubicBezTo>
                    <a:pt x="2" y="3"/>
                    <a:pt x="2" y="3"/>
                    <a:pt x="2" y="3"/>
                  </a:cubicBezTo>
                  <a:cubicBezTo>
                    <a:pt x="2" y="3"/>
                    <a:pt x="2" y="3"/>
                    <a:pt x="2" y="3"/>
                  </a:cubicBezTo>
                  <a:lnTo>
                    <a:pt x="0"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4" name="Freeform 963">
              <a:extLst>
                <a:ext uri="{FF2B5EF4-FFF2-40B4-BE49-F238E27FC236}">
                  <a16:creationId xmlns:a16="http://schemas.microsoft.com/office/drawing/2014/main" xmlns="" id="{BA7D3420-E5FB-47BE-9235-38E24912C889}"/>
                </a:ext>
              </a:extLst>
            </p:cNvPr>
            <p:cNvSpPr>
              <a:spLocks/>
            </p:cNvSpPr>
            <p:nvPr/>
          </p:nvSpPr>
          <p:spPr bwMode="auto">
            <a:xfrm>
              <a:off x="6023030" y="5997425"/>
              <a:ext cx="11266" cy="15020"/>
            </a:xfrm>
            <a:custGeom>
              <a:avLst/>
              <a:gdLst>
                <a:gd name="T0" fmla="*/ 2 w 2"/>
                <a:gd name="T1" fmla="*/ 3 h 3"/>
                <a:gd name="T2" fmla="*/ 1 w 2"/>
                <a:gd name="T3" fmla="*/ 3 h 3"/>
                <a:gd name="T4" fmla="*/ 0 w 2"/>
                <a:gd name="T5" fmla="*/ 2 h 3"/>
                <a:gd name="T6" fmla="*/ 1 w 2"/>
                <a:gd name="T7" fmla="*/ 1 h 3"/>
                <a:gd name="T8" fmla="*/ 1 w 2"/>
                <a:gd name="T9" fmla="*/ 1 h 3"/>
                <a:gd name="T10" fmla="*/ 0 w 2"/>
                <a:gd name="T11" fmla="*/ 1 h 3"/>
                <a:gd name="T12" fmla="*/ 1 w 2"/>
                <a:gd name="T13" fmla="*/ 0 h 3"/>
                <a:gd name="T14" fmla="*/ 2 w 2"/>
                <a:gd name="T15" fmla="*/ 0 h 3"/>
                <a:gd name="T16" fmla="*/ 2 w 2"/>
                <a:gd name="T17" fmla="*/ 0 h 3"/>
                <a:gd name="T18" fmla="*/ 1 w 2"/>
                <a:gd name="T19" fmla="*/ 0 h 3"/>
                <a:gd name="T20" fmla="*/ 1 w 2"/>
                <a:gd name="T21" fmla="*/ 1 h 3"/>
                <a:gd name="T22" fmla="*/ 1 w 2"/>
                <a:gd name="T23" fmla="*/ 1 h 3"/>
                <a:gd name="T24" fmla="*/ 1 w 2"/>
                <a:gd name="T25" fmla="*/ 1 h 3"/>
                <a:gd name="T26" fmla="*/ 1 w 2"/>
                <a:gd name="T27" fmla="*/ 1 h 3"/>
                <a:gd name="T28" fmla="*/ 1 w 2"/>
                <a:gd name="T29" fmla="*/ 1 h 3"/>
                <a:gd name="T30" fmla="*/ 1 w 2"/>
                <a:gd name="T31" fmla="*/ 2 h 3"/>
                <a:gd name="T32" fmla="*/ 1 w 2"/>
                <a:gd name="T33" fmla="*/ 3 h 3"/>
                <a:gd name="T34" fmla="*/ 2 w 2"/>
                <a:gd name="T35" fmla="*/ 2 h 3"/>
                <a:gd name="T36" fmla="*/ 2 w 2"/>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3">
                  <a:moveTo>
                    <a:pt x="2" y="3"/>
                  </a:moveTo>
                  <a:cubicBezTo>
                    <a:pt x="1" y="3"/>
                    <a:pt x="1" y="3"/>
                    <a:pt x="1" y="3"/>
                  </a:cubicBezTo>
                  <a:cubicBezTo>
                    <a:pt x="0" y="3"/>
                    <a:pt x="0" y="3"/>
                    <a:pt x="0" y="2"/>
                  </a:cubicBezTo>
                  <a:cubicBezTo>
                    <a:pt x="0" y="2"/>
                    <a:pt x="0" y="1"/>
                    <a:pt x="1" y="1"/>
                  </a:cubicBezTo>
                  <a:cubicBezTo>
                    <a:pt x="1" y="1"/>
                    <a:pt x="1" y="1"/>
                    <a:pt x="1" y="1"/>
                  </a:cubicBezTo>
                  <a:cubicBezTo>
                    <a:pt x="0" y="1"/>
                    <a:pt x="0" y="1"/>
                    <a:pt x="0" y="1"/>
                  </a:cubicBezTo>
                  <a:cubicBezTo>
                    <a:pt x="0" y="0"/>
                    <a:pt x="0" y="0"/>
                    <a:pt x="1" y="0"/>
                  </a:cubicBezTo>
                  <a:cubicBezTo>
                    <a:pt x="2" y="0"/>
                    <a:pt x="2" y="0"/>
                    <a:pt x="2" y="0"/>
                  </a:cubicBezTo>
                  <a:cubicBezTo>
                    <a:pt x="2" y="0"/>
                    <a:pt x="2" y="0"/>
                    <a:pt x="2" y="0"/>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2"/>
                    <a:pt x="1" y="2"/>
                  </a:cubicBezTo>
                  <a:cubicBezTo>
                    <a:pt x="1" y="2"/>
                    <a:pt x="1" y="3"/>
                    <a:pt x="1" y="3"/>
                  </a:cubicBezTo>
                  <a:cubicBezTo>
                    <a:pt x="2" y="2"/>
                    <a:pt x="2" y="2"/>
                    <a:pt x="2" y="2"/>
                  </a:cubicBezTo>
                  <a:lnTo>
                    <a:pt x="2"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5" name="Freeform 964">
              <a:extLst>
                <a:ext uri="{FF2B5EF4-FFF2-40B4-BE49-F238E27FC236}">
                  <a16:creationId xmlns:a16="http://schemas.microsoft.com/office/drawing/2014/main" xmlns="" id="{DAD3C7FA-88FC-4C2C-A4E2-4DEDC8E69F70}"/>
                </a:ext>
              </a:extLst>
            </p:cNvPr>
            <p:cNvSpPr>
              <a:spLocks noEditPoints="1"/>
            </p:cNvSpPr>
            <p:nvPr/>
          </p:nvSpPr>
          <p:spPr bwMode="auto">
            <a:xfrm>
              <a:off x="6004256" y="5997425"/>
              <a:ext cx="7510" cy="15020"/>
            </a:xfrm>
            <a:custGeom>
              <a:avLst/>
              <a:gdLst>
                <a:gd name="T0" fmla="*/ 0 w 2"/>
                <a:gd name="T1" fmla="*/ 4 h 4"/>
                <a:gd name="T2" fmla="*/ 0 w 2"/>
                <a:gd name="T3" fmla="*/ 3 h 4"/>
                <a:gd name="T4" fmla="*/ 0 w 2"/>
                <a:gd name="T5" fmla="*/ 3 h 4"/>
                <a:gd name="T6" fmla="*/ 0 w 2"/>
                <a:gd name="T7" fmla="*/ 3 h 4"/>
                <a:gd name="T8" fmla="*/ 0 w 2"/>
                <a:gd name="T9" fmla="*/ 3 h 4"/>
                <a:gd name="T10" fmla="*/ 0 w 2"/>
                <a:gd name="T11" fmla="*/ 0 h 4"/>
                <a:gd name="T12" fmla="*/ 1 w 2"/>
                <a:gd name="T13" fmla="*/ 0 h 4"/>
                <a:gd name="T14" fmla="*/ 2 w 2"/>
                <a:gd name="T15" fmla="*/ 3 h 4"/>
                <a:gd name="T16" fmla="*/ 2 w 2"/>
                <a:gd name="T17" fmla="*/ 3 h 4"/>
                <a:gd name="T18" fmla="*/ 1 w 2"/>
                <a:gd name="T19" fmla="*/ 3 h 4"/>
                <a:gd name="T20" fmla="*/ 1 w 2"/>
                <a:gd name="T21" fmla="*/ 4 h 4"/>
                <a:gd name="T22" fmla="*/ 0 w 2"/>
                <a:gd name="T23" fmla="*/ 4 h 4"/>
                <a:gd name="T24" fmla="*/ 2 w 2"/>
                <a:gd name="T25" fmla="*/ 3 h 4"/>
                <a:gd name="T26" fmla="*/ 2 w 2"/>
                <a:gd name="T27" fmla="*/ 3 h 4"/>
                <a:gd name="T28" fmla="*/ 1 w 2"/>
                <a:gd name="T29" fmla="*/ 2 h 4"/>
                <a:gd name="T30" fmla="*/ 1 w 2"/>
                <a:gd name="T31" fmla="*/ 0 h 4"/>
                <a:gd name="T32" fmla="*/ 1 w 2"/>
                <a:gd name="T33" fmla="*/ 0 h 4"/>
                <a:gd name="T34" fmla="*/ 1 w 2"/>
                <a:gd name="T35" fmla="*/ 2 h 4"/>
                <a:gd name="T36" fmla="*/ 1 w 2"/>
                <a:gd name="T37" fmla="*/ 3 h 4"/>
                <a:gd name="T38" fmla="*/ 2 w 2"/>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 h="4">
                  <a:moveTo>
                    <a:pt x="0" y="4"/>
                  </a:moveTo>
                  <a:lnTo>
                    <a:pt x="0" y="3"/>
                  </a:lnTo>
                  <a:lnTo>
                    <a:pt x="0" y="3"/>
                  </a:lnTo>
                  <a:lnTo>
                    <a:pt x="0" y="3"/>
                  </a:lnTo>
                  <a:lnTo>
                    <a:pt x="0" y="3"/>
                  </a:lnTo>
                  <a:lnTo>
                    <a:pt x="0" y="0"/>
                  </a:lnTo>
                  <a:lnTo>
                    <a:pt x="1" y="0"/>
                  </a:lnTo>
                  <a:lnTo>
                    <a:pt x="2" y="3"/>
                  </a:lnTo>
                  <a:lnTo>
                    <a:pt x="2" y="3"/>
                  </a:lnTo>
                  <a:lnTo>
                    <a:pt x="1" y="3"/>
                  </a:lnTo>
                  <a:lnTo>
                    <a:pt x="1" y="4"/>
                  </a:lnTo>
                  <a:lnTo>
                    <a:pt x="0" y="4"/>
                  </a:lnTo>
                  <a:close/>
                  <a:moveTo>
                    <a:pt x="2" y="3"/>
                  </a:moveTo>
                  <a:lnTo>
                    <a:pt x="2" y="3"/>
                  </a:lnTo>
                  <a:lnTo>
                    <a:pt x="1" y="2"/>
                  </a:lnTo>
                  <a:lnTo>
                    <a:pt x="1" y="0"/>
                  </a:lnTo>
                  <a:lnTo>
                    <a:pt x="1" y="0"/>
                  </a:lnTo>
                  <a:lnTo>
                    <a:pt x="1" y="2"/>
                  </a:lnTo>
                  <a:lnTo>
                    <a:pt x="1" y="3"/>
                  </a:lnTo>
                  <a:lnTo>
                    <a:pt x="2"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6" name="Freeform 965">
              <a:extLst>
                <a:ext uri="{FF2B5EF4-FFF2-40B4-BE49-F238E27FC236}">
                  <a16:creationId xmlns:a16="http://schemas.microsoft.com/office/drawing/2014/main" xmlns="" id="{EEF46B00-146C-4E43-95AF-662FA80700A2}"/>
                </a:ext>
              </a:extLst>
            </p:cNvPr>
            <p:cNvSpPr>
              <a:spLocks/>
            </p:cNvSpPr>
            <p:nvPr/>
          </p:nvSpPr>
          <p:spPr bwMode="auto">
            <a:xfrm>
              <a:off x="5981726" y="5997425"/>
              <a:ext cx="11266" cy="15020"/>
            </a:xfrm>
            <a:custGeom>
              <a:avLst/>
              <a:gdLst>
                <a:gd name="T0" fmla="*/ 0 w 2"/>
                <a:gd name="T1" fmla="*/ 0 h 3"/>
                <a:gd name="T2" fmla="*/ 1 w 2"/>
                <a:gd name="T3" fmla="*/ 0 h 3"/>
                <a:gd name="T4" fmla="*/ 2 w 2"/>
                <a:gd name="T5" fmla="*/ 1 h 3"/>
                <a:gd name="T6" fmla="*/ 1 w 2"/>
                <a:gd name="T7" fmla="*/ 1 h 3"/>
                <a:gd name="T8" fmla="*/ 0 w 2"/>
                <a:gd name="T9" fmla="*/ 2 h 3"/>
                <a:gd name="T10" fmla="*/ 1 w 2"/>
                <a:gd name="T11" fmla="*/ 3 h 3"/>
                <a:gd name="T12" fmla="*/ 2 w 2"/>
                <a:gd name="T13" fmla="*/ 2 h 3"/>
                <a:gd name="T14" fmla="*/ 2 w 2"/>
                <a:gd name="T15" fmla="*/ 3 h 3"/>
                <a:gd name="T16" fmla="*/ 1 w 2"/>
                <a:gd name="T17" fmla="*/ 3 h 3"/>
                <a:gd name="T18" fmla="*/ 0 w 2"/>
                <a:gd name="T19" fmla="*/ 2 h 3"/>
                <a:gd name="T20" fmla="*/ 0 w 2"/>
                <a:gd name="T21" fmla="*/ 1 h 3"/>
                <a:gd name="T22" fmla="*/ 1 w 2"/>
                <a:gd name="T23" fmla="*/ 1 h 3"/>
                <a:gd name="T24" fmla="*/ 1 w 2"/>
                <a:gd name="T25" fmla="*/ 1 h 3"/>
                <a:gd name="T26" fmla="*/ 1 w 2"/>
                <a:gd name="T27" fmla="*/ 0 h 3"/>
                <a:gd name="T28" fmla="*/ 0 w 2"/>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0"/>
                  </a:moveTo>
                  <a:cubicBezTo>
                    <a:pt x="1" y="0"/>
                    <a:pt x="1" y="0"/>
                    <a:pt x="1" y="0"/>
                  </a:cubicBezTo>
                  <a:cubicBezTo>
                    <a:pt x="2" y="1"/>
                    <a:pt x="2" y="1"/>
                    <a:pt x="2" y="1"/>
                  </a:cubicBezTo>
                  <a:cubicBezTo>
                    <a:pt x="1" y="1"/>
                    <a:pt x="1" y="1"/>
                    <a:pt x="1" y="1"/>
                  </a:cubicBezTo>
                  <a:cubicBezTo>
                    <a:pt x="1" y="1"/>
                    <a:pt x="0" y="2"/>
                    <a:pt x="0" y="2"/>
                  </a:cubicBezTo>
                  <a:cubicBezTo>
                    <a:pt x="0" y="2"/>
                    <a:pt x="1" y="3"/>
                    <a:pt x="1" y="3"/>
                  </a:cubicBezTo>
                  <a:cubicBezTo>
                    <a:pt x="2" y="2"/>
                    <a:pt x="2" y="2"/>
                    <a:pt x="2" y="2"/>
                  </a:cubicBezTo>
                  <a:cubicBezTo>
                    <a:pt x="2" y="3"/>
                    <a:pt x="2" y="3"/>
                    <a:pt x="2" y="3"/>
                  </a:cubicBezTo>
                  <a:cubicBezTo>
                    <a:pt x="1" y="3"/>
                    <a:pt x="1" y="3"/>
                    <a:pt x="1" y="3"/>
                  </a:cubicBezTo>
                  <a:cubicBezTo>
                    <a:pt x="0" y="3"/>
                    <a:pt x="0" y="2"/>
                    <a:pt x="0" y="2"/>
                  </a:cubicBezTo>
                  <a:cubicBezTo>
                    <a:pt x="0" y="1"/>
                    <a:pt x="0" y="1"/>
                    <a:pt x="0" y="1"/>
                  </a:cubicBezTo>
                  <a:cubicBezTo>
                    <a:pt x="1" y="1"/>
                    <a:pt x="1" y="1"/>
                    <a:pt x="1" y="1"/>
                  </a:cubicBezTo>
                  <a:cubicBezTo>
                    <a:pt x="1" y="1"/>
                    <a:pt x="1" y="1"/>
                    <a:pt x="1" y="1"/>
                  </a:cubicBezTo>
                  <a:cubicBezTo>
                    <a:pt x="1" y="0"/>
                    <a:pt x="1" y="0"/>
                    <a:pt x="1" y="0"/>
                  </a:cubicBezTo>
                  <a:cubicBezTo>
                    <a:pt x="0" y="0"/>
                    <a:pt x="0" y="0"/>
                    <a:pt x="0"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7" name="Freeform 966">
              <a:extLst>
                <a:ext uri="{FF2B5EF4-FFF2-40B4-BE49-F238E27FC236}">
                  <a16:creationId xmlns:a16="http://schemas.microsoft.com/office/drawing/2014/main" xmlns="" id="{A746F929-50FF-49F8-8F05-766EDCD5C153}"/>
                </a:ext>
              </a:extLst>
            </p:cNvPr>
            <p:cNvSpPr>
              <a:spLocks noEditPoints="1"/>
            </p:cNvSpPr>
            <p:nvPr/>
          </p:nvSpPr>
          <p:spPr bwMode="auto">
            <a:xfrm>
              <a:off x="5962950" y="5997425"/>
              <a:ext cx="7510" cy="15020"/>
            </a:xfrm>
            <a:custGeom>
              <a:avLst/>
              <a:gdLst>
                <a:gd name="T0" fmla="*/ 0 w 2"/>
                <a:gd name="T1" fmla="*/ 0 h 3"/>
                <a:gd name="T2" fmla="*/ 0 w 2"/>
                <a:gd name="T3" fmla="*/ 0 h 3"/>
                <a:gd name="T4" fmla="*/ 1 w 2"/>
                <a:gd name="T5" fmla="*/ 0 h 3"/>
                <a:gd name="T6" fmla="*/ 2 w 2"/>
                <a:gd name="T7" fmla="*/ 2 h 3"/>
                <a:gd name="T8" fmla="*/ 1 w 2"/>
                <a:gd name="T9" fmla="*/ 3 h 3"/>
                <a:gd name="T10" fmla="*/ 0 w 2"/>
                <a:gd name="T11" fmla="*/ 2 h 3"/>
                <a:gd name="T12" fmla="*/ 1 w 2"/>
                <a:gd name="T13" fmla="*/ 1 h 3"/>
                <a:gd name="T14" fmla="*/ 1 w 2"/>
                <a:gd name="T15" fmla="*/ 1 h 3"/>
                <a:gd name="T16" fmla="*/ 1 w 2"/>
                <a:gd name="T17" fmla="*/ 1 h 3"/>
                <a:gd name="T18" fmla="*/ 0 w 2"/>
                <a:gd name="T19" fmla="*/ 0 h 3"/>
                <a:gd name="T20" fmla="*/ 0 w 2"/>
                <a:gd name="T21" fmla="*/ 0 h 3"/>
                <a:gd name="T22" fmla="*/ 1 w 2"/>
                <a:gd name="T23" fmla="*/ 3 h 3"/>
                <a:gd name="T24" fmla="*/ 1 w 2"/>
                <a:gd name="T25" fmla="*/ 2 h 3"/>
                <a:gd name="T26" fmla="*/ 1 w 2"/>
                <a:gd name="T27" fmla="*/ 2 h 3"/>
                <a:gd name="T28" fmla="*/ 1 w 2"/>
                <a:gd name="T29" fmla="*/ 1 h 3"/>
                <a:gd name="T30" fmla="*/ 0 w 2"/>
                <a:gd name="T31" fmla="*/ 2 h 3"/>
                <a:gd name="T32" fmla="*/ 1 w 2"/>
                <a:gd name="T3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3">
                  <a:moveTo>
                    <a:pt x="0" y="0"/>
                  </a:moveTo>
                  <a:cubicBezTo>
                    <a:pt x="0" y="0"/>
                    <a:pt x="0" y="0"/>
                    <a:pt x="0" y="0"/>
                  </a:cubicBezTo>
                  <a:cubicBezTo>
                    <a:pt x="1" y="0"/>
                    <a:pt x="1" y="0"/>
                    <a:pt x="1" y="0"/>
                  </a:cubicBezTo>
                  <a:cubicBezTo>
                    <a:pt x="1" y="1"/>
                    <a:pt x="2" y="1"/>
                    <a:pt x="2" y="2"/>
                  </a:cubicBezTo>
                  <a:cubicBezTo>
                    <a:pt x="2" y="2"/>
                    <a:pt x="1" y="3"/>
                    <a:pt x="1" y="3"/>
                  </a:cubicBezTo>
                  <a:cubicBezTo>
                    <a:pt x="0" y="3"/>
                    <a:pt x="0" y="2"/>
                    <a:pt x="0" y="2"/>
                  </a:cubicBezTo>
                  <a:cubicBezTo>
                    <a:pt x="0" y="1"/>
                    <a:pt x="0" y="1"/>
                    <a:pt x="1" y="1"/>
                  </a:cubicBezTo>
                  <a:cubicBezTo>
                    <a:pt x="1" y="1"/>
                    <a:pt x="1" y="1"/>
                    <a:pt x="1" y="1"/>
                  </a:cubicBezTo>
                  <a:cubicBezTo>
                    <a:pt x="1" y="1"/>
                    <a:pt x="1" y="1"/>
                    <a:pt x="1" y="1"/>
                  </a:cubicBezTo>
                  <a:cubicBezTo>
                    <a:pt x="1" y="1"/>
                    <a:pt x="1" y="0"/>
                    <a:pt x="0" y="0"/>
                  </a:cubicBezTo>
                  <a:cubicBezTo>
                    <a:pt x="0" y="0"/>
                    <a:pt x="0" y="0"/>
                    <a:pt x="0" y="0"/>
                  </a:cubicBezTo>
                  <a:close/>
                  <a:moveTo>
                    <a:pt x="1" y="3"/>
                  </a:moveTo>
                  <a:cubicBezTo>
                    <a:pt x="1" y="3"/>
                    <a:pt x="1" y="2"/>
                    <a:pt x="1" y="2"/>
                  </a:cubicBezTo>
                  <a:cubicBezTo>
                    <a:pt x="1" y="2"/>
                    <a:pt x="1" y="2"/>
                    <a:pt x="1" y="2"/>
                  </a:cubicBezTo>
                  <a:cubicBezTo>
                    <a:pt x="1" y="1"/>
                    <a:pt x="1" y="1"/>
                    <a:pt x="1" y="1"/>
                  </a:cubicBezTo>
                  <a:cubicBezTo>
                    <a:pt x="0" y="1"/>
                    <a:pt x="0" y="2"/>
                    <a:pt x="0" y="2"/>
                  </a:cubicBezTo>
                  <a:cubicBezTo>
                    <a:pt x="0" y="2"/>
                    <a:pt x="0" y="3"/>
                    <a:pt x="1" y="3"/>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8" name="Freeform 967">
              <a:extLst>
                <a:ext uri="{FF2B5EF4-FFF2-40B4-BE49-F238E27FC236}">
                  <a16:creationId xmlns:a16="http://schemas.microsoft.com/office/drawing/2014/main" xmlns="" id="{DBF1FF32-07B2-465B-8551-7FDBE5AD0BBB}"/>
                </a:ext>
              </a:extLst>
            </p:cNvPr>
            <p:cNvSpPr>
              <a:spLocks/>
            </p:cNvSpPr>
            <p:nvPr/>
          </p:nvSpPr>
          <p:spPr bwMode="auto">
            <a:xfrm>
              <a:off x="5940420" y="5997425"/>
              <a:ext cx="7510" cy="15020"/>
            </a:xfrm>
            <a:custGeom>
              <a:avLst/>
              <a:gdLst>
                <a:gd name="T0" fmla="*/ 2 w 2"/>
                <a:gd name="T1" fmla="*/ 0 h 4"/>
                <a:gd name="T2" fmla="*/ 2 w 2"/>
                <a:gd name="T3" fmla="*/ 0 h 4"/>
                <a:gd name="T4" fmla="*/ 0 w 2"/>
                <a:gd name="T5" fmla="*/ 0 h 4"/>
                <a:gd name="T6" fmla="*/ 0 w 2"/>
                <a:gd name="T7" fmla="*/ 0 h 4"/>
                <a:gd name="T8" fmla="*/ 2 w 2"/>
                <a:gd name="T9" fmla="*/ 4 h 4"/>
                <a:gd name="T10" fmla="*/ 2 w 2"/>
                <a:gd name="T11" fmla="*/ 4 h 4"/>
                <a:gd name="T12" fmla="*/ 0 w 2"/>
                <a:gd name="T13" fmla="*/ 0 h 4"/>
                <a:gd name="T14" fmla="*/ 0 w 2"/>
                <a:gd name="T15" fmla="*/ 0 h 4"/>
                <a:gd name="T16" fmla="*/ 2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0"/>
                  </a:moveTo>
                  <a:lnTo>
                    <a:pt x="2" y="0"/>
                  </a:lnTo>
                  <a:lnTo>
                    <a:pt x="0" y="0"/>
                  </a:lnTo>
                  <a:lnTo>
                    <a:pt x="0" y="0"/>
                  </a:lnTo>
                  <a:lnTo>
                    <a:pt x="2" y="4"/>
                  </a:lnTo>
                  <a:lnTo>
                    <a:pt x="2" y="4"/>
                  </a:lnTo>
                  <a:lnTo>
                    <a:pt x="0" y="0"/>
                  </a:lnTo>
                  <a:lnTo>
                    <a:pt x="0" y="0"/>
                  </a:lnTo>
                  <a:lnTo>
                    <a:pt x="2"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9" name="Freeform 968">
              <a:extLst>
                <a:ext uri="{FF2B5EF4-FFF2-40B4-BE49-F238E27FC236}">
                  <a16:creationId xmlns:a16="http://schemas.microsoft.com/office/drawing/2014/main" xmlns="" id="{38B79355-2E8B-4986-9DE2-B7628BB81E25}"/>
                </a:ext>
              </a:extLst>
            </p:cNvPr>
            <p:cNvSpPr>
              <a:spLocks noEditPoints="1"/>
            </p:cNvSpPr>
            <p:nvPr/>
          </p:nvSpPr>
          <p:spPr bwMode="auto">
            <a:xfrm>
              <a:off x="5917890" y="5997425"/>
              <a:ext cx="7510" cy="15020"/>
            </a:xfrm>
            <a:custGeom>
              <a:avLst/>
              <a:gdLst>
                <a:gd name="T0" fmla="*/ 1 w 2"/>
                <a:gd name="T1" fmla="*/ 3 h 3"/>
                <a:gd name="T2" fmla="*/ 0 w 2"/>
                <a:gd name="T3" fmla="*/ 2 h 3"/>
                <a:gd name="T4" fmla="*/ 1 w 2"/>
                <a:gd name="T5" fmla="*/ 1 h 3"/>
                <a:gd name="T6" fmla="*/ 1 w 2"/>
                <a:gd name="T7" fmla="*/ 1 h 3"/>
                <a:gd name="T8" fmla="*/ 1 w 2"/>
                <a:gd name="T9" fmla="*/ 1 h 3"/>
                <a:gd name="T10" fmla="*/ 1 w 2"/>
                <a:gd name="T11" fmla="*/ 0 h 3"/>
                <a:gd name="T12" fmla="*/ 2 w 2"/>
                <a:gd name="T13" fmla="*/ 1 h 3"/>
                <a:gd name="T14" fmla="*/ 2 w 2"/>
                <a:gd name="T15" fmla="*/ 1 h 3"/>
                <a:gd name="T16" fmla="*/ 2 w 2"/>
                <a:gd name="T17" fmla="*/ 1 h 3"/>
                <a:gd name="T18" fmla="*/ 2 w 2"/>
                <a:gd name="T19" fmla="*/ 2 h 3"/>
                <a:gd name="T20" fmla="*/ 1 w 2"/>
                <a:gd name="T21" fmla="*/ 3 h 3"/>
                <a:gd name="T22" fmla="*/ 1 w 2"/>
                <a:gd name="T23" fmla="*/ 3 h 3"/>
                <a:gd name="T24" fmla="*/ 2 w 2"/>
                <a:gd name="T25" fmla="*/ 2 h 3"/>
                <a:gd name="T26" fmla="*/ 1 w 2"/>
                <a:gd name="T27" fmla="*/ 1 h 3"/>
                <a:gd name="T28" fmla="*/ 1 w 2"/>
                <a:gd name="T29" fmla="*/ 2 h 3"/>
                <a:gd name="T30" fmla="*/ 1 w 2"/>
                <a:gd name="T31" fmla="*/ 3 h 3"/>
                <a:gd name="T32" fmla="*/ 1 w 2"/>
                <a:gd name="T33" fmla="*/ 0 h 3"/>
                <a:gd name="T34" fmla="*/ 1 w 2"/>
                <a:gd name="T35" fmla="*/ 1 h 3"/>
                <a:gd name="T36" fmla="*/ 1 w 2"/>
                <a:gd name="T37" fmla="*/ 1 h 3"/>
                <a:gd name="T38" fmla="*/ 2 w 2"/>
                <a:gd name="T39" fmla="*/ 1 h 3"/>
                <a:gd name="T40" fmla="*/ 1 w 2"/>
                <a:gd name="T4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 h="3">
                  <a:moveTo>
                    <a:pt x="1" y="3"/>
                  </a:moveTo>
                  <a:cubicBezTo>
                    <a:pt x="1" y="3"/>
                    <a:pt x="0" y="3"/>
                    <a:pt x="0" y="2"/>
                  </a:cubicBezTo>
                  <a:cubicBezTo>
                    <a:pt x="1" y="1"/>
                    <a:pt x="1" y="1"/>
                    <a:pt x="1" y="1"/>
                  </a:cubicBezTo>
                  <a:cubicBezTo>
                    <a:pt x="1" y="1"/>
                    <a:pt x="1" y="1"/>
                    <a:pt x="1" y="1"/>
                  </a:cubicBezTo>
                  <a:cubicBezTo>
                    <a:pt x="1" y="1"/>
                    <a:pt x="1" y="1"/>
                    <a:pt x="1" y="1"/>
                  </a:cubicBezTo>
                  <a:cubicBezTo>
                    <a:pt x="1" y="0"/>
                    <a:pt x="1" y="0"/>
                    <a:pt x="1" y="0"/>
                  </a:cubicBezTo>
                  <a:cubicBezTo>
                    <a:pt x="2" y="0"/>
                    <a:pt x="2" y="0"/>
                    <a:pt x="2" y="1"/>
                  </a:cubicBezTo>
                  <a:cubicBezTo>
                    <a:pt x="2" y="1"/>
                    <a:pt x="2" y="1"/>
                    <a:pt x="2" y="1"/>
                  </a:cubicBezTo>
                  <a:cubicBezTo>
                    <a:pt x="2" y="1"/>
                    <a:pt x="2" y="1"/>
                    <a:pt x="2" y="1"/>
                  </a:cubicBezTo>
                  <a:cubicBezTo>
                    <a:pt x="2" y="2"/>
                    <a:pt x="2" y="2"/>
                    <a:pt x="2" y="2"/>
                  </a:cubicBezTo>
                  <a:cubicBezTo>
                    <a:pt x="2" y="3"/>
                    <a:pt x="2" y="3"/>
                    <a:pt x="1" y="3"/>
                  </a:cubicBezTo>
                  <a:close/>
                  <a:moveTo>
                    <a:pt x="1" y="3"/>
                  </a:moveTo>
                  <a:cubicBezTo>
                    <a:pt x="2" y="3"/>
                    <a:pt x="2" y="2"/>
                    <a:pt x="2" y="2"/>
                  </a:cubicBezTo>
                  <a:cubicBezTo>
                    <a:pt x="1" y="1"/>
                    <a:pt x="1" y="1"/>
                    <a:pt x="1" y="1"/>
                  </a:cubicBezTo>
                  <a:cubicBezTo>
                    <a:pt x="1" y="2"/>
                    <a:pt x="1" y="2"/>
                    <a:pt x="1" y="2"/>
                  </a:cubicBezTo>
                  <a:lnTo>
                    <a:pt x="1" y="3"/>
                  </a:lnTo>
                  <a:close/>
                  <a:moveTo>
                    <a:pt x="1" y="0"/>
                  </a:moveTo>
                  <a:cubicBezTo>
                    <a:pt x="1" y="1"/>
                    <a:pt x="1" y="1"/>
                    <a:pt x="1" y="1"/>
                  </a:cubicBezTo>
                  <a:cubicBezTo>
                    <a:pt x="1" y="1"/>
                    <a:pt x="1" y="1"/>
                    <a:pt x="1" y="1"/>
                  </a:cubicBezTo>
                  <a:cubicBezTo>
                    <a:pt x="2" y="1"/>
                    <a:pt x="2" y="1"/>
                    <a:pt x="2" y="1"/>
                  </a:cubicBezTo>
                  <a:lnTo>
                    <a:pt x="1"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0" name="Freeform 969">
              <a:extLst>
                <a:ext uri="{FF2B5EF4-FFF2-40B4-BE49-F238E27FC236}">
                  <a16:creationId xmlns:a16="http://schemas.microsoft.com/office/drawing/2014/main" xmlns="" id="{FF678542-691C-4080-BB3A-045831C2A849}"/>
                </a:ext>
              </a:extLst>
            </p:cNvPr>
            <p:cNvSpPr>
              <a:spLocks noEditPoints="1"/>
            </p:cNvSpPr>
            <p:nvPr/>
          </p:nvSpPr>
          <p:spPr bwMode="auto">
            <a:xfrm>
              <a:off x="5891606" y="5997425"/>
              <a:ext cx="11266" cy="15020"/>
            </a:xfrm>
            <a:custGeom>
              <a:avLst/>
              <a:gdLst>
                <a:gd name="T0" fmla="*/ 2 w 2"/>
                <a:gd name="T1" fmla="*/ 3 h 3"/>
                <a:gd name="T2" fmla="*/ 2 w 2"/>
                <a:gd name="T3" fmla="*/ 3 h 3"/>
                <a:gd name="T4" fmla="*/ 1 w 2"/>
                <a:gd name="T5" fmla="*/ 2 h 3"/>
                <a:gd name="T6" fmla="*/ 0 w 2"/>
                <a:gd name="T7" fmla="*/ 1 h 3"/>
                <a:gd name="T8" fmla="*/ 1 w 2"/>
                <a:gd name="T9" fmla="*/ 0 h 3"/>
                <a:gd name="T10" fmla="*/ 2 w 2"/>
                <a:gd name="T11" fmla="*/ 1 h 3"/>
                <a:gd name="T12" fmla="*/ 1 w 2"/>
                <a:gd name="T13" fmla="*/ 2 h 3"/>
                <a:gd name="T14" fmla="*/ 1 w 2"/>
                <a:gd name="T15" fmla="*/ 2 h 3"/>
                <a:gd name="T16" fmla="*/ 1 w 2"/>
                <a:gd name="T17" fmla="*/ 2 h 3"/>
                <a:gd name="T18" fmla="*/ 1 w 2"/>
                <a:gd name="T19" fmla="*/ 2 h 3"/>
                <a:gd name="T20" fmla="*/ 2 w 2"/>
                <a:gd name="T21" fmla="*/ 3 h 3"/>
                <a:gd name="T22" fmla="*/ 2 w 2"/>
                <a:gd name="T23" fmla="*/ 3 h 3"/>
                <a:gd name="T24" fmla="*/ 1 w 2"/>
                <a:gd name="T25" fmla="*/ 0 h 3"/>
                <a:gd name="T26" fmla="*/ 1 w 2"/>
                <a:gd name="T27" fmla="*/ 1 h 3"/>
                <a:gd name="T28" fmla="*/ 1 w 2"/>
                <a:gd name="T29" fmla="*/ 1 h 3"/>
                <a:gd name="T30" fmla="*/ 1 w 2"/>
                <a:gd name="T31" fmla="*/ 2 h 3"/>
                <a:gd name="T32" fmla="*/ 2 w 2"/>
                <a:gd name="T33" fmla="*/ 1 h 3"/>
                <a:gd name="T34" fmla="*/ 1 w 2"/>
                <a:gd name="T3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2" y="3"/>
                  </a:moveTo>
                  <a:cubicBezTo>
                    <a:pt x="2" y="3"/>
                    <a:pt x="2" y="3"/>
                    <a:pt x="2" y="3"/>
                  </a:cubicBezTo>
                  <a:cubicBezTo>
                    <a:pt x="1" y="2"/>
                    <a:pt x="1" y="2"/>
                    <a:pt x="1" y="2"/>
                  </a:cubicBezTo>
                  <a:cubicBezTo>
                    <a:pt x="1" y="2"/>
                    <a:pt x="0" y="2"/>
                    <a:pt x="0" y="1"/>
                  </a:cubicBezTo>
                  <a:cubicBezTo>
                    <a:pt x="0" y="0"/>
                    <a:pt x="1" y="0"/>
                    <a:pt x="1" y="0"/>
                  </a:cubicBezTo>
                  <a:cubicBezTo>
                    <a:pt x="2" y="0"/>
                    <a:pt x="2" y="0"/>
                    <a:pt x="2" y="1"/>
                  </a:cubicBezTo>
                  <a:cubicBezTo>
                    <a:pt x="2" y="1"/>
                    <a:pt x="2" y="2"/>
                    <a:pt x="1" y="2"/>
                  </a:cubicBezTo>
                  <a:cubicBezTo>
                    <a:pt x="1" y="2"/>
                    <a:pt x="1" y="2"/>
                    <a:pt x="1" y="2"/>
                  </a:cubicBezTo>
                  <a:cubicBezTo>
                    <a:pt x="1" y="2"/>
                    <a:pt x="1" y="2"/>
                    <a:pt x="1" y="2"/>
                  </a:cubicBezTo>
                  <a:cubicBezTo>
                    <a:pt x="1" y="2"/>
                    <a:pt x="1" y="2"/>
                    <a:pt x="1" y="2"/>
                  </a:cubicBezTo>
                  <a:cubicBezTo>
                    <a:pt x="2" y="3"/>
                    <a:pt x="2" y="3"/>
                    <a:pt x="2" y="3"/>
                  </a:cubicBezTo>
                  <a:cubicBezTo>
                    <a:pt x="2" y="3"/>
                    <a:pt x="2" y="3"/>
                    <a:pt x="2" y="3"/>
                  </a:cubicBezTo>
                  <a:close/>
                  <a:moveTo>
                    <a:pt x="1" y="0"/>
                  </a:moveTo>
                  <a:cubicBezTo>
                    <a:pt x="1" y="0"/>
                    <a:pt x="1" y="1"/>
                    <a:pt x="1" y="1"/>
                  </a:cubicBezTo>
                  <a:cubicBezTo>
                    <a:pt x="1" y="1"/>
                    <a:pt x="1" y="1"/>
                    <a:pt x="1" y="1"/>
                  </a:cubicBezTo>
                  <a:cubicBezTo>
                    <a:pt x="1" y="2"/>
                    <a:pt x="1" y="2"/>
                    <a:pt x="1" y="2"/>
                  </a:cubicBezTo>
                  <a:cubicBezTo>
                    <a:pt x="2" y="1"/>
                    <a:pt x="2" y="1"/>
                    <a:pt x="2" y="1"/>
                  </a:cubicBezTo>
                  <a:cubicBezTo>
                    <a:pt x="2" y="1"/>
                    <a:pt x="2"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1" name="Freeform 970">
              <a:extLst>
                <a:ext uri="{FF2B5EF4-FFF2-40B4-BE49-F238E27FC236}">
                  <a16:creationId xmlns:a16="http://schemas.microsoft.com/office/drawing/2014/main" xmlns="" id="{5FC9EE53-1491-456D-9CAF-A8ACF6B50CD9}"/>
                </a:ext>
              </a:extLst>
            </p:cNvPr>
            <p:cNvSpPr>
              <a:spLocks noEditPoints="1"/>
            </p:cNvSpPr>
            <p:nvPr/>
          </p:nvSpPr>
          <p:spPr bwMode="auto">
            <a:xfrm>
              <a:off x="5865320" y="5997425"/>
              <a:ext cx="11266" cy="15020"/>
            </a:xfrm>
            <a:custGeom>
              <a:avLst/>
              <a:gdLst>
                <a:gd name="T0" fmla="*/ 1 w 2"/>
                <a:gd name="T1" fmla="*/ 0 h 3"/>
                <a:gd name="T2" fmla="*/ 2 w 2"/>
                <a:gd name="T3" fmla="*/ 1 h 3"/>
                <a:gd name="T4" fmla="*/ 1 w 2"/>
                <a:gd name="T5" fmla="*/ 3 h 3"/>
                <a:gd name="T6" fmla="*/ 0 w 2"/>
                <a:gd name="T7" fmla="*/ 1 h 3"/>
                <a:gd name="T8" fmla="*/ 1 w 2"/>
                <a:gd name="T9" fmla="*/ 0 h 3"/>
                <a:gd name="T10" fmla="*/ 1 w 2"/>
                <a:gd name="T11" fmla="*/ 0 h 3"/>
                <a:gd name="T12" fmla="*/ 1 w 2"/>
                <a:gd name="T13" fmla="*/ 1 h 3"/>
                <a:gd name="T14" fmla="*/ 1 w 2"/>
                <a:gd name="T15" fmla="*/ 3 h 3"/>
                <a:gd name="T16" fmla="*/ 2 w 2"/>
                <a:gd name="T17" fmla="*/ 1 h 3"/>
                <a:gd name="T18" fmla="*/ 1 w 2"/>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0"/>
                  </a:moveTo>
                  <a:cubicBezTo>
                    <a:pt x="2" y="0"/>
                    <a:pt x="2" y="0"/>
                    <a:pt x="2" y="1"/>
                  </a:cubicBezTo>
                  <a:cubicBezTo>
                    <a:pt x="2" y="2"/>
                    <a:pt x="2" y="3"/>
                    <a:pt x="1" y="3"/>
                  </a:cubicBezTo>
                  <a:cubicBezTo>
                    <a:pt x="1" y="3"/>
                    <a:pt x="0" y="2"/>
                    <a:pt x="0" y="1"/>
                  </a:cubicBezTo>
                  <a:cubicBezTo>
                    <a:pt x="0" y="0"/>
                    <a:pt x="1" y="0"/>
                    <a:pt x="1" y="0"/>
                  </a:cubicBezTo>
                  <a:close/>
                  <a:moveTo>
                    <a:pt x="1" y="0"/>
                  </a:moveTo>
                  <a:cubicBezTo>
                    <a:pt x="1" y="0"/>
                    <a:pt x="1" y="1"/>
                    <a:pt x="1" y="1"/>
                  </a:cubicBezTo>
                  <a:cubicBezTo>
                    <a:pt x="1" y="2"/>
                    <a:pt x="1" y="3"/>
                    <a:pt x="1" y="3"/>
                  </a:cubicBezTo>
                  <a:cubicBezTo>
                    <a:pt x="2" y="3"/>
                    <a:pt x="2" y="2"/>
                    <a:pt x="2" y="1"/>
                  </a:cubicBezTo>
                  <a:cubicBezTo>
                    <a:pt x="2" y="1"/>
                    <a:pt x="2"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2" name="Rectangle 971">
              <a:extLst>
                <a:ext uri="{FF2B5EF4-FFF2-40B4-BE49-F238E27FC236}">
                  <a16:creationId xmlns:a16="http://schemas.microsoft.com/office/drawing/2014/main" xmlns="" id="{E4058CA7-CA3F-4152-A487-95183F567CEF}"/>
                </a:ext>
              </a:extLst>
            </p:cNvPr>
            <p:cNvSpPr>
              <a:spLocks noChangeArrowheads="1"/>
            </p:cNvSpPr>
            <p:nvPr/>
          </p:nvSpPr>
          <p:spPr bwMode="auto">
            <a:xfrm>
              <a:off x="5114318" y="5400377"/>
              <a:ext cx="645861" cy="638351"/>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3" name="Rectangle 972">
              <a:extLst>
                <a:ext uri="{FF2B5EF4-FFF2-40B4-BE49-F238E27FC236}">
                  <a16:creationId xmlns:a16="http://schemas.microsoft.com/office/drawing/2014/main" xmlns="" id="{131556E7-5A4F-49E0-B7F7-00E42C5D78D0}"/>
                </a:ext>
              </a:extLst>
            </p:cNvPr>
            <p:cNvSpPr>
              <a:spLocks noChangeArrowheads="1"/>
            </p:cNvSpPr>
            <p:nvPr/>
          </p:nvSpPr>
          <p:spPr bwMode="auto">
            <a:xfrm>
              <a:off x="5534879" y="5467968"/>
              <a:ext cx="142690" cy="7885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4" name="Freeform 973">
              <a:extLst>
                <a:ext uri="{FF2B5EF4-FFF2-40B4-BE49-F238E27FC236}">
                  <a16:creationId xmlns:a16="http://schemas.microsoft.com/office/drawing/2014/main" xmlns="" id="{80083A13-DA77-4C56-845E-63CF329EF933}"/>
                </a:ext>
              </a:extLst>
            </p:cNvPr>
            <p:cNvSpPr>
              <a:spLocks/>
            </p:cNvSpPr>
            <p:nvPr/>
          </p:nvSpPr>
          <p:spPr bwMode="auto">
            <a:xfrm>
              <a:off x="5283295" y="5877264"/>
              <a:ext cx="22530" cy="116406"/>
            </a:xfrm>
            <a:custGeom>
              <a:avLst/>
              <a:gdLst>
                <a:gd name="T0" fmla="*/ 5 w 5"/>
                <a:gd name="T1" fmla="*/ 0 h 23"/>
                <a:gd name="T2" fmla="*/ 5 w 5"/>
                <a:gd name="T3" fmla="*/ 23 h 23"/>
                <a:gd name="T4" fmla="*/ 0 w 5"/>
                <a:gd name="T5" fmla="*/ 23 h 23"/>
                <a:gd name="T6" fmla="*/ 0 w 5"/>
                <a:gd name="T7" fmla="*/ 0 h 23"/>
                <a:gd name="T8" fmla="*/ 5 w 5"/>
                <a:gd name="T9" fmla="*/ 0 h 23"/>
              </a:gdLst>
              <a:ahLst/>
              <a:cxnLst>
                <a:cxn ang="0">
                  <a:pos x="T0" y="T1"/>
                </a:cxn>
                <a:cxn ang="0">
                  <a:pos x="T2" y="T3"/>
                </a:cxn>
                <a:cxn ang="0">
                  <a:pos x="T4" y="T5"/>
                </a:cxn>
                <a:cxn ang="0">
                  <a:pos x="T6" y="T7"/>
                </a:cxn>
                <a:cxn ang="0">
                  <a:pos x="T8" y="T9"/>
                </a:cxn>
              </a:cxnLst>
              <a:rect l="0" t="0" r="r" b="b"/>
              <a:pathLst>
                <a:path w="5" h="23">
                  <a:moveTo>
                    <a:pt x="5" y="0"/>
                  </a:moveTo>
                  <a:cubicBezTo>
                    <a:pt x="5" y="23"/>
                    <a:pt x="5" y="23"/>
                    <a:pt x="5" y="23"/>
                  </a:cubicBezTo>
                  <a:cubicBezTo>
                    <a:pt x="0" y="23"/>
                    <a:pt x="0" y="23"/>
                    <a:pt x="0" y="23"/>
                  </a:cubicBezTo>
                  <a:cubicBezTo>
                    <a:pt x="0" y="16"/>
                    <a:pt x="0" y="5"/>
                    <a:pt x="0" y="0"/>
                  </a:cubicBezTo>
                  <a:lnTo>
                    <a:pt x="5"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5" name="Rectangle 974">
              <a:extLst>
                <a:ext uri="{FF2B5EF4-FFF2-40B4-BE49-F238E27FC236}">
                  <a16:creationId xmlns:a16="http://schemas.microsoft.com/office/drawing/2014/main" xmlns="" id="{D7B4EC65-A2C2-4998-A82F-EFE5EE3A5372}"/>
                </a:ext>
              </a:extLst>
            </p:cNvPr>
            <p:cNvSpPr>
              <a:spLocks noChangeArrowheads="1"/>
            </p:cNvSpPr>
            <p:nvPr/>
          </p:nvSpPr>
          <p:spPr bwMode="auto">
            <a:xfrm>
              <a:off x="5268275" y="5877264"/>
              <a:ext cx="751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6" name="Rectangle 975">
              <a:extLst>
                <a:ext uri="{FF2B5EF4-FFF2-40B4-BE49-F238E27FC236}">
                  <a16:creationId xmlns:a16="http://schemas.microsoft.com/office/drawing/2014/main" xmlns="" id="{B7EBD230-7BBD-4E5A-9215-D6CC5D37001C}"/>
                </a:ext>
              </a:extLst>
            </p:cNvPr>
            <p:cNvSpPr>
              <a:spLocks noChangeArrowheads="1"/>
            </p:cNvSpPr>
            <p:nvPr/>
          </p:nvSpPr>
          <p:spPr bwMode="auto">
            <a:xfrm>
              <a:off x="5332109" y="5877264"/>
              <a:ext cx="3004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7" name="Rectangle 976">
              <a:extLst>
                <a:ext uri="{FF2B5EF4-FFF2-40B4-BE49-F238E27FC236}">
                  <a16:creationId xmlns:a16="http://schemas.microsoft.com/office/drawing/2014/main" xmlns="" id="{48F4C5CE-AA50-46C2-988E-E3B44A308196}"/>
                </a:ext>
              </a:extLst>
            </p:cNvPr>
            <p:cNvSpPr>
              <a:spLocks noChangeArrowheads="1"/>
            </p:cNvSpPr>
            <p:nvPr/>
          </p:nvSpPr>
          <p:spPr bwMode="auto">
            <a:xfrm>
              <a:off x="5313335" y="5877264"/>
              <a:ext cx="1502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8" name="Rectangle 977">
              <a:extLst>
                <a:ext uri="{FF2B5EF4-FFF2-40B4-BE49-F238E27FC236}">
                  <a16:creationId xmlns:a16="http://schemas.microsoft.com/office/drawing/2014/main" xmlns="" id="{1E8F7CAF-B966-4702-97EE-BDFF5F779FC8}"/>
                </a:ext>
              </a:extLst>
            </p:cNvPr>
            <p:cNvSpPr>
              <a:spLocks noChangeArrowheads="1"/>
            </p:cNvSpPr>
            <p:nvPr/>
          </p:nvSpPr>
          <p:spPr bwMode="auto">
            <a:xfrm>
              <a:off x="5219458" y="5877264"/>
              <a:ext cx="3379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9" name="Freeform 978">
              <a:extLst>
                <a:ext uri="{FF2B5EF4-FFF2-40B4-BE49-F238E27FC236}">
                  <a16:creationId xmlns:a16="http://schemas.microsoft.com/office/drawing/2014/main" xmlns="" id="{4E6ED49B-64E0-41FD-ABD8-4E29E9AE17B7}"/>
                </a:ext>
              </a:extLst>
            </p:cNvPr>
            <p:cNvSpPr>
              <a:spLocks/>
            </p:cNvSpPr>
            <p:nvPr/>
          </p:nvSpPr>
          <p:spPr bwMode="auto">
            <a:xfrm>
              <a:off x="5159378" y="5877264"/>
              <a:ext cx="0" cy="116406"/>
            </a:xfrm>
            <a:custGeom>
              <a:avLst/>
              <a:gdLst>
                <a:gd name="T0" fmla="*/ 0 h 23"/>
                <a:gd name="T1" fmla="*/ 0 h 23"/>
                <a:gd name="T2" fmla="*/ 23 h 23"/>
                <a:gd name="T3" fmla="*/ 23 h 23"/>
                <a:gd name="T4" fmla="*/ 0 h 23"/>
              </a:gdLst>
              <a:ahLst/>
              <a:cxnLst>
                <a:cxn ang="0">
                  <a:pos x="0" y="T0"/>
                </a:cxn>
                <a:cxn ang="0">
                  <a:pos x="0" y="T1"/>
                </a:cxn>
                <a:cxn ang="0">
                  <a:pos x="0" y="T2"/>
                </a:cxn>
                <a:cxn ang="0">
                  <a:pos x="0" y="T3"/>
                </a:cxn>
                <a:cxn ang="0">
                  <a:pos x="0" y="T4"/>
                </a:cxn>
              </a:cxnLst>
              <a:rect l="0" t="0" r="r" b="b"/>
              <a:pathLst>
                <a:path h="23">
                  <a:moveTo>
                    <a:pt x="0" y="0"/>
                  </a:moveTo>
                  <a:cubicBezTo>
                    <a:pt x="0" y="0"/>
                    <a:pt x="0" y="0"/>
                    <a:pt x="0" y="0"/>
                  </a:cubicBezTo>
                  <a:cubicBezTo>
                    <a:pt x="0" y="5"/>
                    <a:pt x="0" y="17"/>
                    <a:pt x="0" y="23"/>
                  </a:cubicBezTo>
                  <a:cubicBezTo>
                    <a:pt x="0" y="23"/>
                    <a:pt x="0" y="23"/>
                    <a:pt x="0" y="23"/>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0" name="Rectangle 979">
              <a:extLst>
                <a:ext uri="{FF2B5EF4-FFF2-40B4-BE49-F238E27FC236}">
                  <a16:creationId xmlns:a16="http://schemas.microsoft.com/office/drawing/2014/main" xmlns="" id="{36707255-6302-4A97-9ED6-79AC5F46A112}"/>
                </a:ext>
              </a:extLst>
            </p:cNvPr>
            <p:cNvSpPr>
              <a:spLocks noChangeArrowheads="1"/>
            </p:cNvSpPr>
            <p:nvPr/>
          </p:nvSpPr>
          <p:spPr bwMode="auto">
            <a:xfrm>
              <a:off x="5174398" y="5877264"/>
              <a:ext cx="1126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1" name="Rectangle 980">
              <a:extLst>
                <a:ext uri="{FF2B5EF4-FFF2-40B4-BE49-F238E27FC236}">
                  <a16:creationId xmlns:a16="http://schemas.microsoft.com/office/drawing/2014/main" xmlns="" id="{023B694E-F292-4D76-894E-DC8A6CD0F6A9}"/>
                </a:ext>
              </a:extLst>
            </p:cNvPr>
            <p:cNvSpPr>
              <a:spLocks noChangeArrowheads="1"/>
            </p:cNvSpPr>
            <p:nvPr/>
          </p:nvSpPr>
          <p:spPr bwMode="auto">
            <a:xfrm>
              <a:off x="5185665" y="5877264"/>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2" name="Rectangle 981">
              <a:extLst>
                <a:ext uri="{FF2B5EF4-FFF2-40B4-BE49-F238E27FC236}">
                  <a16:creationId xmlns:a16="http://schemas.microsoft.com/office/drawing/2014/main" xmlns="" id="{84A6025E-D735-4736-9B79-5C9E04360248}"/>
                </a:ext>
              </a:extLst>
            </p:cNvPr>
            <p:cNvSpPr>
              <a:spLocks noChangeArrowheads="1"/>
            </p:cNvSpPr>
            <p:nvPr/>
          </p:nvSpPr>
          <p:spPr bwMode="auto">
            <a:xfrm>
              <a:off x="5196928" y="5877264"/>
              <a:ext cx="751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3" name="Freeform 982">
              <a:extLst>
                <a:ext uri="{FF2B5EF4-FFF2-40B4-BE49-F238E27FC236}">
                  <a16:creationId xmlns:a16="http://schemas.microsoft.com/office/drawing/2014/main" xmlns="" id="{EFBCE66F-D43F-41D7-B80C-D4610DDB0DDC}"/>
                </a:ext>
              </a:extLst>
            </p:cNvPr>
            <p:cNvSpPr>
              <a:spLocks/>
            </p:cNvSpPr>
            <p:nvPr/>
          </p:nvSpPr>
          <p:spPr bwMode="auto">
            <a:xfrm>
              <a:off x="5358395" y="5997425"/>
              <a:ext cx="3756" cy="15020"/>
            </a:xfrm>
            <a:custGeom>
              <a:avLst/>
              <a:gdLst>
                <a:gd name="T0" fmla="*/ 0 w 1"/>
                <a:gd name="T1" fmla="*/ 4 h 4"/>
                <a:gd name="T2" fmla="*/ 0 w 1"/>
                <a:gd name="T3" fmla="*/ 4 h 4"/>
                <a:gd name="T4" fmla="*/ 0 w 1"/>
                <a:gd name="T5" fmla="*/ 0 h 4"/>
                <a:gd name="T6" fmla="*/ 0 w 1"/>
                <a:gd name="T7" fmla="*/ 0 h 4"/>
                <a:gd name="T8" fmla="*/ 1 w 1"/>
                <a:gd name="T9" fmla="*/ 0 h 4"/>
                <a:gd name="T10" fmla="*/ 1 w 1"/>
                <a:gd name="T11" fmla="*/ 2 h 4"/>
                <a:gd name="T12" fmla="*/ 0 w 1"/>
                <a:gd name="T13" fmla="*/ 0 h 4"/>
                <a:gd name="T14" fmla="*/ 0 w 1"/>
                <a:gd name="T15" fmla="*/ 0 h 4"/>
                <a:gd name="T16" fmla="*/ 0 w 1"/>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4"/>
                  </a:moveTo>
                  <a:lnTo>
                    <a:pt x="0" y="4"/>
                  </a:lnTo>
                  <a:lnTo>
                    <a:pt x="0" y="0"/>
                  </a:lnTo>
                  <a:lnTo>
                    <a:pt x="0" y="0"/>
                  </a:lnTo>
                  <a:lnTo>
                    <a:pt x="1" y="0"/>
                  </a:lnTo>
                  <a:lnTo>
                    <a:pt x="1" y="2"/>
                  </a:lnTo>
                  <a:lnTo>
                    <a:pt x="0" y="0"/>
                  </a:lnTo>
                  <a:lnTo>
                    <a:pt x="0" y="0"/>
                  </a:lnTo>
                  <a:lnTo>
                    <a:pt x="0" y="4"/>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4" name="Freeform 983">
              <a:extLst>
                <a:ext uri="{FF2B5EF4-FFF2-40B4-BE49-F238E27FC236}">
                  <a16:creationId xmlns:a16="http://schemas.microsoft.com/office/drawing/2014/main" xmlns="" id="{8B2B95C7-675A-45A9-BA5E-2ABBC67FC4CE}"/>
                </a:ext>
              </a:extLst>
            </p:cNvPr>
            <p:cNvSpPr>
              <a:spLocks/>
            </p:cNvSpPr>
            <p:nvPr/>
          </p:nvSpPr>
          <p:spPr bwMode="auto">
            <a:xfrm>
              <a:off x="5332109" y="5997425"/>
              <a:ext cx="11266" cy="15020"/>
            </a:xfrm>
            <a:custGeom>
              <a:avLst/>
              <a:gdLst>
                <a:gd name="T0" fmla="*/ 0 w 2"/>
                <a:gd name="T1" fmla="*/ 3 h 3"/>
                <a:gd name="T2" fmla="*/ 0 w 2"/>
                <a:gd name="T3" fmla="*/ 3 h 3"/>
                <a:gd name="T4" fmla="*/ 2 w 2"/>
                <a:gd name="T5" fmla="*/ 3 h 3"/>
                <a:gd name="T6" fmla="*/ 2 w 2"/>
                <a:gd name="T7" fmla="*/ 3 h 3"/>
                <a:gd name="T8" fmla="*/ 1 w 2"/>
                <a:gd name="T9" fmla="*/ 2 h 3"/>
                <a:gd name="T10" fmla="*/ 0 w 2"/>
                <a:gd name="T11" fmla="*/ 1 h 3"/>
                <a:gd name="T12" fmla="*/ 1 w 2"/>
                <a:gd name="T13" fmla="*/ 0 h 3"/>
                <a:gd name="T14" fmla="*/ 2 w 2"/>
                <a:gd name="T15" fmla="*/ 0 h 3"/>
                <a:gd name="T16" fmla="*/ 2 w 2"/>
                <a:gd name="T17" fmla="*/ 1 h 3"/>
                <a:gd name="T18" fmla="*/ 1 w 2"/>
                <a:gd name="T19" fmla="*/ 0 h 3"/>
                <a:gd name="T20" fmla="*/ 1 w 2"/>
                <a:gd name="T21" fmla="*/ 1 h 3"/>
                <a:gd name="T22" fmla="*/ 2 w 2"/>
                <a:gd name="T23" fmla="*/ 2 h 3"/>
                <a:gd name="T24" fmla="*/ 2 w 2"/>
                <a:gd name="T25" fmla="*/ 3 h 3"/>
                <a:gd name="T26" fmla="*/ 2 w 2"/>
                <a:gd name="T27" fmla="*/ 3 h 3"/>
                <a:gd name="T28" fmla="*/ 0 w 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3"/>
                  </a:moveTo>
                  <a:cubicBezTo>
                    <a:pt x="0" y="3"/>
                    <a:pt x="0" y="3"/>
                    <a:pt x="0" y="3"/>
                  </a:cubicBezTo>
                  <a:cubicBezTo>
                    <a:pt x="2" y="3"/>
                    <a:pt x="2" y="3"/>
                    <a:pt x="2" y="3"/>
                  </a:cubicBezTo>
                  <a:cubicBezTo>
                    <a:pt x="2" y="3"/>
                    <a:pt x="2" y="3"/>
                    <a:pt x="2" y="3"/>
                  </a:cubicBezTo>
                  <a:cubicBezTo>
                    <a:pt x="1" y="2"/>
                    <a:pt x="1" y="2"/>
                    <a:pt x="1" y="2"/>
                  </a:cubicBezTo>
                  <a:cubicBezTo>
                    <a:pt x="1" y="2"/>
                    <a:pt x="0" y="1"/>
                    <a:pt x="0" y="1"/>
                  </a:cubicBezTo>
                  <a:cubicBezTo>
                    <a:pt x="0" y="0"/>
                    <a:pt x="1" y="0"/>
                    <a:pt x="1" y="0"/>
                  </a:cubicBezTo>
                  <a:cubicBezTo>
                    <a:pt x="2" y="0"/>
                    <a:pt x="2" y="0"/>
                    <a:pt x="2" y="0"/>
                  </a:cubicBezTo>
                  <a:cubicBezTo>
                    <a:pt x="2" y="1"/>
                    <a:pt x="2" y="1"/>
                    <a:pt x="2" y="1"/>
                  </a:cubicBezTo>
                  <a:cubicBezTo>
                    <a:pt x="1" y="0"/>
                    <a:pt x="1" y="0"/>
                    <a:pt x="1" y="0"/>
                  </a:cubicBezTo>
                  <a:cubicBezTo>
                    <a:pt x="1" y="0"/>
                    <a:pt x="1" y="1"/>
                    <a:pt x="1" y="1"/>
                  </a:cubicBezTo>
                  <a:cubicBezTo>
                    <a:pt x="1" y="1"/>
                    <a:pt x="1" y="2"/>
                    <a:pt x="2" y="2"/>
                  </a:cubicBezTo>
                  <a:cubicBezTo>
                    <a:pt x="2" y="3"/>
                    <a:pt x="2" y="3"/>
                    <a:pt x="2" y="3"/>
                  </a:cubicBezTo>
                  <a:cubicBezTo>
                    <a:pt x="2" y="3"/>
                    <a:pt x="2" y="3"/>
                    <a:pt x="2" y="3"/>
                  </a:cubicBezTo>
                  <a:lnTo>
                    <a:pt x="0"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5" name="Freeform 984">
              <a:extLst>
                <a:ext uri="{FF2B5EF4-FFF2-40B4-BE49-F238E27FC236}">
                  <a16:creationId xmlns:a16="http://schemas.microsoft.com/office/drawing/2014/main" xmlns="" id="{58717772-AEA6-45BF-A8FD-5B055A6FAF1F}"/>
                </a:ext>
              </a:extLst>
            </p:cNvPr>
            <p:cNvSpPr>
              <a:spLocks/>
            </p:cNvSpPr>
            <p:nvPr/>
          </p:nvSpPr>
          <p:spPr bwMode="auto">
            <a:xfrm>
              <a:off x="5313335" y="5997425"/>
              <a:ext cx="7510" cy="15020"/>
            </a:xfrm>
            <a:custGeom>
              <a:avLst/>
              <a:gdLst>
                <a:gd name="T0" fmla="*/ 2 w 2"/>
                <a:gd name="T1" fmla="*/ 3 h 3"/>
                <a:gd name="T2" fmla="*/ 1 w 2"/>
                <a:gd name="T3" fmla="*/ 3 h 3"/>
                <a:gd name="T4" fmla="*/ 0 w 2"/>
                <a:gd name="T5" fmla="*/ 2 h 3"/>
                <a:gd name="T6" fmla="*/ 1 w 2"/>
                <a:gd name="T7" fmla="*/ 1 h 3"/>
                <a:gd name="T8" fmla="*/ 1 w 2"/>
                <a:gd name="T9" fmla="*/ 1 h 3"/>
                <a:gd name="T10" fmla="*/ 0 w 2"/>
                <a:gd name="T11" fmla="*/ 1 h 3"/>
                <a:gd name="T12" fmla="*/ 1 w 2"/>
                <a:gd name="T13" fmla="*/ 0 h 3"/>
                <a:gd name="T14" fmla="*/ 2 w 2"/>
                <a:gd name="T15" fmla="*/ 0 h 3"/>
                <a:gd name="T16" fmla="*/ 2 w 2"/>
                <a:gd name="T17" fmla="*/ 0 h 3"/>
                <a:gd name="T18" fmla="*/ 1 w 2"/>
                <a:gd name="T19" fmla="*/ 0 h 3"/>
                <a:gd name="T20" fmla="*/ 1 w 2"/>
                <a:gd name="T21" fmla="*/ 1 h 3"/>
                <a:gd name="T22" fmla="*/ 1 w 2"/>
                <a:gd name="T23" fmla="*/ 1 h 3"/>
                <a:gd name="T24" fmla="*/ 2 w 2"/>
                <a:gd name="T25" fmla="*/ 1 h 3"/>
                <a:gd name="T26" fmla="*/ 2 w 2"/>
                <a:gd name="T27" fmla="*/ 1 h 3"/>
                <a:gd name="T28" fmla="*/ 1 w 2"/>
                <a:gd name="T29" fmla="*/ 1 h 3"/>
                <a:gd name="T30" fmla="*/ 1 w 2"/>
                <a:gd name="T31" fmla="*/ 2 h 3"/>
                <a:gd name="T32" fmla="*/ 1 w 2"/>
                <a:gd name="T33" fmla="*/ 3 h 3"/>
                <a:gd name="T34" fmla="*/ 2 w 2"/>
                <a:gd name="T35" fmla="*/ 2 h 3"/>
                <a:gd name="T36" fmla="*/ 2 w 2"/>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3">
                  <a:moveTo>
                    <a:pt x="2" y="3"/>
                  </a:moveTo>
                  <a:cubicBezTo>
                    <a:pt x="1" y="3"/>
                    <a:pt x="1" y="3"/>
                    <a:pt x="1" y="3"/>
                  </a:cubicBezTo>
                  <a:cubicBezTo>
                    <a:pt x="1" y="3"/>
                    <a:pt x="0" y="3"/>
                    <a:pt x="0" y="2"/>
                  </a:cubicBezTo>
                  <a:cubicBezTo>
                    <a:pt x="0" y="2"/>
                    <a:pt x="1" y="1"/>
                    <a:pt x="1" y="1"/>
                  </a:cubicBezTo>
                  <a:cubicBezTo>
                    <a:pt x="1" y="1"/>
                    <a:pt x="1" y="1"/>
                    <a:pt x="1" y="1"/>
                  </a:cubicBezTo>
                  <a:cubicBezTo>
                    <a:pt x="0" y="1"/>
                    <a:pt x="0" y="1"/>
                    <a:pt x="0" y="1"/>
                  </a:cubicBezTo>
                  <a:cubicBezTo>
                    <a:pt x="0" y="0"/>
                    <a:pt x="1" y="0"/>
                    <a:pt x="1" y="0"/>
                  </a:cubicBezTo>
                  <a:cubicBezTo>
                    <a:pt x="2" y="0"/>
                    <a:pt x="2" y="0"/>
                    <a:pt x="2" y="0"/>
                  </a:cubicBezTo>
                  <a:cubicBezTo>
                    <a:pt x="2" y="0"/>
                    <a:pt x="2" y="0"/>
                    <a:pt x="2" y="0"/>
                  </a:cubicBezTo>
                  <a:cubicBezTo>
                    <a:pt x="1" y="0"/>
                    <a:pt x="1" y="0"/>
                    <a:pt x="1" y="0"/>
                  </a:cubicBezTo>
                  <a:cubicBezTo>
                    <a:pt x="1" y="1"/>
                    <a:pt x="1" y="1"/>
                    <a:pt x="1" y="1"/>
                  </a:cubicBezTo>
                  <a:cubicBezTo>
                    <a:pt x="1" y="1"/>
                    <a:pt x="1" y="1"/>
                    <a:pt x="1" y="1"/>
                  </a:cubicBezTo>
                  <a:cubicBezTo>
                    <a:pt x="2" y="1"/>
                    <a:pt x="2" y="1"/>
                    <a:pt x="2" y="1"/>
                  </a:cubicBezTo>
                  <a:cubicBezTo>
                    <a:pt x="2" y="1"/>
                    <a:pt x="2" y="1"/>
                    <a:pt x="2" y="1"/>
                  </a:cubicBezTo>
                  <a:cubicBezTo>
                    <a:pt x="1" y="1"/>
                    <a:pt x="1" y="1"/>
                    <a:pt x="1" y="1"/>
                  </a:cubicBezTo>
                  <a:cubicBezTo>
                    <a:pt x="1" y="1"/>
                    <a:pt x="1" y="2"/>
                    <a:pt x="1" y="2"/>
                  </a:cubicBezTo>
                  <a:cubicBezTo>
                    <a:pt x="1" y="2"/>
                    <a:pt x="1" y="3"/>
                    <a:pt x="1" y="3"/>
                  </a:cubicBezTo>
                  <a:cubicBezTo>
                    <a:pt x="2" y="2"/>
                    <a:pt x="2" y="2"/>
                    <a:pt x="2" y="2"/>
                  </a:cubicBezTo>
                  <a:lnTo>
                    <a:pt x="2"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6" name="Freeform 985">
              <a:extLst>
                <a:ext uri="{FF2B5EF4-FFF2-40B4-BE49-F238E27FC236}">
                  <a16:creationId xmlns:a16="http://schemas.microsoft.com/office/drawing/2014/main" xmlns="" id="{504EF768-0E88-45A8-BD53-8F63A7A6F97A}"/>
                </a:ext>
              </a:extLst>
            </p:cNvPr>
            <p:cNvSpPr>
              <a:spLocks noEditPoints="1"/>
            </p:cNvSpPr>
            <p:nvPr/>
          </p:nvSpPr>
          <p:spPr bwMode="auto">
            <a:xfrm>
              <a:off x="5290805" y="5997425"/>
              <a:ext cx="11266" cy="15020"/>
            </a:xfrm>
            <a:custGeom>
              <a:avLst/>
              <a:gdLst>
                <a:gd name="T0" fmla="*/ 0 w 3"/>
                <a:gd name="T1" fmla="*/ 4 h 4"/>
                <a:gd name="T2" fmla="*/ 0 w 3"/>
                <a:gd name="T3" fmla="*/ 3 h 4"/>
                <a:gd name="T4" fmla="*/ 0 w 3"/>
                <a:gd name="T5" fmla="*/ 3 h 4"/>
                <a:gd name="T6" fmla="*/ 0 w 3"/>
                <a:gd name="T7" fmla="*/ 3 h 4"/>
                <a:gd name="T8" fmla="*/ 0 w 3"/>
                <a:gd name="T9" fmla="*/ 3 h 4"/>
                <a:gd name="T10" fmla="*/ 0 w 3"/>
                <a:gd name="T11" fmla="*/ 0 h 4"/>
                <a:gd name="T12" fmla="*/ 2 w 3"/>
                <a:gd name="T13" fmla="*/ 0 h 4"/>
                <a:gd name="T14" fmla="*/ 3 w 3"/>
                <a:gd name="T15" fmla="*/ 3 h 4"/>
                <a:gd name="T16" fmla="*/ 3 w 3"/>
                <a:gd name="T17" fmla="*/ 3 h 4"/>
                <a:gd name="T18" fmla="*/ 2 w 3"/>
                <a:gd name="T19" fmla="*/ 3 h 4"/>
                <a:gd name="T20" fmla="*/ 2 w 3"/>
                <a:gd name="T21" fmla="*/ 4 h 4"/>
                <a:gd name="T22" fmla="*/ 0 w 3"/>
                <a:gd name="T23" fmla="*/ 4 h 4"/>
                <a:gd name="T24" fmla="*/ 3 w 3"/>
                <a:gd name="T25" fmla="*/ 3 h 4"/>
                <a:gd name="T26" fmla="*/ 3 w 3"/>
                <a:gd name="T27" fmla="*/ 3 h 4"/>
                <a:gd name="T28" fmla="*/ 2 w 3"/>
                <a:gd name="T29" fmla="*/ 2 h 4"/>
                <a:gd name="T30" fmla="*/ 2 w 3"/>
                <a:gd name="T31" fmla="*/ 0 h 4"/>
                <a:gd name="T32" fmla="*/ 2 w 3"/>
                <a:gd name="T33" fmla="*/ 0 h 4"/>
                <a:gd name="T34" fmla="*/ 2 w 3"/>
                <a:gd name="T35" fmla="*/ 2 h 4"/>
                <a:gd name="T36" fmla="*/ 2 w 3"/>
                <a:gd name="T37" fmla="*/ 3 h 4"/>
                <a:gd name="T38" fmla="*/ 3 w 3"/>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 h="4">
                  <a:moveTo>
                    <a:pt x="0" y="4"/>
                  </a:moveTo>
                  <a:lnTo>
                    <a:pt x="0" y="3"/>
                  </a:lnTo>
                  <a:lnTo>
                    <a:pt x="0" y="3"/>
                  </a:lnTo>
                  <a:lnTo>
                    <a:pt x="0" y="3"/>
                  </a:lnTo>
                  <a:lnTo>
                    <a:pt x="0" y="3"/>
                  </a:lnTo>
                  <a:lnTo>
                    <a:pt x="0" y="0"/>
                  </a:lnTo>
                  <a:lnTo>
                    <a:pt x="2" y="0"/>
                  </a:lnTo>
                  <a:lnTo>
                    <a:pt x="3" y="3"/>
                  </a:lnTo>
                  <a:lnTo>
                    <a:pt x="3" y="3"/>
                  </a:lnTo>
                  <a:lnTo>
                    <a:pt x="2" y="3"/>
                  </a:lnTo>
                  <a:lnTo>
                    <a:pt x="2" y="4"/>
                  </a:lnTo>
                  <a:lnTo>
                    <a:pt x="0" y="4"/>
                  </a:lnTo>
                  <a:close/>
                  <a:moveTo>
                    <a:pt x="3" y="3"/>
                  </a:moveTo>
                  <a:lnTo>
                    <a:pt x="3" y="3"/>
                  </a:lnTo>
                  <a:lnTo>
                    <a:pt x="2" y="2"/>
                  </a:lnTo>
                  <a:lnTo>
                    <a:pt x="2" y="0"/>
                  </a:lnTo>
                  <a:lnTo>
                    <a:pt x="2" y="0"/>
                  </a:lnTo>
                  <a:lnTo>
                    <a:pt x="2" y="2"/>
                  </a:lnTo>
                  <a:lnTo>
                    <a:pt x="2" y="3"/>
                  </a:lnTo>
                  <a:lnTo>
                    <a:pt x="3"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7" name="Freeform 986">
              <a:extLst>
                <a:ext uri="{FF2B5EF4-FFF2-40B4-BE49-F238E27FC236}">
                  <a16:creationId xmlns:a16="http://schemas.microsoft.com/office/drawing/2014/main" xmlns="" id="{204B0E81-26E1-4A3F-AC10-707C43B9B52D}"/>
                </a:ext>
              </a:extLst>
            </p:cNvPr>
            <p:cNvSpPr>
              <a:spLocks/>
            </p:cNvSpPr>
            <p:nvPr/>
          </p:nvSpPr>
          <p:spPr bwMode="auto">
            <a:xfrm>
              <a:off x="5272029" y="5997425"/>
              <a:ext cx="11266" cy="15020"/>
            </a:xfrm>
            <a:custGeom>
              <a:avLst/>
              <a:gdLst>
                <a:gd name="T0" fmla="*/ 0 w 2"/>
                <a:gd name="T1" fmla="*/ 0 h 3"/>
                <a:gd name="T2" fmla="*/ 2 w 2"/>
                <a:gd name="T3" fmla="*/ 0 h 3"/>
                <a:gd name="T4" fmla="*/ 2 w 2"/>
                <a:gd name="T5" fmla="*/ 1 h 3"/>
                <a:gd name="T6" fmla="*/ 1 w 2"/>
                <a:gd name="T7" fmla="*/ 1 h 3"/>
                <a:gd name="T8" fmla="*/ 0 w 2"/>
                <a:gd name="T9" fmla="*/ 2 h 3"/>
                <a:gd name="T10" fmla="*/ 1 w 2"/>
                <a:gd name="T11" fmla="*/ 3 h 3"/>
                <a:gd name="T12" fmla="*/ 2 w 2"/>
                <a:gd name="T13" fmla="*/ 2 h 3"/>
                <a:gd name="T14" fmla="*/ 2 w 2"/>
                <a:gd name="T15" fmla="*/ 3 h 3"/>
                <a:gd name="T16" fmla="*/ 1 w 2"/>
                <a:gd name="T17" fmla="*/ 3 h 3"/>
                <a:gd name="T18" fmla="*/ 0 w 2"/>
                <a:gd name="T19" fmla="*/ 2 h 3"/>
                <a:gd name="T20" fmla="*/ 0 w 2"/>
                <a:gd name="T21" fmla="*/ 1 h 3"/>
                <a:gd name="T22" fmla="*/ 1 w 2"/>
                <a:gd name="T23" fmla="*/ 1 h 3"/>
                <a:gd name="T24" fmla="*/ 1 w 2"/>
                <a:gd name="T25" fmla="*/ 1 h 3"/>
                <a:gd name="T26" fmla="*/ 1 w 2"/>
                <a:gd name="T27" fmla="*/ 0 h 3"/>
                <a:gd name="T28" fmla="*/ 0 w 2"/>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0"/>
                  </a:moveTo>
                  <a:cubicBezTo>
                    <a:pt x="2" y="0"/>
                    <a:pt x="2" y="0"/>
                    <a:pt x="2" y="0"/>
                  </a:cubicBezTo>
                  <a:cubicBezTo>
                    <a:pt x="2" y="1"/>
                    <a:pt x="2" y="1"/>
                    <a:pt x="2" y="1"/>
                  </a:cubicBezTo>
                  <a:cubicBezTo>
                    <a:pt x="1" y="1"/>
                    <a:pt x="1" y="1"/>
                    <a:pt x="1" y="1"/>
                  </a:cubicBezTo>
                  <a:cubicBezTo>
                    <a:pt x="1" y="1"/>
                    <a:pt x="0" y="2"/>
                    <a:pt x="0" y="2"/>
                  </a:cubicBezTo>
                  <a:cubicBezTo>
                    <a:pt x="0" y="2"/>
                    <a:pt x="1" y="3"/>
                    <a:pt x="1" y="3"/>
                  </a:cubicBezTo>
                  <a:cubicBezTo>
                    <a:pt x="2" y="2"/>
                    <a:pt x="2" y="2"/>
                    <a:pt x="2" y="2"/>
                  </a:cubicBezTo>
                  <a:cubicBezTo>
                    <a:pt x="2" y="3"/>
                    <a:pt x="2" y="3"/>
                    <a:pt x="2" y="3"/>
                  </a:cubicBezTo>
                  <a:cubicBezTo>
                    <a:pt x="1" y="3"/>
                    <a:pt x="1" y="3"/>
                    <a:pt x="1" y="3"/>
                  </a:cubicBezTo>
                  <a:cubicBezTo>
                    <a:pt x="1" y="3"/>
                    <a:pt x="0" y="2"/>
                    <a:pt x="0" y="2"/>
                  </a:cubicBezTo>
                  <a:cubicBezTo>
                    <a:pt x="0" y="1"/>
                    <a:pt x="0" y="1"/>
                    <a:pt x="0" y="1"/>
                  </a:cubicBezTo>
                  <a:cubicBezTo>
                    <a:pt x="1" y="1"/>
                    <a:pt x="1" y="1"/>
                    <a:pt x="1" y="1"/>
                  </a:cubicBezTo>
                  <a:cubicBezTo>
                    <a:pt x="1" y="1"/>
                    <a:pt x="1" y="1"/>
                    <a:pt x="1" y="1"/>
                  </a:cubicBezTo>
                  <a:cubicBezTo>
                    <a:pt x="1" y="0"/>
                    <a:pt x="1" y="0"/>
                    <a:pt x="1" y="0"/>
                  </a:cubicBezTo>
                  <a:cubicBezTo>
                    <a:pt x="0" y="0"/>
                    <a:pt x="0" y="0"/>
                    <a:pt x="0"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8" name="Freeform 987">
              <a:extLst>
                <a:ext uri="{FF2B5EF4-FFF2-40B4-BE49-F238E27FC236}">
                  <a16:creationId xmlns:a16="http://schemas.microsoft.com/office/drawing/2014/main" xmlns="" id="{75B108E8-703F-4077-A638-F6F7F2F034B6}"/>
                </a:ext>
              </a:extLst>
            </p:cNvPr>
            <p:cNvSpPr>
              <a:spLocks noEditPoints="1"/>
            </p:cNvSpPr>
            <p:nvPr/>
          </p:nvSpPr>
          <p:spPr bwMode="auto">
            <a:xfrm>
              <a:off x="5253255" y="5997425"/>
              <a:ext cx="7510" cy="15020"/>
            </a:xfrm>
            <a:custGeom>
              <a:avLst/>
              <a:gdLst>
                <a:gd name="T0" fmla="*/ 0 w 2"/>
                <a:gd name="T1" fmla="*/ 0 h 3"/>
                <a:gd name="T2" fmla="*/ 0 w 2"/>
                <a:gd name="T3" fmla="*/ 0 h 3"/>
                <a:gd name="T4" fmla="*/ 1 w 2"/>
                <a:gd name="T5" fmla="*/ 0 h 3"/>
                <a:gd name="T6" fmla="*/ 2 w 2"/>
                <a:gd name="T7" fmla="*/ 2 h 3"/>
                <a:gd name="T8" fmla="*/ 1 w 2"/>
                <a:gd name="T9" fmla="*/ 3 h 3"/>
                <a:gd name="T10" fmla="*/ 0 w 2"/>
                <a:gd name="T11" fmla="*/ 2 h 3"/>
                <a:gd name="T12" fmla="*/ 1 w 2"/>
                <a:gd name="T13" fmla="*/ 1 h 3"/>
                <a:gd name="T14" fmla="*/ 1 w 2"/>
                <a:gd name="T15" fmla="*/ 1 h 3"/>
                <a:gd name="T16" fmla="*/ 1 w 2"/>
                <a:gd name="T17" fmla="*/ 1 h 3"/>
                <a:gd name="T18" fmla="*/ 0 w 2"/>
                <a:gd name="T19" fmla="*/ 0 h 3"/>
                <a:gd name="T20" fmla="*/ 0 w 2"/>
                <a:gd name="T21" fmla="*/ 0 h 3"/>
                <a:gd name="T22" fmla="*/ 1 w 2"/>
                <a:gd name="T23" fmla="*/ 3 h 3"/>
                <a:gd name="T24" fmla="*/ 1 w 2"/>
                <a:gd name="T25" fmla="*/ 2 h 3"/>
                <a:gd name="T26" fmla="*/ 1 w 2"/>
                <a:gd name="T27" fmla="*/ 2 h 3"/>
                <a:gd name="T28" fmla="*/ 1 w 2"/>
                <a:gd name="T29" fmla="*/ 1 h 3"/>
                <a:gd name="T30" fmla="*/ 0 w 2"/>
                <a:gd name="T31" fmla="*/ 2 h 3"/>
                <a:gd name="T32" fmla="*/ 1 w 2"/>
                <a:gd name="T3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3">
                  <a:moveTo>
                    <a:pt x="0" y="0"/>
                  </a:moveTo>
                  <a:cubicBezTo>
                    <a:pt x="0" y="0"/>
                    <a:pt x="0" y="0"/>
                    <a:pt x="0" y="0"/>
                  </a:cubicBezTo>
                  <a:cubicBezTo>
                    <a:pt x="1" y="0"/>
                    <a:pt x="1" y="0"/>
                    <a:pt x="1" y="0"/>
                  </a:cubicBezTo>
                  <a:cubicBezTo>
                    <a:pt x="2" y="1"/>
                    <a:pt x="2" y="1"/>
                    <a:pt x="2" y="2"/>
                  </a:cubicBezTo>
                  <a:cubicBezTo>
                    <a:pt x="2" y="2"/>
                    <a:pt x="1" y="3"/>
                    <a:pt x="1" y="3"/>
                  </a:cubicBezTo>
                  <a:cubicBezTo>
                    <a:pt x="0" y="3"/>
                    <a:pt x="0" y="2"/>
                    <a:pt x="0" y="2"/>
                  </a:cubicBezTo>
                  <a:cubicBezTo>
                    <a:pt x="0" y="1"/>
                    <a:pt x="0" y="1"/>
                    <a:pt x="1" y="1"/>
                  </a:cubicBezTo>
                  <a:cubicBezTo>
                    <a:pt x="1" y="1"/>
                    <a:pt x="1" y="1"/>
                    <a:pt x="1" y="1"/>
                  </a:cubicBezTo>
                  <a:cubicBezTo>
                    <a:pt x="1" y="1"/>
                    <a:pt x="1" y="1"/>
                    <a:pt x="1" y="1"/>
                  </a:cubicBezTo>
                  <a:cubicBezTo>
                    <a:pt x="1" y="1"/>
                    <a:pt x="1" y="0"/>
                    <a:pt x="0" y="0"/>
                  </a:cubicBezTo>
                  <a:cubicBezTo>
                    <a:pt x="0" y="0"/>
                    <a:pt x="0" y="0"/>
                    <a:pt x="0" y="0"/>
                  </a:cubicBezTo>
                  <a:close/>
                  <a:moveTo>
                    <a:pt x="1" y="3"/>
                  </a:moveTo>
                  <a:cubicBezTo>
                    <a:pt x="1" y="3"/>
                    <a:pt x="1" y="2"/>
                    <a:pt x="1" y="2"/>
                  </a:cubicBezTo>
                  <a:cubicBezTo>
                    <a:pt x="1" y="2"/>
                    <a:pt x="1" y="2"/>
                    <a:pt x="1" y="2"/>
                  </a:cubicBezTo>
                  <a:cubicBezTo>
                    <a:pt x="1" y="1"/>
                    <a:pt x="1" y="1"/>
                    <a:pt x="1" y="1"/>
                  </a:cubicBezTo>
                  <a:cubicBezTo>
                    <a:pt x="0" y="1"/>
                    <a:pt x="0" y="2"/>
                    <a:pt x="0" y="2"/>
                  </a:cubicBezTo>
                  <a:cubicBezTo>
                    <a:pt x="0" y="2"/>
                    <a:pt x="0" y="3"/>
                    <a:pt x="1" y="3"/>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9" name="Freeform 988">
              <a:extLst>
                <a:ext uri="{FF2B5EF4-FFF2-40B4-BE49-F238E27FC236}">
                  <a16:creationId xmlns:a16="http://schemas.microsoft.com/office/drawing/2014/main" xmlns="" id="{47633B7E-F317-4296-B40F-0145E6E8393C}"/>
                </a:ext>
              </a:extLst>
            </p:cNvPr>
            <p:cNvSpPr>
              <a:spLocks/>
            </p:cNvSpPr>
            <p:nvPr/>
          </p:nvSpPr>
          <p:spPr bwMode="auto">
            <a:xfrm>
              <a:off x="5230725" y="5997425"/>
              <a:ext cx="11266" cy="15020"/>
            </a:xfrm>
            <a:custGeom>
              <a:avLst/>
              <a:gdLst>
                <a:gd name="T0" fmla="*/ 3 w 3"/>
                <a:gd name="T1" fmla="*/ 0 h 4"/>
                <a:gd name="T2" fmla="*/ 3 w 3"/>
                <a:gd name="T3" fmla="*/ 0 h 4"/>
                <a:gd name="T4" fmla="*/ 0 w 3"/>
                <a:gd name="T5" fmla="*/ 0 h 4"/>
                <a:gd name="T6" fmla="*/ 0 w 3"/>
                <a:gd name="T7" fmla="*/ 0 h 4"/>
                <a:gd name="T8" fmla="*/ 1 w 3"/>
                <a:gd name="T9" fmla="*/ 4 h 4"/>
                <a:gd name="T10" fmla="*/ 1 w 3"/>
                <a:gd name="T11" fmla="*/ 4 h 4"/>
                <a:gd name="T12" fmla="*/ 0 w 3"/>
                <a:gd name="T13" fmla="*/ 0 h 4"/>
                <a:gd name="T14" fmla="*/ 0 w 3"/>
                <a:gd name="T15" fmla="*/ 0 h 4"/>
                <a:gd name="T16" fmla="*/ 3 w 3"/>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3" y="0"/>
                  </a:moveTo>
                  <a:lnTo>
                    <a:pt x="3" y="0"/>
                  </a:lnTo>
                  <a:lnTo>
                    <a:pt x="0" y="0"/>
                  </a:lnTo>
                  <a:lnTo>
                    <a:pt x="0" y="0"/>
                  </a:lnTo>
                  <a:lnTo>
                    <a:pt x="1" y="4"/>
                  </a:lnTo>
                  <a:lnTo>
                    <a:pt x="1" y="4"/>
                  </a:lnTo>
                  <a:lnTo>
                    <a:pt x="0" y="0"/>
                  </a:lnTo>
                  <a:lnTo>
                    <a:pt x="0" y="0"/>
                  </a:lnTo>
                  <a:lnTo>
                    <a:pt x="3"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0" name="Freeform 989">
              <a:extLst>
                <a:ext uri="{FF2B5EF4-FFF2-40B4-BE49-F238E27FC236}">
                  <a16:creationId xmlns:a16="http://schemas.microsoft.com/office/drawing/2014/main" xmlns="" id="{1F2C19D1-7C31-42D1-AB84-A8A3001832C9}"/>
                </a:ext>
              </a:extLst>
            </p:cNvPr>
            <p:cNvSpPr>
              <a:spLocks noEditPoints="1"/>
            </p:cNvSpPr>
            <p:nvPr/>
          </p:nvSpPr>
          <p:spPr bwMode="auto">
            <a:xfrm>
              <a:off x="5211948" y="5997425"/>
              <a:ext cx="7510" cy="15020"/>
            </a:xfrm>
            <a:custGeom>
              <a:avLst/>
              <a:gdLst>
                <a:gd name="T0" fmla="*/ 1 w 2"/>
                <a:gd name="T1" fmla="*/ 3 h 3"/>
                <a:gd name="T2" fmla="*/ 0 w 2"/>
                <a:gd name="T3" fmla="*/ 2 h 3"/>
                <a:gd name="T4" fmla="*/ 0 w 2"/>
                <a:gd name="T5" fmla="*/ 1 h 3"/>
                <a:gd name="T6" fmla="*/ 0 w 2"/>
                <a:gd name="T7" fmla="*/ 1 h 3"/>
                <a:gd name="T8" fmla="*/ 0 w 2"/>
                <a:gd name="T9" fmla="*/ 1 h 3"/>
                <a:gd name="T10" fmla="*/ 1 w 2"/>
                <a:gd name="T11" fmla="*/ 0 h 3"/>
                <a:gd name="T12" fmla="*/ 1 w 2"/>
                <a:gd name="T13" fmla="*/ 1 h 3"/>
                <a:gd name="T14" fmla="*/ 1 w 2"/>
                <a:gd name="T15" fmla="*/ 1 h 3"/>
                <a:gd name="T16" fmla="*/ 1 w 2"/>
                <a:gd name="T17" fmla="*/ 1 h 3"/>
                <a:gd name="T18" fmla="*/ 2 w 2"/>
                <a:gd name="T19" fmla="*/ 2 h 3"/>
                <a:gd name="T20" fmla="*/ 1 w 2"/>
                <a:gd name="T21" fmla="*/ 3 h 3"/>
                <a:gd name="T22" fmla="*/ 1 w 2"/>
                <a:gd name="T23" fmla="*/ 3 h 3"/>
                <a:gd name="T24" fmla="*/ 1 w 2"/>
                <a:gd name="T25" fmla="*/ 2 h 3"/>
                <a:gd name="T26" fmla="*/ 1 w 2"/>
                <a:gd name="T27" fmla="*/ 1 h 3"/>
                <a:gd name="T28" fmla="*/ 0 w 2"/>
                <a:gd name="T29" fmla="*/ 2 h 3"/>
                <a:gd name="T30" fmla="*/ 1 w 2"/>
                <a:gd name="T31" fmla="*/ 3 h 3"/>
                <a:gd name="T32" fmla="*/ 1 w 2"/>
                <a:gd name="T33" fmla="*/ 0 h 3"/>
                <a:gd name="T34" fmla="*/ 0 w 2"/>
                <a:gd name="T35" fmla="*/ 1 h 3"/>
                <a:gd name="T36" fmla="*/ 1 w 2"/>
                <a:gd name="T37" fmla="*/ 1 h 3"/>
                <a:gd name="T38" fmla="*/ 1 w 2"/>
                <a:gd name="T39" fmla="*/ 1 h 3"/>
                <a:gd name="T40" fmla="*/ 1 w 2"/>
                <a:gd name="T4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 h="3">
                  <a:moveTo>
                    <a:pt x="1" y="3"/>
                  </a:moveTo>
                  <a:cubicBezTo>
                    <a:pt x="0" y="3"/>
                    <a:pt x="0" y="3"/>
                    <a:pt x="0" y="2"/>
                  </a:cubicBezTo>
                  <a:cubicBezTo>
                    <a:pt x="0" y="1"/>
                    <a:pt x="0" y="1"/>
                    <a:pt x="0" y="1"/>
                  </a:cubicBezTo>
                  <a:cubicBezTo>
                    <a:pt x="0" y="1"/>
                    <a:pt x="0" y="1"/>
                    <a:pt x="0" y="1"/>
                  </a:cubicBezTo>
                  <a:cubicBezTo>
                    <a:pt x="0" y="1"/>
                    <a:pt x="0" y="1"/>
                    <a:pt x="0" y="1"/>
                  </a:cubicBezTo>
                  <a:cubicBezTo>
                    <a:pt x="0" y="0"/>
                    <a:pt x="0" y="0"/>
                    <a:pt x="1" y="0"/>
                  </a:cubicBezTo>
                  <a:cubicBezTo>
                    <a:pt x="1" y="0"/>
                    <a:pt x="1" y="0"/>
                    <a:pt x="1" y="1"/>
                  </a:cubicBezTo>
                  <a:cubicBezTo>
                    <a:pt x="1" y="1"/>
                    <a:pt x="1" y="1"/>
                    <a:pt x="1" y="1"/>
                  </a:cubicBezTo>
                  <a:cubicBezTo>
                    <a:pt x="1" y="1"/>
                    <a:pt x="1" y="1"/>
                    <a:pt x="1" y="1"/>
                  </a:cubicBezTo>
                  <a:cubicBezTo>
                    <a:pt x="2" y="2"/>
                    <a:pt x="2" y="2"/>
                    <a:pt x="2" y="2"/>
                  </a:cubicBezTo>
                  <a:cubicBezTo>
                    <a:pt x="2" y="3"/>
                    <a:pt x="1" y="3"/>
                    <a:pt x="1" y="3"/>
                  </a:cubicBezTo>
                  <a:close/>
                  <a:moveTo>
                    <a:pt x="1" y="3"/>
                  </a:moveTo>
                  <a:cubicBezTo>
                    <a:pt x="1" y="3"/>
                    <a:pt x="1" y="2"/>
                    <a:pt x="1" y="2"/>
                  </a:cubicBezTo>
                  <a:cubicBezTo>
                    <a:pt x="1" y="1"/>
                    <a:pt x="1" y="1"/>
                    <a:pt x="1" y="1"/>
                  </a:cubicBezTo>
                  <a:cubicBezTo>
                    <a:pt x="0" y="2"/>
                    <a:pt x="0" y="2"/>
                    <a:pt x="0" y="2"/>
                  </a:cubicBezTo>
                  <a:lnTo>
                    <a:pt x="1" y="3"/>
                  </a:lnTo>
                  <a:close/>
                  <a:moveTo>
                    <a:pt x="1" y="0"/>
                  </a:moveTo>
                  <a:cubicBezTo>
                    <a:pt x="0" y="1"/>
                    <a:pt x="0" y="1"/>
                    <a:pt x="0" y="1"/>
                  </a:cubicBezTo>
                  <a:cubicBezTo>
                    <a:pt x="1" y="1"/>
                    <a:pt x="1" y="1"/>
                    <a:pt x="1" y="1"/>
                  </a:cubicBezTo>
                  <a:cubicBezTo>
                    <a:pt x="1" y="1"/>
                    <a:pt x="1" y="1"/>
                    <a:pt x="1" y="1"/>
                  </a:cubicBezTo>
                  <a:lnTo>
                    <a:pt x="1"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1" name="Freeform 990">
              <a:extLst>
                <a:ext uri="{FF2B5EF4-FFF2-40B4-BE49-F238E27FC236}">
                  <a16:creationId xmlns:a16="http://schemas.microsoft.com/office/drawing/2014/main" xmlns="" id="{462D628A-E938-4B65-B7EF-C8E56C235FBB}"/>
                </a:ext>
              </a:extLst>
            </p:cNvPr>
            <p:cNvSpPr>
              <a:spLocks noEditPoints="1"/>
            </p:cNvSpPr>
            <p:nvPr/>
          </p:nvSpPr>
          <p:spPr bwMode="auto">
            <a:xfrm>
              <a:off x="5185665" y="5997425"/>
              <a:ext cx="3756" cy="15020"/>
            </a:xfrm>
            <a:custGeom>
              <a:avLst/>
              <a:gdLst>
                <a:gd name="T0" fmla="*/ 1 w 1"/>
                <a:gd name="T1" fmla="*/ 3 h 3"/>
                <a:gd name="T2" fmla="*/ 1 w 1"/>
                <a:gd name="T3" fmla="*/ 3 h 3"/>
                <a:gd name="T4" fmla="*/ 0 w 1"/>
                <a:gd name="T5" fmla="*/ 2 h 3"/>
                <a:gd name="T6" fmla="*/ 0 w 1"/>
                <a:gd name="T7" fmla="*/ 1 h 3"/>
                <a:gd name="T8" fmla="*/ 0 w 1"/>
                <a:gd name="T9" fmla="*/ 0 h 3"/>
                <a:gd name="T10" fmla="*/ 1 w 1"/>
                <a:gd name="T11" fmla="*/ 1 h 3"/>
                <a:gd name="T12" fmla="*/ 1 w 1"/>
                <a:gd name="T13" fmla="*/ 2 h 3"/>
                <a:gd name="T14" fmla="*/ 0 w 1"/>
                <a:gd name="T15" fmla="*/ 2 h 3"/>
                <a:gd name="T16" fmla="*/ 0 w 1"/>
                <a:gd name="T17" fmla="*/ 2 h 3"/>
                <a:gd name="T18" fmla="*/ 0 w 1"/>
                <a:gd name="T19" fmla="*/ 2 h 3"/>
                <a:gd name="T20" fmla="*/ 1 w 1"/>
                <a:gd name="T21" fmla="*/ 3 h 3"/>
                <a:gd name="T22" fmla="*/ 1 w 1"/>
                <a:gd name="T23" fmla="*/ 3 h 3"/>
                <a:gd name="T24" fmla="*/ 1 w 1"/>
                <a:gd name="T25" fmla="*/ 0 h 3"/>
                <a:gd name="T26" fmla="*/ 0 w 1"/>
                <a:gd name="T27" fmla="*/ 1 h 3"/>
                <a:gd name="T28" fmla="*/ 0 w 1"/>
                <a:gd name="T29" fmla="*/ 1 h 3"/>
                <a:gd name="T30" fmla="*/ 1 w 1"/>
                <a:gd name="T31" fmla="*/ 2 h 3"/>
                <a:gd name="T32" fmla="*/ 1 w 1"/>
                <a:gd name="T33" fmla="*/ 1 h 3"/>
                <a:gd name="T34" fmla="*/ 1 w 1"/>
                <a:gd name="T3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 h="3">
                  <a:moveTo>
                    <a:pt x="1" y="3"/>
                  </a:moveTo>
                  <a:cubicBezTo>
                    <a:pt x="1" y="3"/>
                    <a:pt x="1" y="3"/>
                    <a:pt x="1" y="3"/>
                  </a:cubicBezTo>
                  <a:cubicBezTo>
                    <a:pt x="0" y="2"/>
                    <a:pt x="0" y="2"/>
                    <a:pt x="0" y="2"/>
                  </a:cubicBezTo>
                  <a:cubicBezTo>
                    <a:pt x="0" y="2"/>
                    <a:pt x="0" y="2"/>
                    <a:pt x="0" y="1"/>
                  </a:cubicBezTo>
                  <a:cubicBezTo>
                    <a:pt x="0" y="0"/>
                    <a:pt x="0" y="0"/>
                    <a:pt x="0" y="0"/>
                  </a:cubicBezTo>
                  <a:cubicBezTo>
                    <a:pt x="1" y="0"/>
                    <a:pt x="1" y="0"/>
                    <a:pt x="1" y="1"/>
                  </a:cubicBezTo>
                  <a:cubicBezTo>
                    <a:pt x="1" y="1"/>
                    <a:pt x="1" y="2"/>
                    <a:pt x="1" y="2"/>
                  </a:cubicBezTo>
                  <a:cubicBezTo>
                    <a:pt x="0" y="2"/>
                    <a:pt x="0" y="2"/>
                    <a:pt x="0" y="2"/>
                  </a:cubicBezTo>
                  <a:cubicBezTo>
                    <a:pt x="0" y="2"/>
                    <a:pt x="0" y="2"/>
                    <a:pt x="0" y="2"/>
                  </a:cubicBezTo>
                  <a:cubicBezTo>
                    <a:pt x="0" y="2"/>
                    <a:pt x="0" y="2"/>
                    <a:pt x="0" y="2"/>
                  </a:cubicBezTo>
                  <a:cubicBezTo>
                    <a:pt x="1" y="3"/>
                    <a:pt x="1" y="3"/>
                    <a:pt x="1" y="3"/>
                  </a:cubicBezTo>
                  <a:cubicBezTo>
                    <a:pt x="1" y="3"/>
                    <a:pt x="1" y="3"/>
                    <a:pt x="1" y="3"/>
                  </a:cubicBezTo>
                  <a:close/>
                  <a:moveTo>
                    <a:pt x="1" y="0"/>
                  </a:moveTo>
                  <a:cubicBezTo>
                    <a:pt x="0" y="0"/>
                    <a:pt x="0" y="1"/>
                    <a:pt x="0" y="1"/>
                  </a:cubicBezTo>
                  <a:cubicBezTo>
                    <a:pt x="0" y="1"/>
                    <a:pt x="0" y="1"/>
                    <a:pt x="0" y="1"/>
                  </a:cubicBezTo>
                  <a:cubicBezTo>
                    <a:pt x="1" y="2"/>
                    <a:pt x="1" y="2"/>
                    <a:pt x="1" y="2"/>
                  </a:cubicBezTo>
                  <a:cubicBezTo>
                    <a:pt x="1" y="1"/>
                    <a:pt x="1" y="1"/>
                    <a:pt x="1" y="1"/>
                  </a:cubicBezTo>
                  <a:cubicBezTo>
                    <a:pt x="1" y="1"/>
                    <a:pt x="1"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2" name="Freeform 991">
              <a:extLst>
                <a:ext uri="{FF2B5EF4-FFF2-40B4-BE49-F238E27FC236}">
                  <a16:creationId xmlns:a16="http://schemas.microsoft.com/office/drawing/2014/main" xmlns="" id="{52B06020-B24D-40B6-9292-12315BADB5E6}"/>
                </a:ext>
              </a:extLst>
            </p:cNvPr>
            <p:cNvSpPr>
              <a:spLocks noEditPoints="1"/>
            </p:cNvSpPr>
            <p:nvPr/>
          </p:nvSpPr>
          <p:spPr bwMode="auto">
            <a:xfrm>
              <a:off x="5159378" y="5997425"/>
              <a:ext cx="7510" cy="15020"/>
            </a:xfrm>
            <a:custGeom>
              <a:avLst/>
              <a:gdLst>
                <a:gd name="T0" fmla="*/ 0 w 1"/>
                <a:gd name="T1" fmla="*/ 0 h 3"/>
                <a:gd name="T2" fmla="*/ 1 w 1"/>
                <a:gd name="T3" fmla="*/ 1 h 3"/>
                <a:gd name="T4" fmla="*/ 1 w 1"/>
                <a:gd name="T5" fmla="*/ 3 h 3"/>
                <a:gd name="T6" fmla="*/ 0 w 1"/>
                <a:gd name="T7" fmla="*/ 1 h 3"/>
                <a:gd name="T8" fmla="*/ 0 w 1"/>
                <a:gd name="T9" fmla="*/ 0 h 3"/>
                <a:gd name="T10" fmla="*/ 0 w 1"/>
                <a:gd name="T11" fmla="*/ 0 h 3"/>
                <a:gd name="T12" fmla="*/ 0 w 1"/>
                <a:gd name="T13" fmla="*/ 1 h 3"/>
                <a:gd name="T14" fmla="*/ 0 w 1"/>
                <a:gd name="T15" fmla="*/ 3 h 3"/>
                <a:gd name="T16" fmla="*/ 1 w 1"/>
                <a:gd name="T17" fmla="*/ 1 h 3"/>
                <a:gd name="T18" fmla="*/ 0 w 1"/>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3">
                  <a:moveTo>
                    <a:pt x="0" y="0"/>
                  </a:moveTo>
                  <a:cubicBezTo>
                    <a:pt x="1" y="0"/>
                    <a:pt x="1" y="0"/>
                    <a:pt x="1" y="1"/>
                  </a:cubicBezTo>
                  <a:cubicBezTo>
                    <a:pt x="1" y="2"/>
                    <a:pt x="1" y="3"/>
                    <a:pt x="1" y="3"/>
                  </a:cubicBezTo>
                  <a:cubicBezTo>
                    <a:pt x="0" y="3"/>
                    <a:pt x="0" y="2"/>
                    <a:pt x="0" y="1"/>
                  </a:cubicBezTo>
                  <a:cubicBezTo>
                    <a:pt x="0" y="0"/>
                    <a:pt x="0" y="0"/>
                    <a:pt x="0" y="0"/>
                  </a:cubicBezTo>
                  <a:close/>
                  <a:moveTo>
                    <a:pt x="0" y="0"/>
                  </a:moveTo>
                  <a:cubicBezTo>
                    <a:pt x="0" y="0"/>
                    <a:pt x="0" y="1"/>
                    <a:pt x="0" y="1"/>
                  </a:cubicBezTo>
                  <a:cubicBezTo>
                    <a:pt x="0" y="2"/>
                    <a:pt x="0" y="3"/>
                    <a:pt x="0" y="3"/>
                  </a:cubicBezTo>
                  <a:cubicBezTo>
                    <a:pt x="1" y="3"/>
                    <a:pt x="1" y="2"/>
                    <a:pt x="1" y="1"/>
                  </a:cubicBezTo>
                  <a:cubicBezTo>
                    <a:pt x="1" y="1"/>
                    <a:pt x="1" y="0"/>
                    <a:pt x="0"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3" name="Rectangle 992">
              <a:extLst>
                <a:ext uri="{FF2B5EF4-FFF2-40B4-BE49-F238E27FC236}">
                  <a16:creationId xmlns:a16="http://schemas.microsoft.com/office/drawing/2014/main" xmlns="" id="{D96C864A-2AEE-4622-9116-CB90026A0A81}"/>
                </a:ext>
              </a:extLst>
            </p:cNvPr>
            <p:cNvSpPr>
              <a:spLocks noChangeArrowheads="1"/>
            </p:cNvSpPr>
            <p:nvPr/>
          </p:nvSpPr>
          <p:spPr bwMode="auto">
            <a:xfrm>
              <a:off x="5561165" y="4765783"/>
              <a:ext cx="645861" cy="638351"/>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4" name="Rectangle 993">
              <a:extLst>
                <a:ext uri="{FF2B5EF4-FFF2-40B4-BE49-F238E27FC236}">
                  <a16:creationId xmlns:a16="http://schemas.microsoft.com/office/drawing/2014/main" xmlns="" id="{D87A41F8-4C33-4A53-A0DB-3F6D63D8C161}"/>
                </a:ext>
              </a:extLst>
            </p:cNvPr>
            <p:cNvSpPr>
              <a:spLocks noChangeArrowheads="1"/>
            </p:cNvSpPr>
            <p:nvPr/>
          </p:nvSpPr>
          <p:spPr bwMode="auto">
            <a:xfrm>
              <a:off x="5981726" y="4833373"/>
              <a:ext cx="142690" cy="82610"/>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5" name="Freeform 994">
              <a:extLst>
                <a:ext uri="{FF2B5EF4-FFF2-40B4-BE49-F238E27FC236}">
                  <a16:creationId xmlns:a16="http://schemas.microsoft.com/office/drawing/2014/main" xmlns="" id="{A5F9F4BA-D893-42C1-BC67-3CFD68C306BE}"/>
                </a:ext>
              </a:extLst>
            </p:cNvPr>
            <p:cNvSpPr>
              <a:spLocks/>
            </p:cNvSpPr>
            <p:nvPr/>
          </p:nvSpPr>
          <p:spPr bwMode="auto">
            <a:xfrm>
              <a:off x="5730139" y="5242667"/>
              <a:ext cx="22530" cy="116406"/>
            </a:xfrm>
            <a:custGeom>
              <a:avLst/>
              <a:gdLst>
                <a:gd name="T0" fmla="*/ 5 w 5"/>
                <a:gd name="T1" fmla="*/ 0 h 23"/>
                <a:gd name="T2" fmla="*/ 5 w 5"/>
                <a:gd name="T3" fmla="*/ 23 h 23"/>
                <a:gd name="T4" fmla="*/ 0 w 5"/>
                <a:gd name="T5" fmla="*/ 23 h 23"/>
                <a:gd name="T6" fmla="*/ 0 w 5"/>
                <a:gd name="T7" fmla="*/ 0 h 23"/>
                <a:gd name="T8" fmla="*/ 5 w 5"/>
                <a:gd name="T9" fmla="*/ 0 h 23"/>
              </a:gdLst>
              <a:ahLst/>
              <a:cxnLst>
                <a:cxn ang="0">
                  <a:pos x="T0" y="T1"/>
                </a:cxn>
                <a:cxn ang="0">
                  <a:pos x="T2" y="T3"/>
                </a:cxn>
                <a:cxn ang="0">
                  <a:pos x="T4" y="T5"/>
                </a:cxn>
                <a:cxn ang="0">
                  <a:pos x="T6" y="T7"/>
                </a:cxn>
                <a:cxn ang="0">
                  <a:pos x="T8" y="T9"/>
                </a:cxn>
              </a:cxnLst>
              <a:rect l="0" t="0" r="r" b="b"/>
              <a:pathLst>
                <a:path w="5" h="23">
                  <a:moveTo>
                    <a:pt x="5" y="0"/>
                  </a:moveTo>
                  <a:cubicBezTo>
                    <a:pt x="5" y="23"/>
                    <a:pt x="5" y="23"/>
                    <a:pt x="5" y="23"/>
                  </a:cubicBezTo>
                  <a:cubicBezTo>
                    <a:pt x="0" y="23"/>
                    <a:pt x="0" y="23"/>
                    <a:pt x="0" y="23"/>
                  </a:cubicBezTo>
                  <a:cubicBezTo>
                    <a:pt x="0" y="16"/>
                    <a:pt x="0" y="6"/>
                    <a:pt x="0" y="0"/>
                  </a:cubicBezTo>
                  <a:lnTo>
                    <a:pt x="5"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6" name="Rectangle 995">
              <a:extLst>
                <a:ext uri="{FF2B5EF4-FFF2-40B4-BE49-F238E27FC236}">
                  <a16:creationId xmlns:a16="http://schemas.microsoft.com/office/drawing/2014/main" xmlns="" id="{21248D72-6986-4DB8-A710-81AA87893B16}"/>
                </a:ext>
              </a:extLst>
            </p:cNvPr>
            <p:cNvSpPr>
              <a:spLocks noChangeArrowheads="1"/>
            </p:cNvSpPr>
            <p:nvPr/>
          </p:nvSpPr>
          <p:spPr bwMode="auto">
            <a:xfrm>
              <a:off x="5715119" y="5242667"/>
              <a:ext cx="751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7" name="Rectangle 996">
              <a:extLst>
                <a:ext uri="{FF2B5EF4-FFF2-40B4-BE49-F238E27FC236}">
                  <a16:creationId xmlns:a16="http://schemas.microsoft.com/office/drawing/2014/main" xmlns="" id="{B5499F2D-DA20-4AD8-A2D1-3F4E72035754}"/>
                </a:ext>
              </a:extLst>
            </p:cNvPr>
            <p:cNvSpPr>
              <a:spLocks noChangeArrowheads="1"/>
            </p:cNvSpPr>
            <p:nvPr/>
          </p:nvSpPr>
          <p:spPr bwMode="auto">
            <a:xfrm>
              <a:off x="5778956" y="5242667"/>
              <a:ext cx="3004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8" name="Rectangle 997">
              <a:extLst>
                <a:ext uri="{FF2B5EF4-FFF2-40B4-BE49-F238E27FC236}">
                  <a16:creationId xmlns:a16="http://schemas.microsoft.com/office/drawing/2014/main" xmlns="" id="{EC3D51AD-B992-4A29-BD06-66EE5E393DD4}"/>
                </a:ext>
              </a:extLst>
            </p:cNvPr>
            <p:cNvSpPr>
              <a:spLocks noChangeArrowheads="1"/>
            </p:cNvSpPr>
            <p:nvPr/>
          </p:nvSpPr>
          <p:spPr bwMode="auto">
            <a:xfrm>
              <a:off x="5763936" y="5242667"/>
              <a:ext cx="1126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9" name="Rectangle 998">
              <a:extLst>
                <a:ext uri="{FF2B5EF4-FFF2-40B4-BE49-F238E27FC236}">
                  <a16:creationId xmlns:a16="http://schemas.microsoft.com/office/drawing/2014/main" xmlns="" id="{CCFD9FCE-740D-4B80-A858-EC4BCD97EB45}"/>
                </a:ext>
              </a:extLst>
            </p:cNvPr>
            <p:cNvSpPr>
              <a:spLocks noChangeArrowheads="1"/>
            </p:cNvSpPr>
            <p:nvPr/>
          </p:nvSpPr>
          <p:spPr bwMode="auto">
            <a:xfrm>
              <a:off x="5673815" y="5242667"/>
              <a:ext cx="2253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0" name="Freeform 999">
              <a:extLst>
                <a:ext uri="{FF2B5EF4-FFF2-40B4-BE49-F238E27FC236}">
                  <a16:creationId xmlns:a16="http://schemas.microsoft.com/office/drawing/2014/main" xmlns="" id="{8B68916F-FA58-4FDD-8BA1-352A5A2AECB5}"/>
                </a:ext>
              </a:extLst>
            </p:cNvPr>
            <p:cNvSpPr>
              <a:spLocks/>
            </p:cNvSpPr>
            <p:nvPr/>
          </p:nvSpPr>
          <p:spPr bwMode="auto">
            <a:xfrm>
              <a:off x="5606225" y="5242667"/>
              <a:ext cx="3756" cy="116406"/>
            </a:xfrm>
            <a:custGeom>
              <a:avLst/>
              <a:gdLst>
                <a:gd name="T0" fmla="*/ 0 w 1"/>
                <a:gd name="T1" fmla="*/ 0 h 23"/>
                <a:gd name="T2" fmla="*/ 1 w 1"/>
                <a:gd name="T3" fmla="*/ 0 h 23"/>
                <a:gd name="T4" fmla="*/ 1 w 1"/>
                <a:gd name="T5" fmla="*/ 23 h 23"/>
                <a:gd name="T6" fmla="*/ 0 w 1"/>
                <a:gd name="T7" fmla="*/ 23 h 23"/>
                <a:gd name="T8" fmla="*/ 0 w 1"/>
                <a:gd name="T9" fmla="*/ 0 h 23"/>
              </a:gdLst>
              <a:ahLst/>
              <a:cxnLst>
                <a:cxn ang="0">
                  <a:pos x="T0" y="T1"/>
                </a:cxn>
                <a:cxn ang="0">
                  <a:pos x="T2" y="T3"/>
                </a:cxn>
                <a:cxn ang="0">
                  <a:pos x="T4" y="T5"/>
                </a:cxn>
                <a:cxn ang="0">
                  <a:pos x="T6" y="T7"/>
                </a:cxn>
                <a:cxn ang="0">
                  <a:pos x="T8" y="T9"/>
                </a:cxn>
              </a:cxnLst>
              <a:rect l="0" t="0" r="r" b="b"/>
              <a:pathLst>
                <a:path w="1" h="23">
                  <a:moveTo>
                    <a:pt x="0" y="0"/>
                  </a:moveTo>
                  <a:cubicBezTo>
                    <a:pt x="1" y="0"/>
                    <a:pt x="1" y="0"/>
                    <a:pt x="1" y="0"/>
                  </a:cubicBezTo>
                  <a:cubicBezTo>
                    <a:pt x="1" y="5"/>
                    <a:pt x="1" y="17"/>
                    <a:pt x="1" y="23"/>
                  </a:cubicBezTo>
                  <a:cubicBezTo>
                    <a:pt x="0" y="23"/>
                    <a:pt x="0" y="23"/>
                    <a:pt x="0" y="23"/>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1" name="Rectangle 1000">
              <a:extLst>
                <a:ext uri="{FF2B5EF4-FFF2-40B4-BE49-F238E27FC236}">
                  <a16:creationId xmlns:a16="http://schemas.microsoft.com/office/drawing/2014/main" xmlns="" id="{01723E98-DAD8-4A82-A0AC-4F604F092A62}"/>
                </a:ext>
              </a:extLst>
            </p:cNvPr>
            <p:cNvSpPr>
              <a:spLocks noChangeArrowheads="1"/>
            </p:cNvSpPr>
            <p:nvPr/>
          </p:nvSpPr>
          <p:spPr bwMode="auto">
            <a:xfrm>
              <a:off x="5621245" y="5242667"/>
              <a:ext cx="1126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2" name="Rectangle 1001">
              <a:extLst>
                <a:ext uri="{FF2B5EF4-FFF2-40B4-BE49-F238E27FC236}">
                  <a16:creationId xmlns:a16="http://schemas.microsoft.com/office/drawing/2014/main" xmlns="" id="{1FC6B628-7757-41C9-A466-FB22D1301D3C}"/>
                </a:ext>
              </a:extLst>
            </p:cNvPr>
            <p:cNvSpPr>
              <a:spLocks noChangeArrowheads="1"/>
            </p:cNvSpPr>
            <p:nvPr/>
          </p:nvSpPr>
          <p:spPr bwMode="auto">
            <a:xfrm>
              <a:off x="5632509" y="5242667"/>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3" name="Rectangle 1002">
              <a:extLst>
                <a:ext uri="{FF2B5EF4-FFF2-40B4-BE49-F238E27FC236}">
                  <a16:creationId xmlns:a16="http://schemas.microsoft.com/office/drawing/2014/main" xmlns="" id="{B21F864D-F06A-4CE8-8E2D-A9D9EA068304}"/>
                </a:ext>
              </a:extLst>
            </p:cNvPr>
            <p:cNvSpPr>
              <a:spLocks noChangeArrowheads="1"/>
            </p:cNvSpPr>
            <p:nvPr/>
          </p:nvSpPr>
          <p:spPr bwMode="auto">
            <a:xfrm>
              <a:off x="5643775" y="5242667"/>
              <a:ext cx="751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4" name="Freeform 1003">
              <a:extLst>
                <a:ext uri="{FF2B5EF4-FFF2-40B4-BE49-F238E27FC236}">
                  <a16:creationId xmlns:a16="http://schemas.microsoft.com/office/drawing/2014/main" xmlns="" id="{9984437F-230A-46B0-B581-FEA221C6CFE4}"/>
                </a:ext>
              </a:extLst>
            </p:cNvPr>
            <p:cNvSpPr>
              <a:spLocks/>
            </p:cNvSpPr>
            <p:nvPr/>
          </p:nvSpPr>
          <p:spPr bwMode="auto">
            <a:xfrm>
              <a:off x="5805239" y="5370337"/>
              <a:ext cx="3756" cy="11266"/>
            </a:xfrm>
            <a:custGeom>
              <a:avLst/>
              <a:gdLst>
                <a:gd name="T0" fmla="*/ 1 w 1"/>
                <a:gd name="T1" fmla="*/ 3 h 3"/>
                <a:gd name="T2" fmla="*/ 0 w 1"/>
                <a:gd name="T3" fmla="*/ 3 h 3"/>
                <a:gd name="T4" fmla="*/ 0 w 1"/>
                <a:gd name="T5" fmla="*/ 0 h 3"/>
                <a:gd name="T6" fmla="*/ 1 w 1"/>
                <a:gd name="T7" fmla="*/ 0 h 3"/>
                <a:gd name="T8" fmla="*/ 1 w 1"/>
                <a:gd name="T9" fmla="*/ 0 h 3"/>
                <a:gd name="T10" fmla="*/ 1 w 1"/>
                <a:gd name="T11" fmla="*/ 0 h 3"/>
                <a:gd name="T12" fmla="*/ 1 w 1"/>
                <a:gd name="T13" fmla="*/ 0 h 3"/>
                <a:gd name="T14" fmla="*/ 1 w 1"/>
                <a:gd name="T15" fmla="*/ 0 h 3"/>
                <a:gd name="T16" fmla="*/ 1 w 1"/>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1" y="3"/>
                  </a:moveTo>
                  <a:lnTo>
                    <a:pt x="0" y="3"/>
                  </a:lnTo>
                  <a:lnTo>
                    <a:pt x="0" y="0"/>
                  </a:lnTo>
                  <a:lnTo>
                    <a:pt x="1" y="0"/>
                  </a:lnTo>
                  <a:lnTo>
                    <a:pt x="1" y="0"/>
                  </a:lnTo>
                  <a:lnTo>
                    <a:pt x="1" y="0"/>
                  </a:lnTo>
                  <a:lnTo>
                    <a:pt x="1" y="0"/>
                  </a:lnTo>
                  <a:lnTo>
                    <a:pt x="1" y="0"/>
                  </a:lnTo>
                  <a:lnTo>
                    <a:pt x="1"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5" name="Freeform 1004">
              <a:extLst>
                <a:ext uri="{FF2B5EF4-FFF2-40B4-BE49-F238E27FC236}">
                  <a16:creationId xmlns:a16="http://schemas.microsoft.com/office/drawing/2014/main" xmlns="" id="{9768F569-9A5F-415F-92CB-7C982EC5124E}"/>
                </a:ext>
              </a:extLst>
            </p:cNvPr>
            <p:cNvSpPr>
              <a:spLocks/>
            </p:cNvSpPr>
            <p:nvPr/>
          </p:nvSpPr>
          <p:spPr bwMode="auto">
            <a:xfrm>
              <a:off x="5778956" y="5366584"/>
              <a:ext cx="11266" cy="15020"/>
            </a:xfrm>
            <a:custGeom>
              <a:avLst/>
              <a:gdLst>
                <a:gd name="T0" fmla="*/ 0 w 2"/>
                <a:gd name="T1" fmla="*/ 3 h 3"/>
                <a:gd name="T2" fmla="*/ 0 w 2"/>
                <a:gd name="T3" fmla="*/ 3 h 3"/>
                <a:gd name="T4" fmla="*/ 2 w 2"/>
                <a:gd name="T5" fmla="*/ 3 h 3"/>
                <a:gd name="T6" fmla="*/ 2 w 2"/>
                <a:gd name="T7" fmla="*/ 3 h 3"/>
                <a:gd name="T8" fmla="*/ 2 w 2"/>
                <a:gd name="T9" fmla="*/ 3 h 3"/>
                <a:gd name="T10" fmla="*/ 1 w 2"/>
                <a:gd name="T11" fmla="*/ 1 h 3"/>
                <a:gd name="T12" fmla="*/ 1 w 2"/>
                <a:gd name="T13" fmla="*/ 0 h 3"/>
                <a:gd name="T14" fmla="*/ 2 w 2"/>
                <a:gd name="T15" fmla="*/ 1 h 3"/>
                <a:gd name="T16" fmla="*/ 2 w 2"/>
                <a:gd name="T17" fmla="*/ 1 h 3"/>
                <a:gd name="T18" fmla="*/ 1 w 2"/>
                <a:gd name="T19" fmla="*/ 1 h 3"/>
                <a:gd name="T20" fmla="*/ 1 w 2"/>
                <a:gd name="T21" fmla="*/ 1 h 3"/>
                <a:gd name="T22" fmla="*/ 2 w 2"/>
                <a:gd name="T23" fmla="*/ 3 h 3"/>
                <a:gd name="T24" fmla="*/ 2 w 2"/>
                <a:gd name="T25" fmla="*/ 3 h 3"/>
                <a:gd name="T26" fmla="*/ 2 w 2"/>
                <a:gd name="T27" fmla="*/ 3 h 3"/>
                <a:gd name="T28" fmla="*/ 0 w 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3"/>
                  </a:moveTo>
                  <a:cubicBezTo>
                    <a:pt x="0" y="3"/>
                    <a:pt x="0" y="3"/>
                    <a:pt x="0" y="3"/>
                  </a:cubicBezTo>
                  <a:cubicBezTo>
                    <a:pt x="2" y="3"/>
                    <a:pt x="2" y="3"/>
                    <a:pt x="2" y="3"/>
                  </a:cubicBezTo>
                  <a:cubicBezTo>
                    <a:pt x="2" y="3"/>
                    <a:pt x="2" y="3"/>
                    <a:pt x="2" y="3"/>
                  </a:cubicBezTo>
                  <a:cubicBezTo>
                    <a:pt x="2" y="3"/>
                    <a:pt x="2" y="3"/>
                    <a:pt x="2" y="3"/>
                  </a:cubicBezTo>
                  <a:cubicBezTo>
                    <a:pt x="1" y="2"/>
                    <a:pt x="1" y="2"/>
                    <a:pt x="1" y="1"/>
                  </a:cubicBezTo>
                  <a:cubicBezTo>
                    <a:pt x="1" y="1"/>
                    <a:pt x="1" y="0"/>
                    <a:pt x="1" y="0"/>
                  </a:cubicBezTo>
                  <a:cubicBezTo>
                    <a:pt x="2" y="1"/>
                    <a:pt x="2" y="1"/>
                    <a:pt x="2" y="1"/>
                  </a:cubicBezTo>
                  <a:cubicBezTo>
                    <a:pt x="2" y="1"/>
                    <a:pt x="2" y="1"/>
                    <a:pt x="2" y="1"/>
                  </a:cubicBezTo>
                  <a:cubicBezTo>
                    <a:pt x="1" y="1"/>
                    <a:pt x="1" y="1"/>
                    <a:pt x="1" y="1"/>
                  </a:cubicBezTo>
                  <a:cubicBezTo>
                    <a:pt x="1" y="1"/>
                    <a:pt x="1" y="1"/>
                    <a:pt x="1" y="1"/>
                  </a:cubicBezTo>
                  <a:cubicBezTo>
                    <a:pt x="1" y="2"/>
                    <a:pt x="1" y="2"/>
                    <a:pt x="2" y="3"/>
                  </a:cubicBezTo>
                  <a:cubicBezTo>
                    <a:pt x="2" y="3"/>
                    <a:pt x="2" y="3"/>
                    <a:pt x="2" y="3"/>
                  </a:cubicBezTo>
                  <a:cubicBezTo>
                    <a:pt x="2" y="3"/>
                    <a:pt x="2" y="3"/>
                    <a:pt x="2" y="3"/>
                  </a:cubicBezTo>
                  <a:lnTo>
                    <a:pt x="0"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6" name="Freeform 1005">
              <a:extLst>
                <a:ext uri="{FF2B5EF4-FFF2-40B4-BE49-F238E27FC236}">
                  <a16:creationId xmlns:a16="http://schemas.microsoft.com/office/drawing/2014/main" xmlns="" id="{1F886CD1-660C-4732-9A67-198020CB343A}"/>
                </a:ext>
              </a:extLst>
            </p:cNvPr>
            <p:cNvSpPr>
              <a:spLocks/>
            </p:cNvSpPr>
            <p:nvPr/>
          </p:nvSpPr>
          <p:spPr bwMode="auto">
            <a:xfrm>
              <a:off x="5760179" y="5366584"/>
              <a:ext cx="7510" cy="15020"/>
            </a:xfrm>
            <a:custGeom>
              <a:avLst/>
              <a:gdLst>
                <a:gd name="T0" fmla="*/ 2 w 2"/>
                <a:gd name="T1" fmla="*/ 3 h 3"/>
                <a:gd name="T2" fmla="*/ 1 w 2"/>
                <a:gd name="T3" fmla="*/ 3 h 3"/>
                <a:gd name="T4" fmla="*/ 0 w 2"/>
                <a:gd name="T5" fmla="*/ 3 h 3"/>
                <a:gd name="T6" fmla="*/ 1 w 2"/>
                <a:gd name="T7" fmla="*/ 2 h 3"/>
                <a:gd name="T8" fmla="*/ 1 w 2"/>
                <a:gd name="T9" fmla="*/ 2 h 3"/>
                <a:gd name="T10" fmla="*/ 1 w 2"/>
                <a:gd name="T11" fmla="*/ 1 h 3"/>
                <a:gd name="T12" fmla="*/ 1 w 2"/>
                <a:gd name="T13" fmla="*/ 0 h 3"/>
                <a:gd name="T14" fmla="*/ 2 w 2"/>
                <a:gd name="T15" fmla="*/ 1 h 3"/>
                <a:gd name="T16" fmla="*/ 2 w 2"/>
                <a:gd name="T17" fmla="*/ 1 h 3"/>
                <a:gd name="T18" fmla="*/ 1 w 2"/>
                <a:gd name="T19" fmla="*/ 1 h 3"/>
                <a:gd name="T20" fmla="*/ 1 w 2"/>
                <a:gd name="T21" fmla="*/ 1 h 3"/>
                <a:gd name="T22" fmla="*/ 2 w 2"/>
                <a:gd name="T23" fmla="*/ 2 h 3"/>
                <a:gd name="T24" fmla="*/ 2 w 2"/>
                <a:gd name="T25" fmla="*/ 2 h 3"/>
                <a:gd name="T26" fmla="*/ 2 w 2"/>
                <a:gd name="T27" fmla="*/ 2 h 3"/>
                <a:gd name="T28" fmla="*/ 2 w 2"/>
                <a:gd name="T29" fmla="*/ 2 h 3"/>
                <a:gd name="T30" fmla="*/ 1 w 2"/>
                <a:gd name="T31" fmla="*/ 3 h 3"/>
                <a:gd name="T32" fmla="*/ 1 w 2"/>
                <a:gd name="T33" fmla="*/ 3 h 3"/>
                <a:gd name="T34" fmla="*/ 2 w 2"/>
                <a:gd name="T3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2" y="3"/>
                  </a:moveTo>
                  <a:cubicBezTo>
                    <a:pt x="1" y="3"/>
                    <a:pt x="1" y="3"/>
                    <a:pt x="1" y="3"/>
                  </a:cubicBezTo>
                  <a:cubicBezTo>
                    <a:pt x="1" y="3"/>
                    <a:pt x="0" y="3"/>
                    <a:pt x="0" y="3"/>
                  </a:cubicBezTo>
                  <a:cubicBezTo>
                    <a:pt x="0" y="2"/>
                    <a:pt x="1" y="2"/>
                    <a:pt x="1" y="2"/>
                  </a:cubicBezTo>
                  <a:cubicBezTo>
                    <a:pt x="1" y="2"/>
                    <a:pt x="1" y="2"/>
                    <a:pt x="1" y="2"/>
                  </a:cubicBezTo>
                  <a:cubicBezTo>
                    <a:pt x="1" y="1"/>
                    <a:pt x="1" y="1"/>
                    <a:pt x="1" y="1"/>
                  </a:cubicBezTo>
                  <a:cubicBezTo>
                    <a:pt x="1" y="1"/>
                    <a:pt x="1" y="0"/>
                    <a:pt x="1" y="0"/>
                  </a:cubicBezTo>
                  <a:cubicBezTo>
                    <a:pt x="2" y="1"/>
                    <a:pt x="2" y="1"/>
                    <a:pt x="2" y="1"/>
                  </a:cubicBezTo>
                  <a:cubicBezTo>
                    <a:pt x="2" y="1"/>
                    <a:pt x="2" y="1"/>
                    <a:pt x="2" y="1"/>
                  </a:cubicBezTo>
                  <a:cubicBezTo>
                    <a:pt x="1" y="1"/>
                    <a:pt x="1" y="1"/>
                    <a:pt x="1" y="1"/>
                  </a:cubicBezTo>
                  <a:cubicBezTo>
                    <a:pt x="1" y="1"/>
                    <a:pt x="1" y="1"/>
                    <a:pt x="1" y="1"/>
                  </a:cubicBezTo>
                  <a:cubicBezTo>
                    <a:pt x="2" y="2"/>
                    <a:pt x="2" y="2"/>
                    <a:pt x="2" y="2"/>
                  </a:cubicBezTo>
                  <a:cubicBezTo>
                    <a:pt x="2" y="2"/>
                    <a:pt x="2" y="2"/>
                    <a:pt x="2" y="2"/>
                  </a:cubicBezTo>
                  <a:cubicBezTo>
                    <a:pt x="2" y="2"/>
                    <a:pt x="2" y="2"/>
                    <a:pt x="2" y="2"/>
                  </a:cubicBezTo>
                  <a:cubicBezTo>
                    <a:pt x="2" y="2"/>
                    <a:pt x="2" y="2"/>
                    <a:pt x="2" y="2"/>
                  </a:cubicBezTo>
                  <a:cubicBezTo>
                    <a:pt x="1" y="2"/>
                    <a:pt x="1" y="2"/>
                    <a:pt x="1" y="3"/>
                  </a:cubicBezTo>
                  <a:cubicBezTo>
                    <a:pt x="1" y="3"/>
                    <a:pt x="1" y="3"/>
                    <a:pt x="1" y="3"/>
                  </a:cubicBezTo>
                  <a:cubicBezTo>
                    <a:pt x="2" y="3"/>
                    <a:pt x="2" y="3"/>
                    <a:pt x="2" y="3"/>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7" name="Freeform 1006">
              <a:extLst>
                <a:ext uri="{FF2B5EF4-FFF2-40B4-BE49-F238E27FC236}">
                  <a16:creationId xmlns:a16="http://schemas.microsoft.com/office/drawing/2014/main" xmlns="" id="{68CF03CF-893E-4268-BEF0-B943383C8026}"/>
                </a:ext>
              </a:extLst>
            </p:cNvPr>
            <p:cNvSpPr>
              <a:spLocks noEditPoints="1"/>
            </p:cNvSpPr>
            <p:nvPr/>
          </p:nvSpPr>
          <p:spPr bwMode="auto">
            <a:xfrm>
              <a:off x="5737649" y="5370337"/>
              <a:ext cx="11266" cy="11266"/>
            </a:xfrm>
            <a:custGeom>
              <a:avLst/>
              <a:gdLst>
                <a:gd name="T0" fmla="*/ 2 w 3"/>
                <a:gd name="T1" fmla="*/ 3 h 3"/>
                <a:gd name="T2" fmla="*/ 2 w 3"/>
                <a:gd name="T3" fmla="*/ 3 h 3"/>
                <a:gd name="T4" fmla="*/ 0 w 3"/>
                <a:gd name="T5" fmla="*/ 3 h 3"/>
                <a:gd name="T6" fmla="*/ 0 w 3"/>
                <a:gd name="T7" fmla="*/ 1 h 3"/>
                <a:gd name="T8" fmla="*/ 2 w 3"/>
                <a:gd name="T9" fmla="*/ 1 h 3"/>
                <a:gd name="T10" fmla="*/ 2 w 3"/>
                <a:gd name="T11" fmla="*/ 0 h 3"/>
                <a:gd name="T12" fmla="*/ 2 w 3"/>
                <a:gd name="T13" fmla="*/ 0 h 3"/>
                <a:gd name="T14" fmla="*/ 3 w 3"/>
                <a:gd name="T15" fmla="*/ 1 h 3"/>
                <a:gd name="T16" fmla="*/ 3 w 3"/>
                <a:gd name="T17" fmla="*/ 3 h 3"/>
                <a:gd name="T18" fmla="*/ 2 w 3"/>
                <a:gd name="T19" fmla="*/ 3 h 3"/>
                <a:gd name="T20" fmla="*/ 2 w 3"/>
                <a:gd name="T21" fmla="*/ 3 h 3"/>
                <a:gd name="T22" fmla="*/ 2 w 3"/>
                <a:gd name="T23" fmla="*/ 3 h 3"/>
                <a:gd name="T24" fmla="*/ 3 w 3"/>
                <a:gd name="T25" fmla="*/ 1 h 3"/>
                <a:gd name="T26" fmla="*/ 3 w 3"/>
                <a:gd name="T27" fmla="*/ 1 h 3"/>
                <a:gd name="T28" fmla="*/ 2 w 3"/>
                <a:gd name="T29" fmla="*/ 0 h 3"/>
                <a:gd name="T30" fmla="*/ 2 w 3"/>
                <a:gd name="T31" fmla="*/ 0 h 3"/>
                <a:gd name="T32" fmla="*/ 2 w 3"/>
                <a:gd name="T33" fmla="*/ 0 h 3"/>
                <a:gd name="T34" fmla="*/ 2 w 3"/>
                <a:gd name="T35" fmla="*/ 0 h 3"/>
                <a:gd name="T36" fmla="*/ 2 w 3"/>
                <a:gd name="T37" fmla="*/ 1 h 3"/>
                <a:gd name="T38" fmla="*/ 3 w 3"/>
                <a:gd name="T3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 h="3">
                  <a:moveTo>
                    <a:pt x="2" y="3"/>
                  </a:moveTo>
                  <a:lnTo>
                    <a:pt x="2" y="3"/>
                  </a:lnTo>
                  <a:lnTo>
                    <a:pt x="0" y="3"/>
                  </a:lnTo>
                  <a:lnTo>
                    <a:pt x="0" y="1"/>
                  </a:lnTo>
                  <a:lnTo>
                    <a:pt x="2" y="1"/>
                  </a:lnTo>
                  <a:lnTo>
                    <a:pt x="2" y="0"/>
                  </a:lnTo>
                  <a:lnTo>
                    <a:pt x="2" y="0"/>
                  </a:lnTo>
                  <a:lnTo>
                    <a:pt x="3" y="1"/>
                  </a:lnTo>
                  <a:lnTo>
                    <a:pt x="3" y="3"/>
                  </a:lnTo>
                  <a:lnTo>
                    <a:pt x="2" y="3"/>
                  </a:lnTo>
                  <a:lnTo>
                    <a:pt x="2" y="3"/>
                  </a:lnTo>
                  <a:lnTo>
                    <a:pt x="2" y="3"/>
                  </a:lnTo>
                  <a:close/>
                  <a:moveTo>
                    <a:pt x="3" y="1"/>
                  </a:moveTo>
                  <a:lnTo>
                    <a:pt x="3" y="1"/>
                  </a:lnTo>
                  <a:lnTo>
                    <a:pt x="2" y="0"/>
                  </a:lnTo>
                  <a:lnTo>
                    <a:pt x="2" y="0"/>
                  </a:lnTo>
                  <a:lnTo>
                    <a:pt x="2" y="0"/>
                  </a:lnTo>
                  <a:lnTo>
                    <a:pt x="2" y="0"/>
                  </a:lnTo>
                  <a:lnTo>
                    <a:pt x="2" y="1"/>
                  </a:lnTo>
                  <a:lnTo>
                    <a:pt x="3" y="1"/>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8" name="Freeform 1007">
              <a:extLst>
                <a:ext uri="{FF2B5EF4-FFF2-40B4-BE49-F238E27FC236}">
                  <a16:creationId xmlns:a16="http://schemas.microsoft.com/office/drawing/2014/main" xmlns="" id="{A50DA6B9-755C-4F9E-BDAC-F95E5E579D8D}"/>
                </a:ext>
              </a:extLst>
            </p:cNvPr>
            <p:cNvSpPr>
              <a:spLocks/>
            </p:cNvSpPr>
            <p:nvPr/>
          </p:nvSpPr>
          <p:spPr bwMode="auto">
            <a:xfrm>
              <a:off x="5718875" y="5370337"/>
              <a:ext cx="11266" cy="11266"/>
            </a:xfrm>
            <a:custGeom>
              <a:avLst/>
              <a:gdLst>
                <a:gd name="T0" fmla="*/ 0 w 2"/>
                <a:gd name="T1" fmla="*/ 0 h 2"/>
                <a:gd name="T2" fmla="*/ 2 w 2"/>
                <a:gd name="T3" fmla="*/ 0 h 2"/>
                <a:gd name="T4" fmla="*/ 2 w 2"/>
                <a:gd name="T5" fmla="*/ 1 h 2"/>
                <a:gd name="T6" fmla="*/ 1 w 2"/>
                <a:gd name="T7" fmla="*/ 1 h 2"/>
                <a:gd name="T8" fmla="*/ 1 w 2"/>
                <a:gd name="T9" fmla="*/ 2 h 2"/>
                <a:gd name="T10" fmla="*/ 1 w 2"/>
                <a:gd name="T11" fmla="*/ 2 h 2"/>
                <a:gd name="T12" fmla="*/ 2 w 2"/>
                <a:gd name="T13" fmla="*/ 2 h 2"/>
                <a:gd name="T14" fmla="*/ 2 w 2"/>
                <a:gd name="T15" fmla="*/ 2 h 2"/>
                <a:gd name="T16" fmla="*/ 1 w 2"/>
                <a:gd name="T17" fmla="*/ 2 h 2"/>
                <a:gd name="T18" fmla="*/ 0 w 2"/>
                <a:gd name="T19" fmla="*/ 1 h 2"/>
                <a:gd name="T20" fmla="*/ 1 w 2"/>
                <a:gd name="T21" fmla="*/ 1 h 2"/>
                <a:gd name="T22" fmla="*/ 1 w 2"/>
                <a:gd name="T23" fmla="*/ 1 h 2"/>
                <a:gd name="T24" fmla="*/ 1 w 2"/>
                <a:gd name="T25" fmla="*/ 1 h 2"/>
                <a:gd name="T26" fmla="*/ 1 w 2"/>
                <a:gd name="T27" fmla="*/ 0 h 2"/>
                <a:gd name="T28" fmla="*/ 0 w 2"/>
                <a:gd name="T2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2">
                  <a:moveTo>
                    <a:pt x="0" y="0"/>
                  </a:moveTo>
                  <a:cubicBezTo>
                    <a:pt x="2" y="0"/>
                    <a:pt x="2" y="0"/>
                    <a:pt x="2" y="0"/>
                  </a:cubicBezTo>
                  <a:cubicBezTo>
                    <a:pt x="2" y="1"/>
                    <a:pt x="2" y="1"/>
                    <a:pt x="2" y="1"/>
                  </a:cubicBezTo>
                  <a:cubicBezTo>
                    <a:pt x="1" y="1"/>
                    <a:pt x="1" y="1"/>
                    <a:pt x="1" y="1"/>
                  </a:cubicBezTo>
                  <a:cubicBezTo>
                    <a:pt x="1" y="1"/>
                    <a:pt x="1" y="1"/>
                    <a:pt x="1" y="2"/>
                  </a:cubicBezTo>
                  <a:cubicBezTo>
                    <a:pt x="1" y="2"/>
                    <a:pt x="1" y="2"/>
                    <a:pt x="1" y="2"/>
                  </a:cubicBezTo>
                  <a:cubicBezTo>
                    <a:pt x="2" y="2"/>
                    <a:pt x="2" y="2"/>
                    <a:pt x="2" y="2"/>
                  </a:cubicBezTo>
                  <a:cubicBezTo>
                    <a:pt x="2" y="2"/>
                    <a:pt x="2" y="2"/>
                    <a:pt x="2" y="2"/>
                  </a:cubicBezTo>
                  <a:cubicBezTo>
                    <a:pt x="1" y="2"/>
                    <a:pt x="1" y="2"/>
                    <a:pt x="1" y="2"/>
                  </a:cubicBezTo>
                  <a:cubicBezTo>
                    <a:pt x="1" y="2"/>
                    <a:pt x="0" y="2"/>
                    <a:pt x="0" y="1"/>
                  </a:cubicBezTo>
                  <a:cubicBezTo>
                    <a:pt x="1" y="1"/>
                    <a:pt x="1" y="1"/>
                    <a:pt x="1" y="1"/>
                  </a:cubicBezTo>
                  <a:cubicBezTo>
                    <a:pt x="1" y="1"/>
                    <a:pt x="1" y="1"/>
                    <a:pt x="1" y="1"/>
                  </a:cubicBezTo>
                  <a:cubicBezTo>
                    <a:pt x="1" y="1"/>
                    <a:pt x="1" y="1"/>
                    <a:pt x="1" y="1"/>
                  </a:cubicBezTo>
                  <a:cubicBezTo>
                    <a:pt x="1" y="0"/>
                    <a:pt x="1" y="0"/>
                    <a:pt x="1" y="0"/>
                  </a:cubicBezTo>
                  <a:cubicBezTo>
                    <a:pt x="0" y="0"/>
                    <a:pt x="0" y="0"/>
                    <a:pt x="0"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9" name="Freeform 1008">
              <a:extLst>
                <a:ext uri="{FF2B5EF4-FFF2-40B4-BE49-F238E27FC236}">
                  <a16:creationId xmlns:a16="http://schemas.microsoft.com/office/drawing/2014/main" xmlns="" id="{B43A487E-9D99-4633-AE49-F401121CA72C}"/>
                </a:ext>
              </a:extLst>
            </p:cNvPr>
            <p:cNvSpPr>
              <a:spLocks noEditPoints="1"/>
            </p:cNvSpPr>
            <p:nvPr/>
          </p:nvSpPr>
          <p:spPr bwMode="auto">
            <a:xfrm>
              <a:off x="5696345" y="5366584"/>
              <a:ext cx="11266" cy="15020"/>
            </a:xfrm>
            <a:custGeom>
              <a:avLst/>
              <a:gdLst>
                <a:gd name="T0" fmla="*/ 0 w 2"/>
                <a:gd name="T1" fmla="*/ 0 h 3"/>
                <a:gd name="T2" fmla="*/ 0 w 2"/>
                <a:gd name="T3" fmla="*/ 1 h 3"/>
                <a:gd name="T4" fmla="*/ 1 w 2"/>
                <a:gd name="T5" fmla="*/ 1 h 3"/>
                <a:gd name="T6" fmla="*/ 2 w 2"/>
                <a:gd name="T7" fmla="*/ 2 h 3"/>
                <a:gd name="T8" fmla="*/ 1 w 2"/>
                <a:gd name="T9" fmla="*/ 3 h 3"/>
                <a:gd name="T10" fmla="*/ 0 w 2"/>
                <a:gd name="T11" fmla="*/ 2 h 3"/>
                <a:gd name="T12" fmla="*/ 1 w 2"/>
                <a:gd name="T13" fmla="*/ 2 h 3"/>
                <a:gd name="T14" fmla="*/ 1 w 2"/>
                <a:gd name="T15" fmla="*/ 2 h 3"/>
                <a:gd name="T16" fmla="*/ 1 w 2"/>
                <a:gd name="T17" fmla="*/ 2 h 3"/>
                <a:gd name="T18" fmla="*/ 1 w 2"/>
                <a:gd name="T19" fmla="*/ 1 h 3"/>
                <a:gd name="T20" fmla="*/ 0 w 2"/>
                <a:gd name="T21" fmla="*/ 1 h 3"/>
                <a:gd name="T22" fmla="*/ 0 w 2"/>
                <a:gd name="T23" fmla="*/ 0 h 3"/>
                <a:gd name="T24" fmla="*/ 1 w 2"/>
                <a:gd name="T25" fmla="*/ 3 h 3"/>
                <a:gd name="T26" fmla="*/ 2 w 2"/>
                <a:gd name="T27" fmla="*/ 2 h 3"/>
                <a:gd name="T28" fmla="*/ 1 w 2"/>
                <a:gd name="T29" fmla="*/ 2 h 3"/>
                <a:gd name="T30" fmla="*/ 1 w 2"/>
                <a:gd name="T31" fmla="*/ 2 h 3"/>
                <a:gd name="T32" fmla="*/ 0 w 2"/>
                <a:gd name="T33" fmla="*/ 2 h 3"/>
                <a:gd name="T34" fmla="*/ 1 w 2"/>
                <a:gd name="T3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0" y="0"/>
                  </a:moveTo>
                  <a:cubicBezTo>
                    <a:pt x="0" y="1"/>
                    <a:pt x="0" y="1"/>
                    <a:pt x="0" y="1"/>
                  </a:cubicBezTo>
                  <a:cubicBezTo>
                    <a:pt x="1" y="1"/>
                    <a:pt x="1" y="1"/>
                    <a:pt x="1" y="1"/>
                  </a:cubicBezTo>
                  <a:cubicBezTo>
                    <a:pt x="2" y="1"/>
                    <a:pt x="2" y="2"/>
                    <a:pt x="2" y="2"/>
                  </a:cubicBezTo>
                  <a:cubicBezTo>
                    <a:pt x="2" y="3"/>
                    <a:pt x="1" y="3"/>
                    <a:pt x="1" y="3"/>
                  </a:cubicBezTo>
                  <a:cubicBezTo>
                    <a:pt x="0" y="3"/>
                    <a:pt x="0" y="3"/>
                    <a:pt x="0" y="2"/>
                  </a:cubicBezTo>
                  <a:cubicBezTo>
                    <a:pt x="0" y="2"/>
                    <a:pt x="0" y="2"/>
                    <a:pt x="1" y="2"/>
                  </a:cubicBezTo>
                  <a:cubicBezTo>
                    <a:pt x="1" y="2"/>
                    <a:pt x="1" y="2"/>
                    <a:pt x="1" y="2"/>
                  </a:cubicBezTo>
                  <a:cubicBezTo>
                    <a:pt x="1" y="2"/>
                    <a:pt x="1" y="2"/>
                    <a:pt x="1" y="2"/>
                  </a:cubicBezTo>
                  <a:cubicBezTo>
                    <a:pt x="1" y="1"/>
                    <a:pt x="1" y="1"/>
                    <a:pt x="1" y="1"/>
                  </a:cubicBezTo>
                  <a:cubicBezTo>
                    <a:pt x="0" y="1"/>
                    <a:pt x="0" y="1"/>
                    <a:pt x="0" y="1"/>
                  </a:cubicBezTo>
                  <a:lnTo>
                    <a:pt x="0" y="0"/>
                  </a:lnTo>
                  <a:close/>
                  <a:moveTo>
                    <a:pt x="1" y="3"/>
                  </a:moveTo>
                  <a:cubicBezTo>
                    <a:pt x="1" y="3"/>
                    <a:pt x="1" y="3"/>
                    <a:pt x="2" y="2"/>
                  </a:cubicBezTo>
                  <a:cubicBezTo>
                    <a:pt x="1" y="2"/>
                    <a:pt x="1" y="2"/>
                    <a:pt x="1" y="2"/>
                  </a:cubicBezTo>
                  <a:cubicBezTo>
                    <a:pt x="1" y="2"/>
                    <a:pt x="1" y="2"/>
                    <a:pt x="1" y="2"/>
                  </a:cubicBezTo>
                  <a:cubicBezTo>
                    <a:pt x="1" y="2"/>
                    <a:pt x="0" y="2"/>
                    <a:pt x="0" y="2"/>
                  </a:cubicBezTo>
                  <a:cubicBezTo>
                    <a:pt x="0" y="3"/>
                    <a:pt x="1" y="3"/>
                    <a:pt x="1" y="3"/>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0" name="Freeform 1010">
              <a:extLst>
                <a:ext uri="{FF2B5EF4-FFF2-40B4-BE49-F238E27FC236}">
                  <a16:creationId xmlns:a16="http://schemas.microsoft.com/office/drawing/2014/main" xmlns="" id="{D877AA89-A106-4649-8556-682BA556D6CA}"/>
                </a:ext>
              </a:extLst>
            </p:cNvPr>
            <p:cNvSpPr>
              <a:spLocks/>
            </p:cNvSpPr>
            <p:nvPr/>
          </p:nvSpPr>
          <p:spPr bwMode="auto">
            <a:xfrm>
              <a:off x="5677572" y="5370340"/>
              <a:ext cx="11266" cy="11266"/>
            </a:xfrm>
            <a:custGeom>
              <a:avLst/>
              <a:gdLst>
                <a:gd name="T0" fmla="*/ 3 w 3"/>
                <a:gd name="T1" fmla="*/ 0 h 3"/>
                <a:gd name="T2" fmla="*/ 3 w 3"/>
                <a:gd name="T3" fmla="*/ 0 h 3"/>
                <a:gd name="T4" fmla="*/ 0 w 3"/>
                <a:gd name="T5" fmla="*/ 0 h 3"/>
                <a:gd name="T6" fmla="*/ 0 w 3"/>
                <a:gd name="T7" fmla="*/ 0 h 3"/>
                <a:gd name="T8" fmla="*/ 3 w 3"/>
                <a:gd name="T9" fmla="*/ 3 h 3"/>
                <a:gd name="T10" fmla="*/ 1 w 3"/>
                <a:gd name="T11" fmla="*/ 3 h 3"/>
                <a:gd name="T12" fmla="*/ 0 w 3"/>
                <a:gd name="T13" fmla="*/ 0 h 3"/>
                <a:gd name="T14" fmla="*/ 0 w 3"/>
                <a:gd name="T15" fmla="*/ 0 h 3"/>
                <a:gd name="T16" fmla="*/ 3 w 3"/>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3">
                  <a:moveTo>
                    <a:pt x="3" y="0"/>
                  </a:moveTo>
                  <a:lnTo>
                    <a:pt x="3" y="0"/>
                  </a:lnTo>
                  <a:lnTo>
                    <a:pt x="0" y="0"/>
                  </a:lnTo>
                  <a:lnTo>
                    <a:pt x="0" y="0"/>
                  </a:lnTo>
                  <a:lnTo>
                    <a:pt x="3" y="3"/>
                  </a:lnTo>
                  <a:lnTo>
                    <a:pt x="1" y="3"/>
                  </a:lnTo>
                  <a:lnTo>
                    <a:pt x="0" y="0"/>
                  </a:lnTo>
                  <a:lnTo>
                    <a:pt x="0" y="0"/>
                  </a:lnTo>
                  <a:lnTo>
                    <a:pt x="3"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1" name="Freeform 1011">
              <a:extLst>
                <a:ext uri="{FF2B5EF4-FFF2-40B4-BE49-F238E27FC236}">
                  <a16:creationId xmlns:a16="http://schemas.microsoft.com/office/drawing/2014/main" xmlns="" id="{45C9BB37-0702-408B-93BA-4ED8C9E578B2}"/>
                </a:ext>
              </a:extLst>
            </p:cNvPr>
            <p:cNvSpPr>
              <a:spLocks noEditPoints="1"/>
            </p:cNvSpPr>
            <p:nvPr/>
          </p:nvSpPr>
          <p:spPr bwMode="auto">
            <a:xfrm>
              <a:off x="5658795" y="5366584"/>
              <a:ext cx="7510" cy="15020"/>
            </a:xfrm>
            <a:custGeom>
              <a:avLst/>
              <a:gdLst>
                <a:gd name="T0" fmla="*/ 1 w 2"/>
                <a:gd name="T1" fmla="*/ 3 h 3"/>
                <a:gd name="T2" fmla="*/ 0 w 2"/>
                <a:gd name="T3" fmla="*/ 3 h 3"/>
                <a:gd name="T4" fmla="*/ 0 w 2"/>
                <a:gd name="T5" fmla="*/ 2 h 3"/>
                <a:gd name="T6" fmla="*/ 0 w 2"/>
                <a:gd name="T7" fmla="*/ 2 h 3"/>
                <a:gd name="T8" fmla="*/ 0 w 2"/>
                <a:gd name="T9" fmla="*/ 1 h 3"/>
                <a:gd name="T10" fmla="*/ 1 w 2"/>
                <a:gd name="T11" fmla="*/ 0 h 3"/>
                <a:gd name="T12" fmla="*/ 2 w 2"/>
                <a:gd name="T13" fmla="*/ 1 h 3"/>
                <a:gd name="T14" fmla="*/ 1 w 2"/>
                <a:gd name="T15" fmla="*/ 2 h 3"/>
                <a:gd name="T16" fmla="*/ 1 w 2"/>
                <a:gd name="T17" fmla="*/ 2 h 3"/>
                <a:gd name="T18" fmla="*/ 2 w 2"/>
                <a:gd name="T19" fmla="*/ 3 h 3"/>
                <a:gd name="T20" fmla="*/ 1 w 2"/>
                <a:gd name="T21" fmla="*/ 3 h 3"/>
                <a:gd name="T22" fmla="*/ 1 w 2"/>
                <a:gd name="T23" fmla="*/ 3 h 3"/>
                <a:gd name="T24" fmla="*/ 1 w 2"/>
                <a:gd name="T25" fmla="*/ 3 h 3"/>
                <a:gd name="T26" fmla="*/ 1 w 2"/>
                <a:gd name="T27" fmla="*/ 2 h 3"/>
                <a:gd name="T28" fmla="*/ 0 w 2"/>
                <a:gd name="T29" fmla="*/ 3 h 3"/>
                <a:gd name="T30" fmla="*/ 1 w 2"/>
                <a:gd name="T31" fmla="*/ 3 h 3"/>
                <a:gd name="T32" fmla="*/ 1 w 2"/>
                <a:gd name="T33" fmla="*/ 1 h 3"/>
                <a:gd name="T34" fmla="*/ 0 w 2"/>
                <a:gd name="T35" fmla="*/ 1 h 3"/>
                <a:gd name="T36" fmla="*/ 1 w 2"/>
                <a:gd name="T37" fmla="*/ 2 h 3"/>
                <a:gd name="T38" fmla="*/ 1 w 2"/>
                <a:gd name="T3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 h="3">
                  <a:moveTo>
                    <a:pt x="1" y="3"/>
                  </a:moveTo>
                  <a:cubicBezTo>
                    <a:pt x="0" y="3"/>
                    <a:pt x="0" y="3"/>
                    <a:pt x="0" y="3"/>
                  </a:cubicBezTo>
                  <a:cubicBezTo>
                    <a:pt x="0" y="2"/>
                    <a:pt x="0" y="2"/>
                    <a:pt x="0" y="2"/>
                  </a:cubicBezTo>
                  <a:cubicBezTo>
                    <a:pt x="0" y="2"/>
                    <a:pt x="0" y="2"/>
                    <a:pt x="0" y="2"/>
                  </a:cubicBezTo>
                  <a:cubicBezTo>
                    <a:pt x="0" y="1"/>
                    <a:pt x="0" y="1"/>
                    <a:pt x="0" y="1"/>
                  </a:cubicBezTo>
                  <a:cubicBezTo>
                    <a:pt x="0" y="1"/>
                    <a:pt x="0" y="0"/>
                    <a:pt x="1" y="0"/>
                  </a:cubicBezTo>
                  <a:cubicBezTo>
                    <a:pt x="1" y="0"/>
                    <a:pt x="2" y="1"/>
                    <a:pt x="2" y="1"/>
                  </a:cubicBezTo>
                  <a:cubicBezTo>
                    <a:pt x="1" y="2"/>
                    <a:pt x="1" y="2"/>
                    <a:pt x="1" y="2"/>
                  </a:cubicBezTo>
                  <a:cubicBezTo>
                    <a:pt x="1" y="2"/>
                    <a:pt x="1" y="2"/>
                    <a:pt x="1" y="2"/>
                  </a:cubicBezTo>
                  <a:cubicBezTo>
                    <a:pt x="2" y="3"/>
                    <a:pt x="2" y="3"/>
                    <a:pt x="2" y="3"/>
                  </a:cubicBezTo>
                  <a:cubicBezTo>
                    <a:pt x="2" y="3"/>
                    <a:pt x="1" y="3"/>
                    <a:pt x="1" y="3"/>
                  </a:cubicBezTo>
                  <a:close/>
                  <a:moveTo>
                    <a:pt x="1" y="3"/>
                  </a:moveTo>
                  <a:cubicBezTo>
                    <a:pt x="1" y="3"/>
                    <a:pt x="1" y="3"/>
                    <a:pt x="1" y="3"/>
                  </a:cubicBezTo>
                  <a:cubicBezTo>
                    <a:pt x="1" y="2"/>
                    <a:pt x="1" y="2"/>
                    <a:pt x="1" y="2"/>
                  </a:cubicBezTo>
                  <a:cubicBezTo>
                    <a:pt x="0" y="2"/>
                    <a:pt x="0" y="2"/>
                    <a:pt x="0" y="3"/>
                  </a:cubicBezTo>
                  <a:lnTo>
                    <a:pt x="1" y="3"/>
                  </a:lnTo>
                  <a:close/>
                  <a:moveTo>
                    <a:pt x="1" y="1"/>
                  </a:moveTo>
                  <a:cubicBezTo>
                    <a:pt x="0" y="1"/>
                    <a:pt x="0" y="1"/>
                    <a:pt x="0" y="1"/>
                  </a:cubicBezTo>
                  <a:cubicBezTo>
                    <a:pt x="1" y="2"/>
                    <a:pt x="1" y="2"/>
                    <a:pt x="1" y="2"/>
                  </a:cubicBezTo>
                  <a:cubicBezTo>
                    <a:pt x="1" y="1"/>
                    <a:pt x="1" y="1"/>
                    <a:pt x="1" y="1"/>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2" name="Freeform 1012">
              <a:extLst>
                <a:ext uri="{FF2B5EF4-FFF2-40B4-BE49-F238E27FC236}">
                  <a16:creationId xmlns:a16="http://schemas.microsoft.com/office/drawing/2014/main" xmlns="" id="{EB7244D5-73A7-4D23-9988-DA5461DFCA39}"/>
                </a:ext>
              </a:extLst>
            </p:cNvPr>
            <p:cNvSpPr>
              <a:spLocks noEditPoints="1"/>
            </p:cNvSpPr>
            <p:nvPr/>
          </p:nvSpPr>
          <p:spPr bwMode="auto">
            <a:xfrm>
              <a:off x="5632512" y="5366584"/>
              <a:ext cx="11266" cy="15020"/>
            </a:xfrm>
            <a:custGeom>
              <a:avLst/>
              <a:gdLst>
                <a:gd name="T0" fmla="*/ 1 w 2"/>
                <a:gd name="T1" fmla="*/ 3 h 3"/>
                <a:gd name="T2" fmla="*/ 1 w 2"/>
                <a:gd name="T3" fmla="*/ 3 h 3"/>
                <a:gd name="T4" fmla="*/ 0 w 2"/>
                <a:gd name="T5" fmla="*/ 3 h 3"/>
                <a:gd name="T6" fmla="*/ 0 w 2"/>
                <a:gd name="T7" fmla="*/ 2 h 3"/>
                <a:gd name="T8" fmla="*/ 1 w 2"/>
                <a:gd name="T9" fmla="*/ 0 h 3"/>
                <a:gd name="T10" fmla="*/ 2 w 2"/>
                <a:gd name="T11" fmla="*/ 2 h 3"/>
                <a:gd name="T12" fmla="*/ 1 w 2"/>
                <a:gd name="T13" fmla="*/ 2 h 3"/>
                <a:gd name="T14" fmla="*/ 0 w 2"/>
                <a:gd name="T15" fmla="*/ 2 h 3"/>
                <a:gd name="T16" fmla="*/ 0 w 2"/>
                <a:gd name="T17" fmla="*/ 2 h 3"/>
                <a:gd name="T18" fmla="*/ 0 w 2"/>
                <a:gd name="T19" fmla="*/ 3 h 3"/>
                <a:gd name="T20" fmla="*/ 1 w 2"/>
                <a:gd name="T21" fmla="*/ 3 h 3"/>
                <a:gd name="T22" fmla="*/ 1 w 2"/>
                <a:gd name="T23" fmla="*/ 3 h 3"/>
                <a:gd name="T24" fmla="*/ 1 w 2"/>
                <a:gd name="T25" fmla="*/ 1 h 3"/>
                <a:gd name="T26" fmla="*/ 0 w 2"/>
                <a:gd name="T27" fmla="*/ 2 h 3"/>
                <a:gd name="T28" fmla="*/ 0 w 2"/>
                <a:gd name="T29" fmla="*/ 2 h 3"/>
                <a:gd name="T30" fmla="*/ 1 w 2"/>
                <a:gd name="T31" fmla="*/ 2 h 3"/>
                <a:gd name="T32" fmla="*/ 1 w 2"/>
                <a:gd name="T33" fmla="*/ 1 h 3"/>
                <a:gd name="T34" fmla="*/ 1 w 2"/>
                <a:gd name="T3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1" y="3"/>
                  </a:moveTo>
                  <a:cubicBezTo>
                    <a:pt x="1" y="3"/>
                    <a:pt x="1" y="3"/>
                    <a:pt x="1" y="3"/>
                  </a:cubicBezTo>
                  <a:cubicBezTo>
                    <a:pt x="0" y="3"/>
                    <a:pt x="0" y="3"/>
                    <a:pt x="0" y="3"/>
                  </a:cubicBezTo>
                  <a:cubicBezTo>
                    <a:pt x="0" y="3"/>
                    <a:pt x="0" y="2"/>
                    <a:pt x="0" y="2"/>
                  </a:cubicBezTo>
                  <a:cubicBezTo>
                    <a:pt x="0" y="1"/>
                    <a:pt x="0" y="0"/>
                    <a:pt x="1" y="0"/>
                  </a:cubicBezTo>
                  <a:cubicBezTo>
                    <a:pt x="1" y="0"/>
                    <a:pt x="2" y="1"/>
                    <a:pt x="2" y="2"/>
                  </a:cubicBezTo>
                  <a:cubicBezTo>
                    <a:pt x="2" y="2"/>
                    <a:pt x="1" y="2"/>
                    <a:pt x="1" y="2"/>
                  </a:cubicBezTo>
                  <a:cubicBezTo>
                    <a:pt x="0" y="2"/>
                    <a:pt x="0" y="2"/>
                    <a:pt x="0" y="2"/>
                  </a:cubicBezTo>
                  <a:cubicBezTo>
                    <a:pt x="0" y="2"/>
                    <a:pt x="0" y="2"/>
                    <a:pt x="0" y="2"/>
                  </a:cubicBezTo>
                  <a:cubicBezTo>
                    <a:pt x="0" y="3"/>
                    <a:pt x="0" y="3"/>
                    <a:pt x="0" y="3"/>
                  </a:cubicBezTo>
                  <a:cubicBezTo>
                    <a:pt x="1" y="3"/>
                    <a:pt x="1" y="3"/>
                    <a:pt x="1" y="3"/>
                  </a:cubicBezTo>
                  <a:cubicBezTo>
                    <a:pt x="1" y="3"/>
                    <a:pt x="1" y="3"/>
                    <a:pt x="1" y="3"/>
                  </a:cubicBezTo>
                  <a:close/>
                  <a:moveTo>
                    <a:pt x="1" y="1"/>
                  </a:moveTo>
                  <a:cubicBezTo>
                    <a:pt x="0" y="1"/>
                    <a:pt x="0" y="1"/>
                    <a:pt x="0" y="2"/>
                  </a:cubicBezTo>
                  <a:cubicBezTo>
                    <a:pt x="0" y="2"/>
                    <a:pt x="0" y="2"/>
                    <a:pt x="0" y="2"/>
                  </a:cubicBezTo>
                  <a:cubicBezTo>
                    <a:pt x="1" y="2"/>
                    <a:pt x="1" y="2"/>
                    <a:pt x="1" y="2"/>
                  </a:cubicBezTo>
                  <a:cubicBezTo>
                    <a:pt x="1" y="1"/>
                    <a:pt x="1" y="1"/>
                    <a:pt x="1" y="1"/>
                  </a:cubicBezTo>
                  <a:cubicBezTo>
                    <a:pt x="1" y="1"/>
                    <a:pt x="1" y="1"/>
                    <a:pt x="1" y="1"/>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3" name="Freeform 1013">
              <a:extLst>
                <a:ext uri="{FF2B5EF4-FFF2-40B4-BE49-F238E27FC236}">
                  <a16:creationId xmlns:a16="http://schemas.microsoft.com/office/drawing/2014/main" xmlns="" id="{0DE52120-1FA4-41B6-839F-1489D9B6ABDD}"/>
                </a:ext>
              </a:extLst>
            </p:cNvPr>
            <p:cNvSpPr>
              <a:spLocks noEditPoints="1"/>
            </p:cNvSpPr>
            <p:nvPr/>
          </p:nvSpPr>
          <p:spPr bwMode="auto">
            <a:xfrm>
              <a:off x="5606225" y="5366584"/>
              <a:ext cx="11266" cy="15020"/>
            </a:xfrm>
            <a:custGeom>
              <a:avLst/>
              <a:gdLst>
                <a:gd name="T0" fmla="*/ 1 w 2"/>
                <a:gd name="T1" fmla="*/ 0 h 3"/>
                <a:gd name="T2" fmla="*/ 2 w 2"/>
                <a:gd name="T3" fmla="*/ 2 h 3"/>
                <a:gd name="T4" fmla="*/ 1 w 2"/>
                <a:gd name="T5" fmla="*/ 3 h 3"/>
                <a:gd name="T6" fmla="*/ 0 w 2"/>
                <a:gd name="T7" fmla="*/ 2 h 3"/>
                <a:gd name="T8" fmla="*/ 1 w 2"/>
                <a:gd name="T9" fmla="*/ 0 h 3"/>
                <a:gd name="T10" fmla="*/ 1 w 2"/>
                <a:gd name="T11" fmla="*/ 1 h 3"/>
                <a:gd name="T12" fmla="*/ 0 w 2"/>
                <a:gd name="T13" fmla="*/ 2 h 3"/>
                <a:gd name="T14" fmla="*/ 1 w 2"/>
                <a:gd name="T15" fmla="*/ 3 h 3"/>
                <a:gd name="T16" fmla="*/ 1 w 2"/>
                <a:gd name="T17" fmla="*/ 2 h 3"/>
                <a:gd name="T18" fmla="*/ 1 w 2"/>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0"/>
                  </a:moveTo>
                  <a:cubicBezTo>
                    <a:pt x="1" y="0"/>
                    <a:pt x="2" y="1"/>
                    <a:pt x="2" y="2"/>
                  </a:cubicBezTo>
                  <a:cubicBezTo>
                    <a:pt x="2" y="3"/>
                    <a:pt x="1" y="3"/>
                    <a:pt x="1" y="3"/>
                  </a:cubicBezTo>
                  <a:cubicBezTo>
                    <a:pt x="0" y="3"/>
                    <a:pt x="0" y="3"/>
                    <a:pt x="0" y="2"/>
                  </a:cubicBezTo>
                  <a:cubicBezTo>
                    <a:pt x="0" y="1"/>
                    <a:pt x="0" y="0"/>
                    <a:pt x="1" y="0"/>
                  </a:cubicBezTo>
                  <a:close/>
                  <a:moveTo>
                    <a:pt x="1" y="1"/>
                  </a:moveTo>
                  <a:cubicBezTo>
                    <a:pt x="0" y="1"/>
                    <a:pt x="0" y="1"/>
                    <a:pt x="0" y="2"/>
                  </a:cubicBezTo>
                  <a:cubicBezTo>
                    <a:pt x="0" y="3"/>
                    <a:pt x="0" y="3"/>
                    <a:pt x="1" y="3"/>
                  </a:cubicBezTo>
                  <a:cubicBezTo>
                    <a:pt x="1" y="3"/>
                    <a:pt x="1" y="3"/>
                    <a:pt x="1" y="2"/>
                  </a:cubicBezTo>
                  <a:cubicBezTo>
                    <a:pt x="1" y="1"/>
                    <a:pt x="1" y="1"/>
                    <a:pt x="1" y="1"/>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4" name="Rectangle 1014">
              <a:extLst>
                <a:ext uri="{FF2B5EF4-FFF2-40B4-BE49-F238E27FC236}">
                  <a16:creationId xmlns:a16="http://schemas.microsoft.com/office/drawing/2014/main" xmlns="" id="{3F475E72-F388-4C50-B69A-5237B26107E8}"/>
                </a:ext>
              </a:extLst>
            </p:cNvPr>
            <p:cNvSpPr>
              <a:spLocks noChangeArrowheads="1"/>
            </p:cNvSpPr>
            <p:nvPr/>
          </p:nvSpPr>
          <p:spPr bwMode="auto">
            <a:xfrm>
              <a:off x="6237066" y="4822109"/>
              <a:ext cx="649617" cy="638351"/>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5" name="Rectangle 1015">
              <a:extLst>
                <a:ext uri="{FF2B5EF4-FFF2-40B4-BE49-F238E27FC236}">
                  <a16:creationId xmlns:a16="http://schemas.microsoft.com/office/drawing/2014/main" xmlns="" id="{AC055944-CDD2-47D7-8DE2-9E86AE5C989A}"/>
                </a:ext>
              </a:extLst>
            </p:cNvPr>
            <p:cNvSpPr>
              <a:spLocks noChangeArrowheads="1"/>
            </p:cNvSpPr>
            <p:nvPr/>
          </p:nvSpPr>
          <p:spPr bwMode="auto">
            <a:xfrm>
              <a:off x="6657627" y="4889699"/>
              <a:ext cx="142690" cy="7885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6" name="Freeform 1016">
              <a:extLst>
                <a:ext uri="{FF2B5EF4-FFF2-40B4-BE49-F238E27FC236}">
                  <a16:creationId xmlns:a16="http://schemas.microsoft.com/office/drawing/2014/main" xmlns="" id="{748C2EF9-3363-4FE2-9377-E59C13E6FB3D}"/>
                </a:ext>
              </a:extLst>
            </p:cNvPr>
            <p:cNvSpPr>
              <a:spLocks/>
            </p:cNvSpPr>
            <p:nvPr/>
          </p:nvSpPr>
          <p:spPr bwMode="auto">
            <a:xfrm>
              <a:off x="6402287" y="5298993"/>
              <a:ext cx="26286" cy="116406"/>
            </a:xfrm>
            <a:custGeom>
              <a:avLst/>
              <a:gdLst>
                <a:gd name="T0" fmla="*/ 5 w 5"/>
                <a:gd name="T1" fmla="*/ 0 h 23"/>
                <a:gd name="T2" fmla="*/ 5 w 5"/>
                <a:gd name="T3" fmla="*/ 23 h 23"/>
                <a:gd name="T4" fmla="*/ 0 w 5"/>
                <a:gd name="T5" fmla="*/ 23 h 23"/>
                <a:gd name="T6" fmla="*/ 0 w 5"/>
                <a:gd name="T7" fmla="*/ 0 h 23"/>
                <a:gd name="T8" fmla="*/ 5 w 5"/>
                <a:gd name="T9" fmla="*/ 0 h 23"/>
              </a:gdLst>
              <a:ahLst/>
              <a:cxnLst>
                <a:cxn ang="0">
                  <a:pos x="T0" y="T1"/>
                </a:cxn>
                <a:cxn ang="0">
                  <a:pos x="T2" y="T3"/>
                </a:cxn>
                <a:cxn ang="0">
                  <a:pos x="T4" y="T5"/>
                </a:cxn>
                <a:cxn ang="0">
                  <a:pos x="T6" y="T7"/>
                </a:cxn>
                <a:cxn ang="0">
                  <a:pos x="T8" y="T9"/>
                </a:cxn>
              </a:cxnLst>
              <a:rect l="0" t="0" r="r" b="b"/>
              <a:pathLst>
                <a:path w="5" h="23">
                  <a:moveTo>
                    <a:pt x="5" y="0"/>
                  </a:moveTo>
                  <a:cubicBezTo>
                    <a:pt x="5" y="23"/>
                    <a:pt x="5" y="23"/>
                    <a:pt x="5" y="23"/>
                  </a:cubicBezTo>
                  <a:cubicBezTo>
                    <a:pt x="0" y="23"/>
                    <a:pt x="0" y="23"/>
                    <a:pt x="0" y="23"/>
                  </a:cubicBezTo>
                  <a:cubicBezTo>
                    <a:pt x="0" y="16"/>
                    <a:pt x="0" y="5"/>
                    <a:pt x="0" y="0"/>
                  </a:cubicBezTo>
                  <a:lnTo>
                    <a:pt x="5"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7" name="Rectangle 1017">
              <a:extLst>
                <a:ext uri="{FF2B5EF4-FFF2-40B4-BE49-F238E27FC236}">
                  <a16:creationId xmlns:a16="http://schemas.microsoft.com/office/drawing/2014/main" xmlns="" id="{55F6397E-B18C-49D7-8AA7-CA632A6123A1}"/>
                </a:ext>
              </a:extLst>
            </p:cNvPr>
            <p:cNvSpPr>
              <a:spLocks noChangeArrowheads="1"/>
            </p:cNvSpPr>
            <p:nvPr/>
          </p:nvSpPr>
          <p:spPr bwMode="auto">
            <a:xfrm>
              <a:off x="6387267" y="5298993"/>
              <a:ext cx="1126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8" name="Rectangle 1018">
              <a:extLst>
                <a:ext uri="{FF2B5EF4-FFF2-40B4-BE49-F238E27FC236}">
                  <a16:creationId xmlns:a16="http://schemas.microsoft.com/office/drawing/2014/main" xmlns="" id="{16E47900-D19D-4E87-BDF0-E5DEAE356F15}"/>
                </a:ext>
              </a:extLst>
            </p:cNvPr>
            <p:cNvSpPr>
              <a:spLocks noChangeArrowheads="1"/>
            </p:cNvSpPr>
            <p:nvPr/>
          </p:nvSpPr>
          <p:spPr bwMode="auto">
            <a:xfrm>
              <a:off x="6458613" y="5298993"/>
              <a:ext cx="3004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9" name="Rectangle 1019">
              <a:extLst>
                <a:ext uri="{FF2B5EF4-FFF2-40B4-BE49-F238E27FC236}">
                  <a16:creationId xmlns:a16="http://schemas.microsoft.com/office/drawing/2014/main" xmlns="" id="{810C45AD-3E0D-412A-AA96-060DBD2BA866}"/>
                </a:ext>
              </a:extLst>
            </p:cNvPr>
            <p:cNvSpPr>
              <a:spLocks noChangeArrowheads="1"/>
            </p:cNvSpPr>
            <p:nvPr/>
          </p:nvSpPr>
          <p:spPr bwMode="auto">
            <a:xfrm>
              <a:off x="6439837" y="5298993"/>
              <a:ext cx="751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0" name="Rectangle 1020">
              <a:extLst>
                <a:ext uri="{FF2B5EF4-FFF2-40B4-BE49-F238E27FC236}">
                  <a16:creationId xmlns:a16="http://schemas.microsoft.com/office/drawing/2014/main" xmlns="" id="{A8427BC6-AA68-467E-8F68-7557B54A67CD}"/>
                </a:ext>
              </a:extLst>
            </p:cNvPr>
            <p:cNvSpPr>
              <a:spLocks noChangeArrowheads="1"/>
            </p:cNvSpPr>
            <p:nvPr/>
          </p:nvSpPr>
          <p:spPr bwMode="auto">
            <a:xfrm>
              <a:off x="6345963" y="5298993"/>
              <a:ext cx="2628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1" name="Freeform 1021">
              <a:extLst>
                <a:ext uri="{FF2B5EF4-FFF2-40B4-BE49-F238E27FC236}">
                  <a16:creationId xmlns:a16="http://schemas.microsoft.com/office/drawing/2014/main" xmlns="" id="{8F72EF95-9674-452D-992C-64E8342D895A}"/>
                </a:ext>
              </a:extLst>
            </p:cNvPr>
            <p:cNvSpPr>
              <a:spLocks/>
            </p:cNvSpPr>
            <p:nvPr/>
          </p:nvSpPr>
          <p:spPr bwMode="auto">
            <a:xfrm>
              <a:off x="6282126" y="5298993"/>
              <a:ext cx="3756" cy="116406"/>
            </a:xfrm>
            <a:custGeom>
              <a:avLst/>
              <a:gdLst>
                <a:gd name="T0" fmla="*/ 0 w 1"/>
                <a:gd name="T1" fmla="*/ 0 h 23"/>
                <a:gd name="T2" fmla="*/ 1 w 1"/>
                <a:gd name="T3" fmla="*/ 0 h 23"/>
                <a:gd name="T4" fmla="*/ 1 w 1"/>
                <a:gd name="T5" fmla="*/ 23 h 23"/>
                <a:gd name="T6" fmla="*/ 0 w 1"/>
                <a:gd name="T7" fmla="*/ 23 h 23"/>
                <a:gd name="T8" fmla="*/ 0 w 1"/>
                <a:gd name="T9" fmla="*/ 0 h 23"/>
              </a:gdLst>
              <a:ahLst/>
              <a:cxnLst>
                <a:cxn ang="0">
                  <a:pos x="T0" y="T1"/>
                </a:cxn>
                <a:cxn ang="0">
                  <a:pos x="T2" y="T3"/>
                </a:cxn>
                <a:cxn ang="0">
                  <a:pos x="T4" y="T5"/>
                </a:cxn>
                <a:cxn ang="0">
                  <a:pos x="T6" y="T7"/>
                </a:cxn>
                <a:cxn ang="0">
                  <a:pos x="T8" y="T9"/>
                </a:cxn>
              </a:cxnLst>
              <a:rect l="0" t="0" r="r" b="b"/>
              <a:pathLst>
                <a:path w="1" h="23">
                  <a:moveTo>
                    <a:pt x="0" y="0"/>
                  </a:moveTo>
                  <a:cubicBezTo>
                    <a:pt x="1" y="0"/>
                    <a:pt x="1" y="0"/>
                    <a:pt x="1" y="0"/>
                  </a:cubicBezTo>
                  <a:cubicBezTo>
                    <a:pt x="1" y="5"/>
                    <a:pt x="1" y="17"/>
                    <a:pt x="1" y="23"/>
                  </a:cubicBezTo>
                  <a:cubicBezTo>
                    <a:pt x="0" y="23"/>
                    <a:pt x="0" y="23"/>
                    <a:pt x="0" y="23"/>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2" name="Rectangle 1022">
              <a:extLst>
                <a:ext uri="{FF2B5EF4-FFF2-40B4-BE49-F238E27FC236}">
                  <a16:creationId xmlns:a16="http://schemas.microsoft.com/office/drawing/2014/main" xmlns="" id="{3C8EC427-4683-4F38-8619-AD5C6378E5DE}"/>
                </a:ext>
              </a:extLst>
            </p:cNvPr>
            <p:cNvSpPr>
              <a:spLocks noChangeArrowheads="1"/>
            </p:cNvSpPr>
            <p:nvPr/>
          </p:nvSpPr>
          <p:spPr bwMode="auto">
            <a:xfrm>
              <a:off x="6297146" y="5298993"/>
              <a:ext cx="1126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3" name="Rectangle 1023">
              <a:extLst>
                <a:ext uri="{FF2B5EF4-FFF2-40B4-BE49-F238E27FC236}">
                  <a16:creationId xmlns:a16="http://schemas.microsoft.com/office/drawing/2014/main" xmlns="" id="{94CD1988-2EF2-498F-B84D-B90D3AB577A2}"/>
                </a:ext>
              </a:extLst>
            </p:cNvPr>
            <p:cNvSpPr>
              <a:spLocks noChangeArrowheads="1"/>
            </p:cNvSpPr>
            <p:nvPr/>
          </p:nvSpPr>
          <p:spPr bwMode="auto">
            <a:xfrm>
              <a:off x="6308413" y="5298993"/>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4" name="Rectangle 1024">
              <a:extLst>
                <a:ext uri="{FF2B5EF4-FFF2-40B4-BE49-F238E27FC236}">
                  <a16:creationId xmlns:a16="http://schemas.microsoft.com/office/drawing/2014/main" xmlns="" id="{7C46CA68-5A72-4839-9623-55FA60D1531D}"/>
                </a:ext>
              </a:extLst>
            </p:cNvPr>
            <p:cNvSpPr>
              <a:spLocks noChangeArrowheads="1"/>
            </p:cNvSpPr>
            <p:nvPr/>
          </p:nvSpPr>
          <p:spPr bwMode="auto">
            <a:xfrm>
              <a:off x="6323433" y="5298993"/>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5" name="Freeform 1025">
              <a:extLst>
                <a:ext uri="{FF2B5EF4-FFF2-40B4-BE49-F238E27FC236}">
                  <a16:creationId xmlns:a16="http://schemas.microsoft.com/office/drawing/2014/main" xmlns="" id="{3A1B6325-243D-4692-9F39-5E8D9580FF51}"/>
                </a:ext>
              </a:extLst>
            </p:cNvPr>
            <p:cNvSpPr>
              <a:spLocks/>
            </p:cNvSpPr>
            <p:nvPr/>
          </p:nvSpPr>
          <p:spPr bwMode="auto">
            <a:xfrm>
              <a:off x="6481143" y="5422910"/>
              <a:ext cx="3756" cy="15020"/>
            </a:xfrm>
            <a:custGeom>
              <a:avLst/>
              <a:gdLst>
                <a:gd name="T0" fmla="*/ 1 w 1"/>
                <a:gd name="T1" fmla="*/ 4 h 4"/>
                <a:gd name="T2" fmla="*/ 0 w 1"/>
                <a:gd name="T3" fmla="*/ 4 h 4"/>
                <a:gd name="T4" fmla="*/ 0 w 1"/>
                <a:gd name="T5" fmla="*/ 0 h 4"/>
                <a:gd name="T6" fmla="*/ 1 w 1"/>
                <a:gd name="T7" fmla="*/ 0 h 4"/>
                <a:gd name="T8" fmla="*/ 1 w 1"/>
                <a:gd name="T9" fmla="*/ 1 h 4"/>
                <a:gd name="T10" fmla="*/ 1 w 1"/>
                <a:gd name="T11" fmla="*/ 1 h 4"/>
                <a:gd name="T12" fmla="*/ 1 w 1"/>
                <a:gd name="T13" fmla="*/ 1 h 4"/>
                <a:gd name="T14" fmla="*/ 1 w 1"/>
                <a:gd name="T15" fmla="*/ 1 h 4"/>
                <a:gd name="T16" fmla="*/ 1 w 1"/>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1" y="4"/>
                  </a:moveTo>
                  <a:lnTo>
                    <a:pt x="0" y="4"/>
                  </a:lnTo>
                  <a:lnTo>
                    <a:pt x="0" y="0"/>
                  </a:lnTo>
                  <a:lnTo>
                    <a:pt x="1" y="0"/>
                  </a:lnTo>
                  <a:lnTo>
                    <a:pt x="1" y="1"/>
                  </a:lnTo>
                  <a:lnTo>
                    <a:pt x="1" y="1"/>
                  </a:lnTo>
                  <a:lnTo>
                    <a:pt x="1" y="1"/>
                  </a:lnTo>
                  <a:lnTo>
                    <a:pt x="1" y="1"/>
                  </a:lnTo>
                  <a:lnTo>
                    <a:pt x="1" y="4"/>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6" name="Freeform 1026">
              <a:extLst>
                <a:ext uri="{FF2B5EF4-FFF2-40B4-BE49-F238E27FC236}">
                  <a16:creationId xmlns:a16="http://schemas.microsoft.com/office/drawing/2014/main" xmlns="" id="{645EF40E-E423-40C9-B6B7-B10FD4685DC1}"/>
                </a:ext>
              </a:extLst>
            </p:cNvPr>
            <p:cNvSpPr>
              <a:spLocks/>
            </p:cNvSpPr>
            <p:nvPr/>
          </p:nvSpPr>
          <p:spPr bwMode="auto">
            <a:xfrm>
              <a:off x="6458613" y="5422910"/>
              <a:ext cx="3756" cy="15020"/>
            </a:xfrm>
            <a:custGeom>
              <a:avLst/>
              <a:gdLst>
                <a:gd name="T0" fmla="*/ 0 w 1"/>
                <a:gd name="T1" fmla="*/ 3 h 3"/>
                <a:gd name="T2" fmla="*/ 0 w 1"/>
                <a:gd name="T3" fmla="*/ 3 h 3"/>
                <a:gd name="T4" fmla="*/ 1 w 1"/>
                <a:gd name="T5" fmla="*/ 3 h 3"/>
                <a:gd name="T6" fmla="*/ 1 w 1"/>
                <a:gd name="T7" fmla="*/ 3 h 3"/>
                <a:gd name="T8" fmla="*/ 1 w 1"/>
                <a:gd name="T9" fmla="*/ 3 h 3"/>
                <a:gd name="T10" fmla="*/ 0 w 1"/>
                <a:gd name="T11" fmla="*/ 1 h 3"/>
                <a:gd name="T12" fmla="*/ 1 w 1"/>
                <a:gd name="T13" fmla="*/ 0 h 3"/>
                <a:gd name="T14" fmla="*/ 1 w 1"/>
                <a:gd name="T15" fmla="*/ 1 h 3"/>
                <a:gd name="T16" fmla="*/ 1 w 1"/>
                <a:gd name="T17" fmla="*/ 1 h 3"/>
                <a:gd name="T18" fmla="*/ 1 w 1"/>
                <a:gd name="T19" fmla="*/ 1 h 3"/>
                <a:gd name="T20" fmla="*/ 0 w 1"/>
                <a:gd name="T21" fmla="*/ 1 h 3"/>
                <a:gd name="T22" fmla="*/ 1 w 1"/>
                <a:gd name="T23" fmla="*/ 3 h 3"/>
                <a:gd name="T24" fmla="*/ 1 w 1"/>
                <a:gd name="T25" fmla="*/ 3 h 3"/>
                <a:gd name="T26" fmla="*/ 1 w 1"/>
                <a:gd name="T27" fmla="*/ 3 h 3"/>
                <a:gd name="T28" fmla="*/ 0 w 1"/>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 h="3">
                  <a:moveTo>
                    <a:pt x="0" y="3"/>
                  </a:moveTo>
                  <a:cubicBezTo>
                    <a:pt x="0" y="3"/>
                    <a:pt x="0" y="3"/>
                    <a:pt x="0" y="3"/>
                  </a:cubicBezTo>
                  <a:cubicBezTo>
                    <a:pt x="1" y="3"/>
                    <a:pt x="1" y="3"/>
                    <a:pt x="1" y="3"/>
                  </a:cubicBezTo>
                  <a:cubicBezTo>
                    <a:pt x="1" y="3"/>
                    <a:pt x="1" y="3"/>
                    <a:pt x="1" y="3"/>
                  </a:cubicBezTo>
                  <a:cubicBezTo>
                    <a:pt x="1" y="3"/>
                    <a:pt x="1" y="3"/>
                    <a:pt x="1" y="3"/>
                  </a:cubicBezTo>
                  <a:cubicBezTo>
                    <a:pt x="0" y="2"/>
                    <a:pt x="0" y="2"/>
                    <a:pt x="0" y="1"/>
                  </a:cubicBezTo>
                  <a:cubicBezTo>
                    <a:pt x="0" y="1"/>
                    <a:pt x="0" y="0"/>
                    <a:pt x="1" y="0"/>
                  </a:cubicBezTo>
                  <a:cubicBezTo>
                    <a:pt x="1" y="1"/>
                    <a:pt x="1" y="1"/>
                    <a:pt x="1" y="1"/>
                  </a:cubicBezTo>
                  <a:cubicBezTo>
                    <a:pt x="1" y="1"/>
                    <a:pt x="1" y="1"/>
                    <a:pt x="1" y="1"/>
                  </a:cubicBezTo>
                  <a:cubicBezTo>
                    <a:pt x="1" y="1"/>
                    <a:pt x="1" y="1"/>
                    <a:pt x="1" y="1"/>
                  </a:cubicBezTo>
                  <a:cubicBezTo>
                    <a:pt x="0" y="1"/>
                    <a:pt x="0" y="1"/>
                    <a:pt x="0" y="1"/>
                  </a:cubicBezTo>
                  <a:cubicBezTo>
                    <a:pt x="0" y="2"/>
                    <a:pt x="0" y="2"/>
                    <a:pt x="1" y="3"/>
                  </a:cubicBezTo>
                  <a:cubicBezTo>
                    <a:pt x="1" y="3"/>
                    <a:pt x="1" y="3"/>
                    <a:pt x="1" y="3"/>
                  </a:cubicBezTo>
                  <a:cubicBezTo>
                    <a:pt x="1" y="3"/>
                    <a:pt x="1" y="3"/>
                    <a:pt x="1" y="3"/>
                  </a:cubicBezTo>
                  <a:lnTo>
                    <a:pt x="0"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7" name="Freeform 1027">
              <a:extLst>
                <a:ext uri="{FF2B5EF4-FFF2-40B4-BE49-F238E27FC236}">
                  <a16:creationId xmlns:a16="http://schemas.microsoft.com/office/drawing/2014/main" xmlns="" id="{E8E53C73-2A25-4A41-BD33-BDD572E6B02E}"/>
                </a:ext>
              </a:extLst>
            </p:cNvPr>
            <p:cNvSpPr>
              <a:spLocks/>
            </p:cNvSpPr>
            <p:nvPr/>
          </p:nvSpPr>
          <p:spPr bwMode="auto">
            <a:xfrm>
              <a:off x="6439837" y="5422910"/>
              <a:ext cx="3756" cy="15020"/>
            </a:xfrm>
            <a:custGeom>
              <a:avLst/>
              <a:gdLst>
                <a:gd name="T0" fmla="*/ 1 w 1"/>
                <a:gd name="T1" fmla="*/ 3 h 3"/>
                <a:gd name="T2" fmla="*/ 1 w 1"/>
                <a:gd name="T3" fmla="*/ 3 h 3"/>
                <a:gd name="T4" fmla="*/ 0 w 1"/>
                <a:gd name="T5" fmla="*/ 2 h 3"/>
                <a:gd name="T6" fmla="*/ 0 w 1"/>
                <a:gd name="T7" fmla="*/ 2 h 3"/>
                <a:gd name="T8" fmla="*/ 0 w 1"/>
                <a:gd name="T9" fmla="*/ 2 h 3"/>
                <a:gd name="T10" fmla="*/ 0 w 1"/>
                <a:gd name="T11" fmla="*/ 1 h 3"/>
                <a:gd name="T12" fmla="*/ 1 w 1"/>
                <a:gd name="T13" fmla="*/ 0 h 3"/>
                <a:gd name="T14" fmla="*/ 1 w 1"/>
                <a:gd name="T15" fmla="*/ 1 h 3"/>
                <a:gd name="T16" fmla="*/ 1 w 1"/>
                <a:gd name="T17" fmla="*/ 1 h 3"/>
                <a:gd name="T18" fmla="*/ 1 w 1"/>
                <a:gd name="T19" fmla="*/ 1 h 3"/>
                <a:gd name="T20" fmla="*/ 0 w 1"/>
                <a:gd name="T21" fmla="*/ 1 h 3"/>
                <a:gd name="T22" fmla="*/ 1 w 1"/>
                <a:gd name="T23" fmla="*/ 2 h 3"/>
                <a:gd name="T24" fmla="*/ 1 w 1"/>
                <a:gd name="T25" fmla="*/ 2 h 3"/>
                <a:gd name="T26" fmla="*/ 1 w 1"/>
                <a:gd name="T27" fmla="*/ 2 h 3"/>
                <a:gd name="T28" fmla="*/ 1 w 1"/>
                <a:gd name="T29" fmla="*/ 2 h 3"/>
                <a:gd name="T30" fmla="*/ 0 w 1"/>
                <a:gd name="T31" fmla="*/ 2 h 3"/>
                <a:gd name="T32" fmla="*/ 1 w 1"/>
                <a:gd name="T33" fmla="*/ 3 h 3"/>
                <a:gd name="T34" fmla="*/ 1 w 1"/>
                <a:gd name="T3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 h="3">
                  <a:moveTo>
                    <a:pt x="1" y="3"/>
                  </a:moveTo>
                  <a:cubicBezTo>
                    <a:pt x="1" y="3"/>
                    <a:pt x="1" y="3"/>
                    <a:pt x="1" y="3"/>
                  </a:cubicBezTo>
                  <a:cubicBezTo>
                    <a:pt x="0" y="3"/>
                    <a:pt x="0" y="3"/>
                    <a:pt x="0" y="2"/>
                  </a:cubicBezTo>
                  <a:cubicBezTo>
                    <a:pt x="0" y="2"/>
                    <a:pt x="0" y="2"/>
                    <a:pt x="0" y="2"/>
                  </a:cubicBezTo>
                  <a:cubicBezTo>
                    <a:pt x="0" y="2"/>
                    <a:pt x="0" y="2"/>
                    <a:pt x="0" y="2"/>
                  </a:cubicBezTo>
                  <a:cubicBezTo>
                    <a:pt x="0" y="1"/>
                    <a:pt x="0" y="1"/>
                    <a:pt x="0" y="1"/>
                  </a:cubicBezTo>
                  <a:cubicBezTo>
                    <a:pt x="0" y="1"/>
                    <a:pt x="0" y="0"/>
                    <a:pt x="1" y="0"/>
                  </a:cubicBezTo>
                  <a:cubicBezTo>
                    <a:pt x="1" y="1"/>
                    <a:pt x="1" y="1"/>
                    <a:pt x="1" y="1"/>
                  </a:cubicBezTo>
                  <a:cubicBezTo>
                    <a:pt x="1" y="1"/>
                    <a:pt x="1" y="1"/>
                    <a:pt x="1" y="1"/>
                  </a:cubicBezTo>
                  <a:cubicBezTo>
                    <a:pt x="1" y="1"/>
                    <a:pt x="1" y="1"/>
                    <a:pt x="1" y="1"/>
                  </a:cubicBezTo>
                  <a:cubicBezTo>
                    <a:pt x="0" y="1"/>
                    <a:pt x="0" y="1"/>
                    <a:pt x="0" y="1"/>
                  </a:cubicBezTo>
                  <a:cubicBezTo>
                    <a:pt x="1" y="2"/>
                    <a:pt x="1" y="2"/>
                    <a:pt x="1" y="2"/>
                  </a:cubicBezTo>
                  <a:cubicBezTo>
                    <a:pt x="1" y="2"/>
                    <a:pt x="1" y="2"/>
                    <a:pt x="1" y="2"/>
                  </a:cubicBezTo>
                  <a:cubicBezTo>
                    <a:pt x="1" y="2"/>
                    <a:pt x="1" y="2"/>
                    <a:pt x="1" y="2"/>
                  </a:cubicBezTo>
                  <a:cubicBezTo>
                    <a:pt x="1" y="2"/>
                    <a:pt x="1" y="2"/>
                    <a:pt x="1" y="2"/>
                  </a:cubicBezTo>
                  <a:cubicBezTo>
                    <a:pt x="0" y="2"/>
                    <a:pt x="0" y="2"/>
                    <a:pt x="0" y="2"/>
                  </a:cubicBezTo>
                  <a:cubicBezTo>
                    <a:pt x="0" y="3"/>
                    <a:pt x="0" y="3"/>
                    <a:pt x="1" y="3"/>
                  </a:cubicBezTo>
                  <a:cubicBezTo>
                    <a:pt x="1" y="3"/>
                    <a:pt x="1" y="3"/>
                    <a:pt x="1" y="3"/>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8" name="Freeform 1028">
              <a:extLst>
                <a:ext uri="{FF2B5EF4-FFF2-40B4-BE49-F238E27FC236}">
                  <a16:creationId xmlns:a16="http://schemas.microsoft.com/office/drawing/2014/main" xmlns="" id="{003108C1-87D3-4F2C-B487-8FA31311D319}"/>
                </a:ext>
              </a:extLst>
            </p:cNvPr>
            <p:cNvSpPr>
              <a:spLocks noEditPoints="1"/>
            </p:cNvSpPr>
            <p:nvPr/>
          </p:nvSpPr>
          <p:spPr bwMode="auto">
            <a:xfrm>
              <a:off x="6413553" y="5422910"/>
              <a:ext cx="11266" cy="15020"/>
            </a:xfrm>
            <a:custGeom>
              <a:avLst/>
              <a:gdLst>
                <a:gd name="T0" fmla="*/ 1 w 3"/>
                <a:gd name="T1" fmla="*/ 4 h 4"/>
                <a:gd name="T2" fmla="*/ 1 w 3"/>
                <a:gd name="T3" fmla="*/ 2 h 4"/>
                <a:gd name="T4" fmla="*/ 0 w 3"/>
                <a:gd name="T5" fmla="*/ 2 h 4"/>
                <a:gd name="T6" fmla="*/ 0 w 3"/>
                <a:gd name="T7" fmla="*/ 2 h 4"/>
                <a:gd name="T8" fmla="*/ 1 w 3"/>
                <a:gd name="T9" fmla="*/ 2 h 4"/>
                <a:gd name="T10" fmla="*/ 1 w 3"/>
                <a:gd name="T11" fmla="*/ 0 h 4"/>
                <a:gd name="T12" fmla="*/ 1 w 3"/>
                <a:gd name="T13" fmla="*/ 0 h 4"/>
                <a:gd name="T14" fmla="*/ 3 w 3"/>
                <a:gd name="T15" fmla="*/ 2 h 4"/>
                <a:gd name="T16" fmla="*/ 3 w 3"/>
                <a:gd name="T17" fmla="*/ 2 h 4"/>
                <a:gd name="T18" fmla="*/ 1 w 3"/>
                <a:gd name="T19" fmla="*/ 2 h 4"/>
                <a:gd name="T20" fmla="*/ 1 w 3"/>
                <a:gd name="T21" fmla="*/ 4 h 4"/>
                <a:gd name="T22" fmla="*/ 1 w 3"/>
                <a:gd name="T23" fmla="*/ 4 h 4"/>
                <a:gd name="T24" fmla="*/ 3 w 3"/>
                <a:gd name="T25" fmla="*/ 2 h 4"/>
                <a:gd name="T26" fmla="*/ 3 w 3"/>
                <a:gd name="T27" fmla="*/ 2 h 4"/>
                <a:gd name="T28" fmla="*/ 1 w 3"/>
                <a:gd name="T29" fmla="*/ 1 h 4"/>
                <a:gd name="T30" fmla="*/ 1 w 3"/>
                <a:gd name="T31" fmla="*/ 1 h 4"/>
                <a:gd name="T32" fmla="*/ 1 w 3"/>
                <a:gd name="T33" fmla="*/ 1 h 4"/>
                <a:gd name="T34" fmla="*/ 1 w 3"/>
                <a:gd name="T35" fmla="*/ 1 h 4"/>
                <a:gd name="T36" fmla="*/ 1 w 3"/>
                <a:gd name="T37" fmla="*/ 2 h 4"/>
                <a:gd name="T38" fmla="*/ 3 w 3"/>
                <a:gd name="T3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 h="4">
                  <a:moveTo>
                    <a:pt x="1" y="4"/>
                  </a:moveTo>
                  <a:lnTo>
                    <a:pt x="1" y="2"/>
                  </a:lnTo>
                  <a:lnTo>
                    <a:pt x="0" y="2"/>
                  </a:lnTo>
                  <a:lnTo>
                    <a:pt x="0" y="2"/>
                  </a:lnTo>
                  <a:lnTo>
                    <a:pt x="1" y="2"/>
                  </a:lnTo>
                  <a:lnTo>
                    <a:pt x="1" y="0"/>
                  </a:lnTo>
                  <a:lnTo>
                    <a:pt x="1" y="0"/>
                  </a:lnTo>
                  <a:lnTo>
                    <a:pt x="3" y="2"/>
                  </a:lnTo>
                  <a:lnTo>
                    <a:pt x="3" y="2"/>
                  </a:lnTo>
                  <a:lnTo>
                    <a:pt x="1" y="2"/>
                  </a:lnTo>
                  <a:lnTo>
                    <a:pt x="1" y="4"/>
                  </a:lnTo>
                  <a:lnTo>
                    <a:pt x="1" y="4"/>
                  </a:lnTo>
                  <a:close/>
                  <a:moveTo>
                    <a:pt x="3" y="2"/>
                  </a:moveTo>
                  <a:lnTo>
                    <a:pt x="3" y="2"/>
                  </a:lnTo>
                  <a:lnTo>
                    <a:pt x="1" y="1"/>
                  </a:lnTo>
                  <a:lnTo>
                    <a:pt x="1" y="1"/>
                  </a:lnTo>
                  <a:lnTo>
                    <a:pt x="1" y="1"/>
                  </a:lnTo>
                  <a:lnTo>
                    <a:pt x="1" y="1"/>
                  </a:lnTo>
                  <a:lnTo>
                    <a:pt x="1" y="2"/>
                  </a:lnTo>
                  <a:lnTo>
                    <a:pt x="3" y="2"/>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9" name="Freeform 1029">
              <a:extLst>
                <a:ext uri="{FF2B5EF4-FFF2-40B4-BE49-F238E27FC236}">
                  <a16:creationId xmlns:a16="http://schemas.microsoft.com/office/drawing/2014/main" xmlns="" id="{0A853D54-DE7D-4475-85F3-1EC36D6C8F1F}"/>
                </a:ext>
              </a:extLst>
            </p:cNvPr>
            <p:cNvSpPr>
              <a:spLocks/>
            </p:cNvSpPr>
            <p:nvPr/>
          </p:nvSpPr>
          <p:spPr bwMode="auto">
            <a:xfrm>
              <a:off x="6394777" y="5422910"/>
              <a:ext cx="7510" cy="15020"/>
            </a:xfrm>
            <a:custGeom>
              <a:avLst/>
              <a:gdLst>
                <a:gd name="T0" fmla="*/ 0 w 2"/>
                <a:gd name="T1" fmla="*/ 0 h 3"/>
                <a:gd name="T2" fmla="*/ 2 w 2"/>
                <a:gd name="T3" fmla="*/ 0 h 3"/>
                <a:gd name="T4" fmla="*/ 2 w 2"/>
                <a:gd name="T5" fmla="*/ 2 h 3"/>
                <a:gd name="T6" fmla="*/ 2 w 2"/>
                <a:gd name="T7" fmla="*/ 2 h 3"/>
                <a:gd name="T8" fmla="*/ 1 w 2"/>
                <a:gd name="T9" fmla="*/ 2 h 3"/>
                <a:gd name="T10" fmla="*/ 1 w 2"/>
                <a:gd name="T11" fmla="*/ 3 h 3"/>
                <a:gd name="T12" fmla="*/ 2 w 2"/>
                <a:gd name="T13" fmla="*/ 3 h 3"/>
                <a:gd name="T14" fmla="*/ 2 w 2"/>
                <a:gd name="T15" fmla="*/ 3 h 3"/>
                <a:gd name="T16" fmla="*/ 1 w 2"/>
                <a:gd name="T17" fmla="*/ 3 h 3"/>
                <a:gd name="T18" fmla="*/ 0 w 2"/>
                <a:gd name="T19" fmla="*/ 2 h 3"/>
                <a:gd name="T20" fmla="*/ 1 w 2"/>
                <a:gd name="T21" fmla="*/ 2 h 3"/>
                <a:gd name="T22" fmla="*/ 1 w 2"/>
                <a:gd name="T23" fmla="*/ 1 h 3"/>
                <a:gd name="T24" fmla="*/ 2 w 2"/>
                <a:gd name="T25" fmla="*/ 1 h 3"/>
                <a:gd name="T26" fmla="*/ 2 w 2"/>
                <a:gd name="T27" fmla="*/ 1 h 3"/>
                <a:gd name="T28" fmla="*/ 0 w 2"/>
                <a:gd name="T29" fmla="*/ 1 h 3"/>
                <a:gd name="T30" fmla="*/ 0 w 2"/>
                <a:gd name="T3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 h="3">
                  <a:moveTo>
                    <a:pt x="0" y="0"/>
                  </a:moveTo>
                  <a:cubicBezTo>
                    <a:pt x="2" y="0"/>
                    <a:pt x="2" y="0"/>
                    <a:pt x="2" y="0"/>
                  </a:cubicBezTo>
                  <a:cubicBezTo>
                    <a:pt x="2" y="2"/>
                    <a:pt x="2" y="2"/>
                    <a:pt x="2" y="2"/>
                  </a:cubicBezTo>
                  <a:cubicBezTo>
                    <a:pt x="2" y="2"/>
                    <a:pt x="2" y="2"/>
                    <a:pt x="2" y="2"/>
                  </a:cubicBezTo>
                  <a:cubicBezTo>
                    <a:pt x="1" y="2"/>
                    <a:pt x="1" y="2"/>
                    <a:pt x="1" y="2"/>
                  </a:cubicBezTo>
                  <a:cubicBezTo>
                    <a:pt x="1" y="3"/>
                    <a:pt x="1" y="3"/>
                    <a:pt x="1" y="3"/>
                  </a:cubicBezTo>
                  <a:cubicBezTo>
                    <a:pt x="2" y="3"/>
                    <a:pt x="2" y="3"/>
                    <a:pt x="2" y="3"/>
                  </a:cubicBezTo>
                  <a:cubicBezTo>
                    <a:pt x="2" y="3"/>
                    <a:pt x="2" y="3"/>
                    <a:pt x="2" y="3"/>
                  </a:cubicBezTo>
                  <a:cubicBezTo>
                    <a:pt x="1" y="3"/>
                    <a:pt x="1" y="3"/>
                    <a:pt x="1" y="3"/>
                  </a:cubicBezTo>
                  <a:cubicBezTo>
                    <a:pt x="1" y="3"/>
                    <a:pt x="0" y="3"/>
                    <a:pt x="0" y="2"/>
                  </a:cubicBezTo>
                  <a:cubicBezTo>
                    <a:pt x="0" y="2"/>
                    <a:pt x="1" y="2"/>
                    <a:pt x="1" y="2"/>
                  </a:cubicBezTo>
                  <a:cubicBezTo>
                    <a:pt x="1" y="1"/>
                    <a:pt x="1" y="1"/>
                    <a:pt x="1" y="1"/>
                  </a:cubicBezTo>
                  <a:cubicBezTo>
                    <a:pt x="2" y="1"/>
                    <a:pt x="2" y="1"/>
                    <a:pt x="2" y="1"/>
                  </a:cubicBezTo>
                  <a:cubicBezTo>
                    <a:pt x="2" y="1"/>
                    <a:pt x="2" y="1"/>
                    <a:pt x="2" y="1"/>
                  </a:cubicBezTo>
                  <a:cubicBezTo>
                    <a:pt x="0" y="1"/>
                    <a:pt x="0" y="1"/>
                    <a:pt x="0" y="1"/>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0" name="Freeform 1030">
              <a:extLst>
                <a:ext uri="{FF2B5EF4-FFF2-40B4-BE49-F238E27FC236}">
                  <a16:creationId xmlns:a16="http://schemas.microsoft.com/office/drawing/2014/main" xmlns="" id="{AFB1C8DB-E4F2-48ED-A5BC-EE48E0C4E550}"/>
                </a:ext>
              </a:extLst>
            </p:cNvPr>
            <p:cNvSpPr>
              <a:spLocks noEditPoints="1"/>
            </p:cNvSpPr>
            <p:nvPr/>
          </p:nvSpPr>
          <p:spPr bwMode="auto">
            <a:xfrm>
              <a:off x="6372247" y="5422910"/>
              <a:ext cx="11266" cy="15020"/>
            </a:xfrm>
            <a:custGeom>
              <a:avLst/>
              <a:gdLst>
                <a:gd name="T0" fmla="*/ 0 w 2"/>
                <a:gd name="T1" fmla="*/ 0 h 3"/>
                <a:gd name="T2" fmla="*/ 1 w 2"/>
                <a:gd name="T3" fmla="*/ 0 h 3"/>
                <a:gd name="T4" fmla="*/ 2 w 2"/>
                <a:gd name="T5" fmla="*/ 1 h 3"/>
                <a:gd name="T6" fmla="*/ 2 w 2"/>
                <a:gd name="T7" fmla="*/ 2 h 3"/>
                <a:gd name="T8" fmla="*/ 1 w 2"/>
                <a:gd name="T9" fmla="*/ 3 h 3"/>
                <a:gd name="T10" fmla="*/ 0 w 2"/>
                <a:gd name="T11" fmla="*/ 2 h 3"/>
                <a:gd name="T12" fmla="*/ 1 w 2"/>
                <a:gd name="T13" fmla="*/ 1 h 3"/>
                <a:gd name="T14" fmla="*/ 2 w 2"/>
                <a:gd name="T15" fmla="*/ 2 h 3"/>
                <a:gd name="T16" fmla="*/ 2 w 2"/>
                <a:gd name="T17" fmla="*/ 2 h 3"/>
                <a:gd name="T18" fmla="*/ 1 w 2"/>
                <a:gd name="T19" fmla="*/ 1 h 3"/>
                <a:gd name="T20" fmla="*/ 0 w 2"/>
                <a:gd name="T21" fmla="*/ 1 h 3"/>
                <a:gd name="T22" fmla="*/ 0 w 2"/>
                <a:gd name="T23" fmla="*/ 0 h 3"/>
                <a:gd name="T24" fmla="*/ 1 w 2"/>
                <a:gd name="T25" fmla="*/ 3 h 3"/>
                <a:gd name="T26" fmla="*/ 2 w 2"/>
                <a:gd name="T27" fmla="*/ 2 h 3"/>
                <a:gd name="T28" fmla="*/ 2 w 2"/>
                <a:gd name="T29" fmla="*/ 2 h 3"/>
                <a:gd name="T30" fmla="*/ 1 w 2"/>
                <a:gd name="T31" fmla="*/ 2 h 3"/>
                <a:gd name="T32" fmla="*/ 1 w 2"/>
                <a:gd name="T33" fmla="*/ 2 h 3"/>
                <a:gd name="T34" fmla="*/ 1 w 2"/>
                <a:gd name="T3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0" y="0"/>
                  </a:moveTo>
                  <a:cubicBezTo>
                    <a:pt x="1" y="0"/>
                    <a:pt x="1" y="0"/>
                    <a:pt x="1" y="0"/>
                  </a:cubicBezTo>
                  <a:cubicBezTo>
                    <a:pt x="1" y="0"/>
                    <a:pt x="1" y="1"/>
                    <a:pt x="2" y="1"/>
                  </a:cubicBezTo>
                  <a:cubicBezTo>
                    <a:pt x="2" y="1"/>
                    <a:pt x="2" y="1"/>
                    <a:pt x="2" y="2"/>
                  </a:cubicBezTo>
                  <a:cubicBezTo>
                    <a:pt x="2" y="3"/>
                    <a:pt x="2" y="3"/>
                    <a:pt x="1" y="3"/>
                  </a:cubicBezTo>
                  <a:cubicBezTo>
                    <a:pt x="0" y="3"/>
                    <a:pt x="0" y="3"/>
                    <a:pt x="0" y="2"/>
                  </a:cubicBezTo>
                  <a:cubicBezTo>
                    <a:pt x="0" y="2"/>
                    <a:pt x="0" y="1"/>
                    <a:pt x="1" y="1"/>
                  </a:cubicBezTo>
                  <a:cubicBezTo>
                    <a:pt x="2" y="2"/>
                    <a:pt x="2" y="2"/>
                    <a:pt x="2" y="2"/>
                  </a:cubicBezTo>
                  <a:cubicBezTo>
                    <a:pt x="2" y="2"/>
                    <a:pt x="2" y="2"/>
                    <a:pt x="2" y="2"/>
                  </a:cubicBezTo>
                  <a:cubicBezTo>
                    <a:pt x="2" y="1"/>
                    <a:pt x="1" y="1"/>
                    <a:pt x="1" y="1"/>
                  </a:cubicBezTo>
                  <a:cubicBezTo>
                    <a:pt x="0" y="1"/>
                    <a:pt x="0" y="1"/>
                    <a:pt x="0" y="1"/>
                  </a:cubicBezTo>
                  <a:lnTo>
                    <a:pt x="0" y="0"/>
                  </a:lnTo>
                  <a:close/>
                  <a:moveTo>
                    <a:pt x="1" y="3"/>
                  </a:moveTo>
                  <a:cubicBezTo>
                    <a:pt x="1" y="3"/>
                    <a:pt x="2" y="3"/>
                    <a:pt x="2" y="2"/>
                  </a:cubicBezTo>
                  <a:cubicBezTo>
                    <a:pt x="2" y="2"/>
                    <a:pt x="2" y="2"/>
                    <a:pt x="2" y="2"/>
                  </a:cubicBezTo>
                  <a:cubicBezTo>
                    <a:pt x="1" y="2"/>
                    <a:pt x="1" y="2"/>
                    <a:pt x="1" y="2"/>
                  </a:cubicBezTo>
                  <a:cubicBezTo>
                    <a:pt x="1" y="2"/>
                    <a:pt x="1" y="2"/>
                    <a:pt x="1" y="2"/>
                  </a:cubicBezTo>
                  <a:cubicBezTo>
                    <a:pt x="1" y="3"/>
                    <a:pt x="1" y="3"/>
                    <a:pt x="1" y="3"/>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1" name="Freeform 1031">
              <a:extLst>
                <a:ext uri="{FF2B5EF4-FFF2-40B4-BE49-F238E27FC236}">
                  <a16:creationId xmlns:a16="http://schemas.microsoft.com/office/drawing/2014/main" xmlns="" id="{3E4F76A2-E798-495A-A8FC-7F9B35185519}"/>
                </a:ext>
              </a:extLst>
            </p:cNvPr>
            <p:cNvSpPr>
              <a:spLocks/>
            </p:cNvSpPr>
            <p:nvPr/>
          </p:nvSpPr>
          <p:spPr bwMode="auto">
            <a:xfrm>
              <a:off x="6353473" y="5422910"/>
              <a:ext cx="7510" cy="15020"/>
            </a:xfrm>
            <a:custGeom>
              <a:avLst/>
              <a:gdLst>
                <a:gd name="T0" fmla="*/ 2 w 2"/>
                <a:gd name="T1" fmla="*/ 0 h 4"/>
                <a:gd name="T2" fmla="*/ 2 w 2"/>
                <a:gd name="T3" fmla="*/ 1 h 4"/>
                <a:gd name="T4" fmla="*/ 0 w 2"/>
                <a:gd name="T5" fmla="*/ 1 h 4"/>
                <a:gd name="T6" fmla="*/ 0 w 2"/>
                <a:gd name="T7" fmla="*/ 1 h 4"/>
                <a:gd name="T8" fmla="*/ 2 w 2"/>
                <a:gd name="T9" fmla="*/ 4 h 4"/>
                <a:gd name="T10" fmla="*/ 1 w 2"/>
                <a:gd name="T11" fmla="*/ 4 h 4"/>
                <a:gd name="T12" fmla="*/ 0 w 2"/>
                <a:gd name="T13" fmla="*/ 1 h 4"/>
                <a:gd name="T14" fmla="*/ 0 w 2"/>
                <a:gd name="T15" fmla="*/ 0 h 4"/>
                <a:gd name="T16" fmla="*/ 2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0"/>
                  </a:moveTo>
                  <a:lnTo>
                    <a:pt x="2" y="1"/>
                  </a:lnTo>
                  <a:lnTo>
                    <a:pt x="0" y="1"/>
                  </a:lnTo>
                  <a:lnTo>
                    <a:pt x="0" y="1"/>
                  </a:lnTo>
                  <a:lnTo>
                    <a:pt x="2" y="4"/>
                  </a:lnTo>
                  <a:lnTo>
                    <a:pt x="1" y="4"/>
                  </a:lnTo>
                  <a:lnTo>
                    <a:pt x="0" y="1"/>
                  </a:lnTo>
                  <a:lnTo>
                    <a:pt x="0" y="0"/>
                  </a:lnTo>
                  <a:lnTo>
                    <a:pt x="2"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2" name="Freeform 1032">
              <a:extLst>
                <a:ext uri="{FF2B5EF4-FFF2-40B4-BE49-F238E27FC236}">
                  <a16:creationId xmlns:a16="http://schemas.microsoft.com/office/drawing/2014/main" xmlns="" id="{2C73DC8D-CDB9-45B8-9689-162F1FDE015D}"/>
                </a:ext>
              </a:extLst>
            </p:cNvPr>
            <p:cNvSpPr>
              <a:spLocks noEditPoints="1"/>
            </p:cNvSpPr>
            <p:nvPr/>
          </p:nvSpPr>
          <p:spPr bwMode="auto">
            <a:xfrm>
              <a:off x="6330943" y="5422910"/>
              <a:ext cx="11266" cy="15020"/>
            </a:xfrm>
            <a:custGeom>
              <a:avLst/>
              <a:gdLst>
                <a:gd name="T0" fmla="*/ 1 w 2"/>
                <a:gd name="T1" fmla="*/ 3 h 3"/>
                <a:gd name="T2" fmla="*/ 0 w 2"/>
                <a:gd name="T3" fmla="*/ 2 h 3"/>
                <a:gd name="T4" fmla="*/ 0 w 2"/>
                <a:gd name="T5" fmla="*/ 2 h 3"/>
                <a:gd name="T6" fmla="*/ 0 w 2"/>
                <a:gd name="T7" fmla="*/ 2 h 3"/>
                <a:gd name="T8" fmla="*/ 0 w 2"/>
                <a:gd name="T9" fmla="*/ 1 h 3"/>
                <a:gd name="T10" fmla="*/ 1 w 2"/>
                <a:gd name="T11" fmla="*/ 0 h 3"/>
                <a:gd name="T12" fmla="*/ 2 w 2"/>
                <a:gd name="T13" fmla="*/ 1 h 3"/>
                <a:gd name="T14" fmla="*/ 1 w 2"/>
                <a:gd name="T15" fmla="*/ 2 h 3"/>
                <a:gd name="T16" fmla="*/ 1 w 2"/>
                <a:gd name="T17" fmla="*/ 2 h 3"/>
                <a:gd name="T18" fmla="*/ 2 w 2"/>
                <a:gd name="T19" fmla="*/ 2 h 3"/>
                <a:gd name="T20" fmla="*/ 1 w 2"/>
                <a:gd name="T21" fmla="*/ 3 h 3"/>
                <a:gd name="T22" fmla="*/ 1 w 2"/>
                <a:gd name="T23" fmla="*/ 3 h 3"/>
                <a:gd name="T24" fmla="*/ 1 w 2"/>
                <a:gd name="T25" fmla="*/ 2 h 3"/>
                <a:gd name="T26" fmla="*/ 1 w 2"/>
                <a:gd name="T27" fmla="*/ 2 h 3"/>
                <a:gd name="T28" fmla="*/ 0 w 2"/>
                <a:gd name="T29" fmla="*/ 2 h 3"/>
                <a:gd name="T30" fmla="*/ 1 w 2"/>
                <a:gd name="T31" fmla="*/ 3 h 3"/>
                <a:gd name="T32" fmla="*/ 1 w 2"/>
                <a:gd name="T33" fmla="*/ 1 h 3"/>
                <a:gd name="T34" fmla="*/ 0 w 2"/>
                <a:gd name="T35" fmla="*/ 1 h 3"/>
                <a:gd name="T36" fmla="*/ 1 w 2"/>
                <a:gd name="T37" fmla="*/ 2 h 3"/>
                <a:gd name="T38" fmla="*/ 1 w 2"/>
                <a:gd name="T3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 h="3">
                  <a:moveTo>
                    <a:pt x="1" y="3"/>
                  </a:moveTo>
                  <a:cubicBezTo>
                    <a:pt x="0" y="3"/>
                    <a:pt x="0" y="3"/>
                    <a:pt x="0" y="2"/>
                  </a:cubicBezTo>
                  <a:cubicBezTo>
                    <a:pt x="0" y="2"/>
                    <a:pt x="0" y="2"/>
                    <a:pt x="0" y="2"/>
                  </a:cubicBezTo>
                  <a:cubicBezTo>
                    <a:pt x="0" y="2"/>
                    <a:pt x="0" y="2"/>
                    <a:pt x="0" y="2"/>
                  </a:cubicBezTo>
                  <a:cubicBezTo>
                    <a:pt x="0" y="1"/>
                    <a:pt x="0" y="1"/>
                    <a:pt x="0" y="1"/>
                  </a:cubicBezTo>
                  <a:cubicBezTo>
                    <a:pt x="0" y="1"/>
                    <a:pt x="0" y="0"/>
                    <a:pt x="1" y="0"/>
                  </a:cubicBezTo>
                  <a:cubicBezTo>
                    <a:pt x="1" y="0"/>
                    <a:pt x="2" y="1"/>
                    <a:pt x="2" y="1"/>
                  </a:cubicBezTo>
                  <a:cubicBezTo>
                    <a:pt x="1" y="2"/>
                    <a:pt x="1" y="2"/>
                    <a:pt x="1" y="2"/>
                  </a:cubicBezTo>
                  <a:cubicBezTo>
                    <a:pt x="1" y="2"/>
                    <a:pt x="1" y="2"/>
                    <a:pt x="1" y="2"/>
                  </a:cubicBezTo>
                  <a:cubicBezTo>
                    <a:pt x="2" y="2"/>
                    <a:pt x="2" y="2"/>
                    <a:pt x="2" y="2"/>
                  </a:cubicBezTo>
                  <a:cubicBezTo>
                    <a:pt x="2" y="3"/>
                    <a:pt x="1" y="3"/>
                    <a:pt x="1" y="3"/>
                  </a:cubicBezTo>
                  <a:close/>
                  <a:moveTo>
                    <a:pt x="1" y="3"/>
                  </a:moveTo>
                  <a:cubicBezTo>
                    <a:pt x="1" y="3"/>
                    <a:pt x="1" y="3"/>
                    <a:pt x="1" y="2"/>
                  </a:cubicBezTo>
                  <a:cubicBezTo>
                    <a:pt x="1" y="2"/>
                    <a:pt x="1" y="2"/>
                    <a:pt x="1" y="2"/>
                  </a:cubicBezTo>
                  <a:cubicBezTo>
                    <a:pt x="1" y="2"/>
                    <a:pt x="0" y="2"/>
                    <a:pt x="0" y="2"/>
                  </a:cubicBezTo>
                  <a:lnTo>
                    <a:pt x="1" y="3"/>
                  </a:lnTo>
                  <a:close/>
                  <a:moveTo>
                    <a:pt x="1" y="1"/>
                  </a:moveTo>
                  <a:cubicBezTo>
                    <a:pt x="0" y="1"/>
                    <a:pt x="0" y="1"/>
                    <a:pt x="0" y="1"/>
                  </a:cubicBezTo>
                  <a:cubicBezTo>
                    <a:pt x="1" y="2"/>
                    <a:pt x="1" y="2"/>
                    <a:pt x="1" y="2"/>
                  </a:cubicBezTo>
                  <a:cubicBezTo>
                    <a:pt x="1" y="1"/>
                    <a:pt x="1" y="1"/>
                    <a:pt x="1" y="1"/>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3" name="Freeform 1033">
              <a:extLst>
                <a:ext uri="{FF2B5EF4-FFF2-40B4-BE49-F238E27FC236}">
                  <a16:creationId xmlns:a16="http://schemas.microsoft.com/office/drawing/2014/main" xmlns="" id="{DBD8834D-ECBE-4C08-8926-23D1B82412CA}"/>
                </a:ext>
              </a:extLst>
            </p:cNvPr>
            <p:cNvSpPr>
              <a:spLocks noEditPoints="1"/>
            </p:cNvSpPr>
            <p:nvPr/>
          </p:nvSpPr>
          <p:spPr bwMode="auto">
            <a:xfrm>
              <a:off x="6308413" y="5422910"/>
              <a:ext cx="7510" cy="15020"/>
            </a:xfrm>
            <a:custGeom>
              <a:avLst/>
              <a:gdLst>
                <a:gd name="T0" fmla="*/ 2 w 2"/>
                <a:gd name="T1" fmla="*/ 3 h 3"/>
                <a:gd name="T2" fmla="*/ 1 w 2"/>
                <a:gd name="T3" fmla="*/ 3 h 3"/>
                <a:gd name="T4" fmla="*/ 0 w 2"/>
                <a:gd name="T5" fmla="*/ 3 h 3"/>
                <a:gd name="T6" fmla="*/ 0 w 2"/>
                <a:gd name="T7" fmla="*/ 2 h 3"/>
                <a:gd name="T8" fmla="*/ 1 w 2"/>
                <a:gd name="T9" fmla="*/ 0 h 3"/>
                <a:gd name="T10" fmla="*/ 2 w 2"/>
                <a:gd name="T11" fmla="*/ 1 h 3"/>
                <a:gd name="T12" fmla="*/ 1 w 2"/>
                <a:gd name="T13" fmla="*/ 2 h 3"/>
                <a:gd name="T14" fmla="*/ 0 w 2"/>
                <a:gd name="T15" fmla="*/ 2 h 3"/>
                <a:gd name="T16" fmla="*/ 0 w 2"/>
                <a:gd name="T17" fmla="*/ 2 h 3"/>
                <a:gd name="T18" fmla="*/ 1 w 2"/>
                <a:gd name="T19" fmla="*/ 3 h 3"/>
                <a:gd name="T20" fmla="*/ 1 w 2"/>
                <a:gd name="T21" fmla="*/ 3 h 3"/>
                <a:gd name="T22" fmla="*/ 2 w 2"/>
                <a:gd name="T23" fmla="*/ 3 h 3"/>
                <a:gd name="T24" fmla="*/ 1 w 2"/>
                <a:gd name="T25" fmla="*/ 1 h 3"/>
                <a:gd name="T26" fmla="*/ 0 w 2"/>
                <a:gd name="T27" fmla="*/ 1 h 3"/>
                <a:gd name="T28" fmla="*/ 0 w 2"/>
                <a:gd name="T29" fmla="*/ 2 h 3"/>
                <a:gd name="T30" fmla="*/ 1 w 2"/>
                <a:gd name="T31" fmla="*/ 2 h 3"/>
                <a:gd name="T32" fmla="*/ 1 w 2"/>
                <a:gd name="T33" fmla="*/ 1 h 3"/>
                <a:gd name="T34" fmla="*/ 1 w 2"/>
                <a:gd name="T3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2" y="3"/>
                  </a:moveTo>
                  <a:cubicBezTo>
                    <a:pt x="1" y="3"/>
                    <a:pt x="1" y="3"/>
                    <a:pt x="1" y="3"/>
                  </a:cubicBezTo>
                  <a:cubicBezTo>
                    <a:pt x="0" y="3"/>
                    <a:pt x="0" y="3"/>
                    <a:pt x="0" y="3"/>
                  </a:cubicBezTo>
                  <a:cubicBezTo>
                    <a:pt x="0" y="3"/>
                    <a:pt x="0" y="2"/>
                    <a:pt x="0" y="2"/>
                  </a:cubicBezTo>
                  <a:cubicBezTo>
                    <a:pt x="0" y="1"/>
                    <a:pt x="0" y="0"/>
                    <a:pt x="1" y="0"/>
                  </a:cubicBezTo>
                  <a:cubicBezTo>
                    <a:pt x="1" y="0"/>
                    <a:pt x="2" y="1"/>
                    <a:pt x="2" y="1"/>
                  </a:cubicBezTo>
                  <a:cubicBezTo>
                    <a:pt x="2" y="2"/>
                    <a:pt x="1" y="2"/>
                    <a:pt x="1" y="2"/>
                  </a:cubicBezTo>
                  <a:cubicBezTo>
                    <a:pt x="0" y="2"/>
                    <a:pt x="0" y="2"/>
                    <a:pt x="0" y="2"/>
                  </a:cubicBezTo>
                  <a:cubicBezTo>
                    <a:pt x="0" y="2"/>
                    <a:pt x="0" y="2"/>
                    <a:pt x="0" y="2"/>
                  </a:cubicBezTo>
                  <a:cubicBezTo>
                    <a:pt x="1" y="3"/>
                    <a:pt x="1" y="3"/>
                    <a:pt x="1" y="3"/>
                  </a:cubicBezTo>
                  <a:cubicBezTo>
                    <a:pt x="1" y="3"/>
                    <a:pt x="1" y="3"/>
                    <a:pt x="1" y="3"/>
                  </a:cubicBezTo>
                  <a:cubicBezTo>
                    <a:pt x="2" y="3"/>
                    <a:pt x="2" y="3"/>
                    <a:pt x="2" y="3"/>
                  </a:cubicBezTo>
                  <a:close/>
                  <a:moveTo>
                    <a:pt x="1" y="1"/>
                  </a:moveTo>
                  <a:cubicBezTo>
                    <a:pt x="0" y="1"/>
                    <a:pt x="0" y="1"/>
                    <a:pt x="0" y="1"/>
                  </a:cubicBezTo>
                  <a:cubicBezTo>
                    <a:pt x="0" y="2"/>
                    <a:pt x="0" y="2"/>
                    <a:pt x="0" y="2"/>
                  </a:cubicBezTo>
                  <a:cubicBezTo>
                    <a:pt x="1" y="2"/>
                    <a:pt x="1" y="2"/>
                    <a:pt x="1" y="2"/>
                  </a:cubicBezTo>
                  <a:cubicBezTo>
                    <a:pt x="1" y="1"/>
                    <a:pt x="1" y="1"/>
                    <a:pt x="1" y="1"/>
                  </a:cubicBezTo>
                  <a:cubicBezTo>
                    <a:pt x="1" y="1"/>
                    <a:pt x="1" y="1"/>
                    <a:pt x="1" y="1"/>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4" name="Freeform 1034">
              <a:extLst>
                <a:ext uri="{FF2B5EF4-FFF2-40B4-BE49-F238E27FC236}">
                  <a16:creationId xmlns:a16="http://schemas.microsoft.com/office/drawing/2014/main" xmlns="" id="{2C8DBA85-8040-4152-99BE-A91FFA92280D}"/>
                </a:ext>
              </a:extLst>
            </p:cNvPr>
            <p:cNvSpPr>
              <a:spLocks noEditPoints="1"/>
            </p:cNvSpPr>
            <p:nvPr/>
          </p:nvSpPr>
          <p:spPr bwMode="auto">
            <a:xfrm>
              <a:off x="6282126" y="5422910"/>
              <a:ext cx="11266" cy="15020"/>
            </a:xfrm>
            <a:custGeom>
              <a:avLst/>
              <a:gdLst>
                <a:gd name="T0" fmla="*/ 1 w 2"/>
                <a:gd name="T1" fmla="*/ 0 h 3"/>
                <a:gd name="T2" fmla="*/ 2 w 2"/>
                <a:gd name="T3" fmla="*/ 2 h 3"/>
                <a:gd name="T4" fmla="*/ 1 w 2"/>
                <a:gd name="T5" fmla="*/ 3 h 3"/>
                <a:gd name="T6" fmla="*/ 0 w 2"/>
                <a:gd name="T7" fmla="*/ 2 h 3"/>
                <a:gd name="T8" fmla="*/ 1 w 2"/>
                <a:gd name="T9" fmla="*/ 0 h 3"/>
                <a:gd name="T10" fmla="*/ 1 w 2"/>
                <a:gd name="T11" fmla="*/ 1 h 3"/>
                <a:gd name="T12" fmla="*/ 0 w 2"/>
                <a:gd name="T13" fmla="*/ 2 h 3"/>
                <a:gd name="T14" fmla="*/ 1 w 2"/>
                <a:gd name="T15" fmla="*/ 3 h 3"/>
                <a:gd name="T16" fmla="*/ 1 w 2"/>
                <a:gd name="T17" fmla="*/ 2 h 3"/>
                <a:gd name="T18" fmla="*/ 1 w 2"/>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0"/>
                  </a:moveTo>
                  <a:cubicBezTo>
                    <a:pt x="1" y="0"/>
                    <a:pt x="2" y="1"/>
                    <a:pt x="2" y="2"/>
                  </a:cubicBezTo>
                  <a:cubicBezTo>
                    <a:pt x="2" y="3"/>
                    <a:pt x="1" y="3"/>
                    <a:pt x="1" y="3"/>
                  </a:cubicBezTo>
                  <a:cubicBezTo>
                    <a:pt x="0" y="3"/>
                    <a:pt x="0" y="3"/>
                    <a:pt x="0" y="2"/>
                  </a:cubicBezTo>
                  <a:cubicBezTo>
                    <a:pt x="0" y="1"/>
                    <a:pt x="0" y="0"/>
                    <a:pt x="1" y="0"/>
                  </a:cubicBezTo>
                  <a:close/>
                  <a:moveTo>
                    <a:pt x="1" y="1"/>
                  </a:moveTo>
                  <a:cubicBezTo>
                    <a:pt x="0" y="1"/>
                    <a:pt x="0" y="1"/>
                    <a:pt x="0" y="2"/>
                  </a:cubicBezTo>
                  <a:cubicBezTo>
                    <a:pt x="0" y="2"/>
                    <a:pt x="0" y="3"/>
                    <a:pt x="1" y="3"/>
                  </a:cubicBezTo>
                  <a:cubicBezTo>
                    <a:pt x="1" y="3"/>
                    <a:pt x="1" y="3"/>
                    <a:pt x="1" y="2"/>
                  </a:cubicBezTo>
                  <a:cubicBezTo>
                    <a:pt x="1" y="1"/>
                    <a:pt x="1" y="1"/>
                    <a:pt x="1" y="1"/>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5" name="Rectangle 1035">
              <a:extLst>
                <a:ext uri="{FF2B5EF4-FFF2-40B4-BE49-F238E27FC236}">
                  <a16:creationId xmlns:a16="http://schemas.microsoft.com/office/drawing/2014/main" xmlns="" id="{527E3381-B77B-40B6-BD76-8FC412448CA0}"/>
                </a:ext>
              </a:extLst>
            </p:cNvPr>
            <p:cNvSpPr>
              <a:spLocks noChangeArrowheads="1"/>
            </p:cNvSpPr>
            <p:nvPr/>
          </p:nvSpPr>
          <p:spPr bwMode="auto">
            <a:xfrm>
              <a:off x="5835282" y="4104901"/>
              <a:ext cx="649617" cy="638351"/>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6" name="Rectangle 1036">
              <a:extLst>
                <a:ext uri="{FF2B5EF4-FFF2-40B4-BE49-F238E27FC236}">
                  <a16:creationId xmlns:a16="http://schemas.microsoft.com/office/drawing/2014/main" xmlns="" id="{D2F4816E-8E3C-45F5-8B72-CE4F8BF19A3B}"/>
                </a:ext>
              </a:extLst>
            </p:cNvPr>
            <p:cNvSpPr>
              <a:spLocks noChangeArrowheads="1"/>
            </p:cNvSpPr>
            <p:nvPr/>
          </p:nvSpPr>
          <p:spPr bwMode="auto">
            <a:xfrm>
              <a:off x="6255843" y="4168738"/>
              <a:ext cx="146446" cy="82610"/>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7" name="Freeform 1037">
              <a:extLst>
                <a:ext uri="{FF2B5EF4-FFF2-40B4-BE49-F238E27FC236}">
                  <a16:creationId xmlns:a16="http://schemas.microsoft.com/office/drawing/2014/main" xmlns="" id="{AE78F00D-A5A4-4904-8137-09854FCF664A}"/>
                </a:ext>
              </a:extLst>
            </p:cNvPr>
            <p:cNvSpPr>
              <a:spLocks/>
            </p:cNvSpPr>
            <p:nvPr/>
          </p:nvSpPr>
          <p:spPr bwMode="auto">
            <a:xfrm>
              <a:off x="6008012" y="4578032"/>
              <a:ext cx="18776" cy="120160"/>
            </a:xfrm>
            <a:custGeom>
              <a:avLst/>
              <a:gdLst>
                <a:gd name="T0" fmla="*/ 4 w 4"/>
                <a:gd name="T1" fmla="*/ 0 h 23"/>
                <a:gd name="T2" fmla="*/ 4 w 4"/>
                <a:gd name="T3" fmla="*/ 23 h 23"/>
                <a:gd name="T4" fmla="*/ 0 w 4"/>
                <a:gd name="T5" fmla="*/ 23 h 23"/>
                <a:gd name="T6" fmla="*/ 0 w 4"/>
                <a:gd name="T7" fmla="*/ 0 h 23"/>
                <a:gd name="T8" fmla="*/ 4 w 4"/>
                <a:gd name="T9" fmla="*/ 0 h 23"/>
              </a:gdLst>
              <a:ahLst/>
              <a:cxnLst>
                <a:cxn ang="0">
                  <a:pos x="T0" y="T1"/>
                </a:cxn>
                <a:cxn ang="0">
                  <a:pos x="T2" y="T3"/>
                </a:cxn>
                <a:cxn ang="0">
                  <a:pos x="T4" y="T5"/>
                </a:cxn>
                <a:cxn ang="0">
                  <a:pos x="T6" y="T7"/>
                </a:cxn>
                <a:cxn ang="0">
                  <a:pos x="T8" y="T9"/>
                </a:cxn>
              </a:cxnLst>
              <a:rect l="0" t="0" r="r" b="b"/>
              <a:pathLst>
                <a:path w="4" h="23">
                  <a:moveTo>
                    <a:pt x="4" y="0"/>
                  </a:moveTo>
                  <a:cubicBezTo>
                    <a:pt x="4" y="23"/>
                    <a:pt x="4" y="23"/>
                    <a:pt x="4" y="23"/>
                  </a:cubicBezTo>
                  <a:cubicBezTo>
                    <a:pt x="0" y="23"/>
                    <a:pt x="0" y="23"/>
                    <a:pt x="0" y="23"/>
                  </a:cubicBezTo>
                  <a:cubicBezTo>
                    <a:pt x="0" y="16"/>
                    <a:pt x="0" y="6"/>
                    <a:pt x="0" y="0"/>
                  </a:cubicBezTo>
                  <a:lnTo>
                    <a:pt x="4"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8" name="Rectangle 1038">
              <a:extLst>
                <a:ext uri="{FF2B5EF4-FFF2-40B4-BE49-F238E27FC236}">
                  <a16:creationId xmlns:a16="http://schemas.microsoft.com/office/drawing/2014/main" xmlns="" id="{C7BD0B86-5082-4C28-A56D-661EC49E5694}"/>
                </a:ext>
              </a:extLst>
            </p:cNvPr>
            <p:cNvSpPr>
              <a:spLocks noChangeArrowheads="1"/>
            </p:cNvSpPr>
            <p:nvPr/>
          </p:nvSpPr>
          <p:spPr bwMode="auto">
            <a:xfrm>
              <a:off x="5992992" y="4578032"/>
              <a:ext cx="3756" cy="120160"/>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9" name="Rectangle 1039">
              <a:extLst>
                <a:ext uri="{FF2B5EF4-FFF2-40B4-BE49-F238E27FC236}">
                  <a16:creationId xmlns:a16="http://schemas.microsoft.com/office/drawing/2014/main" xmlns="" id="{8D17263D-A0C8-43D3-A8E4-ADF4CABE5A62}"/>
                </a:ext>
              </a:extLst>
            </p:cNvPr>
            <p:cNvSpPr>
              <a:spLocks noChangeArrowheads="1"/>
            </p:cNvSpPr>
            <p:nvPr/>
          </p:nvSpPr>
          <p:spPr bwMode="auto">
            <a:xfrm>
              <a:off x="6056826" y="4578032"/>
              <a:ext cx="33796" cy="120160"/>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0" name="Rectangle 1040">
              <a:extLst>
                <a:ext uri="{FF2B5EF4-FFF2-40B4-BE49-F238E27FC236}">
                  <a16:creationId xmlns:a16="http://schemas.microsoft.com/office/drawing/2014/main" xmlns="" id="{7E857A13-A3C2-4374-A683-37EAA9F448F2}"/>
                </a:ext>
              </a:extLst>
            </p:cNvPr>
            <p:cNvSpPr>
              <a:spLocks noChangeArrowheads="1"/>
            </p:cNvSpPr>
            <p:nvPr/>
          </p:nvSpPr>
          <p:spPr bwMode="auto">
            <a:xfrm>
              <a:off x="6038052" y="4578032"/>
              <a:ext cx="15020" cy="120160"/>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1" name="Rectangle 1041">
              <a:extLst>
                <a:ext uri="{FF2B5EF4-FFF2-40B4-BE49-F238E27FC236}">
                  <a16:creationId xmlns:a16="http://schemas.microsoft.com/office/drawing/2014/main" xmlns="" id="{53BA2E9A-6BA0-4DBA-A297-DB56A260CA73}"/>
                </a:ext>
              </a:extLst>
            </p:cNvPr>
            <p:cNvSpPr>
              <a:spLocks noChangeArrowheads="1"/>
            </p:cNvSpPr>
            <p:nvPr/>
          </p:nvSpPr>
          <p:spPr bwMode="auto">
            <a:xfrm>
              <a:off x="5947932" y="4578032"/>
              <a:ext cx="22530" cy="120160"/>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2" name="Freeform 1042">
              <a:extLst>
                <a:ext uri="{FF2B5EF4-FFF2-40B4-BE49-F238E27FC236}">
                  <a16:creationId xmlns:a16="http://schemas.microsoft.com/office/drawing/2014/main" xmlns="" id="{843208AE-D7B2-4E2D-902B-7764FB95179A}"/>
                </a:ext>
              </a:extLst>
            </p:cNvPr>
            <p:cNvSpPr>
              <a:spLocks/>
            </p:cNvSpPr>
            <p:nvPr/>
          </p:nvSpPr>
          <p:spPr bwMode="auto">
            <a:xfrm>
              <a:off x="5884096" y="4578032"/>
              <a:ext cx="0" cy="120160"/>
            </a:xfrm>
            <a:custGeom>
              <a:avLst/>
              <a:gdLst>
                <a:gd name="T0" fmla="*/ 0 h 23"/>
                <a:gd name="T1" fmla="*/ 0 h 23"/>
                <a:gd name="T2" fmla="*/ 23 h 23"/>
                <a:gd name="T3" fmla="*/ 23 h 23"/>
                <a:gd name="T4" fmla="*/ 0 h 23"/>
              </a:gdLst>
              <a:ahLst/>
              <a:cxnLst>
                <a:cxn ang="0">
                  <a:pos x="0" y="T0"/>
                </a:cxn>
                <a:cxn ang="0">
                  <a:pos x="0" y="T1"/>
                </a:cxn>
                <a:cxn ang="0">
                  <a:pos x="0" y="T2"/>
                </a:cxn>
                <a:cxn ang="0">
                  <a:pos x="0" y="T3"/>
                </a:cxn>
                <a:cxn ang="0">
                  <a:pos x="0" y="T4"/>
                </a:cxn>
              </a:cxnLst>
              <a:rect l="0" t="0" r="r" b="b"/>
              <a:pathLst>
                <a:path h="23">
                  <a:moveTo>
                    <a:pt x="0" y="0"/>
                  </a:moveTo>
                  <a:cubicBezTo>
                    <a:pt x="0" y="0"/>
                    <a:pt x="0" y="0"/>
                    <a:pt x="0" y="0"/>
                  </a:cubicBezTo>
                  <a:cubicBezTo>
                    <a:pt x="0" y="5"/>
                    <a:pt x="0" y="17"/>
                    <a:pt x="0" y="23"/>
                  </a:cubicBezTo>
                  <a:cubicBezTo>
                    <a:pt x="0" y="23"/>
                    <a:pt x="0" y="23"/>
                    <a:pt x="0" y="23"/>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3" name="Rectangle 1043">
              <a:extLst>
                <a:ext uri="{FF2B5EF4-FFF2-40B4-BE49-F238E27FC236}">
                  <a16:creationId xmlns:a16="http://schemas.microsoft.com/office/drawing/2014/main" xmlns="" id="{C4B5F81D-B0B0-41AD-9E59-338676254F6B}"/>
                </a:ext>
              </a:extLst>
            </p:cNvPr>
            <p:cNvSpPr>
              <a:spLocks noChangeArrowheads="1"/>
            </p:cNvSpPr>
            <p:nvPr/>
          </p:nvSpPr>
          <p:spPr bwMode="auto">
            <a:xfrm>
              <a:off x="5902872" y="4578032"/>
              <a:ext cx="3756" cy="120160"/>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4" name="Rectangle 1044">
              <a:extLst>
                <a:ext uri="{FF2B5EF4-FFF2-40B4-BE49-F238E27FC236}">
                  <a16:creationId xmlns:a16="http://schemas.microsoft.com/office/drawing/2014/main" xmlns="" id="{5215F76F-2522-46EE-B64A-8BEFD4EEFEC7}"/>
                </a:ext>
              </a:extLst>
            </p:cNvPr>
            <p:cNvSpPr>
              <a:spLocks noChangeArrowheads="1"/>
            </p:cNvSpPr>
            <p:nvPr/>
          </p:nvSpPr>
          <p:spPr bwMode="auto">
            <a:xfrm>
              <a:off x="5906626" y="4578032"/>
              <a:ext cx="3756" cy="120160"/>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5" name="Rectangle 1045">
              <a:extLst>
                <a:ext uri="{FF2B5EF4-FFF2-40B4-BE49-F238E27FC236}">
                  <a16:creationId xmlns:a16="http://schemas.microsoft.com/office/drawing/2014/main" xmlns="" id="{085E37F0-04B2-49E7-B4D1-1EAFBFF004BA}"/>
                </a:ext>
              </a:extLst>
            </p:cNvPr>
            <p:cNvSpPr>
              <a:spLocks noChangeArrowheads="1"/>
            </p:cNvSpPr>
            <p:nvPr/>
          </p:nvSpPr>
          <p:spPr bwMode="auto">
            <a:xfrm>
              <a:off x="5921646" y="4578032"/>
              <a:ext cx="3756" cy="120160"/>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6" name="Freeform 1046">
              <a:extLst>
                <a:ext uri="{FF2B5EF4-FFF2-40B4-BE49-F238E27FC236}">
                  <a16:creationId xmlns:a16="http://schemas.microsoft.com/office/drawing/2014/main" xmlns="" id="{BB6B73A6-1D11-4020-A8CB-88CAA385B663}"/>
                </a:ext>
              </a:extLst>
            </p:cNvPr>
            <p:cNvSpPr>
              <a:spLocks/>
            </p:cNvSpPr>
            <p:nvPr/>
          </p:nvSpPr>
          <p:spPr bwMode="auto">
            <a:xfrm>
              <a:off x="6083112" y="4701949"/>
              <a:ext cx="7510" cy="15020"/>
            </a:xfrm>
            <a:custGeom>
              <a:avLst/>
              <a:gdLst>
                <a:gd name="T0" fmla="*/ 0 w 2"/>
                <a:gd name="T1" fmla="*/ 4 h 4"/>
                <a:gd name="T2" fmla="*/ 0 w 2"/>
                <a:gd name="T3" fmla="*/ 4 h 4"/>
                <a:gd name="T4" fmla="*/ 0 w 2"/>
                <a:gd name="T5" fmla="*/ 0 h 4"/>
                <a:gd name="T6" fmla="*/ 0 w 2"/>
                <a:gd name="T7" fmla="*/ 0 h 4"/>
                <a:gd name="T8" fmla="*/ 2 w 2"/>
                <a:gd name="T9" fmla="*/ 1 h 4"/>
                <a:gd name="T10" fmla="*/ 2 w 2"/>
                <a:gd name="T11" fmla="*/ 1 h 4"/>
                <a:gd name="T12" fmla="*/ 0 w 2"/>
                <a:gd name="T13" fmla="*/ 1 h 4"/>
                <a:gd name="T14" fmla="*/ 0 w 2"/>
                <a:gd name="T15" fmla="*/ 1 h 4"/>
                <a:gd name="T16" fmla="*/ 0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0" y="4"/>
                  </a:moveTo>
                  <a:lnTo>
                    <a:pt x="0" y="4"/>
                  </a:lnTo>
                  <a:lnTo>
                    <a:pt x="0" y="0"/>
                  </a:lnTo>
                  <a:lnTo>
                    <a:pt x="0" y="0"/>
                  </a:lnTo>
                  <a:lnTo>
                    <a:pt x="2" y="1"/>
                  </a:lnTo>
                  <a:lnTo>
                    <a:pt x="2" y="1"/>
                  </a:lnTo>
                  <a:lnTo>
                    <a:pt x="0" y="1"/>
                  </a:lnTo>
                  <a:lnTo>
                    <a:pt x="0" y="1"/>
                  </a:lnTo>
                  <a:lnTo>
                    <a:pt x="0" y="4"/>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7" name="Freeform 1047">
              <a:extLst>
                <a:ext uri="{FF2B5EF4-FFF2-40B4-BE49-F238E27FC236}">
                  <a16:creationId xmlns:a16="http://schemas.microsoft.com/office/drawing/2014/main" xmlns="" id="{7AA461ED-0A40-4EE3-93FF-100EF77658F1}"/>
                </a:ext>
              </a:extLst>
            </p:cNvPr>
            <p:cNvSpPr>
              <a:spLocks/>
            </p:cNvSpPr>
            <p:nvPr/>
          </p:nvSpPr>
          <p:spPr bwMode="auto">
            <a:xfrm>
              <a:off x="6056826" y="4701949"/>
              <a:ext cx="11266" cy="15020"/>
            </a:xfrm>
            <a:custGeom>
              <a:avLst/>
              <a:gdLst>
                <a:gd name="T0" fmla="*/ 0 w 2"/>
                <a:gd name="T1" fmla="*/ 3 h 3"/>
                <a:gd name="T2" fmla="*/ 0 w 2"/>
                <a:gd name="T3" fmla="*/ 3 h 3"/>
                <a:gd name="T4" fmla="*/ 1 w 2"/>
                <a:gd name="T5" fmla="*/ 3 h 3"/>
                <a:gd name="T6" fmla="*/ 1 w 2"/>
                <a:gd name="T7" fmla="*/ 3 h 3"/>
                <a:gd name="T8" fmla="*/ 1 w 2"/>
                <a:gd name="T9" fmla="*/ 3 h 3"/>
                <a:gd name="T10" fmla="*/ 0 w 2"/>
                <a:gd name="T11" fmla="*/ 1 h 3"/>
                <a:gd name="T12" fmla="*/ 1 w 2"/>
                <a:gd name="T13" fmla="*/ 0 h 3"/>
                <a:gd name="T14" fmla="*/ 2 w 2"/>
                <a:gd name="T15" fmla="*/ 1 h 3"/>
                <a:gd name="T16" fmla="*/ 2 w 2"/>
                <a:gd name="T17" fmla="*/ 1 h 3"/>
                <a:gd name="T18" fmla="*/ 1 w 2"/>
                <a:gd name="T19" fmla="*/ 1 h 3"/>
                <a:gd name="T20" fmla="*/ 1 w 2"/>
                <a:gd name="T21" fmla="*/ 1 h 3"/>
                <a:gd name="T22" fmla="*/ 2 w 2"/>
                <a:gd name="T23" fmla="*/ 3 h 3"/>
                <a:gd name="T24" fmla="*/ 2 w 2"/>
                <a:gd name="T25" fmla="*/ 3 h 3"/>
                <a:gd name="T26" fmla="*/ 2 w 2"/>
                <a:gd name="T27" fmla="*/ 3 h 3"/>
                <a:gd name="T28" fmla="*/ 0 w 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3"/>
                  </a:moveTo>
                  <a:cubicBezTo>
                    <a:pt x="0" y="3"/>
                    <a:pt x="0" y="3"/>
                    <a:pt x="0" y="3"/>
                  </a:cubicBezTo>
                  <a:cubicBezTo>
                    <a:pt x="1" y="3"/>
                    <a:pt x="1" y="3"/>
                    <a:pt x="1" y="3"/>
                  </a:cubicBezTo>
                  <a:cubicBezTo>
                    <a:pt x="1" y="3"/>
                    <a:pt x="1" y="3"/>
                    <a:pt x="1" y="3"/>
                  </a:cubicBezTo>
                  <a:cubicBezTo>
                    <a:pt x="1" y="3"/>
                    <a:pt x="1" y="3"/>
                    <a:pt x="1" y="3"/>
                  </a:cubicBezTo>
                  <a:cubicBezTo>
                    <a:pt x="1" y="2"/>
                    <a:pt x="0" y="2"/>
                    <a:pt x="0" y="1"/>
                  </a:cubicBezTo>
                  <a:cubicBezTo>
                    <a:pt x="0" y="1"/>
                    <a:pt x="0" y="0"/>
                    <a:pt x="1" y="0"/>
                  </a:cubicBezTo>
                  <a:cubicBezTo>
                    <a:pt x="2" y="1"/>
                    <a:pt x="2" y="1"/>
                    <a:pt x="2" y="1"/>
                  </a:cubicBezTo>
                  <a:cubicBezTo>
                    <a:pt x="2" y="1"/>
                    <a:pt x="2" y="1"/>
                    <a:pt x="2" y="1"/>
                  </a:cubicBezTo>
                  <a:cubicBezTo>
                    <a:pt x="1" y="1"/>
                    <a:pt x="1" y="1"/>
                    <a:pt x="1" y="1"/>
                  </a:cubicBezTo>
                  <a:cubicBezTo>
                    <a:pt x="1" y="1"/>
                    <a:pt x="1" y="1"/>
                    <a:pt x="1" y="1"/>
                  </a:cubicBezTo>
                  <a:cubicBezTo>
                    <a:pt x="1" y="2"/>
                    <a:pt x="1" y="2"/>
                    <a:pt x="2" y="3"/>
                  </a:cubicBezTo>
                  <a:cubicBezTo>
                    <a:pt x="2" y="3"/>
                    <a:pt x="2" y="3"/>
                    <a:pt x="2" y="3"/>
                  </a:cubicBezTo>
                  <a:cubicBezTo>
                    <a:pt x="2" y="3"/>
                    <a:pt x="2" y="3"/>
                    <a:pt x="2" y="3"/>
                  </a:cubicBezTo>
                  <a:lnTo>
                    <a:pt x="0"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8" name="Freeform 1048">
              <a:extLst>
                <a:ext uri="{FF2B5EF4-FFF2-40B4-BE49-F238E27FC236}">
                  <a16:creationId xmlns:a16="http://schemas.microsoft.com/office/drawing/2014/main" xmlns="" id="{3B7ABBB0-51A7-4D8D-B864-5BE33F5483E5}"/>
                </a:ext>
              </a:extLst>
            </p:cNvPr>
            <p:cNvSpPr>
              <a:spLocks/>
            </p:cNvSpPr>
            <p:nvPr/>
          </p:nvSpPr>
          <p:spPr bwMode="auto">
            <a:xfrm>
              <a:off x="6038052" y="4701949"/>
              <a:ext cx="11266" cy="15020"/>
            </a:xfrm>
            <a:custGeom>
              <a:avLst/>
              <a:gdLst>
                <a:gd name="T0" fmla="*/ 2 w 2"/>
                <a:gd name="T1" fmla="*/ 3 h 3"/>
                <a:gd name="T2" fmla="*/ 1 w 2"/>
                <a:gd name="T3" fmla="*/ 3 h 3"/>
                <a:gd name="T4" fmla="*/ 0 w 2"/>
                <a:gd name="T5" fmla="*/ 3 h 3"/>
                <a:gd name="T6" fmla="*/ 1 w 2"/>
                <a:gd name="T7" fmla="*/ 2 h 3"/>
                <a:gd name="T8" fmla="*/ 1 w 2"/>
                <a:gd name="T9" fmla="*/ 2 h 3"/>
                <a:gd name="T10" fmla="*/ 0 w 2"/>
                <a:gd name="T11" fmla="*/ 1 h 3"/>
                <a:gd name="T12" fmla="*/ 1 w 2"/>
                <a:gd name="T13" fmla="*/ 0 h 3"/>
                <a:gd name="T14" fmla="*/ 2 w 2"/>
                <a:gd name="T15" fmla="*/ 1 h 3"/>
                <a:gd name="T16" fmla="*/ 2 w 2"/>
                <a:gd name="T17" fmla="*/ 1 h 3"/>
                <a:gd name="T18" fmla="*/ 1 w 2"/>
                <a:gd name="T19" fmla="*/ 1 h 3"/>
                <a:gd name="T20" fmla="*/ 1 w 2"/>
                <a:gd name="T21" fmla="*/ 1 h 3"/>
                <a:gd name="T22" fmla="*/ 1 w 2"/>
                <a:gd name="T23" fmla="*/ 2 h 3"/>
                <a:gd name="T24" fmla="*/ 1 w 2"/>
                <a:gd name="T25" fmla="*/ 2 h 3"/>
                <a:gd name="T26" fmla="*/ 1 w 2"/>
                <a:gd name="T27" fmla="*/ 2 h 3"/>
                <a:gd name="T28" fmla="*/ 1 w 2"/>
                <a:gd name="T29" fmla="*/ 2 h 3"/>
                <a:gd name="T30" fmla="*/ 0 w 2"/>
                <a:gd name="T31" fmla="*/ 3 h 3"/>
                <a:gd name="T32" fmla="*/ 1 w 2"/>
                <a:gd name="T33" fmla="*/ 3 h 3"/>
                <a:gd name="T34" fmla="*/ 2 w 2"/>
                <a:gd name="T3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2" y="3"/>
                  </a:moveTo>
                  <a:cubicBezTo>
                    <a:pt x="1" y="3"/>
                    <a:pt x="1" y="3"/>
                    <a:pt x="1" y="3"/>
                  </a:cubicBezTo>
                  <a:cubicBezTo>
                    <a:pt x="0" y="3"/>
                    <a:pt x="0" y="3"/>
                    <a:pt x="0" y="3"/>
                  </a:cubicBezTo>
                  <a:cubicBezTo>
                    <a:pt x="0" y="2"/>
                    <a:pt x="0" y="2"/>
                    <a:pt x="1" y="2"/>
                  </a:cubicBezTo>
                  <a:cubicBezTo>
                    <a:pt x="1" y="2"/>
                    <a:pt x="1" y="2"/>
                    <a:pt x="1" y="2"/>
                  </a:cubicBezTo>
                  <a:cubicBezTo>
                    <a:pt x="0" y="1"/>
                    <a:pt x="0" y="1"/>
                    <a:pt x="0" y="1"/>
                  </a:cubicBezTo>
                  <a:cubicBezTo>
                    <a:pt x="0" y="1"/>
                    <a:pt x="0" y="0"/>
                    <a:pt x="1" y="0"/>
                  </a:cubicBezTo>
                  <a:cubicBezTo>
                    <a:pt x="2" y="1"/>
                    <a:pt x="2" y="1"/>
                    <a:pt x="2" y="1"/>
                  </a:cubicBezTo>
                  <a:cubicBezTo>
                    <a:pt x="2" y="1"/>
                    <a:pt x="2" y="1"/>
                    <a:pt x="2" y="1"/>
                  </a:cubicBezTo>
                  <a:cubicBezTo>
                    <a:pt x="1" y="1"/>
                    <a:pt x="1" y="1"/>
                    <a:pt x="1" y="1"/>
                  </a:cubicBezTo>
                  <a:cubicBezTo>
                    <a:pt x="1" y="1"/>
                    <a:pt x="1" y="1"/>
                    <a:pt x="1" y="1"/>
                  </a:cubicBezTo>
                  <a:cubicBezTo>
                    <a:pt x="1" y="2"/>
                    <a:pt x="1" y="2"/>
                    <a:pt x="1" y="2"/>
                  </a:cubicBezTo>
                  <a:cubicBezTo>
                    <a:pt x="1" y="2"/>
                    <a:pt x="1" y="2"/>
                    <a:pt x="1" y="2"/>
                  </a:cubicBezTo>
                  <a:cubicBezTo>
                    <a:pt x="1" y="2"/>
                    <a:pt x="1" y="2"/>
                    <a:pt x="1" y="2"/>
                  </a:cubicBezTo>
                  <a:cubicBezTo>
                    <a:pt x="1" y="2"/>
                    <a:pt x="1" y="2"/>
                    <a:pt x="1" y="2"/>
                  </a:cubicBezTo>
                  <a:cubicBezTo>
                    <a:pt x="1" y="2"/>
                    <a:pt x="0" y="2"/>
                    <a:pt x="0" y="3"/>
                  </a:cubicBezTo>
                  <a:cubicBezTo>
                    <a:pt x="0" y="3"/>
                    <a:pt x="1" y="3"/>
                    <a:pt x="1" y="3"/>
                  </a:cubicBezTo>
                  <a:cubicBezTo>
                    <a:pt x="2" y="3"/>
                    <a:pt x="2" y="3"/>
                    <a:pt x="2" y="3"/>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9" name="Freeform 1049">
              <a:extLst>
                <a:ext uri="{FF2B5EF4-FFF2-40B4-BE49-F238E27FC236}">
                  <a16:creationId xmlns:a16="http://schemas.microsoft.com/office/drawing/2014/main" xmlns="" id="{03D0676C-D401-4746-AB64-9812186501BF}"/>
                </a:ext>
              </a:extLst>
            </p:cNvPr>
            <p:cNvSpPr>
              <a:spLocks noEditPoints="1"/>
            </p:cNvSpPr>
            <p:nvPr/>
          </p:nvSpPr>
          <p:spPr bwMode="auto">
            <a:xfrm>
              <a:off x="6019276" y="4701949"/>
              <a:ext cx="7510" cy="15020"/>
            </a:xfrm>
            <a:custGeom>
              <a:avLst/>
              <a:gdLst>
                <a:gd name="T0" fmla="*/ 0 w 2"/>
                <a:gd name="T1" fmla="*/ 4 h 4"/>
                <a:gd name="T2" fmla="*/ 0 w 2"/>
                <a:gd name="T3" fmla="*/ 4 h 4"/>
                <a:gd name="T4" fmla="*/ 0 w 2"/>
                <a:gd name="T5" fmla="*/ 4 h 4"/>
                <a:gd name="T6" fmla="*/ 0 w 2"/>
                <a:gd name="T7" fmla="*/ 3 h 4"/>
                <a:gd name="T8" fmla="*/ 0 w 2"/>
                <a:gd name="T9" fmla="*/ 3 h 4"/>
                <a:gd name="T10" fmla="*/ 0 w 2"/>
                <a:gd name="T11" fmla="*/ 0 h 4"/>
                <a:gd name="T12" fmla="*/ 1 w 2"/>
                <a:gd name="T13" fmla="*/ 0 h 4"/>
                <a:gd name="T14" fmla="*/ 2 w 2"/>
                <a:gd name="T15" fmla="*/ 3 h 4"/>
                <a:gd name="T16" fmla="*/ 2 w 2"/>
                <a:gd name="T17" fmla="*/ 4 h 4"/>
                <a:gd name="T18" fmla="*/ 1 w 2"/>
                <a:gd name="T19" fmla="*/ 4 h 4"/>
                <a:gd name="T20" fmla="*/ 1 w 2"/>
                <a:gd name="T21" fmla="*/ 4 h 4"/>
                <a:gd name="T22" fmla="*/ 0 w 2"/>
                <a:gd name="T23" fmla="*/ 4 h 4"/>
                <a:gd name="T24" fmla="*/ 1 w 2"/>
                <a:gd name="T25" fmla="*/ 3 h 4"/>
                <a:gd name="T26" fmla="*/ 1 w 2"/>
                <a:gd name="T27" fmla="*/ 3 h 4"/>
                <a:gd name="T28" fmla="*/ 1 w 2"/>
                <a:gd name="T29" fmla="*/ 1 h 4"/>
                <a:gd name="T30" fmla="*/ 1 w 2"/>
                <a:gd name="T31" fmla="*/ 1 h 4"/>
                <a:gd name="T32" fmla="*/ 0 w 2"/>
                <a:gd name="T33" fmla="*/ 1 h 4"/>
                <a:gd name="T34" fmla="*/ 1 w 2"/>
                <a:gd name="T35" fmla="*/ 1 h 4"/>
                <a:gd name="T36" fmla="*/ 1 w 2"/>
                <a:gd name="T37" fmla="*/ 3 h 4"/>
                <a:gd name="T38" fmla="*/ 1 w 2"/>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 h="4">
                  <a:moveTo>
                    <a:pt x="0" y="4"/>
                  </a:moveTo>
                  <a:lnTo>
                    <a:pt x="0" y="4"/>
                  </a:lnTo>
                  <a:lnTo>
                    <a:pt x="0" y="4"/>
                  </a:lnTo>
                  <a:lnTo>
                    <a:pt x="0" y="3"/>
                  </a:lnTo>
                  <a:lnTo>
                    <a:pt x="0" y="3"/>
                  </a:lnTo>
                  <a:lnTo>
                    <a:pt x="0" y="0"/>
                  </a:lnTo>
                  <a:lnTo>
                    <a:pt x="1" y="0"/>
                  </a:lnTo>
                  <a:lnTo>
                    <a:pt x="2" y="3"/>
                  </a:lnTo>
                  <a:lnTo>
                    <a:pt x="2" y="4"/>
                  </a:lnTo>
                  <a:lnTo>
                    <a:pt x="1" y="4"/>
                  </a:lnTo>
                  <a:lnTo>
                    <a:pt x="1" y="4"/>
                  </a:lnTo>
                  <a:lnTo>
                    <a:pt x="0" y="4"/>
                  </a:lnTo>
                  <a:close/>
                  <a:moveTo>
                    <a:pt x="1" y="3"/>
                  </a:moveTo>
                  <a:lnTo>
                    <a:pt x="1" y="3"/>
                  </a:lnTo>
                  <a:lnTo>
                    <a:pt x="1" y="1"/>
                  </a:lnTo>
                  <a:lnTo>
                    <a:pt x="1" y="1"/>
                  </a:lnTo>
                  <a:lnTo>
                    <a:pt x="0" y="1"/>
                  </a:lnTo>
                  <a:lnTo>
                    <a:pt x="1" y="1"/>
                  </a:lnTo>
                  <a:lnTo>
                    <a:pt x="1" y="3"/>
                  </a:lnTo>
                  <a:lnTo>
                    <a:pt x="1"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0" name="Freeform 1050">
              <a:extLst>
                <a:ext uri="{FF2B5EF4-FFF2-40B4-BE49-F238E27FC236}">
                  <a16:creationId xmlns:a16="http://schemas.microsoft.com/office/drawing/2014/main" xmlns="" id="{5DF20FCB-B8E8-412F-AAA5-D94D6D5EA752}"/>
                </a:ext>
              </a:extLst>
            </p:cNvPr>
            <p:cNvSpPr>
              <a:spLocks/>
            </p:cNvSpPr>
            <p:nvPr/>
          </p:nvSpPr>
          <p:spPr bwMode="auto">
            <a:xfrm>
              <a:off x="5996746" y="4701949"/>
              <a:ext cx="11266" cy="15020"/>
            </a:xfrm>
            <a:custGeom>
              <a:avLst/>
              <a:gdLst>
                <a:gd name="T0" fmla="*/ 0 w 2"/>
                <a:gd name="T1" fmla="*/ 0 h 3"/>
                <a:gd name="T2" fmla="*/ 1 w 2"/>
                <a:gd name="T3" fmla="*/ 0 h 3"/>
                <a:gd name="T4" fmla="*/ 1 w 2"/>
                <a:gd name="T5" fmla="*/ 2 h 3"/>
                <a:gd name="T6" fmla="*/ 1 w 2"/>
                <a:gd name="T7" fmla="*/ 2 h 3"/>
                <a:gd name="T8" fmla="*/ 0 w 2"/>
                <a:gd name="T9" fmla="*/ 2 h 3"/>
                <a:gd name="T10" fmla="*/ 1 w 2"/>
                <a:gd name="T11" fmla="*/ 3 h 3"/>
                <a:gd name="T12" fmla="*/ 2 w 2"/>
                <a:gd name="T13" fmla="*/ 3 h 3"/>
                <a:gd name="T14" fmla="*/ 2 w 2"/>
                <a:gd name="T15" fmla="*/ 3 h 3"/>
                <a:gd name="T16" fmla="*/ 1 w 2"/>
                <a:gd name="T17" fmla="*/ 3 h 3"/>
                <a:gd name="T18" fmla="*/ 0 w 2"/>
                <a:gd name="T19" fmla="*/ 2 h 3"/>
                <a:gd name="T20" fmla="*/ 0 w 2"/>
                <a:gd name="T21" fmla="*/ 2 h 3"/>
                <a:gd name="T22" fmla="*/ 1 w 2"/>
                <a:gd name="T23" fmla="*/ 2 h 3"/>
                <a:gd name="T24" fmla="*/ 1 w 2"/>
                <a:gd name="T25" fmla="*/ 2 h 3"/>
                <a:gd name="T26" fmla="*/ 1 w 2"/>
                <a:gd name="T27" fmla="*/ 1 h 3"/>
                <a:gd name="T28" fmla="*/ 0 w 2"/>
                <a:gd name="T29" fmla="*/ 1 h 3"/>
                <a:gd name="T30" fmla="*/ 0 w 2"/>
                <a:gd name="T3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 h="3">
                  <a:moveTo>
                    <a:pt x="0" y="0"/>
                  </a:moveTo>
                  <a:cubicBezTo>
                    <a:pt x="1" y="0"/>
                    <a:pt x="1" y="0"/>
                    <a:pt x="1" y="0"/>
                  </a:cubicBezTo>
                  <a:cubicBezTo>
                    <a:pt x="1" y="2"/>
                    <a:pt x="1" y="2"/>
                    <a:pt x="1" y="2"/>
                  </a:cubicBezTo>
                  <a:cubicBezTo>
                    <a:pt x="1" y="2"/>
                    <a:pt x="1" y="2"/>
                    <a:pt x="1" y="2"/>
                  </a:cubicBezTo>
                  <a:cubicBezTo>
                    <a:pt x="0" y="2"/>
                    <a:pt x="0" y="2"/>
                    <a:pt x="0" y="2"/>
                  </a:cubicBezTo>
                  <a:cubicBezTo>
                    <a:pt x="0" y="3"/>
                    <a:pt x="1" y="3"/>
                    <a:pt x="1" y="3"/>
                  </a:cubicBezTo>
                  <a:cubicBezTo>
                    <a:pt x="2" y="3"/>
                    <a:pt x="2" y="3"/>
                    <a:pt x="2" y="3"/>
                  </a:cubicBezTo>
                  <a:cubicBezTo>
                    <a:pt x="2" y="3"/>
                    <a:pt x="2" y="3"/>
                    <a:pt x="2" y="3"/>
                  </a:cubicBezTo>
                  <a:cubicBezTo>
                    <a:pt x="1" y="3"/>
                    <a:pt x="1" y="3"/>
                    <a:pt x="1" y="3"/>
                  </a:cubicBezTo>
                  <a:cubicBezTo>
                    <a:pt x="0" y="3"/>
                    <a:pt x="0" y="3"/>
                    <a:pt x="0" y="2"/>
                  </a:cubicBezTo>
                  <a:cubicBezTo>
                    <a:pt x="0" y="2"/>
                    <a:pt x="0" y="2"/>
                    <a:pt x="0" y="2"/>
                  </a:cubicBezTo>
                  <a:cubicBezTo>
                    <a:pt x="1" y="2"/>
                    <a:pt x="1" y="2"/>
                    <a:pt x="1" y="2"/>
                  </a:cubicBezTo>
                  <a:cubicBezTo>
                    <a:pt x="1" y="2"/>
                    <a:pt x="1" y="2"/>
                    <a:pt x="1" y="2"/>
                  </a:cubicBezTo>
                  <a:cubicBezTo>
                    <a:pt x="1" y="1"/>
                    <a:pt x="1" y="1"/>
                    <a:pt x="1" y="1"/>
                  </a:cubicBezTo>
                  <a:cubicBezTo>
                    <a:pt x="0" y="1"/>
                    <a:pt x="0" y="1"/>
                    <a:pt x="0" y="1"/>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1" name="Freeform 1051">
              <a:extLst>
                <a:ext uri="{FF2B5EF4-FFF2-40B4-BE49-F238E27FC236}">
                  <a16:creationId xmlns:a16="http://schemas.microsoft.com/office/drawing/2014/main" xmlns="" id="{971EB430-85BF-4BDC-B2F8-A026B8713ED4}"/>
                </a:ext>
              </a:extLst>
            </p:cNvPr>
            <p:cNvSpPr>
              <a:spLocks noEditPoints="1"/>
            </p:cNvSpPr>
            <p:nvPr/>
          </p:nvSpPr>
          <p:spPr bwMode="auto">
            <a:xfrm>
              <a:off x="5977972" y="4701949"/>
              <a:ext cx="7510" cy="15020"/>
            </a:xfrm>
            <a:custGeom>
              <a:avLst/>
              <a:gdLst>
                <a:gd name="T0" fmla="*/ 0 w 2"/>
                <a:gd name="T1" fmla="*/ 0 h 3"/>
                <a:gd name="T2" fmla="*/ 0 w 2"/>
                <a:gd name="T3" fmla="*/ 0 h 3"/>
                <a:gd name="T4" fmla="*/ 1 w 2"/>
                <a:gd name="T5" fmla="*/ 1 h 3"/>
                <a:gd name="T6" fmla="*/ 2 w 2"/>
                <a:gd name="T7" fmla="*/ 2 h 3"/>
                <a:gd name="T8" fmla="*/ 1 w 2"/>
                <a:gd name="T9" fmla="*/ 3 h 3"/>
                <a:gd name="T10" fmla="*/ 0 w 2"/>
                <a:gd name="T11" fmla="*/ 2 h 3"/>
                <a:gd name="T12" fmla="*/ 0 w 2"/>
                <a:gd name="T13" fmla="*/ 1 h 3"/>
                <a:gd name="T14" fmla="*/ 1 w 2"/>
                <a:gd name="T15" fmla="*/ 2 h 3"/>
                <a:gd name="T16" fmla="*/ 1 w 2"/>
                <a:gd name="T17" fmla="*/ 2 h 3"/>
                <a:gd name="T18" fmla="*/ 0 w 2"/>
                <a:gd name="T19" fmla="*/ 1 h 3"/>
                <a:gd name="T20" fmla="*/ 0 w 2"/>
                <a:gd name="T21" fmla="*/ 1 h 3"/>
                <a:gd name="T22" fmla="*/ 0 w 2"/>
                <a:gd name="T23" fmla="*/ 0 h 3"/>
                <a:gd name="T24" fmla="*/ 1 w 2"/>
                <a:gd name="T25" fmla="*/ 3 h 3"/>
                <a:gd name="T26" fmla="*/ 1 w 2"/>
                <a:gd name="T27" fmla="*/ 2 h 3"/>
                <a:gd name="T28" fmla="*/ 1 w 2"/>
                <a:gd name="T29" fmla="*/ 2 h 3"/>
                <a:gd name="T30" fmla="*/ 1 w 2"/>
                <a:gd name="T31" fmla="*/ 2 h 3"/>
                <a:gd name="T32" fmla="*/ 0 w 2"/>
                <a:gd name="T33" fmla="*/ 2 h 3"/>
                <a:gd name="T34" fmla="*/ 1 w 2"/>
                <a:gd name="T3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0" y="0"/>
                  </a:moveTo>
                  <a:cubicBezTo>
                    <a:pt x="0" y="0"/>
                    <a:pt x="0" y="0"/>
                    <a:pt x="0" y="0"/>
                  </a:cubicBezTo>
                  <a:cubicBezTo>
                    <a:pt x="1" y="1"/>
                    <a:pt x="1" y="1"/>
                    <a:pt x="1" y="1"/>
                  </a:cubicBezTo>
                  <a:cubicBezTo>
                    <a:pt x="1" y="1"/>
                    <a:pt x="2" y="2"/>
                    <a:pt x="2" y="2"/>
                  </a:cubicBezTo>
                  <a:cubicBezTo>
                    <a:pt x="2" y="3"/>
                    <a:pt x="1" y="3"/>
                    <a:pt x="1" y="3"/>
                  </a:cubicBezTo>
                  <a:cubicBezTo>
                    <a:pt x="0" y="3"/>
                    <a:pt x="0" y="3"/>
                    <a:pt x="0" y="2"/>
                  </a:cubicBezTo>
                  <a:cubicBezTo>
                    <a:pt x="0" y="2"/>
                    <a:pt x="0" y="1"/>
                    <a:pt x="0" y="1"/>
                  </a:cubicBezTo>
                  <a:cubicBezTo>
                    <a:pt x="1" y="2"/>
                    <a:pt x="1" y="2"/>
                    <a:pt x="1" y="2"/>
                  </a:cubicBezTo>
                  <a:cubicBezTo>
                    <a:pt x="1" y="2"/>
                    <a:pt x="1" y="2"/>
                    <a:pt x="1" y="2"/>
                  </a:cubicBezTo>
                  <a:cubicBezTo>
                    <a:pt x="1" y="1"/>
                    <a:pt x="1" y="1"/>
                    <a:pt x="0" y="1"/>
                  </a:cubicBezTo>
                  <a:cubicBezTo>
                    <a:pt x="0" y="1"/>
                    <a:pt x="0" y="1"/>
                    <a:pt x="0" y="1"/>
                  </a:cubicBezTo>
                  <a:lnTo>
                    <a:pt x="0" y="0"/>
                  </a:lnTo>
                  <a:close/>
                  <a:moveTo>
                    <a:pt x="1" y="3"/>
                  </a:moveTo>
                  <a:cubicBezTo>
                    <a:pt x="1" y="3"/>
                    <a:pt x="1" y="3"/>
                    <a:pt x="1" y="2"/>
                  </a:cubicBezTo>
                  <a:cubicBezTo>
                    <a:pt x="1" y="2"/>
                    <a:pt x="1" y="2"/>
                    <a:pt x="1" y="2"/>
                  </a:cubicBezTo>
                  <a:cubicBezTo>
                    <a:pt x="1" y="2"/>
                    <a:pt x="1" y="2"/>
                    <a:pt x="1" y="2"/>
                  </a:cubicBezTo>
                  <a:cubicBezTo>
                    <a:pt x="0" y="2"/>
                    <a:pt x="0" y="2"/>
                    <a:pt x="0" y="2"/>
                  </a:cubicBezTo>
                  <a:cubicBezTo>
                    <a:pt x="0" y="3"/>
                    <a:pt x="0" y="3"/>
                    <a:pt x="1" y="3"/>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2" name="Freeform 1052">
              <a:extLst>
                <a:ext uri="{FF2B5EF4-FFF2-40B4-BE49-F238E27FC236}">
                  <a16:creationId xmlns:a16="http://schemas.microsoft.com/office/drawing/2014/main" xmlns="" id="{5B373FC2-32B0-43EB-BBCE-1CEB8A748350}"/>
                </a:ext>
              </a:extLst>
            </p:cNvPr>
            <p:cNvSpPr>
              <a:spLocks/>
            </p:cNvSpPr>
            <p:nvPr/>
          </p:nvSpPr>
          <p:spPr bwMode="auto">
            <a:xfrm>
              <a:off x="5955442" y="4701949"/>
              <a:ext cx="7510" cy="15020"/>
            </a:xfrm>
            <a:custGeom>
              <a:avLst/>
              <a:gdLst>
                <a:gd name="T0" fmla="*/ 2 w 2"/>
                <a:gd name="T1" fmla="*/ 0 h 4"/>
                <a:gd name="T2" fmla="*/ 2 w 2"/>
                <a:gd name="T3" fmla="*/ 1 h 4"/>
                <a:gd name="T4" fmla="*/ 0 w 2"/>
                <a:gd name="T5" fmla="*/ 1 h 4"/>
                <a:gd name="T6" fmla="*/ 0 w 2"/>
                <a:gd name="T7" fmla="*/ 1 h 4"/>
                <a:gd name="T8" fmla="*/ 2 w 2"/>
                <a:gd name="T9" fmla="*/ 4 h 4"/>
                <a:gd name="T10" fmla="*/ 2 w 2"/>
                <a:gd name="T11" fmla="*/ 4 h 4"/>
                <a:gd name="T12" fmla="*/ 0 w 2"/>
                <a:gd name="T13" fmla="*/ 1 h 4"/>
                <a:gd name="T14" fmla="*/ 0 w 2"/>
                <a:gd name="T15" fmla="*/ 0 h 4"/>
                <a:gd name="T16" fmla="*/ 2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0"/>
                  </a:moveTo>
                  <a:lnTo>
                    <a:pt x="2" y="1"/>
                  </a:lnTo>
                  <a:lnTo>
                    <a:pt x="0" y="1"/>
                  </a:lnTo>
                  <a:lnTo>
                    <a:pt x="0" y="1"/>
                  </a:lnTo>
                  <a:lnTo>
                    <a:pt x="2" y="4"/>
                  </a:lnTo>
                  <a:lnTo>
                    <a:pt x="2" y="4"/>
                  </a:lnTo>
                  <a:lnTo>
                    <a:pt x="0" y="1"/>
                  </a:lnTo>
                  <a:lnTo>
                    <a:pt x="0" y="0"/>
                  </a:lnTo>
                  <a:lnTo>
                    <a:pt x="2"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3" name="Freeform 1053">
              <a:extLst>
                <a:ext uri="{FF2B5EF4-FFF2-40B4-BE49-F238E27FC236}">
                  <a16:creationId xmlns:a16="http://schemas.microsoft.com/office/drawing/2014/main" xmlns="" id="{D10AE9E6-9A24-4360-A2BA-E5A8E6999705}"/>
                </a:ext>
              </a:extLst>
            </p:cNvPr>
            <p:cNvSpPr>
              <a:spLocks noEditPoints="1"/>
            </p:cNvSpPr>
            <p:nvPr/>
          </p:nvSpPr>
          <p:spPr bwMode="auto">
            <a:xfrm>
              <a:off x="5932912" y="4701949"/>
              <a:ext cx="7510" cy="15020"/>
            </a:xfrm>
            <a:custGeom>
              <a:avLst/>
              <a:gdLst>
                <a:gd name="T0" fmla="*/ 1 w 2"/>
                <a:gd name="T1" fmla="*/ 3 h 3"/>
                <a:gd name="T2" fmla="*/ 0 w 2"/>
                <a:gd name="T3" fmla="*/ 3 h 3"/>
                <a:gd name="T4" fmla="*/ 1 w 2"/>
                <a:gd name="T5" fmla="*/ 2 h 3"/>
                <a:gd name="T6" fmla="*/ 1 w 2"/>
                <a:gd name="T7" fmla="*/ 2 h 3"/>
                <a:gd name="T8" fmla="*/ 0 w 2"/>
                <a:gd name="T9" fmla="*/ 1 h 3"/>
                <a:gd name="T10" fmla="*/ 1 w 2"/>
                <a:gd name="T11" fmla="*/ 0 h 3"/>
                <a:gd name="T12" fmla="*/ 2 w 2"/>
                <a:gd name="T13" fmla="*/ 1 h 3"/>
                <a:gd name="T14" fmla="*/ 2 w 2"/>
                <a:gd name="T15" fmla="*/ 2 h 3"/>
                <a:gd name="T16" fmla="*/ 2 w 2"/>
                <a:gd name="T17" fmla="*/ 2 h 3"/>
                <a:gd name="T18" fmla="*/ 2 w 2"/>
                <a:gd name="T19" fmla="*/ 3 h 3"/>
                <a:gd name="T20" fmla="*/ 1 w 2"/>
                <a:gd name="T21" fmla="*/ 3 h 3"/>
                <a:gd name="T22" fmla="*/ 1 w 2"/>
                <a:gd name="T23" fmla="*/ 3 h 3"/>
                <a:gd name="T24" fmla="*/ 2 w 2"/>
                <a:gd name="T25" fmla="*/ 3 h 3"/>
                <a:gd name="T26" fmla="*/ 1 w 2"/>
                <a:gd name="T27" fmla="*/ 2 h 3"/>
                <a:gd name="T28" fmla="*/ 1 w 2"/>
                <a:gd name="T29" fmla="*/ 3 h 3"/>
                <a:gd name="T30" fmla="*/ 1 w 2"/>
                <a:gd name="T31" fmla="*/ 1 h 3"/>
                <a:gd name="T32" fmla="*/ 1 w 2"/>
                <a:gd name="T33" fmla="*/ 1 h 3"/>
                <a:gd name="T34" fmla="*/ 1 w 2"/>
                <a:gd name="T35" fmla="*/ 2 h 3"/>
                <a:gd name="T36" fmla="*/ 2 w 2"/>
                <a:gd name="T37" fmla="*/ 1 h 3"/>
                <a:gd name="T38" fmla="*/ 1 w 2"/>
                <a:gd name="T3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 h="3">
                  <a:moveTo>
                    <a:pt x="1" y="3"/>
                  </a:moveTo>
                  <a:cubicBezTo>
                    <a:pt x="1" y="3"/>
                    <a:pt x="0" y="3"/>
                    <a:pt x="0" y="3"/>
                  </a:cubicBezTo>
                  <a:cubicBezTo>
                    <a:pt x="1" y="2"/>
                    <a:pt x="1" y="2"/>
                    <a:pt x="1" y="2"/>
                  </a:cubicBezTo>
                  <a:cubicBezTo>
                    <a:pt x="1" y="2"/>
                    <a:pt x="1" y="2"/>
                    <a:pt x="1" y="2"/>
                  </a:cubicBezTo>
                  <a:cubicBezTo>
                    <a:pt x="0" y="1"/>
                    <a:pt x="0" y="1"/>
                    <a:pt x="0" y="1"/>
                  </a:cubicBezTo>
                  <a:cubicBezTo>
                    <a:pt x="0" y="1"/>
                    <a:pt x="1" y="0"/>
                    <a:pt x="1" y="0"/>
                  </a:cubicBezTo>
                  <a:cubicBezTo>
                    <a:pt x="2" y="0"/>
                    <a:pt x="2" y="1"/>
                    <a:pt x="2" y="1"/>
                  </a:cubicBezTo>
                  <a:cubicBezTo>
                    <a:pt x="2" y="2"/>
                    <a:pt x="2" y="2"/>
                    <a:pt x="2" y="2"/>
                  </a:cubicBezTo>
                  <a:cubicBezTo>
                    <a:pt x="2" y="2"/>
                    <a:pt x="2" y="2"/>
                    <a:pt x="2" y="2"/>
                  </a:cubicBezTo>
                  <a:cubicBezTo>
                    <a:pt x="2" y="3"/>
                    <a:pt x="2" y="3"/>
                    <a:pt x="2" y="3"/>
                  </a:cubicBezTo>
                  <a:cubicBezTo>
                    <a:pt x="2" y="3"/>
                    <a:pt x="2" y="3"/>
                    <a:pt x="1" y="3"/>
                  </a:cubicBezTo>
                  <a:close/>
                  <a:moveTo>
                    <a:pt x="1" y="3"/>
                  </a:moveTo>
                  <a:cubicBezTo>
                    <a:pt x="2" y="3"/>
                    <a:pt x="2" y="3"/>
                    <a:pt x="2" y="3"/>
                  </a:cubicBezTo>
                  <a:cubicBezTo>
                    <a:pt x="1" y="2"/>
                    <a:pt x="1" y="2"/>
                    <a:pt x="1" y="2"/>
                  </a:cubicBezTo>
                  <a:cubicBezTo>
                    <a:pt x="1" y="2"/>
                    <a:pt x="1" y="2"/>
                    <a:pt x="1" y="3"/>
                  </a:cubicBezTo>
                  <a:close/>
                  <a:moveTo>
                    <a:pt x="1" y="1"/>
                  </a:moveTo>
                  <a:cubicBezTo>
                    <a:pt x="1" y="1"/>
                    <a:pt x="1" y="1"/>
                    <a:pt x="1" y="1"/>
                  </a:cubicBezTo>
                  <a:cubicBezTo>
                    <a:pt x="1" y="2"/>
                    <a:pt x="1" y="2"/>
                    <a:pt x="1" y="2"/>
                  </a:cubicBezTo>
                  <a:cubicBezTo>
                    <a:pt x="2" y="1"/>
                    <a:pt x="2" y="1"/>
                    <a:pt x="2" y="1"/>
                  </a:cubicBezTo>
                  <a:lnTo>
                    <a:pt x="1" y="1"/>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4" name="Freeform 1054">
              <a:extLst>
                <a:ext uri="{FF2B5EF4-FFF2-40B4-BE49-F238E27FC236}">
                  <a16:creationId xmlns:a16="http://schemas.microsoft.com/office/drawing/2014/main" xmlns="" id="{1C578035-E778-432D-86AC-3152AD0FE856}"/>
                </a:ext>
              </a:extLst>
            </p:cNvPr>
            <p:cNvSpPr>
              <a:spLocks noEditPoints="1"/>
            </p:cNvSpPr>
            <p:nvPr/>
          </p:nvSpPr>
          <p:spPr bwMode="auto">
            <a:xfrm>
              <a:off x="5906626" y="4701949"/>
              <a:ext cx="11266" cy="15020"/>
            </a:xfrm>
            <a:custGeom>
              <a:avLst/>
              <a:gdLst>
                <a:gd name="T0" fmla="*/ 2 w 2"/>
                <a:gd name="T1" fmla="*/ 3 h 3"/>
                <a:gd name="T2" fmla="*/ 2 w 2"/>
                <a:gd name="T3" fmla="*/ 3 h 3"/>
                <a:gd name="T4" fmla="*/ 1 w 2"/>
                <a:gd name="T5" fmla="*/ 3 h 3"/>
                <a:gd name="T6" fmla="*/ 0 w 2"/>
                <a:gd name="T7" fmla="*/ 2 h 3"/>
                <a:gd name="T8" fmla="*/ 1 w 2"/>
                <a:gd name="T9" fmla="*/ 0 h 3"/>
                <a:gd name="T10" fmla="*/ 2 w 2"/>
                <a:gd name="T11" fmla="*/ 1 h 3"/>
                <a:gd name="T12" fmla="*/ 1 w 2"/>
                <a:gd name="T13" fmla="*/ 2 h 3"/>
                <a:gd name="T14" fmla="*/ 1 w 2"/>
                <a:gd name="T15" fmla="*/ 2 h 3"/>
                <a:gd name="T16" fmla="*/ 1 w 2"/>
                <a:gd name="T17" fmla="*/ 2 h 3"/>
                <a:gd name="T18" fmla="*/ 1 w 2"/>
                <a:gd name="T19" fmla="*/ 3 h 3"/>
                <a:gd name="T20" fmla="*/ 2 w 2"/>
                <a:gd name="T21" fmla="*/ 3 h 3"/>
                <a:gd name="T22" fmla="*/ 2 w 2"/>
                <a:gd name="T23" fmla="*/ 3 h 3"/>
                <a:gd name="T24" fmla="*/ 1 w 2"/>
                <a:gd name="T25" fmla="*/ 1 h 3"/>
                <a:gd name="T26" fmla="*/ 1 w 2"/>
                <a:gd name="T27" fmla="*/ 2 h 3"/>
                <a:gd name="T28" fmla="*/ 1 w 2"/>
                <a:gd name="T29" fmla="*/ 2 h 3"/>
                <a:gd name="T30" fmla="*/ 1 w 2"/>
                <a:gd name="T31" fmla="*/ 2 h 3"/>
                <a:gd name="T32" fmla="*/ 2 w 2"/>
                <a:gd name="T33" fmla="*/ 1 h 3"/>
                <a:gd name="T34" fmla="*/ 1 w 2"/>
                <a:gd name="T3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2" y="3"/>
                  </a:moveTo>
                  <a:cubicBezTo>
                    <a:pt x="2" y="3"/>
                    <a:pt x="2" y="3"/>
                    <a:pt x="2" y="3"/>
                  </a:cubicBezTo>
                  <a:cubicBezTo>
                    <a:pt x="1" y="3"/>
                    <a:pt x="1" y="3"/>
                    <a:pt x="1" y="3"/>
                  </a:cubicBezTo>
                  <a:cubicBezTo>
                    <a:pt x="1" y="3"/>
                    <a:pt x="0" y="2"/>
                    <a:pt x="0" y="2"/>
                  </a:cubicBezTo>
                  <a:cubicBezTo>
                    <a:pt x="0" y="1"/>
                    <a:pt x="1" y="0"/>
                    <a:pt x="1" y="0"/>
                  </a:cubicBezTo>
                  <a:cubicBezTo>
                    <a:pt x="2" y="0"/>
                    <a:pt x="2" y="1"/>
                    <a:pt x="2" y="1"/>
                  </a:cubicBezTo>
                  <a:cubicBezTo>
                    <a:pt x="2" y="2"/>
                    <a:pt x="2" y="2"/>
                    <a:pt x="1" y="2"/>
                  </a:cubicBezTo>
                  <a:cubicBezTo>
                    <a:pt x="1" y="2"/>
                    <a:pt x="1" y="2"/>
                    <a:pt x="1" y="2"/>
                  </a:cubicBezTo>
                  <a:cubicBezTo>
                    <a:pt x="1" y="2"/>
                    <a:pt x="1" y="2"/>
                    <a:pt x="1" y="2"/>
                  </a:cubicBezTo>
                  <a:cubicBezTo>
                    <a:pt x="1" y="3"/>
                    <a:pt x="1" y="3"/>
                    <a:pt x="1" y="3"/>
                  </a:cubicBezTo>
                  <a:cubicBezTo>
                    <a:pt x="2" y="3"/>
                    <a:pt x="2" y="3"/>
                    <a:pt x="2" y="3"/>
                  </a:cubicBezTo>
                  <a:cubicBezTo>
                    <a:pt x="2" y="3"/>
                    <a:pt x="2" y="3"/>
                    <a:pt x="2" y="3"/>
                  </a:cubicBezTo>
                  <a:close/>
                  <a:moveTo>
                    <a:pt x="1" y="1"/>
                  </a:moveTo>
                  <a:cubicBezTo>
                    <a:pt x="1" y="1"/>
                    <a:pt x="1" y="1"/>
                    <a:pt x="1" y="2"/>
                  </a:cubicBezTo>
                  <a:cubicBezTo>
                    <a:pt x="1" y="2"/>
                    <a:pt x="1" y="2"/>
                    <a:pt x="1" y="2"/>
                  </a:cubicBezTo>
                  <a:cubicBezTo>
                    <a:pt x="1" y="2"/>
                    <a:pt x="1" y="2"/>
                    <a:pt x="1" y="2"/>
                  </a:cubicBezTo>
                  <a:cubicBezTo>
                    <a:pt x="2" y="1"/>
                    <a:pt x="2" y="1"/>
                    <a:pt x="2" y="1"/>
                  </a:cubicBezTo>
                  <a:cubicBezTo>
                    <a:pt x="2" y="1"/>
                    <a:pt x="2" y="1"/>
                    <a:pt x="1" y="1"/>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5" name="Freeform 1055">
              <a:extLst>
                <a:ext uri="{FF2B5EF4-FFF2-40B4-BE49-F238E27FC236}">
                  <a16:creationId xmlns:a16="http://schemas.microsoft.com/office/drawing/2014/main" xmlns="" id="{D104714C-9BDF-4846-98F7-E024B4F7306E}"/>
                </a:ext>
              </a:extLst>
            </p:cNvPr>
            <p:cNvSpPr>
              <a:spLocks noEditPoints="1"/>
            </p:cNvSpPr>
            <p:nvPr/>
          </p:nvSpPr>
          <p:spPr bwMode="auto">
            <a:xfrm>
              <a:off x="5880342" y="4701949"/>
              <a:ext cx="11266" cy="15020"/>
            </a:xfrm>
            <a:custGeom>
              <a:avLst/>
              <a:gdLst>
                <a:gd name="T0" fmla="*/ 1 w 2"/>
                <a:gd name="T1" fmla="*/ 0 h 3"/>
                <a:gd name="T2" fmla="*/ 2 w 2"/>
                <a:gd name="T3" fmla="*/ 2 h 3"/>
                <a:gd name="T4" fmla="*/ 1 w 2"/>
                <a:gd name="T5" fmla="*/ 3 h 3"/>
                <a:gd name="T6" fmla="*/ 0 w 2"/>
                <a:gd name="T7" fmla="*/ 2 h 3"/>
                <a:gd name="T8" fmla="*/ 1 w 2"/>
                <a:gd name="T9" fmla="*/ 0 h 3"/>
                <a:gd name="T10" fmla="*/ 1 w 2"/>
                <a:gd name="T11" fmla="*/ 1 h 3"/>
                <a:gd name="T12" fmla="*/ 1 w 2"/>
                <a:gd name="T13" fmla="*/ 2 h 3"/>
                <a:gd name="T14" fmla="*/ 1 w 2"/>
                <a:gd name="T15" fmla="*/ 3 h 3"/>
                <a:gd name="T16" fmla="*/ 2 w 2"/>
                <a:gd name="T17" fmla="*/ 2 h 3"/>
                <a:gd name="T18" fmla="*/ 1 w 2"/>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0"/>
                  </a:moveTo>
                  <a:cubicBezTo>
                    <a:pt x="2" y="0"/>
                    <a:pt x="2" y="1"/>
                    <a:pt x="2" y="2"/>
                  </a:cubicBezTo>
                  <a:cubicBezTo>
                    <a:pt x="2" y="3"/>
                    <a:pt x="2" y="3"/>
                    <a:pt x="1" y="3"/>
                  </a:cubicBezTo>
                  <a:cubicBezTo>
                    <a:pt x="1" y="3"/>
                    <a:pt x="0" y="3"/>
                    <a:pt x="0" y="2"/>
                  </a:cubicBezTo>
                  <a:cubicBezTo>
                    <a:pt x="0" y="1"/>
                    <a:pt x="1" y="0"/>
                    <a:pt x="1" y="0"/>
                  </a:cubicBezTo>
                  <a:close/>
                  <a:moveTo>
                    <a:pt x="1" y="1"/>
                  </a:moveTo>
                  <a:cubicBezTo>
                    <a:pt x="1" y="1"/>
                    <a:pt x="1" y="1"/>
                    <a:pt x="1" y="2"/>
                  </a:cubicBezTo>
                  <a:cubicBezTo>
                    <a:pt x="1" y="3"/>
                    <a:pt x="1" y="3"/>
                    <a:pt x="1" y="3"/>
                  </a:cubicBezTo>
                  <a:cubicBezTo>
                    <a:pt x="2" y="3"/>
                    <a:pt x="2" y="3"/>
                    <a:pt x="2" y="2"/>
                  </a:cubicBezTo>
                  <a:cubicBezTo>
                    <a:pt x="2" y="1"/>
                    <a:pt x="2" y="1"/>
                    <a:pt x="1" y="1"/>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6" name="Rectangle 1056">
              <a:extLst>
                <a:ext uri="{FF2B5EF4-FFF2-40B4-BE49-F238E27FC236}">
                  <a16:creationId xmlns:a16="http://schemas.microsoft.com/office/drawing/2014/main" xmlns="" id="{657700E3-4E07-45F4-9FBE-C106E0642C46}"/>
                </a:ext>
              </a:extLst>
            </p:cNvPr>
            <p:cNvSpPr>
              <a:spLocks noChangeArrowheads="1"/>
            </p:cNvSpPr>
            <p:nvPr/>
          </p:nvSpPr>
          <p:spPr bwMode="auto">
            <a:xfrm>
              <a:off x="9620328" y="5614414"/>
              <a:ext cx="649617" cy="638351"/>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7" name="Rectangle 1057">
              <a:extLst>
                <a:ext uri="{FF2B5EF4-FFF2-40B4-BE49-F238E27FC236}">
                  <a16:creationId xmlns:a16="http://schemas.microsoft.com/office/drawing/2014/main" xmlns="" id="{5F4BA286-400B-40A6-87A5-B4742DC5F215}"/>
                </a:ext>
              </a:extLst>
            </p:cNvPr>
            <p:cNvSpPr>
              <a:spLocks noChangeArrowheads="1"/>
            </p:cNvSpPr>
            <p:nvPr/>
          </p:nvSpPr>
          <p:spPr bwMode="auto">
            <a:xfrm>
              <a:off x="10040889" y="5678250"/>
              <a:ext cx="142690" cy="82610"/>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8" name="Freeform 1058">
              <a:extLst>
                <a:ext uri="{FF2B5EF4-FFF2-40B4-BE49-F238E27FC236}">
                  <a16:creationId xmlns:a16="http://schemas.microsoft.com/office/drawing/2014/main" xmlns="" id="{8A54646D-6EA1-4D07-A7BE-8D3CFE3B1AEE}"/>
                </a:ext>
              </a:extLst>
            </p:cNvPr>
            <p:cNvSpPr>
              <a:spLocks/>
            </p:cNvSpPr>
            <p:nvPr/>
          </p:nvSpPr>
          <p:spPr bwMode="auto">
            <a:xfrm>
              <a:off x="9793058" y="6091301"/>
              <a:ext cx="18776" cy="116406"/>
            </a:xfrm>
            <a:custGeom>
              <a:avLst/>
              <a:gdLst>
                <a:gd name="T0" fmla="*/ 4 w 4"/>
                <a:gd name="T1" fmla="*/ 0 h 23"/>
                <a:gd name="T2" fmla="*/ 4 w 4"/>
                <a:gd name="T3" fmla="*/ 23 h 23"/>
                <a:gd name="T4" fmla="*/ 0 w 4"/>
                <a:gd name="T5" fmla="*/ 23 h 23"/>
                <a:gd name="T6" fmla="*/ 0 w 4"/>
                <a:gd name="T7" fmla="*/ 0 h 23"/>
                <a:gd name="T8" fmla="*/ 4 w 4"/>
                <a:gd name="T9" fmla="*/ 0 h 23"/>
              </a:gdLst>
              <a:ahLst/>
              <a:cxnLst>
                <a:cxn ang="0">
                  <a:pos x="T0" y="T1"/>
                </a:cxn>
                <a:cxn ang="0">
                  <a:pos x="T2" y="T3"/>
                </a:cxn>
                <a:cxn ang="0">
                  <a:pos x="T4" y="T5"/>
                </a:cxn>
                <a:cxn ang="0">
                  <a:pos x="T6" y="T7"/>
                </a:cxn>
                <a:cxn ang="0">
                  <a:pos x="T8" y="T9"/>
                </a:cxn>
              </a:cxnLst>
              <a:rect l="0" t="0" r="r" b="b"/>
              <a:pathLst>
                <a:path w="4" h="23">
                  <a:moveTo>
                    <a:pt x="4" y="0"/>
                  </a:moveTo>
                  <a:cubicBezTo>
                    <a:pt x="4" y="23"/>
                    <a:pt x="4" y="23"/>
                    <a:pt x="4" y="23"/>
                  </a:cubicBezTo>
                  <a:cubicBezTo>
                    <a:pt x="0" y="23"/>
                    <a:pt x="0" y="23"/>
                    <a:pt x="0" y="23"/>
                  </a:cubicBezTo>
                  <a:cubicBezTo>
                    <a:pt x="0" y="16"/>
                    <a:pt x="0" y="5"/>
                    <a:pt x="0" y="0"/>
                  </a:cubicBezTo>
                  <a:lnTo>
                    <a:pt x="4"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9" name="Rectangle 1059">
              <a:extLst>
                <a:ext uri="{FF2B5EF4-FFF2-40B4-BE49-F238E27FC236}">
                  <a16:creationId xmlns:a16="http://schemas.microsoft.com/office/drawing/2014/main" xmlns="" id="{FE620DCC-CD19-4172-8426-DDCCD248B9AF}"/>
                </a:ext>
              </a:extLst>
            </p:cNvPr>
            <p:cNvSpPr>
              <a:spLocks noChangeArrowheads="1"/>
            </p:cNvSpPr>
            <p:nvPr/>
          </p:nvSpPr>
          <p:spPr bwMode="auto">
            <a:xfrm>
              <a:off x="9778038" y="6091301"/>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0" name="Rectangle 1060">
              <a:extLst>
                <a:ext uri="{FF2B5EF4-FFF2-40B4-BE49-F238E27FC236}">
                  <a16:creationId xmlns:a16="http://schemas.microsoft.com/office/drawing/2014/main" xmlns="" id="{BC87D2ED-A0FF-4985-B00A-8D16CE3368CA}"/>
                </a:ext>
              </a:extLst>
            </p:cNvPr>
            <p:cNvSpPr>
              <a:spLocks noChangeArrowheads="1"/>
            </p:cNvSpPr>
            <p:nvPr/>
          </p:nvSpPr>
          <p:spPr bwMode="auto">
            <a:xfrm>
              <a:off x="9841872" y="6091301"/>
              <a:ext cx="3379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1" name="Rectangle 1061">
              <a:extLst>
                <a:ext uri="{FF2B5EF4-FFF2-40B4-BE49-F238E27FC236}">
                  <a16:creationId xmlns:a16="http://schemas.microsoft.com/office/drawing/2014/main" xmlns="" id="{BBCBCA9B-7C45-454A-A881-DE2697AA70F3}"/>
                </a:ext>
              </a:extLst>
            </p:cNvPr>
            <p:cNvSpPr>
              <a:spLocks noChangeArrowheads="1"/>
            </p:cNvSpPr>
            <p:nvPr/>
          </p:nvSpPr>
          <p:spPr bwMode="auto">
            <a:xfrm>
              <a:off x="9823098" y="6091301"/>
              <a:ext cx="1502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2" name="Rectangle 1062">
              <a:extLst>
                <a:ext uri="{FF2B5EF4-FFF2-40B4-BE49-F238E27FC236}">
                  <a16:creationId xmlns:a16="http://schemas.microsoft.com/office/drawing/2014/main" xmlns="" id="{654471E4-F48C-4F4B-AEB1-95304CAAB5EA}"/>
                </a:ext>
              </a:extLst>
            </p:cNvPr>
            <p:cNvSpPr>
              <a:spLocks noChangeArrowheads="1"/>
            </p:cNvSpPr>
            <p:nvPr/>
          </p:nvSpPr>
          <p:spPr bwMode="auto">
            <a:xfrm>
              <a:off x="9732978" y="6091301"/>
              <a:ext cx="2253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3" name="Freeform 1063">
              <a:extLst>
                <a:ext uri="{FF2B5EF4-FFF2-40B4-BE49-F238E27FC236}">
                  <a16:creationId xmlns:a16="http://schemas.microsoft.com/office/drawing/2014/main" xmlns="" id="{BA13DB5F-0D61-41DD-AE0A-7E9156C86A16}"/>
                </a:ext>
              </a:extLst>
            </p:cNvPr>
            <p:cNvSpPr>
              <a:spLocks/>
            </p:cNvSpPr>
            <p:nvPr/>
          </p:nvSpPr>
          <p:spPr bwMode="auto">
            <a:xfrm>
              <a:off x="9669142" y="6091301"/>
              <a:ext cx="0" cy="116406"/>
            </a:xfrm>
            <a:custGeom>
              <a:avLst/>
              <a:gdLst>
                <a:gd name="T0" fmla="*/ 0 h 23"/>
                <a:gd name="T1" fmla="*/ 0 h 23"/>
                <a:gd name="T2" fmla="*/ 23 h 23"/>
                <a:gd name="T3" fmla="*/ 23 h 23"/>
                <a:gd name="T4" fmla="*/ 0 h 23"/>
              </a:gdLst>
              <a:ahLst/>
              <a:cxnLst>
                <a:cxn ang="0">
                  <a:pos x="0" y="T0"/>
                </a:cxn>
                <a:cxn ang="0">
                  <a:pos x="0" y="T1"/>
                </a:cxn>
                <a:cxn ang="0">
                  <a:pos x="0" y="T2"/>
                </a:cxn>
                <a:cxn ang="0">
                  <a:pos x="0" y="T3"/>
                </a:cxn>
                <a:cxn ang="0">
                  <a:pos x="0" y="T4"/>
                </a:cxn>
              </a:cxnLst>
              <a:rect l="0" t="0" r="r" b="b"/>
              <a:pathLst>
                <a:path h="23">
                  <a:moveTo>
                    <a:pt x="0" y="0"/>
                  </a:moveTo>
                  <a:cubicBezTo>
                    <a:pt x="0" y="0"/>
                    <a:pt x="0" y="0"/>
                    <a:pt x="0" y="0"/>
                  </a:cubicBezTo>
                  <a:cubicBezTo>
                    <a:pt x="0" y="5"/>
                    <a:pt x="0" y="17"/>
                    <a:pt x="0" y="23"/>
                  </a:cubicBezTo>
                  <a:cubicBezTo>
                    <a:pt x="0" y="23"/>
                    <a:pt x="0" y="23"/>
                    <a:pt x="0" y="23"/>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4" name="Rectangle 1064">
              <a:extLst>
                <a:ext uri="{FF2B5EF4-FFF2-40B4-BE49-F238E27FC236}">
                  <a16:creationId xmlns:a16="http://schemas.microsoft.com/office/drawing/2014/main" xmlns="" id="{39E92C09-3F00-412C-93F5-1ED32A5DFF2A}"/>
                </a:ext>
              </a:extLst>
            </p:cNvPr>
            <p:cNvSpPr>
              <a:spLocks noChangeArrowheads="1"/>
            </p:cNvSpPr>
            <p:nvPr/>
          </p:nvSpPr>
          <p:spPr bwMode="auto">
            <a:xfrm>
              <a:off x="9687918" y="6091301"/>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5" name="Rectangle 1065">
              <a:extLst>
                <a:ext uri="{FF2B5EF4-FFF2-40B4-BE49-F238E27FC236}">
                  <a16:creationId xmlns:a16="http://schemas.microsoft.com/office/drawing/2014/main" xmlns="" id="{EA111F83-DF77-4F66-8735-985426F2352C}"/>
                </a:ext>
              </a:extLst>
            </p:cNvPr>
            <p:cNvSpPr>
              <a:spLocks noChangeArrowheads="1"/>
            </p:cNvSpPr>
            <p:nvPr/>
          </p:nvSpPr>
          <p:spPr bwMode="auto">
            <a:xfrm>
              <a:off x="9691672" y="6091301"/>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6" name="Rectangle 1066">
              <a:extLst>
                <a:ext uri="{FF2B5EF4-FFF2-40B4-BE49-F238E27FC236}">
                  <a16:creationId xmlns:a16="http://schemas.microsoft.com/office/drawing/2014/main" xmlns="" id="{EA33821D-5007-4821-A00F-89934F3BB934}"/>
                </a:ext>
              </a:extLst>
            </p:cNvPr>
            <p:cNvSpPr>
              <a:spLocks noChangeArrowheads="1"/>
            </p:cNvSpPr>
            <p:nvPr/>
          </p:nvSpPr>
          <p:spPr bwMode="auto">
            <a:xfrm>
              <a:off x="9706692" y="6091301"/>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7" name="Freeform 1067">
              <a:extLst>
                <a:ext uri="{FF2B5EF4-FFF2-40B4-BE49-F238E27FC236}">
                  <a16:creationId xmlns:a16="http://schemas.microsoft.com/office/drawing/2014/main" xmlns="" id="{068B01E9-29F2-4061-9673-E1777E27FF4C}"/>
                </a:ext>
              </a:extLst>
            </p:cNvPr>
            <p:cNvSpPr>
              <a:spLocks/>
            </p:cNvSpPr>
            <p:nvPr/>
          </p:nvSpPr>
          <p:spPr bwMode="auto">
            <a:xfrm>
              <a:off x="9868158" y="6211461"/>
              <a:ext cx="7510" cy="15020"/>
            </a:xfrm>
            <a:custGeom>
              <a:avLst/>
              <a:gdLst>
                <a:gd name="T0" fmla="*/ 0 w 2"/>
                <a:gd name="T1" fmla="*/ 4 h 4"/>
                <a:gd name="T2" fmla="*/ 0 w 2"/>
                <a:gd name="T3" fmla="*/ 4 h 4"/>
                <a:gd name="T4" fmla="*/ 0 w 2"/>
                <a:gd name="T5" fmla="*/ 0 h 4"/>
                <a:gd name="T6" fmla="*/ 0 w 2"/>
                <a:gd name="T7" fmla="*/ 0 h 4"/>
                <a:gd name="T8" fmla="*/ 2 w 2"/>
                <a:gd name="T9" fmla="*/ 0 h 4"/>
                <a:gd name="T10" fmla="*/ 2 w 2"/>
                <a:gd name="T11" fmla="*/ 1 h 4"/>
                <a:gd name="T12" fmla="*/ 0 w 2"/>
                <a:gd name="T13" fmla="*/ 0 h 4"/>
                <a:gd name="T14" fmla="*/ 0 w 2"/>
                <a:gd name="T15" fmla="*/ 0 h 4"/>
                <a:gd name="T16" fmla="*/ 0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0" y="4"/>
                  </a:moveTo>
                  <a:lnTo>
                    <a:pt x="0" y="4"/>
                  </a:lnTo>
                  <a:lnTo>
                    <a:pt x="0" y="0"/>
                  </a:lnTo>
                  <a:lnTo>
                    <a:pt x="0" y="0"/>
                  </a:lnTo>
                  <a:lnTo>
                    <a:pt x="2" y="0"/>
                  </a:lnTo>
                  <a:lnTo>
                    <a:pt x="2" y="1"/>
                  </a:lnTo>
                  <a:lnTo>
                    <a:pt x="0" y="0"/>
                  </a:lnTo>
                  <a:lnTo>
                    <a:pt x="0" y="0"/>
                  </a:lnTo>
                  <a:lnTo>
                    <a:pt x="0" y="4"/>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8" name="Freeform 1068">
              <a:extLst>
                <a:ext uri="{FF2B5EF4-FFF2-40B4-BE49-F238E27FC236}">
                  <a16:creationId xmlns:a16="http://schemas.microsoft.com/office/drawing/2014/main" xmlns="" id="{1BB6B6B9-41D9-4E56-B55E-BA391C83D39C}"/>
                </a:ext>
              </a:extLst>
            </p:cNvPr>
            <p:cNvSpPr>
              <a:spLocks/>
            </p:cNvSpPr>
            <p:nvPr/>
          </p:nvSpPr>
          <p:spPr bwMode="auto">
            <a:xfrm>
              <a:off x="9841872" y="6211461"/>
              <a:ext cx="11266" cy="15020"/>
            </a:xfrm>
            <a:custGeom>
              <a:avLst/>
              <a:gdLst>
                <a:gd name="T0" fmla="*/ 0 w 2"/>
                <a:gd name="T1" fmla="*/ 3 h 3"/>
                <a:gd name="T2" fmla="*/ 0 w 2"/>
                <a:gd name="T3" fmla="*/ 3 h 3"/>
                <a:gd name="T4" fmla="*/ 1 w 2"/>
                <a:gd name="T5" fmla="*/ 3 h 3"/>
                <a:gd name="T6" fmla="*/ 1 w 2"/>
                <a:gd name="T7" fmla="*/ 3 h 3"/>
                <a:gd name="T8" fmla="*/ 1 w 2"/>
                <a:gd name="T9" fmla="*/ 2 h 3"/>
                <a:gd name="T10" fmla="*/ 0 w 2"/>
                <a:gd name="T11" fmla="*/ 1 h 3"/>
                <a:gd name="T12" fmla="*/ 1 w 2"/>
                <a:gd name="T13" fmla="*/ 0 h 3"/>
                <a:gd name="T14" fmla="*/ 2 w 2"/>
                <a:gd name="T15" fmla="*/ 0 h 3"/>
                <a:gd name="T16" fmla="*/ 2 w 2"/>
                <a:gd name="T17" fmla="*/ 1 h 3"/>
                <a:gd name="T18" fmla="*/ 1 w 2"/>
                <a:gd name="T19" fmla="*/ 0 h 3"/>
                <a:gd name="T20" fmla="*/ 0 w 2"/>
                <a:gd name="T21" fmla="*/ 1 h 3"/>
                <a:gd name="T22" fmla="*/ 2 w 2"/>
                <a:gd name="T23" fmla="*/ 2 h 3"/>
                <a:gd name="T24" fmla="*/ 2 w 2"/>
                <a:gd name="T25" fmla="*/ 3 h 3"/>
                <a:gd name="T26" fmla="*/ 2 w 2"/>
                <a:gd name="T27" fmla="*/ 3 h 3"/>
                <a:gd name="T28" fmla="*/ 0 w 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3"/>
                  </a:moveTo>
                  <a:cubicBezTo>
                    <a:pt x="0" y="3"/>
                    <a:pt x="0" y="3"/>
                    <a:pt x="0" y="3"/>
                  </a:cubicBezTo>
                  <a:cubicBezTo>
                    <a:pt x="1" y="3"/>
                    <a:pt x="1" y="3"/>
                    <a:pt x="1" y="3"/>
                  </a:cubicBezTo>
                  <a:cubicBezTo>
                    <a:pt x="1" y="3"/>
                    <a:pt x="1" y="3"/>
                    <a:pt x="1" y="3"/>
                  </a:cubicBezTo>
                  <a:cubicBezTo>
                    <a:pt x="1" y="2"/>
                    <a:pt x="1" y="2"/>
                    <a:pt x="1" y="2"/>
                  </a:cubicBezTo>
                  <a:cubicBezTo>
                    <a:pt x="0" y="2"/>
                    <a:pt x="0" y="1"/>
                    <a:pt x="0" y="1"/>
                  </a:cubicBezTo>
                  <a:cubicBezTo>
                    <a:pt x="0" y="0"/>
                    <a:pt x="0" y="0"/>
                    <a:pt x="1" y="0"/>
                  </a:cubicBezTo>
                  <a:cubicBezTo>
                    <a:pt x="2" y="0"/>
                    <a:pt x="2" y="0"/>
                    <a:pt x="2" y="0"/>
                  </a:cubicBezTo>
                  <a:cubicBezTo>
                    <a:pt x="2" y="1"/>
                    <a:pt x="2" y="1"/>
                    <a:pt x="2" y="1"/>
                  </a:cubicBezTo>
                  <a:cubicBezTo>
                    <a:pt x="1" y="0"/>
                    <a:pt x="1" y="0"/>
                    <a:pt x="1" y="0"/>
                  </a:cubicBezTo>
                  <a:cubicBezTo>
                    <a:pt x="1" y="0"/>
                    <a:pt x="0" y="1"/>
                    <a:pt x="0" y="1"/>
                  </a:cubicBezTo>
                  <a:cubicBezTo>
                    <a:pt x="0" y="1"/>
                    <a:pt x="1" y="2"/>
                    <a:pt x="2" y="2"/>
                  </a:cubicBezTo>
                  <a:cubicBezTo>
                    <a:pt x="2" y="3"/>
                    <a:pt x="2" y="3"/>
                    <a:pt x="2" y="3"/>
                  </a:cubicBezTo>
                  <a:cubicBezTo>
                    <a:pt x="2" y="3"/>
                    <a:pt x="2" y="3"/>
                    <a:pt x="2" y="3"/>
                  </a:cubicBezTo>
                  <a:lnTo>
                    <a:pt x="0"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9" name="Freeform 1069">
              <a:extLst>
                <a:ext uri="{FF2B5EF4-FFF2-40B4-BE49-F238E27FC236}">
                  <a16:creationId xmlns:a16="http://schemas.microsoft.com/office/drawing/2014/main" xmlns="" id="{378044C2-37A5-49B0-814A-7A856BE103BF}"/>
                </a:ext>
              </a:extLst>
            </p:cNvPr>
            <p:cNvSpPr>
              <a:spLocks/>
            </p:cNvSpPr>
            <p:nvPr/>
          </p:nvSpPr>
          <p:spPr bwMode="auto">
            <a:xfrm>
              <a:off x="9823098" y="6211461"/>
              <a:ext cx="11266" cy="15020"/>
            </a:xfrm>
            <a:custGeom>
              <a:avLst/>
              <a:gdLst>
                <a:gd name="T0" fmla="*/ 2 w 2"/>
                <a:gd name="T1" fmla="*/ 3 h 3"/>
                <a:gd name="T2" fmla="*/ 1 w 2"/>
                <a:gd name="T3" fmla="*/ 3 h 3"/>
                <a:gd name="T4" fmla="*/ 0 w 2"/>
                <a:gd name="T5" fmla="*/ 2 h 3"/>
                <a:gd name="T6" fmla="*/ 1 w 2"/>
                <a:gd name="T7" fmla="*/ 1 h 3"/>
                <a:gd name="T8" fmla="*/ 1 w 2"/>
                <a:gd name="T9" fmla="*/ 1 h 3"/>
                <a:gd name="T10" fmla="*/ 0 w 2"/>
                <a:gd name="T11" fmla="*/ 1 h 3"/>
                <a:gd name="T12" fmla="*/ 1 w 2"/>
                <a:gd name="T13" fmla="*/ 0 h 3"/>
                <a:gd name="T14" fmla="*/ 2 w 2"/>
                <a:gd name="T15" fmla="*/ 0 h 3"/>
                <a:gd name="T16" fmla="*/ 1 w 2"/>
                <a:gd name="T17" fmla="*/ 0 h 3"/>
                <a:gd name="T18" fmla="*/ 1 w 2"/>
                <a:gd name="T19" fmla="*/ 0 h 3"/>
                <a:gd name="T20" fmla="*/ 0 w 2"/>
                <a:gd name="T21" fmla="*/ 1 h 3"/>
                <a:gd name="T22" fmla="*/ 1 w 2"/>
                <a:gd name="T23" fmla="*/ 1 h 3"/>
                <a:gd name="T24" fmla="*/ 1 w 2"/>
                <a:gd name="T25" fmla="*/ 1 h 3"/>
                <a:gd name="T26" fmla="*/ 1 w 2"/>
                <a:gd name="T27" fmla="*/ 2 h 3"/>
                <a:gd name="T28" fmla="*/ 1 w 2"/>
                <a:gd name="T29" fmla="*/ 2 h 3"/>
                <a:gd name="T30" fmla="*/ 0 w 2"/>
                <a:gd name="T31" fmla="*/ 2 h 3"/>
                <a:gd name="T32" fmla="*/ 1 w 2"/>
                <a:gd name="T33" fmla="*/ 3 h 3"/>
                <a:gd name="T34" fmla="*/ 2 w 2"/>
                <a:gd name="T35" fmla="*/ 2 h 3"/>
                <a:gd name="T36" fmla="*/ 2 w 2"/>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3">
                  <a:moveTo>
                    <a:pt x="2" y="3"/>
                  </a:moveTo>
                  <a:cubicBezTo>
                    <a:pt x="1" y="3"/>
                    <a:pt x="1" y="3"/>
                    <a:pt x="1" y="3"/>
                  </a:cubicBezTo>
                  <a:cubicBezTo>
                    <a:pt x="0" y="3"/>
                    <a:pt x="0" y="3"/>
                    <a:pt x="0" y="2"/>
                  </a:cubicBezTo>
                  <a:cubicBezTo>
                    <a:pt x="0" y="2"/>
                    <a:pt x="0" y="1"/>
                    <a:pt x="1" y="1"/>
                  </a:cubicBezTo>
                  <a:cubicBezTo>
                    <a:pt x="1" y="1"/>
                    <a:pt x="1" y="1"/>
                    <a:pt x="1" y="1"/>
                  </a:cubicBezTo>
                  <a:cubicBezTo>
                    <a:pt x="0" y="1"/>
                    <a:pt x="0" y="1"/>
                    <a:pt x="0" y="1"/>
                  </a:cubicBezTo>
                  <a:cubicBezTo>
                    <a:pt x="0" y="0"/>
                    <a:pt x="0" y="0"/>
                    <a:pt x="1" y="0"/>
                  </a:cubicBezTo>
                  <a:cubicBezTo>
                    <a:pt x="2" y="0"/>
                    <a:pt x="2" y="0"/>
                    <a:pt x="2" y="0"/>
                  </a:cubicBezTo>
                  <a:cubicBezTo>
                    <a:pt x="1" y="0"/>
                    <a:pt x="1" y="0"/>
                    <a:pt x="1" y="0"/>
                  </a:cubicBezTo>
                  <a:cubicBezTo>
                    <a:pt x="1" y="0"/>
                    <a:pt x="1" y="0"/>
                    <a:pt x="1" y="0"/>
                  </a:cubicBezTo>
                  <a:cubicBezTo>
                    <a:pt x="0" y="1"/>
                    <a:pt x="0" y="1"/>
                    <a:pt x="0" y="1"/>
                  </a:cubicBezTo>
                  <a:cubicBezTo>
                    <a:pt x="1" y="1"/>
                    <a:pt x="1" y="1"/>
                    <a:pt x="1" y="1"/>
                  </a:cubicBezTo>
                  <a:cubicBezTo>
                    <a:pt x="1" y="1"/>
                    <a:pt x="1" y="1"/>
                    <a:pt x="1" y="1"/>
                  </a:cubicBezTo>
                  <a:cubicBezTo>
                    <a:pt x="1" y="2"/>
                    <a:pt x="1" y="2"/>
                    <a:pt x="1" y="2"/>
                  </a:cubicBezTo>
                  <a:cubicBezTo>
                    <a:pt x="1" y="2"/>
                    <a:pt x="1" y="2"/>
                    <a:pt x="1" y="2"/>
                  </a:cubicBezTo>
                  <a:cubicBezTo>
                    <a:pt x="1" y="2"/>
                    <a:pt x="0" y="2"/>
                    <a:pt x="0" y="2"/>
                  </a:cubicBezTo>
                  <a:cubicBezTo>
                    <a:pt x="0" y="2"/>
                    <a:pt x="0" y="3"/>
                    <a:pt x="1" y="3"/>
                  </a:cubicBezTo>
                  <a:cubicBezTo>
                    <a:pt x="2" y="2"/>
                    <a:pt x="2" y="2"/>
                    <a:pt x="2" y="2"/>
                  </a:cubicBezTo>
                  <a:lnTo>
                    <a:pt x="2"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0" name="Freeform 1070">
              <a:extLst>
                <a:ext uri="{FF2B5EF4-FFF2-40B4-BE49-F238E27FC236}">
                  <a16:creationId xmlns:a16="http://schemas.microsoft.com/office/drawing/2014/main" xmlns="" id="{39D00FA6-5746-4D21-85FA-EBE167E52F43}"/>
                </a:ext>
              </a:extLst>
            </p:cNvPr>
            <p:cNvSpPr>
              <a:spLocks noEditPoints="1"/>
            </p:cNvSpPr>
            <p:nvPr/>
          </p:nvSpPr>
          <p:spPr bwMode="auto">
            <a:xfrm>
              <a:off x="9804322" y="6211461"/>
              <a:ext cx="7510" cy="15020"/>
            </a:xfrm>
            <a:custGeom>
              <a:avLst/>
              <a:gdLst>
                <a:gd name="T0" fmla="*/ 0 w 2"/>
                <a:gd name="T1" fmla="*/ 4 h 4"/>
                <a:gd name="T2" fmla="*/ 0 w 2"/>
                <a:gd name="T3" fmla="*/ 3 h 4"/>
                <a:gd name="T4" fmla="*/ 0 w 2"/>
                <a:gd name="T5" fmla="*/ 3 h 4"/>
                <a:gd name="T6" fmla="*/ 0 w 2"/>
                <a:gd name="T7" fmla="*/ 3 h 4"/>
                <a:gd name="T8" fmla="*/ 0 w 2"/>
                <a:gd name="T9" fmla="*/ 3 h 4"/>
                <a:gd name="T10" fmla="*/ 0 w 2"/>
                <a:gd name="T11" fmla="*/ 0 h 4"/>
                <a:gd name="T12" fmla="*/ 0 w 2"/>
                <a:gd name="T13" fmla="*/ 0 h 4"/>
                <a:gd name="T14" fmla="*/ 2 w 2"/>
                <a:gd name="T15" fmla="*/ 3 h 4"/>
                <a:gd name="T16" fmla="*/ 2 w 2"/>
                <a:gd name="T17" fmla="*/ 3 h 4"/>
                <a:gd name="T18" fmla="*/ 0 w 2"/>
                <a:gd name="T19" fmla="*/ 3 h 4"/>
                <a:gd name="T20" fmla="*/ 0 w 2"/>
                <a:gd name="T21" fmla="*/ 4 h 4"/>
                <a:gd name="T22" fmla="*/ 0 w 2"/>
                <a:gd name="T23" fmla="*/ 4 h 4"/>
                <a:gd name="T24" fmla="*/ 1 w 2"/>
                <a:gd name="T25" fmla="*/ 3 h 4"/>
                <a:gd name="T26" fmla="*/ 1 w 2"/>
                <a:gd name="T27" fmla="*/ 3 h 4"/>
                <a:gd name="T28" fmla="*/ 1 w 2"/>
                <a:gd name="T29" fmla="*/ 1 h 4"/>
                <a:gd name="T30" fmla="*/ 0 w 2"/>
                <a:gd name="T31" fmla="*/ 0 h 4"/>
                <a:gd name="T32" fmla="*/ 0 w 2"/>
                <a:gd name="T33" fmla="*/ 0 h 4"/>
                <a:gd name="T34" fmla="*/ 0 w 2"/>
                <a:gd name="T35" fmla="*/ 1 h 4"/>
                <a:gd name="T36" fmla="*/ 0 w 2"/>
                <a:gd name="T37" fmla="*/ 3 h 4"/>
                <a:gd name="T38" fmla="*/ 1 w 2"/>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 h="4">
                  <a:moveTo>
                    <a:pt x="0" y="4"/>
                  </a:moveTo>
                  <a:lnTo>
                    <a:pt x="0" y="3"/>
                  </a:lnTo>
                  <a:lnTo>
                    <a:pt x="0" y="3"/>
                  </a:lnTo>
                  <a:lnTo>
                    <a:pt x="0" y="3"/>
                  </a:lnTo>
                  <a:lnTo>
                    <a:pt x="0" y="3"/>
                  </a:lnTo>
                  <a:lnTo>
                    <a:pt x="0" y="0"/>
                  </a:lnTo>
                  <a:lnTo>
                    <a:pt x="0" y="0"/>
                  </a:lnTo>
                  <a:lnTo>
                    <a:pt x="2" y="3"/>
                  </a:lnTo>
                  <a:lnTo>
                    <a:pt x="2" y="3"/>
                  </a:lnTo>
                  <a:lnTo>
                    <a:pt x="0" y="3"/>
                  </a:lnTo>
                  <a:lnTo>
                    <a:pt x="0" y="4"/>
                  </a:lnTo>
                  <a:lnTo>
                    <a:pt x="0" y="4"/>
                  </a:lnTo>
                  <a:close/>
                  <a:moveTo>
                    <a:pt x="1" y="3"/>
                  </a:moveTo>
                  <a:lnTo>
                    <a:pt x="1" y="3"/>
                  </a:lnTo>
                  <a:lnTo>
                    <a:pt x="1" y="1"/>
                  </a:lnTo>
                  <a:lnTo>
                    <a:pt x="0" y="0"/>
                  </a:lnTo>
                  <a:lnTo>
                    <a:pt x="0" y="0"/>
                  </a:lnTo>
                  <a:lnTo>
                    <a:pt x="0" y="1"/>
                  </a:lnTo>
                  <a:lnTo>
                    <a:pt x="0" y="3"/>
                  </a:lnTo>
                  <a:lnTo>
                    <a:pt x="1"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1" name="Freeform 1071">
              <a:extLst>
                <a:ext uri="{FF2B5EF4-FFF2-40B4-BE49-F238E27FC236}">
                  <a16:creationId xmlns:a16="http://schemas.microsoft.com/office/drawing/2014/main" xmlns="" id="{9F7D8B99-6A6A-4BC8-89E7-830606CCE423}"/>
                </a:ext>
              </a:extLst>
            </p:cNvPr>
            <p:cNvSpPr>
              <a:spLocks/>
            </p:cNvSpPr>
            <p:nvPr/>
          </p:nvSpPr>
          <p:spPr bwMode="auto">
            <a:xfrm>
              <a:off x="9781792" y="6211461"/>
              <a:ext cx="7510" cy="15020"/>
            </a:xfrm>
            <a:custGeom>
              <a:avLst/>
              <a:gdLst>
                <a:gd name="T0" fmla="*/ 0 w 1"/>
                <a:gd name="T1" fmla="*/ 0 h 3"/>
                <a:gd name="T2" fmla="*/ 1 w 1"/>
                <a:gd name="T3" fmla="*/ 0 h 3"/>
                <a:gd name="T4" fmla="*/ 1 w 1"/>
                <a:gd name="T5" fmla="*/ 1 h 3"/>
                <a:gd name="T6" fmla="*/ 1 w 1"/>
                <a:gd name="T7" fmla="*/ 1 h 3"/>
                <a:gd name="T8" fmla="*/ 0 w 1"/>
                <a:gd name="T9" fmla="*/ 2 h 3"/>
                <a:gd name="T10" fmla="*/ 1 w 1"/>
                <a:gd name="T11" fmla="*/ 3 h 3"/>
                <a:gd name="T12" fmla="*/ 1 w 1"/>
                <a:gd name="T13" fmla="*/ 2 h 3"/>
                <a:gd name="T14" fmla="*/ 1 w 1"/>
                <a:gd name="T15" fmla="*/ 3 h 3"/>
                <a:gd name="T16" fmla="*/ 1 w 1"/>
                <a:gd name="T17" fmla="*/ 3 h 3"/>
                <a:gd name="T18" fmla="*/ 0 w 1"/>
                <a:gd name="T19" fmla="*/ 2 h 3"/>
                <a:gd name="T20" fmla="*/ 0 w 1"/>
                <a:gd name="T21" fmla="*/ 1 h 3"/>
                <a:gd name="T22" fmla="*/ 1 w 1"/>
                <a:gd name="T23" fmla="*/ 1 h 3"/>
                <a:gd name="T24" fmla="*/ 1 w 1"/>
                <a:gd name="T25" fmla="*/ 1 h 3"/>
                <a:gd name="T26" fmla="*/ 1 w 1"/>
                <a:gd name="T27" fmla="*/ 0 h 3"/>
                <a:gd name="T28" fmla="*/ 0 w 1"/>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 h="3">
                  <a:moveTo>
                    <a:pt x="0" y="0"/>
                  </a:moveTo>
                  <a:cubicBezTo>
                    <a:pt x="1" y="0"/>
                    <a:pt x="1" y="0"/>
                    <a:pt x="1" y="0"/>
                  </a:cubicBezTo>
                  <a:cubicBezTo>
                    <a:pt x="1" y="1"/>
                    <a:pt x="1" y="1"/>
                    <a:pt x="1" y="1"/>
                  </a:cubicBezTo>
                  <a:cubicBezTo>
                    <a:pt x="1" y="1"/>
                    <a:pt x="1" y="1"/>
                    <a:pt x="1" y="1"/>
                  </a:cubicBezTo>
                  <a:cubicBezTo>
                    <a:pt x="0" y="1"/>
                    <a:pt x="0" y="2"/>
                    <a:pt x="0" y="2"/>
                  </a:cubicBezTo>
                  <a:cubicBezTo>
                    <a:pt x="0" y="2"/>
                    <a:pt x="0" y="3"/>
                    <a:pt x="1" y="3"/>
                  </a:cubicBezTo>
                  <a:cubicBezTo>
                    <a:pt x="1" y="2"/>
                    <a:pt x="1" y="2"/>
                    <a:pt x="1" y="2"/>
                  </a:cubicBezTo>
                  <a:cubicBezTo>
                    <a:pt x="1" y="3"/>
                    <a:pt x="1" y="3"/>
                    <a:pt x="1" y="3"/>
                  </a:cubicBezTo>
                  <a:cubicBezTo>
                    <a:pt x="1" y="3"/>
                    <a:pt x="1" y="3"/>
                    <a:pt x="1" y="3"/>
                  </a:cubicBezTo>
                  <a:cubicBezTo>
                    <a:pt x="0" y="3"/>
                    <a:pt x="0" y="3"/>
                    <a:pt x="0" y="2"/>
                  </a:cubicBezTo>
                  <a:cubicBezTo>
                    <a:pt x="0" y="1"/>
                    <a:pt x="0" y="1"/>
                    <a:pt x="0" y="1"/>
                  </a:cubicBezTo>
                  <a:cubicBezTo>
                    <a:pt x="1" y="1"/>
                    <a:pt x="1" y="1"/>
                    <a:pt x="1" y="1"/>
                  </a:cubicBezTo>
                  <a:cubicBezTo>
                    <a:pt x="1" y="1"/>
                    <a:pt x="1" y="1"/>
                    <a:pt x="1" y="1"/>
                  </a:cubicBezTo>
                  <a:cubicBezTo>
                    <a:pt x="1" y="0"/>
                    <a:pt x="1" y="0"/>
                    <a:pt x="1" y="0"/>
                  </a:cubicBezTo>
                  <a:cubicBezTo>
                    <a:pt x="0" y="0"/>
                    <a:pt x="0" y="0"/>
                    <a:pt x="0"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2" name="Freeform 1072">
              <a:extLst>
                <a:ext uri="{FF2B5EF4-FFF2-40B4-BE49-F238E27FC236}">
                  <a16:creationId xmlns:a16="http://schemas.microsoft.com/office/drawing/2014/main" xmlns="" id="{1AF5771E-1982-45E3-A22A-81032F333279}"/>
                </a:ext>
              </a:extLst>
            </p:cNvPr>
            <p:cNvSpPr>
              <a:spLocks noEditPoints="1"/>
            </p:cNvSpPr>
            <p:nvPr/>
          </p:nvSpPr>
          <p:spPr bwMode="auto">
            <a:xfrm>
              <a:off x="9755508" y="6211461"/>
              <a:ext cx="11266" cy="15020"/>
            </a:xfrm>
            <a:custGeom>
              <a:avLst/>
              <a:gdLst>
                <a:gd name="T0" fmla="*/ 1 w 2"/>
                <a:gd name="T1" fmla="*/ 0 h 3"/>
                <a:gd name="T2" fmla="*/ 1 w 2"/>
                <a:gd name="T3" fmla="*/ 0 h 3"/>
                <a:gd name="T4" fmla="*/ 2 w 2"/>
                <a:gd name="T5" fmla="*/ 0 h 3"/>
                <a:gd name="T6" fmla="*/ 2 w 2"/>
                <a:gd name="T7" fmla="*/ 2 h 3"/>
                <a:gd name="T8" fmla="*/ 1 w 2"/>
                <a:gd name="T9" fmla="*/ 3 h 3"/>
                <a:gd name="T10" fmla="*/ 0 w 2"/>
                <a:gd name="T11" fmla="*/ 2 h 3"/>
                <a:gd name="T12" fmla="*/ 1 w 2"/>
                <a:gd name="T13" fmla="*/ 1 h 3"/>
                <a:gd name="T14" fmla="*/ 2 w 2"/>
                <a:gd name="T15" fmla="*/ 1 h 3"/>
                <a:gd name="T16" fmla="*/ 2 w 2"/>
                <a:gd name="T17" fmla="*/ 1 h 3"/>
                <a:gd name="T18" fmla="*/ 1 w 2"/>
                <a:gd name="T19" fmla="*/ 0 h 3"/>
                <a:gd name="T20" fmla="*/ 1 w 2"/>
                <a:gd name="T21" fmla="*/ 0 h 3"/>
                <a:gd name="T22" fmla="*/ 1 w 2"/>
                <a:gd name="T23" fmla="*/ 3 h 3"/>
                <a:gd name="T24" fmla="*/ 2 w 2"/>
                <a:gd name="T25" fmla="*/ 2 h 3"/>
                <a:gd name="T26" fmla="*/ 2 w 2"/>
                <a:gd name="T27" fmla="*/ 2 h 3"/>
                <a:gd name="T28" fmla="*/ 1 w 2"/>
                <a:gd name="T29" fmla="*/ 1 h 3"/>
                <a:gd name="T30" fmla="*/ 1 w 2"/>
                <a:gd name="T31" fmla="*/ 2 h 3"/>
                <a:gd name="T32" fmla="*/ 1 w 2"/>
                <a:gd name="T3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3">
                  <a:moveTo>
                    <a:pt x="1" y="0"/>
                  </a:moveTo>
                  <a:cubicBezTo>
                    <a:pt x="1" y="0"/>
                    <a:pt x="1" y="0"/>
                    <a:pt x="1" y="0"/>
                  </a:cubicBezTo>
                  <a:cubicBezTo>
                    <a:pt x="2" y="0"/>
                    <a:pt x="2" y="0"/>
                    <a:pt x="2" y="0"/>
                  </a:cubicBezTo>
                  <a:cubicBezTo>
                    <a:pt x="2" y="1"/>
                    <a:pt x="2" y="1"/>
                    <a:pt x="2" y="2"/>
                  </a:cubicBezTo>
                  <a:cubicBezTo>
                    <a:pt x="2" y="2"/>
                    <a:pt x="2" y="3"/>
                    <a:pt x="1" y="3"/>
                  </a:cubicBezTo>
                  <a:cubicBezTo>
                    <a:pt x="1" y="3"/>
                    <a:pt x="0" y="2"/>
                    <a:pt x="0" y="2"/>
                  </a:cubicBezTo>
                  <a:cubicBezTo>
                    <a:pt x="0" y="1"/>
                    <a:pt x="1" y="1"/>
                    <a:pt x="1" y="1"/>
                  </a:cubicBezTo>
                  <a:cubicBezTo>
                    <a:pt x="2" y="1"/>
                    <a:pt x="2" y="1"/>
                    <a:pt x="2" y="1"/>
                  </a:cubicBezTo>
                  <a:cubicBezTo>
                    <a:pt x="2" y="1"/>
                    <a:pt x="2" y="1"/>
                    <a:pt x="2" y="1"/>
                  </a:cubicBezTo>
                  <a:cubicBezTo>
                    <a:pt x="2" y="1"/>
                    <a:pt x="2" y="0"/>
                    <a:pt x="1" y="0"/>
                  </a:cubicBezTo>
                  <a:cubicBezTo>
                    <a:pt x="1" y="0"/>
                    <a:pt x="1" y="0"/>
                    <a:pt x="1" y="0"/>
                  </a:cubicBezTo>
                  <a:close/>
                  <a:moveTo>
                    <a:pt x="1" y="3"/>
                  </a:moveTo>
                  <a:cubicBezTo>
                    <a:pt x="2" y="3"/>
                    <a:pt x="2" y="2"/>
                    <a:pt x="2" y="2"/>
                  </a:cubicBezTo>
                  <a:cubicBezTo>
                    <a:pt x="2" y="2"/>
                    <a:pt x="2" y="2"/>
                    <a:pt x="2" y="2"/>
                  </a:cubicBezTo>
                  <a:cubicBezTo>
                    <a:pt x="1" y="1"/>
                    <a:pt x="1" y="1"/>
                    <a:pt x="1" y="1"/>
                  </a:cubicBezTo>
                  <a:cubicBezTo>
                    <a:pt x="1" y="1"/>
                    <a:pt x="1" y="2"/>
                    <a:pt x="1" y="2"/>
                  </a:cubicBezTo>
                  <a:cubicBezTo>
                    <a:pt x="1" y="2"/>
                    <a:pt x="1" y="3"/>
                    <a:pt x="1" y="3"/>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3" name="Freeform 1073">
              <a:extLst>
                <a:ext uri="{FF2B5EF4-FFF2-40B4-BE49-F238E27FC236}">
                  <a16:creationId xmlns:a16="http://schemas.microsoft.com/office/drawing/2014/main" xmlns="" id="{64D94256-7E03-458A-9A01-361E06196B49}"/>
                </a:ext>
              </a:extLst>
            </p:cNvPr>
            <p:cNvSpPr>
              <a:spLocks/>
            </p:cNvSpPr>
            <p:nvPr/>
          </p:nvSpPr>
          <p:spPr bwMode="auto">
            <a:xfrm>
              <a:off x="9736732" y="6211461"/>
              <a:ext cx="11266" cy="15020"/>
            </a:xfrm>
            <a:custGeom>
              <a:avLst/>
              <a:gdLst>
                <a:gd name="T0" fmla="*/ 3 w 3"/>
                <a:gd name="T1" fmla="*/ 0 h 4"/>
                <a:gd name="T2" fmla="*/ 3 w 3"/>
                <a:gd name="T3" fmla="*/ 0 h 4"/>
                <a:gd name="T4" fmla="*/ 1 w 3"/>
                <a:gd name="T5" fmla="*/ 0 h 4"/>
                <a:gd name="T6" fmla="*/ 1 w 3"/>
                <a:gd name="T7" fmla="*/ 0 h 4"/>
                <a:gd name="T8" fmla="*/ 3 w 3"/>
                <a:gd name="T9" fmla="*/ 4 h 4"/>
                <a:gd name="T10" fmla="*/ 3 w 3"/>
                <a:gd name="T11" fmla="*/ 4 h 4"/>
                <a:gd name="T12" fmla="*/ 0 w 3"/>
                <a:gd name="T13" fmla="*/ 0 h 4"/>
                <a:gd name="T14" fmla="*/ 0 w 3"/>
                <a:gd name="T15" fmla="*/ 0 h 4"/>
                <a:gd name="T16" fmla="*/ 3 w 3"/>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3" y="0"/>
                  </a:moveTo>
                  <a:lnTo>
                    <a:pt x="3" y="0"/>
                  </a:lnTo>
                  <a:lnTo>
                    <a:pt x="1" y="0"/>
                  </a:lnTo>
                  <a:lnTo>
                    <a:pt x="1" y="0"/>
                  </a:lnTo>
                  <a:lnTo>
                    <a:pt x="3" y="4"/>
                  </a:lnTo>
                  <a:lnTo>
                    <a:pt x="3" y="4"/>
                  </a:lnTo>
                  <a:lnTo>
                    <a:pt x="0" y="0"/>
                  </a:lnTo>
                  <a:lnTo>
                    <a:pt x="0" y="0"/>
                  </a:lnTo>
                  <a:lnTo>
                    <a:pt x="3"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4" name="Freeform 1074">
              <a:extLst>
                <a:ext uri="{FF2B5EF4-FFF2-40B4-BE49-F238E27FC236}">
                  <a16:creationId xmlns:a16="http://schemas.microsoft.com/office/drawing/2014/main" xmlns="" id="{91C2EBEE-6AFE-45E1-BD8E-A71A02977570}"/>
                </a:ext>
              </a:extLst>
            </p:cNvPr>
            <p:cNvSpPr>
              <a:spLocks noEditPoints="1"/>
            </p:cNvSpPr>
            <p:nvPr/>
          </p:nvSpPr>
          <p:spPr bwMode="auto">
            <a:xfrm>
              <a:off x="9717958" y="6211461"/>
              <a:ext cx="7510" cy="15020"/>
            </a:xfrm>
            <a:custGeom>
              <a:avLst/>
              <a:gdLst>
                <a:gd name="T0" fmla="*/ 1 w 2"/>
                <a:gd name="T1" fmla="*/ 3 h 3"/>
                <a:gd name="T2" fmla="*/ 0 w 2"/>
                <a:gd name="T3" fmla="*/ 2 h 3"/>
                <a:gd name="T4" fmla="*/ 1 w 2"/>
                <a:gd name="T5" fmla="*/ 1 h 3"/>
                <a:gd name="T6" fmla="*/ 1 w 2"/>
                <a:gd name="T7" fmla="*/ 1 h 3"/>
                <a:gd name="T8" fmla="*/ 0 w 2"/>
                <a:gd name="T9" fmla="*/ 1 h 3"/>
                <a:gd name="T10" fmla="*/ 1 w 2"/>
                <a:gd name="T11" fmla="*/ 0 h 3"/>
                <a:gd name="T12" fmla="*/ 2 w 2"/>
                <a:gd name="T13" fmla="*/ 1 h 3"/>
                <a:gd name="T14" fmla="*/ 2 w 2"/>
                <a:gd name="T15" fmla="*/ 1 h 3"/>
                <a:gd name="T16" fmla="*/ 2 w 2"/>
                <a:gd name="T17" fmla="*/ 1 h 3"/>
                <a:gd name="T18" fmla="*/ 2 w 2"/>
                <a:gd name="T19" fmla="*/ 2 h 3"/>
                <a:gd name="T20" fmla="*/ 1 w 2"/>
                <a:gd name="T21" fmla="*/ 3 h 3"/>
                <a:gd name="T22" fmla="*/ 1 w 2"/>
                <a:gd name="T23" fmla="*/ 3 h 3"/>
                <a:gd name="T24" fmla="*/ 2 w 2"/>
                <a:gd name="T25" fmla="*/ 2 h 3"/>
                <a:gd name="T26" fmla="*/ 1 w 2"/>
                <a:gd name="T27" fmla="*/ 2 h 3"/>
                <a:gd name="T28" fmla="*/ 1 w 2"/>
                <a:gd name="T29" fmla="*/ 2 h 3"/>
                <a:gd name="T30" fmla="*/ 1 w 2"/>
                <a:gd name="T31" fmla="*/ 3 h 3"/>
                <a:gd name="T32" fmla="*/ 1 w 2"/>
                <a:gd name="T33" fmla="*/ 0 h 3"/>
                <a:gd name="T34" fmla="*/ 1 w 2"/>
                <a:gd name="T35" fmla="*/ 1 h 3"/>
                <a:gd name="T36" fmla="*/ 1 w 2"/>
                <a:gd name="T37" fmla="*/ 1 h 3"/>
                <a:gd name="T38" fmla="*/ 2 w 2"/>
                <a:gd name="T39" fmla="*/ 1 h 3"/>
                <a:gd name="T40" fmla="*/ 1 w 2"/>
                <a:gd name="T4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 h="3">
                  <a:moveTo>
                    <a:pt x="1" y="3"/>
                  </a:moveTo>
                  <a:cubicBezTo>
                    <a:pt x="1" y="3"/>
                    <a:pt x="0" y="3"/>
                    <a:pt x="0" y="2"/>
                  </a:cubicBezTo>
                  <a:cubicBezTo>
                    <a:pt x="1" y="1"/>
                    <a:pt x="1" y="1"/>
                    <a:pt x="1" y="1"/>
                  </a:cubicBezTo>
                  <a:cubicBezTo>
                    <a:pt x="1" y="1"/>
                    <a:pt x="1" y="1"/>
                    <a:pt x="1" y="1"/>
                  </a:cubicBezTo>
                  <a:cubicBezTo>
                    <a:pt x="0" y="1"/>
                    <a:pt x="0" y="1"/>
                    <a:pt x="0" y="1"/>
                  </a:cubicBezTo>
                  <a:cubicBezTo>
                    <a:pt x="0" y="0"/>
                    <a:pt x="1" y="0"/>
                    <a:pt x="1" y="0"/>
                  </a:cubicBezTo>
                  <a:cubicBezTo>
                    <a:pt x="2" y="0"/>
                    <a:pt x="2" y="0"/>
                    <a:pt x="2" y="1"/>
                  </a:cubicBezTo>
                  <a:cubicBezTo>
                    <a:pt x="2" y="1"/>
                    <a:pt x="2" y="1"/>
                    <a:pt x="2" y="1"/>
                  </a:cubicBezTo>
                  <a:cubicBezTo>
                    <a:pt x="2" y="1"/>
                    <a:pt x="2" y="1"/>
                    <a:pt x="2" y="1"/>
                  </a:cubicBezTo>
                  <a:cubicBezTo>
                    <a:pt x="2" y="2"/>
                    <a:pt x="2" y="2"/>
                    <a:pt x="2" y="2"/>
                  </a:cubicBezTo>
                  <a:cubicBezTo>
                    <a:pt x="2" y="3"/>
                    <a:pt x="2" y="3"/>
                    <a:pt x="1" y="3"/>
                  </a:cubicBezTo>
                  <a:close/>
                  <a:moveTo>
                    <a:pt x="1" y="3"/>
                  </a:moveTo>
                  <a:cubicBezTo>
                    <a:pt x="2" y="3"/>
                    <a:pt x="2" y="2"/>
                    <a:pt x="2" y="2"/>
                  </a:cubicBezTo>
                  <a:cubicBezTo>
                    <a:pt x="1" y="2"/>
                    <a:pt x="1" y="2"/>
                    <a:pt x="1" y="2"/>
                  </a:cubicBezTo>
                  <a:cubicBezTo>
                    <a:pt x="1" y="2"/>
                    <a:pt x="1" y="2"/>
                    <a:pt x="1" y="2"/>
                  </a:cubicBezTo>
                  <a:lnTo>
                    <a:pt x="1" y="3"/>
                  </a:lnTo>
                  <a:close/>
                  <a:moveTo>
                    <a:pt x="1" y="0"/>
                  </a:moveTo>
                  <a:cubicBezTo>
                    <a:pt x="1" y="1"/>
                    <a:pt x="1" y="1"/>
                    <a:pt x="1" y="1"/>
                  </a:cubicBezTo>
                  <a:cubicBezTo>
                    <a:pt x="1" y="1"/>
                    <a:pt x="1" y="1"/>
                    <a:pt x="1" y="1"/>
                  </a:cubicBezTo>
                  <a:cubicBezTo>
                    <a:pt x="2" y="1"/>
                    <a:pt x="2" y="1"/>
                    <a:pt x="2" y="1"/>
                  </a:cubicBezTo>
                  <a:lnTo>
                    <a:pt x="1"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5" name="Freeform 1075">
              <a:extLst>
                <a:ext uri="{FF2B5EF4-FFF2-40B4-BE49-F238E27FC236}">
                  <a16:creationId xmlns:a16="http://schemas.microsoft.com/office/drawing/2014/main" xmlns="" id="{2E5F4E5F-2015-47D7-91D4-B50E9CB89A86}"/>
                </a:ext>
              </a:extLst>
            </p:cNvPr>
            <p:cNvSpPr>
              <a:spLocks noEditPoints="1"/>
            </p:cNvSpPr>
            <p:nvPr/>
          </p:nvSpPr>
          <p:spPr bwMode="auto">
            <a:xfrm>
              <a:off x="9691672" y="6211461"/>
              <a:ext cx="11266" cy="15020"/>
            </a:xfrm>
            <a:custGeom>
              <a:avLst/>
              <a:gdLst>
                <a:gd name="T0" fmla="*/ 2 w 2"/>
                <a:gd name="T1" fmla="*/ 3 h 3"/>
                <a:gd name="T2" fmla="*/ 1 w 2"/>
                <a:gd name="T3" fmla="*/ 3 h 3"/>
                <a:gd name="T4" fmla="*/ 1 w 2"/>
                <a:gd name="T5" fmla="*/ 3 h 3"/>
                <a:gd name="T6" fmla="*/ 0 w 2"/>
                <a:gd name="T7" fmla="*/ 1 h 3"/>
                <a:gd name="T8" fmla="*/ 1 w 2"/>
                <a:gd name="T9" fmla="*/ 0 h 3"/>
                <a:gd name="T10" fmla="*/ 2 w 2"/>
                <a:gd name="T11" fmla="*/ 1 h 3"/>
                <a:gd name="T12" fmla="*/ 1 w 2"/>
                <a:gd name="T13" fmla="*/ 2 h 3"/>
                <a:gd name="T14" fmla="*/ 1 w 2"/>
                <a:gd name="T15" fmla="*/ 2 h 3"/>
                <a:gd name="T16" fmla="*/ 1 w 2"/>
                <a:gd name="T17" fmla="*/ 2 h 3"/>
                <a:gd name="T18" fmla="*/ 1 w 2"/>
                <a:gd name="T19" fmla="*/ 2 h 3"/>
                <a:gd name="T20" fmla="*/ 2 w 2"/>
                <a:gd name="T21" fmla="*/ 3 h 3"/>
                <a:gd name="T22" fmla="*/ 2 w 2"/>
                <a:gd name="T23" fmla="*/ 3 h 3"/>
                <a:gd name="T24" fmla="*/ 1 w 2"/>
                <a:gd name="T25" fmla="*/ 0 h 3"/>
                <a:gd name="T26" fmla="*/ 1 w 2"/>
                <a:gd name="T27" fmla="*/ 1 h 3"/>
                <a:gd name="T28" fmla="*/ 1 w 2"/>
                <a:gd name="T29" fmla="*/ 1 h 3"/>
                <a:gd name="T30" fmla="*/ 1 w 2"/>
                <a:gd name="T31" fmla="*/ 2 h 3"/>
                <a:gd name="T32" fmla="*/ 2 w 2"/>
                <a:gd name="T33" fmla="*/ 1 h 3"/>
                <a:gd name="T34" fmla="*/ 1 w 2"/>
                <a:gd name="T3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2" y="3"/>
                  </a:moveTo>
                  <a:cubicBezTo>
                    <a:pt x="1" y="3"/>
                    <a:pt x="1" y="3"/>
                    <a:pt x="1" y="3"/>
                  </a:cubicBezTo>
                  <a:cubicBezTo>
                    <a:pt x="1" y="3"/>
                    <a:pt x="1" y="3"/>
                    <a:pt x="1" y="3"/>
                  </a:cubicBezTo>
                  <a:cubicBezTo>
                    <a:pt x="0" y="2"/>
                    <a:pt x="0" y="2"/>
                    <a:pt x="0" y="1"/>
                  </a:cubicBezTo>
                  <a:cubicBezTo>
                    <a:pt x="0" y="0"/>
                    <a:pt x="1" y="0"/>
                    <a:pt x="1" y="0"/>
                  </a:cubicBezTo>
                  <a:cubicBezTo>
                    <a:pt x="2" y="0"/>
                    <a:pt x="2" y="0"/>
                    <a:pt x="2" y="1"/>
                  </a:cubicBezTo>
                  <a:cubicBezTo>
                    <a:pt x="2" y="1"/>
                    <a:pt x="2" y="2"/>
                    <a:pt x="1" y="2"/>
                  </a:cubicBezTo>
                  <a:cubicBezTo>
                    <a:pt x="1" y="2"/>
                    <a:pt x="1" y="2"/>
                    <a:pt x="1" y="2"/>
                  </a:cubicBezTo>
                  <a:cubicBezTo>
                    <a:pt x="1" y="2"/>
                    <a:pt x="1" y="2"/>
                    <a:pt x="1" y="2"/>
                  </a:cubicBezTo>
                  <a:cubicBezTo>
                    <a:pt x="1" y="2"/>
                    <a:pt x="1" y="2"/>
                    <a:pt x="1" y="2"/>
                  </a:cubicBezTo>
                  <a:cubicBezTo>
                    <a:pt x="2" y="3"/>
                    <a:pt x="2" y="3"/>
                    <a:pt x="2" y="3"/>
                  </a:cubicBezTo>
                  <a:cubicBezTo>
                    <a:pt x="2" y="3"/>
                    <a:pt x="2" y="3"/>
                    <a:pt x="2" y="3"/>
                  </a:cubicBezTo>
                  <a:close/>
                  <a:moveTo>
                    <a:pt x="1" y="0"/>
                  </a:moveTo>
                  <a:cubicBezTo>
                    <a:pt x="1" y="0"/>
                    <a:pt x="1" y="1"/>
                    <a:pt x="1" y="1"/>
                  </a:cubicBezTo>
                  <a:cubicBezTo>
                    <a:pt x="1" y="1"/>
                    <a:pt x="1" y="1"/>
                    <a:pt x="1" y="1"/>
                  </a:cubicBezTo>
                  <a:cubicBezTo>
                    <a:pt x="1" y="2"/>
                    <a:pt x="1" y="2"/>
                    <a:pt x="1" y="2"/>
                  </a:cubicBezTo>
                  <a:cubicBezTo>
                    <a:pt x="2" y="1"/>
                    <a:pt x="2" y="1"/>
                    <a:pt x="2" y="1"/>
                  </a:cubicBezTo>
                  <a:cubicBezTo>
                    <a:pt x="2" y="1"/>
                    <a:pt x="1"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6" name="Freeform 1076">
              <a:extLst>
                <a:ext uri="{FF2B5EF4-FFF2-40B4-BE49-F238E27FC236}">
                  <a16:creationId xmlns:a16="http://schemas.microsoft.com/office/drawing/2014/main" xmlns="" id="{91CDED0D-52C5-4291-8E18-CF9197D9AACE}"/>
                </a:ext>
              </a:extLst>
            </p:cNvPr>
            <p:cNvSpPr>
              <a:spLocks noEditPoints="1"/>
            </p:cNvSpPr>
            <p:nvPr/>
          </p:nvSpPr>
          <p:spPr bwMode="auto">
            <a:xfrm>
              <a:off x="9665388" y="6211461"/>
              <a:ext cx="11266" cy="15020"/>
            </a:xfrm>
            <a:custGeom>
              <a:avLst/>
              <a:gdLst>
                <a:gd name="T0" fmla="*/ 1 w 2"/>
                <a:gd name="T1" fmla="*/ 0 h 3"/>
                <a:gd name="T2" fmla="*/ 2 w 2"/>
                <a:gd name="T3" fmla="*/ 1 h 3"/>
                <a:gd name="T4" fmla="*/ 1 w 2"/>
                <a:gd name="T5" fmla="*/ 3 h 3"/>
                <a:gd name="T6" fmla="*/ 0 w 2"/>
                <a:gd name="T7" fmla="*/ 1 h 3"/>
                <a:gd name="T8" fmla="*/ 1 w 2"/>
                <a:gd name="T9" fmla="*/ 0 h 3"/>
                <a:gd name="T10" fmla="*/ 1 w 2"/>
                <a:gd name="T11" fmla="*/ 0 h 3"/>
                <a:gd name="T12" fmla="*/ 1 w 2"/>
                <a:gd name="T13" fmla="*/ 1 h 3"/>
                <a:gd name="T14" fmla="*/ 1 w 2"/>
                <a:gd name="T15" fmla="*/ 3 h 3"/>
                <a:gd name="T16" fmla="*/ 2 w 2"/>
                <a:gd name="T17" fmla="*/ 1 h 3"/>
                <a:gd name="T18" fmla="*/ 1 w 2"/>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0"/>
                  </a:moveTo>
                  <a:cubicBezTo>
                    <a:pt x="2" y="0"/>
                    <a:pt x="2" y="1"/>
                    <a:pt x="2" y="1"/>
                  </a:cubicBezTo>
                  <a:cubicBezTo>
                    <a:pt x="2" y="2"/>
                    <a:pt x="2" y="3"/>
                    <a:pt x="1" y="3"/>
                  </a:cubicBezTo>
                  <a:cubicBezTo>
                    <a:pt x="0" y="3"/>
                    <a:pt x="0" y="2"/>
                    <a:pt x="0" y="1"/>
                  </a:cubicBezTo>
                  <a:cubicBezTo>
                    <a:pt x="0" y="1"/>
                    <a:pt x="0" y="0"/>
                    <a:pt x="1" y="0"/>
                  </a:cubicBezTo>
                  <a:close/>
                  <a:moveTo>
                    <a:pt x="1" y="0"/>
                  </a:moveTo>
                  <a:cubicBezTo>
                    <a:pt x="1" y="0"/>
                    <a:pt x="1" y="1"/>
                    <a:pt x="1" y="1"/>
                  </a:cubicBezTo>
                  <a:cubicBezTo>
                    <a:pt x="1" y="2"/>
                    <a:pt x="1" y="3"/>
                    <a:pt x="1" y="3"/>
                  </a:cubicBezTo>
                  <a:cubicBezTo>
                    <a:pt x="1" y="3"/>
                    <a:pt x="2" y="2"/>
                    <a:pt x="2" y="1"/>
                  </a:cubicBezTo>
                  <a:cubicBezTo>
                    <a:pt x="2" y="1"/>
                    <a:pt x="1"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7" name="Rectangle 1077">
              <a:extLst>
                <a:ext uri="{FF2B5EF4-FFF2-40B4-BE49-F238E27FC236}">
                  <a16:creationId xmlns:a16="http://schemas.microsoft.com/office/drawing/2014/main" xmlns="" id="{E10A6BF5-FE4B-46FB-A351-6370F146F7CD}"/>
                </a:ext>
              </a:extLst>
            </p:cNvPr>
            <p:cNvSpPr>
              <a:spLocks noChangeArrowheads="1"/>
            </p:cNvSpPr>
            <p:nvPr/>
          </p:nvSpPr>
          <p:spPr bwMode="auto">
            <a:xfrm>
              <a:off x="8910631" y="5614414"/>
              <a:ext cx="649617" cy="638351"/>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8" name="Rectangle 1078">
              <a:extLst>
                <a:ext uri="{FF2B5EF4-FFF2-40B4-BE49-F238E27FC236}">
                  <a16:creationId xmlns:a16="http://schemas.microsoft.com/office/drawing/2014/main" xmlns="" id="{7F4633C3-1139-4590-8522-BFC777F821A1}"/>
                </a:ext>
              </a:extLst>
            </p:cNvPr>
            <p:cNvSpPr>
              <a:spLocks noChangeArrowheads="1"/>
            </p:cNvSpPr>
            <p:nvPr/>
          </p:nvSpPr>
          <p:spPr bwMode="auto">
            <a:xfrm>
              <a:off x="9331191" y="5678250"/>
              <a:ext cx="146446" cy="82610"/>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9" name="Freeform 1079">
              <a:extLst>
                <a:ext uri="{FF2B5EF4-FFF2-40B4-BE49-F238E27FC236}">
                  <a16:creationId xmlns:a16="http://schemas.microsoft.com/office/drawing/2014/main" xmlns="" id="{E9754936-BD52-424E-8B77-CFADEE748B30}"/>
                </a:ext>
              </a:extLst>
            </p:cNvPr>
            <p:cNvSpPr>
              <a:spLocks/>
            </p:cNvSpPr>
            <p:nvPr/>
          </p:nvSpPr>
          <p:spPr bwMode="auto">
            <a:xfrm>
              <a:off x="9083361" y="6091301"/>
              <a:ext cx="18776" cy="116406"/>
            </a:xfrm>
            <a:custGeom>
              <a:avLst/>
              <a:gdLst>
                <a:gd name="T0" fmla="*/ 4 w 4"/>
                <a:gd name="T1" fmla="*/ 0 h 23"/>
                <a:gd name="T2" fmla="*/ 4 w 4"/>
                <a:gd name="T3" fmla="*/ 23 h 23"/>
                <a:gd name="T4" fmla="*/ 0 w 4"/>
                <a:gd name="T5" fmla="*/ 23 h 23"/>
                <a:gd name="T6" fmla="*/ 0 w 4"/>
                <a:gd name="T7" fmla="*/ 0 h 23"/>
                <a:gd name="T8" fmla="*/ 4 w 4"/>
                <a:gd name="T9" fmla="*/ 0 h 23"/>
              </a:gdLst>
              <a:ahLst/>
              <a:cxnLst>
                <a:cxn ang="0">
                  <a:pos x="T0" y="T1"/>
                </a:cxn>
                <a:cxn ang="0">
                  <a:pos x="T2" y="T3"/>
                </a:cxn>
                <a:cxn ang="0">
                  <a:pos x="T4" y="T5"/>
                </a:cxn>
                <a:cxn ang="0">
                  <a:pos x="T6" y="T7"/>
                </a:cxn>
                <a:cxn ang="0">
                  <a:pos x="T8" y="T9"/>
                </a:cxn>
              </a:cxnLst>
              <a:rect l="0" t="0" r="r" b="b"/>
              <a:pathLst>
                <a:path w="4" h="23">
                  <a:moveTo>
                    <a:pt x="4" y="0"/>
                  </a:moveTo>
                  <a:cubicBezTo>
                    <a:pt x="4" y="23"/>
                    <a:pt x="4" y="23"/>
                    <a:pt x="4" y="23"/>
                  </a:cubicBezTo>
                  <a:cubicBezTo>
                    <a:pt x="0" y="23"/>
                    <a:pt x="0" y="23"/>
                    <a:pt x="0" y="23"/>
                  </a:cubicBezTo>
                  <a:cubicBezTo>
                    <a:pt x="0" y="16"/>
                    <a:pt x="0" y="5"/>
                    <a:pt x="0" y="0"/>
                  </a:cubicBezTo>
                  <a:lnTo>
                    <a:pt x="4"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0" name="Rectangle 1080">
              <a:extLst>
                <a:ext uri="{FF2B5EF4-FFF2-40B4-BE49-F238E27FC236}">
                  <a16:creationId xmlns:a16="http://schemas.microsoft.com/office/drawing/2014/main" xmlns="" id="{4D30FE70-E678-41F0-B046-EAB095FCBB37}"/>
                </a:ext>
              </a:extLst>
            </p:cNvPr>
            <p:cNvSpPr>
              <a:spLocks noChangeArrowheads="1"/>
            </p:cNvSpPr>
            <p:nvPr/>
          </p:nvSpPr>
          <p:spPr bwMode="auto">
            <a:xfrm>
              <a:off x="9068341" y="6091301"/>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1" name="Rectangle 1081">
              <a:extLst>
                <a:ext uri="{FF2B5EF4-FFF2-40B4-BE49-F238E27FC236}">
                  <a16:creationId xmlns:a16="http://schemas.microsoft.com/office/drawing/2014/main" xmlns="" id="{43D281FC-01AA-4AAB-A402-2E4D89FACEDC}"/>
                </a:ext>
              </a:extLst>
            </p:cNvPr>
            <p:cNvSpPr>
              <a:spLocks noChangeArrowheads="1"/>
            </p:cNvSpPr>
            <p:nvPr/>
          </p:nvSpPr>
          <p:spPr bwMode="auto">
            <a:xfrm>
              <a:off x="9132177" y="6091301"/>
              <a:ext cx="3004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2" name="Rectangle 1082">
              <a:extLst>
                <a:ext uri="{FF2B5EF4-FFF2-40B4-BE49-F238E27FC236}">
                  <a16:creationId xmlns:a16="http://schemas.microsoft.com/office/drawing/2014/main" xmlns="" id="{6E910A67-5EB4-4492-92C2-47E5E29BAE5B}"/>
                </a:ext>
              </a:extLst>
            </p:cNvPr>
            <p:cNvSpPr>
              <a:spLocks noChangeArrowheads="1"/>
            </p:cNvSpPr>
            <p:nvPr/>
          </p:nvSpPr>
          <p:spPr bwMode="auto">
            <a:xfrm>
              <a:off x="9113401" y="6091301"/>
              <a:ext cx="1502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3" name="Rectangle 1083">
              <a:extLst>
                <a:ext uri="{FF2B5EF4-FFF2-40B4-BE49-F238E27FC236}">
                  <a16:creationId xmlns:a16="http://schemas.microsoft.com/office/drawing/2014/main" xmlns="" id="{C163710B-3915-4B44-844C-D7142A277BD1}"/>
                </a:ext>
              </a:extLst>
            </p:cNvPr>
            <p:cNvSpPr>
              <a:spLocks noChangeArrowheads="1"/>
            </p:cNvSpPr>
            <p:nvPr/>
          </p:nvSpPr>
          <p:spPr bwMode="auto">
            <a:xfrm>
              <a:off x="9023281" y="6091301"/>
              <a:ext cx="2253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4" name="Freeform 1084">
              <a:extLst>
                <a:ext uri="{FF2B5EF4-FFF2-40B4-BE49-F238E27FC236}">
                  <a16:creationId xmlns:a16="http://schemas.microsoft.com/office/drawing/2014/main" xmlns="" id="{23C9A9CF-A142-4D35-9841-5CBBF19D543C}"/>
                </a:ext>
              </a:extLst>
            </p:cNvPr>
            <p:cNvSpPr>
              <a:spLocks/>
            </p:cNvSpPr>
            <p:nvPr/>
          </p:nvSpPr>
          <p:spPr bwMode="auto">
            <a:xfrm>
              <a:off x="8959447" y="6091301"/>
              <a:ext cx="0" cy="116406"/>
            </a:xfrm>
            <a:custGeom>
              <a:avLst/>
              <a:gdLst>
                <a:gd name="T0" fmla="*/ 0 h 23"/>
                <a:gd name="T1" fmla="*/ 0 h 23"/>
                <a:gd name="T2" fmla="*/ 23 h 23"/>
                <a:gd name="T3" fmla="*/ 23 h 23"/>
                <a:gd name="T4" fmla="*/ 0 h 23"/>
              </a:gdLst>
              <a:ahLst/>
              <a:cxnLst>
                <a:cxn ang="0">
                  <a:pos x="0" y="T0"/>
                </a:cxn>
                <a:cxn ang="0">
                  <a:pos x="0" y="T1"/>
                </a:cxn>
                <a:cxn ang="0">
                  <a:pos x="0" y="T2"/>
                </a:cxn>
                <a:cxn ang="0">
                  <a:pos x="0" y="T3"/>
                </a:cxn>
                <a:cxn ang="0">
                  <a:pos x="0" y="T4"/>
                </a:cxn>
              </a:cxnLst>
              <a:rect l="0" t="0" r="r" b="b"/>
              <a:pathLst>
                <a:path h="23">
                  <a:moveTo>
                    <a:pt x="0" y="0"/>
                  </a:moveTo>
                  <a:cubicBezTo>
                    <a:pt x="0" y="0"/>
                    <a:pt x="0" y="0"/>
                    <a:pt x="0" y="0"/>
                  </a:cubicBezTo>
                  <a:cubicBezTo>
                    <a:pt x="0" y="5"/>
                    <a:pt x="0" y="17"/>
                    <a:pt x="0" y="23"/>
                  </a:cubicBezTo>
                  <a:cubicBezTo>
                    <a:pt x="0" y="23"/>
                    <a:pt x="0" y="23"/>
                    <a:pt x="0" y="23"/>
                  </a:cubicBezTo>
                  <a:lnTo>
                    <a:pt x="0"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5" name="Rectangle 1085">
              <a:extLst>
                <a:ext uri="{FF2B5EF4-FFF2-40B4-BE49-F238E27FC236}">
                  <a16:creationId xmlns:a16="http://schemas.microsoft.com/office/drawing/2014/main" xmlns="" id="{2E260A27-E616-42DE-AF29-F7CE6042044D}"/>
                </a:ext>
              </a:extLst>
            </p:cNvPr>
            <p:cNvSpPr>
              <a:spLocks noChangeArrowheads="1"/>
            </p:cNvSpPr>
            <p:nvPr/>
          </p:nvSpPr>
          <p:spPr bwMode="auto">
            <a:xfrm>
              <a:off x="8974467" y="6091301"/>
              <a:ext cx="7510"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6" name="Rectangle 1086">
              <a:extLst>
                <a:ext uri="{FF2B5EF4-FFF2-40B4-BE49-F238E27FC236}">
                  <a16:creationId xmlns:a16="http://schemas.microsoft.com/office/drawing/2014/main" xmlns="" id="{C40D8598-A0CB-492A-B418-ECAB2C8E9479}"/>
                </a:ext>
              </a:extLst>
            </p:cNvPr>
            <p:cNvSpPr>
              <a:spLocks noChangeArrowheads="1"/>
            </p:cNvSpPr>
            <p:nvPr/>
          </p:nvSpPr>
          <p:spPr bwMode="auto">
            <a:xfrm>
              <a:off x="8981977" y="6091301"/>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7" name="Rectangle 1087">
              <a:extLst>
                <a:ext uri="{FF2B5EF4-FFF2-40B4-BE49-F238E27FC236}">
                  <a16:creationId xmlns:a16="http://schemas.microsoft.com/office/drawing/2014/main" xmlns="" id="{877D754F-5569-4366-B768-B6036F814ED0}"/>
                </a:ext>
              </a:extLst>
            </p:cNvPr>
            <p:cNvSpPr>
              <a:spLocks noChangeArrowheads="1"/>
            </p:cNvSpPr>
            <p:nvPr/>
          </p:nvSpPr>
          <p:spPr bwMode="auto">
            <a:xfrm>
              <a:off x="8996997" y="6091301"/>
              <a:ext cx="3756" cy="116406"/>
            </a:xfrm>
            <a:prstGeom prst="rect">
              <a:avLst/>
            </a:prstGeom>
            <a:solidFill>
              <a:srgbClr val="F4D7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8" name="Freeform 1088">
              <a:extLst>
                <a:ext uri="{FF2B5EF4-FFF2-40B4-BE49-F238E27FC236}">
                  <a16:creationId xmlns:a16="http://schemas.microsoft.com/office/drawing/2014/main" xmlns="" id="{E0322CD6-5D71-41C6-9C85-672025A6DB67}"/>
                </a:ext>
              </a:extLst>
            </p:cNvPr>
            <p:cNvSpPr>
              <a:spLocks/>
            </p:cNvSpPr>
            <p:nvPr/>
          </p:nvSpPr>
          <p:spPr bwMode="auto">
            <a:xfrm>
              <a:off x="9158461" y="6211461"/>
              <a:ext cx="3756" cy="15020"/>
            </a:xfrm>
            <a:custGeom>
              <a:avLst/>
              <a:gdLst>
                <a:gd name="T0" fmla="*/ 0 w 1"/>
                <a:gd name="T1" fmla="*/ 4 h 4"/>
                <a:gd name="T2" fmla="*/ 0 w 1"/>
                <a:gd name="T3" fmla="*/ 4 h 4"/>
                <a:gd name="T4" fmla="*/ 0 w 1"/>
                <a:gd name="T5" fmla="*/ 0 h 4"/>
                <a:gd name="T6" fmla="*/ 0 w 1"/>
                <a:gd name="T7" fmla="*/ 0 h 4"/>
                <a:gd name="T8" fmla="*/ 1 w 1"/>
                <a:gd name="T9" fmla="*/ 0 h 4"/>
                <a:gd name="T10" fmla="*/ 1 w 1"/>
                <a:gd name="T11" fmla="*/ 1 h 4"/>
                <a:gd name="T12" fmla="*/ 0 w 1"/>
                <a:gd name="T13" fmla="*/ 0 h 4"/>
                <a:gd name="T14" fmla="*/ 0 w 1"/>
                <a:gd name="T15" fmla="*/ 0 h 4"/>
                <a:gd name="T16" fmla="*/ 0 w 1"/>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0" y="4"/>
                  </a:moveTo>
                  <a:lnTo>
                    <a:pt x="0" y="4"/>
                  </a:lnTo>
                  <a:lnTo>
                    <a:pt x="0" y="0"/>
                  </a:lnTo>
                  <a:lnTo>
                    <a:pt x="0" y="0"/>
                  </a:lnTo>
                  <a:lnTo>
                    <a:pt x="1" y="0"/>
                  </a:lnTo>
                  <a:lnTo>
                    <a:pt x="1" y="1"/>
                  </a:lnTo>
                  <a:lnTo>
                    <a:pt x="0" y="0"/>
                  </a:lnTo>
                  <a:lnTo>
                    <a:pt x="0" y="0"/>
                  </a:lnTo>
                  <a:lnTo>
                    <a:pt x="0" y="4"/>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9" name="Freeform 1089">
              <a:extLst>
                <a:ext uri="{FF2B5EF4-FFF2-40B4-BE49-F238E27FC236}">
                  <a16:creationId xmlns:a16="http://schemas.microsoft.com/office/drawing/2014/main" xmlns="" id="{ACE29B8F-6310-4362-8FC6-AED60B377486}"/>
                </a:ext>
              </a:extLst>
            </p:cNvPr>
            <p:cNvSpPr>
              <a:spLocks/>
            </p:cNvSpPr>
            <p:nvPr/>
          </p:nvSpPr>
          <p:spPr bwMode="auto">
            <a:xfrm>
              <a:off x="9132177" y="6211461"/>
              <a:ext cx="11266" cy="15020"/>
            </a:xfrm>
            <a:custGeom>
              <a:avLst/>
              <a:gdLst>
                <a:gd name="T0" fmla="*/ 0 w 2"/>
                <a:gd name="T1" fmla="*/ 3 h 3"/>
                <a:gd name="T2" fmla="*/ 0 w 2"/>
                <a:gd name="T3" fmla="*/ 3 h 3"/>
                <a:gd name="T4" fmla="*/ 1 w 2"/>
                <a:gd name="T5" fmla="*/ 3 h 3"/>
                <a:gd name="T6" fmla="*/ 1 w 2"/>
                <a:gd name="T7" fmla="*/ 3 h 3"/>
                <a:gd name="T8" fmla="*/ 1 w 2"/>
                <a:gd name="T9" fmla="*/ 2 h 3"/>
                <a:gd name="T10" fmla="*/ 0 w 2"/>
                <a:gd name="T11" fmla="*/ 1 h 3"/>
                <a:gd name="T12" fmla="*/ 1 w 2"/>
                <a:gd name="T13" fmla="*/ 0 h 3"/>
                <a:gd name="T14" fmla="*/ 2 w 2"/>
                <a:gd name="T15" fmla="*/ 0 h 3"/>
                <a:gd name="T16" fmla="*/ 2 w 2"/>
                <a:gd name="T17" fmla="*/ 1 h 3"/>
                <a:gd name="T18" fmla="*/ 1 w 2"/>
                <a:gd name="T19" fmla="*/ 0 h 3"/>
                <a:gd name="T20" fmla="*/ 1 w 2"/>
                <a:gd name="T21" fmla="*/ 1 h 3"/>
                <a:gd name="T22" fmla="*/ 2 w 2"/>
                <a:gd name="T23" fmla="*/ 2 h 3"/>
                <a:gd name="T24" fmla="*/ 2 w 2"/>
                <a:gd name="T25" fmla="*/ 3 h 3"/>
                <a:gd name="T26" fmla="*/ 2 w 2"/>
                <a:gd name="T27" fmla="*/ 3 h 3"/>
                <a:gd name="T28" fmla="*/ 0 w 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3"/>
                  </a:moveTo>
                  <a:cubicBezTo>
                    <a:pt x="0" y="3"/>
                    <a:pt x="0" y="3"/>
                    <a:pt x="0" y="3"/>
                  </a:cubicBezTo>
                  <a:cubicBezTo>
                    <a:pt x="1" y="3"/>
                    <a:pt x="1" y="3"/>
                    <a:pt x="1" y="3"/>
                  </a:cubicBezTo>
                  <a:cubicBezTo>
                    <a:pt x="1" y="3"/>
                    <a:pt x="1" y="3"/>
                    <a:pt x="1" y="3"/>
                  </a:cubicBezTo>
                  <a:cubicBezTo>
                    <a:pt x="1" y="2"/>
                    <a:pt x="1" y="2"/>
                    <a:pt x="1" y="2"/>
                  </a:cubicBezTo>
                  <a:cubicBezTo>
                    <a:pt x="1" y="2"/>
                    <a:pt x="0" y="1"/>
                    <a:pt x="0" y="1"/>
                  </a:cubicBezTo>
                  <a:cubicBezTo>
                    <a:pt x="0" y="0"/>
                    <a:pt x="0" y="0"/>
                    <a:pt x="1" y="0"/>
                  </a:cubicBezTo>
                  <a:cubicBezTo>
                    <a:pt x="2" y="0"/>
                    <a:pt x="2" y="0"/>
                    <a:pt x="2" y="0"/>
                  </a:cubicBezTo>
                  <a:cubicBezTo>
                    <a:pt x="2" y="1"/>
                    <a:pt x="2" y="1"/>
                    <a:pt x="2" y="1"/>
                  </a:cubicBezTo>
                  <a:cubicBezTo>
                    <a:pt x="1" y="0"/>
                    <a:pt x="1" y="0"/>
                    <a:pt x="1" y="0"/>
                  </a:cubicBezTo>
                  <a:cubicBezTo>
                    <a:pt x="1" y="0"/>
                    <a:pt x="1" y="1"/>
                    <a:pt x="1" y="1"/>
                  </a:cubicBezTo>
                  <a:cubicBezTo>
                    <a:pt x="1" y="1"/>
                    <a:pt x="1" y="2"/>
                    <a:pt x="2" y="2"/>
                  </a:cubicBezTo>
                  <a:cubicBezTo>
                    <a:pt x="2" y="3"/>
                    <a:pt x="2" y="3"/>
                    <a:pt x="2" y="3"/>
                  </a:cubicBezTo>
                  <a:cubicBezTo>
                    <a:pt x="2" y="3"/>
                    <a:pt x="2" y="3"/>
                    <a:pt x="2" y="3"/>
                  </a:cubicBezTo>
                  <a:lnTo>
                    <a:pt x="0"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0" name="Freeform 1090">
              <a:extLst>
                <a:ext uri="{FF2B5EF4-FFF2-40B4-BE49-F238E27FC236}">
                  <a16:creationId xmlns:a16="http://schemas.microsoft.com/office/drawing/2014/main" xmlns="" id="{C1F012AB-B2CD-4A38-A888-B36664EE984C}"/>
                </a:ext>
              </a:extLst>
            </p:cNvPr>
            <p:cNvSpPr>
              <a:spLocks/>
            </p:cNvSpPr>
            <p:nvPr/>
          </p:nvSpPr>
          <p:spPr bwMode="auto">
            <a:xfrm>
              <a:off x="9113401" y="6211461"/>
              <a:ext cx="11266" cy="15020"/>
            </a:xfrm>
            <a:custGeom>
              <a:avLst/>
              <a:gdLst>
                <a:gd name="T0" fmla="*/ 2 w 2"/>
                <a:gd name="T1" fmla="*/ 3 h 3"/>
                <a:gd name="T2" fmla="*/ 1 w 2"/>
                <a:gd name="T3" fmla="*/ 3 h 3"/>
                <a:gd name="T4" fmla="*/ 0 w 2"/>
                <a:gd name="T5" fmla="*/ 2 h 3"/>
                <a:gd name="T6" fmla="*/ 1 w 2"/>
                <a:gd name="T7" fmla="*/ 1 h 3"/>
                <a:gd name="T8" fmla="*/ 1 w 2"/>
                <a:gd name="T9" fmla="*/ 1 h 3"/>
                <a:gd name="T10" fmla="*/ 0 w 2"/>
                <a:gd name="T11" fmla="*/ 1 h 3"/>
                <a:gd name="T12" fmla="*/ 1 w 2"/>
                <a:gd name="T13" fmla="*/ 0 h 3"/>
                <a:gd name="T14" fmla="*/ 2 w 2"/>
                <a:gd name="T15" fmla="*/ 0 h 3"/>
                <a:gd name="T16" fmla="*/ 2 w 2"/>
                <a:gd name="T17" fmla="*/ 0 h 3"/>
                <a:gd name="T18" fmla="*/ 1 w 2"/>
                <a:gd name="T19" fmla="*/ 0 h 3"/>
                <a:gd name="T20" fmla="*/ 1 w 2"/>
                <a:gd name="T21" fmla="*/ 1 h 3"/>
                <a:gd name="T22" fmla="*/ 1 w 2"/>
                <a:gd name="T23" fmla="*/ 1 h 3"/>
                <a:gd name="T24" fmla="*/ 1 w 2"/>
                <a:gd name="T25" fmla="*/ 1 h 3"/>
                <a:gd name="T26" fmla="*/ 1 w 2"/>
                <a:gd name="T27" fmla="*/ 2 h 3"/>
                <a:gd name="T28" fmla="*/ 1 w 2"/>
                <a:gd name="T29" fmla="*/ 2 h 3"/>
                <a:gd name="T30" fmla="*/ 0 w 2"/>
                <a:gd name="T31" fmla="*/ 2 h 3"/>
                <a:gd name="T32" fmla="*/ 1 w 2"/>
                <a:gd name="T33" fmla="*/ 3 h 3"/>
                <a:gd name="T34" fmla="*/ 2 w 2"/>
                <a:gd name="T35" fmla="*/ 2 h 3"/>
                <a:gd name="T36" fmla="*/ 2 w 2"/>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3">
                  <a:moveTo>
                    <a:pt x="2" y="3"/>
                  </a:moveTo>
                  <a:cubicBezTo>
                    <a:pt x="1" y="3"/>
                    <a:pt x="1" y="3"/>
                    <a:pt x="1" y="3"/>
                  </a:cubicBezTo>
                  <a:cubicBezTo>
                    <a:pt x="0" y="3"/>
                    <a:pt x="0" y="3"/>
                    <a:pt x="0" y="2"/>
                  </a:cubicBezTo>
                  <a:cubicBezTo>
                    <a:pt x="0" y="2"/>
                    <a:pt x="0" y="1"/>
                    <a:pt x="1" y="1"/>
                  </a:cubicBezTo>
                  <a:cubicBezTo>
                    <a:pt x="1" y="1"/>
                    <a:pt x="1" y="1"/>
                    <a:pt x="1" y="1"/>
                  </a:cubicBezTo>
                  <a:cubicBezTo>
                    <a:pt x="0" y="1"/>
                    <a:pt x="0" y="1"/>
                    <a:pt x="0" y="1"/>
                  </a:cubicBezTo>
                  <a:cubicBezTo>
                    <a:pt x="0" y="0"/>
                    <a:pt x="0" y="0"/>
                    <a:pt x="1" y="0"/>
                  </a:cubicBezTo>
                  <a:cubicBezTo>
                    <a:pt x="2" y="0"/>
                    <a:pt x="2" y="0"/>
                    <a:pt x="2" y="0"/>
                  </a:cubicBezTo>
                  <a:cubicBezTo>
                    <a:pt x="2" y="0"/>
                    <a:pt x="2" y="0"/>
                    <a:pt x="2" y="0"/>
                  </a:cubicBezTo>
                  <a:cubicBezTo>
                    <a:pt x="1" y="0"/>
                    <a:pt x="1" y="0"/>
                    <a:pt x="1" y="0"/>
                  </a:cubicBezTo>
                  <a:cubicBezTo>
                    <a:pt x="1" y="1"/>
                    <a:pt x="1" y="1"/>
                    <a:pt x="1" y="1"/>
                  </a:cubicBezTo>
                  <a:cubicBezTo>
                    <a:pt x="1" y="1"/>
                    <a:pt x="1" y="1"/>
                    <a:pt x="1" y="1"/>
                  </a:cubicBezTo>
                  <a:cubicBezTo>
                    <a:pt x="1" y="1"/>
                    <a:pt x="1" y="1"/>
                    <a:pt x="1" y="1"/>
                  </a:cubicBezTo>
                  <a:cubicBezTo>
                    <a:pt x="1" y="2"/>
                    <a:pt x="1" y="2"/>
                    <a:pt x="1" y="2"/>
                  </a:cubicBezTo>
                  <a:cubicBezTo>
                    <a:pt x="1" y="2"/>
                    <a:pt x="1" y="2"/>
                    <a:pt x="1" y="2"/>
                  </a:cubicBezTo>
                  <a:cubicBezTo>
                    <a:pt x="1" y="2"/>
                    <a:pt x="0" y="2"/>
                    <a:pt x="0" y="2"/>
                  </a:cubicBezTo>
                  <a:cubicBezTo>
                    <a:pt x="0" y="2"/>
                    <a:pt x="1" y="3"/>
                    <a:pt x="1" y="3"/>
                  </a:cubicBezTo>
                  <a:cubicBezTo>
                    <a:pt x="2" y="2"/>
                    <a:pt x="2" y="2"/>
                    <a:pt x="2" y="2"/>
                  </a:cubicBezTo>
                  <a:lnTo>
                    <a:pt x="2"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1" name="Freeform 1091">
              <a:extLst>
                <a:ext uri="{FF2B5EF4-FFF2-40B4-BE49-F238E27FC236}">
                  <a16:creationId xmlns:a16="http://schemas.microsoft.com/office/drawing/2014/main" xmlns="" id="{BFBD5AAB-EB55-431F-A026-2349B5DC4196}"/>
                </a:ext>
              </a:extLst>
            </p:cNvPr>
            <p:cNvSpPr>
              <a:spLocks noEditPoints="1"/>
            </p:cNvSpPr>
            <p:nvPr/>
          </p:nvSpPr>
          <p:spPr bwMode="auto">
            <a:xfrm>
              <a:off x="9090871" y="6211461"/>
              <a:ext cx="11266" cy="15020"/>
            </a:xfrm>
            <a:custGeom>
              <a:avLst/>
              <a:gdLst>
                <a:gd name="T0" fmla="*/ 0 w 3"/>
                <a:gd name="T1" fmla="*/ 4 h 4"/>
                <a:gd name="T2" fmla="*/ 0 w 3"/>
                <a:gd name="T3" fmla="*/ 3 h 4"/>
                <a:gd name="T4" fmla="*/ 0 w 3"/>
                <a:gd name="T5" fmla="*/ 3 h 4"/>
                <a:gd name="T6" fmla="*/ 0 w 3"/>
                <a:gd name="T7" fmla="*/ 3 h 4"/>
                <a:gd name="T8" fmla="*/ 0 w 3"/>
                <a:gd name="T9" fmla="*/ 3 h 4"/>
                <a:gd name="T10" fmla="*/ 0 w 3"/>
                <a:gd name="T11" fmla="*/ 0 h 4"/>
                <a:gd name="T12" fmla="*/ 2 w 3"/>
                <a:gd name="T13" fmla="*/ 0 h 4"/>
                <a:gd name="T14" fmla="*/ 3 w 3"/>
                <a:gd name="T15" fmla="*/ 3 h 4"/>
                <a:gd name="T16" fmla="*/ 3 w 3"/>
                <a:gd name="T17" fmla="*/ 3 h 4"/>
                <a:gd name="T18" fmla="*/ 2 w 3"/>
                <a:gd name="T19" fmla="*/ 3 h 4"/>
                <a:gd name="T20" fmla="*/ 2 w 3"/>
                <a:gd name="T21" fmla="*/ 4 h 4"/>
                <a:gd name="T22" fmla="*/ 0 w 3"/>
                <a:gd name="T23" fmla="*/ 4 h 4"/>
                <a:gd name="T24" fmla="*/ 2 w 3"/>
                <a:gd name="T25" fmla="*/ 3 h 4"/>
                <a:gd name="T26" fmla="*/ 2 w 3"/>
                <a:gd name="T27" fmla="*/ 3 h 4"/>
                <a:gd name="T28" fmla="*/ 2 w 3"/>
                <a:gd name="T29" fmla="*/ 1 h 4"/>
                <a:gd name="T30" fmla="*/ 2 w 3"/>
                <a:gd name="T31" fmla="*/ 0 h 4"/>
                <a:gd name="T32" fmla="*/ 2 w 3"/>
                <a:gd name="T33" fmla="*/ 0 h 4"/>
                <a:gd name="T34" fmla="*/ 2 w 3"/>
                <a:gd name="T35" fmla="*/ 1 h 4"/>
                <a:gd name="T36" fmla="*/ 2 w 3"/>
                <a:gd name="T37" fmla="*/ 3 h 4"/>
                <a:gd name="T38" fmla="*/ 2 w 3"/>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 h="4">
                  <a:moveTo>
                    <a:pt x="0" y="4"/>
                  </a:moveTo>
                  <a:lnTo>
                    <a:pt x="0" y="3"/>
                  </a:lnTo>
                  <a:lnTo>
                    <a:pt x="0" y="3"/>
                  </a:lnTo>
                  <a:lnTo>
                    <a:pt x="0" y="3"/>
                  </a:lnTo>
                  <a:lnTo>
                    <a:pt x="0" y="3"/>
                  </a:lnTo>
                  <a:lnTo>
                    <a:pt x="0" y="0"/>
                  </a:lnTo>
                  <a:lnTo>
                    <a:pt x="2" y="0"/>
                  </a:lnTo>
                  <a:lnTo>
                    <a:pt x="3" y="3"/>
                  </a:lnTo>
                  <a:lnTo>
                    <a:pt x="3" y="3"/>
                  </a:lnTo>
                  <a:lnTo>
                    <a:pt x="2" y="3"/>
                  </a:lnTo>
                  <a:lnTo>
                    <a:pt x="2" y="4"/>
                  </a:lnTo>
                  <a:lnTo>
                    <a:pt x="0" y="4"/>
                  </a:lnTo>
                  <a:close/>
                  <a:moveTo>
                    <a:pt x="2" y="3"/>
                  </a:moveTo>
                  <a:lnTo>
                    <a:pt x="2" y="3"/>
                  </a:lnTo>
                  <a:lnTo>
                    <a:pt x="2" y="1"/>
                  </a:lnTo>
                  <a:lnTo>
                    <a:pt x="2" y="0"/>
                  </a:lnTo>
                  <a:lnTo>
                    <a:pt x="2" y="0"/>
                  </a:lnTo>
                  <a:lnTo>
                    <a:pt x="2" y="1"/>
                  </a:lnTo>
                  <a:lnTo>
                    <a:pt x="2" y="3"/>
                  </a:lnTo>
                  <a:lnTo>
                    <a:pt x="2" y="3"/>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2" name="Freeform 1092">
              <a:extLst>
                <a:ext uri="{FF2B5EF4-FFF2-40B4-BE49-F238E27FC236}">
                  <a16:creationId xmlns:a16="http://schemas.microsoft.com/office/drawing/2014/main" xmlns="" id="{481539A0-49B1-456E-B7D8-781D35864C26}"/>
                </a:ext>
              </a:extLst>
            </p:cNvPr>
            <p:cNvSpPr>
              <a:spLocks/>
            </p:cNvSpPr>
            <p:nvPr/>
          </p:nvSpPr>
          <p:spPr bwMode="auto">
            <a:xfrm>
              <a:off x="9072097" y="6211461"/>
              <a:ext cx="11266" cy="15020"/>
            </a:xfrm>
            <a:custGeom>
              <a:avLst/>
              <a:gdLst>
                <a:gd name="T0" fmla="*/ 0 w 2"/>
                <a:gd name="T1" fmla="*/ 0 h 3"/>
                <a:gd name="T2" fmla="*/ 1 w 2"/>
                <a:gd name="T3" fmla="*/ 0 h 3"/>
                <a:gd name="T4" fmla="*/ 1 w 2"/>
                <a:gd name="T5" fmla="*/ 1 h 3"/>
                <a:gd name="T6" fmla="*/ 1 w 2"/>
                <a:gd name="T7" fmla="*/ 1 h 3"/>
                <a:gd name="T8" fmla="*/ 0 w 2"/>
                <a:gd name="T9" fmla="*/ 2 h 3"/>
                <a:gd name="T10" fmla="*/ 1 w 2"/>
                <a:gd name="T11" fmla="*/ 3 h 3"/>
                <a:gd name="T12" fmla="*/ 2 w 2"/>
                <a:gd name="T13" fmla="*/ 2 h 3"/>
                <a:gd name="T14" fmla="*/ 2 w 2"/>
                <a:gd name="T15" fmla="*/ 3 h 3"/>
                <a:gd name="T16" fmla="*/ 1 w 2"/>
                <a:gd name="T17" fmla="*/ 3 h 3"/>
                <a:gd name="T18" fmla="*/ 0 w 2"/>
                <a:gd name="T19" fmla="*/ 2 h 3"/>
                <a:gd name="T20" fmla="*/ 0 w 2"/>
                <a:gd name="T21" fmla="*/ 1 h 3"/>
                <a:gd name="T22" fmla="*/ 1 w 2"/>
                <a:gd name="T23" fmla="*/ 1 h 3"/>
                <a:gd name="T24" fmla="*/ 1 w 2"/>
                <a:gd name="T25" fmla="*/ 1 h 3"/>
                <a:gd name="T26" fmla="*/ 1 w 2"/>
                <a:gd name="T27" fmla="*/ 0 h 3"/>
                <a:gd name="T28" fmla="*/ 0 w 2"/>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0"/>
                  </a:moveTo>
                  <a:cubicBezTo>
                    <a:pt x="1" y="0"/>
                    <a:pt x="1" y="0"/>
                    <a:pt x="1" y="0"/>
                  </a:cubicBezTo>
                  <a:cubicBezTo>
                    <a:pt x="1" y="1"/>
                    <a:pt x="1" y="1"/>
                    <a:pt x="1" y="1"/>
                  </a:cubicBezTo>
                  <a:cubicBezTo>
                    <a:pt x="1" y="1"/>
                    <a:pt x="1" y="1"/>
                    <a:pt x="1" y="1"/>
                  </a:cubicBezTo>
                  <a:cubicBezTo>
                    <a:pt x="1" y="1"/>
                    <a:pt x="0" y="2"/>
                    <a:pt x="0" y="2"/>
                  </a:cubicBezTo>
                  <a:cubicBezTo>
                    <a:pt x="0" y="2"/>
                    <a:pt x="1" y="3"/>
                    <a:pt x="1" y="3"/>
                  </a:cubicBezTo>
                  <a:cubicBezTo>
                    <a:pt x="2" y="2"/>
                    <a:pt x="2" y="2"/>
                    <a:pt x="2" y="2"/>
                  </a:cubicBezTo>
                  <a:cubicBezTo>
                    <a:pt x="2" y="3"/>
                    <a:pt x="2" y="3"/>
                    <a:pt x="2" y="3"/>
                  </a:cubicBezTo>
                  <a:cubicBezTo>
                    <a:pt x="1" y="3"/>
                    <a:pt x="1" y="3"/>
                    <a:pt x="1" y="3"/>
                  </a:cubicBezTo>
                  <a:cubicBezTo>
                    <a:pt x="0" y="3"/>
                    <a:pt x="0" y="3"/>
                    <a:pt x="0" y="2"/>
                  </a:cubicBezTo>
                  <a:cubicBezTo>
                    <a:pt x="0" y="1"/>
                    <a:pt x="0" y="1"/>
                    <a:pt x="0" y="1"/>
                  </a:cubicBezTo>
                  <a:cubicBezTo>
                    <a:pt x="1" y="1"/>
                    <a:pt x="1" y="1"/>
                    <a:pt x="1" y="1"/>
                  </a:cubicBezTo>
                  <a:cubicBezTo>
                    <a:pt x="1" y="1"/>
                    <a:pt x="1" y="1"/>
                    <a:pt x="1" y="1"/>
                  </a:cubicBezTo>
                  <a:cubicBezTo>
                    <a:pt x="1" y="0"/>
                    <a:pt x="1" y="0"/>
                    <a:pt x="1" y="0"/>
                  </a:cubicBezTo>
                  <a:cubicBezTo>
                    <a:pt x="0" y="0"/>
                    <a:pt x="0" y="0"/>
                    <a:pt x="0"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3" name="Freeform 1093">
              <a:extLst>
                <a:ext uri="{FF2B5EF4-FFF2-40B4-BE49-F238E27FC236}">
                  <a16:creationId xmlns:a16="http://schemas.microsoft.com/office/drawing/2014/main" xmlns="" id="{27BBFC2D-6FA6-4DE5-9FDA-E584F2D4E2C7}"/>
                </a:ext>
              </a:extLst>
            </p:cNvPr>
            <p:cNvSpPr>
              <a:spLocks noEditPoints="1"/>
            </p:cNvSpPr>
            <p:nvPr/>
          </p:nvSpPr>
          <p:spPr bwMode="auto">
            <a:xfrm>
              <a:off x="9053321" y="6211461"/>
              <a:ext cx="7510" cy="15020"/>
            </a:xfrm>
            <a:custGeom>
              <a:avLst/>
              <a:gdLst>
                <a:gd name="T0" fmla="*/ 0 w 2"/>
                <a:gd name="T1" fmla="*/ 0 h 3"/>
                <a:gd name="T2" fmla="*/ 0 w 2"/>
                <a:gd name="T3" fmla="*/ 0 h 3"/>
                <a:gd name="T4" fmla="*/ 1 w 2"/>
                <a:gd name="T5" fmla="*/ 0 h 3"/>
                <a:gd name="T6" fmla="*/ 2 w 2"/>
                <a:gd name="T7" fmla="*/ 2 h 3"/>
                <a:gd name="T8" fmla="*/ 1 w 2"/>
                <a:gd name="T9" fmla="*/ 3 h 3"/>
                <a:gd name="T10" fmla="*/ 0 w 2"/>
                <a:gd name="T11" fmla="*/ 2 h 3"/>
                <a:gd name="T12" fmla="*/ 0 w 2"/>
                <a:gd name="T13" fmla="*/ 1 h 3"/>
                <a:gd name="T14" fmla="*/ 1 w 2"/>
                <a:gd name="T15" fmla="*/ 1 h 3"/>
                <a:gd name="T16" fmla="*/ 1 w 2"/>
                <a:gd name="T17" fmla="*/ 1 h 3"/>
                <a:gd name="T18" fmla="*/ 0 w 2"/>
                <a:gd name="T19" fmla="*/ 0 h 3"/>
                <a:gd name="T20" fmla="*/ 0 w 2"/>
                <a:gd name="T21" fmla="*/ 0 h 3"/>
                <a:gd name="T22" fmla="*/ 1 w 2"/>
                <a:gd name="T23" fmla="*/ 3 h 3"/>
                <a:gd name="T24" fmla="*/ 1 w 2"/>
                <a:gd name="T25" fmla="*/ 2 h 3"/>
                <a:gd name="T26" fmla="*/ 1 w 2"/>
                <a:gd name="T27" fmla="*/ 2 h 3"/>
                <a:gd name="T28" fmla="*/ 1 w 2"/>
                <a:gd name="T29" fmla="*/ 1 h 3"/>
                <a:gd name="T30" fmla="*/ 0 w 2"/>
                <a:gd name="T31" fmla="*/ 2 h 3"/>
                <a:gd name="T32" fmla="*/ 1 w 2"/>
                <a:gd name="T3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3">
                  <a:moveTo>
                    <a:pt x="0" y="0"/>
                  </a:moveTo>
                  <a:cubicBezTo>
                    <a:pt x="0" y="0"/>
                    <a:pt x="0" y="0"/>
                    <a:pt x="0" y="0"/>
                  </a:cubicBezTo>
                  <a:cubicBezTo>
                    <a:pt x="1" y="0"/>
                    <a:pt x="1" y="0"/>
                    <a:pt x="1" y="0"/>
                  </a:cubicBezTo>
                  <a:cubicBezTo>
                    <a:pt x="1" y="1"/>
                    <a:pt x="2" y="1"/>
                    <a:pt x="2" y="2"/>
                  </a:cubicBezTo>
                  <a:cubicBezTo>
                    <a:pt x="2" y="2"/>
                    <a:pt x="1" y="3"/>
                    <a:pt x="1" y="3"/>
                  </a:cubicBezTo>
                  <a:cubicBezTo>
                    <a:pt x="0" y="3"/>
                    <a:pt x="0" y="2"/>
                    <a:pt x="0" y="2"/>
                  </a:cubicBezTo>
                  <a:cubicBezTo>
                    <a:pt x="0" y="1"/>
                    <a:pt x="0" y="1"/>
                    <a:pt x="0" y="1"/>
                  </a:cubicBezTo>
                  <a:cubicBezTo>
                    <a:pt x="1" y="1"/>
                    <a:pt x="1" y="1"/>
                    <a:pt x="1" y="1"/>
                  </a:cubicBezTo>
                  <a:cubicBezTo>
                    <a:pt x="1" y="1"/>
                    <a:pt x="1" y="1"/>
                    <a:pt x="1" y="1"/>
                  </a:cubicBezTo>
                  <a:cubicBezTo>
                    <a:pt x="1" y="1"/>
                    <a:pt x="1" y="0"/>
                    <a:pt x="0" y="0"/>
                  </a:cubicBezTo>
                  <a:cubicBezTo>
                    <a:pt x="0" y="0"/>
                    <a:pt x="0" y="0"/>
                    <a:pt x="0" y="0"/>
                  </a:cubicBezTo>
                  <a:close/>
                  <a:moveTo>
                    <a:pt x="1" y="3"/>
                  </a:moveTo>
                  <a:cubicBezTo>
                    <a:pt x="1" y="3"/>
                    <a:pt x="1" y="2"/>
                    <a:pt x="1" y="2"/>
                  </a:cubicBezTo>
                  <a:cubicBezTo>
                    <a:pt x="1" y="2"/>
                    <a:pt x="1" y="2"/>
                    <a:pt x="1" y="2"/>
                  </a:cubicBezTo>
                  <a:cubicBezTo>
                    <a:pt x="1" y="1"/>
                    <a:pt x="1" y="1"/>
                    <a:pt x="1" y="1"/>
                  </a:cubicBezTo>
                  <a:cubicBezTo>
                    <a:pt x="0" y="1"/>
                    <a:pt x="0" y="2"/>
                    <a:pt x="0" y="2"/>
                  </a:cubicBezTo>
                  <a:cubicBezTo>
                    <a:pt x="0" y="2"/>
                    <a:pt x="0" y="3"/>
                    <a:pt x="1" y="3"/>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4" name="Freeform 1094">
              <a:extLst>
                <a:ext uri="{FF2B5EF4-FFF2-40B4-BE49-F238E27FC236}">
                  <a16:creationId xmlns:a16="http://schemas.microsoft.com/office/drawing/2014/main" xmlns="" id="{6F3DE5E9-984B-452B-A912-2136DEE2E144}"/>
                </a:ext>
              </a:extLst>
            </p:cNvPr>
            <p:cNvSpPr>
              <a:spLocks/>
            </p:cNvSpPr>
            <p:nvPr/>
          </p:nvSpPr>
          <p:spPr bwMode="auto">
            <a:xfrm>
              <a:off x="9030791" y="6211461"/>
              <a:ext cx="7510" cy="15020"/>
            </a:xfrm>
            <a:custGeom>
              <a:avLst/>
              <a:gdLst>
                <a:gd name="T0" fmla="*/ 2 w 2"/>
                <a:gd name="T1" fmla="*/ 0 h 4"/>
                <a:gd name="T2" fmla="*/ 2 w 2"/>
                <a:gd name="T3" fmla="*/ 0 h 4"/>
                <a:gd name="T4" fmla="*/ 0 w 2"/>
                <a:gd name="T5" fmla="*/ 0 h 4"/>
                <a:gd name="T6" fmla="*/ 0 w 2"/>
                <a:gd name="T7" fmla="*/ 0 h 4"/>
                <a:gd name="T8" fmla="*/ 2 w 2"/>
                <a:gd name="T9" fmla="*/ 4 h 4"/>
                <a:gd name="T10" fmla="*/ 2 w 2"/>
                <a:gd name="T11" fmla="*/ 4 h 4"/>
                <a:gd name="T12" fmla="*/ 0 w 2"/>
                <a:gd name="T13" fmla="*/ 0 h 4"/>
                <a:gd name="T14" fmla="*/ 0 w 2"/>
                <a:gd name="T15" fmla="*/ 0 h 4"/>
                <a:gd name="T16" fmla="*/ 2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0"/>
                  </a:moveTo>
                  <a:lnTo>
                    <a:pt x="2" y="0"/>
                  </a:lnTo>
                  <a:lnTo>
                    <a:pt x="0" y="0"/>
                  </a:lnTo>
                  <a:lnTo>
                    <a:pt x="0" y="0"/>
                  </a:lnTo>
                  <a:lnTo>
                    <a:pt x="2" y="4"/>
                  </a:lnTo>
                  <a:lnTo>
                    <a:pt x="2" y="4"/>
                  </a:lnTo>
                  <a:lnTo>
                    <a:pt x="0" y="0"/>
                  </a:lnTo>
                  <a:lnTo>
                    <a:pt x="0" y="0"/>
                  </a:lnTo>
                  <a:lnTo>
                    <a:pt x="2"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5" name="Freeform 1095">
              <a:extLst>
                <a:ext uri="{FF2B5EF4-FFF2-40B4-BE49-F238E27FC236}">
                  <a16:creationId xmlns:a16="http://schemas.microsoft.com/office/drawing/2014/main" xmlns="" id="{02368C43-6826-4BBE-9A14-FE19CF735A54}"/>
                </a:ext>
              </a:extLst>
            </p:cNvPr>
            <p:cNvSpPr>
              <a:spLocks noEditPoints="1"/>
            </p:cNvSpPr>
            <p:nvPr/>
          </p:nvSpPr>
          <p:spPr bwMode="auto">
            <a:xfrm>
              <a:off x="9004507" y="6211461"/>
              <a:ext cx="11266" cy="15020"/>
            </a:xfrm>
            <a:custGeom>
              <a:avLst/>
              <a:gdLst>
                <a:gd name="T0" fmla="*/ 1 w 2"/>
                <a:gd name="T1" fmla="*/ 3 h 3"/>
                <a:gd name="T2" fmla="*/ 0 w 2"/>
                <a:gd name="T3" fmla="*/ 2 h 3"/>
                <a:gd name="T4" fmla="*/ 1 w 2"/>
                <a:gd name="T5" fmla="*/ 1 h 3"/>
                <a:gd name="T6" fmla="*/ 1 w 2"/>
                <a:gd name="T7" fmla="*/ 1 h 3"/>
                <a:gd name="T8" fmla="*/ 0 w 2"/>
                <a:gd name="T9" fmla="*/ 1 h 3"/>
                <a:gd name="T10" fmla="*/ 1 w 2"/>
                <a:gd name="T11" fmla="*/ 0 h 3"/>
                <a:gd name="T12" fmla="*/ 2 w 2"/>
                <a:gd name="T13" fmla="*/ 1 h 3"/>
                <a:gd name="T14" fmla="*/ 2 w 2"/>
                <a:gd name="T15" fmla="*/ 1 h 3"/>
                <a:gd name="T16" fmla="*/ 2 w 2"/>
                <a:gd name="T17" fmla="*/ 1 h 3"/>
                <a:gd name="T18" fmla="*/ 2 w 2"/>
                <a:gd name="T19" fmla="*/ 2 h 3"/>
                <a:gd name="T20" fmla="*/ 1 w 2"/>
                <a:gd name="T21" fmla="*/ 3 h 3"/>
                <a:gd name="T22" fmla="*/ 1 w 2"/>
                <a:gd name="T23" fmla="*/ 3 h 3"/>
                <a:gd name="T24" fmla="*/ 2 w 2"/>
                <a:gd name="T25" fmla="*/ 2 h 3"/>
                <a:gd name="T26" fmla="*/ 1 w 2"/>
                <a:gd name="T27" fmla="*/ 2 h 3"/>
                <a:gd name="T28" fmla="*/ 1 w 2"/>
                <a:gd name="T29" fmla="*/ 2 h 3"/>
                <a:gd name="T30" fmla="*/ 1 w 2"/>
                <a:gd name="T31" fmla="*/ 3 h 3"/>
                <a:gd name="T32" fmla="*/ 1 w 2"/>
                <a:gd name="T33" fmla="*/ 0 h 3"/>
                <a:gd name="T34" fmla="*/ 1 w 2"/>
                <a:gd name="T35" fmla="*/ 1 h 3"/>
                <a:gd name="T36" fmla="*/ 1 w 2"/>
                <a:gd name="T37" fmla="*/ 1 h 3"/>
                <a:gd name="T38" fmla="*/ 2 w 2"/>
                <a:gd name="T39" fmla="*/ 1 h 3"/>
                <a:gd name="T40" fmla="*/ 1 w 2"/>
                <a:gd name="T4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 h="3">
                  <a:moveTo>
                    <a:pt x="1" y="3"/>
                  </a:moveTo>
                  <a:cubicBezTo>
                    <a:pt x="1" y="3"/>
                    <a:pt x="0" y="3"/>
                    <a:pt x="0" y="2"/>
                  </a:cubicBezTo>
                  <a:cubicBezTo>
                    <a:pt x="1" y="1"/>
                    <a:pt x="1" y="1"/>
                    <a:pt x="1" y="1"/>
                  </a:cubicBezTo>
                  <a:cubicBezTo>
                    <a:pt x="1" y="1"/>
                    <a:pt x="1" y="1"/>
                    <a:pt x="1" y="1"/>
                  </a:cubicBezTo>
                  <a:cubicBezTo>
                    <a:pt x="0" y="1"/>
                    <a:pt x="0" y="1"/>
                    <a:pt x="0" y="1"/>
                  </a:cubicBezTo>
                  <a:cubicBezTo>
                    <a:pt x="0" y="0"/>
                    <a:pt x="1" y="0"/>
                    <a:pt x="1" y="0"/>
                  </a:cubicBezTo>
                  <a:cubicBezTo>
                    <a:pt x="2" y="0"/>
                    <a:pt x="2" y="0"/>
                    <a:pt x="2" y="1"/>
                  </a:cubicBezTo>
                  <a:cubicBezTo>
                    <a:pt x="2" y="1"/>
                    <a:pt x="2" y="1"/>
                    <a:pt x="2" y="1"/>
                  </a:cubicBezTo>
                  <a:cubicBezTo>
                    <a:pt x="2" y="1"/>
                    <a:pt x="2" y="1"/>
                    <a:pt x="2" y="1"/>
                  </a:cubicBezTo>
                  <a:cubicBezTo>
                    <a:pt x="2" y="2"/>
                    <a:pt x="2" y="2"/>
                    <a:pt x="2" y="2"/>
                  </a:cubicBezTo>
                  <a:cubicBezTo>
                    <a:pt x="2" y="3"/>
                    <a:pt x="2" y="3"/>
                    <a:pt x="1" y="3"/>
                  </a:cubicBezTo>
                  <a:close/>
                  <a:moveTo>
                    <a:pt x="1" y="3"/>
                  </a:moveTo>
                  <a:cubicBezTo>
                    <a:pt x="2" y="3"/>
                    <a:pt x="2" y="2"/>
                    <a:pt x="2" y="2"/>
                  </a:cubicBezTo>
                  <a:cubicBezTo>
                    <a:pt x="1" y="2"/>
                    <a:pt x="1" y="2"/>
                    <a:pt x="1" y="2"/>
                  </a:cubicBezTo>
                  <a:cubicBezTo>
                    <a:pt x="1" y="2"/>
                    <a:pt x="1" y="2"/>
                    <a:pt x="1" y="2"/>
                  </a:cubicBezTo>
                  <a:lnTo>
                    <a:pt x="1" y="3"/>
                  </a:lnTo>
                  <a:close/>
                  <a:moveTo>
                    <a:pt x="1" y="0"/>
                  </a:moveTo>
                  <a:cubicBezTo>
                    <a:pt x="1" y="1"/>
                    <a:pt x="1" y="1"/>
                    <a:pt x="1" y="1"/>
                  </a:cubicBezTo>
                  <a:cubicBezTo>
                    <a:pt x="1" y="1"/>
                    <a:pt x="1" y="1"/>
                    <a:pt x="1" y="1"/>
                  </a:cubicBezTo>
                  <a:cubicBezTo>
                    <a:pt x="2" y="1"/>
                    <a:pt x="2" y="1"/>
                    <a:pt x="2" y="1"/>
                  </a:cubicBezTo>
                  <a:lnTo>
                    <a:pt x="1" y="0"/>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6" name="Freeform 1096">
              <a:extLst>
                <a:ext uri="{FF2B5EF4-FFF2-40B4-BE49-F238E27FC236}">
                  <a16:creationId xmlns:a16="http://schemas.microsoft.com/office/drawing/2014/main" xmlns="" id="{4536B435-782D-4E20-B40D-615CE4CC6EB7}"/>
                </a:ext>
              </a:extLst>
            </p:cNvPr>
            <p:cNvSpPr>
              <a:spLocks noEditPoints="1"/>
            </p:cNvSpPr>
            <p:nvPr/>
          </p:nvSpPr>
          <p:spPr bwMode="auto">
            <a:xfrm>
              <a:off x="8981977" y="6211461"/>
              <a:ext cx="7510" cy="15020"/>
            </a:xfrm>
            <a:custGeom>
              <a:avLst/>
              <a:gdLst>
                <a:gd name="T0" fmla="*/ 2 w 2"/>
                <a:gd name="T1" fmla="*/ 3 h 3"/>
                <a:gd name="T2" fmla="*/ 2 w 2"/>
                <a:gd name="T3" fmla="*/ 3 h 3"/>
                <a:gd name="T4" fmla="*/ 1 w 2"/>
                <a:gd name="T5" fmla="*/ 3 h 3"/>
                <a:gd name="T6" fmla="*/ 0 w 2"/>
                <a:gd name="T7" fmla="*/ 1 h 3"/>
                <a:gd name="T8" fmla="*/ 1 w 2"/>
                <a:gd name="T9" fmla="*/ 0 h 3"/>
                <a:gd name="T10" fmla="*/ 2 w 2"/>
                <a:gd name="T11" fmla="*/ 1 h 3"/>
                <a:gd name="T12" fmla="*/ 1 w 2"/>
                <a:gd name="T13" fmla="*/ 2 h 3"/>
                <a:gd name="T14" fmla="*/ 1 w 2"/>
                <a:gd name="T15" fmla="*/ 2 h 3"/>
                <a:gd name="T16" fmla="*/ 1 w 2"/>
                <a:gd name="T17" fmla="*/ 2 h 3"/>
                <a:gd name="T18" fmla="*/ 1 w 2"/>
                <a:gd name="T19" fmla="*/ 2 h 3"/>
                <a:gd name="T20" fmla="*/ 2 w 2"/>
                <a:gd name="T21" fmla="*/ 3 h 3"/>
                <a:gd name="T22" fmla="*/ 2 w 2"/>
                <a:gd name="T23" fmla="*/ 3 h 3"/>
                <a:gd name="T24" fmla="*/ 1 w 2"/>
                <a:gd name="T25" fmla="*/ 0 h 3"/>
                <a:gd name="T26" fmla="*/ 1 w 2"/>
                <a:gd name="T27" fmla="*/ 1 h 3"/>
                <a:gd name="T28" fmla="*/ 1 w 2"/>
                <a:gd name="T29" fmla="*/ 1 h 3"/>
                <a:gd name="T30" fmla="*/ 1 w 2"/>
                <a:gd name="T31" fmla="*/ 2 h 3"/>
                <a:gd name="T32" fmla="*/ 2 w 2"/>
                <a:gd name="T33" fmla="*/ 1 h 3"/>
                <a:gd name="T34" fmla="*/ 1 w 2"/>
                <a:gd name="T3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2" y="3"/>
                  </a:moveTo>
                  <a:cubicBezTo>
                    <a:pt x="2" y="3"/>
                    <a:pt x="2" y="3"/>
                    <a:pt x="2" y="3"/>
                  </a:cubicBezTo>
                  <a:cubicBezTo>
                    <a:pt x="1" y="3"/>
                    <a:pt x="1" y="3"/>
                    <a:pt x="1" y="3"/>
                  </a:cubicBezTo>
                  <a:cubicBezTo>
                    <a:pt x="1" y="2"/>
                    <a:pt x="0" y="2"/>
                    <a:pt x="0" y="1"/>
                  </a:cubicBezTo>
                  <a:cubicBezTo>
                    <a:pt x="0" y="0"/>
                    <a:pt x="1" y="0"/>
                    <a:pt x="1" y="0"/>
                  </a:cubicBezTo>
                  <a:cubicBezTo>
                    <a:pt x="2" y="0"/>
                    <a:pt x="2" y="0"/>
                    <a:pt x="2" y="1"/>
                  </a:cubicBezTo>
                  <a:cubicBezTo>
                    <a:pt x="2" y="1"/>
                    <a:pt x="2" y="2"/>
                    <a:pt x="1" y="2"/>
                  </a:cubicBezTo>
                  <a:cubicBezTo>
                    <a:pt x="1" y="2"/>
                    <a:pt x="1" y="2"/>
                    <a:pt x="1" y="2"/>
                  </a:cubicBezTo>
                  <a:cubicBezTo>
                    <a:pt x="1" y="2"/>
                    <a:pt x="1" y="2"/>
                    <a:pt x="1" y="2"/>
                  </a:cubicBezTo>
                  <a:cubicBezTo>
                    <a:pt x="1" y="2"/>
                    <a:pt x="1" y="2"/>
                    <a:pt x="1" y="2"/>
                  </a:cubicBezTo>
                  <a:cubicBezTo>
                    <a:pt x="2" y="3"/>
                    <a:pt x="2" y="3"/>
                    <a:pt x="2" y="3"/>
                  </a:cubicBezTo>
                  <a:cubicBezTo>
                    <a:pt x="2" y="3"/>
                    <a:pt x="2" y="3"/>
                    <a:pt x="2" y="3"/>
                  </a:cubicBezTo>
                  <a:close/>
                  <a:moveTo>
                    <a:pt x="1" y="0"/>
                  </a:moveTo>
                  <a:cubicBezTo>
                    <a:pt x="1" y="0"/>
                    <a:pt x="1" y="1"/>
                    <a:pt x="1" y="1"/>
                  </a:cubicBezTo>
                  <a:cubicBezTo>
                    <a:pt x="1" y="1"/>
                    <a:pt x="1" y="1"/>
                    <a:pt x="1" y="1"/>
                  </a:cubicBezTo>
                  <a:cubicBezTo>
                    <a:pt x="1" y="2"/>
                    <a:pt x="1" y="2"/>
                    <a:pt x="1" y="2"/>
                  </a:cubicBezTo>
                  <a:cubicBezTo>
                    <a:pt x="2" y="1"/>
                    <a:pt x="2" y="1"/>
                    <a:pt x="2" y="1"/>
                  </a:cubicBezTo>
                  <a:cubicBezTo>
                    <a:pt x="2" y="1"/>
                    <a:pt x="2"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7" name="Freeform 1097">
              <a:extLst>
                <a:ext uri="{FF2B5EF4-FFF2-40B4-BE49-F238E27FC236}">
                  <a16:creationId xmlns:a16="http://schemas.microsoft.com/office/drawing/2014/main" xmlns="" id="{94A1E848-65BD-4D0E-8DC2-A2717292C4FF}"/>
                </a:ext>
              </a:extLst>
            </p:cNvPr>
            <p:cNvSpPr>
              <a:spLocks noEditPoints="1"/>
            </p:cNvSpPr>
            <p:nvPr/>
          </p:nvSpPr>
          <p:spPr bwMode="auto">
            <a:xfrm>
              <a:off x="8955691" y="6211461"/>
              <a:ext cx="11266" cy="15020"/>
            </a:xfrm>
            <a:custGeom>
              <a:avLst/>
              <a:gdLst>
                <a:gd name="T0" fmla="*/ 1 w 2"/>
                <a:gd name="T1" fmla="*/ 0 h 3"/>
                <a:gd name="T2" fmla="*/ 2 w 2"/>
                <a:gd name="T3" fmla="*/ 1 h 3"/>
                <a:gd name="T4" fmla="*/ 1 w 2"/>
                <a:gd name="T5" fmla="*/ 3 h 3"/>
                <a:gd name="T6" fmla="*/ 0 w 2"/>
                <a:gd name="T7" fmla="*/ 1 h 3"/>
                <a:gd name="T8" fmla="*/ 1 w 2"/>
                <a:gd name="T9" fmla="*/ 0 h 3"/>
                <a:gd name="T10" fmla="*/ 1 w 2"/>
                <a:gd name="T11" fmla="*/ 0 h 3"/>
                <a:gd name="T12" fmla="*/ 1 w 2"/>
                <a:gd name="T13" fmla="*/ 1 h 3"/>
                <a:gd name="T14" fmla="*/ 1 w 2"/>
                <a:gd name="T15" fmla="*/ 3 h 3"/>
                <a:gd name="T16" fmla="*/ 2 w 2"/>
                <a:gd name="T17" fmla="*/ 1 h 3"/>
                <a:gd name="T18" fmla="*/ 1 w 2"/>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0"/>
                  </a:moveTo>
                  <a:cubicBezTo>
                    <a:pt x="2" y="0"/>
                    <a:pt x="2" y="1"/>
                    <a:pt x="2" y="1"/>
                  </a:cubicBezTo>
                  <a:cubicBezTo>
                    <a:pt x="2" y="2"/>
                    <a:pt x="2" y="3"/>
                    <a:pt x="1" y="3"/>
                  </a:cubicBezTo>
                  <a:cubicBezTo>
                    <a:pt x="1" y="3"/>
                    <a:pt x="0" y="2"/>
                    <a:pt x="0" y="1"/>
                  </a:cubicBezTo>
                  <a:cubicBezTo>
                    <a:pt x="0" y="1"/>
                    <a:pt x="1" y="0"/>
                    <a:pt x="1" y="0"/>
                  </a:cubicBezTo>
                  <a:close/>
                  <a:moveTo>
                    <a:pt x="1" y="0"/>
                  </a:moveTo>
                  <a:cubicBezTo>
                    <a:pt x="1" y="0"/>
                    <a:pt x="1" y="1"/>
                    <a:pt x="1" y="1"/>
                  </a:cubicBezTo>
                  <a:cubicBezTo>
                    <a:pt x="1" y="2"/>
                    <a:pt x="1" y="3"/>
                    <a:pt x="1" y="3"/>
                  </a:cubicBezTo>
                  <a:cubicBezTo>
                    <a:pt x="2" y="3"/>
                    <a:pt x="2" y="2"/>
                    <a:pt x="2" y="1"/>
                  </a:cubicBezTo>
                  <a:cubicBezTo>
                    <a:pt x="2" y="1"/>
                    <a:pt x="2" y="0"/>
                    <a:pt x="1" y="0"/>
                  </a:cubicBez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8" name="Rectangle 1098">
              <a:extLst>
                <a:ext uri="{FF2B5EF4-FFF2-40B4-BE49-F238E27FC236}">
                  <a16:creationId xmlns:a16="http://schemas.microsoft.com/office/drawing/2014/main" xmlns="" id="{24DED1D0-6922-460D-9172-0308D85A9A85}"/>
                </a:ext>
              </a:extLst>
            </p:cNvPr>
            <p:cNvSpPr>
              <a:spLocks noChangeArrowheads="1"/>
            </p:cNvSpPr>
            <p:nvPr/>
          </p:nvSpPr>
          <p:spPr bwMode="auto">
            <a:xfrm>
              <a:off x="8249750" y="5561844"/>
              <a:ext cx="649617" cy="645861"/>
            </a:xfrm>
            <a:prstGeom prst="rect">
              <a:avLst/>
            </a:prstGeom>
            <a:solidFill>
              <a:srgbClr val="FFD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9" name="Rectangle 1099">
              <a:extLst>
                <a:ext uri="{FF2B5EF4-FFF2-40B4-BE49-F238E27FC236}">
                  <a16:creationId xmlns:a16="http://schemas.microsoft.com/office/drawing/2014/main" xmlns="" id="{BE9C73F2-E6E3-4ACD-AAF8-80FEDB189163}"/>
                </a:ext>
              </a:extLst>
            </p:cNvPr>
            <p:cNvSpPr>
              <a:spLocks noChangeArrowheads="1"/>
            </p:cNvSpPr>
            <p:nvPr/>
          </p:nvSpPr>
          <p:spPr bwMode="auto">
            <a:xfrm>
              <a:off x="8670310" y="5629434"/>
              <a:ext cx="142690" cy="86366"/>
            </a:xfrm>
            <a:prstGeom prst="rect">
              <a:avLst/>
            </a:prstGeom>
            <a:solidFill>
              <a:srgbClr val="FFD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0" name="Freeform 1100">
              <a:extLst>
                <a:ext uri="{FF2B5EF4-FFF2-40B4-BE49-F238E27FC236}">
                  <a16:creationId xmlns:a16="http://schemas.microsoft.com/office/drawing/2014/main" xmlns="" id="{16078F01-D005-42D8-AE19-42473558EDFB}"/>
                </a:ext>
              </a:extLst>
            </p:cNvPr>
            <p:cNvSpPr>
              <a:spLocks/>
            </p:cNvSpPr>
            <p:nvPr/>
          </p:nvSpPr>
          <p:spPr bwMode="auto">
            <a:xfrm>
              <a:off x="8418726" y="6046241"/>
              <a:ext cx="22530" cy="116406"/>
            </a:xfrm>
            <a:custGeom>
              <a:avLst/>
              <a:gdLst>
                <a:gd name="T0" fmla="*/ 5 w 5"/>
                <a:gd name="T1" fmla="*/ 0 h 23"/>
                <a:gd name="T2" fmla="*/ 5 w 5"/>
                <a:gd name="T3" fmla="*/ 23 h 23"/>
                <a:gd name="T4" fmla="*/ 0 w 5"/>
                <a:gd name="T5" fmla="*/ 23 h 23"/>
                <a:gd name="T6" fmla="*/ 0 w 5"/>
                <a:gd name="T7" fmla="*/ 0 h 23"/>
                <a:gd name="T8" fmla="*/ 5 w 5"/>
                <a:gd name="T9" fmla="*/ 0 h 23"/>
              </a:gdLst>
              <a:ahLst/>
              <a:cxnLst>
                <a:cxn ang="0">
                  <a:pos x="T0" y="T1"/>
                </a:cxn>
                <a:cxn ang="0">
                  <a:pos x="T2" y="T3"/>
                </a:cxn>
                <a:cxn ang="0">
                  <a:pos x="T4" y="T5"/>
                </a:cxn>
                <a:cxn ang="0">
                  <a:pos x="T6" y="T7"/>
                </a:cxn>
                <a:cxn ang="0">
                  <a:pos x="T8" y="T9"/>
                </a:cxn>
              </a:cxnLst>
              <a:rect l="0" t="0" r="r" b="b"/>
              <a:pathLst>
                <a:path w="5" h="23">
                  <a:moveTo>
                    <a:pt x="5" y="0"/>
                  </a:moveTo>
                  <a:cubicBezTo>
                    <a:pt x="5" y="23"/>
                    <a:pt x="5" y="23"/>
                    <a:pt x="5" y="23"/>
                  </a:cubicBezTo>
                  <a:cubicBezTo>
                    <a:pt x="0" y="23"/>
                    <a:pt x="0" y="23"/>
                    <a:pt x="0" y="23"/>
                  </a:cubicBezTo>
                  <a:cubicBezTo>
                    <a:pt x="0" y="16"/>
                    <a:pt x="0" y="5"/>
                    <a:pt x="0" y="0"/>
                  </a:cubicBezTo>
                  <a:lnTo>
                    <a:pt x="5" y="0"/>
                  </a:ln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1" name="Rectangle 1101">
              <a:extLst>
                <a:ext uri="{FF2B5EF4-FFF2-40B4-BE49-F238E27FC236}">
                  <a16:creationId xmlns:a16="http://schemas.microsoft.com/office/drawing/2014/main" xmlns="" id="{124B0E17-E3CD-4FC6-92F6-AB54C35C25EC}"/>
                </a:ext>
              </a:extLst>
            </p:cNvPr>
            <p:cNvSpPr>
              <a:spLocks noChangeArrowheads="1"/>
            </p:cNvSpPr>
            <p:nvPr/>
          </p:nvSpPr>
          <p:spPr bwMode="auto">
            <a:xfrm>
              <a:off x="8403706" y="6046241"/>
              <a:ext cx="7510" cy="116406"/>
            </a:xfrm>
            <a:prstGeom prst="rect">
              <a:avLst/>
            </a:prstGeom>
            <a:solidFill>
              <a:srgbClr val="FFD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2" name="Rectangle 1102">
              <a:extLst>
                <a:ext uri="{FF2B5EF4-FFF2-40B4-BE49-F238E27FC236}">
                  <a16:creationId xmlns:a16="http://schemas.microsoft.com/office/drawing/2014/main" xmlns="" id="{2B3DE518-08E6-4E00-9661-B20A355EEC9A}"/>
                </a:ext>
              </a:extLst>
            </p:cNvPr>
            <p:cNvSpPr>
              <a:spLocks noChangeArrowheads="1"/>
            </p:cNvSpPr>
            <p:nvPr/>
          </p:nvSpPr>
          <p:spPr bwMode="auto">
            <a:xfrm>
              <a:off x="8475050" y="6046241"/>
              <a:ext cx="30040" cy="116406"/>
            </a:xfrm>
            <a:prstGeom prst="rect">
              <a:avLst/>
            </a:prstGeom>
            <a:solidFill>
              <a:srgbClr val="FFD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3" name="Rectangle 1103">
              <a:extLst>
                <a:ext uri="{FF2B5EF4-FFF2-40B4-BE49-F238E27FC236}">
                  <a16:creationId xmlns:a16="http://schemas.microsoft.com/office/drawing/2014/main" xmlns="" id="{44AB70DE-0274-4ED8-A0D3-829A72A65A88}"/>
                </a:ext>
              </a:extLst>
            </p:cNvPr>
            <p:cNvSpPr>
              <a:spLocks noChangeArrowheads="1"/>
            </p:cNvSpPr>
            <p:nvPr/>
          </p:nvSpPr>
          <p:spPr bwMode="auto">
            <a:xfrm>
              <a:off x="8452520" y="6046241"/>
              <a:ext cx="11266" cy="116406"/>
            </a:xfrm>
            <a:prstGeom prst="rect">
              <a:avLst/>
            </a:prstGeom>
            <a:solidFill>
              <a:srgbClr val="FFD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4" name="Rectangle 1104">
              <a:extLst>
                <a:ext uri="{FF2B5EF4-FFF2-40B4-BE49-F238E27FC236}">
                  <a16:creationId xmlns:a16="http://schemas.microsoft.com/office/drawing/2014/main" xmlns="" id="{F459E067-542D-48B4-B6ED-3D4E36C27310}"/>
                </a:ext>
              </a:extLst>
            </p:cNvPr>
            <p:cNvSpPr>
              <a:spLocks noChangeArrowheads="1"/>
            </p:cNvSpPr>
            <p:nvPr/>
          </p:nvSpPr>
          <p:spPr bwMode="auto">
            <a:xfrm>
              <a:off x="8362400" y="6046241"/>
              <a:ext cx="26286" cy="116406"/>
            </a:xfrm>
            <a:prstGeom prst="rect">
              <a:avLst/>
            </a:prstGeom>
            <a:solidFill>
              <a:srgbClr val="FFD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5" name="Freeform 1105">
              <a:extLst>
                <a:ext uri="{FF2B5EF4-FFF2-40B4-BE49-F238E27FC236}">
                  <a16:creationId xmlns:a16="http://schemas.microsoft.com/office/drawing/2014/main" xmlns="" id="{020B0674-0251-4129-929E-69FA94B3C236}"/>
                </a:ext>
              </a:extLst>
            </p:cNvPr>
            <p:cNvSpPr>
              <a:spLocks/>
            </p:cNvSpPr>
            <p:nvPr/>
          </p:nvSpPr>
          <p:spPr bwMode="auto">
            <a:xfrm>
              <a:off x="8294810" y="6046241"/>
              <a:ext cx="7510" cy="116406"/>
            </a:xfrm>
            <a:custGeom>
              <a:avLst/>
              <a:gdLst>
                <a:gd name="T0" fmla="*/ 0 w 1"/>
                <a:gd name="T1" fmla="*/ 0 h 23"/>
                <a:gd name="T2" fmla="*/ 1 w 1"/>
                <a:gd name="T3" fmla="*/ 0 h 23"/>
                <a:gd name="T4" fmla="*/ 1 w 1"/>
                <a:gd name="T5" fmla="*/ 23 h 23"/>
                <a:gd name="T6" fmla="*/ 0 w 1"/>
                <a:gd name="T7" fmla="*/ 23 h 23"/>
                <a:gd name="T8" fmla="*/ 0 w 1"/>
                <a:gd name="T9" fmla="*/ 0 h 23"/>
              </a:gdLst>
              <a:ahLst/>
              <a:cxnLst>
                <a:cxn ang="0">
                  <a:pos x="T0" y="T1"/>
                </a:cxn>
                <a:cxn ang="0">
                  <a:pos x="T2" y="T3"/>
                </a:cxn>
                <a:cxn ang="0">
                  <a:pos x="T4" y="T5"/>
                </a:cxn>
                <a:cxn ang="0">
                  <a:pos x="T6" y="T7"/>
                </a:cxn>
                <a:cxn ang="0">
                  <a:pos x="T8" y="T9"/>
                </a:cxn>
              </a:cxnLst>
              <a:rect l="0" t="0" r="r" b="b"/>
              <a:pathLst>
                <a:path w="1" h="23">
                  <a:moveTo>
                    <a:pt x="0" y="0"/>
                  </a:moveTo>
                  <a:cubicBezTo>
                    <a:pt x="1" y="0"/>
                    <a:pt x="1" y="0"/>
                    <a:pt x="1" y="0"/>
                  </a:cubicBezTo>
                  <a:cubicBezTo>
                    <a:pt x="1" y="5"/>
                    <a:pt x="1" y="16"/>
                    <a:pt x="1" y="23"/>
                  </a:cubicBezTo>
                  <a:cubicBezTo>
                    <a:pt x="0" y="23"/>
                    <a:pt x="0" y="23"/>
                    <a:pt x="0" y="23"/>
                  </a:cubicBezTo>
                  <a:lnTo>
                    <a:pt x="0" y="0"/>
                  </a:ln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6" name="Rectangle 1106">
              <a:extLst>
                <a:ext uri="{FF2B5EF4-FFF2-40B4-BE49-F238E27FC236}">
                  <a16:creationId xmlns:a16="http://schemas.microsoft.com/office/drawing/2014/main" xmlns="" id="{BBC68848-6FF0-49E6-9472-B1D2CE10277F}"/>
                </a:ext>
              </a:extLst>
            </p:cNvPr>
            <p:cNvSpPr>
              <a:spLocks noChangeArrowheads="1"/>
            </p:cNvSpPr>
            <p:nvPr/>
          </p:nvSpPr>
          <p:spPr bwMode="auto">
            <a:xfrm>
              <a:off x="8309830" y="6046241"/>
              <a:ext cx="11266" cy="116406"/>
            </a:xfrm>
            <a:prstGeom prst="rect">
              <a:avLst/>
            </a:prstGeom>
            <a:solidFill>
              <a:srgbClr val="FFD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7" name="Rectangle 1107">
              <a:extLst>
                <a:ext uri="{FF2B5EF4-FFF2-40B4-BE49-F238E27FC236}">
                  <a16:creationId xmlns:a16="http://schemas.microsoft.com/office/drawing/2014/main" xmlns="" id="{AA80AA27-5F8F-4E80-A365-25C696FFBB0B}"/>
                </a:ext>
              </a:extLst>
            </p:cNvPr>
            <p:cNvSpPr>
              <a:spLocks noChangeArrowheads="1"/>
            </p:cNvSpPr>
            <p:nvPr/>
          </p:nvSpPr>
          <p:spPr bwMode="auto">
            <a:xfrm>
              <a:off x="8321096" y="6046241"/>
              <a:ext cx="3756" cy="116406"/>
            </a:xfrm>
            <a:prstGeom prst="rect">
              <a:avLst/>
            </a:prstGeom>
            <a:solidFill>
              <a:srgbClr val="FFD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8" name="Rectangle 1108">
              <a:extLst>
                <a:ext uri="{FF2B5EF4-FFF2-40B4-BE49-F238E27FC236}">
                  <a16:creationId xmlns:a16="http://schemas.microsoft.com/office/drawing/2014/main" xmlns="" id="{1147E48D-BFA6-4404-975B-E21DA976DB9C}"/>
                </a:ext>
              </a:extLst>
            </p:cNvPr>
            <p:cNvSpPr>
              <a:spLocks noChangeArrowheads="1"/>
            </p:cNvSpPr>
            <p:nvPr/>
          </p:nvSpPr>
          <p:spPr bwMode="auto">
            <a:xfrm>
              <a:off x="8336116" y="6046241"/>
              <a:ext cx="3756" cy="116406"/>
            </a:xfrm>
            <a:prstGeom prst="rect">
              <a:avLst/>
            </a:prstGeom>
            <a:solidFill>
              <a:srgbClr val="FFD07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9" name="Freeform 1109">
              <a:extLst>
                <a:ext uri="{FF2B5EF4-FFF2-40B4-BE49-F238E27FC236}">
                  <a16:creationId xmlns:a16="http://schemas.microsoft.com/office/drawing/2014/main" xmlns="" id="{66896320-8829-4885-A8B8-AAE050F27B65}"/>
                </a:ext>
              </a:extLst>
            </p:cNvPr>
            <p:cNvSpPr>
              <a:spLocks/>
            </p:cNvSpPr>
            <p:nvPr/>
          </p:nvSpPr>
          <p:spPr bwMode="auto">
            <a:xfrm>
              <a:off x="8497580" y="6166401"/>
              <a:ext cx="7510" cy="15020"/>
            </a:xfrm>
            <a:custGeom>
              <a:avLst/>
              <a:gdLst>
                <a:gd name="T0" fmla="*/ 0 w 2"/>
                <a:gd name="T1" fmla="*/ 4 h 4"/>
                <a:gd name="T2" fmla="*/ 0 w 2"/>
                <a:gd name="T3" fmla="*/ 4 h 4"/>
                <a:gd name="T4" fmla="*/ 0 w 2"/>
                <a:gd name="T5" fmla="*/ 0 h 4"/>
                <a:gd name="T6" fmla="*/ 0 w 2"/>
                <a:gd name="T7" fmla="*/ 0 h 4"/>
                <a:gd name="T8" fmla="*/ 2 w 2"/>
                <a:gd name="T9" fmla="*/ 0 h 4"/>
                <a:gd name="T10" fmla="*/ 0 w 2"/>
                <a:gd name="T11" fmla="*/ 1 h 4"/>
                <a:gd name="T12" fmla="*/ 0 w 2"/>
                <a:gd name="T13" fmla="*/ 0 h 4"/>
                <a:gd name="T14" fmla="*/ 0 w 2"/>
                <a:gd name="T15" fmla="*/ 0 h 4"/>
                <a:gd name="T16" fmla="*/ 0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0" y="4"/>
                  </a:moveTo>
                  <a:lnTo>
                    <a:pt x="0" y="4"/>
                  </a:lnTo>
                  <a:lnTo>
                    <a:pt x="0" y="0"/>
                  </a:lnTo>
                  <a:lnTo>
                    <a:pt x="0" y="0"/>
                  </a:lnTo>
                  <a:lnTo>
                    <a:pt x="2" y="0"/>
                  </a:lnTo>
                  <a:lnTo>
                    <a:pt x="0" y="1"/>
                  </a:lnTo>
                  <a:lnTo>
                    <a:pt x="0" y="0"/>
                  </a:lnTo>
                  <a:lnTo>
                    <a:pt x="0" y="0"/>
                  </a:lnTo>
                  <a:lnTo>
                    <a:pt x="0" y="4"/>
                  </a:ln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0" name="Freeform 1110">
              <a:extLst>
                <a:ext uri="{FF2B5EF4-FFF2-40B4-BE49-F238E27FC236}">
                  <a16:creationId xmlns:a16="http://schemas.microsoft.com/office/drawing/2014/main" xmlns="" id="{ACA87C53-843E-47F5-835E-00FDA64294F9}"/>
                </a:ext>
              </a:extLst>
            </p:cNvPr>
            <p:cNvSpPr>
              <a:spLocks/>
            </p:cNvSpPr>
            <p:nvPr/>
          </p:nvSpPr>
          <p:spPr bwMode="auto">
            <a:xfrm>
              <a:off x="8475050" y="6166401"/>
              <a:ext cx="7510" cy="15020"/>
            </a:xfrm>
            <a:custGeom>
              <a:avLst/>
              <a:gdLst>
                <a:gd name="T0" fmla="*/ 0 w 2"/>
                <a:gd name="T1" fmla="*/ 3 h 3"/>
                <a:gd name="T2" fmla="*/ 0 w 2"/>
                <a:gd name="T3" fmla="*/ 2 h 3"/>
                <a:gd name="T4" fmla="*/ 1 w 2"/>
                <a:gd name="T5" fmla="*/ 2 h 3"/>
                <a:gd name="T6" fmla="*/ 1 w 2"/>
                <a:gd name="T7" fmla="*/ 2 h 3"/>
                <a:gd name="T8" fmla="*/ 1 w 2"/>
                <a:gd name="T9" fmla="*/ 2 h 3"/>
                <a:gd name="T10" fmla="*/ 0 w 2"/>
                <a:gd name="T11" fmla="*/ 1 h 3"/>
                <a:gd name="T12" fmla="*/ 1 w 2"/>
                <a:gd name="T13" fmla="*/ 0 h 3"/>
                <a:gd name="T14" fmla="*/ 2 w 2"/>
                <a:gd name="T15" fmla="*/ 0 h 3"/>
                <a:gd name="T16" fmla="*/ 1 w 2"/>
                <a:gd name="T17" fmla="*/ 0 h 3"/>
                <a:gd name="T18" fmla="*/ 1 w 2"/>
                <a:gd name="T19" fmla="*/ 0 h 3"/>
                <a:gd name="T20" fmla="*/ 0 w 2"/>
                <a:gd name="T21" fmla="*/ 1 h 3"/>
                <a:gd name="T22" fmla="*/ 1 w 2"/>
                <a:gd name="T23" fmla="*/ 2 h 3"/>
                <a:gd name="T24" fmla="*/ 2 w 2"/>
                <a:gd name="T25" fmla="*/ 3 h 3"/>
                <a:gd name="T26" fmla="*/ 2 w 2"/>
                <a:gd name="T27" fmla="*/ 3 h 3"/>
                <a:gd name="T28" fmla="*/ 0 w 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3"/>
                  </a:moveTo>
                  <a:cubicBezTo>
                    <a:pt x="0" y="2"/>
                    <a:pt x="0" y="2"/>
                    <a:pt x="0" y="2"/>
                  </a:cubicBezTo>
                  <a:cubicBezTo>
                    <a:pt x="1" y="2"/>
                    <a:pt x="1" y="2"/>
                    <a:pt x="1" y="2"/>
                  </a:cubicBezTo>
                  <a:cubicBezTo>
                    <a:pt x="1" y="2"/>
                    <a:pt x="1" y="2"/>
                    <a:pt x="1" y="2"/>
                  </a:cubicBezTo>
                  <a:cubicBezTo>
                    <a:pt x="1" y="2"/>
                    <a:pt x="1" y="2"/>
                    <a:pt x="1" y="2"/>
                  </a:cubicBezTo>
                  <a:cubicBezTo>
                    <a:pt x="0" y="2"/>
                    <a:pt x="0" y="1"/>
                    <a:pt x="0" y="1"/>
                  </a:cubicBezTo>
                  <a:cubicBezTo>
                    <a:pt x="0" y="0"/>
                    <a:pt x="0" y="0"/>
                    <a:pt x="1" y="0"/>
                  </a:cubicBezTo>
                  <a:cubicBezTo>
                    <a:pt x="2" y="0"/>
                    <a:pt x="2" y="0"/>
                    <a:pt x="2" y="0"/>
                  </a:cubicBezTo>
                  <a:cubicBezTo>
                    <a:pt x="1" y="0"/>
                    <a:pt x="1" y="0"/>
                    <a:pt x="1" y="0"/>
                  </a:cubicBezTo>
                  <a:cubicBezTo>
                    <a:pt x="1" y="0"/>
                    <a:pt x="1" y="0"/>
                    <a:pt x="1" y="0"/>
                  </a:cubicBezTo>
                  <a:cubicBezTo>
                    <a:pt x="0" y="0"/>
                    <a:pt x="0" y="0"/>
                    <a:pt x="0" y="1"/>
                  </a:cubicBezTo>
                  <a:cubicBezTo>
                    <a:pt x="0" y="1"/>
                    <a:pt x="1" y="2"/>
                    <a:pt x="1" y="2"/>
                  </a:cubicBezTo>
                  <a:cubicBezTo>
                    <a:pt x="2" y="3"/>
                    <a:pt x="2" y="3"/>
                    <a:pt x="2" y="3"/>
                  </a:cubicBezTo>
                  <a:cubicBezTo>
                    <a:pt x="2" y="3"/>
                    <a:pt x="2" y="3"/>
                    <a:pt x="2" y="3"/>
                  </a:cubicBezTo>
                  <a:lnTo>
                    <a:pt x="0" y="3"/>
                  </a:ln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1" name="Freeform 1111">
              <a:extLst>
                <a:ext uri="{FF2B5EF4-FFF2-40B4-BE49-F238E27FC236}">
                  <a16:creationId xmlns:a16="http://schemas.microsoft.com/office/drawing/2014/main" xmlns="" id="{354CD8EB-F629-4207-9FA4-2D3E511423BA}"/>
                </a:ext>
              </a:extLst>
            </p:cNvPr>
            <p:cNvSpPr>
              <a:spLocks/>
            </p:cNvSpPr>
            <p:nvPr/>
          </p:nvSpPr>
          <p:spPr bwMode="auto">
            <a:xfrm>
              <a:off x="8452520" y="6166401"/>
              <a:ext cx="11266" cy="15020"/>
            </a:xfrm>
            <a:custGeom>
              <a:avLst/>
              <a:gdLst>
                <a:gd name="T0" fmla="*/ 2 w 2"/>
                <a:gd name="T1" fmla="*/ 3 h 3"/>
                <a:gd name="T2" fmla="*/ 1 w 2"/>
                <a:gd name="T3" fmla="*/ 3 h 3"/>
                <a:gd name="T4" fmla="*/ 0 w 2"/>
                <a:gd name="T5" fmla="*/ 2 h 3"/>
                <a:gd name="T6" fmla="*/ 0 w 2"/>
                <a:gd name="T7" fmla="*/ 1 h 3"/>
                <a:gd name="T8" fmla="*/ 0 w 2"/>
                <a:gd name="T9" fmla="*/ 1 h 3"/>
                <a:gd name="T10" fmla="*/ 0 w 2"/>
                <a:gd name="T11" fmla="*/ 1 h 3"/>
                <a:gd name="T12" fmla="*/ 1 w 2"/>
                <a:gd name="T13" fmla="*/ 0 h 3"/>
                <a:gd name="T14" fmla="*/ 1 w 2"/>
                <a:gd name="T15" fmla="*/ 0 h 3"/>
                <a:gd name="T16" fmla="*/ 1 w 2"/>
                <a:gd name="T17" fmla="*/ 0 h 3"/>
                <a:gd name="T18" fmla="*/ 1 w 2"/>
                <a:gd name="T19" fmla="*/ 0 h 3"/>
                <a:gd name="T20" fmla="*/ 0 w 2"/>
                <a:gd name="T21" fmla="*/ 1 h 3"/>
                <a:gd name="T22" fmla="*/ 1 w 2"/>
                <a:gd name="T23" fmla="*/ 1 h 3"/>
                <a:gd name="T24" fmla="*/ 1 w 2"/>
                <a:gd name="T25" fmla="*/ 1 h 3"/>
                <a:gd name="T26" fmla="*/ 1 w 2"/>
                <a:gd name="T27" fmla="*/ 1 h 3"/>
                <a:gd name="T28" fmla="*/ 1 w 2"/>
                <a:gd name="T29" fmla="*/ 1 h 3"/>
                <a:gd name="T30" fmla="*/ 0 w 2"/>
                <a:gd name="T31" fmla="*/ 2 h 3"/>
                <a:gd name="T32" fmla="*/ 1 w 2"/>
                <a:gd name="T33" fmla="*/ 2 h 3"/>
                <a:gd name="T34" fmla="*/ 1 w 2"/>
                <a:gd name="T35" fmla="*/ 2 h 3"/>
                <a:gd name="T36" fmla="*/ 2 w 2"/>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3">
                  <a:moveTo>
                    <a:pt x="2" y="3"/>
                  </a:moveTo>
                  <a:cubicBezTo>
                    <a:pt x="1" y="3"/>
                    <a:pt x="1" y="3"/>
                    <a:pt x="1" y="3"/>
                  </a:cubicBezTo>
                  <a:cubicBezTo>
                    <a:pt x="0" y="3"/>
                    <a:pt x="0" y="2"/>
                    <a:pt x="0" y="2"/>
                  </a:cubicBezTo>
                  <a:cubicBezTo>
                    <a:pt x="0" y="2"/>
                    <a:pt x="0" y="1"/>
                    <a:pt x="0" y="1"/>
                  </a:cubicBezTo>
                  <a:cubicBezTo>
                    <a:pt x="0" y="1"/>
                    <a:pt x="0" y="1"/>
                    <a:pt x="0" y="1"/>
                  </a:cubicBezTo>
                  <a:cubicBezTo>
                    <a:pt x="0" y="1"/>
                    <a:pt x="0" y="1"/>
                    <a:pt x="0" y="1"/>
                  </a:cubicBezTo>
                  <a:cubicBezTo>
                    <a:pt x="0" y="0"/>
                    <a:pt x="0" y="0"/>
                    <a:pt x="1" y="0"/>
                  </a:cubicBezTo>
                  <a:cubicBezTo>
                    <a:pt x="1" y="0"/>
                    <a:pt x="1" y="0"/>
                    <a:pt x="1" y="0"/>
                  </a:cubicBezTo>
                  <a:cubicBezTo>
                    <a:pt x="1" y="0"/>
                    <a:pt x="1" y="0"/>
                    <a:pt x="1" y="0"/>
                  </a:cubicBezTo>
                  <a:cubicBezTo>
                    <a:pt x="1" y="0"/>
                    <a:pt x="1" y="0"/>
                    <a:pt x="1" y="0"/>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0" y="2"/>
                    <a:pt x="0" y="2"/>
                  </a:cubicBezTo>
                  <a:cubicBezTo>
                    <a:pt x="0" y="2"/>
                    <a:pt x="0" y="2"/>
                    <a:pt x="1" y="2"/>
                  </a:cubicBezTo>
                  <a:cubicBezTo>
                    <a:pt x="1" y="2"/>
                    <a:pt x="1" y="2"/>
                    <a:pt x="1" y="2"/>
                  </a:cubicBezTo>
                  <a:lnTo>
                    <a:pt x="2" y="3"/>
                  </a:ln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2" name="Freeform 1112">
              <a:extLst>
                <a:ext uri="{FF2B5EF4-FFF2-40B4-BE49-F238E27FC236}">
                  <a16:creationId xmlns:a16="http://schemas.microsoft.com/office/drawing/2014/main" xmlns="" id="{D534CBE8-D5C1-4ECC-993F-4F4946440921}"/>
                </a:ext>
              </a:extLst>
            </p:cNvPr>
            <p:cNvSpPr>
              <a:spLocks noEditPoints="1"/>
            </p:cNvSpPr>
            <p:nvPr/>
          </p:nvSpPr>
          <p:spPr bwMode="auto">
            <a:xfrm>
              <a:off x="8426236" y="6166401"/>
              <a:ext cx="15020" cy="15020"/>
            </a:xfrm>
            <a:custGeom>
              <a:avLst/>
              <a:gdLst>
                <a:gd name="T0" fmla="*/ 2 w 4"/>
                <a:gd name="T1" fmla="*/ 4 h 4"/>
                <a:gd name="T2" fmla="*/ 2 w 4"/>
                <a:gd name="T3" fmla="*/ 3 h 4"/>
                <a:gd name="T4" fmla="*/ 0 w 4"/>
                <a:gd name="T5" fmla="*/ 3 h 4"/>
                <a:gd name="T6" fmla="*/ 0 w 4"/>
                <a:gd name="T7" fmla="*/ 3 h 4"/>
                <a:gd name="T8" fmla="*/ 2 w 4"/>
                <a:gd name="T9" fmla="*/ 3 h 4"/>
                <a:gd name="T10" fmla="*/ 2 w 4"/>
                <a:gd name="T11" fmla="*/ 0 h 4"/>
                <a:gd name="T12" fmla="*/ 2 w 4"/>
                <a:gd name="T13" fmla="*/ 0 h 4"/>
                <a:gd name="T14" fmla="*/ 4 w 4"/>
                <a:gd name="T15" fmla="*/ 3 h 4"/>
                <a:gd name="T16" fmla="*/ 4 w 4"/>
                <a:gd name="T17" fmla="*/ 3 h 4"/>
                <a:gd name="T18" fmla="*/ 2 w 4"/>
                <a:gd name="T19" fmla="*/ 3 h 4"/>
                <a:gd name="T20" fmla="*/ 2 w 4"/>
                <a:gd name="T21" fmla="*/ 4 h 4"/>
                <a:gd name="T22" fmla="*/ 2 w 4"/>
                <a:gd name="T23" fmla="*/ 4 h 4"/>
                <a:gd name="T24" fmla="*/ 3 w 4"/>
                <a:gd name="T25" fmla="*/ 3 h 4"/>
                <a:gd name="T26" fmla="*/ 3 w 4"/>
                <a:gd name="T27" fmla="*/ 3 h 4"/>
                <a:gd name="T28" fmla="*/ 2 w 4"/>
                <a:gd name="T29" fmla="*/ 1 h 4"/>
                <a:gd name="T30" fmla="*/ 2 w 4"/>
                <a:gd name="T31" fmla="*/ 0 h 4"/>
                <a:gd name="T32" fmla="*/ 2 w 4"/>
                <a:gd name="T33" fmla="*/ 0 h 4"/>
                <a:gd name="T34" fmla="*/ 2 w 4"/>
                <a:gd name="T35" fmla="*/ 1 h 4"/>
                <a:gd name="T36" fmla="*/ 2 w 4"/>
                <a:gd name="T37" fmla="*/ 3 h 4"/>
                <a:gd name="T38" fmla="*/ 3 w 4"/>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 h="4">
                  <a:moveTo>
                    <a:pt x="2" y="4"/>
                  </a:moveTo>
                  <a:lnTo>
                    <a:pt x="2" y="3"/>
                  </a:lnTo>
                  <a:lnTo>
                    <a:pt x="0" y="3"/>
                  </a:lnTo>
                  <a:lnTo>
                    <a:pt x="0" y="3"/>
                  </a:lnTo>
                  <a:lnTo>
                    <a:pt x="2" y="3"/>
                  </a:lnTo>
                  <a:lnTo>
                    <a:pt x="2" y="0"/>
                  </a:lnTo>
                  <a:lnTo>
                    <a:pt x="2" y="0"/>
                  </a:lnTo>
                  <a:lnTo>
                    <a:pt x="4" y="3"/>
                  </a:lnTo>
                  <a:lnTo>
                    <a:pt x="4" y="3"/>
                  </a:lnTo>
                  <a:lnTo>
                    <a:pt x="2" y="3"/>
                  </a:lnTo>
                  <a:lnTo>
                    <a:pt x="2" y="4"/>
                  </a:lnTo>
                  <a:lnTo>
                    <a:pt x="2" y="4"/>
                  </a:lnTo>
                  <a:close/>
                  <a:moveTo>
                    <a:pt x="3" y="3"/>
                  </a:moveTo>
                  <a:lnTo>
                    <a:pt x="3" y="3"/>
                  </a:lnTo>
                  <a:lnTo>
                    <a:pt x="2" y="1"/>
                  </a:lnTo>
                  <a:lnTo>
                    <a:pt x="2" y="0"/>
                  </a:lnTo>
                  <a:lnTo>
                    <a:pt x="2" y="0"/>
                  </a:lnTo>
                  <a:lnTo>
                    <a:pt x="2" y="1"/>
                  </a:lnTo>
                  <a:lnTo>
                    <a:pt x="2" y="3"/>
                  </a:lnTo>
                  <a:lnTo>
                    <a:pt x="3" y="3"/>
                  </a:ln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3" name="Freeform 1113">
              <a:extLst>
                <a:ext uri="{FF2B5EF4-FFF2-40B4-BE49-F238E27FC236}">
                  <a16:creationId xmlns:a16="http://schemas.microsoft.com/office/drawing/2014/main" xmlns="" id="{C8AAAC61-69B9-4CF5-950D-7B5CFA8B77E2}"/>
                </a:ext>
              </a:extLst>
            </p:cNvPr>
            <p:cNvSpPr>
              <a:spLocks/>
            </p:cNvSpPr>
            <p:nvPr/>
          </p:nvSpPr>
          <p:spPr bwMode="auto">
            <a:xfrm>
              <a:off x="8411216" y="6166401"/>
              <a:ext cx="7510" cy="15020"/>
            </a:xfrm>
            <a:custGeom>
              <a:avLst/>
              <a:gdLst>
                <a:gd name="T0" fmla="*/ 0 w 1"/>
                <a:gd name="T1" fmla="*/ 0 h 3"/>
                <a:gd name="T2" fmla="*/ 1 w 1"/>
                <a:gd name="T3" fmla="*/ 0 h 3"/>
                <a:gd name="T4" fmla="*/ 1 w 1"/>
                <a:gd name="T5" fmla="*/ 1 h 3"/>
                <a:gd name="T6" fmla="*/ 1 w 1"/>
                <a:gd name="T7" fmla="*/ 1 h 3"/>
                <a:gd name="T8" fmla="*/ 0 w 1"/>
                <a:gd name="T9" fmla="*/ 2 h 3"/>
                <a:gd name="T10" fmla="*/ 1 w 1"/>
                <a:gd name="T11" fmla="*/ 2 h 3"/>
                <a:gd name="T12" fmla="*/ 1 w 1"/>
                <a:gd name="T13" fmla="*/ 2 h 3"/>
                <a:gd name="T14" fmla="*/ 1 w 1"/>
                <a:gd name="T15" fmla="*/ 3 h 3"/>
                <a:gd name="T16" fmla="*/ 1 w 1"/>
                <a:gd name="T17" fmla="*/ 3 h 3"/>
                <a:gd name="T18" fmla="*/ 0 w 1"/>
                <a:gd name="T19" fmla="*/ 2 h 3"/>
                <a:gd name="T20" fmla="*/ 0 w 1"/>
                <a:gd name="T21" fmla="*/ 1 h 3"/>
                <a:gd name="T22" fmla="*/ 1 w 1"/>
                <a:gd name="T23" fmla="*/ 1 h 3"/>
                <a:gd name="T24" fmla="*/ 1 w 1"/>
                <a:gd name="T25" fmla="*/ 1 h 3"/>
                <a:gd name="T26" fmla="*/ 1 w 1"/>
                <a:gd name="T27" fmla="*/ 0 h 3"/>
                <a:gd name="T28" fmla="*/ 0 w 1"/>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 h="3">
                  <a:moveTo>
                    <a:pt x="0" y="0"/>
                  </a:moveTo>
                  <a:cubicBezTo>
                    <a:pt x="1" y="0"/>
                    <a:pt x="1" y="0"/>
                    <a:pt x="1" y="0"/>
                  </a:cubicBezTo>
                  <a:cubicBezTo>
                    <a:pt x="1" y="1"/>
                    <a:pt x="1" y="1"/>
                    <a:pt x="1" y="1"/>
                  </a:cubicBezTo>
                  <a:cubicBezTo>
                    <a:pt x="1" y="1"/>
                    <a:pt x="1" y="1"/>
                    <a:pt x="1" y="1"/>
                  </a:cubicBezTo>
                  <a:cubicBezTo>
                    <a:pt x="0" y="1"/>
                    <a:pt x="0" y="1"/>
                    <a:pt x="0" y="2"/>
                  </a:cubicBezTo>
                  <a:cubicBezTo>
                    <a:pt x="0" y="2"/>
                    <a:pt x="0" y="2"/>
                    <a:pt x="1" y="2"/>
                  </a:cubicBezTo>
                  <a:cubicBezTo>
                    <a:pt x="1" y="2"/>
                    <a:pt x="1" y="2"/>
                    <a:pt x="1" y="2"/>
                  </a:cubicBezTo>
                  <a:cubicBezTo>
                    <a:pt x="1" y="3"/>
                    <a:pt x="1" y="3"/>
                    <a:pt x="1" y="3"/>
                  </a:cubicBezTo>
                  <a:cubicBezTo>
                    <a:pt x="1" y="3"/>
                    <a:pt x="1" y="3"/>
                    <a:pt x="1" y="3"/>
                  </a:cubicBezTo>
                  <a:cubicBezTo>
                    <a:pt x="0" y="3"/>
                    <a:pt x="0" y="2"/>
                    <a:pt x="0" y="2"/>
                  </a:cubicBezTo>
                  <a:cubicBezTo>
                    <a:pt x="0" y="1"/>
                    <a:pt x="0" y="1"/>
                    <a:pt x="0" y="1"/>
                  </a:cubicBezTo>
                  <a:cubicBezTo>
                    <a:pt x="1" y="1"/>
                    <a:pt x="1" y="1"/>
                    <a:pt x="1" y="1"/>
                  </a:cubicBezTo>
                  <a:cubicBezTo>
                    <a:pt x="1" y="1"/>
                    <a:pt x="1" y="1"/>
                    <a:pt x="1" y="1"/>
                  </a:cubicBezTo>
                  <a:cubicBezTo>
                    <a:pt x="1" y="0"/>
                    <a:pt x="1" y="0"/>
                    <a:pt x="1" y="0"/>
                  </a:cubicBezTo>
                  <a:cubicBezTo>
                    <a:pt x="0" y="0"/>
                    <a:pt x="0" y="0"/>
                    <a:pt x="0" y="0"/>
                  </a:cubicBez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4" name="Freeform 1114">
              <a:extLst>
                <a:ext uri="{FF2B5EF4-FFF2-40B4-BE49-F238E27FC236}">
                  <a16:creationId xmlns:a16="http://schemas.microsoft.com/office/drawing/2014/main" xmlns="" id="{113EB6FF-5AD5-45C1-B757-480E7C8FE882}"/>
                </a:ext>
              </a:extLst>
            </p:cNvPr>
            <p:cNvSpPr>
              <a:spLocks noEditPoints="1"/>
            </p:cNvSpPr>
            <p:nvPr/>
          </p:nvSpPr>
          <p:spPr bwMode="auto">
            <a:xfrm>
              <a:off x="8388686" y="6166401"/>
              <a:ext cx="7510" cy="15020"/>
            </a:xfrm>
            <a:custGeom>
              <a:avLst/>
              <a:gdLst>
                <a:gd name="T0" fmla="*/ 1 w 2"/>
                <a:gd name="T1" fmla="*/ 0 h 3"/>
                <a:gd name="T2" fmla="*/ 1 w 2"/>
                <a:gd name="T3" fmla="*/ 0 h 3"/>
                <a:gd name="T4" fmla="*/ 2 w 2"/>
                <a:gd name="T5" fmla="*/ 0 h 3"/>
                <a:gd name="T6" fmla="*/ 2 w 2"/>
                <a:gd name="T7" fmla="*/ 2 h 3"/>
                <a:gd name="T8" fmla="*/ 1 w 2"/>
                <a:gd name="T9" fmla="*/ 3 h 3"/>
                <a:gd name="T10" fmla="*/ 0 w 2"/>
                <a:gd name="T11" fmla="*/ 2 h 3"/>
                <a:gd name="T12" fmla="*/ 1 w 2"/>
                <a:gd name="T13" fmla="*/ 1 h 3"/>
                <a:gd name="T14" fmla="*/ 2 w 2"/>
                <a:gd name="T15" fmla="*/ 1 h 3"/>
                <a:gd name="T16" fmla="*/ 2 w 2"/>
                <a:gd name="T17" fmla="*/ 1 h 3"/>
                <a:gd name="T18" fmla="*/ 1 w 2"/>
                <a:gd name="T19" fmla="*/ 0 h 3"/>
                <a:gd name="T20" fmla="*/ 1 w 2"/>
                <a:gd name="T21" fmla="*/ 0 h 3"/>
                <a:gd name="T22" fmla="*/ 1 w 2"/>
                <a:gd name="T23" fmla="*/ 2 h 3"/>
                <a:gd name="T24" fmla="*/ 2 w 2"/>
                <a:gd name="T25" fmla="*/ 2 h 3"/>
                <a:gd name="T26" fmla="*/ 2 w 2"/>
                <a:gd name="T27" fmla="*/ 2 h 3"/>
                <a:gd name="T28" fmla="*/ 1 w 2"/>
                <a:gd name="T29" fmla="*/ 1 h 3"/>
                <a:gd name="T30" fmla="*/ 1 w 2"/>
                <a:gd name="T31" fmla="*/ 2 h 3"/>
                <a:gd name="T32" fmla="*/ 1 w 2"/>
                <a:gd name="T3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3">
                  <a:moveTo>
                    <a:pt x="1" y="0"/>
                  </a:moveTo>
                  <a:cubicBezTo>
                    <a:pt x="1" y="0"/>
                    <a:pt x="1" y="0"/>
                    <a:pt x="1" y="0"/>
                  </a:cubicBezTo>
                  <a:cubicBezTo>
                    <a:pt x="1" y="0"/>
                    <a:pt x="2" y="0"/>
                    <a:pt x="2" y="0"/>
                  </a:cubicBezTo>
                  <a:cubicBezTo>
                    <a:pt x="2" y="1"/>
                    <a:pt x="2" y="1"/>
                    <a:pt x="2" y="2"/>
                  </a:cubicBezTo>
                  <a:cubicBezTo>
                    <a:pt x="2" y="2"/>
                    <a:pt x="2" y="3"/>
                    <a:pt x="1" y="3"/>
                  </a:cubicBezTo>
                  <a:cubicBezTo>
                    <a:pt x="1" y="3"/>
                    <a:pt x="0" y="2"/>
                    <a:pt x="0" y="2"/>
                  </a:cubicBezTo>
                  <a:cubicBezTo>
                    <a:pt x="0" y="1"/>
                    <a:pt x="1" y="1"/>
                    <a:pt x="1" y="1"/>
                  </a:cubicBezTo>
                  <a:cubicBezTo>
                    <a:pt x="2" y="1"/>
                    <a:pt x="2" y="1"/>
                    <a:pt x="2" y="1"/>
                  </a:cubicBezTo>
                  <a:cubicBezTo>
                    <a:pt x="2" y="1"/>
                    <a:pt x="2" y="1"/>
                    <a:pt x="2" y="1"/>
                  </a:cubicBezTo>
                  <a:cubicBezTo>
                    <a:pt x="2" y="1"/>
                    <a:pt x="1" y="0"/>
                    <a:pt x="1" y="0"/>
                  </a:cubicBezTo>
                  <a:cubicBezTo>
                    <a:pt x="1" y="0"/>
                    <a:pt x="1" y="0"/>
                    <a:pt x="1" y="0"/>
                  </a:cubicBezTo>
                  <a:close/>
                  <a:moveTo>
                    <a:pt x="1" y="2"/>
                  </a:moveTo>
                  <a:cubicBezTo>
                    <a:pt x="2" y="2"/>
                    <a:pt x="2" y="2"/>
                    <a:pt x="2" y="2"/>
                  </a:cubicBezTo>
                  <a:cubicBezTo>
                    <a:pt x="2" y="2"/>
                    <a:pt x="2" y="2"/>
                    <a:pt x="2" y="2"/>
                  </a:cubicBezTo>
                  <a:cubicBezTo>
                    <a:pt x="1" y="1"/>
                    <a:pt x="1" y="1"/>
                    <a:pt x="1" y="1"/>
                  </a:cubicBezTo>
                  <a:cubicBezTo>
                    <a:pt x="1" y="1"/>
                    <a:pt x="1" y="1"/>
                    <a:pt x="1" y="2"/>
                  </a:cubicBezTo>
                  <a:cubicBezTo>
                    <a:pt x="1" y="2"/>
                    <a:pt x="1" y="2"/>
                    <a:pt x="1" y="2"/>
                  </a:cubicBez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5" name="Freeform 1115">
              <a:extLst>
                <a:ext uri="{FF2B5EF4-FFF2-40B4-BE49-F238E27FC236}">
                  <a16:creationId xmlns:a16="http://schemas.microsoft.com/office/drawing/2014/main" xmlns="" id="{0CC1C242-68E7-46CD-BFFA-198D02D982F0}"/>
                </a:ext>
              </a:extLst>
            </p:cNvPr>
            <p:cNvSpPr>
              <a:spLocks/>
            </p:cNvSpPr>
            <p:nvPr/>
          </p:nvSpPr>
          <p:spPr bwMode="auto">
            <a:xfrm>
              <a:off x="8366156" y="6166401"/>
              <a:ext cx="11266" cy="15020"/>
            </a:xfrm>
            <a:custGeom>
              <a:avLst/>
              <a:gdLst>
                <a:gd name="T0" fmla="*/ 3 w 3"/>
                <a:gd name="T1" fmla="*/ 0 h 4"/>
                <a:gd name="T2" fmla="*/ 3 w 3"/>
                <a:gd name="T3" fmla="*/ 0 h 4"/>
                <a:gd name="T4" fmla="*/ 2 w 3"/>
                <a:gd name="T5" fmla="*/ 0 h 4"/>
                <a:gd name="T6" fmla="*/ 2 w 3"/>
                <a:gd name="T7" fmla="*/ 0 h 4"/>
                <a:gd name="T8" fmla="*/ 3 w 3"/>
                <a:gd name="T9" fmla="*/ 4 h 4"/>
                <a:gd name="T10" fmla="*/ 3 w 3"/>
                <a:gd name="T11" fmla="*/ 4 h 4"/>
                <a:gd name="T12" fmla="*/ 0 w 3"/>
                <a:gd name="T13" fmla="*/ 0 h 4"/>
                <a:gd name="T14" fmla="*/ 0 w 3"/>
                <a:gd name="T15" fmla="*/ 0 h 4"/>
                <a:gd name="T16" fmla="*/ 3 w 3"/>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3" y="0"/>
                  </a:moveTo>
                  <a:lnTo>
                    <a:pt x="3" y="0"/>
                  </a:lnTo>
                  <a:lnTo>
                    <a:pt x="2" y="0"/>
                  </a:lnTo>
                  <a:lnTo>
                    <a:pt x="2" y="0"/>
                  </a:lnTo>
                  <a:lnTo>
                    <a:pt x="3" y="4"/>
                  </a:lnTo>
                  <a:lnTo>
                    <a:pt x="3" y="4"/>
                  </a:lnTo>
                  <a:lnTo>
                    <a:pt x="0" y="0"/>
                  </a:lnTo>
                  <a:lnTo>
                    <a:pt x="0" y="0"/>
                  </a:lnTo>
                  <a:lnTo>
                    <a:pt x="3" y="0"/>
                  </a:ln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6" name="Freeform 1116">
              <a:extLst>
                <a:ext uri="{FF2B5EF4-FFF2-40B4-BE49-F238E27FC236}">
                  <a16:creationId xmlns:a16="http://schemas.microsoft.com/office/drawing/2014/main" xmlns="" id="{19C99F33-59ED-4111-9BDA-B1220878AD33}"/>
                </a:ext>
              </a:extLst>
            </p:cNvPr>
            <p:cNvSpPr>
              <a:spLocks noEditPoints="1"/>
            </p:cNvSpPr>
            <p:nvPr/>
          </p:nvSpPr>
          <p:spPr bwMode="auto">
            <a:xfrm>
              <a:off x="8347380" y="6166401"/>
              <a:ext cx="11266" cy="15020"/>
            </a:xfrm>
            <a:custGeom>
              <a:avLst/>
              <a:gdLst>
                <a:gd name="T0" fmla="*/ 1 w 2"/>
                <a:gd name="T1" fmla="*/ 3 h 3"/>
                <a:gd name="T2" fmla="*/ 0 w 2"/>
                <a:gd name="T3" fmla="*/ 2 h 3"/>
                <a:gd name="T4" fmla="*/ 1 w 2"/>
                <a:gd name="T5" fmla="*/ 1 h 3"/>
                <a:gd name="T6" fmla="*/ 1 w 2"/>
                <a:gd name="T7" fmla="*/ 1 h 3"/>
                <a:gd name="T8" fmla="*/ 0 w 2"/>
                <a:gd name="T9" fmla="*/ 1 h 3"/>
                <a:gd name="T10" fmla="*/ 1 w 2"/>
                <a:gd name="T11" fmla="*/ 0 h 3"/>
                <a:gd name="T12" fmla="*/ 2 w 2"/>
                <a:gd name="T13" fmla="*/ 1 h 3"/>
                <a:gd name="T14" fmla="*/ 1 w 2"/>
                <a:gd name="T15" fmla="*/ 1 h 3"/>
                <a:gd name="T16" fmla="*/ 1 w 2"/>
                <a:gd name="T17" fmla="*/ 1 h 3"/>
                <a:gd name="T18" fmla="*/ 2 w 2"/>
                <a:gd name="T19" fmla="*/ 2 h 3"/>
                <a:gd name="T20" fmla="*/ 1 w 2"/>
                <a:gd name="T21" fmla="*/ 3 h 3"/>
                <a:gd name="T22" fmla="*/ 1 w 2"/>
                <a:gd name="T23" fmla="*/ 3 h 3"/>
                <a:gd name="T24" fmla="*/ 2 w 2"/>
                <a:gd name="T25" fmla="*/ 2 h 3"/>
                <a:gd name="T26" fmla="*/ 1 w 2"/>
                <a:gd name="T27" fmla="*/ 1 h 3"/>
                <a:gd name="T28" fmla="*/ 0 w 2"/>
                <a:gd name="T29" fmla="*/ 2 h 3"/>
                <a:gd name="T30" fmla="*/ 1 w 2"/>
                <a:gd name="T31" fmla="*/ 3 h 3"/>
                <a:gd name="T32" fmla="*/ 1 w 2"/>
                <a:gd name="T33" fmla="*/ 0 h 3"/>
                <a:gd name="T34" fmla="*/ 1 w 2"/>
                <a:gd name="T35" fmla="*/ 1 h 3"/>
                <a:gd name="T36" fmla="*/ 1 w 2"/>
                <a:gd name="T37" fmla="*/ 1 h 3"/>
                <a:gd name="T38" fmla="*/ 2 w 2"/>
                <a:gd name="T39" fmla="*/ 1 h 3"/>
                <a:gd name="T40" fmla="*/ 1 w 2"/>
                <a:gd name="T4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 h="3">
                  <a:moveTo>
                    <a:pt x="1" y="3"/>
                  </a:moveTo>
                  <a:cubicBezTo>
                    <a:pt x="1" y="3"/>
                    <a:pt x="0" y="2"/>
                    <a:pt x="0" y="2"/>
                  </a:cubicBezTo>
                  <a:cubicBezTo>
                    <a:pt x="1" y="1"/>
                    <a:pt x="1" y="1"/>
                    <a:pt x="1" y="1"/>
                  </a:cubicBezTo>
                  <a:cubicBezTo>
                    <a:pt x="1" y="1"/>
                    <a:pt x="1" y="1"/>
                    <a:pt x="1" y="1"/>
                  </a:cubicBezTo>
                  <a:cubicBezTo>
                    <a:pt x="0" y="1"/>
                    <a:pt x="0" y="1"/>
                    <a:pt x="0" y="1"/>
                  </a:cubicBezTo>
                  <a:cubicBezTo>
                    <a:pt x="0" y="0"/>
                    <a:pt x="0" y="0"/>
                    <a:pt x="1" y="0"/>
                  </a:cubicBezTo>
                  <a:cubicBezTo>
                    <a:pt x="2" y="0"/>
                    <a:pt x="2" y="0"/>
                    <a:pt x="2" y="1"/>
                  </a:cubicBezTo>
                  <a:cubicBezTo>
                    <a:pt x="1" y="1"/>
                    <a:pt x="1" y="1"/>
                    <a:pt x="1" y="1"/>
                  </a:cubicBezTo>
                  <a:cubicBezTo>
                    <a:pt x="1" y="1"/>
                    <a:pt x="1" y="1"/>
                    <a:pt x="1" y="1"/>
                  </a:cubicBezTo>
                  <a:cubicBezTo>
                    <a:pt x="2" y="2"/>
                    <a:pt x="2" y="2"/>
                    <a:pt x="2" y="2"/>
                  </a:cubicBezTo>
                  <a:cubicBezTo>
                    <a:pt x="2" y="2"/>
                    <a:pt x="2" y="3"/>
                    <a:pt x="1" y="3"/>
                  </a:cubicBezTo>
                  <a:close/>
                  <a:moveTo>
                    <a:pt x="1" y="3"/>
                  </a:moveTo>
                  <a:cubicBezTo>
                    <a:pt x="1" y="3"/>
                    <a:pt x="2" y="2"/>
                    <a:pt x="2" y="2"/>
                  </a:cubicBezTo>
                  <a:cubicBezTo>
                    <a:pt x="1" y="1"/>
                    <a:pt x="1" y="1"/>
                    <a:pt x="1" y="1"/>
                  </a:cubicBezTo>
                  <a:cubicBezTo>
                    <a:pt x="1" y="1"/>
                    <a:pt x="0" y="2"/>
                    <a:pt x="0" y="2"/>
                  </a:cubicBezTo>
                  <a:lnTo>
                    <a:pt x="1" y="3"/>
                  </a:lnTo>
                  <a:close/>
                  <a:moveTo>
                    <a:pt x="1" y="0"/>
                  </a:moveTo>
                  <a:cubicBezTo>
                    <a:pt x="1" y="1"/>
                    <a:pt x="1" y="1"/>
                    <a:pt x="1" y="1"/>
                  </a:cubicBezTo>
                  <a:cubicBezTo>
                    <a:pt x="1" y="1"/>
                    <a:pt x="1" y="1"/>
                    <a:pt x="1" y="1"/>
                  </a:cubicBezTo>
                  <a:cubicBezTo>
                    <a:pt x="2" y="1"/>
                    <a:pt x="2" y="1"/>
                    <a:pt x="2" y="1"/>
                  </a:cubicBezTo>
                  <a:lnTo>
                    <a:pt x="1" y="0"/>
                  </a:ln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7" name="Freeform 1117">
              <a:extLst>
                <a:ext uri="{FF2B5EF4-FFF2-40B4-BE49-F238E27FC236}">
                  <a16:creationId xmlns:a16="http://schemas.microsoft.com/office/drawing/2014/main" xmlns="" id="{2C0BA7B2-E919-408C-9FD1-090AFC9F4D37}"/>
                </a:ext>
              </a:extLst>
            </p:cNvPr>
            <p:cNvSpPr>
              <a:spLocks noEditPoints="1"/>
            </p:cNvSpPr>
            <p:nvPr/>
          </p:nvSpPr>
          <p:spPr bwMode="auto">
            <a:xfrm>
              <a:off x="8321096" y="6166401"/>
              <a:ext cx="11266" cy="15020"/>
            </a:xfrm>
            <a:custGeom>
              <a:avLst/>
              <a:gdLst>
                <a:gd name="T0" fmla="*/ 2 w 2"/>
                <a:gd name="T1" fmla="*/ 3 h 3"/>
                <a:gd name="T2" fmla="*/ 1 w 2"/>
                <a:gd name="T3" fmla="*/ 3 h 3"/>
                <a:gd name="T4" fmla="*/ 1 w 2"/>
                <a:gd name="T5" fmla="*/ 2 h 3"/>
                <a:gd name="T6" fmla="*/ 0 w 2"/>
                <a:gd name="T7" fmla="*/ 1 h 3"/>
                <a:gd name="T8" fmla="*/ 1 w 2"/>
                <a:gd name="T9" fmla="*/ 0 h 3"/>
                <a:gd name="T10" fmla="*/ 2 w 2"/>
                <a:gd name="T11" fmla="*/ 1 h 3"/>
                <a:gd name="T12" fmla="*/ 1 w 2"/>
                <a:gd name="T13" fmla="*/ 2 h 3"/>
                <a:gd name="T14" fmla="*/ 0 w 2"/>
                <a:gd name="T15" fmla="*/ 1 h 3"/>
                <a:gd name="T16" fmla="*/ 0 w 2"/>
                <a:gd name="T17" fmla="*/ 1 h 3"/>
                <a:gd name="T18" fmla="*/ 1 w 2"/>
                <a:gd name="T19" fmla="*/ 2 h 3"/>
                <a:gd name="T20" fmla="*/ 1 w 2"/>
                <a:gd name="T21" fmla="*/ 2 h 3"/>
                <a:gd name="T22" fmla="*/ 2 w 2"/>
                <a:gd name="T23" fmla="*/ 2 h 3"/>
                <a:gd name="T24" fmla="*/ 2 w 2"/>
                <a:gd name="T25" fmla="*/ 3 h 3"/>
                <a:gd name="T26" fmla="*/ 1 w 2"/>
                <a:gd name="T27" fmla="*/ 0 h 3"/>
                <a:gd name="T28" fmla="*/ 0 w 2"/>
                <a:gd name="T29" fmla="*/ 1 h 3"/>
                <a:gd name="T30" fmla="*/ 0 w 2"/>
                <a:gd name="T31" fmla="*/ 1 h 3"/>
                <a:gd name="T32" fmla="*/ 1 w 2"/>
                <a:gd name="T33" fmla="*/ 1 h 3"/>
                <a:gd name="T34" fmla="*/ 2 w 2"/>
                <a:gd name="T35" fmla="*/ 1 h 3"/>
                <a:gd name="T36" fmla="*/ 1 w 2"/>
                <a:gd name="T3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3">
                  <a:moveTo>
                    <a:pt x="2" y="3"/>
                  </a:moveTo>
                  <a:cubicBezTo>
                    <a:pt x="1" y="3"/>
                    <a:pt x="1" y="3"/>
                    <a:pt x="1" y="3"/>
                  </a:cubicBezTo>
                  <a:cubicBezTo>
                    <a:pt x="1" y="2"/>
                    <a:pt x="1" y="2"/>
                    <a:pt x="1" y="2"/>
                  </a:cubicBezTo>
                  <a:cubicBezTo>
                    <a:pt x="0" y="2"/>
                    <a:pt x="0" y="2"/>
                    <a:pt x="0" y="1"/>
                  </a:cubicBezTo>
                  <a:cubicBezTo>
                    <a:pt x="0" y="0"/>
                    <a:pt x="0" y="0"/>
                    <a:pt x="1" y="0"/>
                  </a:cubicBezTo>
                  <a:cubicBezTo>
                    <a:pt x="2" y="0"/>
                    <a:pt x="2" y="0"/>
                    <a:pt x="2" y="1"/>
                  </a:cubicBezTo>
                  <a:cubicBezTo>
                    <a:pt x="2" y="1"/>
                    <a:pt x="2" y="2"/>
                    <a:pt x="1" y="2"/>
                  </a:cubicBezTo>
                  <a:cubicBezTo>
                    <a:pt x="0" y="1"/>
                    <a:pt x="0" y="1"/>
                    <a:pt x="0" y="1"/>
                  </a:cubicBezTo>
                  <a:cubicBezTo>
                    <a:pt x="0" y="1"/>
                    <a:pt x="0" y="1"/>
                    <a:pt x="0" y="1"/>
                  </a:cubicBezTo>
                  <a:cubicBezTo>
                    <a:pt x="1" y="2"/>
                    <a:pt x="1" y="2"/>
                    <a:pt x="1" y="2"/>
                  </a:cubicBezTo>
                  <a:cubicBezTo>
                    <a:pt x="1" y="2"/>
                    <a:pt x="1" y="2"/>
                    <a:pt x="1" y="2"/>
                  </a:cubicBezTo>
                  <a:cubicBezTo>
                    <a:pt x="2" y="2"/>
                    <a:pt x="2" y="2"/>
                    <a:pt x="2" y="2"/>
                  </a:cubicBezTo>
                  <a:lnTo>
                    <a:pt x="2" y="3"/>
                  </a:lnTo>
                  <a:close/>
                  <a:moveTo>
                    <a:pt x="1" y="0"/>
                  </a:moveTo>
                  <a:cubicBezTo>
                    <a:pt x="1" y="0"/>
                    <a:pt x="0" y="1"/>
                    <a:pt x="0" y="1"/>
                  </a:cubicBezTo>
                  <a:cubicBezTo>
                    <a:pt x="0" y="1"/>
                    <a:pt x="0" y="1"/>
                    <a:pt x="0" y="1"/>
                  </a:cubicBezTo>
                  <a:cubicBezTo>
                    <a:pt x="1" y="1"/>
                    <a:pt x="1" y="1"/>
                    <a:pt x="1" y="1"/>
                  </a:cubicBezTo>
                  <a:cubicBezTo>
                    <a:pt x="2" y="1"/>
                    <a:pt x="2" y="1"/>
                    <a:pt x="2" y="1"/>
                  </a:cubicBezTo>
                  <a:cubicBezTo>
                    <a:pt x="2" y="0"/>
                    <a:pt x="1" y="0"/>
                    <a:pt x="1" y="0"/>
                  </a:cubicBez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8" name="Freeform 1118">
              <a:extLst>
                <a:ext uri="{FF2B5EF4-FFF2-40B4-BE49-F238E27FC236}">
                  <a16:creationId xmlns:a16="http://schemas.microsoft.com/office/drawing/2014/main" xmlns="" id="{B68448FF-D7DD-4300-9445-DA7B5D52ED63}"/>
                </a:ext>
              </a:extLst>
            </p:cNvPr>
            <p:cNvSpPr>
              <a:spLocks noEditPoints="1"/>
            </p:cNvSpPr>
            <p:nvPr/>
          </p:nvSpPr>
          <p:spPr bwMode="auto">
            <a:xfrm>
              <a:off x="8294810" y="6166401"/>
              <a:ext cx="11266" cy="15020"/>
            </a:xfrm>
            <a:custGeom>
              <a:avLst/>
              <a:gdLst>
                <a:gd name="T0" fmla="*/ 1 w 2"/>
                <a:gd name="T1" fmla="*/ 0 h 3"/>
                <a:gd name="T2" fmla="*/ 2 w 2"/>
                <a:gd name="T3" fmla="*/ 1 h 3"/>
                <a:gd name="T4" fmla="*/ 1 w 2"/>
                <a:gd name="T5" fmla="*/ 3 h 3"/>
                <a:gd name="T6" fmla="*/ 0 w 2"/>
                <a:gd name="T7" fmla="*/ 1 h 3"/>
                <a:gd name="T8" fmla="*/ 1 w 2"/>
                <a:gd name="T9" fmla="*/ 0 h 3"/>
                <a:gd name="T10" fmla="*/ 1 w 2"/>
                <a:gd name="T11" fmla="*/ 0 h 3"/>
                <a:gd name="T12" fmla="*/ 0 w 2"/>
                <a:gd name="T13" fmla="*/ 1 h 3"/>
                <a:gd name="T14" fmla="*/ 1 w 2"/>
                <a:gd name="T15" fmla="*/ 2 h 3"/>
                <a:gd name="T16" fmla="*/ 2 w 2"/>
                <a:gd name="T17" fmla="*/ 1 h 3"/>
                <a:gd name="T18" fmla="*/ 1 w 2"/>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0"/>
                  </a:moveTo>
                  <a:cubicBezTo>
                    <a:pt x="2" y="0"/>
                    <a:pt x="2" y="0"/>
                    <a:pt x="2" y="1"/>
                  </a:cubicBezTo>
                  <a:cubicBezTo>
                    <a:pt x="2" y="2"/>
                    <a:pt x="2" y="3"/>
                    <a:pt x="1" y="3"/>
                  </a:cubicBezTo>
                  <a:cubicBezTo>
                    <a:pt x="0" y="3"/>
                    <a:pt x="0" y="2"/>
                    <a:pt x="0" y="1"/>
                  </a:cubicBezTo>
                  <a:cubicBezTo>
                    <a:pt x="0" y="0"/>
                    <a:pt x="0" y="0"/>
                    <a:pt x="1" y="0"/>
                  </a:cubicBezTo>
                  <a:close/>
                  <a:moveTo>
                    <a:pt x="1" y="0"/>
                  </a:moveTo>
                  <a:cubicBezTo>
                    <a:pt x="1" y="0"/>
                    <a:pt x="0" y="1"/>
                    <a:pt x="0" y="1"/>
                  </a:cubicBezTo>
                  <a:cubicBezTo>
                    <a:pt x="0" y="2"/>
                    <a:pt x="1" y="2"/>
                    <a:pt x="1" y="2"/>
                  </a:cubicBezTo>
                  <a:cubicBezTo>
                    <a:pt x="1" y="2"/>
                    <a:pt x="2" y="2"/>
                    <a:pt x="2" y="1"/>
                  </a:cubicBezTo>
                  <a:cubicBezTo>
                    <a:pt x="2" y="1"/>
                    <a:pt x="1" y="0"/>
                    <a:pt x="1" y="0"/>
                  </a:cubicBezTo>
                  <a:close/>
                </a:path>
              </a:pathLst>
            </a:custGeom>
            <a:solidFill>
              <a:srgbClr val="FFD0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9" name="Freeform 1119">
              <a:extLst>
                <a:ext uri="{FF2B5EF4-FFF2-40B4-BE49-F238E27FC236}">
                  <a16:creationId xmlns:a16="http://schemas.microsoft.com/office/drawing/2014/main" xmlns="" id="{8E2DAAFF-F560-481F-AA4D-DC4F612E1E56}"/>
                </a:ext>
              </a:extLst>
            </p:cNvPr>
            <p:cNvSpPr>
              <a:spLocks/>
            </p:cNvSpPr>
            <p:nvPr/>
          </p:nvSpPr>
          <p:spPr bwMode="auto">
            <a:xfrm>
              <a:off x="6856644" y="3582957"/>
              <a:ext cx="844878" cy="1107728"/>
            </a:xfrm>
            <a:custGeom>
              <a:avLst/>
              <a:gdLst>
                <a:gd name="T0" fmla="*/ 73 w 225"/>
                <a:gd name="T1" fmla="*/ 295 h 295"/>
                <a:gd name="T2" fmla="*/ 225 w 225"/>
                <a:gd name="T3" fmla="*/ 295 h 295"/>
                <a:gd name="T4" fmla="*/ 225 w 225"/>
                <a:gd name="T5" fmla="*/ 144 h 295"/>
                <a:gd name="T6" fmla="*/ 152 w 225"/>
                <a:gd name="T7" fmla="*/ 144 h 295"/>
                <a:gd name="T8" fmla="*/ 152 w 225"/>
                <a:gd name="T9" fmla="*/ 0 h 295"/>
                <a:gd name="T10" fmla="*/ 0 w 225"/>
                <a:gd name="T11" fmla="*/ 0 h 295"/>
                <a:gd name="T12" fmla="*/ 0 w 225"/>
                <a:gd name="T13" fmla="*/ 151 h 295"/>
                <a:gd name="T14" fmla="*/ 73 w 225"/>
                <a:gd name="T15" fmla="*/ 151 h 295"/>
                <a:gd name="T16" fmla="*/ 73 w 225"/>
                <a:gd name="T17" fmla="*/ 295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5" h="295">
                  <a:moveTo>
                    <a:pt x="73" y="295"/>
                  </a:moveTo>
                  <a:lnTo>
                    <a:pt x="225" y="295"/>
                  </a:lnTo>
                  <a:lnTo>
                    <a:pt x="225" y="144"/>
                  </a:lnTo>
                  <a:lnTo>
                    <a:pt x="152" y="144"/>
                  </a:lnTo>
                  <a:lnTo>
                    <a:pt x="152" y="0"/>
                  </a:lnTo>
                  <a:lnTo>
                    <a:pt x="0" y="0"/>
                  </a:lnTo>
                  <a:lnTo>
                    <a:pt x="0" y="151"/>
                  </a:lnTo>
                  <a:lnTo>
                    <a:pt x="73" y="151"/>
                  </a:lnTo>
                  <a:lnTo>
                    <a:pt x="73" y="295"/>
                  </a:lnTo>
                  <a:close/>
                </a:path>
              </a:pathLst>
            </a:custGeom>
            <a:solidFill>
              <a:srgbClr val="EDB3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0" name="Freeform 1120">
              <a:extLst>
                <a:ext uri="{FF2B5EF4-FFF2-40B4-BE49-F238E27FC236}">
                  <a16:creationId xmlns:a16="http://schemas.microsoft.com/office/drawing/2014/main" xmlns="" id="{5D50FA7A-BF6C-40B1-8612-02A4DDA50E6B}"/>
                </a:ext>
              </a:extLst>
            </p:cNvPr>
            <p:cNvSpPr>
              <a:spLocks noEditPoints="1"/>
            </p:cNvSpPr>
            <p:nvPr/>
          </p:nvSpPr>
          <p:spPr bwMode="auto">
            <a:xfrm>
              <a:off x="6496163" y="3429000"/>
              <a:ext cx="2643524" cy="2820011"/>
            </a:xfrm>
            <a:custGeom>
              <a:avLst/>
              <a:gdLst>
                <a:gd name="T0" fmla="*/ 514 w 521"/>
                <a:gd name="T1" fmla="*/ 408 h 556"/>
                <a:gd name="T2" fmla="*/ 497 w 521"/>
                <a:gd name="T3" fmla="*/ 366 h 556"/>
                <a:gd name="T4" fmla="*/ 508 w 521"/>
                <a:gd name="T5" fmla="*/ 257 h 556"/>
                <a:gd name="T6" fmla="*/ 494 w 521"/>
                <a:gd name="T7" fmla="*/ 237 h 556"/>
                <a:gd name="T8" fmla="*/ 484 w 521"/>
                <a:gd name="T9" fmla="*/ 231 h 556"/>
                <a:gd name="T10" fmla="*/ 333 w 521"/>
                <a:gd name="T11" fmla="*/ 245 h 556"/>
                <a:gd name="T12" fmla="*/ 302 w 521"/>
                <a:gd name="T13" fmla="*/ 359 h 556"/>
                <a:gd name="T14" fmla="*/ 273 w 521"/>
                <a:gd name="T15" fmla="*/ 457 h 556"/>
                <a:gd name="T16" fmla="*/ 285 w 521"/>
                <a:gd name="T17" fmla="*/ 274 h 556"/>
                <a:gd name="T18" fmla="*/ 292 w 521"/>
                <a:gd name="T19" fmla="*/ 246 h 556"/>
                <a:gd name="T20" fmla="*/ 285 w 521"/>
                <a:gd name="T21" fmla="*/ 228 h 556"/>
                <a:gd name="T22" fmla="*/ 277 w 521"/>
                <a:gd name="T23" fmla="*/ 220 h 556"/>
                <a:gd name="T24" fmla="*/ 274 w 521"/>
                <a:gd name="T25" fmla="*/ 0 h 556"/>
                <a:gd name="T26" fmla="*/ 247 w 521"/>
                <a:gd name="T27" fmla="*/ 221 h 556"/>
                <a:gd name="T28" fmla="*/ 240 w 521"/>
                <a:gd name="T29" fmla="*/ 250 h 556"/>
                <a:gd name="T30" fmla="*/ 116 w 521"/>
                <a:gd name="T31" fmla="*/ 142 h 556"/>
                <a:gd name="T32" fmla="*/ 3 w 521"/>
                <a:gd name="T33" fmla="*/ 250 h 556"/>
                <a:gd name="T34" fmla="*/ 0 w 521"/>
                <a:gd name="T35" fmla="*/ 269 h 556"/>
                <a:gd name="T36" fmla="*/ 240 w 521"/>
                <a:gd name="T37" fmla="*/ 273 h 556"/>
                <a:gd name="T38" fmla="*/ 240 w 521"/>
                <a:gd name="T39" fmla="*/ 472 h 556"/>
                <a:gd name="T40" fmla="*/ 237 w 521"/>
                <a:gd name="T41" fmla="*/ 539 h 556"/>
                <a:gd name="T42" fmla="*/ 266 w 521"/>
                <a:gd name="T43" fmla="*/ 555 h 556"/>
                <a:gd name="T44" fmla="*/ 295 w 521"/>
                <a:gd name="T45" fmla="*/ 554 h 556"/>
                <a:gd name="T46" fmla="*/ 317 w 521"/>
                <a:gd name="T47" fmla="*/ 529 h 556"/>
                <a:gd name="T48" fmla="*/ 442 w 521"/>
                <a:gd name="T49" fmla="*/ 538 h 556"/>
                <a:gd name="T50" fmla="*/ 465 w 521"/>
                <a:gd name="T51" fmla="*/ 555 h 556"/>
                <a:gd name="T52" fmla="*/ 494 w 521"/>
                <a:gd name="T53" fmla="*/ 554 h 556"/>
                <a:gd name="T54" fmla="*/ 514 w 521"/>
                <a:gd name="T55" fmla="*/ 537 h 556"/>
                <a:gd name="T56" fmla="*/ 519 w 521"/>
                <a:gd name="T57" fmla="*/ 535 h 556"/>
                <a:gd name="T58" fmla="*/ 521 w 521"/>
                <a:gd name="T59" fmla="*/ 409 h 556"/>
                <a:gd name="T60" fmla="*/ 469 w 521"/>
                <a:gd name="T61" fmla="*/ 382 h 556"/>
                <a:gd name="T62" fmla="*/ 460 w 521"/>
                <a:gd name="T63" fmla="*/ 384 h 556"/>
                <a:gd name="T64" fmla="*/ 458 w 521"/>
                <a:gd name="T65" fmla="*/ 341 h 556"/>
                <a:gd name="T66" fmla="*/ 438 w 521"/>
                <a:gd name="T67" fmla="*/ 321 h 556"/>
                <a:gd name="T68" fmla="*/ 440 w 521"/>
                <a:gd name="T69" fmla="*/ 287 h 556"/>
                <a:gd name="T70" fmla="*/ 424 w 521"/>
                <a:gd name="T71" fmla="*/ 292 h 556"/>
                <a:gd name="T72" fmla="*/ 423 w 521"/>
                <a:gd name="T73" fmla="*/ 312 h 556"/>
                <a:gd name="T74" fmla="*/ 423 w 521"/>
                <a:gd name="T75" fmla="*/ 323 h 556"/>
                <a:gd name="T76" fmla="*/ 401 w 521"/>
                <a:gd name="T77" fmla="*/ 351 h 556"/>
                <a:gd name="T78" fmla="*/ 369 w 521"/>
                <a:gd name="T79" fmla="*/ 351 h 556"/>
                <a:gd name="T80" fmla="*/ 329 w 521"/>
                <a:gd name="T81" fmla="*/ 342 h 556"/>
                <a:gd name="T82" fmla="*/ 389 w 521"/>
                <a:gd name="T83" fmla="*/ 256 h 556"/>
                <a:gd name="T84" fmla="*/ 472 w 521"/>
                <a:gd name="T85" fmla="*/ 252 h 556"/>
                <a:gd name="T86" fmla="*/ 329 w 521"/>
                <a:gd name="T87" fmla="*/ 342 h 556"/>
                <a:gd name="T88" fmla="*/ 329 w 521"/>
                <a:gd name="T89" fmla="*/ 342 h 556"/>
                <a:gd name="T90" fmla="*/ 356 w 521"/>
                <a:gd name="T91" fmla="*/ 374 h 556"/>
                <a:gd name="T92" fmla="*/ 379 w 521"/>
                <a:gd name="T93" fmla="*/ 366 h 556"/>
                <a:gd name="T94" fmla="*/ 385 w 521"/>
                <a:gd name="T95" fmla="*/ 369 h 556"/>
                <a:gd name="T96" fmla="*/ 426 w 521"/>
                <a:gd name="T97" fmla="*/ 365 h 556"/>
                <a:gd name="T98" fmla="*/ 368 w 521"/>
                <a:gd name="T99" fmla="*/ 382 h 556"/>
                <a:gd name="T100" fmla="*/ 336 w 521"/>
                <a:gd name="T101" fmla="*/ 412 h 556"/>
                <a:gd name="T102" fmla="*/ 356 w 521"/>
                <a:gd name="T103" fmla="*/ 376 h 556"/>
                <a:gd name="T104" fmla="*/ 316 w 521"/>
                <a:gd name="T105" fmla="*/ 414 h 556"/>
                <a:gd name="T106" fmla="*/ 305 w 521"/>
                <a:gd name="T107" fmla="*/ 397 h 556"/>
                <a:gd name="T108" fmla="*/ 322 w 521"/>
                <a:gd name="T109" fmla="*/ 372 h 556"/>
                <a:gd name="T110" fmla="*/ 327 w 521"/>
                <a:gd name="T111" fmla="*/ 432 h 556"/>
                <a:gd name="T112" fmla="*/ 296 w 521"/>
                <a:gd name="T113" fmla="*/ 463 h 556"/>
                <a:gd name="T114" fmla="*/ 298 w 521"/>
                <a:gd name="T115" fmla="*/ 486 h 556"/>
                <a:gd name="T116" fmla="*/ 298 w 521"/>
                <a:gd name="T117" fmla="*/ 486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1" h="556">
                  <a:moveTo>
                    <a:pt x="521" y="408"/>
                  </a:moveTo>
                  <a:cubicBezTo>
                    <a:pt x="519" y="408"/>
                    <a:pt x="517" y="408"/>
                    <a:pt x="514" y="408"/>
                  </a:cubicBezTo>
                  <a:cubicBezTo>
                    <a:pt x="514" y="408"/>
                    <a:pt x="517" y="372"/>
                    <a:pt x="504" y="366"/>
                  </a:cubicBezTo>
                  <a:cubicBezTo>
                    <a:pt x="497" y="366"/>
                    <a:pt x="497" y="366"/>
                    <a:pt x="497" y="366"/>
                  </a:cubicBezTo>
                  <a:cubicBezTo>
                    <a:pt x="497" y="267"/>
                    <a:pt x="497" y="267"/>
                    <a:pt x="497" y="267"/>
                  </a:cubicBezTo>
                  <a:cubicBezTo>
                    <a:pt x="508" y="257"/>
                    <a:pt x="508" y="257"/>
                    <a:pt x="508" y="257"/>
                  </a:cubicBezTo>
                  <a:cubicBezTo>
                    <a:pt x="508" y="237"/>
                    <a:pt x="508" y="237"/>
                    <a:pt x="508" y="237"/>
                  </a:cubicBezTo>
                  <a:cubicBezTo>
                    <a:pt x="494" y="237"/>
                    <a:pt x="494" y="237"/>
                    <a:pt x="494" y="237"/>
                  </a:cubicBezTo>
                  <a:cubicBezTo>
                    <a:pt x="494" y="231"/>
                    <a:pt x="494" y="231"/>
                    <a:pt x="494" y="231"/>
                  </a:cubicBezTo>
                  <a:cubicBezTo>
                    <a:pt x="484" y="231"/>
                    <a:pt x="484" y="231"/>
                    <a:pt x="484" y="231"/>
                  </a:cubicBezTo>
                  <a:cubicBezTo>
                    <a:pt x="484" y="237"/>
                    <a:pt x="484" y="237"/>
                    <a:pt x="484" y="237"/>
                  </a:cubicBezTo>
                  <a:cubicBezTo>
                    <a:pt x="484" y="237"/>
                    <a:pt x="396" y="234"/>
                    <a:pt x="333" y="245"/>
                  </a:cubicBezTo>
                  <a:cubicBezTo>
                    <a:pt x="328" y="259"/>
                    <a:pt x="328" y="259"/>
                    <a:pt x="328" y="259"/>
                  </a:cubicBezTo>
                  <a:cubicBezTo>
                    <a:pt x="328" y="259"/>
                    <a:pt x="304" y="350"/>
                    <a:pt x="302" y="359"/>
                  </a:cubicBezTo>
                  <a:cubicBezTo>
                    <a:pt x="300" y="369"/>
                    <a:pt x="288" y="420"/>
                    <a:pt x="284" y="461"/>
                  </a:cubicBezTo>
                  <a:cubicBezTo>
                    <a:pt x="284" y="461"/>
                    <a:pt x="274" y="469"/>
                    <a:pt x="273" y="457"/>
                  </a:cubicBezTo>
                  <a:cubicBezTo>
                    <a:pt x="272" y="444"/>
                    <a:pt x="277" y="274"/>
                    <a:pt x="277" y="274"/>
                  </a:cubicBezTo>
                  <a:cubicBezTo>
                    <a:pt x="285" y="274"/>
                    <a:pt x="285" y="274"/>
                    <a:pt x="285" y="274"/>
                  </a:cubicBezTo>
                  <a:cubicBezTo>
                    <a:pt x="285" y="254"/>
                    <a:pt x="285" y="254"/>
                    <a:pt x="285" y="254"/>
                  </a:cubicBezTo>
                  <a:cubicBezTo>
                    <a:pt x="292" y="246"/>
                    <a:pt x="292" y="246"/>
                    <a:pt x="292" y="246"/>
                  </a:cubicBezTo>
                  <a:cubicBezTo>
                    <a:pt x="292" y="235"/>
                    <a:pt x="292" y="235"/>
                    <a:pt x="292" y="235"/>
                  </a:cubicBezTo>
                  <a:cubicBezTo>
                    <a:pt x="285" y="228"/>
                    <a:pt x="285" y="228"/>
                    <a:pt x="285" y="228"/>
                  </a:cubicBezTo>
                  <a:cubicBezTo>
                    <a:pt x="285" y="220"/>
                    <a:pt x="285" y="220"/>
                    <a:pt x="285" y="220"/>
                  </a:cubicBezTo>
                  <a:cubicBezTo>
                    <a:pt x="277" y="220"/>
                    <a:pt x="277" y="220"/>
                    <a:pt x="277" y="220"/>
                  </a:cubicBezTo>
                  <a:cubicBezTo>
                    <a:pt x="280" y="18"/>
                    <a:pt x="280" y="18"/>
                    <a:pt x="280" y="18"/>
                  </a:cubicBezTo>
                  <a:cubicBezTo>
                    <a:pt x="274" y="0"/>
                    <a:pt x="274" y="0"/>
                    <a:pt x="274" y="0"/>
                  </a:cubicBezTo>
                  <a:cubicBezTo>
                    <a:pt x="247" y="0"/>
                    <a:pt x="247" y="0"/>
                    <a:pt x="247" y="0"/>
                  </a:cubicBezTo>
                  <a:cubicBezTo>
                    <a:pt x="247" y="221"/>
                    <a:pt x="247" y="221"/>
                    <a:pt x="247" y="221"/>
                  </a:cubicBezTo>
                  <a:cubicBezTo>
                    <a:pt x="240" y="221"/>
                    <a:pt x="240" y="221"/>
                    <a:pt x="240" y="221"/>
                  </a:cubicBezTo>
                  <a:cubicBezTo>
                    <a:pt x="240" y="250"/>
                    <a:pt x="240" y="250"/>
                    <a:pt x="240" y="250"/>
                  </a:cubicBezTo>
                  <a:cubicBezTo>
                    <a:pt x="116" y="250"/>
                    <a:pt x="116" y="250"/>
                    <a:pt x="116" y="250"/>
                  </a:cubicBezTo>
                  <a:cubicBezTo>
                    <a:pt x="116" y="142"/>
                    <a:pt x="116" y="142"/>
                    <a:pt x="116" y="142"/>
                  </a:cubicBezTo>
                  <a:cubicBezTo>
                    <a:pt x="3" y="142"/>
                    <a:pt x="3" y="142"/>
                    <a:pt x="3" y="142"/>
                  </a:cubicBezTo>
                  <a:cubicBezTo>
                    <a:pt x="3" y="250"/>
                    <a:pt x="3" y="250"/>
                    <a:pt x="3" y="250"/>
                  </a:cubicBezTo>
                  <a:cubicBezTo>
                    <a:pt x="0" y="250"/>
                    <a:pt x="0" y="250"/>
                    <a:pt x="0" y="250"/>
                  </a:cubicBezTo>
                  <a:cubicBezTo>
                    <a:pt x="0" y="269"/>
                    <a:pt x="0" y="269"/>
                    <a:pt x="0" y="269"/>
                  </a:cubicBezTo>
                  <a:cubicBezTo>
                    <a:pt x="240" y="269"/>
                    <a:pt x="240" y="269"/>
                    <a:pt x="240" y="269"/>
                  </a:cubicBezTo>
                  <a:cubicBezTo>
                    <a:pt x="240" y="273"/>
                    <a:pt x="240" y="273"/>
                    <a:pt x="240" y="273"/>
                  </a:cubicBezTo>
                  <a:cubicBezTo>
                    <a:pt x="240" y="463"/>
                    <a:pt x="240" y="463"/>
                    <a:pt x="240" y="463"/>
                  </a:cubicBezTo>
                  <a:cubicBezTo>
                    <a:pt x="240" y="472"/>
                    <a:pt x="240" y="472"/>
                    <a:pt x="240" y="472"/>
                  </a:cubicBezTo>
                  <a:cubicBezTo>
                    <a:pt x="237" y="472"/>
                    <a:pt x="237" y="472"/>
                    <a:pt x="237" y="472"/>
                  </a:cubicBezTo>
                  <a:cubicBezTo>
                    <a:pt x="237" y="539"/>
                    <a:pt x="237" y="539"/>
                    <a:pt x="237" y="539"/>
                  </a:cubicBezTo>
                  <a:cubicBezTo>
                    <a:pt x="244" y="539"/>
                    <a:pt x="244" y="539"/>
                    <a:pt x="244" y="539"/>
                  </a:cubicBezTo>
                  <a:cubicBezTo>
                    <a:pt x="253" y="552"/>
                    <a:pt x="262" y="554"/>
                    <a:pt x="266" y="555"/>
                  </a:cubicBezTo>
                  <a:cubicBezTo>
                    <a:pt x="269" y="556"/>
                    <a:pt x="273" y="556"/>
                    <a:pt x="278" y="556"/>
                  </a:cubicBezTo>
                  <a:cubicBezTo>
                    <a:pt x="285" y="556"/>
                    <a:pt x="290" y="556"/>
                    <a:pt x="295" y="554"/>
                  </a:cubicBezTo>
                  <a:cubicBezTo>
                    <a:pt x="298" y="553"/>
                    <a:pt x="306" y="551"/>
                    <a:pt x="314" y="540"/>
                  </a:cubicBezTo>
                  <a:cubicBezTo>
                    <a:pt x="316" y="536"/>
                    <a:pt x="317" y="532"/>
                    <a:pt x="317" y="529"/>
                  </a:cubicBezTo>
                  <a:cubicBezTo>
                    <a:pt x="317" y="532"/>
                    <a:pt x="316" y="536"/>
                    <a:pt x="314" y="540"/>
                  </a:cubicBezTo>
                  <a:cubicBezTo>
                    <a:pt x="442" y="538"/>
                    <a:pt x="442" y="538"/>
                    <a:pt x="442" y="538"/>
                  </a:cubicBezTo>
                  <a:cubicBezTo>
                    <a:pt x="443" y="539"/>
                    <a:pt x="443" y="539"/>
                    <a:pt x="443" y="539"/>
                  </a:cubicBezTo>
                  <a:cubicBezTo>
                    <a:pt x="452" y="551"/>
                    <a:pt x="461" y="554"/>
                    <a:pt x="465" y="555"/>
                  </a:cubicBezTo>
                  <a:cubicBezTo>
                    <a:pt x="468" y="556"/>
                    <a:pt x="472" y="556"/>
                    <a:pt x="477" y="556"/>
                  </a:cubicBezTo>
                  <a:cubicBezTo>
                    <a:pt x="484" y="556"/>
                    <a:pt x="489" y="556"/>
                    <a:pt x="494" y="554"/>
                  </a:cubicBezTo>
                  <a:cubicBezTo>
                    <a:pt x="497" y="553"/>
                    <a:pt x="505" y="551"/>
                    <a:pt x="513" y="540"/>
                  </a:cubicBezTo>
                  <a:cubicBezTo>
                    <a:pt x="514" y="539"/>
                    <a:pt x="514" y="538"/>
                    <a:pt x="514" y="537"/>
                  </a:cubicBezTo>
                  <a:cubicBezTo>
                    <a:pt x="518" y="537"/>
                    <a:pt x="518" y="537"/>
                    <a:pt x="518" y="537"/>
                  </a:cubicBezTo>
                  <a:cubicBezTo>
                    <a:pt x="519" y="535"/>
                    <a:pt x="519" y="535"/>
                    <a:pt x="519" y="535"/>
                  </a:cubicBezTo>
                  <a:cubicBezTo>
                    <a:pt x="521" y="533"/>
                    <a:pt x="521" y="533"/>
                    <a:pt x="521" y="533"/>
                  </a:cubicBezTo>
                  <a:cubicBezTo>
                    <a:pt x="521" y="492"/>
                    <a:pt x="521" y="450"/>
                    <a:pt x="521" y="409"/>
                  </a:cubicBezTo>
                  <a:lnTo>
                    <a:pt x="521" y="408"/>
                  </a:lnTo>
                  <a:close/>
                  <a:moveTo>
                    <a:pt x="469" y="382"/>
                  </a:moveTo>
                  <a:cubicBezTo>
                    <a:pt x="464" y="384"/>
                    <a:pt x="458" y="385"/>
                    <a:pt x="452" y="386"/>
                  </a:cubicBezTo>
                  <a:cubicBezTo>
                    <a:pt x="457" y="385"/>
                    <a:pt x="460" y="384"/>
                    <a:pt x="460" y="384"/>
                  </a:cubicBezTo>
                  <a:cubicBezTo>
                    <a:pt x="460" y="384"/>
                    <a:pt x="466" y="350"/>
                    <a:pt x="466" y="348"/>
                  </a:cubicBezTo>
                  <a:cubicBezTo>
                    <a:pt x="467" y="346"/>
                    <a:pt x="458" y="341"/>
                    <a:pt x="458" y="341"/>
                  </a:cubicBezTo>
                  <a:cubicBezTo>
                    <a:pt x="457" y="338"/>
                    <a:pt x="455" y="339"/>
                    <a:pt x="452" y="341"/>
                  </a:cubicBezTo>
                  <a:cubicBezTo>
                    <a:pt x="451" y="338"/>
                    <a:pt x="445" y="326"/>
                    <a:pt x="438" y="321"/>
                  </a:cubicBezTo>
                  <a:cubicBezTo>
                    <a:pt x="442" y="322"/>
                    <a:pt x="451" y="322"/>
                    <a:pt x="451" y="317"/>
                  </a:cubicBezTo>
                  <a:cubicBezTo>
                    <a:pt x="453" y="310"/>
                    <a:pt x="459" y="297"/>
                    <a:pt x="440" y="287"/>
                  </a:cubicBezTo>
                  <a:cubicBezTo>
                    <a:pt x="440" y="287"/>
                    <a:pt x="425" y="281"/>
                    <a:pt x="422" y="292"/>
                  </a:cubicBezTo>
                  <a:cubicBezTo>
                    <a:pt x="422" y="292"/>
                    <a:pt x="422" y="292"/>
                    <a:pt x="424" y="292"/>
                  </a:cubicBezTo>
                  <a:cubicBezTo>
                    <a:pt x="420" y="293"/>
                    <a:pt x="413" y="298"/>
                    <a:pt x="417" y="312"/>
                  </a:cubicBezTo>
                  <a:cubicBezTo>
                    <a:pt x="417" y="312"/>
                    <a:pt x="419" y="312"/>
                    <a:pt x="423" y="312"/>
                  </a:cubicBezTo>
                  <a:cubicBezTo>
                    <a:pt x="423" y="313"/>
                    <a:pt x="426" y="316"/>
                    <a:pt x="423" y="323"/>
                  </a:cubicBezTo>
                  <a:cubicBezTo>
                    <a:pt x="423" y="323"/>
                    <a:pt x="423" y="323"/>
                    <a:pt x="423" y="323"/>
                  </a:cubicBezTo>
                  <a:cubicBezTo>
                    <a:pt x="409" y="325"/>
                    <a:pt x="400" y="351"/>
                    <a:pt x="400" y="351"/>
                  </a:cubicBezTo>
                  <a:cubicBezTo>
                    <a:pt x="401" y="351"/>
                    <a:pt x="401" y="351"/>
                    <a:pt x="401" y="351"/>
                  </a:cubicBezTo>
                  <a:cubicBezTo>
                    <a:pt x="394" y="352"/>
                    <a:pt x="388" y="351"/>
                    <a:pt x="382" y="350"/>
                  </a:cubicBezTo>
                  <a:cubicBezTo>
                    <a:pt x="378" y="349"/>
                    <a:pt x="373" y="350"/>
                    <a:pt x="369" y="351"/>
                  </a:cubicBezTo>
                  <a:cubicBezTo>
                    <a:pt x="365" y="347"/>
                    <a:pt x="360" y="342"/>
                    <a:pt x="353" y="339"/>
                  </a:cubicBezTo>
                  <a:cubicBezTo>
                    <a:pt x="329" y="342"/>
                    <a:pt x="329" y="342"/>
                    <a:pt x="329" y="342"/>
                  </a:cubicBezTo>
                  <a:cubicBezTo>
                    <a:pt x="335" y="318"/>
                    <a:pt x="341" y="292"/>
                    <a:pt x="344" y="280"/>
                  </a:cubicBezTo>
                  <a:cubicBezTo>
                    <a:pt x="353" y="253"/>
                    <a:pt x="389" y="256"/>
                    <a:pt x="389" y="256"/>
                  </a:cubicBezTo>
                  <a:cubicBezTo>
                    <a:pt x="437" y="252"/>
                    <a:pt x="437" y="252"/>
                    <a:pt x="437" y="252"/>
                  </a:cubicBezTo>
                  <a:cubicBezTo>
                    <a:pt x="472" y="252"/>
                    <a:pt x="472" y="252"/>
                    <a:pt x="472" y="252"/>
                  </a:cubicBezTo>
                  <a:cubicBezTo>
                    <a:pt x="477" y="299"/>
                    <a:pt x="469" y="382"/>
                    <a:pt x="469" y="382"/>
                  </a:cubicBezTo>
                  <a:close/>
                  <a:moveTo>
                    <a:pt x="329" y="342"/>
                  </a:moveTo>
                  <a:cubicBezTo>
                    <a:pt x="331" y="343"/>
                    <a:pt x="338" y="348"/>
                    <a:pt x="344" y="354"/>
                  </a:cubicBezTo>
                  <a:cubicBezTo>
                    <a:pt x="338" y="348"/>
                    <a:pt x="331" y="343"/>
                    <a:pt x="329" y="342"/>
                  </a:cubicBezTo>
                  <a:close/>
                  <a:moveTo>
                    <a:pt x="356" y="376"/>
                  </a:moveTo>
                  <a:cubicBezTo>
                    <a:pt x="356" y="374"/>
                    <a:pt x="356" y="374"/>
                    <a:pt x="356" y="374"/>
                  </a:cubicBezTo>
                  <a:cubicBezTo>
                    <a:pt x="356" y="374"/>
                    <a:pt x="356" y="375"/>
                    <a:pt x="356" y="376"/>
                  </a:cubicBezTo>
                  <a:cubicBezTo>
                    <a:pt x="379" y="366"/>
                    <a:pt x="379" y="366"/>
                    <a:pt x="379" y="366"/>
                  </a:cubicBezTo>
                  <a:cubicBezTo>
                    <a:pt x="379" y="366"/>
                    <a:pt x="379" y="365"/>
                    <a:pt x="378" y="364"/>
                  </a:cubicBezTo>
                  <a:cubicBezTo>
                    <a:pt x="381" y="365"/>
                    <a:pt x="384" y="367"/>
                    <a:pt x="385" y="369"/>
                  </a:cubicBezTo>
                  <a:cubicBezTo>
                    <a:pt x="390" y="373"/>
                    <a:pt x="399" y="379"/>
                    <a:pt x="421" y="368"/>
                  </a:cubicBezTo>
                  <a:cubicBezTo>
                    <a:pt x="423" y="367"/>
                    <a:pt x="425" y="366"/>
                    <a:pt x="426" y="365"/>
                  </a:cubicBezTo>
                  <a:cubicBezTo>
                    <a:pt x="408" y="377"/>
                    <a:pt x="387" y="378"/>
                    <a:pt x="375" y="380"/>
                  </a:cubicBezTo>
                  <a:cubicBezTo>
                    <a:pt x="372" y="381"/>
                    <a:pt x="370" y="382"/>
                    <a:pt x="368" y="382"/>
                  </a:cubicBezTo>
                  <a:cubicBezTo>
                    <a:pt x="361" y="382"/>
                    <a:pt x="341" y="383"/>
                    <a:pt x="344" y="405"/>
                  </a:cubicBezTo>
                  <a:cubicBezTo>
                    <a:pt x="341" y="407"/>
                    <a:pt x="338" y="409"/>
                    <a:pt x="336" y="412"/>
                  </a:cubicBezTo>
                  <a:cubicBezTo>
                    <a:pt x="336" y="375"/>
                    <a:pt x="336" y="375"/>
                    <a:pt x="336" y="375"/>
                  </a:cubicBezTo>
                  <a:lnTo>
                    <a:pt x="356" y="376"/>
                  </a:lnTo>
                  <a:close/>
                  <a:moveTo>
                    <a:pt x="298" y="437"/>
                  </a:moveTo>
                  <a:cubicBezTo>
                    <a:pt x="299" y="432"/>
                    <a:pt x="316" y="414"/>
                    <a:pt x="316" y="414"/>
                  </a:cubicBezTo>
                  <a:cubicBezTo>
                    <a:pt x="317" y="398"/>
                    <a:pt x="317" y="398"/>
                    <a:pt x="317" y="398"/>
                  </a:cubicBezTo>
                  <a:cubicBezTo>
                    <a:pt x="305" y="397"/>
                    <a:pt x="305" y="397"/>
                    <a:pt x="305" y="397"/>
                  </a:cubicBezTo>
                  <a:cubicBezTo>
                    <a:pt x="317" y="398"/>
                    <a:pt x="317" y="398"/>
                    <a:pt x="317" y="398"/>
                  </a:cubicBezTo>
                  <a:cubicBezTo>
                    <a:pt x="317" y="398"/>
                    <a:pt x="319" y="387"/>
                    <a:pt x="322" y="372"/>
                  </a:cubicBezTo>
                  <a:cubicBezTo>
                    <a:pt x="327" y="372"/>
                    <a:pt x="327" y="372"/>
                    <a:pt x="327" y="372"/>
                  </a:cubicBezTo>
                  <a:cubicBezTo>
                    <a:pt x="327" y="432"/>
                    <a:pt x="327" y="432"/>
                    <a:pt x="327" y="432"/>
                  </a:cubicBezTo>
                  <a:cubicBezTo>
                    <a:pt x="322" y="448"/>
                    <a:pt x="322" y="465"/>
                    <a:pt x="322" y="465"/>
                  </a:cubicBezTo>
                  <a:cubicBezTo>
                    <a:pt x="296" y="463"/>
                    <a:pt x="296" y="463"/>
                    <a:pt x="296" y="463"/>
                  </a:cubicBezTo>
                  <a:cubicBezTo>
                    <a:pt x="296" y="463"/>
                    <a:pt x="297" y="442"/>
                    <a:pt x="298" y="437"/>
                  </a:cubicBezTo>
                  <a:close/>
                  <a:moveTo>
                    <a:pt x="298" y="486"/>
                  </a:moveTo>
                  <a:cubicBezTo>
                    <a:pt x="301" y="487"/>
                    <a:pt x="303" y="489"/>
                    <a:pt x="306" y="492"/>
                  </a:cubicBezTo>
                  <a:cubicBezTo>
                    <a:pt x="304" y="490"/>
                    <a:pt x="301" y="487"/>
                    <a:pt x="298" y="486"/>
                  </a:cubicBezTo>
                  <a:close/>
                </a:path>
              </a:pathLst>
            </a:custGeom>
            <a:solidFill>
              <a:srgbClr val="EDB3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1" name="Freeform 1121">
              <a:extLst>
                <a:ext uri="{FF2B5EF4-FFF2-40B4-BE49-F238E27FC236}">
                  <a16:creationId xmlns:a16="http://schemas.microsoft.com/office/drawing/2014/main" xmlns="" id="{6D31352D-29B8-46AA-AB1A-91BF312FC557}"/>
                </a:ext>
              </a:extLst>
            </p:cNvPr>
            <p:cNvSpPr>
              <a:spLocks noEditPoints="1"/>
            </p:cNvSpPr>
            <p:nvPr/>
          </p:nvSpPr>
          <p:spPr bwMode="auto">
            <a:xfrm>
              <a:off x="9935749" y="3920907"/>
              <a:ext cx="1918809" cy="2335614"/>
            </a:xfrm>
            <a:custGeom>
              <a:avLst/>
              <a:gdLst>
                <a:gd name="T0" fmla="*/ 47 w 378"/>
                <a:gd name="T1" fmla="*/ 380 h 461"/>
                <a:gd name="T2" fmla="*/ 2 w 378"/>
                <a:gd name="T3" fmla="*/ 409 h 461"/>
                <a:gd name="T4" fmla="*/ 11 w 378"/>
                <a:gd name="T5" fmla="*/ 409 h 461"/>
                <a:gd name="T6" fmla="*/ 38 w 378"/>
                <a:gd name="T7" fmla="*/ 411 h 461"/>
                <a:gd name="T8" fmla="*/ 30 w 378"/>
                <a:gd name="T9" fmla="*/ 436 h 461"/>
                <a:gd name="T10" fmla="*/ 56 w 378"/>
                <a:gd name="T11" fmla="*/ 461 h 461"/>
                <a:gd name="T12" fmla="*/ 66 w 378"/>
                <a:gd name="T13" fmla="*/ 414 h 461"/>
                <a:gd name="T14" fmla="*/ 72 w 378"/>
                <a:gd name="T15" fmla="*/ 409 h 461"/>
                <a:gd name="T16" fmla="*/ 297 w 378"/>
                <a:gd name="T17" fmla="*/ 414 h 461"/>
                <a:gd name="T18" fmla="*/ 288 w 378"/>
                <a:gd name="T19" fmla="*/ 436 h 461"/>
                <a:gd name="T20" fmla="*/ 314 w 378"/>
                <a:gd name="T21" fmla="*/ 460 h 461"/>
                <a:gd name="T22" fmla="*/ 327 w 378"/>
                <a:gd name="T23" fmla="*/ 415 h 461"/>
                <a:gd name="T24" fmla="*/ 335 w 378"/>
                <a:gd name="T25" fmla="*/ 409 h 461"/>
                <a:gd name="T26" fmla="*/ 378 w 378"/>
                <a:gd name="T27" fmla="*/ 380 h 461"/>
                <a:gd name="T28" fmla="*/ 198 w 378"/>
                <a:gd name="T29" fmla="*/ 279 h 461"/>
                <a:gd name="T30" fmla="*/ 367 w 378"/>
                <a:gd name="T31" fmla="*/ 181 h 461"/>
                <a:gd name="T32" fmla="*/ 310 w 378"/>
                <a:gd name="T33" fmla="*/ 168 h 461"/>
                <a:gd name="T34" fmla="*/ 291 w 378"/>
                <a:gd name="T35" fmla="*/ 30 h 461"/>
                <a:gd name="T36" fmla="*/ 228 w 378"/>
                <a:gd name="T37" fmla="*/ 30 h 461"/>
                <a:gd name="T38" fmla="*/ 172 w 378"/>
                <a:gd name="T39" fmla="*/ 30 h 461"/>
                <a:gd name="T40" fmla="*/ 169 w 378"/>
                <a:gd name="T41" fmla="*/ 168 h 461"/>
                <a:gd name="T42" fmla="*/ 171 w 378"/>
                <a:gd name="T43" fmla="*/ 109 h 461"/>
                <a:gd name="T44" fmla="*/ 38 w 378"/>
                <a:gd name="T45" fmla="*/ 0 h 461"/>
                <a:gd name="T46" fmla="*/ 40 w 378"/>
                <a:gd name="T47" fmla="*/ 109 h 461"/>
                <a:gd name="T48" fmla="*/ 40 w 378"/>
                <a:gd name="T49" fmla="*/ 131 h 461"/>
                <a:gd name="T50" fmla="*/ 0 w 378"/>
                <a:gd name="T51" fmla="*/ 168 h 461"/>
                <a:gd name="T52" fmla="*/ 50 w 378"/>
                <a:gd name="T53" fmla="*/ 181 h 461"/>
                <a:gd name="T54" fmla="*/ 186 w 378"/>
                <a:gd name="T55" fmla="*/ 269 h 461"/>
                <a:gd name="T56" fmla="*/ 185 w 378"/>
                <a:gd name="T57" fmla="*/ 270 h 461"/>
                <a:gd name="T58" fmla="*/ 294 w 378"/>
                <a:gd name="T59" fmla="*/ 184 h 461"/>
                <a:gd name="T60" fmla="*/ 185 w 378"/>
                <a:gd name="T61" fmla="*/ 289 h 461"/>
                <a:gd name="T62" fmla="*/ 186 w 378"/>
                <a:gd name="T63" fmla="*/ 288 h 461"/>
                <a:gd name="T64" fmla="*/ 71 w 378"/>
                <a:gd name="T65" fmla="*/ 38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8" h="461">
                  <a:moveTo>
                    <a:pt x="174" y="279"/>
                  </a:moveTo>
                  <a:cubicBezTo>
                    <a:pt x="47" y="380"/>
                    <a:pt x="47" y="380"/>
                    <a:pt x="47" y="380"/>
                  </a:cubicBezTo>
                  <a:cubicBezTo>
                    <a:pt x="2" y="380"/>
                    <a:pt x="2" y="380"/>
                    <a:pt x="2" y="380"/>
                  </a:cubicBezTo>
                  <a:cubicBezTo>
                    <a:pt x="2" y="409"/>
                    <a:pt x="2" y="409"/>
                    <a:pt x="2" y="409"/>
                  </a:cubicBezTo>
                  <a:cubicBezTo>
                    <a:pt x="11" y="409"/>
                    <a:pt x="11" y="409"/>
                    <a:pt x="11" y="409"/>
                  </a:cubicBezTo>
                  <a:cubicBezTo>
                    <a:pt x="11" y="409"/>
                    <a:pt x="11" y="409"/>
                    <a:pt x="11" y="409"/>
                  </a:cubicBezTo>
                  <a:cubicBezTo>
                    <a:pt x="36" y="409"/>
                    <a:pt x="36" y="409"/>
                    <a:pt x="36" y="409"/>
                  </a:cubicBezTo>
                  <a:cubicBezTo>
                    <a:pt x="38" y="411"/>
                    <a:pt x="38" y="411"/>
                    <a:pt x="38" y="411"/>
                  </a:cubicBezTo>
                  <a:cubicBezTo>
                    <a:pt x="43" y="415"/>
                    <a:pt x="43" y="415"/>
                    <a:pt x="43" y="415"/>
                  </a:cubicBezTo>
                  <a:cubicBezTo>
                    <a:pt x="35" y="419"/>
                    <a:pt x="30" y="427"/>
                    <a:pt x="30" y="436"/>
                  </a:cubicBezTo>
                  <a:cubicBezTo>
                    <a:pt x="30" y="450"/>
                    <a:pt x="41" y="461"/>
                    <a:pt x="55" y="461"/>
                  </a:cubicBezTo>
                  <a:cubicBezTo>
                    <a:pt x="55" y="461"/>
                    <a:pt x="56" y="461"/>
                    <a:pt x="56" y="461"/>
                  </a:cubicBezTo>
                  <a:cubicBezTo>
                    <a:pt x="69" y="460"/>
                    <a:pt x="80" y="449"/>
                    <a:pt x="80" y="436"/>
                  </a:cubicBezTo>
                  <a:cubicBezTo>
                    <a:pt x="80" y="426"/>
                    <a:pt x="74" y="418"/>
                    <a:pt x="66" y="414"/>
                  </a:cubicBezTo>
                  <a:cubicBezTo>
                    <a:pt x="68" y="412"/>
                    <a:pt x="68" y="412"/>
                    <a:pt x="68" y="412"/>
                  </a:cubicBezTo>
                  <a:cubicBezTo>
                    <a:pt x="72" y="409"/>
                    <a:pt x="72" y="409"/>
                    <a:pt x="72" y="409"/>
                  </a:cubicBezTo>
                  <a:cubicBezTo>
                    <a:pt x="291" y="409"/>
                    <a:pt x="291" y="409"/>
                    <a:pt x="291" y="409"/>
                  </a:cubicBezTo>
                  <a:cubicBezTo>
                    <a:pt x="297" y="414"/>
                    <a:pt x="297" y="414"/>
                    <a:pt x="297" y="414"/>
                  </a:cubicBezTo>
                  <a:cubicBezTo>
                    <a:pt x="298" y="416"/>
                    <a:pt x="298" y="416"/>
                    <a:pt x="298" y="416"/>
                  </a:cubicBezTo>
                  <a:cubicBezTo>
                    <a:pt x="292" y="420"/>
                    <a:pt x="288" y="427"/>
                    <a:pt x="288" y="436"/>
                  </a:cubicBezTo>
                  <a:cubicBezTo>
                    <a:pt x="288" y="449"/>
                    <a:pt x="299" y="460"/>
                    <a:pt x="313" y="460"/>
                  </a:cubicBezTo>
                  <a:cubicBezTo>
                    <a:pt x="313" y="460"/>
                    <a:pt x="314" y="460"/>
                    <a:pt x="314" y="460"/>
                  </a:cubicBezTo>
                  <a:cubicBezTo>
                    <a:pt x="327" y="460"/>
                    <a:pt x="338" y="449"/>
                    <a:pt x="338" y="436"/>
                  </a:cubicBezTo>
                  <a:cubicBezTo>
                    <a:pt x="338" y="427"/>
                    <a:pt x="333" y="420"/>
                    <a:pt x="327" y="415"/>
                  </a:cubicBezTo>
                  <a:cubicBezTo>
                    <a:pt x="327" y="415"/>
                    <a:pt x="327" y="415"/>
                    <a:pt x="327" y="415"/>
                  </a:cubicBezTo>
                  <a:cubicBezTo>
                    <a:pt x="335" y="409"/>
                    <a:pt x="335" y="409"/>
                    <a:pt x="335" y="409"/>
                  </a:cubicBezTo>
                  <a:cubicBezTo>
                    <a:pt x="378" y="409"/>
                    <a:pt x="378" y="409"/>
                    <a:pt x="378" y="409"/>
                  </a:cubicBezTo>
                  <a:cubicBezTo>
                    <a:pt x="378" y="380"/>
                    <a:pt x="378" y="380"/>
                    <a:pt x="378" y="380"/>
                  </a:cubicBezTo>
                  <a:cubicBezTo>
                    <a:pt x="326" y="380"/>
                    <a:pt x="326" y="380"/>
                    <a:pt x="326" y="380"/>
                  </a:cubicBezTo>
                  <a:cubicBezTo>
                    <a:pt x="198" y="279"/>
                    <a:pt x="198" y="279"/>
                    <a:pt x="198" y="279"/>
                  </a:cubicBezTo>
                  <a:cubicBezTo>
                    <a:pt x="322" y="181"/>
                    <a:pt x="322" y="181"/>
                    <a:pt x="322" y="181"/>
                  </a:cubicBezTo>
                  <a:cubicBezTo>
                    <a:pt x="367" y="181"/>
                    <a:pt x="367" y="181"/>
                    <a:pt x="367" y="181"/>
                  </a:cubicBezTo>
                  <a:cubicBezTo>
                    <a:pt x="367" y="168"/>
                    <a:pt x="367" y="168"/>
                    <a:pt x="367" y="168"/>
                  </a:cubicBezTo>
                  <a:cubicBezTo>
                    <a:pt x="310" y="168"/>
                    <a:pt x="310" y="168"/>
                    <a:pt x="310" y="168"/>
                  </a:cubicBezTo>
                  <a:cubicBezTo>
                    <a:pt x="310" y="30"/>
                    <a:pt x="310" y="30"/>
                    <a:pt x="310" y="30"/>
                  </a:cubicBezTo>
                  <a:cubicBezTo>
                    <a:pt x="291" y="30"/>
                    <a:pt x="291" y="30"/>
                    <a:pt x="291" y="30"/>
                  </a:cubicBezTo>
                  <a:cubicBezTo>
                    <a:pt x="272" y="30"/>
                    <a:pt x="272" y="30"/>
                    <a:pt x="272" y="30"/>
                  </a:cubicBezTo>
                  <a:cubicBezTo>
                    <a:pt x="228" y="30"/>
                    <a:pt x="228" y="30"/>
                    <a:pt x="228" y="30"/>
                  </a:cubicBezTo>
                  <a:cubicBezTo>
                    <a:pt x="203" y="30"/>
                    <a:pt x="203" y="30"/>
                    <a:pt x="203" y="30"/>
                  </a:cubicBezTo>
                  <a:cubicBezTo>
                    <a:pt x="172" y="30"/>
                    <a:pt x="172" y="30"/>
                    <a:pt x="172" y="30"/>
                  </a:cubicBezTo>
                  <a:cubicBezTo>
                    <a:pt x="172" y="168"/>
                    <a:pt x="172" y="168"/>
                    <a:pt x="172" y="168"/>
                  </a:cubicBezTo>
                  <a:cubicBezTo>
                    <a:pt x="169" y="168"/>
                    <a:pt x="169" y="168"/>
                    <a:pt x="169" y="168"/>
                  </a:cubicBezTo>
                  <a:cubicBezTo>
                    <a:pt x="169" y="109"/>
                    <a:pt x="169" y="109"/>
                    <a:pt x="169" y="109"/>
                  </a:cubicBezTo>
                  <a:cubicBezTo>
                    <a:pt x="171" y="109"/>
                    <a:pt x="171" y="109"/>
                    <a:pt x="171" y="109"/>
                  </a:cubicBezTo>
                  <a:cubicBezTo>
                    <a:pt x="171" y="0"/>
                    <a:pt x="171" y="0"/>
                    <a:pt x="171" y="0"/>
                  </a:cubicBezTo>
                  <a:cubicBezTo>
                    <a:pt x="38" y="0"/>
                    <a:pt x="38" y="0"/>
                    <a:pt x="38" y="0"/>
                  </a:cubicBezTo>
                  <a:cubicBezTo>
                    <a:pt x="38" y="109"/>
                    <a:pt x="38" y="109"/>
                    <a:pt x="38" y="109"/>
                  </a:cubicBezTo>
                  <a:cubicBezTo>
                    <a:pt x="40" y="109"/>
                    <a:pt x="40" y="109"/>
                    <a:pt x="40" y="109"/>
                  </a:cubicBezTo>
                  <a:cubicBezTo>
                    <a:pt x="40" y="122"/>
                    <a:pt x="40" y="122"/>
                    <a:pt x="40" y="122"/>
                  </a:cubicBezTo>
                  <a:cubicBezTo>
                    <a:pt x="40" y="131"/>
                    <a:pt x="40" y="131"/>
                    <a:pt x="40" y="131"/>
                  </a:cubicBezTo>
                  <a:cubicBezTo>
                    <a:pt x="40" y="168"/>
                    <a:pt x="40" y="168"/>
                    <a:pt x="40" y="168"/>
                  </a:cubicBezTo>
                  <a:cubicBezTo>
                    <a:pt x="0" y="168"/>
                    <a:pt x="0" y="168"/>
                    <a:pt x="0" y="168"/>
                  </a:cubicBezTo>
                  <a:cubicBezTo>
                    <a:pt x="0" y="181"/>
                    <a:pt x="0" y="181"/>
                    <a:pt x="0" y="181"/>
                  </a:cubicBezTo>
                  <a:cubicBezTo>
                    <a:pt x="50" y="181"/>
                    <a:pt x="50" y="181"/>
                    <a:pt x="50" y="181"/>
                  </a:cubicBezTo>
                  <a:lnTo>
                    <a:pt x="174" y="279"/>
                  </a:lnTo>
                  <a:close/>
                  <a:moveTo>
                    <a:pt x="186" y="269"/>
                  </a:moveTo>
                  <a:cubicBezTo>
                    <a:pt x="186" y="269"/>
                    <a:pt x="186" y="269"/>
                    <a:pt x="186" y="269"/>
                  </a:cubicBezTo>
                  <a:cubicBezTo>
                    <a:pt x="185" y="270"/>
                    <a:pt x="185" y="270"/>
                    <a:pt x="185" y="270"/>
                  </a:cubicBezTo>
                  <a:cubicBezTo>
                    <a:pt x="77" y="184"/>
                    <a:pt x="77" y="184"/>
                    <a:pt x="77" y="184"/>
                  </a:cubicBezTo>
                  <a:cubicBezTo>
                    <a:pt x="294" y="184"/>
                    <a:pt x="294" y="184"/>
                    <a:pt x="294" y="184"/>
                  </a:cubicBezTo>
                  <a:lnTo>
                    <a:pt x="186" y="269"/>
                  </a:lnTo>
                  <a:close/>
                  <a:moveTo>
                    <a:pt x="185" y="289"/>
                  </a:moveTo>
                  <a:cubicBezTo>
                    <a:pt x="185" y="289"/>
                    <a:pt x="185" y="289"/>
                    <a:pt x="185" y="289"/>
                  </a:cubicBezTo>
                  <a:cubicBezTo>
                    <a:pt x="186" y="288"/>
                    <a:pt x="186" y="288"/>
                    <a:pt x="186" y="288"/>
                  </a:cubicBezTo>
                  <a:cubicBezTo>
                    <a:pt x="303" y="380"/>
                    <a:pt x="303" y="380"/>
                    <a:pt x="303" y="380"/>
                  </a:cubicBezTo>
                  <a:cubicBezTo>
                    <a:pt x="71" y="380"/>
                    <a:pt x="71" y="380"/>
                    <a:pt x="71" y="380"/>
                  </a:cubicBezTo>
                  <a:lnTo>
                    <a:pt x="185" y="289"/>
                  </a:lnTo>
                  <a:close/>
                </a:path>
              </a:pathLst>
            </a:custGeom>
            <a:solidFill>
              <a:srgbClr val="F4D7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2" name="Rectangle 1122">
              <a:extLst>
                <a:ext uri="{FF2B5EF4-FFF2-40B4-BE49-F238E27FC236}">
                  <a16:creationId xmlns:a16="http://schemas.microsoft.com/office/drawing/2014/main" xmlns="" id="{593E059C-3B5C-43DE-A8D4-0CC587F642D6}"/>
                </a:ext>
              </a:extLst>
            </p:cNvPr>
            <p:cNvSpPr>
              <a:spLocks noChangeArrowheads="1"/>
            </p:cNvSpPr>
            <p:nvPr/>
          </p:nvSpPr>
          <p:spPr bwMode="auto">
            <a:xfrm>
              <a:off x="9796812" y="5862244"/>
              <a:ext cx="649617" cy="642107"/>
            </a:xfrm>
            <a:prstGeom prst="rect">
              <a:avLst/>
            </a:prstGeom>
            <a:solidFill>
              <a:srgbClr val="9883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3" name="Rectangle 1123">
              <a:extLst>
                <a:ext uri="{FF2B5EF4-FFF2-40B4-BE49-F238E27FC236}">
                  <a16:creationId xmlns:a16="http://schemas.microsoft.com/office/drawing/2014/main" xmlns="" id="{4F1B1364-F04A-4A7D-BBB8-8368E2E8E247}"/>
                </a:ext>
              </a:extLst>
            </p:cNvPr>
            <p:cNvSpPr>
              <a:spLocks noChangeArrowheads="1"/>
            </p:cNvSpPr>
            <p:nvPr/>
          </p:nvSpPr>
          <p:spPr bwMode="auto">
            <a:xfrm>
              <a:off x="10217373" y="5926081"/>
              <a:ext cx="150200" cy="8261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4" name="Freeform 1124">
              <a:extLst>
                <a:ext uri="{FF2B5EF4-FFF2-40B4-BE49-F238E27FC236}">
                  <a16:creationId xmlns:a16="http://schemas.microsoft.com/office/drawing/2014/main" xmlns="" id="{C0699768-9FCA-4BA2-B263-9884E6270E61}"/>
                </a:ext>
              </a:extLst>
            </p:cNvPr>
            <p:cNvSpPr>
              <a:spLocks/>
            </p:cNvSpPr>
            <p:nvPr/>
          </p:nvSpPr>
          <p:spPr bwMode="auto">
            <a:xfrm>
              <a:off x="9969542" y="6342885"/>
              <a:ext cx="22530" cy="116406"/>
            </a:xfrm>
            <a:custGeom>
              <a:avLst/>
              <a:gdLst>
                <a:gd name="T0" fmla="*/ 4 w 4"/>
                <a:gd name="T1" fmla="*/ 0 h 23"/>
                <a:gd name="T2" fmla="*/ 4 w 4"/>
                <a:gd name="T3" fmla="*/ 23 h 23"/>
                <a:gd name="T4" fmla="*/ 0 w 4"/>
                <a:gd name="T5" fmla="*/ 23 h 23"/>
                <a:gd name="T6" fmla="*/ 0 w 4"/>
                <a:gd name="T7" fmla="*/ 0 h 23"/>
                <a:gd name="T8" fmla="*/ 4 w 4"/>
                <a:gd name="T9" fmla="*/ 0 h 23"/>
              </a:gdLst>
              <a:ahLst/>
              <a:cxnLst>
                <a:cxn ang="0">
                  <a:pos x="T0" y="T1"/>
                </a:cxn>
                <a:cxn ang="0">
                  <a:pos x="T2" y="T3"/>
                </a:cxn>
                <a:cxn ang="0">
                  <a:pos x="T4" y="T5"/>
                </a:cxn>
                <a:cxn ang="0">
                  <a:pos x="T6" y="T7"/>
                </a:cxn>
                <a:cxn ang="0">
                  <a:pos x="T8" y="T9"/>
                </a:cxn>
              </a:cxnLst>
              <a:rect l="0" t="0" r="r" b="b"/>
              <a:pathLst>
                <a:path w="4" h="23">
                  <a:moveTo>
                    <a:pt x="4" y="0"/>
                  </a:moveTo>
                  <a:cubicBezTo>
                    <a:pt x="4" y="23"/>
                    <a:pt x="4" y="23"/>
                    <a:pt x="4" y="23"/>
                  </a:cubicBezTo>
                  <a:cubicBezTo>
                    <a:pt x="0" y="23"/>
                    <a:pt x="0" y="23"/>
                    <a:pt x="0" y="23"/>
                  </a:cubicBezTo>
                  <a:cubicBezTo>
                    <a:pt x="0" y="16"/>
                    <a:pt x="0" y="5"/>
                    <a:pt x="0" y="0"/>
                  </a:cubicBezTo>
                  <a:lnTo>
                    <a:pt x="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5" name="Rectangle 1125">
              <a:extLst>
                <a:ext uri="{FF2B5EF4-FFF2-40B4-BE49-F238E27FC236}">
                  <a16:creationId xmlns:a16="http://schemas.microsoft.com/office/drawing/2014/main" xmlns="" id="{5CAFDAE3-557D-403A-9347-D5CB87342C04}"/>
                </a:ext>
              </a:extLst>
            </p:cNvPr>
            <p:cNvSpPr>
              <a:spLocks noChangeArrowheads="1"/>
            </p:cNvSpPr>
            <p:nvPr/>
          </p:nvSpPr>
          <p:spPr bwMode="auto">
            <a:xfrm>
              <a:off x="9954522" y="6342885"/>
              <a:ext cx="7510"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6" name="Rectangle 1126">
              <a:extLst>
                <a:ext uri="{FF2B5EF4-FFF2-40B4-BE49-F238E27FC236}">
                  <a16:creationId xmlns:a16="http://schemas.microsoft.com/office/drawing/2014/main" xmlns="" id="{1ECF3468-6941-4457-8766-931D60BFB92C}"/>
                </a:ext>
              </a:extLst>
            </p:cNvPr>
            <p:cNvSpPr>
              <a:spLocks noChangeArrowheads="1"/>
            </p:cNvSpPr>
            <p:nvPr/>
          </p:nvSpPr>
          <p:spPr bwMode="auto">
            <a:xfrm>
              <a:off x="10022112" y="6342885"/>
              <a:ext cx="30040"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7" name="Rectangle 1127">
              <a:extLst>
                <a:ext uri="{FF2B5EF4-FFF2-40B4-BE49-F238E27FC236}">
                  <a16:creationId xmlns:a16="http://schemas.microsoft.com/office/drawing/2014/main" xmlns="" id="{A4F663A6-F64F-4784-B9FB-E071FAC9CF23}"/>
                </a:ext>
              </a:extLst>
            </p:cNvPr>
            <p:cNvSpPr>
              <a:spLocks noChangeArrowheads="1"/>
            </p:cNvSpPr>
            <p:nvPr/>
          </p:nvSpPr>
          <p:spPr bwMode="auto">
            <a:xfrm>
              <a:off x="9999582" y="6342885"/>
              <a:ext cx="15020"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8" name="Rectangle 1128">
              <a:extLst>
                <a:ext uri="{FF2B5EF4-FFF2-40B4-BE49-F238E27FC236}">
                  <a16:creationId xmlns:a16="http://schemas.microsoft.com/office/drawing/2014/main" xmlns="" id="{48D626E7-7D97-4443-A3F8-FA84FA004668}"/>
                </a:ext>
              </a:extLst>
            </p:cNvPr>
            <p:cNvSpPr>
              <a:spLocks noChangeArrowheads="1"/>
            </p:cNvSpPr>
            <p:nvPr/>
          </p:nvSpPr>
          <p:spPr bwMode="auto">
            <a:xfrm>
              <a:off x="9909462" y="6342885"/>
              <a:ext cx="26286"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9" name="Freeform 1129">
              <a:extLst>
                <a:ext uri="{FF2B5EF4-FFF2-40B4-BE49-F238E27FC236}">
                  <a16:creationId xmlns:a16="http://schemas.microsoft.com/office/drawing/2014/main" xmlns="" id="{F18C7C01-6AD6-4CD0-8874-EBBABE8C9658}"/>
                </a:ext>
              </a:extLst>
            </p:cNvPr>
            <p:cNvSpPr>
              <a:spLocks/>
            </p:cNvSpPr>
            <p:nvPr/>
          </p:nvSpPr>
          <p:spPr bwMode="auto">
            <a:xfrm>
              <a:off x="9849382" y="6342885"/>
              <a:ext cx="0" cy="116406"/>
            </a:xfrm>
            <a:custGeom>
              <a:avLst/>
              <a:gdLst>
                <a:gd name="T0" fmla="*/ 0 h 23"/>
                <a:gd name="T1" fmla="*/ 0 h 23"/>
                <a:gd name="T2" fmla="*/ 23 h 23"/>
                <a:gd name="T3" fmla="*/ 23 h 23"/>
                <a:gd name="T4" fmla="*/ 0 h 23"/>
              </a:gdLst>
              <a:ahLst/>
              <a:cxnLst>
                <a:cxn ang="0">
                  <a:pos x="0" y="T0"/>
                </a:cxn>
                <a:cxn ang="0">
                  <a:pos x="0" y="T1"/>
                </a:cxn>
                <a:cxn ang="0">
                  <a:pos x="0" y="T2"/>
                </a:cxn>
                <a:cxn ang="0">
                  <a:pos x="0" y="T3"/>
                </a:cxn>
                <a:cxn ang="0">
                  <a:pos x="0" y="T4"/>
                </a:cxn>
              </a:cxnLst>
              <a:rect l="0" t="0" r="r" b="b"/>
              <a:pathLst>
                <a:path h="23">
                  <a:moveTo>
                    <a:pt x="0" y="0"/>
                  </a:moveTo>
                  <a:cubicBezTo>
                    <a:pt x="0" y="0"/>
                    <a:pt x="0" y="0"/>
                    <a:pt x="0" y="0"/>
                  </a:cubicBezTo>
                  <a:cubicBezTo>
                    <a:pt x="0" y="5"/>
                    <a:pt x="0" y="16"/>
                    <a:pt x="0" y="23"/>
                  </a:cubicBezTo>
                  <a:cubicBezTo>
                    <a:pt x="0" y="23"/>
                    <a:pt x="0" y="23"/>
                    <a:pt x="0" y="2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0" name="Rectangle 1130">
              <a:extLst>
                <a:ext uri="{FF2B5EF4-FFF2-40B4-BE49-F238E27FC236}">
                  <a16:creationId xmlns:a16="http://schemas.microsoft.com/office/drawing/2014/main" xmlns="" id="{582D452F-14D1-4BF2-BBA8-B6DCD40AF570}"/>
                </a:ext>
              </a:extLst>
            </p:cNvPr>
            <p:cNvSpPr>
              <a:spLocks noChangeArrowheads="1"/>
            </p:cNvSpPr>
            <p:nvPr/>
          </p:nvSpPr>
          <p:spPr bwMode="auto">
            <a:xfrm>
              <a:off x="9864402" y="6342885"/>
              <a:ext cx="3756"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1" name="Rectangle 1131">
              <a:extLst>
                <a:ext uri="{FF2B5EF4-FFF2-40B4-BE49-F238E27FC236}">
                  <a16:creationId xmlns:a16="http://schemas.microsoft.com/office/drawing/2014/main" xmlns="" id="{7089927D-CF38-499C-96FE-CE067CCFB62D}"/>
                </a:ext>
              </a:extLst>
            </p:cNvPr>
            <p:cNvSpPr>
              <a:spLocks noChangeArrowheads="1"/>
            </p:cNvSpPr>
            <p:nvPr/>
          </p:nvSpPr>
          <p:spPr bwMode="auto">
            <a:xfrm>
              <a:off x="9868158" y="6342885"/>
              <a:ext cx="7510"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2" name="Rectangle 1132">
              <a:extLst>
                <a:ext uri="{FF2B5EF4-FFF2-40B4-BE49-F238E27FC236}">
                  <a16:creationId xmlns:a16="http://schemas.microsoft.com/office/drawing/2014/main" xmlns="" id="{24477F2D-F3E2-43DB-BF38-124ACD864D09}"/>
                </a:ext>
              </a:extLst>
            </p:cNvPr>
            <p:cNvSpPr>
              <a:spLocks noChangeArrowheads="1"/>
            </p:cNvSpPr>
            <p:nvPr/>
          </p:nvSpPr>
          <p:spPr bwMode="auto">
            <a:xfrm>
              <a:off x="9883178" y="6342885"/>
              <a:ext cx="7510"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3" name="Freeform 1133">
              <a:extLst>
                <a:ext uri="{FF2B5EF4-FFF2-40B4-BE49-F238E27FC236}">
                  <a16:creationId xmlns:a16="http://schemas.microsoft.com/office/drawing/2014/main" xmlns="" id="{A6128BB2-5880-48B1-9F5F-1E185C201CD1}"/>
                </a:ext>
              </a:extLst>
            </p:cNvPr>
            <p:cNvSpPr>
              <a:spLocks/>
            </p:cNvSpPr>
            <p:nvPr/>
          </p:nvSpPr>
          <p:spPr bwMode="auto">
            <a:xfrm>
              <a:off x="10044643" y="6466802"/>
              <a:ext cx="7510" cy="15020"/>
            </a:xfrm>
            <a:custGeom>
              <a:avLst/>
              <a:gdLst>
                <a:gd name="T0" fmla="*/ 0 w 2"/>
                <a:gd name="T1" fmla="*/ 4 h 4"/>
                <a:gd name="T2" fmla="*/ 0 w 2"/>
                <a:gd name="T3" fmla="*/ 4 h 4"/>
                <a:gd name="T4" fmla="*/ 0 w 2"/>
                <a:gd name="T5" fmla="*/ 0 h 4"/>
                <a:gd name="T6" fmla="*/ 0 w 2"/>
                <a:gd name="T7" fmla="*/ 0 h 4"/>
                <a:gd name="T8" fmla="*/ 2 w 2"/>
                <a:gd name="T9" fmla="*/ 0 h 4"/>
                <a:gd name="T10" fmla="*/ 2 w 2"/>
                <a:gd name="T11" fmla="*/ 1 h 4"/>
                <a:gd name="T12" fmla="*/ 0 w 2"/>
                <a:gd name="T13" fmla="*/ 0 h 4"/>
                <a:gd name="T14" fmla="*/ 0 w 2"/>
                <a:gd name="T15" fmla="*/ 0 h 4"/>
                <a:gd name="T16" fmla="*/ 0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0" y="4"/>
                  </a:moveTo>
                  <a:lnTo>
                    <a:pt x="0" y="4"/>
                  </a:lnTo>
                  <a:lnTo>
                    <a:pt x="0" y="0"/>
                  </a:lnTo>
                  <a:lnTo>
                    <a:pt x="0" y="0"/>
                  </a:lnTo>
                  <a:lnTo>
                    <a:pt x="2" y="0"/>
                  </a:lnTo>
                  <a:lnTo>
                    <a:pt x="2" y="1"/>
                  </a:lnTo>
                  <a:lnTo>
                    <a:pt x="0" y="0"/>
                  </a:lnTo>
                  <a:lnTo>
                    <a:pt x="0" y="0"/>
                  </a:ln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4" name="Freeform 1134">
              <a:extLst>
                <a:ext uri="{FF2B5EF4-FFF2-40B4-BE49-F238E27FC236}">
                  <a16:creationId xmlns:a16="http://schemas.microsoft.com/office/drawing/2014/main" xmlns="" id="{D548124C-987A-42D9-AC73-79EBD3B086C0}"/>
                </a:ext>
              </a:extLst>
            </p:cNvPr>
            <p:cNvSpPr>
              <a:spLocks/>
            </p:cNvSpPr>
            <p:nvPr/>
          </p:nvSpPr>
          <p:spPr bwMode="auto">
            <a:xfrm>
              <a:off x="10022112" y="6466802"/>
              <a:ext cx="7510" cy="15020"/>
            </a:xfrm>
            <a:custGeom>
              <a:avLst/>
              <a:gdLst>
                <a:gd name="T0" fmla="*/ 0 w 2"/>
                <a:gd name="T1" fmla="*/ 3 h 3"/>
                <a:gd name="T2" fmla="*/ 0 w 2"/>
                <a:gd name="T3" fmla="*/ 2 h 3"/>
                <a:gd name="T4" fmla="*/ 1 w 2"/>
                <a:gd name="T5" fmla="*/ 2 h 3"/>
                <a:gd name="T6" fmla="*/ 1 w 2"/>
                <a:gd name="T7" fmla="*/ 2 h 3"/>
                <a:gd name="T8" fmla="*/ 1 w 2"/>
                <a:gd name="T9" fmla="*/ 2 h 3"/>
                <a:gd name="T10" fmla="*/ 0 w 2"/>
                <a:gd name="T11" fmla="*/ 1 h 3"/>
                <a:gd name="T12" fmla="*/ 1 w 2"/>
                <a:gd name="T13" fmla="*/ 0 h 3"/>
                <a:gd name="T14" fmla="*/ 2 w 2"/>
                <a:gd name="T15" fmla="*/ 0 h 3"/>
                <a:gd name="T16" fmla="*/ 2 w 2"/>
                <a:gd name="T17" fmla="*/ 0 h 3"/>
                <a:gd name="T18" fmla="*/ 1 w 2"/>
                <a:gd name="T19" fmla="*/ 0 h 3"/>
                <a:gd name="T20" fmla="*/ 1 w 2"/>
                <a:gd name="T21" fmla="*/ 1 h 3"/>
                <a:gd name="T22" fmla="*/ 2 w 2"/>
                <a:gd name="T23" fmla="*/ 2 h 3"/>
                <a:gd name="T24" fmla="*/ 2 w 2"/>
                <a:gd name="T25" fmla="*/ 3 h 3"/>
                <a:gd name="T26" fmla="*/ 2 w 2"/>
                <a:gd name="T27" fmla="*/ 3 h 3"/>
                <a:gd name="T28" fmla="*/ 0 w 2"/>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3"/>
                  </a:moveTo>
                  <a:cubicBezTo>
                    <a:pt x="0" y="2"/>
                    <a:pt x="0" y="2"/>
                    <a:pt x="0" y="2"/>
                  </a:cubicBezTo>
                  <a:cubicBezTo>
                    <a:pt x="1" y="2"/>
                    <a:pt x="1" y="2"/>
                    <a:pt x="1" y="2"/>
                  </a:cubicBezTo>
                  <a:cubicBezTo>
                    <a:pt x="1" y="2"/>
                    <a:pt x="1" y="2"/>
                    <a:pt x="1" y="2"/>
                  </a:cubicBezTo>
                  <a:cubicBezTo>
                    <a:pt x="1" y="2"/>
                    <a:pt x="1" y="2"/>
                    <a:pt x="1" y="2"/>
                  </a:cubicBezTo>
                  <a:cubicBezTo>
                    <a:pt x="1" y="2"/>
                    <a:pt x="0" y="1"/>
                    <a:pt x="0" y="1"/>
                  </a:cubicBezTo>
                  <a:cubicBezTo>
                    <a:pt x="0" y="0"/>
                    <a:pt x="1" y="0"/>
                    <a:pt x="1" y="0"/>
                  </a:cubicBezTo>
                  <a:cubicBezTo>
                    <a:pt x="2" y="0"/>
                    <a:pt x="2" y="0"/>
                    <a:pt x="2" y="0"/>
                  </a:cubicBezTo>
                  <a:cubicBezTo>
                    <a:pt x="2" y="0"/>
                    <a:pt x="2" y="0"/>
                    <a:pt x="2" y="0"/>
                  </a:cubicBezTo>
                  <a:cubicBezTo>
                    <a:pt x="1" y="0"/>
                    <a:pt x="1" y="0"/>
                    <a:pt x="1" y="0"/>
                  </a:cubicBezTo>
                  <a:cubicBezTo>
                    <a:pt x="1" y="0"/>
                    <a:pt x="1" y="0"/>
                    <a:pt x="1" y="1"/>
                  </a:cubicBezTo>
                  <a:cubicBezTo>
                    <a:pt x="1" y="1"/>
                    <a:pt x="1" y="2"/>
                    <a:pt x="2" y="2"/>
                  </a:cubicBezTo>
                  <a:cubicBezTo>
                    <a:pt x="2" y="3"/>
                    <a:pt x="2" y="3"/>
                    <a:pt x="2" y="3"/>
                  </a:cubicBezTo>
                  <a:cubicBezTo>
                    <a:pt x="2" y="3"/>
                    <a:pt x="2" y="3"/>
                    <a:pt x="2" y="3"/>
                  </a:cubicBezTo>
                  <a:lnTo>
                    <a:pt x="0"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5" name="Freeform 1135">
              <a:extLst>
                <a:ext uri="{FF2B5EF4-FFF2-40B4-BE49-F238E27FC236}">
                  <a16:creationId xmlns:a16="http://schemas.microsoft.com/office/drawing/2014/main" xmlns="" id="{2E438DE5-FE02-467A-B093-6432ABC40294}"/>
                </a:ext>
              </a:extLst>
            </p:cNvPr>
            <p:cNvSpPr>
              <a:spLocks/>
            </p:cNvSpPr>
            <p:nvPr/>
          </p:nvSpPr>
          <p:spPr bwMode="auto">
            <a:xfrm>
              <a:off x="9999582" y="6466802"/>
              <a:ext cx="11266" cy="15020"/>
            </a:xfrm>
            <a:custGeom>
              <a:avLst/>
              <a:gdLst>
                <a:gd name="T0" fmla="*/ 2 w 2"/>
                <a:gd name="T1" fmla="*/ 3 h 3"/>
                <a:gd name="T2" fmla="*/ 1 w 2"/>
                <a:gd name="T3" fmla="*/ 3 h 3"/>
                <a:gd name="T4" fmla="*/ 0 w 2"/>
                <a:gd name="T5" fmla="*/ 2 h 3"/>
                <a:gd name="T6" fmla="*/ 1 w 2"/>
                <a:gd name="T7" fmla="*/ 1 h 3"/>
                <a:gd name="T8" fmla="*/ 1 w 2"/>
                <a:gd name="T9" fmla="*/ 1 h 3"/>
                <a:gd name="T10" fmla="*/ 0 w 2"/>
                <a:gd name="T11" fmla="*/ 1 h 3"/>
                <a:gd name="T12" fmla="*/ 1 w 2"/>
                <a:gd name="T13" fmla="*/ 0 h 3"/>
                <a:gd name="T14" fmla="*/ 2 w 2"/>
                <a:gd name="T15" fmla="*/ 0 h 3"/>
                <a:gd name="T16" fmla="*/ 2 w 2"/>
                <a:gd name="T17" fmla="*/ 0 h 3"/>
                <a:gd name="T18" fmla="*/ 1 w 2"/>
                <a:gd name="T19" fmla="*/ 0 h 3"/>
                <a:gd name="T20" fmla="*/ 1 w 2"/>
                <a:gd name="T21" fmla="*/ 1 h 3"/>
                <a:gd name="T22" fmla="*/ 1 w 2"/>
                <a:gd name="T23" fmla="*/ 1 h 3"/>
                <a:gd name="T24" fmla="*/ 1 w 2"/>
                <a:gd name="T25" fmla="*/ 1 h 3"/>
                <a:gd name="T26" fmla="*/ 1 w 2"/>
                <a:gd name="T27" fmla="*/ 1 h 3"/>
                <a:gd name="T28" fmla="*/ 1 w 2"/>
                <a:gd name="T29" fmla="*/ 1 h 3"/>
                <a:gd name="T30" fmla="*/ 1 w 2"/>
                <a:gd name="T31" fmla="*/ 2 h 3"/>
                <a:gd name="T32" fmla="*/ 1 w 2"/>
                <a:gd name="T33" fmla="*/ 3 h 3"/>
                <a:gd name="T34" fmla="*/ 2 w 2"/>
                <a:gd name="T35" fmla="*/ 2 h 3"/>
                <a:gd name="T36" fmla="*/ 2 w 2"/>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3">
                  <a:moveTo>
                    <a:pt x="2" y="3"/>
                  </a:moveTo>
                  <a:cubicBezTo>
                    <a:pt x="1" y="3"/>
                    <a:pt x="1" y="3"/>
                    <a:pt x="1" y="3"/>
                  </a:cubicBezTo>
                  <a:cubicBezTo>
                    <a:pt x="0" y="3"/>
                    <a:pt x="0" y="2"/>
                    <a:pt x="0" y="2"/>
                  </a:cubicBezTo>
                  <a:cubicBezTo>
                    <a:pt x="0" y="2"/>
                    <a:pt x="0" y="1"/>
                    <a:pt x="1" y="1"/>
                  </a:cubicBezTo>
                  <a:cubicBezTo>
                    <a:pt x="1" y="1"/>
                    <a:pt x="1" y="1"/>
                    <a:pt x="1" y="1"/>
                  </a:cubicBezTo>
                  <a:cubicBezTo>
                    <a:pt x="0" y="1"/>
                    <a:pt x="0" y="1"/>
                    <a:pt x="0" y="1"/>
                  </a:cubicBezTo>
                  <a:cubicBezTo>
                    <a:pt x="0" y="0"/>
                    <a:pt x="1" y="0"/>
                    <a:pt x="1" y="0"/>
                  </a:cubicBezTo>
                  <a:cubicBezTo>
                    <a:pt x="2" y="0"/>
                    <a:pt x="2" y="0"/>
                    <a:pt x="2" y="0"/>
                  </a:cubicBezTo>
                  <a:cubicBezTo>
                    <a:pt x="2" y="0"/>
                    <a:pt x="2" y="0"/>
                    <a:pt x="2" y="0"/>
                  </a:cubicBezTo>
                  <a:cubicBezTo>
                    <a:pt x="1" y="0"/>
                    <a:pt x="1" y="0"/>
                    <a:pt x="1" y="0"/>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1" y="2"/>
                    <a:pt x="1" y="2"/>
                  </a:cubicBezTo>
                  <a:cubicBezTo>
                    <a:pt x="1" y="2"/>
                    <a:pt x="1" y="3"/>
                    <a:pt x="1" y="3"/>
                  </a:cubicBezTo>
                  <a:cubicBezTo>
                    <a:pt x="2" y="2"/>
                    <a:pt x="2" y="2"/>
                    <a:pt x="2" y="2"/>
                  </a:cubicBezTo>
                  <a:lnTo>
                    <a:pt x="2"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6" name="Freeform 1136">
              <a:extLst>
                <a:ext uri="{FF2B5EF4-FFF2-40B4-BE49-F238E27FC236}">
                  <a16:creationId xmlns:a16="http://schemas.microsoft.com/office/drawing/2014/main" xmlns="" id="{DF25E738-56B2-483E-8211-ADF23A0F8DD7}"/>
                </a:ext>
              </a:extLst>
            </p:cNvPr>
            <p:cNvSpPr>
              <a:spLocks noEditPoints="1"/>
            </p:cNvSpPr>
            <p:nvPr/>
          </p:nvSpPr>
          <p:spPr bwMode="auto">
            <a:xfrm>
              <a:off x="9980809" y="6466802"/>
              <a:ext cx="11266" cy="15020"/>
            </a:xfrm>
            <a:custGeom>
              <a:avLst/>
              <a:gdLst>
                <a:gd name="T0" fmla="*/ 0 w 3"/>
                <a:gd name="T1" fmla="*/ 4 h 4"/>
                <a:gd name="T2" fmla="*/ 0 w 3"/>
                <a:gd name="T3" fmla="*/ 2 h 4"/>
                <a:gd name="T4" fmla="*/ 0 w 3"/>
                <a:gd name="T5" fmla="*/ 2 h 4"/>
                <a:gd name="T6" fmla="*/ 0 w 3"/>
                <a:gd name="T7" fmla="*/ 2 h 4"/>
                <a:gd name="T8" fmla="*/ 0 w 3"/>
                <a:gd name="T9" fmla="*/ 2 h 4"/>
                <a:gd name="T10" fmla="*/ 0 w 3"/>
                <a:gd name="T11" fmla="*/ 0 h 4"/>
                <a:gd name="T12" fmla="*/ 1 w 3"/>
                <a:gd name="T13" fmla="*/ 0 h 4"/>
                <a:gd name="T14" fmla="*/ 3 w 3"/>
                <a:gd name="T15" fmla="*/ 2 h 4"/>
                <a:gd name="T16" fmla="*/ 3 w 3"/>
                <a:gd name="T17" fmla="*/ 2 h 4"/>
                <a:gd name="T18" fmla="*/ 1 w 3"/>
                <a:gd name="T19" fmla="*/ 2 h 4"/>
                <a:gd name="T20" fmla="*/ 1 w 3"/>
                <a:gd name="T21" fmla="*/ 4 h 4"/>
                <a:gd name="T22" fmla="*/ 0 w 3"/>
                <a:gd name="T23" fmla="*/ 4 h 4"/>
                <a:gd name="T24" fmla="*/ 3 w 3"/>
                <a:gd name="T25" fmla="*/ 2 h 4"/>
                <a:gd name="T26" fmla="*/ 3 w 3"/>
                <a:gd name="T27" fmla="*/ 2 h 4"/>
                <a:gd name="T28" fmla="*/ 1 w 3"/>
                <a:gd name="T29" fmla="*/ 1 h 4"/>
                <a:gd name="T30" fmla="*/ 1 w 3"/>
                <a:gd name="T31" fmla="*/ 0 h 4"/>
                <a:gd name="T32" fmla="*/ 1 w 3"/>
                <a:gd name="T33" fmla="*/ 0 h 4"/>
                <a:gd name="T34" fmla="*/ 1 w 3"/>
                <a:gd name="T35" fmla="*/ 1 h 4"/>
                <a:gd name="T36" fmla="*/ 1 w 3"/>
                <a:gd name="T37" fmla="*/ 2 h 4"/>
                <a:gd name="T38" fmla="*/ 3 w 3"/>
                <a:gd name="T3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 h="4">
                  <a:moveTo>
                    <a:pt x="0" y="4"/>
                  </a:moveTo>
                  <a:lnTo>
                    <a:pt x="0" y="2"/>
                  </a:lnTo>
                  <a:lnTo>
                    <a:pt x="0" y="2"/>
                  </a:lnTo>
                  <a:lnTo>
                    <a:pt x="0" y="2"/>
                  </a:lnTo>
                  <a:lnTo>
                    <a:pt x="0" y="2"/>
                  </a:lnTo>
                  <a:lnTo>
                    <a:pt x="0" y="0"/>
                  </a:lnTo>
                  <a:lnTo>
                    <a:pt x="1" y="0"/>
                  </a:lnTo>
                  <a:lnTo>
                    <a:pt x="3" y="2"/>
                  </a:lnTo>
                  <a:lnTo>
                    <a:pt x="3" y="2"/>
                  </a:lnTo>
                  <a:lnTo>
                    <a:pt x="1" y="2"/>
                  </a:lnTo>
                  <a:lnTo>
                    <a:pt x="1" y="4"/>
                  </a:lnTo>
                  <a:lnTo>
                    <a:pt x="0" y="4"/>
                  </a:lnTo>
                  <a:close/>
                  <a:moveTo>
                    <a:pt x="3" y="2"/>
                  </a:moveTo>
                  <a:lnTo>
                    <a:pt x="3" y="2"/>
                  </a:lnTo>
                  <a:lnTo>
                    <a:pt x="1" y="1"/>
                  </a:lnTo>
                  <a:lnTo>
                    <a:pt x="1" y="0"/>
                  </a:lnTo>
                  <a:lnTo>
                    <a:pt x="1" y="0"/>
                  </a:lnTo>
                  <a:lnTo>
                    <a:pt x="1" y="1"/>
                  </a:lnTo>
                  <a:lnTo>
                    <a:pt x="1" y="2"/>
                  </a:lnTo>
                  <a:lnTo>
                    <a:pt x="3"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7" name="Freeform 1137">
              <a:extLst>
                <a:ext uri="{FF2B5EF4-FFF2-40B4-BE49-F238E27FC236}">
                  <a16:creationId xmlns:a16="http://schemas.microsoft.com/office/drawing/2014/main" xmlns="" id="{CE497A9C-8C6B-47F3-BF0F-4B6C9B5A12D8}"/>
                </a:ext>
              </a:extLst>
            </p:cNvPr>
            <p:cNvSpPr>
              <a:spLocks/>
            </p:cNvSpPr>
            <p:nvPr/>
          </p:nvSpPr>
          <p:spPr bwMode="auto">
            <a:xfrm>
              <a:off x="9962032" y="6466802"/>
              <a:ext cx="7510" cy="15020"/>
            </a:xfrm>
            <a:custGeom>
              <a:avLst/>
              <a:gdLst>
                <a:gd name="T0" fmla="*/ 0 w 2"/>
                <a:gd name="T1" fmla="*/ 0 h 3"/>
                <a:gd name="T2" fmla="*/ 1 w 2"/>
                <a:gd name="T3" fmla="*/ 0 h 3"/>
                <a:gd name="T4" fmla="*/ 2 w 2"/>
                <a:gd name="T5" fmla="*/ 1 h 3"/>
                <a:gd name="T6" fmla="*/ 1 w 2"/>
                <a:gd name="T7" fmla="*/ 1 h 3"/>
                <a:gd name="T8" fmla="*/ 0 w 2"/>
                <a:gd name="T9" fmla="*/ 2 h 3"/>
                <a:gd name="T10" fmla="*/ 1 w 2"/>
                <a:gd name="T11" fmla="*/ 3 h 3"/>
                <a:gd name="T12" fmla="*/ 2 w 2"/>
                <a:gd name="T13" fmla="*/ 2 h 3"/>
                <a:gd name="T14" fmla="*/ 2 w 2"/>
                <a:gd name="T15" fmla="*/ 3 h 3"/>
                <a:gd name="T16" fmla="*/ 1 w 2"/>
                <a:gd name="T17" fmla="*/ 3 h 3"/>
                <a:gd name="T18" fmla="*/ 0 w 2"/>
                <a:gd name="T19" fmla="*/ 2 h 3"/>
                <a:gd name="T20" fmla="*/ 0 w 2"/>
                <a:gd name="T21" fmla="*/ 1 h 3"/>
                <a:gd name="T22" fmla="*/ 1 w 2"/>
                <a:gd name="T23" fmla="*/ 1 h 3"/>
                <a:gd name="T24" fmla="*/ 1 w 2"/>
                <a:gd name="T25" fmla="*/ 1 h 3"/>
                <a:gd name="T26" fmla="*/ 1 w 2"/>
                <a:gd name="T27" fmla="*/ 0 h 3"/>
                <a:gd name="T28" fmla="*/ 0 w 2"/>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0"/>
                  </a:moveTo>
                  <a:cubicBezTo>
                    <a:pt x="1" y="0"/>
                    <a:pt x="1" y="0"/>
                    <a:pt x="1" y="0"/>
                  </a:cubicBezTo>
                  <a:cubicBezTo>
                    <a:pt x="2" y="1"/>
                    <a:pt x="2" y="1"/>
                    <a:pt x="2" y="1"/>
                  </a:cubicBezTo>
                  <a:cubicBezTo>
                    <a:pt x="1" y="1"/>
                    <a:pt x="1" y="1"/>
                    <a:pt x="1" y="1"/>
                  </a:cubicBezTo>
                  <a:cubicBezTo>
                    <a:pt x="1" y="1"/>
                    <a:pt x="0" y="2"/>
                    <a:pt x="0" y="2"/>
                  </a:cubicBezTo>
                  <a:cubicBezTo>
                    <a:pt x="0" y="2"/>
                    <a:pt x="1" y="3"/>
                    <a:pt x="1" y="3"/>
                  </a:cubicBezTo>
                  <a:cubicBezTo>
                    <a:pt x="2" y="2"/>
                    <a:pt x="2" y="2"/>
                    <a:pt x="2" y="2"/>
                  </a:cubicBezTo>
                  <a:cubicBezTo>
                    <a:pt x="2" y="3"/>
                    <a:pt x="2" y="3"/>
                    <a:pt x="2" y="3"/>
                  </a:cubicBezTo>
                  <a:cubicBezTo>
                    <a:pt x="1" y="3"/>
                    <a:pt x="1" y="3"/>
                    <a:pt x="1" y="3"/>
                  </a:cubicBezTo>
                  <a:cubicBezTo>
                    <a:pt x="0" y="3"/>
                    <a:pt x="0" y="2"/>
                    <a:pt x="0" y="2"/>
                  </a:cubicBezTo>
                  <a:cubicBezTo>
                    <a:pt x="0" y="1"/>
                    <a:pt x="0" y="1"/>
                    <a:pt x="0" y="1"/>
                  </a:cubicBezTo>
                  <a:cubicBezTo>
                    <a:pt x="1" y="1"/>
                    <a:pt x="1" y="1"/>
                    <a:pt x="1" y="1"/>
                  </a:cubicBezTo>
                  <a:cubicBezTo>
                    <a:pt x="1" y="1"/>
                    <a:pt x="1" y="1"/>
                    <a:pt x="1" y="1"/>
                  </a:cubicBezTo>
                  <a:cubicBezTo>
                    <a:pt x="1" y="0"/>
                    <a:pt x="1" y="0"/>
                    <a:pt x="1"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8" name="Freeform 1138">
              <a:extLst>
                <a:ext uri="{FF2B5EF4-FFF2-40B4-BE49-F238E27FC236}">
                  <a16:creationId xmlns:a16="http://schemas.microsoft.com/office/drawing/2014/main" xmlns="" id="{6B998C51-0911-4147-8DFA-DD19D246E368}"/>
                </a:ext>
              </a:extLst>
            </p:cNvPr>
            <p:cNvSpPr>
              <a:spLocks noEditPoints="1"/>
            </p:cNvSpPr>
            <p:nvPr/>
          </p:nvSpPr>
          <p:spPr bwMode="auto">
            <a:xfrm>
              <a:off x="9939502" y="6466802"/>
              <a:ext cx="11266" cy="15020"/>
            </a:xfrm>
            <a:custGeom>
              <a:avLst/>
              <a:gdLst>
                <a:gd name="T0" fmla="*/ 0 w 2"/>
                <a:gd name="T1" fmla="*/ 0 h 3"/>
                <a:gd name="T2" fmla="*/ 0 w 2"/>
                <a:gd name="T3" fmla="*/ 0 h 3"/>
                <a:gd name="T4" fmla="*/ 1 w 2"/>
                <a:gd name="T5" fmla="*/ 0 h 3"/>
                <a:gd name="T6" fmla="*/ 2 w 2"/>
                <a:gd name="T7" fmla="*/ 2 h 3"/>
                <a:gd name="T8" fmla="*/ 1 w 2"/>
                <a:gd name="T9" fmla="*/ 3 h 3"/>
                <a:gd name="T10" fmla="*/ 0 w 2"/>
                <a:gd name="T11" fmla="*/ 2 h 3"/>
                <a:gd name="T12" fmla="*/ 0 w 2"/>
                <a:gd name="T13" fmla="*/ 1 h 3"/>
                <a:gd name="T14" fmla="*/ 1 w 2"/>
                <a:gd name="T15" fmla="*/ 1 h 3"/>
                <a:gd name="T16" fmla="*/ 1 w 2"/>
                <a:gd name="T17" fmla="*/ 1 h 3"/>
                <a:gd name="T18" fmla="*/ 0 w 2"/>
                <a:gd name="T19" fmla="*/ 0 h 3"/>
                <a:gd name="T20" fmla="*/ 0 w 2"/>
                <a:gd name="T21" fmla="*/ 0 h 3"/>
                <a:gd name="T22" fmla="*/ 1 w 2"/>
                <a:gd name="T23" fmla="*/ 3 h 3"/>
                <a:gd name="T24" fmla="*/ 1 w 2"/>
                <a:gd name="T25" fmla="*/ 2 h 3"/>
                <a:gd name="T26" fmla="*/ 1 w 2"/>
                <a:gd name="T27" fmla="*/ 2 h 3"/>
                <a:gd name="T28" fmla="*/ 1 w 2"/>
                <a:gd name="T29" fmla="*/ 1 h 3"/>
                <a:gd name="T30" fmla="*/ 0 w 2"/>
                <a:gd name="T31" fmla="*/ 2 h 3"/>
                <a:gd name="T32" fmla="*/ 1 w 2"/>
                <a:gd name="T3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3">
                  <a:moveTo>
                    <a:pt x="0" y="0"/>
                  </a:moveTo>
                  <a:cubicBezTo>
                    <a:pt x="0" y="0"/>
                    <a:pt x="0" y="0"/>
                    <a:pt x="0" y="0"/>
                  </a:cubicBezTo>
                  <a:cubicBezTo>
                    <a:pt x="1" y="0"/>
                    <a:pt x="1" y="0"/>
                    <a:pt x="1" y="0"/>
                  </a:cubicBezTo>
                  <a:cubicBezTo>
                    <a:pt x="1" y="1"/>
                    <a:pt x="2" y="1"/>
                    <a:pt x="2" y="2"/>
                  </a:cubicBezTo>
                  <a:cubicBezTo>
                    <a:pt x="2" y="2"/>
                    <a:pt x="1" y="3"/>
                    <a:pt x="1" y="3"/>
                  </a:cubicBezTo>
                  <a:cubicBezTo>
                    <a:pt x="0" y="3"/>
                    <a:pt x="0" y="2"/>
                    <a:pt x="0" y="2"/>
                  </a:cubicBezTo>
                  <a:cubicBezTo>
                    <a:pt x="0" y="1"/>
                    <a:pt x="0" y="1"/>
                    <a:pt x="0" y="1"/>
                  </a:cubicBezTo>
                  <a:cubicBezTo>
                    <a:pt x="1" y="1"/>
                    <a:pt x="1" y="1"/>
                    <a:pt x="1" y="1"/>
                  </a:cubicBezTo>
                  <a:cubicBezTo>
                    <a:pt x="1" y="1"/>
                    <a:pt x="1" y="1"/>
                    <a:pt x="1" y="1"/>
                  </a:cubicBezTo>
                  <a:cubicBezTo>
                    <a:pt x="1" y="1"/>
                    <a:pt x="1" y="0"/>
                    <a:pt x="0" y="0"/>
                  </a:cubicBezTo>
                  <a:cubicBezTo>
                    <a:pt x="0" y="0"/>
                    <a:pt x="0" y="0"/>
                    <a:pt x="0" y="0"/>
                  </a:cubicBezTo>
                  <a:close/>
                  <a:moveTo>
                    <a:pt x="1" y="3"/>
                  </a:moveTo>
                  <a:cubicBezTo>
                    <a:pt x="1" y="3"/>
                    <a:pt x="1" y="2"/>
                    <a:pt x="1" y="2"/>
                  </a:cubicBezTo>
                  <a:cubicBezTo>
                    <a:pt x="1" y="2"/>
                    <a:pt x="1" y="2"/>
                    <a:pt x="1" y="2"/>
                  </a:cubicBezTo>
                  <a:cubicBezTo>
                    <a:pt x="1" y="1"/>
                    <a:pt x="1" y="1"/>
                    <a:pt x="1" y="1"/>
                  </a:cubicBezTo>
                  <a:cubicBezTo>
                    <a:pt x="0" y="1"/>
                    <a:pt x="0" y="1"/>
                    <a:pt x="0" y="2"/>
                  </a:cubicBezTo>
                  <a:cubicBezTo>
                    <a:pt x="0" y="2"/>
                    <a:pt x="0" y="3"/>
                    <a:pt x="1" y="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9" name="Freeform 1139">
              <a:extLst>
                <a:ext uri="{FF2B5EF4-FFF2-40B4-BE49-F238E27FC236}">
                  <a16:creationId xmlns:a16="http://schemas.microsoft.com/office/drawing/2014/main" xmlns="" id="{A83FD532-4631-4CA5-BF9D-EC9509628D96}"/>
                </a:ext>
              </a:extLst>
            </p:cNvPr>
            <p:cNvSpPr>
              <a:spLocks/>
            </p:cNvSpPr>
            <p:nvPr/>
          </p:nvSpPr>
          <p:spPr bwMode="auto">
            <a:xfrm>
              <a:off x="9920729" y="6466802"/>
              <a:ext cx="3756" cy="15020"/>
            </a:xfrm>
            <a:custGeom>
              <a:avLst/>
              <a:gdLst>
                <a:gd name="T0" fmla="*/ 1 w 1"/>
                <a:gd name="T1" fmla="*/ 0 h 4"/>
                <a:gd name="T2" fmla="*/ 1 w 1"/>
                <a:gd name="T3" fmla="*/ 0 h 4"/>
                <a:gd name="T4" fmla="*/ 0 w 1"/>
                <a:gd name="T5" fmla="*/ 0 h 4"/>
                <a:gd name="T6" fmla="*/ 0 w 1"/>
                <a:gd name="T7" fmla="*/ 0 h 4"/>
                <a:gd name="T8" fmla="*/ 1 w 1"/>
                <a:gd name="T9" fmla="*/ 4 h 4"/>
                <a:gd name="T10" fmla="*/ 1 w 1"/>
                <a:gd name="T11" fmla="*/ 4 h 4"/>
                <a:gd name="T12" fmla="*/ 0 w 1"/>
                <a:gd name="T13" fmla="*/ 0 h 4"/>
                <a:gd name="T14" fmla="*/ 0 w 1"/>
                <a:gd name="T15" fmla="*/ 0 h 4"/>
                <a:gd name="T16" fmla="*/ 1 w 1"/>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1" y="0"/>
                  </a:moveTo>
                  <a:lnTo>
                    <a:pt x="1" y="0"/>
                  </a:lnTo>
                  <a:lnTo>
                    <a:pt x="0" y="0"/>
                  </a:lnTo>
                  <a:lnTo>
                    <a:pt x="0" y="0"/>
                  </a:lnTo>
                  <a:lnTo>
                    <a:pt x="1" y="4"/>
                  </a:lnTo>
                  <a:lnTo>
                    <a:pt x="1" y="4"/>
                  </a:lnTo>
                  <a:lnTo>
                    <a:pt x="0" y="0"/>
                  </a:lnTo>
                  <a:lnTo>
                    <a:pt x="0" y="0"/>
                  </a:lnTo>
                  <a:lnTo>
                    <a:pt x="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0" name="Freeform 1140">
              <a:extLst>
                <a:ext uri="{FF2B5EF4-FFF2-40B4-BE49-F238E27FC236}">
                  <a16:creationId xmlns:a16="http://schemas.microsoft.com/office/drawing/2014/main" xmlns="" id="{BEBBBF71-431F-4BEC-9F8E-A1ECEC9DFE9E}"/>
                </a:ext>
              </a:extLst>
            </p:cNvPr>
            <p:cNvSpPr>
              <a:spLocks noEditPoints="1"/>
            </p:cNvSpPr>
            <p:nvPr/>
          </p:nvSpPr>
          <p:spPr bwMode="auto">
            <a:xfrm>
              <a:off x="9894442" y="6466802"/>
              <a:ext cx="11266" cy="15020"/>
            </a:xfrm>
            <a:custGeom>
              <a:avLst/>
              <a:gdLst>
                <a:gd name="T0" fmla="*/ 1 w 2"/>
                <a:gd name="T1" fmla="*/ 3 h 3"/>
                <a:gd name="T2" fmla="*/ 0 w 2"/>
                <a:gd name="T3" fmla="*/ 2 h 3"/>
                <a:gd name="T4" fmla="*/ 1 w 2"/>
                <a:gd name="T5" fmla="*/ 1 h 3"/>
                <a:gd name="T6" fmla="*/ 1 w 2"/>
                <a:gd name="T7" fmla="*/ 1 h 3"/>
                <a:gd name="T8" fmla="*/ 0 w 2"/>
                <a:gd name="T9" fmla="*/ 1 h 3"/>
                <a:gd name="T10" fmla="*/ 1 w 2"/>
                <a:gd name="T11" fmla="*/ 0 h 3"/>
                <a:gd name="T12" fmla="*/ 2 w 2"/>
                <a:gd name="T13" fmla="*/ 1 h 3"/>
                <a:gd name="T14" fmla="*/ 2 w 2"/>
                <a:gd name="T15" fmla="*/ 1 h 3"/>
                <a:gd name="T16" fmla="*/ 2 w 2"/>
                <a:gd name="T17" fmla="*/ 1 h 3"/>
                <a:gd name="T18" fmla="*/ 2 w 2"/>
                <a:gd name="T19" fmla="*/ 2 h 3"/>
                <a:gd name="T20" fmla="*/ 1 w 2"/>
                <a:gd name="T21" fmla="*/ 3 h 3"/>
                <a:gd name="T22" fmla="*/ 1 w 2"/>
                <a:gd name="T23" fmla="*/ 3 h 3"/>
                <a:gd name="T24" fmla="*/ 2 w 2"/>
                <a:gd name="T25" fmla="*/ 2 h 3"/>
                <a:gd name="T26" fmla="*/ 1 w 2"/>
                <a:gd name="T27" fmla="*/ 1 h 3"/>
                <a:gd name="T28" fmla="*/ 1 w 2"/>
                <a:gd name="T29" fmla="*/ 2 h 3"/>
                <a:gd name="T30" fmla="*/ 1 w 2"/>
                <a:gd name="T31" fmla="*/ 3 h 3"/>
                <a:gd name="T32" fmla="*/ 1 w 2"/>
                <a:gd name="T33" fmla="*/ 0 h 3"/>
                <a:gd name="T34" fmla="*/ 1 w 2"/>
                <a:gd name="T35" fmla="*/ 1 h 3"/>
                <a:gd name="T36" fmla="*/ 1 w 2"/>
                <a:gd name="T37" fmla="*/ 1 h 3"/>
                <a:gd name="T38" fmla="*/ 2 w 2"/>
                <a:gd name="T39" fmla="*/ 1 h 3"/>
                <a:gd name="T40" fmla="*/ 1 w 2"/>
                <a:gd name="T4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 h="3">
                  <a:moveTo>
                    <a:pt x="1" y="3"/>
                  </a:moveTo>
                  <a:cubicBezTo>
                    <a:pt x="1" y="3"/>
                    <a:pt x="0" y="2"/>
                    <a:pt x="0" y="2"/>
                  </a:cubicBezTo>
                  <a:cubicBezTo>
                    <a:pt x="1" y="1"/>
                    <a:pt x="1" y="1"/>
                    <a:pt x="1" y="1"/>
                  </a:cubicBezTo>
                  <a:cubicBezTo>
                    <a:pt x="1" y="1"/>
                    <a:pt x="1" y="1"/>
                    <a:pt x="1" y="1"/>
                  </a:cubicBezTo>
                  <a:cubicBezTo>
                    <a:pt x="0" y="1"/>
                    <a:pt x="0" y="1"/>
                    <a:pt x="0" y="1"/>
                  </a:cubicBezTo>
                  <a:cubicBezTo>
                    <a:pt x="0" y="0"/>
                    <a:pt x="1" y="0"/>
                    <a:pt x="1" y="0"/>
                  </a:cubicBezTo>
                  <a:cubicBezTo>
                    <a:pt x="2" y="0"/>
                    <a:pt x="2" y="0"/>
                    <a:pt x="2" y="1"/>
                  </a:cubicBezTo>
                  <a:cubicBezTo>
                    <a:pt x="2" y="1"/>
                    <a:pt x="2" y="1"/>
                    <a:pt x="2" y="1"/>
                  </a:cubicBezTo>
                  <a:cubicBezTo>
                    <a:pt x="2" y="1"/>
                    <a:pt x="2" y="1"/>
                    <a:pt x="2" y="1"/>
                  </a:cubicBezTo>
                  <a:cubicBezTo>
                    <a:pt x="2" y="1"/>
                    <a:pt x="2" y="2"/>
                    <a:pt x="2" y="2"/>
                  </a:cubicBezTo>
                  <a:cubicBezTo>
                    <a:pt x="2" y="2"/>
                    <a:pt x="2" y="3"/>
                    <a:pt x="1" y="3"/>
                  </a:cubicBezTo>
                  <a:close/>
                  <a:moveTo>
                    <a:pt x="1" y="3"/>
                  </a:moveTo>
                  <a:cubicBezTo>
                    <a:pt x="2" y="3"/>
                    <a:pt x="2" y="2"/>
                    <a:pt x="2" y="2"/>
                  </a:cubicBezTo>
                  <a:cubicBezTo>
                    <a:pt x="1" y="1"/>
                    <a:pt x="1" y="1"/>
                    <a:pt x="1" y="1"/>
                  </a:cubicBezTo>
                  <a:cubicBezTo>
                    <a:pt x="1" y="2"/>
                    <a:pt x="1" y="2"/>
                    <a:pt x="1" y="2"/>
                  </a:cubicBezTo>
                  <a:lnTo>
                    <a:pt x="1" y="3"/>
                  </a:lnTo>
                  <a:close/>
                  <a:moveTo>
                    <a:pt x="1" y="0"/>
                  </a:moveTo>
                  <a:cubicBezTo>
                    <a:pt x="1" y="1"/>
                    <a:pt x="1" y="1"/>
                    <a:pt x="1" y="1"/>
                  </a:cubicBezTo>
                  <a:cubicBezTo>
                    <a:pt x="1" y="1"/>
                    <a:pt x="1" y="1"/>
                    <a:pt x="1" y="1"/>
                  </a:cubicBezTo>
                  <a:cubicBezTo>
                    <a:pt x="2" y="1"/>
                    <a:pt x="2" y="1"/>
                    <a:pt x="2" y="1"/>
                  </a:cubicBezTo>
                  <a:lnTo>
                    <a:pt x="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1" name="Freeform 1141">
              <a:extLst>
                <a:ext uri="{FF2B5EF4-FFF2-40B4-BE49-F238E27FC236}">
                  <a16:creationId xmlns:a16="http://schemas.microsoft.com/office/drawing/2014/main" xmlns="" id="{5A18522F-4E55-4369-83E6-FBE300E02C7F}"/>
                </a:ext>
              </a:extLst>
            </p:cNvPr>
            <p:cNvSpPr>
              <a:spLocks noEditPoints="1"/>
            </p:cNvSpPr>
            <p:nvPr/>
          </p:nvSpPr>
          <p:spPr bwMode="auto">
            <a:xfrm>
              <a:off x="9868158" y="6466802"/>
              <a:ext cx="11266" cy="15020"/>
            </a:xfrm>
            <a:custGeom>
              <a:avLst/>
              <a:gdLst>
                <a:gd name="T0" fmla="*/ 2 w 2"/>
                <a:gd name="T1" fmla="*/ 3 h 3"/>
                <a:gd name="T2" fmla="*/ 2 w 2"/>
                <a:gd name="T3" fmla="*/ 3 h 3"/>
                <a:gd name="T4" fmla="*/ 1 w 2"/>
                <a:gd name="T5" fmla="*/ 2 h 3"/>
                <a:gd name="T6" fmla="*/ 0 w 2"/>
                <a:gd name="T7" fmla="*/ 1 h 3"/>
                <a:gd name="T8" fmla="*/ 1 w 2"/>
                <a:gd name="T9" fmla="*/ 0 h 3"/>
                <a:gd name="T10" fmla="*/ 2 w 2"/>
                <a:gd name="T11" fmla="*/ 1 h 3"/>
                <a:gd name="T12" fmla="*/ 1 w 2"/>
                <a:gd name="T13" fmla="*/ 2 h 3"/>
                <a:gd name="T14" fmla="*/ 1 w 2"/>
                <a:gd name="T15" fmla="*/ 1 h 3"/>
                <a:gd name="T16" fmla="*/ 1 w 2"/>
                <a:gd name="T17" fmla="*/ 1 h 3"/>
                <a:gd name="T18" fmla="*/ 1 w 2"/>
                <a:gd name="T19" fmla="*/ 2 h 3"/>
                <a:gd name="T20" fmla="*/ 2 w 2"/>
                <a:gd name="T21" fmla="*/ 2 h 3"/>
                <a:gd name="T22" fmla="*/ 2 w 2"/>
                <a:gd name="T23" fmla="*/ 3 h 3"/>
                <a:gd name="T24" fmla="*/ 1 w 2"/>
                <a:gd name="T25" fmla="*/ 0 h 3"/>
                <a:gd name="T26" fmla="*/ 1 w 2"/>
                <a:gd name="T27" fmla="*/ 1 h 3"/>
                <a:gd name="T28" fmla="*/ 1 w 2"/>
                <a:gd name="T29" fmla="*/ 1 h 3"/>
                <a:gd name="T30" fmla="*/ 1 w 2"/>
                <a:gd name="T31" fmla="*/ 1 h 3"/>
                <a:gd name="T32" fmla="*/ 2 w 2"/>
                <a:gd name="T33" fmla="*/ 1 h 3"/>
                <a:gd name="T34" fmla="*/ 1 w 2"/>
                <a:gd name="T3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2" y="3"/>
                  </a:moveTo>
                  <a:cubicBezTo>
                    <a:pt x="2" y="3"/>
                    <a:pt x="2" y="3"/>
                    <a:pt x="2" y="3"/>
                  </a:cubicBezTo>
                  <a:cubicBezTo>
                    <a:pt x="1" y="2"/>
                    <a:pt x="1" y="2"/>
                    <a:pt x="1" y="2"/>
                  </a:cubicBezTo>
                  <a:cubicBezTo>
                    <a:pt x="1" y="2"/>
                    <a:pt x="0" y="2"/>
                    <a:pt x="0" y="1"/>
                  </a:cubicBezTo>
                  <a:cubicBezTo>
                    <a:pt x="0" y="0"/>
                    <a:pt x="1" y="0"/>
                    <a:pt x="1" y="0"/>
                  </a:cubicBezTo>
                  <a:cubicBezTo>
                    <a:pt x="2" y="0"/>
                    <a:pt x="2" y="0"/>
                    <a:pt x="2" y="1"/>
                  </a:cubicBezTo>
                  <a:cubicBezTo>
                    <a:pt x="2" y="1"/>
                    <a:pt x="2" y="2"/>
                    <a:pt x="1" y="2"/>
                  </a:cubicBezTo>
                  <a:cubicBezTo>
                    <a:pt x="1" y="1"/>
                    <a:pt x="1" y="1"/>
                    <a:pt x="1" y="1"/>
                  </a:cubicBezTo>
                  <a:cubicBezTo>
                    <a:pt x="1" y="1"/>
                    <a:pt x="1" y="1"/>
                    <a:pt x="1" y="1"/>
                  </a:cubicBezTo>
                  <a:cubicBezTo>
                    <a:pt x="1" y="2"/>
                    <a:pt x="1" y="2"/>
                    <a:pt x="1" y="2"/>
                  </a:cubicBezTo>
                  <a:cubicBezTo>
                    <a:pt x="2" y="2"/>
                    <a:pt x="2" y="2"/>
                    <a:pt x="2" y="2"/>
                  </a:cubicBezTo>
                  <a:cubicBezTo>
                    <a:pt x="2" y="3"/>
                    <a:pt x="2" y="3"/>
                    <a:pt x="2" y="3"/>
                  </a:cubicBezTo>
                  <a:close/>
                  <a:moveTo>
                    <a:pt x="1" y="0"/>
                  </a:moveTo>
                  <a:cubicBezTo>
                    <a:pt x="1" y="0"/>
                    <a:pt x="1" y="1"/>
                    <a:pt x="1" y="1"/>
                  </a:cubicBezTo>
                  <a:cubicBezTo>
                    <a:pt x="1" y="1"/>
                    <a:pt x="1" y="1"/>
                    <a:pt x="1" y="1"/>
                  </a:cubicBezTo>
                  <a:cubicBezTo>
                    <a:pt x="1" y="1"/>
                    <a:pt x="1" y="1"/>
                    <a:pt x="1" y="1"/>
                  </a:cubicBezTo>
                  <a:cubicBezTo>
                    <a:pt x="2" y="1"/>
                    <a:pt x="2" y="1"/>
                    <a:pt x="2" y="1"/>
                  </a:cubicBezTo>
                  <a:cubicBezTo>
                    <a:pt x="2" y="0"/>
                    <a:pt x="2"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2" name="Freeform 1142">
              <a:extLst>
                <a:ext uri="{FF2B5EF4-FFF2-40B4-BE49-F238E27FC236}">
                  <a16:creationId xmlns:a16="http://schemas.microsoft.com/office/drawing/2014/main" xmlns="" id="{C6D1E65A-8DAD-42D1-B3B5-C8D30728F1B9}"/>
                </a:ext>
              </a:extLst>
            </p:cNvPr>
            <p:cNvSpPr>
              <a:spLocks noEditPoints="1"/>
            </p:cNvSpPr>
            <p:nvPr/>
          </p:nvSpPr>
          <p:spPr bwMode="auto">
            <a:xfrm>
              <a:off x="9841872" y="6466802"/>
              <a:ext cx="11266" cy="15020"/>
            </a:xfrm>
            <a:custGeom>
              <a:avLst/>
              <a:gdLst>
                <a:gd name="T0" fmla="*/ 1 w 2"/>
                <a:gd name="T1" fmla="*/ 0 h 3"/>
                <a:gd name="T2" fmla="*/ 2 w 2"/>
                <a:gd name="T3" fmla="*/ 1 h 3"/>
                <a:gd name="T4" fmla="*/ 1 w 2"/>
                <a:gd name="T5" fmla="*/ 3 h 3"/>
                <a:gd name="T6" fmla="*/ 0 w 2"/>
                <a:gd name="T7" fmla="*/ 1 h 3"/>
                <a:gd name="T8" fmla="*/ 1 w 2"/>
                <a:gd name="T9" fmla="*/ 0 h 3"/>
                <a:gd name="T10" fmla="*/ 1 w 2"/>
                <a:gd name="T11" fmla="*/ 0 h 3"/>
                <a:gd name="T12" fmla="*/ 1 w 2"/>
                <a:gd name="T13" fmla="*/ 1 h 3"/>
                <a:gd name="T14" fmla="*/ 1 w 2"/>
                <a:gd name="T15" fmla="*/ 3 h 3"/>
                <a:gd name="T16" fmla="*/ 2 w 2"/>
                <a:gd name="T17" fmla="*/ 1 h 3"/>
                <a:gd name="T18" fmla="*/ 1 w 2"/>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0"/>
                  </a:moveTo>
                  <a:cubicBezTo>
                    <a:pt x="2" y="0"/>
                    <a:pt x="2" y="0"/>
                    <a:pt x="2" y="1"/>
                  </a:cubicBezTo>
                  <a:cubicBezTo>
                    <a:pt x="2" y="2"/>
                    <a:pt x="2" y="3"/>
                    <a:pt x="1" y="3"/>
                  </a:cubicBezTo>
                  <a:cubicBezTo>
                    <a:pt x="1" y="3"/>
                    <a:pt x="0" y="2"/>
                    <a:pt x="0" y="1"/>
                  </a:cubicBezTo>
                  <a:cubicBezTo>
                    <a:pt x="0" y="0"/>
                    <a:pt x="1" y="0"/>
                    <a:pt x="1" y="0"/>
                  </a:cubicBezTo>
                  <a:close/>
                  <a:moveTo>
                    <a:pt x="1" y="0"/>
                  </a:moveTo>
                  <a:cubicBezTo>
                    <a:pt x="1" y="0"/>
                    <a:pt x="1" y="1"/>
                    <a:pt x="1" y="1"/>
                  </a:cubicBezTo>
                  <a:cubicBezTo>
                    <a:pt x="1" y="2"/>
                    <a:pt x="1" y="3"/>
                    <a:pt x="1" y="3"/>
                  </a:cubicBezTo>
                  <a:cubicBezTo>
                    <a:pt x="2" y="3"/>
                    <a:pt x="2" y="2"/>
                    <a:pt x="2" y="1"/>
                  </a:cubicBezTo>
                  <a:cubicBezTo>
                    <a:pt x="2" y="1"/>
                    <a:pt x="2"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3" name="Rectangle 1143">
              <a:extLst>
                <a:ext uri="{FF2B5EF4-FFF2-40B4-BE49-F238E27FC236}">
                  <a16:creationId xmlns:a16="http://schemas.microsoft.com/office/drawing/2014/main" xmlns="" id="{565EE43D-D411-4EE6-BC6E-D0A3E3040D41}"/>
                </a:ext>
              </a:extLst>
            </p:cNvPr>
            <p:cNvSpPr>
              <a:spLocks noChangeArrowheads="1"/>
            </p:cNvSpPr>
            <p:nvPr/>
          </p:nvSpPr>
          <p:spPr bwMode="auto">
            <a:xfrm>
              <a:off x="2857561" y="5437930"/>
              <a:ext cx="649617" cy="608311"/>
            </a:xfrm>
            <a:prstGeom prst="rect">
              <a:avLst/>
            </a:prstGeom>
            <a:solidFill>
              <a:srgbClr val="EDB3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4" name="Rectangle 1144">
              <a:extLst>
                <a:ext uri="{FF2B5EF4-FFF2-40B4-BE49-F238E27FC236}">
                  <a16:creationId xmlns:a16="http://schemas.microsoft.com/office/drawing/2014/main" xmlns="" id="{032FE833-A595-4FF2-BF40-70919A65BFE8}"/>
                </a:ext>
              </a:extLst>
            </p:cNvPr>
            <p:cNvSpPr>
              <a:spLocks noChangeArrowheads="1"/>
            </p:cNvSpPr>
            <p:nvPr/>
          </p:nvSpPr>
          <p:spPr bwMode="auto">
            <a:xfrm>
              <a:off x="8910631" y="5730820"/>
              <a:ext cx="799817" cy="788551"/>
            </a:xfrm>
            <a:prstGeom prst="rect">
              <a:avLst/>
            </a:prstGeom>
            <a:solidFill>
              <a:srgbClr val="9883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5" name="Rectangle 1145">
              <a:extLst>
                <a:ext uri="{FF2B5EF4-FFF2-40B4-BE49-F238E27FC236}">
                  <a16:creationId xmlns:a16="http://schemas.microsoft.com/office/drawing/2014/main" xmlns="" id="{79B37EFC-61D0-4C6D-8CD5-7E81E53A4B25}"/>
                </a:ext>
              </a:extLst>
            </p:cNvPr>
            <p:cNvSpPr>
              <a:spLocks noChangeArrowheads="1"/>
            </p:cNvSpPr>
            <p:nvPr/>
          </p:nvSpPr>
          <p:spPr bwMode="auto">
            <a:xfrm>
              <a:off x="9432578" y="5809674"/>
              <a:ext cx="176486" cy="10138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6" name="Freeform 1146">
              <a:extLst>
                <a:ext uri="{FF2B5EF4-FFF2-40B4-BE49-F238E27FC236}">
                  <a16:creationId xmlns:a16="http://schemas.microsoft.com/office/drawing/2014/main" xmlns="" id="{B5FE17CC-90F9-4D2C-BB0D-F78A6887681D}"/>
                </a:ext>
              </a:extLst>
            </p:cNvPr>
            <p:cNvSpPr>
              <a:spLocks/>
            </p:cNvSpPr>
            <p:nvPr/>
          </p:nvSpPr>
          <p:spPr bwMode="auto">
            <a:xfrm>
              <a:off x="9117157" y="6324111"/>
              <a:ext cx="30040" cy="142690"/>
            </a:xfrm>
            <a:custGeom>
              <a:avLst/>
              <a:gdLst>
                <a:gd name="T0" fmla="*/ 6 w 6"/>
                <a:gd name="T1" fmla="*/ 0 h 28"/>
                <a:gd name="T2" fmla="*/ 6 w 6"/>
                <a:gd name="T3" fmla="*/ 28 h 28"/>
                <a:gd name="T4" fmla="*/ 0 w 6"/>
                <a:gd name="T5" fmla="*/ 28 h 28"/>
                <a:gd name="T6" fmla="*/ 0 w 6"/>
                <a:gd name="T7" fmla="*/ 0 h 28"/>
                <a:gd name="T8" fmla="*/ 6 w 6"/>
                <a:gd name="T9" fmla="*/ 0 h 28"/>
              </a:gdLst>
              <a:ahLst/>
              <a:cxnLst>
                <a:cxn ang="0">
                  <a:pos x="T0" y="T1"/>
                </a:cxn>
                <a:cxn ang="0">
                  <a:pos x="T2" y="T3"/>
                </a:cxn>
                <a:cxn ang="0">
                  <a:pos x="T4" y="T5"/>
                </a:cxn>
                <a:cxn ang="0">
                  <a:pos x="T6" y="T7"/>
                </a:cxn>
                <a:cxn ang="0">
                  <a:pos x="T8" y="T9"/>
                </a:cxn>
              </a:cxnLst>
              <a:rect l="0" t="0" r="r" b="b"/>
              <a:pathLst>
                <a:path w="6" h="28">
                  <a:moveTo>
                    <a:pt x="6" y="0"/>
                  </a:moveTo>
                  <a:cubicBezTo>
                    <a:pt x="6" y="28"/>
                    <a:pt x="6" y="28"/>
                    <a:pt x="6" y="28"/>
                  </a:cubicBezTo>
                  <a:cubicBezTo>
                    <a:pt x="0" y="28"/>
                    <a:pt x="0" y="28"/>
                    <a:pt x="0" y="28"/>
                  </a:cubicBezTo>
                  <a:cubicBezTo>
                    <a:pt x="0" y="19"/>
                    <a:pt x="0" y="6"/>
                    <a:pt x="0" y="0"/>
                  </a:cubicBezTo>
                  <a:lnTo>
                    <a:pt x="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7" name="Rectangle 1147">
              <a:extLst>
                <a:ext uri="{FF2B5EF4-FFF2-40B4-BE49-F238E27FC236}">
                  <a16:creationId xmlns:a16="http://schemas.microsoft.com/office/drawing/2014/main" xmlns="" id="{92BB2BEC-3C94-475E-B51E-C87EED3AA074}"/>
                </a:ext>
              </a:extLst>
            </p:cNvPr>
            <p:cNvSpPr>
              <a:spLocks noChangeArrowheads="1"/>
            </p:cNvSpPr>
            <p:nvPr/>
          </p:nvSpPr>
          <p:spPr bwMode="auto">
            <a:xfrm>
              <a:off x="9102137" y="6324111"/>
              <a:ext cx="11266"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8" name="Rectangle 1148">
              <a:extLst>
                <a:ext uri="{FF2B5EF4-FFF2-40B4-BE49-F238E27FC236}">
                  <a16:creationId xmlns:a16="http://schemas.microsoft.com/office/drawing/2014/main" xmlns="" id="{37A69649-B92D-4F13-93BB-038AA5E40FFC}"/>
                </a:ext>
              </a:extLst>
            </p:cNvPr>
            <p:cNvSpPr>
              <a:spLocks noChangeArrowheads="1"/>
            </p:cNvSpPr>
            <p:nvPr/>
          </p:nvSpPr>
          <p:spPr bwMode="auto">
            <a:xfrm>
              <a:off x="9184747" y="6324111"/>
              <a:ext cx="41306"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9" name="Rectangle 1149">
              <a:extLst>
                <a:ext uri="{FF2B5EF4-FFF2-40B4-BE49-F238E27FC236}">
                  <a16:creationId xmlns:a16="http://schemas.microsoft.com/office/drawing/2014/main" xmlns="" id="{6334E44B-43CE-4555-912A-99DCDE25CDB3}"/>
                </a:ext>
              </a:extLst>
            </p:cNvPr>
            <p:cNvSpPr>
              <a:spLocks noChangeArrowheads="1"/>
            </p:cNvSpPr>
            <p:nvPr/>
          </p:nvSpPr>
          <p:spPr bwMode="auto">
            <a:xfrm>
              <a:off x="9158461" y="6324111"/>
              <a:ext cx="15020"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0" name="Rectangle 1150">
              <a:extLst>
                <a:ext uri="{FF2B5EF4-FFF2-40B4-BE49-F238E27FC236}">
                  <a16:creationId xmlns:a16="http://schemas.microsoft.com/office/drawing/2014/main" xmlns="" id="{F6754870-E831-432B-8B88-B259F767C957}"/>
                </a:ext>
              </a:extLst>
            </p:cNvPr>
            <p:cNvSpPr>
              <a:spLocks noChangeArrowheads="1"/>
            </p:cNvSpPr>
            <p:nvPr/>
          </p:nvSpPr>
          <p:spPr bwMode="auto">
            <a:xfrm>
              <a:off x="9045811" y="6324111"/>
              <a:ext cx="37550"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1" name="Freeform 1151">
              <a:extLst>
                <a:ext uri="{FF2B5EF4-FFF2-40B4-BE49-F238E27FC236}">
                  <a16:creationId xmlns:a16="http://schemas.microsoft.com/office/drawing/2014/main" xmlns="" id="{6B2C2D0A-99E2-4819-872C-F787FBC85B25}"/>
                </a:ext>
              </a:extLst>
            </p:cNvPr>
            <p:cNvSpPr>
              <a:spLocks/>
            </p:cNvSpPr>
            <p:nvPr/>
          </p:nvSpPr>
          <p:spPr bwMode="auto">
            <a:xfrm>
              <a:off x="8970711" y="6324111"/>
              <a:ext cx="0" cy="142690"/>
            </a:xfrm>
            <a:custGeom>
              <a:avLst/>
              <a:gdLst>
                <a:gd name="T0" fmla="*/ 0 h 28"/>
                <a:gd name="T1" fmla="*/ 0 h 28"/>
                <a:gd name="T2" fmla="*/ 28 h 28"/>
                <a:gd name="T3" fmla="*/ 28 h 28"/>
                <a:gd name="T4" fmla="*/ 0 h 28"/>
              </a:gdLst>
              <a:ahLst/>
              <a:cxnLst>
                <a:cxn ang="0">
                  <a:pos x="0" y="T0"/>
                </a:cxn>
                <a:cxn ang="0">
                  <a:pos x="0" y="T1"/>
                </a:cxn>
                <a:cxn ang="0">
                  <a:pos x="0" y="T2"/>
                </a:cxn>
                <a:cxn ang="0">
                  <a:pos x="0" y="T3"/>
                </a:cxn>
                <a:cxn ang="0">
                  <a:pos x="0" y="T4"/>
                </a:cxn>
              </a:cxnLst>
              <a:rect l="0" t="0" r="r" b="b"/>
              <a:pathLst>
                <a:path h="28">
                  <a:moveTo>
                    <a:pt x="0" y="0"/>
                  </a:moveTo>
                  <a:cubicBezTo>
                    <a:pt x="0" y="0"/>
                    <a:pt x="0" y="0"/>
                    <a:pt x="0" y="0"/>
                  </a:cubicBezTo>
                  <a:cubicBezTo>
                    <a:pt x="0" y="6"/>
                    <a:pt x="0" y="20"/>
                    <a:pt x="0" y="28"/>
                  </a:cubicBezTo>
                  <a:cubicBezTo>
                    <a:pt x="0" y="28"/>
                    <a:pt x="0" y="28"/>
                    <a:pt x="0" y="28"/>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2" name="Rectangle 1152">
              <a:extLst>
                <a:ext uri="{FF2B5EF4-FFF2-40B4-BE49-F238E27FC236}">
                  <a16:creationId xmlns:a16="http://schemas.microsoft.com/office/drawing/2014/main" xmlns="" id="{70A24C28-D295-4E2B-898A-142AF1FE2D3C}"/>
                </a:ext>
              </a:extLst>
            </p:cNvPr>
            <p:cNvSpPr>
              <a:spLocks noChangeArrowheads="1"/>
            </p:cNvSpPr>
            <p:nvPr/>
          </p:nvSpPr>
          <p:spPr bwMode="auto">
            <a:xfrm>
              <a:off x="8985731" y="6324111"/>
              <a:ext cx="11266"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3" name="Rectangle 1153">
              <a:extLst>
                <a:ext uri="{FF2B5EF4-FFF2-40B4-BE49-F238E27FC236}">
                  <a16:creationId xmlns:a16="http://schemas.microsoft.com/office/drawing/2014/main" xmlns="" id="{C6B89D8E-A9BB-4A64-9E57-F3CFA6AD9896}"/>
                </a:ext>
              </a:extLst>
            </p:cNvPr>
            <p:cNvSpPr>
              <a:spLocks noChangeArrowheads="1"/>
            </p:cNvSpPr>
            <p:nvPr/>
          </p:nvSpPr>
          <p:spPr bwMode="auto">
            <a:xfrm>
              <a:off x="8996997" y="6324111"/>
              <a:ext cx="7510"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4" name="Rectangle 1154">
              <a:extLst>
                <a:ext uri="{FF2B5EF4-FFF2-40B4-BE49-F238E27FC236}">
                  <a16:creationId xmlns:a16="http://schemas.microsoft.com/office/drawing/2014/main" xmlns="" id="{C94F9A53-0716-4A72-842B-39B86B42CCF7}"/>
                </a:ext>
              </a:extLst>
            </p:cNvPr>
            <p:cNvSpPr>
              <a:spLocks noChangeArrowheads="1"/>
            </p:cNvSpPr>
            <p:nvPr/>
          </p:nvSpPr>
          <p:spPr bwMode="auto">
            <a:xfrm>
              <a:off x="9015771" y="6324111"/>
              <a:ext cx="11266"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5" name="Freeform 1155">
              <a:extLst>
                <a:ext uri="{FF2B5EF4-FFF2-40B4-BE49-F238E27FC236}">
                  <a16:creationId xmlns:a16="http://schemas.microsoft.com/office/drawing/2014/main" xmlns="" id="{1F9BD134-FC52-4102-B838-457205919950}"/>
                </a:ext>
              </a:extLst>
            </p:cNvPr>
            <p:cNvSpPr>
              <a:spLocks/>
            </p:cNvSpPr>
            <p:nvPr/>
          </p:nvSpPr>
          <p:spPr bwMode="auto">
            <a:xfrm>
              <a:off x="9214787" y="6470556"/>
              <a:ext cx="3756" cy="18776"/>
            </a:xfrm>
            <a:custGeom>
              <a:avLst/>
              <a:gdLst>
                <a:gd name="T0" fmla="*/ 1 w 1"/>
                <a:gd name="T1" fmla="*/ 5 h 5"/>
                <a:gd name="T2" fmla="*/ 0 w 1"/>
                <a:gd name="T3" fmla="*/ 5 h 5"/>
                <a:gd name="T4" fmla="*/ 0 w 1"/>
                <a:gd name="T5" fmla="*/ 0 h 5"/>
                <a:gd name="T6" fmla="*/ 1 w 1"/>
                <a:gd name="T7" fmla="*/ 0 h 5"/>
                <a:gd name="T8" fmla="*/ 1 w 1"/>
                <a:gd name="T9" fmla="*/ 1 h 5"/>
                <a:gd name="T10" fmla="*/ 1 w 1"/>
                <a:gd name="T11" fmla="*/ 1 h 5"/>
                <a:gd name="T12" fmla="*/ 1 w 1"/>
                <a:gd name="T13" fmla="*/ 1 h 5"/>
                <a:gd name="T14" fmla="*/ 1 w 1"/>
                <a:gd name="T15" fmla="*/ 1 h 5"/>
                <a:gd name="T16" fmla="*/ 1 w 1"/>
                <a:gd name="T1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5">
                  <a:moveTo>
                    <a:pt x="1" y="5"/>
                  </a:moveTo>
                  <a:lnTo>
                    <a:pt x="0" y="5"/>
                  </a:lnTo>
                  <a:lnTo>
                    <a:pt x="0" y="0"/>
                  </a:lnTo>
                  <a:lnTo>
                    <a:pt x="1" y="0"/>
                  </a:lnTo>
                  <a:lnTo>
                    <a:pt x="1" y="1"/>
                  </a:lnTo>
                  <a:lnTo>
                    <a:pt x="1" y="1"/>
                  </a:lnTo>
                  <a:lnTo>
                    <a:pt x="1" y="1"/>
                  </a:lnTo>
                  <a:lnTo>
                    <a:pt x="1" y="1"/>
                  </a:lnTo>
                  <a:lnTo>
                    <a:pt x="1"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6" name="Freeform 1156">
              <a:extLst>
                <a:ext uri="{FF2B5EF4-FFF2-40B4-BE49-F238E27FC236}">
                  <a16:creationId xmlns:a16="http://schemas.microsoft.com/office/drawing/2014/main" xmlns="" id="{0DD6D234-09B4-4F28-A8A0-42FD8F7F32C8}"/>
                </a:ext>
              </a:extLst>
            </p:cNvPr>
            <p:cNvSpPr>
              <a:spLocks/>
            </p:cNvSpPr>
            <p:nvPr/>
          </p:nvSpPr>
          <p:spPr bwMode="auto">
            <a:xfrm>
              <a:off x="9184747" y="6470556"/>
              <a:ext cx="15020" cy="18776"/>
            </a:xfrm>
            <a:custGeom>
              <a:avLst/>
              <a:gdLst>
                <a:gd name="T0" fmla="*/ 0 w 3"/>
                <a:gd name="T1" fmla="*/ 4 h 4"/>
                <a:gd name="T2" fmla="*/ 0 w 3"/>
                <a:gd name="T3" fmla="*/ 4 h 4"/>
                <a:gd name="T4" fmla="*/ 2 w 3"/>
                <a:gd name="T5" fmla="*/ 4 h 4"/>
                <a:gd name="T6" fmla="*/ 2 w 3"/>
                <a:gd name="T7" fmla="*/ 4 h 4"/>
                <a:gd name="T8" fmla="*/ 2 w 3"/>
                <a:gd name="T9" fmla="*/ 3 h 4"/>
                <a:gd name="T10" fmla="*/ 0 w 3"/>
                <a:gd name="T11" fmla="*/ 1 h 4"/>
                <a:gd name="T12" fmla="*/ 1 w 3"/>
                <a:gd name="T13" fmla="*/ 0 h 4"/>
                <a:gd name="T14" fmla="*/ 2 w 3"/>
                <a:gd name="T15" fmla="*/ 1 h 4"/>
                <a:gd name="T16" fmla="*/ 2 w 3"/>
                <a:gd name="T17" fmla="*/ 1 h 4"/>
                <a:gd name="T18" fmla="*/ 2 w 3"/>
                <a:gd name="T19" fmla="*/ 1 h 4"/>
                <a:gd name="T20" fmla="*/ 1 w 3"/>
                <a:gd name="T21" fmla="*/ 2 h 4"/>
                <a:gd name="T22" fmla="*/ 2 w 3"/>
                <a:gd name="T23" fmla="*/ 3 h 4"/>
                <a:gd name="T24" fmla="*/ 3 w 3"/>
                <a:gd name="T25" fmla="*/ 4 h 4"/>
                <a:gd name="T26" fmla="*/ 3 w 3"/>
                <a:gd name="T27" fmla="*/ 4 h 4"/>
                <a:gd name="T28" fmla="*/ 0 w 3"/>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4">
                  <a:moveTo>
                    <a:pt x="0" y="4"/>
                  </a:moveTo>
                  <a:cubicBezTo>
                    <a:pt x="0" y="4"/>
                    <a:pt x="0" y="4"/>
                    <a:pt x="0" y="4"/>
                  </a:cubicBezTo>
                  <a:cubicBezTo>
                    <a:pt x="2" y="4"/>
                    <a:pt x="2" y="4"/>
                    <a:pt x="2" y="4"/>
                  </a:cubicBezTo>
                  <a:cubicBezTo>
                    <a:pt x="2" y="4"/>
                    <a:pt x="2" y="4"/>
                    <a:pt x="2" y="4"/>
                  </a:cubicBezTo>
                  <a:cubicBezTo>
                    <a:pt x="2" y="3"/>
                    <a:pt x="2" y="3"/>
                    <a:pt x="2" y="3"/>
                  </a:cubicBezTo>
                  <a:cubicBezTo>
                    <a:pt x="1" y="3"/>
                    <a:pt x="0" y="2"/>
                    <a:pt x="0" y="1"/>
                  </a:cubicBezTo>
                  <a:cubicBezTo>
                    <a:pt x="0" y="1"/>
                    <a:pt x="1" y="0"/>
                    <a:pt x="1" y="0"/>
                  </a:cubicBezTo>
                  <a:cubicBezTo>
                    <a:pt x="2" y="0"/>
                    <a:pt x="2" y="1"/>
                    <a:pt x="2" y="1"/>
                  </a:cubicBezTo>
                  <a:cubicBezTo>
                    <a:pt x="2" y="1"/>
                    <a:pt x="2" y="1"/>
                    <a:pt x="2" y="1"/>
                  </a:cubicBezTo>
                  <a:cubicBezTo>
                    <a:pt x="2" y="1"/>
                    <a:pt x="2" y="1"/>
                    <a:pt x="2" y="1"/>
                  </a:cubicBezTo>
                  <a:cubicBezTo>
                    <a:pt x="1" y="1"/>
                    <a:pt x="1" y="1"/>
                    <a:pt x="1" y="2"/>
                  </a:cubicBezTo>
                  <a:cubicBezTo>
                    <a:pt x="1" y="2"/>
                    <a:pt x="1" y="3"/>
                    <a:pt x="2" y="3"/>
                  </a:cubicBezTo>
                  <a:cubicBezTo>
                    <a:pt x="3" y="4"/>
                    <a:pt x="3" y="4"/>
                    <a:pt x="3" y="4"/>
                  </a:cubicBezTo>
                  <a:cubicBezTo>
                    <a:pt x="3" y="4"/>
                    <a:pt x="3" y="4"/>
                    <a:pt x="3" y="4"/>
                  </a:cubicBez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7" name="Freeform 1157">
              <a:extLst>
                <a:ext uri="{FF2B5EF4-FFF2-40B4-BE49-F238E27FC236}">
                  <a16:creationId xmlns:a16="http://schemas.microsoft.com/office/drawing/2014/main" xmlns="" id="{23E250EB-3A54-4A40-8D81-714720EF9502}"/>
                </a:ext>
              </a:extLst>
            </p:cNvPr>
            <p:cNvSpPr>
              <a:spLocks/>
            </p:cNvSpPr>
            <p:nvPr/>
          </p:nvSpPr>
          <p:spPr bwMode="auto">
            <a:xfrm>
              <a:off x="9158461" y="6470556"/>
              <a:ext cx="11266" cy="18776"/>
            </a:xfrm>
            <a:custGeom>
              <a:avLst/>
              <a:gdLst>
                <a:gd name="T0" fmla="*/ 2 w 2"/>
                <a:gd name="T1" fmla="*/ 4 h 4"/>
                <a:gd name="T2" fmla="*/ 2 w 2"/>
                <a:gd name="T3" fmla="*/ 4 h 4"/>
                <a:gd name="T4" fmla="*/ 0 w 2"/>
                <a:gd name="T5" fmla="*/ 3 h 4"/>
                <a:gd name="T6" fmla="*/ 1 w 2"/>
                <a:gd name="T7" fmla="*/ 2 h 4"/>
                <a:gd name="T8" fmla="*/ 1 w 2"/>
                <a:gd name="T9" fmla="*/ 2 h 4"/>
                <a:gd name="T10" fmla="*/ 0 w 2"/>
                <a:gd name="T11" fmla="*/ 1 h 4"/>
                <a:gd name="T12" fmla="*/ 1 w 2"/>
                <a:gd name="T13" fmla="*/ 0 h 4"/>
                <a:gd name="T14" fmla="*/ 2 w 2"/>
                <a:gd name="T15" fmla="*/ 1 h 4"/>
                <a:gd name="T16" fmla="*/ 2 w 2"/>
                <a:gd name="T17" fmla="*/ 1 h 4"/>
                <a:gd name="T18" fmla="*/ 2 w 2"/>
                <a:gd name="T19" fmla="*/ 1 h 4"/>
                <a:gd name="T20" fmla="*/ 1 w 2"/>
                <a:gd name="T21" fmla="*/ 1 h 4"/>
                <a:gd name="T22" fmla="*/ 2 w 2"/>
                <a:gd name="T23" fmla="*/ 2 h 4"/>
                <a:gd name="T24" fmla="*/ 2 w 2"/>
                <a:gd name="T25" fmla="*/ 2 h 4"/>
                <a:gd name="T26" fmla="*/ 2 w 2"/>
                <a:gd name="T27" fmla="*/ 2 h 4"/>
                <a:gd name="T28" fmla="*/ 2 w 2"/>
                <a:gd name="T29" fmla="*/ 2 h 4"/>
                <a:gd name="T30" fmla="*/ 1 w 2"/>
                <a:gd name="T31" fmla="*/ 3 h 4"/>
                <a:gd name="T32" fmla="*/ 2 w 2"/>
                <a:gd name="T33" fmla="*/ 4 h 4"/>
                <a:gd name="T34" fmla="*/ 2 w 2"/>
                <a:gd name="T35" fmla="*/ 3 h 4"/>
                <a:gd name="T36" fmla="*/ 2 w 2"/>
                <a:gd name="T3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4">
                  <a:moveTo>
                    <a:pt x="2" y="4"/>
                  </a:moveTo>
                  <a:cubicBezTo>
                    <a:pt x="2" y="4"/>
                    <a:pt x="2" y="4"/>
                    <a:pt x="2" y="4"/>
                  </a:cubicBezTo>
                  <a:cubicBezTo>
                    <a:pt x="1" y="4"/>
                    <a:pt x="0" y="4"/>
                    <a:pt x="0" y="3"/>
                  </a:cubicBezTo>
                  <a:cubicBezTo>
                    <a:pt x="0" y="3"/>
                    <a:pt x="1" y="2"/>
                    <a:pt x="1" y="2"/>
                  </a:cubicBezTo>
                  <a:cubicBezTo>
                    <a:pt x="1" y="2"/>
                    <a:pt x="1" y="2"/>
                    <a:pt x="1" y="2"/>
                  </a:cubicBezTo>
                  <a:cubicBezTo>
                    <a:pt x="1" y="2"/>
                    <a:pt x="0" y="2"/>
                    <a:pt x="0" y="1"/>
                  </a:cubicBezTo>
                  <a:cubicBezTo>
                    <a:pt x="0" y="1"/>
                    <a:pt x="1" y="0"/>
                    <a:pt x="1" y="0"/>
                  </a:cubicBezTo>
                  <a:cubicBezTo>
                    <a:pt x="2" y="0"/>
                    <a:pt x="2" y="1"/>
                    <a:pt x="2" y="1"/>
                  </a:cubicBezTo>
                  <a:cubicBezTo>
                    <a:pt x="2" y="1"/>
                    <a:pt x="2" y="1"/>
                    <a:pt x="2" y="1"/>
                  </a:cubicBezTo>
                  <a:cubicBezTo>
                    <a:pt x="2" y="1"/>
                    <a:pt x="2" y="1"/>
                    <a:pt x="2" y="1"/>
                  </a:cubicBezTo>
                  <a:cubicBezTo>
                    <a:pt x="1" y="1"/>
                    <a:pt x="1" y="1"/>
                    <a:pt x="1" y="1"/>
                  </a:cubicBezTo>
                  <a:cubicBezTo>
                    <a:pt x="1" y="2"/>
                    <a:pt x="1" y="2"/>
                    <a:pt x="2" y="2"/>
                  </a:cubicBezTo>
                  <a:cubicBezTo>
                    <a:pt x="2" y="2"/>
                    <a:pt x="2" y="2"/>
                    <a:pt x="2" y="2"/>
                  </a:cubicBezTo>
                  <a:cubicBezTo>
                    <a:pt x="2" y="2"/>
                    <a:pt x="2" y="2"/>
                    <a:pt x="2" y="2"/>
                  </a:cubicBezTo>
                  <a:cubicBezTo>
                    <a:pt x="2" y="2"/>
                    <a:pt x="2" y="2"/>
                    <a:pt x="2" y="2"/>
                  </a:cubicBezTo>
                  <a:cubicBezTo>
                    <a:pt x="1" y="2"/>
                    <a:pt x="1" y="3"/>
                    <a:pt x="1" y="3"/>
                  </a:cubicBezTo>
                  <a:cubicBezTo>
                    <a:pt x="1" y="3"/>
                    <a:pt x="1" y="4"/>
                    <a:pt x="2" y="4"/>
                  </a:cubicBezTo>
                  <a:cubicBezTo>
                    <a:pt x="2" y="3"/>
                    <a:pt x="2" y="3"/>
                    <a:pt x="2" y="3"/>
                  </a:cubicBezTo>
                  <a:lnTo>
                    <a:pt x="2"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8" name="Freeform 1158">
              <a:extLst>
                <a:ext uri="{FF2B5EF4-FFF2-40B4-BE49-F238E27FC236}">
                  <a16:creationId xmlns:a16="http://schemas.microsoft.com/office/drawing/2014/main" xmlns="" id="{1889DD94-D64C-424A-A333-19D1738594AE}"/>
                </a:ext>
              </a:extLst>
            </p:cNvPr>
            <p:cNvSpPr>
              <a:spLocks noEditPoints="1"/>
            </p:cNvSpPr>
            <p:nvPr/>
          </p:nvSpPr>
          <p:spPr bwMode="auto">
            <a:xfrm>
              <a:off x="9132177" y="6470556"/>
              <a:ext cx="15020" cy="18776"/>
            </a:xfrm>
            <a:custGeom>
              <a:avLst/>
              <a:gdLst>
                <a:gd name="T0" fmla="*/ 0 w 4"/>
                <a:gd name="T1" fmla="*/ 5 h 5"/>
                <a:gd name="T2" fmla="*/ 0 w 4"/>
                <a:gd name="T3" fmla="*/ 4 h 5"/>
                <a:gd name="T4" fmla="*/ 0 w 4"/>
                <a:gd name="T5" fmla="*/ 4 h 5"/>
                <a:gd name="T6" fmla="*/ 0 w 4"/>
                <a:gd name="T7" fmla="*/ 4 h 5"/>
                <a:gd name="T8" fmla="*/ 0 w 4"/>
                <a:gd name="T9" fmla="*/ 4 h 5"/>
                <a:gd name="T10" fmla="*/ 0 w 4"/>
                <a:gd name="T11" fmla="*/ 0 h 5"/>
                <a:gd name="T12" fmla="*/ 2 w 4"/>
                <a:gd name="T13" fmla="*/ 0 h 5"/>
                <a:gd name="T14" fmla="*/ 4 w 4"/>
                <a:gd name="T15" fmla="*/ 4 h 5"/>
                <a:gd name="T16" fmla="*/ 4 w 4"/>
                <a:gd name="T17" fmla="*/ 4 h 5"/>
                <a:gd name="T18" fmla="*/ 2 w 4"/>
                <a:gd name="T19" fmla="*/ 4 h 5"/>
                <a:gd name="T20" fmla="*/ 2 w 4"/>
                <a:gd name="T21" fmla="*/ 5 h 5"/>
                <a:gd name="T22" fmla="*/ 0 w 4"/>
                <a:gd name="T23" fmla="*/ 5 h 5"/>
                <a:gd name="T24" fmla="*/ 3 w 4"/>
                <a:gd name="T25" fmla="*/ 4 h 5"/>
                <a:gd name="T26" fmla="*/ 3 w 4"/>
                <a:gd name="T27" fmla="*/ 4 h 5"/>
                <a:gd name="T28" fmla="*/ 2 w 4"/>
                <a:gd name="T29" fmla="*/ 1 h 5"/>
                <a:gd name="T30" fmla="*/ 2 w 4"/>
                <a:gd name="T31" fmla="*/ 1 h 5"/>
                <a:gd name="T32" fmla="*/ 2 w 4"/>
                <a:gd name="T33" fmla="*/ 1 h 5"/>
                <a:gd name="T34" fmla="*/ 2 w 4"/>
                <a:gd name="T35" fmla="*/ 3 h 5"/>
                <a:gd name="T36" fmla="*/ 2 w 4"/>
                <a:gd name="T37" fmla="*/ 4 h 5"/>
                <a:gd name="T38" fmla="*/ 3 w 4"/>
                <a:gd name="T3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 h="5">
                  <a:moveTo>
                    <a:pt x="0" y="5"/>
                  </a:moveTo>
                  <a:lnTo>
                    <a:pt x="0" y="4"/>
                  </a:lnTo>
                  <a:lnTo>
                    <a:pt x="0" y="4"/>
                  </a:lnTo>
                  <a:lnTo>
                    <a:pt x="0" y="4"/>
                  </a:lnTo>
                  <a:lnTo>
                    <a:pt x="0" y="4"/>
                  </a:lnTo>
                  <a:lnTo>
                    <a:pt x="0" y="0"/>
                  </a:lnTo>
                  <a:lnTo>
                    <a:pt x="2" y="0"/>
                  </a:lnTo>
                  <a:lnTo>
                    <a:pt x="4" y="4"/>
                  </a:lnTo>
                  <a:lnTo>
                    <a:pt x="4" y="4"/>
                  </a:lnTo>
                  <a:lnTo>
                    <a:pt x="2" y="4"/>
                  </a:lnTo>
                  <a:lnTo>
                    <a:pt x="2" y="5"/>
                  </a:lnTo>
                  <a:lnTo>
                    <a:pt x="0" y="5"/>
                  </a:lnTo>
                  <a:close/>
                  <a:moveTo>
                    <a:pt x="3" y="4"/>
                  </a:moveTo>
                  <a:lnTo>
                    <a:pt x="3" y="4"/>
                  </a:lnTo>
                  <a:lnTo>
                    <a:pt x="2" y="1"/>
                  </a:lnTo>
                  <a:lnTo>
                    <a:pt x="2" y="1"/>
                  </a:lnTo>
                  <a:lnTo>
                    <a:pt x="2" y="1"/>
                  </a:lnTo>
                  <a:lnTo>
                    <a:pt x="2" y="3"/>
                  </a:lnTo>
                  <a:lnTo>
                    <a:pt x="2" y="4"/>
                  </a:lnTo>
                  <a:lnTo>
                    <a:pt x="3"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9" name="Freeform 1159">
              <a:extLst>
                <a:ext uri="{FF2B5EF4-FFF2-40B4-BE49-F238E27FC236}">
                  <a16:creationId xmlns:a16="http://schemas.microsoft.com/office/drawing/2014/main" xmlns="" id="{664E955E-0CA0-4481-B417-EBAC1CFD489E}"/>
                </a:ext>
              </a:extLst>
            </p:cNvPr>
            <p:cNvSpPr>
              <a:spLocks/>
            </p:cNvSpPr>
            <p:nvPr/>
          </p:nvSpPr>
          <p:spPr bwMode="auto">
            <a:xfrm>
              <a:off x="9105891" y="6470556"/>
              <a:ext cx="11266" cy="18776"/>
            </a:xfrm>
            <a:custGeom>
              <a:avLst/>
              <a:gdLst>
                <a:gd name="T0" fmla="*/ 0 w 2"/>
                <a:gd name="T1" fmla="*/ 0 h 4"/>
                <a:gd name="T2" fmla="*/ 2 w 2"/>
                <a:gd name="T3" fmla="*/ 0 h 4"/>
                <a:gd name="T4" fmla="*/ 2 w 2"/>
                <a:gd name="T5" fmla="*/ 2 h 4"/>
                <a:gd name="T6" fmla="*/ 2 w 2"/>
                <a:gd name="T7" fmla="*/ 2 h 4"/>
                <a:gd name="T8" fmla="*/ 1 w 2"/>
                <a:gd name="T9" fmla="*/ 3 h 4"/>
                <a:gd name="T10" fmla="*/ 1 w 2"/>
                <a:gd name="T11" fmla="*/ 4 h 4"/>
                <a:gd name="T12" fmla="*/ 2 w 2"/>
                <a:gd name="T13" fmla="*/ 4 h 4"/>
                <a:gd name="T14" fmla="*/ 2 w 2"/>
                <a:gd name="T15" fmla="*/ 4 h 4"/>
                <a:gd name="T16" fmla="*/ 1 w 2"/>
                <a:gd name="T17" fmla="*/ 4 h 4"/>
                <a:gd name="T18" fmla="*/ 0 w 2"/>
                <a:gd name="T19" fmla="*/ 3 h 4"/>
                <a:gd name="T20" fmla="*/ 1 w 2"/>
                <a:gd name="T21" fmla="*/ 2 h 4"/>
                <a:gd name="T22" fmla="*/ 1 w 2"/>
                <a:gd name="T23" fmla="*/ 2 h 4"/>
                <a:gd name="T24" fmla="*/ 2 w 2"/>
                <a:gd name="T25" fmla="*/ 2 h 4"/>
                <a:gd name="T26" fmla="*/ 2 w 2"/>
                <a:gd name="T27" fmla="*/ 1 h 4"/>
                <a:gd name="T28" fmla="*/ 0 w 2"/>
                <a:gd name="T29" fmla="*/ 1 h 4"/>
                <a:gd name="T30" fmla="*/ 0 w 2"/>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 h="4">
                  <a:moveTo>
                    <a:pt x="0" y="0"/>
                  </a:moveTo>
                  <a:cubicBezTo>
                    <a:pt x="2" y="0"/>
                    <a:pt x="2" y="0"/>
                    <a:pt x="2" y="0"/>
                  </a:cubicBezTo>
                  <a:cubicBezTo>
                    <a:pt x="2" y="2"/>
                    <a:pt x="2" y="2"/>
                    <a:pt x="2" y="2"/>
                  </a:cubicBezTo>
                  <a:cubicBezTo>
                    <a:pt x="2" y="2"/>
                    <a:pt x="2" y="2"/>
                    <a:pt x="2" y="2"/>
                  </a:cubicBezTo>
                  <a:cubicBezTo>
                    <a:pt x="1" y="2"/>
                    <a:pt x="1" y="2"/>
                    <a:pt x="1" y="3"/>
                  </a:cubicBezTo>
                  <a:cubicBezTo>
                    <a:pt x="1" y="3"/>
                    <a:pt x="1" y="4"/>
                    <a:pt x="1" y="4"/>
                  </a:cubicBezTo>
                  <a:cubicBezTo>
                    <a:pt x="2" y="4"/>
                    <a:pt x="2" y="4"/>
                    <a:pt x="2" y="4"/>
                  </a:cubicBezTo>
                  <a:cubicBezTo>
                    <a:pt x="2" y="4"/>
                    <a:pt x="2" y="4"/>
                    <a:pt x="2" y="4"/>
                  </a:cubicBezTo>
                  <a:cubicBezTo>
                    <a:pt x="2" y="4"/>
                    <a:pt x="2" y="4"/>
                    <a:pt x="1" y="4"/>
                  </a:cubicBezTo>
                  <a:cubicBezTo>
                    <a:pt x="1" y="4"/>
                    <a:pt x="0" y="4"/>
                    <a:pt x="0" y="3"/>
                  </a:cubicBezTo>
                  <a:cubicBezTo>
                    <a:pt x="0" y="2"/>
                    <a:pt x="0" y="2"/>
                    <a:pt x="1" y="2"/>
                  </a:cubicBezTo>
                  <a:cubicBezTo>
                    <a:pt x="1" y="2"/>
                    <a:pt x="1" y="2"/>
                    <a:pt x="1" y="2"/>
                  </a:cubicBezTo>
                  <a:cubicBezTo>
                    <a:pt x="2" y="2"/>
                    <a:pt x="2" y="2"/>
                    <a:pt x="2" y="2"/>
                  </a:cubicBezTo>
                  <a:cubicBezTo>
                    <a:pt x="2" y="1"/>
                    <a:pt x="2" y="1"/>
                    <a:pt x="2" y="1"/>
                  </a:cubicBezTo>
                  <a:cubicBezTo>
                    <a:pt x="0" y="1"/>
                    <a:pt x="0" y="1"/>
                    <a:pt x="0" y="1"/>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0" name="Freeform 1160">
              <a:extLst>
                <a:ext uri="{FF2B5EF4-FFF2-40B4-BE49-F238E27FC236}">
                  <a16:creationId xmlns:a16="http://schemas.microsoft.com/office/drawing/2014/main" xmlns="" id="{1D0D9449-5EBA-465E-B966-860C5D6656B3}"/>
                </a:ext>
              </a:extLst>
            </p:cNvPr>
            <p:cNvSpPr>
              <a:spLocks noEditPoints="1"/>
            </p:cNvSpPr>
            <p:nvPr/>
          </p:nvSpPr>
          <p:spPr bwMode="auto">
            <a:xfrm>
              <a:off x="9083361" y="6470556"/>
              <a:ext cx="7510" cy="18776"/>
            </a:xfrm>
            <a:custGeom>
              <a:avLst/>
              <a:gdLst>
                <a:gd name="T0" fmla="*/ 0 w 2"/>
                <a:gd name="T1" fmla="*/ 0 h 4"/>
                <a:gd name="T2" fmla="*/ 1 w 2"/>
                <a:gd name="T3" fmla="*/ 0 h 4"/>
                <a:gd name="T4" fmla="*/ 2 w 2"/>
                <a:gd name="T5" fmla="*/ 1 h 4"/>
                <a:gd name="T6" fmla="*/ 2 w 2"/>
                <a:gd name="T7" fmla="*/ 3 h 4"/>
                <a:gd name="T8" fmla="*/ 1 w 2"/>
                <a:gd name="T9" fmla="*/ 4 h 4"/>
                <a:gd name="T10" fmla="*/ 0 w 2"/>
                <a:gd name="T11" fmla="*/ 3 h 4"/>
                <a:gd name="T12" fmla="*/ 1 w 2"/>
                <a:gd name="T13" fmla="*/ 2 h 4"/>
                <a:gd name="T14" fmla="*/ 2 w 2"/>
                <a:gd name="T15" fmla="*/ 2 h 4"/>
                <a:gd name="T16" fmla="*/ 2 w 2"/>
                <a:gd name="T17" fmla="*/ 2 h 4"/>
                <a:gd name="T18" fmla="*/ 1 w 2"/>
                <a:gd name="T19" fmla="*/ 1 h 4"/>
                <a:gd name="T20" fmla="*/ 0 w 2"/>
                <a:gd name="T21" fmla="*/ 1 h 4"/>
                <a:gd name="T22" fmla="*/ 0 w 2"/>
                <a:gd name="T23" fmla="*/ 0 h 4"/>
                <a:gd name="T24" fmla="*/ 1 w 2"/>
                <a:gd name="T25" fmla="*/ 4 h 4"/>
                <a:gd name="T26" fmla="*/ 2 w 2"/>
                <a:gd name="T27" fmla="*/ 3 h 4"/>
                <a:gd name="T28" fmla="*/ 2 w 2"/>
                <a:gd name="T29" fmla="*/ 2 h 4"/>
                <a:gd name="T30" fmla="*/ 1 w 2"/>
                <a:gd name="T31" fmla="*/ 2 h 4"/>
                <a:gd name="T32" fmla="*/ 0 w 2"/>
                <a:gd name="T33" fmla="*/ 3 h 4"/>
                <a:gd name="T34" fmla="*/ 1 w 2"/>
                <a:gd name="T35"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4">
                  <a:moveTo>
                    <a:pt x="0" y="0"/>
                  </a:moveTo>
                  <a:cubicBezTo>
                    <a:pt x="1" y="0"/>
                    <a:pt x="1" y="0"/>
                    <a:pt x="1" y="0"/>
                  </a:cubicBezTo>
                  <a:cubicBezTo>
                    <a:pt x="1" y="1"/>
                    <a:pt x="1" y="1"/>
                    <a:pt x="2" y="1"/>
                  </a:cubicBezTo>
                  <a:cubicBezTo>
                    <a:pt x="2" y="1"/>
                    <a:pt x="2" y="2"/>
                    <a:pt x="2" y="3"/>
                  </a:cubicBezTo>
                  <a:cubicBezTo>
                    <a:pt x="2" y="3"/>
                    <a:pt x="2" y="4"/>
                    <a:pt x="1" y="4"/>
                  </a:cubicBezTo>
                  <a:cubicBezTo>
                    <a:pt x="0" y="4"/>
                    <a:pt x="0" y="3"/>
                    <a:pt x="0" y="3"/>
                  </a:cubicBezTo>
                  <a:cubicBezTo>
                    <a:pt x="0" y="2"/>
                    <a:pt x="0" y="2"/>
                    <a:pt x="1" y="2"/>
                  </a:cubicBezTo>
                  <a:cubicBezTo>
                    <a:pt x="1" y="2"/>
                    <a:pt x="2" y="2"/>
                    <a:pt x="2" y="2"/>
                  </a:cubicBezTo>
                  <a:cubicBezTo>
                    <a:pt x="2" y="2"/>
                    <a:pt x="2" y="2"/>
                    <a:pt x="2" y="2"/>
                  </a:cubicBezTo>
                  <a:cubicBezTo>
                    <a:pt x="2" y="2"/>
                    <a:pt x="1" y="1"/>
                    <a:pt x="1" y="1"/>
                  </a:cubicBezTo>
                  <a:cubicBezTo>
                    <a:pt x="0" y="1"/>
                    <a:pt x="0" y="1"/>
                    <a:pt x="0" y="1"/>
                  </a:cubicBezTo>
                  <a:lnTo>
                    <a:pt x="0" y="0"/>
                  </a:lnTo>
                  <a:close/>
                  <a:moveTo>
                    <a:pt x="1" y="4"/>
                  </a:moveTo>
                  <a:cubicBezTo>
                    <a:pt x="2" y="4"/>
                    <a:pt x="2" y="3"/>
                    <a:pt x="2" y="3"/>
                  </a:cubicBezTo>
                  <a:cubicBezTo>
                    <a:pt x="2" y="2"/>
                    <a:pt x="2" y="2"/>
                    <a:pt x="2" y="2"/>
                  </a:cubicBezTo>
                  <a:cubicBezTo>
                    <a:pt x="1" y="2"/>
                    <a:pt x="1" y="2"/>
                    <a:pt x="1" y="2"/>
                  </a:cubicBezTo>
                  <a:cubicBezTo>
                    <a:pt x="1" y="2"/>
                    <a:pt x="0" y="2"/>
                    <a:pt x="0" y="3"/>
                  </a:cubicBezTo>
                  <a:cubicBezTo>
                    <a:pt x="0" y="3"/>
                    <a:pt x="1" y="4"/>
                    <a:pt x="1" y="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1" name="Freeform 1161">
              <a:extLst>
                <a:ext uri="{FF2B5EF4-FFF2-40B4-BE49-F238E27FC236}">
                  <a16:creationId xmlns:a16="http://schemas.microsoft.com/office/drawing/2014/main" xmlns="" id="{1CCFF21E-6807-46EE-AA08-0DAF2513859D}"/>
                </a:ext>
              </a:extLst>
            </p:cNvPr>
            <p:cNvSpPr>
              <a:spLocks/>
            </p:cNvSpPr>
            <p:nvPr/>
          </p:nvSpPr>
          <p:spPr bwMode="auto">
            <a:xfrm>
              <a:off x="9057077" y="6470556"/>
              <a:ext cx="11266" cy="18776"/>
            </a:xfrm>
            <a:custGeom>
              <a:avLst/>
              <a:gdLst>
                <a:gd name="T0" fmla="*/ 3 w 3"/>
                <a:gd name="T1" fmla="*/ 0 h 5"/>
                <a:gd name="T2" fmla="*/ 3 w 3"/>
                <a:gd name="T3" fmla="*/ 1 h 5"/>
                <a:gd name="T4" fmla="*/ 0 w 3"/>
                <a:gd name="T5" fmla="*/ 1 h 5"/>
                <a:gd name="T6" fmla="*/ 0 w 3"/>
                <a:gd name="T7" fmla="*/ 1 h 5"/>
                <a:gd name="T8" fmla="*/ 3 w 3"/>
                <a:gd name="T9" fmla="*/ 5 h 5"/>
                <a:gd name="T10" fmla="*/ 1 w 3"/>
                <a:gd name="T11" fmla="*/ 5 h 5"/>
                <a:gd name="T12" fmla="*/ 0 w 3"/>
                <a:gd name="T13" fmla="*/ 1 h 5"/>
                <a:gd name="T14" fmla="*/ 0 w 3"/>
                <a:gd name="T15" fmla="*/ 0 h 5"/>
                <a:gd name="T16" fmla="*/ 3 w 3"/>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5">
                  <a:moveTo>
                    <a:pt x="3" y="0"/>
                  </a:moveTo>
                  <a:lnTo>
                    <a:pt x="3" y="1"/>
                  </a:lnTo>
                  <a:lnTo>
                    <a:pt x="0" y="1"/>
                  </a:lnTo>
                  <a:lnTo>
                    <a:pt x="0" y="1"/>
                  </a:lnTo>
                  <a:lnTo>
                    <a:pt x="3" y="5"/>
                  </a:lnTo>
                  <a:lnTo>
                    <a:pt x="1" y="5"/>
                  </a:lnTo>
                  <a:lnTo>
                    <a:pt x="0" y="1"/>
                  </a:lnTo>
                  <a:lnTo>
                    <a:pt x="0" y="0"/>
                  </a:lnTo>
                  <a:lnTo>
                    <a:pt x="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2" name="Freeform 1162">
              <a:extLst>
                <a:ext uri="{FF2B5EF4-FFF2-40B4-BE49-F238E27FC236}">
                  <a16:creationId xmlns:a16="http://schemas.microsoft.com/office/drawing/2014/main" xmlns="" id="{28BE31F3-626E-4C03-B957-1D0F01BE86DB}"/>
                </a:ext>
              </a:extLst>
            </p:cNvPr>
            <p:cNvSpPr>
              <a:spLocks noEditPoints="1"/>
            </p:cNvSpPr>
            <p:nvPr/>
          </p:nvSpPr>
          <p:spPr bwMode="auto">
            <a:xfrm>
              <a:off x="9030791" y="6470556"/>
              <a:ext cx="11266" cy="18776"/>
            </a:xfrm>
            <a:custGeom>
              <a:avLst/>
              <a:gdLst>
                <a:gd name="T0" fmla="*/ 1 w 2"/>
                <a:gd name="T1" fmla="*/ 4 h 4"/>
                <a:gd name="T2" fmla="*/ 0 w 2"/>
                <a:gd name="T3" fmla="*/ 3 h 4"/>
                <a:gd name="T4" fmla="*/ 0 w 2"/>
                <a:gd name="T5" fmla="*/ 2 h 4"/>
                <a:gd name="T6" fmla="*/ 0 w 2"/>
                <a:gd name="T7" fmla="*/ 2 h 4"/>
                <a:gd name="T8" fmla="*/ 0 w 2"/>
                <a:gd name="T9" fmla="*/ 1 h 4"/>
                <a:gd name="T10" fmla="*/ 1 w 2"/>
                <a:gd name="T11" fmla="*/ 0 h 4"/>
                <a:gd name="T12" fmla="*/ 2 w 2"/>
                <a:gd name="T13" fmla="*/ 1 h 4"/>
                <a:gd name="T14" fmla="*/ 1 w 2"/>
                <a:gd name="T15" fmla="*/ 2 h 4"/>
                <a:gd name="T16" fmla="*/ 1 w 2"/>
                <a:gd name="T17" fmla="*/ 2 h 4"/>
                <a:gd name="T18" fmla="*/ 2 w 2"/>
                <a:gd name="T19" fmla="*/ 3 h 4"/>
                <a:gd name="T20" fmla="*/ 1 w 2"/>
                <a:gd name="T21" fmla="*/ 4 h 4"/>
                <a:gd name="T22" fmla="*/ 1 w 2"/>
                <a:gd name="T23" fmla="*/ 4 h 4"/>
                <a:gd name="T24" fmla="*/ 2 w 2"/>
                <a:gd name="T25" fmla="*/ 3 h 4"/>
                <a:gd name="T26" fmla="*/ 1 w 2"/>
                <a:gd name="T27" fmla="*/ 2 h 4"/>
                <a:gd name="T28" fmla="*/ 0 w 2"/>
                <a:gd name="T29" fmla="*/ 3 h 4"/>
                <a:gd name="T30" fmla="*/ 1 w 2"/>
                <a:gd name="T31" fmla="*/ 4 h 4"/>
                <a:gd name="T32" fmla="*/ 1 w 2"/>
                <a:gd name="T33" fmla="*/ 1 h 4"/>
                <a:gd name="T34" fmla="*/ 0 w 2"/>
                <a:gd name="T35" fmla="*/ 1 h 4"/>
                <a:gd name="T36" fmla="*/ 1 w 2"/>
                <a:gd name="T37" fmla="*/ 2 h 4"/>
                <a:gd name="T38" fmla="*/ 2 w 2"/>
                <a:gd name="T39" fmla="*/ 1 h 4"/>
                <a:gd name="T40" fmla="*/ 1 w 2"/>
                <a:gd name="T4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 h="4">
                  <a:moveTo>
                    <a:pt x="1" y="4"/>
                  </a:moveTo>
                  <a:cubicBezTo>
                    <a:pt x="0" y="4"/>
                    <a:pt x="0" y="4"/>
                    <a:pt x="0" y="3"/>
                  </a:cubicBezTo>
                  <a:cubicBezTo>
                    <a:pt x="0" y="3"/>
                    <a:pt x="0" y="2"/>
                    <a:pt x="0" y="2"/>
                  </a:cubicBezTo>
                  <a:cubicBezTo>
                    <a:pt x="0" y="2"/>
                    <a:pt x="0" y="2"/>
                    <a:pt x="0" y="2"/>
                  </a:cubicBezTo>
                  <a:cubicBezTo>
                    <a:pt x="0" y="2"/>
                    <a:pt x="0" y="2"/>
                    <a:pt x="0" y="1"/>
                  </a:cubicBezTo>
                  <a:cubicBezTo>
                    <a:pt x="0" y="1"/>
                    <a:pt x="0" y="0"/>
                    <a:pt x="1" y="0"/>
                  </a:cubicBezTo>
                  <a:cubicBezTo>
                    <a:pt x="1" y="0"/>
                    <a:pt x="2" y="1"/>
                    <a:pt x="2" y="1"/>
                  </a:cubicBezTo>
                  <a:cubicBezTo>
                    <a:pt x="2" y="2"/>
                    <a:pt x="2" y="2"/>
                    <a:pt x="1" y="2"/>
                  </a:cubicBezTo>
                  <a:cubicBezTo>
                    <a:pt x="1" y="2"/>
                    <a:pt x="1" y="2"/>
                    <a:pt x="1" y="2"/>
                  </a:cubicBezTo>
                  <a:cubicBezTo>
                    <a:pt x="2" y="2"/>
                    <a:pt x="2" y="3"/>
                    <a:pt x="2" y="3"/>
                  </a:cubicBezTo>
                  <a:cubicBezTo>
                    <a:pt x="2" y="4"/>
                    <a:pt x="2" y="4"/>
                    <a:pt x="1" y="4"/>
                  </a:cubicBezTo>
                  <a:close/>
                  <a:moveTo>
                    <a:pt x="1" y="4"/>
                  </a:moveTo>
                  <a:cubicBezTo>
                    <a:pt x="1" y="4"/>
                    <a:pt x="2" y="3"/>
                    <a:pt x="2" y="3"/>
                  </a:cubicBezTo>
                  <a:cubicBezTo>
                    <a:pt x="2" y="3"/>
                    <a:pt x="1" y="2"/>
                    <a:pt x="1" y="2"/>
                  </a:cubicBezTo>
                  <a:cubicBezTo>
                    <a:pt x="0" y="2"/>
                    <a:pt x="0" y="3"/>
                    <a:pt x="0" y="3"/>
                  </a:cubicBezTo>
                  <a:cubicBezTo>
                    <a:pt x="0" y="3"/>
                    <a:pt x="0" y="4"/>
                    <a:pt x="1" y="4"/>
                  </a:cubicBezTo>
                  <a:close/>
                  <a:moveTo>
                    <a:pt x="1" y="1"/>
                  </a:moveTo>
                  <a:cubicBezTo>
                    <a:pt x="0" y="1"/>
                    <a:pt x="0" y="1"/>
                    <a:pt x="0" y="1"/>
                  </a:cubicBezTo>
                  <a:cubicBezTo>
                    <a:pt x="1" y="2"/>
                    <a:pt x="1" y="2"/>
                    <a:pt x="1" y="2"/>
                  </a:cubicBezTo>
                  <a:cubicBezTo>
                    <a:pt x="1" y="2"/>
                    <a:pt x="2" y="2"/>
                    <a:pt x="2" y="1"/>
                  </a:cubicBezTo>
                  <a:cubicBezTo>
                    <a:pt x="2" y="1"/>
                    <a:pt x="1" y="1"/>
                    <a:pt x="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3" name="Freeform 1163">
              <a:extLst>
                <a:ext uri="{FF2B5EF4-FFF2-40B4-BE49-F238E27FC236}">
                  <a16:creationId xmlns:a16="http://schemas.microsoft.com/office/drawing/2014/main" xmlns="" id="{41CDB6AD-C6A8-499C-8CC2-DAA0516CE9D7}"/>
                </a:ext>
              </a:extLst>
            </p:cNvPr>
            <p:cNvSpPr>
              <a:spLocks noEditPoints="1"/>
            </p:cNvSpPr>
            <p:nvPr/>
          </p:nvSpPr>
          <p:spPr bwMode="auto">
            <a:xfrm>
              <a:off x="8996997" y="6470556"/>
              <a:ext cx="15020" cy="18776"/>
            </a:xfrm>
            <a:custGeom>
              <a:avLst/>
              <a:gdLst>
                <a:gd name="T0" fmla="*/ 3 w 3"/>
                <a:gd name="T1" fmla="*/ 4 h 4"/>
                <a:gd name="T2" fmla="*/ 2 w 3"/>
                <a:gd name="T3" fmla="*/ 4 h 4"/>
                <a:gd name="T4" fmla="*/ 1 w 3"/>
                <a:gd name="T5" fmla="*/ 4 h 4"/>
                <a:gd name="T6" fmla="*/ 0 w 3"/>
                <a:gd name="T7" fmla="*/ 2 h 4"/>
                <a:gd name="T8" fmla="*/ 2 w 3"/>
                <a:gd name="T9" fmla="*/ 0 h 4"/>
                <a:gd name="T10" fmla="*/ 3 w 3"/>
                <a:gd name="T11" fmla="*/ 2 h 4"/>
                <a:gd name="T12" fmla="*/ 2 w 3"/>
                <a:gd name="T13" fmla="*/ 3 h 4"/>
                <a:gd name="T14" fmla="*/ 1 w 3"/>
                <a:gd name="T15" fmla="*/ 2 h 4"/>
                <a:gd name="T16" fmla="*/ 1 w 3"/>
                <a:gd name="T17" fmla="*/ 2 h 4"/>
                <a:gd name="T18" fmla="*/ 1 w 3"/>
                <a:gd name="T19" fmla="*/ 3 h 4"/>
                <a:gd name="T20" fmla="*/ 2 w 3"/>
                <a:gd name="T21" fmla="*/ 4 h 4"/>
                <a:gd name="T22" fmla="*/ 3 w 3"/>
                <a:gd name="T23" fmla="*/ 4 h 4"/>
                <a:gd name="T24" fmla="*/ 2 w 3"/>
                <a:gd name="T25" fmla="*/ 1 h 4"/>
                <a:gd name="T26" fmla="*/ 1 w 3"/>
                <a:gd name="T27" fmla="*/ 2 h 4"/>
                <a:gd name="T28" fmla="*/ 1 w 3"/>
                <a:gd name="T29" fmla="*/ 2 h 4"/>
                <a:gd name="T30" fmla="*/ 2 w 3"/>
                <a:gd name="T31" fmla="*/ 2 h 4"/>
                <a:gd name="T32" fmla="*/ 2 w 3"/>
                <a:gd name="T33" fmla="*/ 2 h 4"/>
                <a:gd name="T34" fmla="*/ 2 w 3"/>
                <a:gd name="T35"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 h="4">
                  <a:moveTo>
                    <a:pt x="3" y="4"/>
                  </a:moveTo>
                  <a:cubicBezTo>
                    <a:pt x="2" y="4"/>
                    <a:pt x="2" y="4"/>
                    <a:pt x="2" y="4"/>
                  </a:cubicBezTo>
                  <a:cubicBezTo>
                    <a:pt x="2" y="4"/>
                    <a:pt x="1" y="4"/>
                    <a:pt x="1" y="4"/>
                  </a:cubicBezTo>
                  <a:cubicBezTo>
                    <a:pt x="1" y="3"/>
                    <a:pt x="0" y="3"/>
                    <a:pt x="0" y="2"/>
                  </a:cubicBezTo>
                  <a:cubicBezTo>
                    <a:pt x="0" y="1"/>
                    <a:pt x="1" y="0"/>
                    <a:pt x="2" y="0"/>
                  </a:cubicBezTo>
                  <a:cubicBezTo>
                    <a:pt x="2" y="0"/>
                    <a:pt x="3" y="1"/>
                    <a:pt x="3" y="2"/>
                  </a:cubicBezTo>
                  <a:cubicBezTo>
                    <a:pt x="3" y="2"/>
                    <a:pt x="2" y="3"/>
                    <a:pt x="2" y="3"/>
                  </a:cubicBezTo>
                  <a:cubicBezTo>
                    <a:pt x="1" y="2"/>
                    <a:pt x="1" y="2"/>
                    <a:pt x="1" y="2"/>
                  </a:cubicBezTo>
                  <a:cubicBezTo>
                    <a:pt x="1" y="2"/>
                    <a:pt x="1" y="2"/>
                    <a:pt x="1" y="2"/>
                  </a:cubicBezTo>
                  <a:cubicBezTo>
                    <a:pt x="1" y="3"/>
                    <a:pt x="1" y="3"/>
                    <a:pt x="1" y="3"/>
                  </a:cubicBezTo>
                  <a:cubicBezTo>
                    <a:pt x="2" y="4"/>
                    <a:pt x="2" y="4"/>
                    <a:pt x="2" y="4"/>
                  </a:cubicBezTo>
                  <a:cubicBezTo>
                    <a:pt x="3" y="4"/>
                    <a:pt x="3" y="4"/>
                    <a:pt x="3" y="4"/>
                  </a:cubicBezTo>
                  <a:close/>
                  <a:moveTo>
                    <a:pt x="2" y="1"/>
                  </a:moveTo>
                  <a:cubicBezTo>
                    <a:pt x="1" y="1"/>
                    <a:pt x="1" y="1"/>
                    <a:pt x="1" y="2"/>
                  </a:cubicBezTo>
                  <a:cubicBezTo>
                    <a:pt x="1" y="2"/>
                    <a:pt x="1" y="2"/>
                    <a:pt x="1" y="2"/>
                  </a:cubicBezTo>
                  <a:cubicBezTo>
                    <a:pt x="2" y="2"/>
                    <a:pt x="2" y="2"/>
                    <a:pt x="2" y="2"/>
                  </a:cubicBezTo>
                  <a:cubicBezTo>
                    <a:pt x="2" y="2"/>
                    <a:pt x="2" y="2"/>
                    <a:pt x="2" y="2"/>
                  </a:cubicBezTo>
                  <a:cubicBezTo>
                    <a:pt x="2" y="1"/>
                    <a:pt x="2" y="1"/>
                    <a:pt x="2"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4" name="Freeform 1164">
              <a:extLst>
                <a:ext uri="{FF2B5EF4-FFF2-40B4-BE49-F238E27FC236}">
                  <a16:creationId xmlns:a16="http://schemas.microsoft.com/office/drawing/2014/main" xmlns="" id="{478BF888-F660-4742-8EE8-130E44571183}"/>
                </a:ext>
              </a:extLst>
            </p:cNvPr>
            <p:cNvSpPr>
              <a:spLocks noEditPoints="1"/>
            </p:cNvSpPr>
            <p:nvPr/>
          </p:nvSpPr>
          <p:spPr bwMode="auto">
            <a:xfrm>
              <a:off x="8966957" y="6470556"/>
              <a:ext cx="15020" cy="18776"/>
            </a:xfrm>
            <a:custGeom>
              <a:avLst/>
              <a:gdLst>
                <a:gd name="T0" fmla="*/ 1 w 3"/>
                <a:gd name="T1" fmla="*/ 0 h 4"/>
                <a:gd name="T2" fmla="*/ 3 w 3"/>
                <a:gd name="T3" fmla="*/ 2 h 4"/>
                <a:gd name="T4" fmla="*/ 1 w 3"/>
                <a:gd name="T5" fmla="*/ 4 h 4"/>
                <a:gd name="T6" fmla="*/ 0 w 3"/>
                <a:gd name="T7" fmla="*/ 2 h 4"/>
                <a:gd name="T8" fmla="*/ 1 w 3"/>
                <a:gd name="T9" fmla="*/ 0 h 4"/>
                <a:gd name="T10" fmla="*/ 1 w 3"/>
                <a:gd name="T11" fmla="*/ 1 h 4"/>
                <a:gd name="T12" fmla="*/ 1 w 3"/>
                <a:gd name="T13" fmla="*/ 2 h 4"/>
                <a:gd name="T14" fmla="*/ 1 w 3"/>
                <a:gd name="T15" fmla="*/ 4 h 4"/>
                <a:gd name="T16" fmla="*/ 2 w 3"/>
                <a:gd name="T17" fmla="*/ 2 h 4"/>
                <a:gd name="T18" fmla="*/ 1 w 3"/>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1" y="0"/>
                  </a:moveTo>
                  <a:cubicBezTo>
                    <a:pt x="2" y="0"/>
                    <a:pt x="3" y="1"/>
                    <a:pt x="3" y="2"/>
                  </a:cubicBezTo>
                  <a:cubicBezTo>
                    <a:pt x="3" y="3"/>
                    <a:pt x="2" y="4"/>
                    <a:pt x="1" y="4"/>
                  </a:cubicBezTo>
                  <a:cubicBezTo>
                    <a:pt x="1" y="4"/>
                    <a:pt x="0" y="3"/>
                    <a:pt x="0" y="2"/>
                  </a:cubicBezTo>
                  <a:cubicBezTo>
                    <a:pt x="0" y="1"/>
                    <a:pt x="1" y="0"/>
                    <a:pt x="1" y="0"/>
                  </a:cubicBezTo>
                  <a:close/>
                  <a:moveTo>
                    <a:pt x="1" y="1"/>
                  </a:moveTo>
                  <a:cubicBezTo>
                    <a:pt x="1" y="1"/>
                    <a:pt x="1" y="1"/>
                    <a:pt x="1" y="2"/>
                  </a:cubicBezTo>
                  <a:cubicBezTo>
                    <a:pt x="1" y="3"/>
                    <a:pt x="1" y="4"/>
                    <a:pt x="1" y="4"/>
                  </a:cubicBezTo>
                  <a:cubicBezTo>
                    <a:pt x="2" y="4"/>
                    <a:pt x="2" y="3"/>
                    <a:pt x="2" y="2"/>
                  </a:cubicBezTo>
                  <a:cubicBezTo>
                    <a:pt x="2" y="1"/>
                    <a:pt x="2" y="1"/>
                    <a:pt x="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5" name="Rectangle 1165">
              <a:extLst>
                <a:ext uri="{FF2B5EF4-FFF2-40B4-BE49-F238E27FC236}">
                  <a16:creationId xmlns:a16="http://schemas.microsoft.com/office/drawing/2014/main" xmlns="" id="{4DF1DBB6-7229-4DDF-A4CE-C00FA6165C3F}"/>
                </a:ext>
              </a:extLst>
            </p:cNvPr>
            <p:cNvSpPr>
              <a:spLocks noChangeArrowheads="1"/>
            </p:cNvSpPr>
            <p:nvPr/>
          </p:nvSpPr>
          <p:spPr bwMode="auto">
            <a:xfrm>
              <a:off x="8035715" y="5730820"/>
              <a:ext cx="799817" cy="788551"/>
            </a:xfrm>
            <a:prstGeom prst="rect">
              <a:avLst/>
            </a:prstGeom>
            <a:solidFill>
              <a:srgbClr val="9883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6" name="Rectangle 1166">
              <a:extLst>
                <a:ext uri="{FF2B5EF4-FFF2-40B4-BE49-F238E27FC236}">
                  <a16:creationId xmlns:a16="http://schemas.microsoft.com/office/drawing/2014/main" xmlns="" id="{C3D44D71-EF72-4AE3-9050-50A3376CE6EA}"/>
                </a:ext>
              </a:extLst>
            </p:cNvPr>
            <p:cNvSpPr>
              <a:spLocks noChangeArrowheads="1"/>
            </p:cNvSpPr>
            <p:nvPr/>
          </p:nvSpPr>
          <p:spPr bwMode="auto">
            <a:xfrm>
              <a:off x="8553906" y="5809674"/>
              <a:ext cx="180240" cy="10138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7" name="Freeform 1167">
              <a:extLst>
                <a:ext uri="{FF2B5EF4-FFF2-40B4-BE49-F238E27FC236}">
                  <a16:creationId xmlns:a16="http://schemas.microsoft.com/office/drawing/2014/main" xmlns="" id="{2D13E928-7873-462B-AD2F-1DFE5928A551}"/>
                </a:ext>
              </a:extLst>
            </p:cNvPr>
            <p:cNvSpPr>
              <a:spLocks/>
            </p:cNvSpPr>
            <p:nvPr/>
          </p:nvSpPr>
          <p:spPr bwMode="auto">
            <a:xfrm>
              <a:off x="8245996" y="6324111"/>
              <a:ext cx="26286" cy="142690"/>
            </a:xfrm>
            <a:custGeom>
              <a:avLst/>
              <a:gdLst>
                <a:gd name="T0" fmla="*/ 5 w 5"/>
                <a:gd name="T1" fmla="*/ 0 h 28"/>
                <a:gd name="T2" fmla="*/ 5 w 5"/>
                <a:gd name="T3" fmla="*/ 28 h 28"/>
                <a:gd name="T4" fmla="*/ 0 w 5"/>
                <a:gd name="T5" fmla="*/ 28 h 28"/>
                <a:gd name="T6" fmla="*/ 0 w 5"/>
                <a:gd name="T7" fmla="*/ 0 h 28"/>
                <a:gd name="T8" fmla="*/ 5 w 5"/>
                <a:gd name="T9" fmla="*/ 0 h 28"/>
              </a:gdLst>
              <a:ahLst/>
              <a:cxnLst>
                <a:cxn ang="0">
                  <a:pos x="T0" y="T1"/>
                </a:cxn>
                <a:cxn ang="0">
                  <a:pos x="T2" y="T3"/>
                </a:cxn>
                <a:cxn ang="0">
                  <a:pos x="T4" y="T5"/>
                </a:cxn>
                <a:cxn ang="0">
                  <a:pos x="T6" y="T7"/>
                </a:cxn>
                <a:cxn ang="0">
                  <a:pos x="T8" y="T9"/>
                </a:cxn>
              </a:cxnLst>
              <a:rect l="0" t="0" r="r" b="b"/>
              <a:pathLst>
                <a:path w="5" h="28">
                  <a:moveTo>
                    <a:pt x="5" y="0"/>
                  </a:moveTo>
                  <a:cubicBezTo>
                    <a:pt x="5" y="28"/>
                    <a:pt x="5" y="28"/>
                    <a:pt x="5" y="28"/>
                  </a:cubicBezTo>
                  <a:cubicBezTo>
                    <a:pt x="0" y="28"/>
                    <a:pt x="0" y="28"/>
                    <a:pt x="0" y="28"/>
                  </a:cubicBezTo>
                  <a:cubicBezTo>
                    <a:pt x="0" y="19"/>
                    <a:pt x="0" y="6"/>
                    <a:pt x="0" y="0"/>
                  </a:cubicBezTo>
                  <a:lnTo>
                    <a:pt x="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8" name="Rectangle 1168">
              <a:extLst>
                <a:ext uri="{FF2B5EF4-FFF2-40B4-BE49-F238E27FC236}">
                  <a16:creationId xmlns:a16="http://schemas.microsoft.com/office/drawing/2014/main" xmlns="" id="{76FBC402-1C98-4A5F-A6AA-488B6FA3B18B}"/>
                </a:ext>
              </a:extLst>
            </p:cNvPr>
            <p:cNvSpPr>
              <a:spLocks noChangeArrowheads="1"/>
            </p:cNvSpPr>
            <p:nvPr/>
          </p:nvSpPr>
          <p:spPr bwMode="auto">
            <a:xfrm>
              <a:off x="8223466" y="6324111"/>
              <a:ext cx="11266"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9" name="Rectangle 1169">
              <a:extLst>
                <a:ext uri="{FF2B5EF4-FFF2-40B4-BE49-F238E27FC236}">
                  <a16:creationId xmlns:a16="http://schemas.microsoft.com/office/drawing/2014/main" xmlns="" id="{45B9D30E-425C-4FCF-BFA2-E6E968ACA2A6}"/>
                </a:ext>
              </a:extLst>
            </p:cNvPr>
            <p:cNvSpPr>
              <a:spLocks noChangeArrowheads="1"/>
            </p:cNvSpPr>
            <p:nvPr/>
          </p:nvSpPr>
          <p:spPr bwMode="auto">
            <a:xfrm>
              <a:off x="8306076" y="6324111"/>
              <a:ext cx="41306"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0" name="Rectangle 1170">
              <a:extLst>
                <a:ext uri="{FF2B5EF4-FFF2-40B4-BE49-F238E27FC236}">
                  <a16:creationId xmlns:a16="http://schemas.microsoft.com/office/drawing/2014/main" xmlns="" id="{707EF38A-2F27-4515-9D21-3D84FBE97CCB}"/>
                </a:ext>
              </a:extLst>
            </p:cNvPr>
            <p:cNvSpPr>
              <a:spLocks noChangeArrowheads="1"/>
            </p:cNvSpPr>
            <p:nvPr/>
          </p:nvSpPr>
          <p:spPr bwMode="auto">
            <a:xfrm>
              <a:off x="8287300" y="6324111"/>
              <a:ext cx="15020"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1" name="Rectangle 1171">
              <a:extLst>
                <a:ext uri="{FF2B5EF4-FFF2-40B4-BE49-F238E27FC236}">
                  <a16:creationId xmlns:a16="http://schemas.microsoft.com/office/drawing/2014/main" xmlns="" id="{BFA8D818-0CC0-4A95-B544-047C81AF569E}"/>
                </a:ext>
              </a:extLst>
            </p:cNvPr>
            <p:cNvSpPr>
              <a:spLocks noChangeArrowheads="1"/>
            </p:cNvSpPr>
            <p:nvPr/>
          </p:nvSpPr>
          <p:spPr bwMode="auto">
            <a:xfrm>
              <a:off x="8174649" y="6324111"/>
              <a:ext cx="30040"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2" name="Freeform 1172">
              <a:extLst>
                <a:ext uri="{FF2B5EF4-FFF2-40B4-BE49-F238E27FC236}">
                  <a16:creationId xmlns:a16="http://schemas.microsoft.com/office/drawing/2014/main" xmlns="" id="{9B1ECBA9-B389-4624-92DE-838C9CF8D8A1}"/>
                </a:ext>
              </a:extLst>
            </p:cNvPr>
            <p:cNvSpPr>
              <a:spLocks/>
            </p:cNvSpPr>
            <p:nvPr/>
          </p:nvSpPr>
          <p:spPr bwMode="auto">
            <a:xfrm>
              <a:off x="8092039" y="6324111"/>
              <a:ext cx="7510" cy="142690"/>
            </a:xfrm>
            <a:custGeom>
              <a:avLst/>
              <a:gdLst>
                <a:gd name="T0" fmla="*/ 0 w 1"/>
                <a:gd name="T1" fmla="*/ 0 h 28"/>
                <a:gd name="T2" fmla="*/ 1 w 1"/>
                <a:gd name="T3" fmla="*/ 0 h 28"/>
                <a:gd name="T4" fmla="*/ 1 w 1"/>
                <a:gd name="T5" fmla="*/ 28 h 28"/>
                <a:gd name="T6" fmla="*/ 0 w 1"/>
                <a:gd name="T7" fmla="*/ 28 h 28"/>
                <a:gd name="T8" fmla="*/ 0 w 1"/>
                <a:gd name="T9" fmla="*/ 0 h 28"/>
              </a:gdLst>
              <a:ahLst/>
              <a:cxnLst>
                <a:cxn ang="0">
                  <a:pos x="T0" y="T1"/>
                </a:cxn>
                <a:cxn ang="0">
                  <a:pos x="T2" y="T3"/>
                </a:cxn>
                <a:cxn ang="0">
                  <a:pos x="T4" y="T5"/>
                </a:cxn>
                <a:cxn ang="0">
                  <a:pos x="T6" y="T7"/>
                </a:cxn>
                <a:cxn ang="0">
                  <a:pos x="T8" y="T9"/>
                </a:cxn>
              </a:cxnLst>
              <a:rect l="0" t="0" r="r" b="b"/>
              <a:pathLst>
                <a:path w="1" h="28">
                  <a:moveTo>
                    <a:pt x="0" y="0"/>
                  </a:moveTo>
                  <a:cubicBezTo>
                    <a:pt x="1" y="0"/>
                    <a:pt x="1" y="0"/>
                    <a:pt x="1" y="0"/>
                  </a:cubicBezTo>
                  <a:cubicBezTo>
                    <a:pt x="1" y="6"/>
                    <a:pt x="1" y="20"/>
                    <a:pt x="1" y="28"/>
                  </a:cubicBezTo>
                  <a:cubicBezTo>
                    <a:pt x="0" y="28"/>
                    <a:pt x="0" y="28"/>
                    <a:pt x="0" y="28"/>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3" name="Rectangle 1173">
              <a:extLst>
                <a:ext uri="{FF2B5EF4-FFF2-40B4-BE49-F238E27FC236}">
                  <a16:creationId xmlns:a16="http://schemas.microsoft.com/office/drawing/2014/main" xmlns="" id="{2E865020-C55E-4EFF-8818-499F7B2554EF}"/>
                </a:ext>
              </a:extLst>
            </p:cNvPr>
            <p:cNvSpPr>
              <a:spLocks noChangeArrowheads="1"/>
            </p:cNvSpPr>
            <p:nvPr/>
          </p:nvSpPr>
          <p:spPr bwMode="auto">
            <a:xfrm>
              <a:off x="8114569" y="6324111"/>
              <a:ext cx="7510"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4" name="Rectangle 1174">
              <a:extLst>
                <a:ext uri="{FF2B5EF4-FFF2-40B4-BE49-F238E27FC236}">
                  <a16:creationId xmlns:a16="http://schemas.microsoft.com/office/drawing/2014/main" xmlns="" id="{3CC72076-D30A-421B-B376-463099A5EC5E}"/>
                </a:ext>
              </a:extLst>
            </p:cNvPr>
            <p:cNvSpPr>
              <a:spLocks noChangeArrowheads="1"/>
            </p:cNvSpPr>
            <p:nvPr/>
          </p:nvSpPr>
          <p:spPr bwMode="auto">
            <a:xfrm>
              <a:off x="8122079" y="6324111"/>
              <a:ext cx="7510"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5" name="Rectangle 1175">
              <a:extLst>
                <a:ext uri="{FF2B5EF4-FFF2-40B4-BE49-F238E27FC236}">
                  <a16:creationId xmlns:a16="http://schemas.microsoft.com/office/drawing/2014/main" xmlns="" id="{234669DC-D5F0-4C3F-A6F7-A4C05EF961C0}"/>
                </a:ext>
              </a:extLst>
            </p:cNvPr>
            <p:cNvSpPr>
              <a:spLocks noChangeArrowheads="1"/>
            </p:cNvSpPr>
            <p:nvPr/>
          </p:nvSpPr>
          <p:spPr bwMode="auto">
            <a:xfrm>
              <a:off x="8137099" y="6324111"/>
              <a:ext cx="11266"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6" name="Freeform 1176">
              <a:extLst>
                <a:ext uri="{FF2B5EF4-FFF2-40B4-BE49-F238E27FC236}">
                  <a16:creationId xmlns:a16="http://schemas.microsoft.com/office/drawing/2014/main" xmlns="" id="{62943B8B-E8AC-40E1-93D3-20AEE0B2995C}"/>
                </a:ext>
              </a:extLst>
            </p:cNvPr>
            <p:cNvSpPr>
              <a:spLocks/>
            </p:cNvSpPr>
            <p:nvPr/>
          </p:nvSpPr>
          <p:spPr bwMode="auto">
            <a:xfrm>
              <a:off x="8336116" y="6470556"/>
              <a:ext cx="11266" cy="18776"/>
            </a:xfrm>
            <a:custGeom>
              <a:avLst/>
              <a:gdLst>
                <a:gd name="T0" fmla="*/ 1 w 3"/>
                <a:gd name="T1" fmla="*/ 5 h 5"/>
                <a:gd name="T2" fmla="*/ 0 w 3"/>
                <a:gd name="T3" fmla="*/ 5 h 5"/>
                <a:gd name="T4" fmla="*/ 0 w 3"/>
                <a:gd name="T5" fmla="*/ 0 h 5"/>
                <a:gd name="T6" fmla="*/ 1 w 3"/>
                <a:gd name="T7" fmla="*/ 0 h 5"/>
                <a:gd name="T8" fmla="*/ 3 w 3"/>
                <a:gd name="T9" fmla="*/ 1 h 5"/>
                <a:gd name="T10" fmla="*/ 1 w 3"/>
                <a:gd name="T11" fmla="*/ 1 h 5"/>
                <a:gd name="T12" fmla="*/ 1 w 3"/>
                <a:gd name="T13" fmla="*/ 1 h 5"/>
                <a:gd name="T14" fmla="*/ 1 w 3"/>
                <a:gd name="T15" fmla="*/ 1 h 5"/>
                <a:gd name="T16" fmla="*/ 1 w 3"/>
                <a:gd name="T1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5">
                  <a:moveTo>
                    <a:pt x="1" y="5"/>
                  </a:moveTo>
                  <a:lnTo>
                    <a:pt x="0" y="5"/>
                  </a:lnTo>
                  <a:lnTo>
                    <a:pt x="0" y="0"/>
                  </a:lnTo>
                  <a:lnTo>
                    <a:pt x="1" y="0"/>
                  </a:lnTo>
                  <a:lnTo>
                    <a:pt x="3" y="1"/>
                  </a:lnTo>
                  <a:lnTo>
                    <a:pt x="1" y="1"/>
                  </a:lnTo>
                  <a:lnTo>
                    <a:pt x="1" y="1"/>
                  </a:lnTo>
                  <a:lnTo>
                    <a:pt x="1" y="1"/>
                  </a:lnTo>
                  <a:lnTo>
                    <a:pt x="1"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7" name="Freeform 1177">
              <a:extLst>
                <a:ext uri="{FF2B5EF4-FFF2-40B4-BE49-F238E27FC236}">
                  <a16:creationId xmlns:a16="http://schemas.microsoft.com/office/drawing/2014/main" xmlns="" id="{3F7292ED-B8F5-4A27-85AE-59DDEE9AAB95}"/>
                </a:ext>
              </a:extLst>
            </p:cNvPr>
            <p:cNvSpPr>
              <a:spLocks/>
            </p:cNvSpPr>
            <p:nvPr/>
          </p:nvSpPr>
          <p:spPr bwMode="auto">
            <a:xfrm>
              <a:off x="8309830" y="6470556"/>
              <a:ext cx="11266" cy="18776"/>
            </a:xfrm>
            <a:custGeom>
              <a:avLst/>
              <a:gdLst>
                <a:gd name="T0" fmla="*/ 0 w 2"/>
                <a:gd name="T1" fmla="*/ 4 h 4"/>
                <a:gd name="T2" fmla="*/ 0 w 2"/>
                <a:gd name="T3" fmla="*/ 4 h 4"/>
                <a:gd name="T4" fmla="*/ 1 w 2"/>
                <a:gd name="T5" fmla="*/ 4 h 4"/>
                <a:gd name="T6" fmla="*/ 1 w 2"/>
                <a:gd name="T7" fmla="*/ 4 h 4"/>
                <a:gd name="T8" fmla="*/ 1 w 2"/>
                <a:gd name="T9" fmla="*/ 3 h 4"/>
                <a:gd name="T10" fmla="*/ 0 w 2"/>
                <a:gd name="T11" fmla="*/ 1 h 4"/>
                <a:gd name="T12" fmla="*/ 1 w 2"/>
                <a:gd name="T13" fmla="*/ 0 h 4"/>
                <a:gd name="T14" fmla="*/ 2 w 2"/>
                <a:gd name="T15" fmla="*/ 1 h 4"/>
                <a:gd name="T16" fmla="*/ 2 w 2"/>
                <a:gd name="T17" fmla="*/ 1 h 4"/>
                <a:gd name="T18" fmla="*/ 1 w 2"/>
                <a:gd name="T19" fmla="*/ 1 h 4"/>
                <a:gd name="T20" fmla="*/ 0 w 2"/>
                <a:gd name="T21" fmla="*/ 2 h 4"/>
                <a:gd name="T22" fmla="*/ 1 w 2"/>
                <a:gd name="T23" fmla="*/ 3 h 4"/>
                <a:gd name="T24" fmla="*/ 2 w 2"/>
                <a:gd name="T25" fmla="*/ 4 h 4"/>
                <a:gd name="T26" fmla="*/ 2 w 2"/>
                <a:gd name="T27" fmla="*/ 4 h 4"/>
                <a:gd name="T28" fmla="*/ 0 w 2"/>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4">
                  <a:moveTo>
                    <a:pt x="0" y="4"/>
                  </a:moveTo>
                  <a:cubicBezTo>
                    <a:pt x="0" y="4"/>
                    <a:pt x="0" y="4"/>
                    <a:pt x="0" y="4"/>
                  </a:cubicBezTo>
                  <a:cubicBezTo>
                    <a:pt x="1" y="4"/>
                    <a:pt x="1" y="4"/>
                    <a:pt x="1" y="4"/>
                  </a:cubicBezTo>
                  <a:cubicBezTo>
                    <a:pt x="1" y="4"/>
                    <a:pt x="1" y="4"/>
                    <a:pt x="1" y="4"/>
                  </a:cubicBezTo>
                  <a:cubicBezTo>
                    <a:pt x="1" y="3"/>
                    <a:pt x="1" y="3"/>
                    <a:pt x="1" y="3"/>
                  </a:cubicBezTo>
                  <a:cubicBezTo>
                    <a:pt x="0" y="3"/>
                    <a:pt x="0" y="2"/>
                    <a:pt x="0" y="1"/>
                  </a:cubicBezTo>
                  <a:cubicBezTo>
                    <a:pt x="0" y="1"/>
                    <a:pt x="0" y="0"/>
                    <a:pt x="1" y="0"/>
                  </a:cubicBezTo>
                  <a:cubicBezTo>
                    <a:pt x="1" y="0"/>
                    <a:pt x="1" y="1"/>
                    <a:pt x="2" y="1"/>
                  </a:cubicBezTo>
                  <a:cubicBezTo>
                    <a:pt x="2" y="1"/>
                    <a:pt x="2" y="1"/>
                    <a:pt x="2" y="1"/>
                  </a:cubicBezTo>
                  <a:cubicBezTo>
                    <a:pt x="1" y="1"/>
                    <a:pt x="1" y="1"/>
                    <a:pt x="1" y="1"/>
                  </a:cubicBezTo>
                  <a:cubicBezTo>
                    <a:pt x="0" y="1"/>
                    <a:pt x="0" y="1"/>
                    <a:pt x="0" y="2"/>
                  </a:cubicBezTo>
                  <a:cubicBezTo>
                    <a:pt x="0" y="2"/>
                    <a:pt x="1" y="3"/>
                    <a:pt x="1" y="3"/>
                  </a:cubicBezTo>
                  <a:cubicBezTo>
                    <a:pt x="2" y="4"/>
                    <a:pt x="2" y="4"/>
                    <a:pt x="2" y="4"/>
                  </a:cubicBezTo>
                  <a:cubicBezTo>
                    <a:pt x="2" y="4"/>
                    <a:pt x="2" y="4"/>
                    <a:pt x="2" y="4"/>
                  </a:cubicBez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8" name="Freeform 1178">
              <a:extLst>
                <a:ext uri="{FF2B5EF4-FFF2-40B4-BE49-F238E27FC236}">
                  <a16:creationId xmlns:a16="http://schemas.microsoft.com/office/drawing/2014/main" xmlns="" id="{079B7A91-7408-483B-8333-6E396F3F3DB9}"/>
                </a:ext>
              </a:extLst>
            </p:cNvPr>
            <p:cNvSpPr>
              <a:spLocks/>
            </p:cNvSpPr>
            <p:nvPr/>
          </p:nvSpPr>
          <p:spPr bwMode="auto">
            <a:xfrm>
              <a:off x="8287300" y="6470556"/>
              <a:ext cx="7510" cy="18776"/>
            </a:xfrm>
            <a:custGeom>
              <a:avLst/>
              <a:gdLst>
                <a:gd name="T0" fmla="*/ 2 w 2"/>
                <a:gd name="T1" fmla="*/ 4 h 4"/>
                <a:gd name="T2" fmla="*/ 1 w 2"/>
                <a:gd name="T3" fmla="*/ 4 h 4"/>
                <a:gd name="T4" fmla="*/ 0 w 2"/>
                <a:gd name="T5" fmla="*/ 3 h 4"/>
                <a:gd name="T6" fmla="*/ 0 w 2"/>
                <a:gd name="T7" fmla="*/ 2 h 4"/>
                <a:gd name="T8" fmla="*/ 0 w 2"/>
                <a:gd name="T9" fmla="*/ 2 h 4"/>
                <a:gd name="T10" fmla="*/ 0 w 2"/>
                <a:gd name="T11" fmla="*/ 1 h 4"/>
                <a:gd name="T12" fmla="*/ 1 w 2"/>
                <a:gd name="T13" fmla="*/ 0 h 4"/>
                <a:gd name="T14" fmla="*/ 2 w 2"/>
                <a:gd name="T15" fmla="*/ 1 h 4"/>
                <a:gd name="T16" fmla="*/ 2 w 2"/>
                <a:gd name="T17" fmla="*/ 1 h 4"/>
                <a:gd name="T18" fmla="*/ 1 w 2"/>
                <a:gd name="T19" fmla="*/ 1 h 4"/>
                <a:gd name="T20" fmla="*/ 0 w 2"/>
                <a:gd name="T21" fmla="*/ 1 h 4"/>
                <a:gd name="T22" fmla="*/ 1 w 2"/>
                <a:gd name="T23" fmla="*/ 2 h 4"/>
                <a:gd name="T24" fmla="*/ 1 w 2"/>
                <a:gd name="T25" fmla="*/ 2 h 4"/>
                <a:gd name="T26" fmla="*/ 1 w 2"/>
                <a:gd name="T27" fmla="*/ 2 h 4"/>
                <a:gd name="T28" fmla="*/ 1 w 2"/>
                <a:gd name="T29" fmla="*/ 2 h 4"/>
                <a:gd name="T30" fmla="*/ 0 w 2"/>
                <a:gd name="T31" fmla="*/ 3 h 4"/>
                <a:gd name="T32" fmla="*/ 1 w 2"/>
                <a:gd name="T33" fmla="*/ 4 h 4"/>
                <a:gd name="T34" fmla="*/ 2 w 2"/>
                <a:gd name="T35" fmla="*/ 3 h 4"/>
                <a:gd name="T36" fmla="*/ 2 w 2"/>
                <a:gd name="T3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 h="4">
                  <a:moveTo>
                    <a:pt x="2" y="4"/>
                  </a:moveTo>
                  <a:cubicBezTo>
                    <a:pt x="2" y="4"/>
                    <a:pt x="1" y="4"/>
                    <a:pt x="1" y="4"/>
                  </a:cubicBezTo>
                  <a:cubicBezTo>
                    <a:pt x="0" y="4"/>
                    <a:pt x="0" y="4"/>
                    <a:pt x="0" y="3"/>
                  </a:cubicBezTo>
                  <a:cubicBezTo>
                    <a:pt x="0" y="3"/>
                    <a:pt x="0" y="2"/>
                    <a:pt x="0" y="2"/>
                  </a:cubicBezTo>
                  <a:cubicBezTo>
                    <a:pt x="0" y="2"/>
                    <a:pt x="0" y="2"/>
                    <a:pt x="0" y="2"/>
                  </a:cubicBezTo>
                  <a:cubicBezTo>
                    <a:pt x="0" y="2"/>
                    <a:pt x="0" y="2"/>
                    <a:pt x="0" y="1"/>
                  </a:cubicBezTo>
                  <a:cubicBezTo>
                    <a:pt x="0" y="1"/>
                    <a:pt x="0" y="0"/>
                    <a:pt x="1" y="0"/>
                  </a:cubicBezTo>
                  <a:cubicBezTo>
                    <a:pt x="1" y="0"/>
                    <a:pt x="1" y="1"/>
                    <a:pt x="2" y="1"/>
                  </a:cubicBezTo>
                  <a:cubicBezTo>
                    <a:pt x="2" y="1"/>
                    <a:pt x="2" y="1"/>
                    <a:pt x="2" y="1"/>
                  </a:cubicBezTo>
                  <a:cubicBezTo>
                    <a:pt x="1" y="1"/>
                    <a:pt x="1" y="1"/>
                    <a:pt x="1" y="1"/>
                  </a:cubicBezTo>
                  <a:cubicBezTo>
                    <a:pt x="0" y="1"/>
                    <a:pt x="0" y="1"/>
                    <a:pt x="0" y="1"/>
                  </a:cubicBezTo>
                  <a:cubicBezTo>
                    <a:pt x="0" y="2"/>
                    <a:pt x="1" y="2"/>
                    <a:pt x="1" y="2"/>
                  </a:cubicBezTo>
                  <a:cubicBezTo>
                    <a:pt x="1" y="2"/>
                    <a:pt x="1" y="2"/>
                    <a:pt x="1" y="2"/>
                  </a:cubicBezTo>
                  <a:cubicBezTo>
                    <a:pt x="1" y="2"/>
                    <a:pt x="1" y="2"/>
                    <a:pt x="1" y="2"/>
                  </a:cubicBezTo>
                  <a:cubicBezTo>
                    <a:pt x="1" y="2"/>
                    <a:pt x="1" y="2"/>
                    <a:pt x="1" y="2"/>
                  </a:cubicBezTo>
                  <a:cubicBezTo>
                    <a:pt x="1" y="2"/>
                    <a:pt x="0" y="3"/>
                    <a:pt x="0" y="3"/>
                  </a:cubicBezTo>
                  <a:cubicBezTo>
                    <a:pt x="0" y="3"/>
                    <a:pt x="0" y="4"/>
                    <a:pt x="1" y="4"/>
                  </a:cubicBezTo>
                  <a:cubicBezTo>
                    <a:pt x="2" y="3"/>
                    <a:pt x="2" y="3"/>
                    <a:pt x="2" y="3"/>
                  </a:cubicBezTo>
                  <a:lnTo>
                    <a:pt x="2"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9" name="Freeform 1179">
              <a:extLst>
                <a:ext uri="{FF2B5EF4-FFF2-40B4-BE49-F238E27FC236}">
                  <a16:creationId xmlns:a16="http://schemas.microsoft.com/office/drawing/2014/main" xmlns="" id="{B6DFE809-EBB7-478D-A41F-EBE40D47FCB0}"/>
                </a:ext>
              </a:extLst>
            </p:cNvPr>
            <p:cNvSpPr>
              <a:spLocks noEditPoints="1"/>
            </p:cNvSpPr>
            <p:nvPr/>
          </p:nvSpPr>
          <p:spPr bwMode="auto">
            <a:xfrm>
              <a:off x="8253506" y="6470556"/>
              <a:ext cx="18776" cy="18776"/>
            </a:xfrm>
            <a:custGeom>
              <a:avLst/>
              <a:gdLst>
                <a:gd name="T0" fmla="*/ 2 w 5"/>
                <a:gd name="T1" fmla="*/ 5 h 5"/>
                <a:gd name="T2" fmla="*/ 2 w 5"/>
                <a:gd name="T3" fmla="*/ 4 h 5"/>
                <a:gd name="T4" fmla="*/ 0 w 5"/>
                <a:gd name="T5" fmla="*/ 4 h 5"/>
                <a:gd name="T6" fmla="*/ 0 w 5"/>
                <a:gd name="T7" fmla="*/ 4 h 5"/>
                <a:gd name="T8" fmla="*/ 2 w 5"/>
                <a:gd name="T9" fmla="*/ 4 h 5"/>
                <a:gd name="T10" fmla="*/ 2 w 5"/>
                <a:gd name="T11" fmla="*/ 0 h 5"/>
                <a:gd name="T12" fmla="*/ 2 w 5"/>
                <a:gd name="T13" fmla="*/ 0 h 5"/>
                <a:gd name="T14" fmla="*/ 5 w 5"/>
                <a:gd name="T15" fmla="*/ 4 h 5"/>
                <a:gd name="T16" fmla="*/ 5 w 5"/>
                <a:gd name="T17" fmla="*/ 4 h 5"/>
                <a:gd name="T18" fmla="*/ 2 w 5"/>
                <a:gd name="T19" fmla="*/ 4 h 5"/>
                <a:gd name="T20" fmla="*/ 2 w 5"/>
                <a:gd name="T21" fmla="*/ 5 h 5"/>
                <a:gd name="T22" fmla="*/ 2 w 5"/>
                <a:gd name="T23" fmla="*/ 5 h 5"/>
                <a:gd name="T24" fmla="*/ 3 w 5"/>
                <a:gd name="T25" fmla="*/ 4 h 5"/>
                <a:gd name="T26" fmla="*/ 3 w 5"/>
                <a:gd name="T27" fmla="*/ 4 h 5"/>
                <a:gd name="T28" fmla="*/ 2 w 5"/>
                <a:gd name="T29" fmla="*/ 1 h 5"/>
                <a:gd name="T30" fmla="*/ 2 w 5"/>
                <a:gd name="T31" fmla="*/ 1 h 5"/>
                <a:gd name="T32" fmla="*/ 2 w 5"/>
                <a:gd name="T33" fmla="*/ 1 h 5"/>
                <a:gd name="T34" fmla="*/ 2 w 5"/>
                <a:gd name="T35" fmla="*/ 3 h 5"/>
                <a:gd name="T36" fmla="*/ 2 w 5"/>
                <a:gd name="T37" fmla="*/ 4 h 5"/>
                <a:gd name="T38" fmla="*/ 3 w 5"/>
                <a:gd name="T3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5">
                  <a:moveTo>
                    <a:pt x="2" y="5"/>
                  </a:moveTo>
                  <a:lnTo>
                    <a:pt x="2" y="4"/>
                  </a:lnTo>
                  <a:lnTo>
                    <a:pt x="0" y="4"/>
                  </a:lnTo>
                  <a:lnTo>
                    <a:pt x="0" y="4"/>
                  </a:lnTo>
                  <a:lnTo>
                    <a:pt x="2" y="4"/>
                  </a:lnTo>
                  <a:lnTo>
                    <a:pt x="2" y="0"/>
                  </a:lnTo>
                  <a:lnTo>
                    <a:pt x="2" y="0"/>
                  </a:lnTo>
                  <a:lnTo>
                    <a:pt x="5" y="4"/>
                  </a:lnTo>
                  <a:lnTo>
                    <a:pt x="5" y="4"/>
                  </a:lnTo>
                  <a:lnTo>
                    <a:pt x="2" y="4"/>
                  </a:lnTo>
                  <a:lnTo>
                    <a:pt x="2" y="5"/>
                  </a:lnTo>
                  <a:lnTo>
                    <a:pt x="2" y="5"/>
                  </a:lnTo>
                  <a:close/>
                  <a:moveTo>
                    <a:pt x="3" y="4"/>
                  </a:moveTo>
                  <a:lnTo>
                    <a:pt x="3" y="4"/>
                  </a:lnTo>
                  <a:lnTo>
                    <a:pt x="2" y="1"/>
                  </a:lnTo>
                  <a:lnTo>
                    <a:pt x="2" y="1"/>
                  </a:lnTo>
                  <a:lnTo>
                    <a:pt x="2" y="1"/>
                  </a:lnTo>
                  <a:lnTo>
                    <a:pt x="2" y="3"/>
                  </a:lnTo>
                  <a:lnTo>
                    <a:pt x="2" y="4"/>
                  </a:lnTo>
                  <a:lnTo>
                    <a:pt x="3"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0" name="Freeform 1180">
              <a:extLst>
                <a:ext uri="{FF2B5EF4-FFF2-40B4-BE49-F238E27FC236}">
                  <a16:creationId xmlns:a16="http://schemas.microsoft.com/office/drawing/2014/main" xmlns="" id="{1AB5A9A0-6C49-483B-AB72-964F276927B2}"/>
                </a:ext>
              </a:extLst>
            </p:cNvPr>
            <p:cNvSpPr>
              <a:spLocks/>
            </p:cNvSpPr>
            <p:nvPr/>
          </p:nvSpPr>
          <p:spPr bwMode="auto">
            <a:xfrm>
              <a:off x="8230976" y="6470556"/>
              <a:ext cx="15020" cy="18776"/>
            </a:xfrm>
            <a:custGeom>
              <a:avLst/>
              <a:gdLst>
                <a:gd name="T0" fmla="*/ 0 w 3"/>
                <a:gd name="T1" fmla="*/ 0 h 4"/>
                <a:gd name="T2" fmla="*/ 2 w 3"/>
                <a:gd name="T3" fmla="*/ 0 h 4"/>
                <a:gd name="T4" fmla="*/ 2 w 3"/>
                <a:gd name="T5" fmla="*/ 2 h 4"/>
                <a:gd name="T6" fmla="*/ 2 w 3"/>
                <a:gd name="T7" fmla="*/ 2 h 4"/>
                <a:gd name="T8" fmla="*/ 1 w 3"/>
                <a:gd name="T9" fmla="*/ 3 h 4"/>
                <a:gd name="T10" fmla="*/ 2 w 3"/>
                <a:gd name="T11" fmla="*/ 4 h 4"/>
                <a:gd name="T12" fmla="*/ 2 w 3"/>
                <a:gd name="T13" fmla="*/ 4 h 4"/>
                <a:gd name="T14" fmla="*/ 3 w 3"/>
                <a:gd name="T15" fmla="*/ 4 h 4"/>
                <a:gd name="T16" fmla="*/ 2 w 3"/>
                <a:gd name="T17" fmla="*/ 4 h 4"/>
                <a:gd name="T18" fmla="*/ 0 w 3"/>
                <a:gd name="T19" fmla="*/ 3 h 4"/>
                <a:gd name="T20" fmla="*/ 1 w 3"/>
                <a:gd name="T21" fmla="*/ 2 h 4"/>
                <a:gd name="T22" fmla="*/ 2 w 3"/>
                <a:gd name="T23" fmla="*/ 2 h 4"/>
                <a:gd name="T24" fmla="*/ 2 w 3"/>
                <a:gd name="T25" fmla="*/ 2 h 4"/>
                <a:gd name="T26" fmla="*/ 2 w 3"/>
                <a:gd name="T27" fmla="*/ 1 h 4"/>
                <a:gd name="T28" fmla="*/ 0 w 3"/>
                <a:gd name="T29" fmla="*/ 1 h 4"/>
                <a:gd name="T30" fmla="*/ 0 w 3"/>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 h="4">
                  <a:moveTo>
                    <a:pt x="0" y="0"/>
                  </a:moveTo>
                  <a:cubicBezTo>
                    <a:pt x="2" y="0"/>
                    <a:pt x="2" y="0"/>
                    <a:pt x="2" y="0"/>
                  </a:cubicBezTo>
                  <a:cubicBezTo>
                    <a:pt x="2" y="2"/>
                    <a:pt x="2" y="2"/>
                    <a:pt x="2" y="2"/>
                  </a:cubicBezTo>
                  <a:cubicBezTo>
                    <a:pt x="2" y="2"/>
                    <a:pt x="2" y="2"/>
                    <a:pt x="2" y="2"/>
                  </a:cubicBezTo>
                  <a:cubicBezTo>
                    <a:pt x="1" y="2"/>
                    <a:pt x="1" y="2"/>
                    <a:pt x="1" y="3"/>
                  </a:cubicBezTo>
                  <a:cubicBezTo>
                    <a:pt x="1" y="3"/>
                    <a:pt x="1" y="4"/>
                    <a:pt x="2" y="4"/>
                  </a:cubicBezTo>
                  <a:cubicBezTo>
                    <a:pt x="2" y="4"/>
                    <a:pt x="2" y="4"/>
                    <a:pt x="2" y="4"/>
                  </a:cubicBezTo>
                  <a:cubicBezTo>
                    <a:pt x="3" y="4"/>
                    <a:pt x="3" y="4"/>
                    <a:pt x="3" y="4"/>
                  </a:cubicBezTo>
                  <a:cubicBezTo>
                    <a:pt x="2" y="4"/>
                    <a:pt x="2" y="4"/>
                    <a:pt x="2" y="4"/>
                  </a:cubicBezTo>
                  <a:cubicBezTo>
                    <a:pt x="1" y="4"/>
                    <a:pt x="0" y="4"/>
                    <a:pt x="0" y="3"/>
                  </a:cubicBezTo>
                  <a:cubicBezTo>
                    <a:pt x="0" y="2"/>
                    <a:pt x="1" y="2"/>
                    <a:pt x="1" y="2"/>
                  </a:cubicBezTo>
                  <a:cubicBezTo>
                    <a:pt x="2" y="2"/>
                    <a:pt x="2" y="2"/>
                    <a:pt x="2" y="2"/>
                  </a:cubicBezTo>
                  <a:cubicBezTo>
                    <a:pt x="2" y="2"/>
                    <a:pt x="2" y="2"/>
                    <a:pt x="2" y="2"/>
                  </a:cubicBezTo>
                  <a:cubicBezTo>
                    <a:pt x="2" y="1"/>
                    <a:pt x="2" y="1"/>
                    <a:pt x="2" y="1"/>
                  </a:cubicBezTo>
                  <a:cubicBezTo>
                    <a:pt x="0" y="1"/>
                    <a:pt x="0" y="1"/>
                    <a:pt x="0" y="1"/>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1" name="Freeform 1181">
              <a:extLst>
                <a:ext uri="{FF2B5EF4-FFF2-40B4-BE49-F238E27FC236}">
                  <a16:creationId xmlns:a16="http://schemas.microsoft.com/office/drawing/2014/main" xmlns="" id="{84156B19-29B9-4325-822F-77E7CB0BB6E9}"/>
                </a:ext>
              </a:extLst>
            </p:cNvPr>
            <p:cNvSpPr>
              <a:spLocks noEditPoints="1"/>
            </p:cNvSpPr>
            <p:nvPr/>
          </p:nvSpPr>
          <p:spPr bwMode="auto">
            <a:xfrm>
              <a:off x="8204690" y="6470556"/>
              <a:ext cx="15020" cy="18776"/>
            </a:xfrm>
            <a:custGeom>
              <a:avLst/>
              <a:gdLst>
                <a:gd name="T0" fmla="*/ 0 w 3"/>
                <a:gd name="T1" fmla="*/ 0 h 4"/>
                <a:gd name="T2" fmla="*/ 1 w 3"/>
                <a:gd name="T3" fmla="*/ 0 h 4"/>
                <a:gd name="T4" fmla="*/ 2 w 3"/>
                <a:gd name="T5" fmla="*/ 1 h 4"/>
                <a:gd name="T6" fmla="*/ 3 w 3"/>
                <a:gd name="T7" fmla="*/ 3 h 4"/>
                <a:gd name="T8" fmla="*/ 1 w 3"/>
                <a:gd name="T9" fmla="*/ 4 h 4"/>
                <a:gd name="T10" fmla="*/ 0 w 3"/>
                <a:gd name="T11" fmla="*/ 3 h 4"/>
                <a:gd name="T12" fmla="*/ 1 w 3"/>
                <a:gd name="T13" fmla="*/ 2 h 4"/>
                <a:gd name="T14" fmla="*/ 2 w 3"/>
                <a:gd name="T15" fmla="*/ 2 h 4"/>
                <a:gd name="T16" fmla="*/ 2 w 3"/>
                <a:gd name="T17" fmla="*/ 2 h 4"/>
                <a:gd name="T18" fmla="*/ 1 w 3"/>
                <a:gd name="T19" fmla="*/ 1 h 4"/>
                <a:gd name="T20" fmla="*/ 0 w 3"/>
                <a:gd name="T21" fmla="*/ 1 h 4"/>
                <a:gd name="T22" fmla="*/ 0 w 3"/>
                <a:gd name="T23" fmla="*/ 0 h 4"/>
                <a:gd name="T24" fmla="*/ 1 w 3"/>
                <a:gd name="T25" fmla="*/ 4 h 4"/>
                <a:gd name="T26" fmla="*/ 2 w 3"/>
                <a:gd name="T27" fmla="*/ 3 h 4"/>
                <a:gd name="T28" fmla="*/ 2 w 3"/>
                <a:gd name="T29" fmla="*/ 2 h 4"/>
                <a:gd name="T30" fmla="*/ 1 w 3"/>
                <a:gd name="T31" fmla="*/ 2 h 4"/>
                <a:gd name="T32" fmla="*/ 1 w 3"/>
                <a:gd name="T33" fmla="*/ 3 h 4"/>
                <a:gd name="T34" fmla="*/ 1 w 3"/>
                <a:gd name="T35"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 h="4">
                  <a:moveTo>
                    <a:pt x="0" y="0"/>
                  </a:moveTo>
                  <a:cubicBezTo>
                    <a:pt x="1" y="0"/>
                    <a:pt x="1" y="0"/>
                    <a:pt x="1" y="0"/>
                  </a:cubicBezTo>
                  <a:cubicBezTo>
                    <a:pt x="1" y="1"/>
                    <a:pt x="2" y="1"/>
                    <a:pt x="2" y="1"/>
                  </a:cubicBezTo>
                  <a:cubicBezTo>
                    <a:pt x="2" y="1"/>
                    <a:pt x="3" y="2"/>
                    <a:pt x="3" y="3"/>
                  </a:cubicBezTo>
                  <a:cubicBezTo>
                    <a:pt x="3" y="3"/>
                    <a:pt x="2" y="4"/>
                    <a:pt x="1" y="4"/>
                  </a:cubicBezTo>
                  <a:cubicBezTo>
                    <a:pt x="1" y="4"/>
                    <a:pt x="0" y="3"/>
                    <a:pt x="0" y="3"/>
                  </a:cubicBezTo>
                  <a:cubicBezTo>
                    <a:pt x="0" y="2"/>
                    <a:pt x="1" y="2"/>
                    <a:pt x="1" y="2"/>
                  </a:cubicBezTo>
                  <a:cubicBezTo>
                    <a:pt x="2" y="2"/>
                    <a:pt x="2" y="2"/>
                    <a:pt x="2" y="2"/>
                  </a:cubicBezTo>
                  <a:cubicBezTo>
                    <a:pt x="2" y="2"/>
                    <a:pt x="2" y="2"/>
                    <a:pt x="2" y="2"/>
                  </a:cubicBezTo>
                  <a:cubicBezTo>
                    <a:pt x="2" y="2"/>
                    <a:pt x="2" y="1"/>
                    <a:pt x="1" y="1"/>
                  </a:cubicBezTo>
                  <a:cubicBezTo>
                    <a:pt x="0" y="1"/>
                    <a:pt x="0" y="1"/>
                    <a:pt x="0" y="1"/>
                  </a:cubicBezTo>
                  <a:lnTo>
                    <a:pt x="0" y="0"/>
                  </a:lnTo>
                  <a:close/>
                  <a:moveTo>
                    <a:pt x="1" y="4"/>
                  </a:moveTo>
                  <a:cubicBezTo>
                    <a:pt x="2" y="4"/>
                    <a:pt x="2" y="3"/>
                    <a:pt x="2" y="3"/>
                  </a:cubicBezTo>
                  <a:cubicBezTo>
                    <a:pt x="2" y="2"/>
                    <a:pt x="2" y="2"/>
                    <a:pt x="2" y="2"/>
                  </a:cubicBezTo>
                  <a:cubicBezTo>
                    <a:pt x="1" y="2"/>
                    <a:pt x="1" y="2"/>
                    <a:pt x="1" y="2"/>
                  </a:cubicBezTo>
                  <a:cubicBezTo>
                    <a:pt x="1" y="2"/>
                    <a:pt x="1" y="2"/>
                    <a:pt x="1" y="3"/>
                  </a:cubicBezTo>
                  <a:cubicBezTo>
                    <a:pt x="1" y="3"/>
                    <a:pt x="1" y="4"/>
                    <a:pt x="1" y="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2" name="Freeform 1182">
              <a:extLst>
                <a:ext uri="{FF2B5EF4-FFF2-40B4-BE49-F238E27FC236}">
                  <a16:creationId xmlns:a16="http://schemas.microsoft.com/office/drawing/2014/main" xmlns="" id="{2DE18E94-383A-492A-934A-F60E200D6E01}"/>
                </a:ext>
              </a:extLst>
            </p:cNvPr>
            <p:cNvSpPr>
              <a:spLocks/>
            </p:cNvSpPr>
            <p:nvPr/>
          </p:nvSpPr>
          <p:spPr bwMode="auto">
            <a:xfrm>
              <a:off x="8178406" y="6470556"/>
              <a:ext cx="11266" cy="18776"/>
            </a:xfrm>
            <a:custGeom>
              <a:avLst/>
              <a:gdLst>
                <a:gd name="T0" fmla="*/ 3 w 3"/>
                <a:gd name="T1" fmla="*/ 0 h 5"/>
                <a:gd name="T2" fmla="*/ 3 w 3"/>
                <a:gd name="T3" fmla="*/ 1 h 5"/>
                <a:gd name="T4" fmla="*/ 2 w 3"/>
                <a:gd name="T5" fmla="*/ 1 h 5"/>
                <a:gd name="T6" fmla="*/ 2 w 3"/>
                <a:gd name="T7" fmla="*/ 1 h 5"/>
                <a:gd name="T8" fmla="*/ 3 w 3"/>
                <a:gd name="T9" fmla="*/ 5 h 5"/>
                <a:gd name="T10" fmla="*/ 3 w 3"/>
                <a:gd name="T11" fmla="*/ 5 h 5"/>
                <a:gd name="T12" fmla="*/ 0 w 3"/>
                <a:gd name="T13" fmla="*/ 1 h 5"/>
                <a:gd name="T14" fmla="*/ 0 w 3"/>
                <a:gd name="T15" fmla="*/ 0 h 5"/>
                <a:gd name="T16" fmla="*/ 3 w 3"/>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5">
                  <a:moveTo>
                    <a:pt x="3" y="0"/>
                  </a:moveTo>
                  <a:lnTo>
                    <a:pt x="3" y="1"/>
                  </a:lnTo>
                  <a:lnTo>
                    <a:pt x="2" y="1"/>
                  </a:lnTo>
                  <a:lnTo>
                    <a:pt x="2" y="1"/>
                  </a:lnTo>
                  <a:lnTo>
                    <a:pt x="3" y="5"/>
                  </a:lnTo>
                  <a:lnTo>
                    <a:pt x="3" y="5"/>
                  </a:lnTo>
                  <a:lnTo>
                    <a:pt x="0" y="1"/>
                  </a:lnTo>
                  <a:lnTo>
                    <a:pt x="0" y="0"/>
                  </a:lnTo>
                  <a:lnTo>
                    <a:pt x="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3" name="Freeform 1183">
              <a:extLst>
                <a:ext uri="{FF2B5EF4-FFF2-40B4-BE49-F238E27FC236}">
                  <a16:creationId xmlns:a16="http://schemas.microsoft.com/office/drawing/2014/main" xmlns="" id="{D4DBD77E-8F0B-44F8-A216-57BCC11C2323}"/>
                </a:ext>
              </a:extLst>
            </p:cNvPr>
            <p:cNvSpPr>
              <a:spLocks noEditPoints="1"/>
            </p:cNvSpPr>
            <p:nvPr/>
          </p:nvSpPr>
          <p:spPr bwMode="auto">
            <a:xfrm>
              <a:off x="8152119" y="6470556"/>
              <a:ext cx="11266" cy="18776"/>
            </a:xfrm>
            <a:custGeom>
              <a:avLst/>
              <a:gdLst>
                <a:gd name="T0" fmla="*/ 1 w 2"/>
                <a:gd name="T1" fmla="*/ 4 h 4"/>
                <a:gd name="T2" fmla="*/ 0 w 2"/>
                <a:gd name="T3" fmla="*/ 3 h 4"/>
                <a:gd name="T4" fmla="*/ 1 w 2"/>
                <a:gd name="T5" fmla="*/ 2 h 4"/>
                <a:gd name="T6" fmla="*/ 1 w 2"/>
                <a:gd name="T7" fmla="*/ 2 h 4"/>
                <a:gd name="T8" fmla="*/ 0 w 2"/>
                <a:gd name="T9" fmla="*/ 1 h 4"/>
                <a:gd name="T10" fmla="*/ 1 w 2"/>
                <a:gd name="T11" fmla="*/ 0 h 4"/>
                <a:gd name="T12" fmla="*/ 2 w 2"/>
                <a:gd name="T13" fmla="*/ 1 h 4"/>
                <a:gd name="T14" fmla="*/ 2 w 2"/>
                <a:gd name="T15" fmla="*/ 2 h 4"/>
                <a:gd name="T16" fmla="*/ 2 w 2"/>
                <a:gd name="T17" fmla="*/ 2 h 4"/>
                <a:gd name="T18" fmla="*/ 2 w 2"/>
                <a:gd name="T19" fmla="*/ 3 h 4"/>
                <a:gd name="T20" fmla="*/ 1 w 2"/>
                <a:gd name="T21" fmla="*/ 4 h 4"/>
                <a:gd name="T22" fmla="*/ 1 w 2"/>
                <a:gd name="T23" fmla="*/ 4 h 4"/>
                <a:gd name="T24" fmla="*/ 2 w 2"/>
                <a:gd name="T25" fmla="*/ 3 h 4"/>
                <a:gd name="T26" fmla="*/ 1 w 2"/>
                <a:gd name="T27" fmla="*/ 2 h 4"/>
                <a:gd name="T28" fmla="*/ 0 w 2"/>
                <a:gd name="T29" fmla="*/ 3 h 4"/>
                <a:gd name="T30" fmla="*/ 1 w 2"/>
                <a:gd name="T31" fmla="*/ 4 h 4"/>
                <a:gd name="T32" fmla="*/ 1 w 2"/>
                <a:gd name="T33" fmla="*/ 1 h 4"/>
                <a:gd name="T34" fmla="*/ 1 w 2"/>
                <a:gd name="T35" fmla="*/ 1 h 4"/>
                <a:gd name="T36" fmla="*/ 1 w 2"/>
                <a:gd name="T37" fmla="*/ 2 h 4"/>
                <a:gd name="T38" fmla="*/ 2 w 2"/>
                <a:gd name="T39" fmla="*/ 1 h 4"/>
                <a:gd name="T40" fmla="*/ 1 w 2"/>
                <a:gd name="T4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 h="4">
                  <a:moveTo>
                    <a:pt x="1" y="4"/>
                  </a:moveTo>
                  <a:cubicBezTo>
                    <a:pt x="1" y="4"/>
                    <a:pt x="0" y="4"/>
                    <a:pt x="0" y="3"/>
                  </a:cubicBezTo>
                  <a:cubicBezTo>
                    <a:pt x="0" y="3"/>
                    <a:pt x="0" y="2"/>
                    <a:pt x="1" y="2"/>
                  </a:cubicBezTo>
                  <a:cubicBezTo>
                    <a:pt x="1" y="2"/>
                    <a:pt x="1" y="2"/>
                    <a:pt x="1" y="2"/>
                  </a:cubicBezTo>
                  <a:cubicBezTo>
                    <a:pt x="0" y="2"/>
                    <a:pt x="0" y="2"/>
                    <a:pt x="0" y="1"/>
                  </a:cubicBezTo>
                  <a:cubicBezTo>
                    <a:pt x="0" y="1"/>
                    <a:pt x="0" y="0"/>
                    <a:pt x="1" y="0"/>
                  </a:cubicBezTo>
                  <a:cubicBezTo>
                    <a:pt x="2" y="0"/>
                    <a:pt x="2" y="1"/>
                    <a:pt x="2" y="1"/>
                  </a:cubicBezTo>
                  <a:cubicBezTo>
                    <a:pt x="2" y="2"/>
                    <a:pt x="2" y="2"/>
                    <a:pt x="2" y="2"/>
                  </a:cubicBezTo>
                  <a:cubicBezTo>
                    <a:pt x="2" y="2"/>
                    <a:pt x="2" y="2"/>
                    <a:pt x="2" y="2"/>
                  </a:cubicBezTo>
                  <a:cubicBezTo>
                    <a:pt x="2" y="2"/>
                    <a:pt x="2" y="3"/>
                    <a:pt x="2" y="3"/>
                  </a:cubicBezTo>
                  <a:cubicBezTo>
                    <a:pt x="2" y="4"/>
                    <a:pt x="2" y="4"/>
                    <a:pt x="1" y="4"/>
                  </a:cubicBezTo>
                  <a:close/>
                  <a:moveTo>
                    <a:pt x="1" y="4"/>
                  </a:moveTo>
                  <a:cubicBezTo>
                    <a:pt x="2" y="4"/>
                    <a:pt x="2" y="3"/>
                    <a:pt x="2" y="3"/>
                  </a:cubicBezTo>
                  <a:cubicBezTo>
                    <a:pt x="2" y="3"/>
                    <a:pt x="2" y="2"/>
                    <a:pt x="1" y="2"/>
                  </a:cubicBezTo>
                  <a:cubicBezTo>
                    <a:pt x="1" y="2"/>
                    <a:pt x="0" y="3"/>
                    <a:pt x="0" y="3"/>
                  </a:cubicBezTo>
                  <a:cubicBezTo>
                    <a:pt x="0" y="3"/>
                    <a:pt x="1" y="4"/>
                    <a:pt x="1" y="4"/>
                  </a:cubicBezTo>
                  <a:close/>
                  <a:moveTo>
                    <a:pt x="1" y="1"/>
                  </a:moveTo>
                  <a:cubicBezTo>
                    <a:pt x="1" y="1"/>
                    <a:pt x="1" y="1"/>
                    <a:pt x="1" y="1"/>
                  </a:cubicBezTo>
                  <a:cubicBezTo>
                    <a:pt x="1" y="2"/>
                    <a:pt x="1" y="2"/>
                    <a:pt x="1" y="2"/>
                  </a:cubicBezTo>
                  <a:cubicBezTo>
                    <a:pt x="2" y="2"/>
                    <a:pt x="2" y="2"/>
                    <a:pt x="2" y="1"/>
                  </a:cubicBezTo>
                  <a:cubicBezTo>
                    <a:pt x="2" y="1"/>
                    <a:pt x="2" y="1"/>
                    <a:pt x="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4" name="Freeform 1184">
              <a:extLst>
                <a:ext uri="{FF2B5EF4-FFF2-40B4-BE49-F238E27FC236}">
                  <a16:creationId xmlns:a16="http://schemas.microsoft.com/office/drawing/2014/main" xmlns="" id="{4134E5F8-4168-47D4-B626-A2E81B2DB3D9}"/>
                </a:ext>
              </a:extLst>
            </p:cNvPr>
            <p:cNvSpPr>
              <a:spLocks noEditPoints="1"/>
            </p:cNvSpPr>
            <p:nvPr/>
          </p:nvSpPr>
          <p:spPr bwMode="auto">
            <a:xfrm>
              <a:off x="8122079" y="6470556"/>
              <a:ext cx="11266" cy="18776"/>
            </a:xfrm>
            <a:custGeom>
              <a:avLst/>
              <a:gdLst>
                <a:gd name="T0" fmla="*/ 2 w 2"/>
                <a:gd name="T1" fmla="*/ 4 h 4"/>
                <a:gd name="T2" fmla="*/ 1 w 2"/>
                <a:gd name="T3" fmla="*/ 4 h 4"/>
                <a:gd name="T4" fmla="*/ 0 w 2"/>
                <a:gd name="T5" fmla="*/ 4 h 4"/>
                <a:gd name="T6" fmla="*/ 0 w 2"/>
                <a:gd name="T7" fmla="*/ 2 h 4"/>
                <a:gd name="T8" fmla="*/ 1 w 2"/>
                <a:gd name="T9" fmla="*/ 0 h 4"/>
                <a:gd name="T10" fmla="*/ 2 w 2"/>
                <a:gd name="T11" fmla="*/ 2 h 4"/>
                <a:gd name="T12" fmla="*/ 1 w 2"/>
                <a:gd name="T13" fmla="*/ 3 h 4"/>
                <a:gd name="T14" fmla="*/ 0 w 2"/>
                <a:gd name="T15" fmla="*/ 2 h 4"/>
                <a:gd name="T16" fmla="*/ 0 w 2"/>
                <a:gd name="T17" fmla="*/ 2 h 4"/>
                <a:gd name="T18" fmla="*/ 1 w 2"/>
                <a:gd name="T19" fmla="*/ 3 h 4"/>
                <a:gd name="T20" fmla="*/ 1 w 2"/>
                <a:gd name="T21" fmla="*/ 4 h 4"/>
                <a:gd name="T22" fmla="*/ 2 w 2"/>
                <a:gd name="T23" fmla="*/ 4 h 4"/>
                <a:gd name="T24" fmla="*/ 1 w 2"/>
                <a:gd name="T25" fmla="*/ 1 h 4"/>
                <a:gd name="T26" fmla="*/ 0 w 2"/>
                <a:gd name="T27" fmla="*/ 2 h 4"/>
                <a:gd name="T28" fmla="*/ 0 w 2"/>
                <a:gd name="T29" fmla="*/ 2 h 4"/>
                <a:gd name="T30" fmla="*/ 1 w 2"/>
                <a:gd name="T31" fmla="*/ 2 h 4"/>
                <a:gd name="T32" fmla="*/ 2 w 2"/>
                <a:gd name="T33" fmla="*/ 2 h 4"/>
                <a:gd name="T34" fmla="*/ 1 w 2"/>
                <a:gd name="T35"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4">
                  <a:moveTo>
                    <a:pt x="2" y="4"/>
                  </a:moveTo>
                  <a:cubicBezTo>
                    <a:pt x="1" y="4"/>
                    <a:pt x="1" y="4"/>
                    <a:pt x="1" y="4"/>
                  </a:cubicBezTo>
                  <a:cubicBezTo>
                    <a:pt x="1" y="4"/>
                    <a:pt x="1" y="4"/>
                    <a:pt x="0" y="4"/>
                  </a:cubicBezTo>
                  <a:cubicBezTo>
                    <a:pt x="0" y="3"/>
                    <a:pt x="0" y="3"/>
                    <a:pt x="0" y="2"/>
                  </a:cubicBezTo>
                  <a:cubicBezTo>
                    <a:pt x="0" y="1"/>
                    <a:pt x="0" y="0"/>
                    <a:pt x="1" y="0"/>
                  </a:cubicBezTo>
                  <a:cubicBezTo>
                    <a:pt x="2" y="0"/>
                    <a:pt x="2" y="1"/>
                    <a:pt x="2" y="2"/>
                  </a:cubicBezTo>
                  <a:cubicBezTo>
                    <a:pt x="2" y="2"/>
                    <a:pt x="2" y="3"/>
                    <a:pt x="1" y="3"/>
                  </a:cubicBezTo>
                  <a:cubicBezTo>
                    <a:pt x="0" y="2"/>
                    <a:pt x="0" y="2"/>
                    <a:pt x="0" y="2"/>
                  </a:cubicBezTo>
                  <a:cubicBezTo>
                    <a:pt x="0" y="2"/>
                    <a:pt x="0" y="2"/>
                    <a:pt x="0" y="2"/>
                  </a:cubicBezTo>
                  <a:cubicBezTo>
                    <a:pt x="0" y="3"/>
                    <a:pt x="0" y="3"/>
                    <a:pt x="1" y="3"/>
                  </a:cubicBezTo>
                  <a:cubicBezTo>
                    <a:pt x="1" y="4"/>
                    <a:pt x="1" y="4"/>
                    <a:pt x="1" y="4"/>
                  </a:cubicBezTo>
                  <a:cubicBezTo>
                    <a:pt x="2" y="4"/>
                    <a:pt x="2" y="4"/>
                    <a:pt x="2" y="4"/>
                  </a:cubicBezTo>
                  <a:close/>
                  <a:moveTo>
                    <a:pt x="1" y="1"/>
                  </a:moveTo>
                  <a:cubicBezTo>
                    <a:pt x="0" y="1"/>
                    <a:pt x="0" y="1"/>
                    <a:pt x="0" y="2"/>
                  </a:cubicBezTo>
                  <a:cubicBezTo>
                    <a:pt x="0" y="2"/>
                    <a:pt x="0" y="2"/>
                    <a:pt x="0" y="2"/>
                  </a:cubicBezTo>
                  <a:cubicBezTo>
                    <a:pt x="1" y="2"/>
                    <a:pt x="1" y="2"/>
                    <a:pt x="1" y="2"/>
                  </a:cubicBezTo>
                  <a:cubicBezTo>
                    <a:pt x="1" y="2"/>
                    <a:pt x="2" y="2"/>
                    <a:pt x="2" y="2"/>
                  </a:cubicBezTo>
                  <a:cubicBezTo>
                    <a:pt x="2" y="1"/>
                    <a:pt x="1" y="1"/>
                    <a:pt x="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5" name="Freeform 1185">
              <a:extLst>
                <a:ext uri="{FF2B5EF4-FFF2-40B4-BE49-F238E27FC236}">
                  <a16:creationId xmlns:a16="http://schemas.microsoft.com/office/drawing/2014/main" xmlns="" id="{80D4F8B9-5F89-41A2-94DD-34059B05DEE2}"/>
                </a:ext>
              </a:extLst>
            </p:cNvPr>
            <p:cNvSpPr>
              <a:spLocks noEditPoints="1"/>
            </p:cNvSpPr>
            <p:nvPr/>
          </p:nvSpPr>
          <p:spPr bwMode="auto">
            <a:xfrm>
              <a:off x="8092039" y="6470556"/>
              <a:ext cx="11266" cy="18776"/>
            </a:xfrm>
            <a:custGeom>
              <a:avLst/>
              <a:gdLst>
                <a:gd name="T0" fmla="*/ 1 w 2"/>
                <a:gd name="T1" fmla="*/ 0 h 4"/>
                <a:gd name="T2" fmla="*/ 2 w 2"/>
                <a:gd name="T3" fmla="*/ 2 h 4"/>
                <a:gd name="T4" fmla="*/ 1 w 2"/>
                <a:gd name="T5" fmla="*/ 4 h 4"/>
                <a:gd name="T6" fmla="*/ 0 w 2"/>
                <a:gd name="T7" fmla="*/ 2 h 4"/>
                <a:gd name="T8" fmla="*/ 1 w 2"/>
                <a:gd name="T9" fmla="*/ 0 h 4"/>
                <a:gd name="T10" fmla="*/ 1 w 2"/>
                <a:gd name="T11" fmla="*/ 1 h 4"/>
                <a:gd name="T12" fmla="*/ 0 w 2"/>
                <a:gd name="T13" fmla="*/ 2 h 4"/>
                <a:gd name="T14" fmla="*/ 1 w 2"/>
                <a:gd name="T15" fmla="*/ 4 h 4"/>
                <a:gd name="T16" fmla="*/ 1 w 2"/>
                <a:gd name="T17" fmla="*/ 2 h 4"/>
                <a:gd name="T18" fmla="*/ 1 w 2"/>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4">
                  <a:moveTo>
                    <a:pt x="1" y="0"/>
                  </a:moveTo>
                  <a:cubicBezTo>
                    <a:pt x="1" y="0"/>
                    <a:pt x="2" y="1"/>
                    <a:pt x="2" y="2"/>
                  </a:cubicBezTo>
                  <a:cubicBezTo>
                    <a:pt x="2" y="3"/>
                    <a:pt x="1" y="4"/>
                    <a:pt x="1" y="4"/>
                  </a:cubicBezTo>
                  <a:cubicBezTo>
                    <a:pt x="0" y="4"/>
                    <a:pt x="0" y="3"/>
                    <a:pt x="0" y="2"/>
                  </a:cubicBezTo>
                  <a:cubicBezTo>
                    <a:pt x="0" y="1"/>
                    <a:pt x="0" y="0"/>
                    <a:pt x="1" y="0"/>
                  </a:cubicBezTo>
                  <a:close/>
                  <a:moveTo>
                    <a:pt x="1" y="1"/>
                  </a:moveTo>
                  <a:cubicBezTo>
                    <a:pt x="0" y="1"/>
                    <a:pt x="0" y="1"/>
                    <a:pt x="0" y="2"/>
                  </a:cubicBezTo>
                  <a:cubicBezTo>
                    <a:pt x="0" y="3"/>
                    <a:pt x="0" y="4"/>
                    <a:pt x="1" y="4"/>
                  </a:cubicBezTo>
                  <a:cubicBezTo>
                    <a:pt x="1" y="4"/>
                    <a:pt x="1" y="3"/>
                    <a:pt x="1" y="2"/>
                  </a:cubicBezTo>
                  <a:cubicBezTo>
                    <a:pt x="1" y="1"/>
                    <a:pt x="1" y="1"/>
                    <a:pt x="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6" name="Rectangle 1186">
              <a:extLst>
                <a:ext uri="{FF2B5EF4-FFF2-40B4-BE49-F238E27FC236}">
                  <a16:creationId xmlns:a16="http://schemas.microsoft.com/office/drawing/2014/main" xmlns="" id="{96E1E064-148F-42A1-825A-E242D5912E68}"/>
                </a:ext>
              </a:extLst>
            </p:cNvPr>
            <p:cNvSpPr>
              <a:spLocks noChangeArrowheads="1"/>
            </p:cNvSpPr>
            <p:nvPr/>
          </p:nvSpPr>
          <p:spPr bwMode="auto">
            <a:xfrm>
              <a:off x="8583946" y="4949779"/>
              <a:ext cx="803571" cy="796061"/>
            </a:xfrm>
            <a:prstGeom prst="rect">
              <a:avLst/>
            </a:prstGeom>
            <a:solidFill>
              <a:srgbClr val="9883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7" name="Rectangle 1187">
              <a:extLst>
                <a:ext uri="{FF2B5EF4-FFF2-40B4-BE49-F238E27FC236}">
                  <a16:creationId xmlns:a16="http://schemas.microsoft.com/office/drawing/2014/main" xmlns="" id="{C2B18289-4B9A-4946-B018-D18532B55C2C}"/>
                </a:ext>
              </a:extLst>
            </p:cNvPr>
            <p:cNvSpPr>
              <a:spLocks noChangeArrowheads="1"/>
            </p:cNvSpPr>
            <p:nvPr/>
          </p:nvSpPr>
          <p:spPr bwMode="auto">
            <a:xfrm>
              <a:off x="9105891" y="5036143"/>
              <a:ext cx="180240" cy="10138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8" name="Freeform 1188">
              <a:extLst>
                <a:ext uri="{FF2B5EF4-FFF2-40B4-BE49-F238E27FC236}">
                  <a16:creationId xmlns:a16="http://schemas.microsoft.com/office/drawing/2014/main" xmlns="" id="{E124EF34-FCCF-49E1-B2A1-ABD65AFEF1F4}"/>
                </a:ext>
              </a:extLst>
            </p:cNvPr>
            <p:cNvSpPr>
              <a:spLocks/>
            </p:cNvSpPr>
            <p:nvPr/>
          </p:nvSpPr>
          <p:spPr bwMode="auto">
            <a:xfrm>
              <a:off x="8794227" y="5543070"/>
              <a:ext cx="30040" cy="142690"/>
            </a:xfrm>
            <a:custGeom>
              <a:avLst/>
              <a:gdLst>
                <a:gd name="T0" fmla="*/ 6 w 6"/>
                <a:gd name="T1" fmla="*/ 0 h 28"/>
                <a:gd name="T2" fmla="*/ 6 w 6"/>
                <a:gd name="T3" fmla="*/ 28 h 28"/>
                <a:gd name="T4" fmla="*/ 0 w 6"/>
                <a:gd name="T5" fmla="*/ 28 h 28"/>
                <a:gd name="T6" fmla="*/ 0 w 6"/>
                <a:gd name="T7" fmla="*/ 0 h 28"/>
                <a:gd name="T8" fmla="*/ 6 w 6"/>
                <a:gd name="T9" fmla="*/ 0 h 28"/>
              </a:gdLst>
              <a:ahLst/>
              <a:cxnLst>
                <a:cxn ang="0">
                  <a:pos x="T0" y="T1"/>
                </a:cxn>
                <a:cxn ang="0">
                  <a:pos x="T2" y="T3"/>
                </a:cxn>
                <a:cxn ang="0">
                  <a:pos x="T4" y="T5"/>
                </a:cxn>
                <a:cxn ang="0">
                  <a:pos x="T6" y="T7"/>
                </a:cxn>
                <a:cxn ang="0">
                  <a:pos x="T8" y="T9"/>
                </a:cxn>
              </a:cxnLst>
              <a:rect l="0" t="0" r="r" b="b"/>
              <a:pathLst>
                <a:path w="6" h="28">
                  <a:moveTo>
                    <a:pt x="6" y="0"/>
                  </a:moveTo>
                  <a:cubicBezTo>
                    <a:pt x="6" y="28"/>
                    <a:pt x="6" y="28"/>
                    <a:pt x="6" y="28"/>
                  </a:cubicBezTo>
                  <a:cubicBezTo>
                    <a:pt x="0" y="28"/>
                    <a:pt x="0" y="28"/>
                    <a:pt x="0" y="28"/>
                  </a:cubicBezTo>
                  <a:cubicBezTo>
                    <a:pt x="0" y="20"/>
                    <a:pt x="0" y="6"/>
                    <a:pt x="0" y="0"/>
                  </a:cubicBezTo>
                  <a:lnTo>
                    <a:pt x="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9" name="Rectangle 1189">
              <a:extLst>
                <a:ext uri="{FF2B5EF4-FFF2-40B4-BE49-F238E27FC236}">
                  <a16:creationId xmlns:a16="http://schemas.microsoft.com/office/drawing/2014/main" xmlns="" id="{00E9CD57-4612-4185-9527-B20FEE31FF41}"/>
                </a:ext>
              </a:extLst>
            </p:cNvPr>
            <p:cNvSpPr>
              <a:spLocks noChangeArrowheads="1"/>
            </p:cNvSpPr>
            <p:nvPr/>
          </p:nvSpPr>
          <p:spPr bwMode="auto">
            <a:xfrm>
              <a:off x="8779207" y="5543070"/>
              <a:ext cx="7510"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0" name="Rectangle 1190">
              <a:extLst>
                <a:ext uri="{FF2B5EF4-FFF2-40B4-BE49-F238E27FC236}">
                  <a16:creationId xmlns:a16="http://schemas.microsoft.com/office/drawing/2014/main" xmlns="" id="{5F2AF5E0-5C78-4F84-AE7B-F7DF1728515E}"/>
                </a:ext>
              </a:extLst>
            </p:cNvPr>
            <p:cNvSpPr>
              <a:spLocks noChangeArrowheads="1"/>
            </p:cNvSpPr>
            <p:nvPr/>
          </p:nvSpPr>
          <p:spPr bwMode="auto">
            <a:xfrm>
              <a:off x="8858061" y="5543070"/>
              <a:ext cx="41306"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1" name="Rectangle 1191">
              <a:extLst>
                <a:ext uri="{FF2B5EF4-FFF2-40B4-BE49-F238E27FC236}">
                  <a16:creationId xmlns:a16="http://schemas.microsoft.com/office/drawing/2014/main" xmlns="" id="{37F17E4B-5A38-467E-A07A-46E149AFC2D7}"/>
                </a:ext>
              </a:extLst>
            </p:cNvPr>
            <p:cNvSpPr>
              <a:spLocks noChangeArrowheads="1"/>
            </p:cNvSpPr>
            <p:nvPr/>
          </p:nvSpPr>
          <p:spPr bwMode="auto">
            <a:xfrm>
              <a:off x="8839287" y="5543070"/>
              <a:ext cx="15020"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2" name="Rectangle 1192">
              <a:extLst>
                <a:ext uri="{FF2B5EF4-FFF2-40B4-BE49-F238E27FC236}">
                  <a16:creationId xmlns:a16="http://schemas.microsoft.com/office/drawing/2014/main" xmlns="" id="{99A35BF8-394E-4E9A-956E-F3B99BB4E869}"/>
                </a:ext>
              </a:extLst>
            </p:cNvPr>
            <p:cNvSpPr>
              <a:spLocks noChangeArrowheads="1"/>
            </p:cNvSpPr>
            <p:nvPr/>
          </p:nvSpPr>
          <p:spPr bwMode="auto">
            <a:xfrm>
              <a:off x="8722880" y="5543070"/>
              <a:ext cx="33796"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3" name="Freeform 1193">
              <a:extLst>
                <a:ext uri="{FF2B5EF4-FFF2-40B4-BE49-F238E27FC236}">
                  <a16:creationId xmlns:a16="http://schemas.microsoft.com/office/drawing/2014/main" xmlns="" id="{21A3B8F5-8BE2-4A1C-B051-A6F83595B4BF}"/>
                </a:ext>
              </a:extLst>
            </p:cNvPr>
            <p:cNvSpPr>
              <a:spLocks/>
            </p:cNvSpPr>
            <p:nvPr/>
          </p:nvSpPr>
          <p:spPr bwMode="auto">
            <a:xfrm>
              <a:off x="8647780" y="5543070"/>
              <a:ext cx="3756" cy="142690"/>
            </a:xfrm>
            <a:custGeom>
              <a:avLst/>
              <a:gdLst>
                <a:gd name="T0" fmla="*/ 0 w 1"/>
                <a:gd name="T1" fmla="*/ 0 h 28"/>
                <a:gd name="T2" fmla="*/ 1 w 1"/>
                <a:gd name="T3" fmla="*/ 0 h 28"/>
                <a:gd name="T4" fmla="*/ 1 w 1"/>
                <a:gd name="T5" fmla="*/ 28 h 28"/>
                <a:gd name="T6" fmla="*/ 0 w 1"/>
                <a:gd name="T7" fmla="*/ 28 h 28"/>
                <a:gd name="T8" fmla="*/ 0 w 1"/>
                <a:gd name="T9" fmla="*/ 0 h 28"/>
              </a:gdLst>
              <a:ahLst/>
              <a:cxnLst>
                <a:cxn ang="0">
                  <a:pos x="T0" y="T1"/>
                </a:cxn>
                <a:cxn ang="0">
                  <a:pos x="T2" y="T3"/>
                </a:cxn>
                <a:cxn ang="0">
                  <a:pos x="T4" y="T5"/>
                </a:cxn>
                <a:cxn ang="0">
                  <a:pos x="T6" y="T7"/>
                </a:cxn>
                <a:cxn ang="0">
                  <a:pos x="T8" y="T9"/>
                </a:cxn>
              </a:cxnLst>
              <a:rect l="0" t="0" r="r" b="b"/>
              <a:pathLst>
                <a:path w="1" h="28">
                  <a:moveTo>
                    <a:pt x="0" y="0"/>
                  </a:moveTo>
                  <a:cubicBezTo>
                    <a:pt x="1" y="0"/>
                    <a:pt x="1" y="0"/>
                    <a:pt x="1" y="0"/>
                  </a:cubicBezTo>
                  <a:cubicBezTo>
                    <a:pt x="1" y="6"/>
                    <a:pt x="1" y="21"/>
                    <a:pt x="1" y="28"/>
                  </a:cubicBezTo>
                  <a:cubicBezTo>
                    <a:pt x="0" y="28"/>
                    <a:pt x="0" y="28"/>
                    <a:pt x="0" y="28"/>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4" name="Rectangle 1194">
              <a:extLst>
                <a:ext uri="{FF2B5EF4-FFF2-40B4-BE49-F238E27FC236}">
                  <a16:creationId xmlns:a16="http://schemas.microsoft.com/office/drawing/2014/main" xmlns="" id="{E9394566-7564-445A-A0B1-97DB341BF8D8}"/>
                </a:ext>
              </a:extLst>
            </p:cNvPr>
            <p:cNvSpPr>
              <a:spLocks noChangeArrowheads="1"/>
            </p:cNvSpPr>
            <p:nvPr/>
          </p:nvSpPr>
          <p:spPr bwMode="auto">
            <a:xfrm>
              <a:off x="8666556" y="5543070"/>
              <a:ext cx="11266"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5" name="Rectangle 1195">
              <a:extLst>
                <a:ext uri="{FF2B5EF4-FFF2-40B4-BE49-F238E27FC236}">
                  <a16:creationId xmlns:a16="http://schemas.microsoft.com/office/drawing/2014/main" xmlns="" id="{8A98CB13-1B17-495A-BD04-2B1DDB2F4C8F}"/>
                </a:ext>
              </a:extLst>
            </p:cNvPr>
            <p:cNvSpPr>
              <a:spLocks noChangeArrowheads="1"/>
            </p:cNvSpPr>
            <p:nvPr/>
          </p:nvSpPr>
          <p:spPr bwMode="auto">
            <a:xfrm>
              <a:off x="8677820" y="5543070"/>
              <a:ext cx="3756"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6" name="Rectangle 1196">
              <a:extLst>
                <a:ext uri="{FF2B5EF4-FFF2-40B4-BE49-F238E27FC236}">
                  <a16:creationId xmlns:a16="http://schemas.microsoft.com/office/drawing/2014/main" xmlns="" id="{C93F5AC9-BDCA-4B12-8C95-324BC8C24FB8}"/>
                </a:ext>
              </a:extLst>
            </p:cNvPr>
            <p:cNvSpPr>
              <a:spLocks noChangeArrowheads="1"/>
            </p:cNvSpPr>
            <p:nvPr/>
          </p:nvSpPr>
          <p:spPr bwMode="auto">
            <a:xfrm>
              <a:off x="8692840" y="5543070"/>
              <a:ext cx="7510" cy="14269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7" name="Freeform 1197">
              <a:extLst>
                <a:ext uri="{FF2B5EF4-FFF2-40B4-BE49-F238E27FC236}">
                  <a16:creationId xmlns:a16="http://schemas.microsoft.com/office/drawing/2014/main" xmlns="" id="{25CE3DD1-A341-4553-B31C-1A6ADB56BC0B}"/>
                </a:ext>
              </a:extLst>
            </p:cNvPr>
            <p:cNvSpPr>
              <a:spLocks/>
            </p:cNvSpPr>
            <p:nvPr/>
          </p:nvSpPr>
          <p:spPr bwMode="auto">
            <a:xfrm>
              <a:off x="8888101" y="5693270"/>
              <a:ext cx="7510" cy="15020"/>
            </a:xfrm>
            <a:custGeom>
              <a:avLst/>
              <a:gdLst>
                <a:gd name="T0" fmla="*/ 2 w 2"/>
                <a:gd name="T1" fmla="*/ 4 h 4"/>
                <a:gd name="T2" fmla="*/ 0 w 2"/>
                <a:gd name="T3" fmla="*/ 4 h 4"/>
                <a:gd name="T4" fmla="*/ 0 w 2"/>
                <a:gd name="T5" fmla="*/ 0 h 4"/>
                <a:gd name="T6" fmla="*/ 2 w 2"/>
                <a:gd name="T7" fmla="*/ 0 h 4"/>
                <a:gd name="T8" fmla="*/ 2 w 2"/>
                <a:gd name="T9" fmla="*/ 0 h 4"/>
                <a:gd name="T10" fmla="*/ 2 w 2"/>
                <a:gd name="T11" fmla="*/ 2 h 4"/>
                <a:gd name="T12" fmla="*/ 2 w 2"/>
                <a:gd name="T13" fmla="*/ 0 h 4"/>
                <a:gd name="T14" fmla="*/ 2 w 2"/>
                <a:gd name="T15" fmla="*/ 0 h 4"/>
                <a:gd name="T16" fmla="*/ 2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4"/>
                  </a:moveTo>
                  <a:lnTo>
                    <a:pt x="0" y="4"/>
                  </a:lnTo>
                  <a:lnTo>
                    <a:pt x="0" y="0"/>
                  </a:lnTo>
                  <a:lnTo>
                    <a:pt x="2" y="0"/>
                  </a:lnTo>
                  <a:lnTo>
                    <a:pt x="2" y="0"/>
                  </a:lnTo>
                  <a:lnTo>
                    <a:pt x="2" y="2"/>
                  </a:lnTo>
                  <a:lnTo>
                    <a:pt x="2" y="0"/>
                  </a:lnTo>
                  <a:lnTo>
                    <a:pt x="2" y="0"/>
                  </a:lnTo>
                  <a:lnTo>
                    <a:pt x="2"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8" name="Freeform 1198">
              <a:extLst>
                <a:ext uri="{FF2B5EF4-FFF2-40B4-BE49-F238E27FC236}">
                  <a16:creationId xmlns:a16="http://schemas.microsoft.com/office/drawing/2014/main" xmlns="" id="{53BA9FD6-6DFB-4B6E-9D2E-C07AE0424B86}"/>
                </a:ext>
              </a:extLst>
            </p:cNvPr>
            <p:cNvSpPr>
              <a:spLocks/>
            </p:cNvSpPr>
            <p:nvPr/>
          </p:nvSpPr>
          <p:spPr bwMode="auto">
            <a:xfrm>
              <a:off x="8858061" y="5693270"/>
              <a:ext cx="15020" cy="15020"/>
            </a:xfrm>
            <a:custGeom>
              <a:avLst/>
              <a:gdLst>
                <a:gd name="T0" fmla="*/ 0 w 3"/>
                <a:gd name="T1" fmla="*/ 3 h 3"/>
                <a:gd name="T2" fmla="*/ 0 w 3"/>
                <a:gd name="T3" fmla="*/ 3 h 3"/>
                <a:gd name="T4" fmla="*/ 2 w 3"/>
                <a:gd name="T5" fmla="*/ 3 h 3"/>
                <a:gd name="T6" fmla="*/ 2 w 3"/>
                <a:gd name="T7" fmla="*/ 3 h 3"/>
                <a:gd name="T8" fmla="*/ 2 w 3"/>
                <a:gd name="T9" fmla="*/ 3 h 3"/>
                <a:gd name="T10" fmla="*/ 0 w 3"/>
                <a:gd name="T11" fmla="*/ 1 h 3"/>
                <a:gd name="T12" fmla="*/ 2 w 3"/>
                <a:gd name="T13" fmla="*/ 0 h 3"/>
                <a:gd name="T14" fmla="*/ 3 w 3"/>
                <a:gd name="T15" fmla="*/ 0 h 3"/>
                <a:gd name="T16" fmla="*/ 2 w 3"/>
                <a:gd name="T17" fmla="*/ 0 h 3"/>
                <a:gd name="T18" fmla="*/ 2 w 3"/>
                <a:gd name="T19" fmla="*/ 0 h 3"/>
                <a:gd name="T20" fmla="*/ 1 w 3"/>
                <a:gd name="T21" fmla="*/ 1 h 3"/>
                <a:gd name="T22" fmla="*/ 2 w 3"/>
                <a:gd name="T23" fmla="*/ 3 h 3"/>
                <a:gd name="T24" fmla="*/ 3 w 3"/>
                <a:gd name="T25" fmla="*/ 3 h 3"/>
                <a:gd name="T26" fmla="*/ 3 w 3"/>
                <a:gd name="T27" fmla="*/ 3 h 3"/>
                <a:gd name="T28" fmla="*/ 0 w 3"/>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0" y="3"/>
                  </a:moveTo>
                  <a:cubicBezTo>
                    <a:pt x="0" y="3"/>
                    <a:pt x="0" y="3"/>
                    <a:pt x="0" y="3"/>
                  </a:cubicBezTo>
                  <a:cubicBezTo>
                    <a:pt x="2" y="3"/>
                    <a:pt x="2" y="3"/>
                    <a:pt x="2" y="3"/>
                  </a:cubicBezTo>
                  <a:cubicBezTo>
                    <a:pt x="2" y="3"/>
                    <a:pt x="2" y="3"/>
                    <a:pt x="2" y="3"/>
                  </a:cubicBezTo>
                  <a:cubicBezTo>
                    <a:pt x="2" y="3"/>
                    <a:pt x="2" y="3"/>
                    <a:pt x="2" y="3"/>
                  </a:cubicBezTo>
                  <a:cubicBezTo>
                    <a:pt x="1" y="2"/>
                    <a:pt x="0" y="1"/>
                    <a:pt x="0" y="1"/>
                  </a:cubicBezTo>
                  <a:cubicBezTo>
                    <a:pt x="0" y="0"/>
                    <a:pt x="1" y="0"/>
                    <a:pt x="2" y="0"/>
                  </a:cubicBezTo>
                  <a:cubicBezTo>
                    <a:pt x="2" y="0"/>
                    <a:pt x="2" y="0"/>
                    <a:pt x="3" y="0"/>
                  </a:cubicBezTo>
                  <a:cubicBezTo>
                    <a:pt x="2" y="0"/>
                    <a:pt x="2" y="0"/>
                    <a:pt x="2" y="0"/>
                  </a:cubicBezTo>
                  <a:cubicBezTo>
                    <a:pt x="2" y="0"/>
                    <a:pt x="2" y="0"/>
                    <a:pt x="2" y="0"/>
                  </a:cubicBezTo>
                  <a:cubicBezTo>
                    <a:pt x="1" y="0"/>
                    <a:pt x="1" y="0"/>
                    <a:pt x="1" y="1"/>
                  </a:cubicBezTo>
                  <a:cubicBezTo>
                    <a:pt x="1" y="1"/>
                    <a:pt x="1" y="2"/>
                    <a:pt x="2" y="3"/>
                  </a:cubicBezTo>
                  <a:cubicBezTo>
                    <a:pt x="3" y="3"/>
                    <a:pt x="3" y="3"/>
                    <a:pt x="3" y="3"/>
                  </a:cubicBezTo>
                  <a:cubicBezTo>
                    <a:pt x="3" y="3"/>
                    <a:pt x="3" y="3"/>
                    <a:pt x="3" y="3"/>
                  </a:cubicBezTo>
                  <a:lnTo>
                    <a:pt x="0"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9" name="Freeform 1199">
              <a:extLst>
                <a:ext uri="{FF2B5EF4-FFF2-40B4-BE49-F238E27FC236}">
                  <a16:creationId xmlns:a16="http://schemas.microsoft.com/office/drawing/2014/main" xmlns="" id="{72CD8BB9-707A-48EB-8E01-9608514D7DF7}"/>
                </a:ext>
              </a:extLst>
            </p:cNvPr>
            <p:cNvSpPr>
              <a:spLocks/>
            </p:cNvSpPr>
            <p:nvPr/>
          </p:nvSpPr>
          <p:spPr bwMode="auto">
            <a:xfrm>
              <a:off x="8835531" y="5693270"/>
              <a:ext cx="15020" cy="15020"/>
            </a:xfrm>
            <a:custGeom>
              <a:avLst/>
              <a:gdLst>
                <a:gd name="T0" fmla="*/ 3 w 3"/>
                <a:gd name="T1" fmla="*/ 3 h 3"/>
                <a:gd name="T2" fmla="*/ 2 w 3"/>
                <a:gd name="T3" fmla="*/ 3 h 3"/>
                <a:gd name="T4" fmla="*/ 0 w 3"/>
                <a:gd name="T5" fmla="*/ 2 h 3"/>
                <a:gd name="T6" fmla="*/ 1 w 3"/>
                <a:gd name="T7" fmla="*/ 1 h 3"/>
                <a:gd name="T8" fmla="*/ 1 w 3"/>
                <a:gd name="T9" fmla="*/ 1 h 3"/>
                <a:gd name="T10" fmla="*/ 1 w 3"/>
                <a:gd name="T11" fmla="*/ 1 h 3"/>
                <a:gd name="T12" fmla="*/ 2 w 3"/>
                <a:gd name="T13" fmla="*/ 0 h 3"/>
                <a:gd name="T14" fmla="*/ 2 w 3"/>
                <a:gd name="T15" fmla="*/ 0 h 3"/>
                <a:gd name="T16" fmla="*/ 2 w 3"/>
                <a:gd name="T17" fmla="*/ 0 h 3"/>
                <a:gd name="T18" fmla="*/ 2 w 3"/>
                <a:gd name="T19" fmla="*/ 0 h 3"/>
                <a:gd name="T20" fmla="*/ 1 w 3"/>
                <a:gd name="T21" fmla="*/ 1 h 3"/>
                <a:gd name="T22" fmla="*/ 2 w 3"/>
                <a:gd name="T23" fmla="*/ 1 h 3"/>
                <a:gd name="T24" fmla="*/ 2 w 3"/>
                <a:gd name="T25" fmla="*/ 1 h 3"/>
                <a:gd name="T26" fmla="*/ 2 w 3"/>
                <a:gd name="T27" fmla="*/ 2 h 3"/>
                <a:gd name="T28" fmla="*/ 2 w 3"/>
                <a:gd name="T29" fmla="*/ 2 h 3"/>
                <a:gd name="T30" fmla="*/ 1 w 3"/>
                <a:gd name="T31" fmla="*/ 2 h 3"/>
                <a:gd name="T32" fmla="*/ 2 w 3"/>
                <a:gd name="T33" fmla="*/ 3 h 3"/>
                <a:gd name="T34" fmla="*/ 2 w 3"/>
                <a:gd name="T35" fmla="*/ 3 h 3"/>
                <a:gd name="T36" fmla="*/ 3 w 3"/>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 h="3">
                  <a:moveTo>
                    <a:pt x="3" y="3"/>
                  </a:moveTo>
                  <a:cubicBezTo>
                    <a:pt x="2" y="3"/>
                    <a:pt x="2" y="3"/>
                    <a:pt x="2" y="3"/>
                  </a:cubicBezTo>
                  <a:cubicBezTo>
                    <a:pt x="1" y="3"/>
                    <a:pt x="0" y="3"/>
                    <a:pt x="0" y="2"/>
                  </a:cubicBezTo>
                  <a:cubicBezTo>
                    <a:pt x="0" y="2"/>
                    <a:pt x="1" y="1"/>
                    <a:pt x="1" y="1"/>
                  </a:cubicBezTo>
                  <a:cubicBezTo>
                    <a:pt x="1" y="1"/>
                    <a:pt x="1" y="1"/>
                    <a:pt x="1" y="1"/>
                  </a:cubicBezTo>
                  <a:cubicBezTo>
                    <a:pt x="1" y="1"/>
                    <a:pt x="1" y="1"/>
                    <a:pt x="1" y="1"/>
                  </a:cubicBezTo>
                  <a:cubicBezTo>
                    <a:pt x="1" y="0"/>
                    <a:pt x="1" y="0"/>
                    <a:pt x="2" y="0"/>
                  </a:cubicBezTo>
                  <a:cubicBezTo>
                    <a:pt x="2" y="0"/>
                    <a:pt x="2" y="0"/>
                    <a:pt x="2" y="0"/>
                  </a:cubicBezTo>
                  <a:cubicBezTo>
                    <a:pt x="2" y="0"/>
                    <a:pt x="2" y="0"/>
                    <a:pt x="2" y="0"/>
                  </a:cubicBezTo>
                  <a:cubicBezTo>
                    <a:pt x="2" y="0"/>
                    <a:pt x="2" y="0"/>
                    <a:pt x="2" y="0"/>
                  </a:cubicBezTo>
                  <a:cubicBezTo>
                    <a:pt x="1" y="0"/>
                    <a:pt x="1" y="0"/>
                    <a:pt x="1" y="1"/>
                  </a:cubicBezTo>
                  <a:cubicBezTo>
                    <a:pt x="1" y="1"/>
                    <a:pt x="1" y="1"/>
                    <a:pt x="2" y="1"/>
                  </a:cubicBezTo>
                  <a:cubicBezTo>
                    <a:pt x="2" y="1"/>
                    <a:pt x="2" y="1"/>
                    <a:pt x="2" y="1"/>
                  </a:cubicBezTo>
                  <a:cubicBezTo>
                    <a:pt x="2" y="2"/>
                    <a:pt x="2" y="2"/>
                    <a:pt x="2" y="2"/>
                  </a:cubicBezTo>
                  <a:cubicBezTo>
                    <a:pt x="2" y="2"/>
                    <a:pt x="2" y="2"/>
                    <a:pt x="2" y="2"/>
                  </a:cubicBezTo>
                  <a:cubicBezTo>
                    <a:pt x="1" y="2"/>
                    <a:pt x="1" y="2"/>
                    <a:pt x="1" y="2"/>
                  </a:cubicBezTo>
                  <a:cubicBezTo>
                    <a:pt x="1" y="3"/>
                    <a:pt x="1" y="3"/>
                    <a:pt x="2" y="3"/>
                  </a:cubicBezTo>
                  <a:cubicBezTo>
                    <a:pt x="2" y="3"/>
                    <a:pt x="2" y="3"/>
                    <a:pt x="2" y="3"/>
                  </a:cubicBezTo>
                  <a:lnTo>
                    <a:pt x="3"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0" name="Freeform 1200">
              <a:extLst>
                <a:ext uri="{FF2B5EF4-FFF2-40B4-BE49-F238E27FC236}">
                  <a16:creationId xmlns:a16="http://schemas.microsoft.com/office/drawing/2014/main" xmlns="" id="{294DD242-0EF1-420E-860A-86D43138D90A}"/>
                </a:ext>
              </a:extLst>
            </p:cNvPr>
            <p:cNvSpPr>
              <a:spLocks noEditPoints="1"/>
            </p:cNvSpPr>
            <p:nvPr/>
          </p:nvSpPr>
          <p:spPr bwMode="auto">
            <a:xfrm>
              <a:off x="8809247" y="5693270"/>
              <a:ext cx="15020" cy="15020"/>
            </a:xfrm>
            <a:custGeom>
              <a:avLst/>
              <a:gdLst>
                <a:gd name="T0" fmla="*/ 1 w 4"/>
                <a:gd name="T1" fmla="*/ 4 h 4"/>
                <a:gd name="T2" fmla="*/ 1 w 4"/>
                <a:gd name="T3" fmla="*/ 3 h 4"/>
                <a:gd name="T4" fmla="*/ 0 w 4"/>
                <a:gd name="T5" fmla="*/ 3 h 4"/>
                <a:gd name="T6" fmla="*/ 0 w 4"/>
                <a:gd name="T7" fmla="*/ 3 h 4"/>
                <a:gd name="T8" fmla="*/ 1 w 4"/>
                <a:gd name="T9" fmla="*/ 3 h 4"/>
                <a:gd name="T10" fmla="*/ 1 w 4"/>
                <a:gd name="T11" fmla="*/ 0 h 4"/>
                <a:gd name="T12" fmla="*/ 1 w 4"/>
                <a:gd name="T13" fmla="*/ 0 h 4"/>
                <a:gd name="T14" fmla="*/ 4 w 4"/>
                <a:gd name="T15" fmla="*/ 3 h 4"/>
                <a:gd name="T16" fmla="*/ 4 w 4"/>
                <a:gd name="T17" fmla="*/ 3 h 4"/>
                <a:gd name="T18" fmla="*/ 1 w 4"/>
                <a:gd name="T19" fmla="*/ 3 h 4"/>
                <a:gd name="T20" fmla="*/ 1 w 4"/>
                <a:gd name="T21" fmla="*/ 4 h 4"/>
                <a:gd name="T22" fmla="*/ 1 w 4"/>
                <a:gd name="T23" fmla="*/ 4 h 4"/>
                <a:gd name="T24" fmla="*/ 2 w 4"/>
                <a:gd name="T25" fmla="*/ 3 h 4"/>
                <a:gd name="T26" fmla="*/ 2 w 4"/>
                <a:gd name="T27" fmla="*/ 3 h 4"/>
                <a:gd name="T28" fmla="*/ 1 w 4"/>
                <a:gd name="T29" fmla="*/ 2 h 4"/>
                <a:gd name="T30" fmla="*/ 1 w 4"/>
                <a:gd name="T31" fmla="*/ 0 h 4"/>
                <a:gd name="T32" fmla="*/ 1 w 4"/>
                <a:gd name="T33" fmla="*/ 0 h 4"/>
                <a:gd name="T34" fmla="*/ 1 w 4"/>
                <a:gd name="T35" fmla="*/ 2 h 4"/>
                <a:gd name="T36" fmla="*/ 1 w 4"/>
                <a:gd name="T37" fmla="*/ 3 h 4"/>
                <a:gd name="T38" fmla="*/ 2 w 4"/>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 h="4">
                  <a:moveTo>
                    <a:pt x="1" y="4"/>
                  </a:moveTo>
                  <a:lnTo>
                    <a:pt x="1" y="3"/>
                  </a:lnTo>
                  <a:lnTo>
                    <a:pt x="0" y="3"/>
                  </a:lnTo>
                  <a:lnTo>
                    <a:pt x="0" y="3"/>
                  </a:lnTo>
                  <a:lnTo>
                    <a:pt x="1" y="3"/>
                  </a:lnTo>
                  <a:lnTo>
                    <a:pt x="1" y="0"/>
                  </a:lnTo>
                  <a:lnTo>
                    <a:pt x="1" y="0"/>
                  </a:lnTo>
                  <a:lnTo>
                    <a:pt x="4" y="3"/>
                  </a:lnTo>
                  <a:lnTo>
                    <a:pt x="4" y="3"/>
                  </a:lnTo>
                  <a:lnTo>
                    <a:pt x="1" y="3"/>
                  </a:lnTo>
                  <a:lnTo>
                    <a:pt x="1" y="4"/>
                  </a:lnTo>
                  <a:lnTo>
                    <a:pt x="1" y="4"/>
                  </a:lnTo>
                  <a:close/>
                  <a:moveTo>
                    <a:pt x="2" y="3"/>
                  </a:moveTo>
                  <a:lnTo>
                    <a:pt x="2" y="3"/>
                  </a:lnTo>
                  <a:lnTo>
                    <a:pt x="1" y="2"/>
                  </a:lnTo>
                  <a:lnTo>
                    <a:pt x="1" y="0"/>
                  </a:lnTo>
                  <a:lnTo>
                    <a:pt x="1" y="0"/>
                  </a:lnTo>
                  <a:lnTo>
                    <a:pt x="1" y="2"/>
                  </a:lnTo>
                  <a:lnTo>
                    <a:pt x="1" y="3"/>
                  </a:lnTo>
                  <a:lnTo>
                    <a:pt x="2"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1" name="Freeform 1201">
              <a:extLst>
                <a:ext uri="{FF2B5EF4-FFF2-40B4-BE49-F238E27FC236}">
                  <a16:creationId xmlns:a16="http://schemas.microsoft.com/office/drawing/2014/main" xmlns="" id="{3956FFA5-70B7-46A3-8833-F665C8AC18AB}"/>
                </a:ext>
              </a:extLst>
            </p:cNvPr>
            <p:cNvSpPr>
              <a:spLocks/>
            </p:cNvSpPr>
            <p:nvPr/>
          </p:nvSpPr>
          <p:spPr bwMode="auto">
            <a:xfrm>
              <a:off x="8782960" y="5693270"/>
              <a:ext cx="11266" cy="15020"/>
            </a:xfrm>
            <a:custGeom>
              <a:avLst/>
              <a:gdLst>
                <a:gd name="T0" fmla="*/ 0 w 2"/>
                <a:gd name="T1" fmla="*/ 0 h 3"/>
                <a:gd name="T2" fmla="*/ 2 w 2"/>
                <a:gd name="T3" fmla="*/ 0 h 3"/>
                <a:gd name="T4" fmla="*/ 2 w 2"/>
                <a:gd name="T5" fmla="*/ 1 h 3"/>
                <a:gd name="T6" fmla="*/ 2 w 2"/>
                <a:gd name="T7" fmla="*/ 1 h 3"/>
                <a:gd name="T8" fmla="*/ 1 w 2"/>
                <a:gd name="T9" fmla="*/ 2 h 3"/>
                <a:gd name="T10" fmla="*/ 2 w 2"/>
                <a:gd name="T11" fmla="*/ 3 h 3"/>
                <a:gd name="T12" fmla="*/ 2 w 2"/>
                <a:gd name="T13" fmla="*/ 3 h 3"/>
                <a:gd name="T14" fmla="*/ 2 w 2"/>
                <a:gd name="T15" fmla="*/ 3 h 3"/>
                <a:gd name="T16" fmla="*/ 2 w 2"/>
                <a:gd name="T17" fmla="*/ 3 h 3"/>
                <a:gd name="T18" fmla="*/ 0 w 2"/>
                <a:gd name="T19" fmla="*/ 2 h 3"/>
                <a:gd name="T20" fmla="*/ 1 w 2"/>
                <a:gd name="T21" fmla="*/ 1 h 3"/>
                <a:gd name="T22" fmla="*/ 2 w 2"/>
                <a:gd name="T23" fmla="*/ 1 h 3"/>
                <a:gd name="T24" fmla="*/ 2 w 2"/>
                <a:gd name="T25" fmla="*/ 1 h 3"/>
                <a:gd name="T26" fmla="*/ 2 w 2"/>
                <a:gd name="T27" fmla="*/ 0 h 3"/>
                <a:gd name="T28" fmla="*/ 0 w 2"/>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3">
                  <a:moveTo>
                    <a:pt x="0" y="0"/>
                  </a:moveTo>
                  <a:cubicBezTo>
                    <a:pt x="2" y="0"/>
                    <a:pt x="2" y="0"/>
                    <a:pt x="2" y="0"/>
                  </a:cubicBezTo>
                  <a:cubicBezTo>
                    <a:pt x="2" y="1"/>
                    <a:pt x="2" y="1"/>
                    <a:pt x="2" y="1"/>
                  </a:cubicBezTo>
                  <a:cubicBezTo>
                    <a:pt x="2" y="1"/>
                    <a:pt x="2" y="1"/>
                    <a:pt x="2" y="1"/>
                  </a:cubicBezTo>
                  <a:cubicBezTo>
                    <a:pt x="1" y="1"/>
                    <a:pt x="1" y="2"/>
                    <a:pt x="1" y="2"/>
                  </a:cubicBezTo>
                  <a:cubicBezTo>
                    <a:pt x="1" y="3"/>
                    <a:pt x="1" y="3"/>
                    <a:pt x="2" y="3"/>
                  </a:cubicBezTo>
                  <a:cubicBezTo>
                    <a:pt x="2" y="3"/>
                    <a:pt x="2" y="3"/>
                    <a:pt x="2" y="3"/>
                  </a:cubicBezTo>
                  <a:cubicBezTo>
                    <a:pt x="2" y="3"/>
                    <a:pt x="2" y="3"/>
                    <a:pt x="2" y="3"/>
                  </a:cubicBezTo>
                  <a:cubicBezTo>
                    <a:pt x="2" y="3"/>
                    <a:pt x="2" y="3"/>
                    <a:pt x="2" y="3"/>
                  </a:cubicBezTo>
                  <a:cubicBezTo>
                    <a:pt x="1" y="3"/>
                    <a:pt x="0" y="3"/>
                    <a:pt x="0" y="2"/>
                  </a:cubicBezTo>
                  <a:cubicBezTo>
                    <a:pt x="0" y="2"/>
                    <a:pt x="0" y="1"/>
                    <a:pt x="1" y="1"/>
                  </a:cubicBezTo>
                  <a:cubicBezTo>
                    <a:pt x="2" y="1"/>
                    <a:pt x="2" y="1"/>
                    <a:pt x="2" y="1"/>
                  </a:cubicBezTo>
                  <a:cubicBezTo>
                    <a:pt x="2" y="1"/>
                    <a:pt x="2" y="1"/>
                    <a:pt x="2" y="1"/>
                  </a:cubicBezTo>
                  <a:cubicBezTo>
                    <a:pt x="2" y="0"/>
                    <a:pt x="2" y="0"/>
                    <a:pt x="2"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2" name="Freeform 1202">
              <a:extLst>
                <a:ext uri="{FF2B5EF4-FFF2-40B4-BE49-F238E27FC236}">
                  <a16:creationId xmlns:a16="http://schemas.microsoft.com/office/drawing/2014/main" xmlns="" id="{224877FE-6B9E-4E90-9836-53E6880F3460}"/>
                </a:ext>
              </a:extLst>
            </p:cNvPr>
            <p:cNvSpPr>
              <a:spLocks noEditPoints="1"/>
            </p:cNvSpPr>
            <p:nvPr/>
          </p:nvSpPr>
          <p:spPr bwMode="auto">
            <a:xfrm>
              <a:off x="8756677" y="5693270"/>
              <a:ext cx="11266" cy="15020"/>
            </a:xfrm>
            <a:custGeom>
              <a:avLst/>
              <a:gdLst>
                <a:gd name="T0" fmla="*/ 0 w 2"/>
                <a:gd name="T1" fmla="*/ 0 h 3"/>
                <a:gd name="T2" fmla="*/ 1 w 2"/>
                <a:gd name="T3" fmla="*/ 0 h 3"/>
                <a:gd name="T4" fmla="*/ 2 w 2"/>
                <a:gd name="T5" fmla="*/ 0 h 3"/>
                <a:gd name="T6" fmla="*/ 2 w 2"/>
                <a:gd name="T7" fmla="*/ 2 h 3"/>
                <a:gd name="T8" fmla="*/ 1 w 2"/>
                <a:gd name="T9" fmla="*/ 3 h 3"/>
                <a:gd name="T10" fmla="*/ 0 w 2"/>
                <a:gd name="T11" fmla="*/ 2 h 3"/>
                <a:gd name="T12" fmla="*/ 1 w 2"/>
                <a:gd name="T13" fmla="*/ 1 h 3"/>
                <a:gd name="T14" fmla="*/ 2 w 2"/>
                <a:gd name="T15" fmla="*/ 1 h 3"/>
                <a:gd name="T16" fmla="*/ 2 w 2"/>
                <a:gd name="T17" fmla="*/ 1 h 3"/>
                <a:gd name="T18" fmla="*/ 1 w 2"/>
                <a:gd name="T19" fmla="*/ 0 h 3"/>
                <a:gd name="T20" fmla="*/ 0 w 2"/>
                <a:gd name="T21" fmla="*/ 0 h 3"/>
                <a:gd name="T22" fmla="*/ 1 w 2"/>
                <a:gd name="T23" fmla="*/ 3 h 3"/>
                <a:gd name="T24" fmla="*/ 2 w 2"/>
                <a:gd name="T25" fmla="*/ 2 h 3"/>
                <a:gd name="T26" fmla="*/ 2 w 2"/>
                <a:gd name="T27" fmla="*/ 2 h 3"/>
                <a:gd name="T28" fmla="*/ 1 w 2"/>
                <a:gd name="T29" fmla="*/ 1 h 3"/>
                <a:gd name="T30" fmla="*/ 0 w 2"/>
                <a:gd name="T31" fmla="*/ 2 h 3"/>
                <a:gd name="T32" fmla="*/ 1 w 2"/>
                <a:gd name="T3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3">
                  <a:moveTo>
                    <a:pt x="0" y="0"/>
                  </a:moveTo>
                  <a:cubicBezTo>
                    <a:pt x="1" y="0"/>
                    <a:pt x="1" y="0"/>
                    <a:pt x="1" y="0"/>
                  </a:cubicBezTo>
                  <a:cubicBezTo>
                    <a:pt x="1" y="0"/>
                    <a:pt x="2" y="0"/>
                    <a:pt x="2" y="0"/>
                  </a:cubicBezTo>
                  <a:cubicBezTo>
                    <a:pt x="2" y="1"/>
                    <a:pt x="2" y="1"/>
                    <a:pt x="2" y="2"/>
                  </a:cubicBezTo>
                  <a:cubicBezTo>
                    <a:pt x="2" y="3"/>
                    <a:pt x="2" y="3"/>
                    <a:pt x="1" y="3"/>
                  </a:cubicBezTo>
                  <a:cubicBezTo>
                    <a:pt x="0" y="3"/>
                    <a:pt x="0" y="3"/>
                    <a:pt x="0" y="2"/>
                  </a:cubicBezTo>
                  <a:cubicBezTo>
                    <a:pt x="0" y="1"/>
                    <a:pt x="0" y="1"/>
                    <a:pt x="1" y="1"/>
                  </a:cubicBezTo>
                  <a:cubicBezTo>
                    <a:pt x="1" y="1"/>
                    <a:pt x="2" y="1"/>
                    <a:pt x="2" y="1"/>
                  </a:cubicBezTo>
                  <a:cubicBezTo>
                    <a:pt x="2" y="1"/>
                    <a:pt x="2" y="1"/>
                    <a:pt x="2" y="1"/>
                  </a:cubicBezTo>
                  <a:cubicBezTo>
                    <a:pt x="2" y="1"/>
                    <a:pt x="1" y="0"/>
                    <a:pt x="1" y="0"/>
                  </a:cubicBezTo>
                  <a:cubicBezTo>
                    <a:pt x="0" y="0"/>
                    <a:pt x="0" y="0"/>
                    <a:pt x="0" y="0"/>
                  </a:cubicBezTo>
                  <a:close/>
                  <a:moveTo>
                    <a:pt x="1" y="3"/>
                  </a:moveTo>
                  <a:cubicBezTo>
                    <a:pt x="2" y="3"/>
                    <a:pt x="2" y="3"/>
                    <a:pt x="2" y="2"/>
                  </a:cubicBezTo>
                  <a:cubicBezTo>
                    <a:pt x="2" y="2"/>
                    <a:pt x="2" y="2"/>
                    <a:pt x="2" y="2"/>
                  </a:cubicBezTo>
                  <a:cubicBezTo>
                    <a:pt x="1" y="1"/>
                    <a:pt x="1" y="1"/>
                    <a:pt x="1" y="1"/>
                  </a:cubicBezTo>
                  <a:cubicBezTo>
                    <a:pt x="1" y="1"/>
                    <a:pt x="0" y="2"/>
                    <a:pt x="0" y="2"/>
                  </a:cubicBezTo>
                  <a:cubicBezTo>
                    <a:pt x="0" y="3"/>
                    <a:pt x="1" y="3"/>
                    <a:pt x="1" y="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3" name="Freeform 1203">
              <a:extLst>
                <a:ext uri="{FF2B5EF4-FFF2-40B4-BE49-F238E27FC236}">
                  <a16:creationId xmlns:a16="http://schemas.microsoft.com/office/drawing/2014/main" xmlns="" id="{D91D1940-2C5D-4C02-83FA-51D18DAFBA4C}"/>
                </a:ext>
              </a:extLst>
            </p:cNvPr>
            <p:cNvSpPr>
              <a:spLocks/>
            </p:cNvSpPr>
            <p:nvPr/>
          </p:nvSpPr>
          <p:spPr bwMode="auto">
            <a:xfrm>
              <a:off x="8734147" y="5693270"/>
              <a:ext cx="7510" cy="15020"/>
            </a:xfrm>
            <a:custGeom>
              <a:avLst/>
              <a:gdLst>
                <a:gd name="T0" fmla="*/ 2 w 2"/>
                <a:gd name="T1" fmla="*/ 0 h 4"/>
                <a:gd name="T2" fmla="*/ 2 w 2"/>
                <a:gd name="T3" fmla="*/ 0 h 4"/>
                <a:gd name="T4" fmla="*/ 0 w 2"/>
                <a:gd name="T5" fmla="*/ 0 h 4"/>
                <a:gd name="T6" fmla="*/ 0 w 2"/>
                <a:gd name="T7" fmla="*/ 0 h 4"/>
                <a:gd name="T8" fmla="*/ 2 w 2"/>
                <a:gd name="T9" fmla="*/ 4 h 4"/>
                <a:gd name="T10" fmla="*/ 2 w 2"/>
                <a:gd name="T11" fmla="*/ 4 h 4"/>
                <a:gd name="T12" fmla="*/ 0 w 2"/>
                <a:gd name="T13" fmla="*/ 0 h 4"/>
                <a:gd name="T14" fmla="*/ 0 w 2"/>
                <a:gd name="T15" fmla="*/ 0 h 4"/>
                <a:gd name="T16" fmla="*/ 2 w 2"/>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0"/>
                  </a:moveTo>
                  <a:lnTo>
                    <a:pt x="2" y="0"/>
                  </a:lnTo>
                  <a:lnTo>
                    <a:pt x="0" y="0"/>
                  </a:lnTo>
                  <a:lnTo>
                    <a:pt x="0" y="0"/>
                  </a:lnTo>
                  <a:lnTo>
                    <a:pt x="2" y="4"/>
                  </a:lnTo>
                  <a:lnTo>
                    <a:pt x="2" y="4"/>
                  </a:lnTo>
                  <a:lnTo>
                    <a:pt x="0" y="0"/>
                  </a:lnTo>
                  <a:lnTo>
                    <a:pt x="0"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4" name="Freeform 1204">
              <a:extLst>
                <a:ext uri="{FF2B5EF4-FFF2-40B4-BE49-F238E27FC236}">
                  <a16:creationId xmlns:a16="http://schemas.microsoft.com/office/drawing/2014/main" xmlns="" id="{2E20B935-9791-473C-AA8D-6A8737244560}"/>
                </a:ext>
              </a:extLst>
            </p:cNvPr>
            <p:cNvSpPr>
              <a:spLocks noEditPoints="1"/>
            </p:cNvSpPr>
            <p:nvPr/>
          </p:nvSpPr>
          <p:spPr bwMode="auto">
            <a:xfrm>
              <a:off x="8707860" y="5693270"/>
              <a:ext cx="7510" cy="15020"/>
            </a:xfrm>
            <a:custGeom>
              <a:avLst/>
              <a:gdLst>
                <a:gd name="T0" fmla="*/ 1 w 2"/>
                <a:gd name="T1" fmla="*/ 3 h 3"/>
                <a:gd name="T2" fmla="*/ 0 w 2"/>
                <a:gd name="T3" fmla="*/ 2 h 3"/>
                <a:gd name="T4" fmla="*/ 1 w 2"/>
                <a:gd name="T5" fmla="*/ 1 h 3"/>
                <a:gd name="T6" fmla="*/ 1 w 2"/>
                <a:gd name="T7" fmla="*/ 1 h 3"/>
                <a:gd name="T8" fmla="*/ 0 w 2"/>
                <a:gd name="T9" fmla="*/ 1 h 3"/>
                <a:gd name="T10" fmla="*/ 1 w 2"/>
                <a:gd name="T11" fmla="*/ 0 h 3"/>
                <a:gd name="T12" fmla="*/ 2 w 2"/>
                <a:gd name="T13" fmla="*/ 1 h 3"/>
                <a:gd name="T14" fmla="*/ 2 w 2"/>
                <a:gd name="T15" fmla="*/ 1 h 3"/>
                <a:gd name="T16" fmla="*/ 2 w 2"/>
                <a:gd name="T17" fmla="*/ 1 h 3"/>
                <a:gd name="T18" fmla="*/ 2 w 2"/>
                <a:gd name="T19" fmla="*/ 2 h 3"/>
                <a:gd name="T20" fmla="*/ 1 w 2"/>
                <a:gd name="T21" fmla="*/ 3 h 3"/>
                <a:gd name="T22" fmla="*/ 1 w 2"/>
                <a:gd name="T23" fmla="*/ 3 h 3"/>
                <a:gd name="T24" fmla="*/ 2 w 2"/>
                <a:gd name="T25" fmla="*/ 2 h 3"/>
                <a:gd name="T26" fmla="*/ 1 w 2"/>
                <a:gd name="T27" fmla="*/ 2 h 3"/>
                <a:gd name="T28" fmla="*/ 0 w 2"/>
                <a:gd name="T29" fmla="*/ 2 h 3"/>
                <a:gd name="T30" fmla="*/ 1 w 2"/>
                <a:gd name="T31" fmla="*/ 3 h 3"/>
                <a:gd name="T32" fmla="*/ 1 w 2"/>
                <a:gd name="T33" fmla="*/ 0 h 3"/>
                <a:gd name="T34" fmla="*/ 0 w 2"/>
                <a:gd name="T35" fmla="*/ 1 h 3"/>
                <a:gd name="T36" fmla="*/ 1 w 2"/>
                <a:gd name="T37" fmla="*/ 1 h 3"/>
                <a:gd name="T38" fmla="*/ 2 w 2"/>
                <a:gd name="T39" fmla="*/ 1 h 3"/>
                <a:gd name="T40" fmla="*/ 1 w 2"/>
                <a:gd name="T4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 h="3">
                  <a:moveTo>
                    <a:pt x="1" y="3"/>
                  </a:moveTo>
                  <a:cubicBezTo>
                    <a:pt x="0" y="3"/>
                    <a:pt x="0" y="3"/>
                    <a:pt x="0" y="2"/>
                  </a:cubicBezTo>
                  <a:cubicBezTo>
                    <a:pt x="0" y="2"/>
                    <a:pt x="0" y="2"/>
                    <a:pt x="1" y="1"/>
                  </a:cubicBezTo>
                  <a:cubicBezTo>
                    <a:pt x="1" y="1"/>
                    <a:pt x="1" y="1"/>
                    <a:pt x="1" y="1"/>
                  </a:cubicBezTo>
                  <a:cubicBezTo>
                    <a:pt x="0" y="1"/>
                    <a:pt x="0" y="1"/>
                    <a:pt x="0" y="1"/>
                  </a:cubicBezTo>
                  <a:cubicBezTo>
                    <a:pt x="0" y="0"/>
                    <a:pt x="0" y="0"/>
                    <a:pt x="1" y="0"/>
                  </a:cubicBezTo>
                  <a:cubicBezTo>
                    <a:pt x="2" y="0"/>
                    <a:pt x="2" y="0"/>
                    <a:pt x="2" y="1"/>
                  </a:cubicBezTo>
                  <a:cubicBezTo>
                    <a:pt x="2" y="1"/>
                    <a:pt x="2" y="1"/>
                    <a:pt x="2" y="1"/>
                  </a:cubicBezTo>
                  <a:cubicBezTo>
                    <a:pt x="2" y="1"/>
                    <a:pt x="2" y="1"/>
                    <a:pt x="2" y="1"/>
                  </a:cubicBezTo>
                  <a:cubicBezTo>
                    <a:pt x="2" y="2"/>
                    <a:pt x="2" y="2"/>
                    <a:pt x="2" y="2"/>
                  </a:cubicBezTo>
                  <a:cubicBezTo>
                    <a:pt x="2" y="3"/>
                    <a:pt x="2" y="3"/>
                    <a:pt x="1" y="3"/>
                  </a:cubicBezTo>
                  <a:close/>
                  <a:moveTo>
                    <a:pt x="1" y="3"/>
                  </a:moveTo>
                  <a:cubicBezTo>
                    <a:pt x="1" y="3"/>
                    <a:pt x="2" y="3"/>
                    <a:pt x="2" y="2"/>
                  </a:cubicBezTo>
                  <a:cubicBezTo>
                    <a:pt x="2" y="2"/>
                    <a:pt x="2" y="2"/>
                    <a:pt x="1" y="2"/>
                  </a:cubicBezTo>
                  <a:cubicBezTo>
                    <a:pt x="1" y="2"/>
                    <a:pt x="0" y="2"/>
                    <a:pt x="0" y="2"/>
                  </a:cubicBezTo>
                  <a:cubicBezTo>
                    <a:pt x="0" y="3"/>
                    <a:pt x="1" y="3"/>
                    <a:pt x="1" y="3"/>
                  </a:cubicBezTo>
                  <a:close/>
                  <a:moveTo>
                    <a:pt x="1" y="0"/>
                  </a:moveTo>
                  <a:cubicBezTo>
                    <a:pt x="1" y="0"/>
                    <a:pt x="0" y="0"/>
                    <a:pt x="0" y="1"/>
                  </a:cubicBezTo>
                  <a:cubicBezTo>
                    <a:pt x="1" y="1"/>
                    <a:pt x="1" y="1"/>
                    <a:pt x="1" y="1"/>
                  </a:cubicBezTo>
                  <a:cubicBezTo>
                    <a:pt x="1" y="1"/>
                    <a:pt x="2" y="1"/>
                    <a:pt x="2" y="1"/>
                  </a:cubicBezTo>
                  <a:cubicBezTo>
                    <a:pt x="2"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5" name="Freeform 1205">
              <a:extLst>
                <a:ext uri="{FF2B5EF4-FFF2-40B4-BE49-F238E27FC236}">
                  <a16:creationId xmlns:a16="http://schemas.microsoft.com/office/drawing/2014/main" xmlns="" id="{BE350D72-5D3E-41A9-AFEE-F88697B9E4A9}"/>
                </a:ext>
              </a:extLst>
            </p:cNvPr>
            <p:cNvSpPr>
              <a:spLocks noEditPoints="1"/>
            </p:cNvSpPr>
            <p:nvPr/>
          </p:nvSpPr>
          <p:spPr bwMode="auto">
            <a:xfrm>
              <a:off x="8677820" y="5693270"/>
              <a:ext cx="7510" cy="15020"/>
            </a:xfrm>
            <a:custGeom>
              <a:avLst/>
              <a:gdLst>
                <a:gd name="T0" fmla="*/ 2 w 2"/>
                <a:gd name="T1" fmla="*/ 3 h 3"/>
                <a:gd name="T2" fmla="*/ 1 w 2"/>
                <a:gd name="T3" fmla="*/ 3 h 3"/>
                <a:gd name="T4" fmla="*/ 0 w 2"/>
                <a:gd name="T5" fmla="*/ 3 h 3"/>
                <a:gd name="T6" fmla="*/ 0 w 2"/>
                <a:gd name="T7" fmla="*/ 1 h 3"/>
                <a:gd name="T8" fmla="*/ 1 w 2"/>
                <a:gd name="T9" fmla="*/ 0 h 3"/>
                <a:gd name="T10" fmla="*/ 2 w 2"/>
                <a:gd name="T11" fmla="*/ 1 h 3"/>
                <a:gd name="T12" fmla="*/ 1 w 2"/>
                <a:gd name="T13" fmla="*/ 2 h 3"/>
                <a:gd name="T14" fmla="*/ 0 w 2"/>
                <a:gd name="T15" fmla="*/ 2 h 3"/>
                <a:gd name="T16" fmla="*/ 0 w 2"/>
                <a:gd name="T17" fmla="*/ 2 h 3"/>
                <a:gd name="T18" fmla="*/ 1 w 2"/>
                <a:gd name="T19" fmla="*/ 3 h 3"/>
                <a:gd name="T20" fmla="*/ 1 w 2"/>
                <a:gd name="T21" fmla="*/ 3 h 3"/>
                <a:gd name="T22" fmla="*/ 2 w 2"/>
                <a:gd name="T23" fmla="*/ 3 h 3"/>
                <a:gd name="T24" fmla="*/ 1 w 2"/>
                <a:gd name="T25" fmla="*/ 0 h 3"/>
                <a:gd name="T26" fmla="*/ 0 w 2"/>
                <a:gd name="T27" fmla="*/ 1 h 3"/>
                <a:gd name="T28" fmla="*/ 0 w 2"/>
                <a:gd name="T29" fmla="*/ 1 h 3"/>
                <a:gd name="T30" fmla="*/ 1 w 2"/>
                <a:gd name="T31" fmla="*/ 2 h 3"/>
                <a:gd name="T32" fmla="*/ 1 w 2"/>
                <a:gd name="T33" fmla="*/ 1 h 3"/>
                <a:gd name="T34" fmla="*/ 1 w 2"/>
                <a:gd name="T3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 h="3">
                  <a:moveTo>
                    <a:pt x="2" y="3"/>
                  </a:moveTo>
                  <a:cubicBezTo>
                    <a:pt x="1" y="3"/>
                    <a:pt x="1" y="3"/>
                    <a:pt x="1" y="3"/>
                  </a:cubicBezTo>
                  <a:cubicBezTo>
                    <a:pt x="1" y="3"/>
                    <a:pt x="0" y="3"/>
                    <a:pt x="0" y="3"/>
                  </a:cubicBezTo>
                  <a:cubicBezTo>
                    <a:pt x="0" y="3"/>
                    <a:pt x="0" y="2"/>
                    <a:pt x="0" y="1"/>
                  </a:cubicBezTo>
                  <a:cubicBezTo>
                    <a:pt x="0" y="0"/>
                    <a:pt x="0" y="0"/>
                    <a:pt x="1" y="0"/>
                  </a:cubicBezTo>
                  <a:cubicBezTo>
                    <a:pt x="1" y="0"/>
                    <a:pt x="2" y="0"/>
                    <a:pt x="2" y="1"/>
                  </a:cubicBezTo>
                  <a:cubicBezTo>
                    <a:pt x="2" y="2"/>
                    <a:pt x="2" y="2"/>
                    <a:pt x="1" y="2"/>
                  </a:cubicBezTo>
                  <a:cubicBezTo>
                    <a:pt x="0" y="2"/>
                    <a:pt x="0" y="2"/>
                    <a:pt x="0" y="2"/>
                  </a:cubicBezTo>
                  <a:cubicBezTo>
                    <a:pt x="0" y="2"/>
                    <a:pt x="0" y="2"/>
                    <a:pt x="0" y="2"/>
                  </a:cubicBezTo>
                  <a:cubicBezTo>
                    <a:pt x="0" y="2"/>
                    <a:pt x="0" y="2"/>
                    <a:pt x="1" y="3"/>
                  </a:cubicBezTo>
                  <a:cubicBezTo>
                    <a:pt x="1" y="3"/>
                    <a:pt x="1" y="3"/>
                    <a:pt x="1" y="3"/>
                  </a:cubicBezTo>
                  <a:cubicBezTo>
                    <a:pt x="2" y="3"/>
                    <a:pt x="2" y="3"/>
                    <a:pt x="2" y="3"/>
                  </a:cubicBezTo>
                  <a:close/>
                  <a:moveTo>
                    <a:pt x="1" y="0"/>
                  </a:moveTo>
                  <a:cubicBezTo>
                    <a:pt x="0" y="0"/>
                    <a:pt x="0" y="1"/>
                    <a:pt x="0" y="1"/>
                  </a:cubicBezTo>
                  <a:cubicBezTo>
                    <a:pt x="0" y="1"/>
                    <a:pt x="0" y="1"/>
                    <a:pt x="0" y="1"/>
                  </a:cubicBezTo>
                  <a:cubicBezTo>
                    <a:pt x="1" y="2"/>
                    <a:pt x="1" y="2"/>
                    <a:pt x="1" y="2"/>
                  </a:cubicBezTo>
                  <a:cubicBezTo>
                    <a:pt x="1" y="2"/>
                    <a:pt x="1" y="1"/>
                    <a:pt x="1" y="1"/>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6" name="Freeform 1206">
              <a:extLst>
                <a:ext uri="{FF2B5EF4-FFF2-40B4-BE49-F238E27FC236}">
                  <a16:creationId xmlns:a16="http://schemas.microsoft.com/office/drawing/2014/main" xmlns="" id="{9FBE7B04-862A-49D9-AB84-FF01E759057B}"/>
                </a:ext>
              </a:extLst>
            </p:cNvPr>
            <p:cNvSpPr>
              <a:spLocks noEditPoints="1"/>
            </p:cNvSpPr>
            <p:nvPr/>
          </p:nvSpPr>
          <p:spPr bwMode="auto">
            <a:xfrm>
              <a:off x="8640270" y="5693270"/>
              <a:ext cx="15020" cy="15020"/>
            </a:xfrm>
            <a:custGeom>
              <a:avLst/>
              <a:gdLst>
                <a:gd name="T0" fmla="*/ 2 w 3"/>
                <a:gd name="T1" fmla="*/ 0 h 3"/>
                <a:gd name="T2" fmla="*/ 3 w 3"/>
                <a:gd name="T3" fmla="*/ 2 h 3"/>
                <a:gd name="T4" fmla="*/ 2 w 3"/>
                <a:gd name="T5" fmla="*/ 3 h 3"/>
                <a:gd name="T6" fmla="*/ 0 w 3"/>
                <a:gd name="T7" fmla="*/ 1 h 3"/>
                <a:gd name="T8" fmla="*/ 2 w 3"/>
                <a:gd name="T9" fmla="*/ 0 h 3"/>
                <a:gd name="T10" fmla="*/ 2 w 3"/>
                <a:gd name="T11" fmla="*/ 0 h 3"/>
                <a:gd name="T12" fmla="*/ 1 w 3"/>
                <a:gd name="T13" fmla="*/ 2 h 3"/>
                <a:gd name="T14" fmla="*/ 2 w 3"/>
                <a:gd name="T15" fmla="*/ 3 h 3"/>
                <a:gd name="T16" fmla="*/ 2 w 3"/>
                <a:gd name="T17" fmla="*/ 2 h 3"/>
                <a:gd name="T18" fmla="*/ 2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2" y="0"/>
                  </a:moveTo>
                  <a:cubicBezTo>
                    <a:pt x="2" y="0"/>
                    <a:pt x="3" y="0"/>
                    <a:pt x="3" y="2"/>
                  </a:cubicBezTo>
                  <a:cubicBezTo>
                    <a:pt x="3" y="3"/>
                    <a:pt x="2" y="3"/>
                    <a:pt x="2" y="3"/>
                  </a:cubicBezTo>
                  <a:cubicBezTo>
                    <a:pt x="1" y="3"/>
                    <a:pt x="0" y="3"/>
                    <a:pt x="0" y="1"/>
                  </a:cubicBezTo>
                  <a:cubicBezTo>
                    <a:pt x="0" y="0"/>
                    <a:pt x="1" y="0"/>
                    <a:pt x="2" y="0"/>
                  </a:cubicBezTo>
                  <a:close/>
                  <a:moveTo>
                    <a:pt x="2" y="0"/>
                  </a:moveTo>
                  <a:cubicBezTo>
                    <a:pt x="1" y="0"/>
                    <a:pt x="1" y="1"/>
                    <a:pt x="1" y="2"/>
                  </a:cubicBezTo>
                  <a:cubicBezTo>
                    <a:pt x="1" y="2"/>
                    <a:pt x="1" y="3"/>
                    <a:pt x="2" y="3"/>
                  </a:cubicBezTo>
                  <a:cubicBezTo>
                    <a:pt x="2" y="3"/>
                    <a:pt x="2" y="2"/>
                    <a:pt x="2" y="2"/>
                  </a:cubicBezTo>
                  <a:cubicBezTo>
                    <a:pt x="2" y="1"/>
                    <a:pt x="2" y="0"/>
                    <a:pt x="2"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7" name="Freeform 1207">
              <a:extLst>
                <a:ext uri="{FF2B5EF4-FFF2-40B4-BE49-F238E27FC236}">
                  <a16:creationId xmlns:a16="http://schemas.microsoft.com/office/drawing/2014/main" xmlns="" id="{807BB930-E8F7-44FD-A30E-42F0C9941744}"/>
                </a:ext>
              </a:extLst>
            </p:cNvPr>
            <p:cNvSpPr>
              <a:spLocks/>
            </p:cNvSpPr>
            <p:nvPr/>
          </p:nvSpPr>
          <p:spPr bwMode="auto">
            <a:xfrm>
              <a:off x="904958" y="4735743"/>
              <a:ext cx="1378088" cy="1291722"/>
            </a:xfrm>
            <a:custGeom>
              <a:avLst/>
              <a:gdLst>
                <a:gd name="T0" fmla="*/ 120 w 367"/>
                <a:gd name="T1" fmla="*/ 170 h 344"/>
                <a:gd name="T2" fmla="*/ 120 w 367"/>
                <a:gd name="T3" fmla="*/ 0 h 344"/>
                <a:gd name="T4" fmla="*/ 295 w 367"/>
                <a:gd name="T5" fmla="*/ 0 h 344"/>
                <a:gd name="T6" fmla="*/ 295 w 367"/>
                <a:gd name="T7" fmla="*/ 170 h 344"/>
                <a:gd name="T8" fmla="*/ 367 w 367"/>
                <a:gd name="T9" fmla="*/ 170 h 344"/>
                <a:gd name="T10" fmla="*/ 367 w 367"/>
                <a:gd name="T11" fmla="*/ 344 h 344"/>
                <a:gd name="T12" fmla="*/ 191 w 367"/>
                <a:gd name="T13" fmla="*/ 344 h 344"/>
                <a:gd name="T14" fmla="*/ 191 w 367"/>
                <a:gd name="T15" fmla="*/ 173 h 344"/>
                <a:gd name="T16" fmla="*/ 175 w 367"/>
                <a:gd name="T17" fmla="*/ 173 h 344"/>
                <a:gd name="T18" fmla="*/ 175 w 367"/>
                <a:gd name="T19" fmla="*/ 344 h 344"/>
                <a:gd name="T20" fmla="*/ 0 w 367"/>
                <a:gd name="T21" fmla="*/ 344 h 344"/>
                <a:gd name="T22" fmla="*/ 0 w 367"/>
                <a:gd name="T23" fmla="*/ 170 h 344"/>
                <a:gd name="T24" fmla="*/ 120 w 367"/>
                <a:gd name="T25" fmla="*/ 170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7" h="344">
                  <a:moveTo>
                    <a:pt x="120" y="170"/>
                  </a:moveTo>
                  <a:lnTo>
                    <a:pt x="120" y="0"/>
                  </a:lnTo>
                  <a:lnTo>
                    <a:pt x="295" y="0"/>
                  </a:lnTo>
                  <a:lnTo>
                    <a:pt x="295" y="170"/>
                  </a:lnTo>
                  <a:lnTo>
                    <a:pt x="367" y="170"/>
                  </a:lnTo>
                  <a:lnTo>
                    <a:pt x="367" y="344"/>
                  </a:lnTo>
                  <a:lnTo>
                    <a:pt x="191" y="344"/>
                  </a:lnTo>
                  <a:lnTo>
                    <a:pt x="191" y="173"/>
                  </a:lnTo>
                  <a:lnTo>
                    <a:pt x="175" y="173"/>
                  </a:lnTo>
                  <a:lnTo>
                    <a:pt x="175" y="344"/>
                  </a:lnTo>
                  <a:lnTo>
                    <a:pt x="0" y="344"/>
                  </a:lnTo>
                  <a:lnTo>
                    <a:pt x="0" y="170"/>
                  </a:lnTo>
                  <a:lnTo>
                    <a:pt x="120" y="170"/>
                  </a:lnTo>
                  <a:close/>
                </a:path>
              </a:pathLst>
            </a:custGeom>
            <a:solidFill>
              <a:srgbClr val="EDB3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8" name="Rectangle 1208">
              <a:extLst>
                <a:ext uri="{FF2B5EF4-FFF2-40B4-BE49-F238E27FC236}">
                  <a16:creationId xmlns:a16="http://schemas.microsoft.com/office/drawing/2014/main" xmlns="" id="{81679417-D4C1-431E-97BC-2DD3C9371C3C}"/>
                </a:ext>
              </a:extLst>
            </p:cNvPr>
            <p:cNvSpPr>
              <a:spLocks noChangeArrowheads="1"/>
            </p:cNvSpPr>
            <p:nvPr/>
          </p:nvSpPr>
          <p:spPr bwMode="auto">
            <a:xfrm>
              <a:off x="6736483" y="5820941"/>
              <a:ext cx="1036382" cy="720961"/>
            </a:xfrm>
            <a:prstGeom prst="rect">
              <a:avLst/>
            </a:prstGeom>
            <a:solidFill>
              <a:srgbClr val="9883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9" name="Rectangle 1209">
              <a:extLst>
                <a:ext uri="{FF2B5EF4-FFF2-40B4-BE49-F238E27FC236}">
                  <a16:creationId xmlns:a16="http://schemas.microsoft.com/office/drawing/2014/main" xmlns="" id="{2109AD5B-D6D4-4460-A912-A5C8EEF55808}"/>
                </a:ext>
              </a:extLst>
            </p:cNvPr>
            <p:cNvSpPr>
              <a:spLocks noChangeArrowheads="1"/>
            </p:cNvSpPr>
            <p:nvPr/>
          </p:nvSpPr>
          <p:spPr bwMode="auto">
            <a:xfrm>
              <a:off x="7412384" y="5896041"/>
              <a:ext cx="229057" cy="938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0" name="Freeform 1211">
              <a:extLst>
                <a:ext uri="{FF2B5EF4-FFF2-40B4-BE49-F238E27FC236}">
                  <a16:creationId xmlns:a16="http://schemas.microsoft.com/office/drawing/2014/main" xmlns="" id="{67DBFF9A-ECD6-4066-911C-966329C5793C}"/>
                </a:ext>
              </a:extLst>
            </p:cNvPr>
            <p:cNvSpPr>
              <a:spLocks/>
            </p:cNvSpPr>
            <p:nvPr/>
          </p:nvSpPr>
          <p:spPr bwMode="auto">
            <a:xfrm>
              <a:off x="7006841" y="6357905"/>
              <a:ext cx="41306" cy="131426"/>
            </a:xfrm>
            <a:custGeom>
              <a:avLst/>
              <a:gdLst>
                <a:gd name="T0" fmla="*/ 8 w 8"/>
                <a:gd name="T1" fmla="*/ 0 h 26"/>
                <a:gd name="T2" fmla="*/ 8 w 8"/>
                <a:gd name="T3" fmla="*/ 26 h 26"/>
                <a:gd name="T4" fmla="*/ 0 w 8"/>
                <a:gd name="T5" fmla="*/ 26 h 26"/>
                <a:gd name="T6" fmla="*/ 0 w 8"/>
                <a:gd name="T7" fmla="*/ 0 h 26"/>
                <a:gd name="T8" fmla="*/ 8 w 8"/>
                <a:gd name="T9" fmla="*/ 0 h 26"/>
              </a:gdLst>
              <a:ahLst/>
              <a:cxnLst>
                <a:cxn ang="0">
                  <a:pos x="T0" y="T1"/>
                </a:cxn>
                <a:cxn ang="0">
                  <a:pos x="T2" y="T3"/>
                </a:cxn>
                <a:cxn ang="0">
                  <a:pos x="T4" y="T5"/>
                </a:cxn>
                <a:cxn ang="0">
                  <a:pos x="T6" y="T7"/>
                </a:cxn>
                <a:cxn ang="0">
                  <a:pos x="T8" y="T9"/>
                </a:cxn>
              </a:cxnLst>
              <a:rect l="0" t="0" r="r" b="b"/>
              <a:pathLst>
                <a:path w="8" h="26">
                  <a:moveTo>
                    <a:pt x="8" y="0"/>
                  </a:moveTo>
                  <a:cubicBezTo>
                    <a:pt x="8" y="26"/>
                    <a:pt x="8" y="26"/>
                    <a:pt x="8" y="26"/>
                  </a:cubicBezTo>
                  <a:cubicBezTo>
                    <a:pt x="0" y="26"/>
                    <a:pt x="0" y="26"/>
                    <a:pt x="0" y="26"/>
                  </a:cubicBezTo>
                  <a:cubicBezTo>
                    <a:pt x="0" y="18"/>
                    <a:pt x="0" y="6"/>
                    <a:pt x="0" y="0"/>
                  </a:cubicBezTo>
                  <a:lnTo>
                    <a:pt x="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1" name="Rectangle 1212">
              <a:extLst>
                <a:ext uri="{FF2B5EF4-FFF2-40B4-BE49-F238E27FC236}">
                  <a16:creationId xmlns:a16="http://schemas.microsoft.com/office/drawing/2014/main" xmlns="" id="{3DC713F3-77CC-4E49-8A35-4FDC5306C35F}"/>
                </a:ext>
              </a:extLst>
            </p:cNvPr>
            <p:cNvSpPr>
              <a:spLocks noChangeArrowheads="1"/>
            </p:cNvSpPr>
            <p:nvPr/>
          </p:nvSpPr>
          <p:spPr bwMode="auto">
            <a:xfrm>
              <a:off x="6980558" y="6357905"/>
              <a:ext cx="15020" cy="13142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2" name="Rectangle 1213">
              <a:extLst>
                <a:ext uri="{FF2B5EF4-FFF2-40B4-BE49-F238E27FC236}">
                  <a16:creationId xmlns:a16="http://schemas.microsoft.com/office/drawing/2014/main" xmlns="" id="{10D94427-7D85-4C40-9391-D1E59FDEB390}"/>
                </a:ext>
              </a:extLst>
            </p:cNvPr>
            <p:cNvSpPr>
              <a:spLocks noChangeArrowheads="1"/>
            </p:cNvSpPr>
            <p:nvPr/>
          </p:nvSpPr>
          <p:spPr bwMode="auto">
            <a:xfrm>
              <a:off x="7093208" y="6357905"/>
              <a:ext cx="45060" cy="13142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3" name="Rectangle 1214">
              <a:extLst>
                <a:ext uri="{FF2B5EF4-FFF2-40B4-BE49-F238E27FC236}">
                  <a16:creationId xmlns:a16="http://schemas.microsoft.com/office/drawing/2014/main" xmlns="" id="{926F41DF-CE8D-49C7-ACBF-4421C99C8132}"/>
                </a:ext>
              </a:extLst>
            </p:cNvPr>
            <p:cNvSpPr>
              <a:spLocks noChangeArrowheads="1"/>
            </p:cNvSpPr>
            <p:nvPr/>
          </p:nvSpPr>
          <p:spPr bwMode="auto">
            <a:xfrm>
              <a:off x="7063168" y="6357905"/>
              <a:ext cx="18776" cy="13142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4" name="Rectangle 1215">
              <a:extLst>
                <a:ext uri="{FF2B5EF4-FFF2-40B4-BE49-F238E27FC236}">
                  <a16:creationId xmlns:a16="http://schemas.microsoft.com/office/drawing/2014/main" xmlns="" id="{0369FCF7-33D3-46B2-AA10-62465FDCDFD6}"/>
                </a:ext>
              </a:extLst>
            </p:cNvPr>
            <p:cNvSpPr>
              <a:spLocks noChangeArrowheads="1"/>
            </p:cNvSpPr>
            <p:nvPr/>
          </p:nvSpPr>
          <p:spPr bwMode="auto">
            <a:xfrm>
              <a:off x="6916721" y="6357905"/>
              <a:ext cx="41306" cy="13142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5" name="Freeform 1216">
              <a:extLst>
                <a:ext uri="{FF2B5EF4-FFF2-40B4-BE49-F238E27FC236}">
                  <a16:creationId xmlns:a16="http://schemas.microsoft.com/office/drawing/2014/main" xmlns="" id="{6C07C64C-0ECF-4ED4-9124-FE91339CC291}"/>
                </a:ext>
              </a:extLst>
            </p:cNvPr>
            <p:cNvSpPr>
              <a:spLocks/>
            </p:cNvSpPr>
            <p:nvPr/>
          </p:nvSpPr>
          <p:spPr bwMode="auto">
            <a:xfrm>
              <a:off x="6815337" y="6357905"/>
              <a:ext cx="3756" cy="131426"/>
            </a:xfrm>
            <a:custGeom>
              <a:avLst/>
              <a:gdLst>
                <a:gd name="T0" fmla="*/ 0 w 1"/>
                <a:gd name="T1" fmla="*/ 0 h 26"/>
                <a:gd name="T2" fmla="*/ 1 w 1"/>
                <a:gd name="T3" fmla="*/ 0 h 26"/>
                <a:gd name="T4" fmla="*/ 1 w 1"/>
                <a:gd name="T5" fmla="*/ 26 h 26"/>
                <a:gd name="T6" fmla="*/ 0 w 1"/>
                <a:gd name="T7" fmla="*/ 26 h 26"/>
                <a:gd name="T8" fmla="*/ 0 w 1"/>
                <a:gd name="T9" fmla="*/ 0 h 26"/>
              </a:gdLst>
              <a:ahLst/>
              <a:cxnLst>
                <a:cxn ang="0">
                  <a:pos x="T0" y="T1"/>
                </a:cxn>
                <a:cxn ang="0">
                  <a:pos x="T2" y="T3"/>
                </a:cxn>
                <a:cxn ang="0">
                  <a:pos x="T4" y="T5"/>
                </a:cxn>
                <a:cxn ang="0">
                  <a:pos x="T6" y="T7"/>
                </a:cxn>
                <a:cxn ang="0">
                  <a:pos x="T8" y="T9"/>
                </a:cxn>
              </a:cxnLst>
              <a:rect l="0" t="0" r="r" b="b"/>
              <a:pathLst>
                <a:path w="1" h="26">
                  <a:moveTo>
                    <a:pt x="0" y="0"/>
                  </a:moveTo>
                  <a:cubicBezTo>
                    <a:pt x="1" y="0"/>
                    <a:pt x="1" y="0"/>
                    <a:pt x="1" y="0"/>
                  </a:cubicBezTo>
                  <a:cubicBezTo>
                    <a:pt x="1" y="6"/>
                    <a:pt x="1" y="19"/>
                    <a:pt x="1" y="26"/>
                  </a:cubicBezTo>
                  <a:cubicBezTo>
                    <a:pt x="0" y="26"/>
                    <a:pt x="0" y="26"/>
                    <a:pt x="0" y="26"/>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6" name="Rectangle 1217">
              <a:extLst>
                <a:ext uri="{FF2B5EF4-FFF2-40B4-BE49-F238E27FC236}">
                  <a16:creationId xmlns:a16="http://schemas.microsoft.com/office/drawing/2014/main" xmlns="" id="{09B97683-EF20-4B88-8C7F-F43BF33A9005}"/>
                </a:ext>
              </a:extLst>
            </p:cNvPr>
            <p:cNvSpPr>
              <a:spLocks noChangeArrowheads="1"/>
            </p:cNvSpPr>
            <p:nvPr/>
          </p:nvSpPr>
          <p:spPr bwMode="auto">
            <a:xfrm>
              <a:off x="6834111" y="6357905"/>
              <a:ext cx="15020" cy="13142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7" name="Rectangle 1218">
              <a:extLst>
                <a:ext uri="{FF2B5EF4-FFF2-40B4-BE49-F238E27FC236}">
                  <a16:creationId xmlns:a16="http://schemas.microsoft.com/office/drawing/2014/main" xmlns="" id="{C3CEEC5A-9857-4827-A539-01D16E7B6F77}"/>
                </a:ext>
              </a:extLst>
            </p:cNvPr>
            <p:cNvSpPr>
              <a:spLocks noChangeArrowheads="1"/>
            </p:cNvSpPr>
            <p:nvPr/>
          </p:nvSpPr>
          <p:spPr bwMode="auto">
            <a:xfrm>
              <a:off x="6849131" y="6357905"/>
              <a:ext cx="11266" cy="13142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8" name="Rectangle 1219">
              <a:extLst>
                <a:ext uri="{FF2B5EF4-FFF2-40B4-BE49-F238E27FC236}">
                  <a16:creationId xmlns:a16="http://schemas.microsoft.com/office/drawing/2014/main" xmlns="" id="{F571836D-CD1C-4B4E-B141-493209B0B333}"/>
                </a:ext>
              </a:extLst>
            </p:cNvPr>
            <p:cNvSpPr>
              <a:spLocks noChangeArrowheads="1"/>
            </p:cNvSpPr>
            <p:nvPr/>
          </p:nvSpPr>
          <p:spPr bwMode="auto">
            <a:xfrm>
              <a:off x="6871661" y="6357905"/>
              <a:ext cx="15020" cy="13142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9" name="Freeform 1220">
              <a:extLst>
                <a:ext uri="{FF2B5EF4-FFF2-40B4-BE49-F238E27FC236}">
                  <a16:creationId xmlns:a16="http://schemas.microsoft.com/office/drawing/2014/main" xmlns="" id="{CB60CBDC-DA36-46D3-B5E9-9D0766959E26}"/>
                </a:ext>
              </a:extLst>
            </p:cNvPr>
            <p:cNvSpPr>
              <a:spLocks/>
            </p:cNvSpPr>
            <p:nvPr/>
          </p:nvSpPr>
          <p:spPr bwMode="auto">
            <a:xfrm>
              <a:off x="7130758" y="6496839"/>
              <a:ext cx="7510" cy="18776"/>
            </a:xfrm>
            <a:custGeom>
              <a:avLst/>
              <a:gdLst>
                <a:gd name="T0" fmla="*/ 1 w 2"/>
                <a:gd name="T1" fmla="*/ 5 h 5"/>
                <a:gd name="T2" fmla="*/ 0 w 2"/>
                <a:gd name="T3" fmla="*/ 5 h 5"/>
                <a:gd name="T4" fmla="*/ 0 w 2"/>
                <a:gd name="T5" fmla="*/ 0 h 5"/>
                <a:gd name="T6" fmla="*/ 1 w 2"/>
                <a:gd name="T7" fmla="*/ 0 h 5"/>
                <a:gd name="T8" fmla="*/ 2 w 2"/>
                <a:gd name="T9" fmla="*/ 1 h 5"/>
                <a:gd name="T10" fmla="*/ 2 w 2"/>
                <a:gd name="T11" fmla="*/ 1 h 5"/>
                <a:gd name="T12" fmla="*/ 1 w 2"/>
                <a:gd name="T13" fmla="*/ 1 h 5"/>
                <a:gd name="T14" fmla="*/ 1 w 2"/>
                <a:gd name="T15" fmla="*/ 1 h 5"/>
                <a:gd name="T16" fmla="*/ 1 w 2"/>
                <a:gd name="T1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5">
                  <a:moveTo>
                    <a:pt x="1" y="5"/>
                  </a:moveTo>
                  <a:lnTo>
                    <a:pt x="0" y="5"/>
                  </a:lnTo>
                  <a:lnTo>
                    <a:pt x="0" y="0"/>
                  </a:lnTo>
                  <a:lnTo>
                    <a:pt x="1" y="0"/>
                  </a:lnTo>
                  <a:lnTo>
                    <a:pt x="2" y="1"/>
                  </a:lnTo>
                  <a:lnTo>
                    <a:pt x="2" y="1"/>
                  </a:lnTo>
                  <a:lnTo>
                    <a:pt x="1" y="1"/>
                  </a:lnTo>
                  <a:lnTo>
                    <a:pt x="1" y="1"/>
                  </a:lnTo>
                  <a:lnTo>
                    <a:pt x="1"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0" name="Freeform 1221">
              <a:extLst>
                <a:ext uri="{FF2B5EF4-FFF2-40B4-BE49-F238E27FC236}">
                  <a16:creationId xmlns:a16="http://schemas.microsoft.com/office/drawing/2014/main" xmlns="" id="{B2B845AC-C7B4-43E1-99BE-E4810D481D49}"/>
                </a:ext>
              </a:extLst>
            </p:cNvPr>
            <p:cNvSpPr>
              <a:spLocks/>
            </p:cNvSpPr>
            <p:nvPr/>
          </p:nvSpPr>
          <p:spPr bwMode="auto">
            <a:xfrm>
              <a:off x="7093208" y="6496839"/>
              <a:ext cx="15020" cy="18776"/>
            </a:xfrm>
            <a:custGeom>
              <a:avLst/>
              <a:gdLst>
                <a:gd name="T0" fmla="*/ 0 w 3"/>
                <a:gd name="T1" fmla="*/ 4 h 4"/>
                <a:gd name="T2" fmla="*/ 0 w 3"/>
                <a:gd name="T3" fmla="*/ 3 h 4"/>
                <a:gd name="T4" fmla="*/ 2 w 3"/>
                <a:gd name="T5" fmla="*/ 3 h 4"/>
                <a:gd name="T6" fmla="*/ 2 w 3"/>
                <a:gd name="T7" fmla="*/ 3 h 4"/>
                <a:gd name="T8" fmla="*/ 2 w 3"/>
                <a:gd name="T9" fmla="*/ 3 h 4"/>
                <a:gd name="T10" fmla="*/ 0 w 3"/>
                <a:gd name="T11" fmla="*/ 1 h 4"/>
                <a:gd name="T12" fmla="*/ 1 w 3"/>
                <a:gd name="T13" fmla="*/ 0 h 4"/>
                <a:gd name="T14" fmla="*/ 3 w 3"/>
                <a:gd name="T15" fmla="*/ 1 h 4"/>
                <a:gd name="T16" fmla="*/ 3 w 3"/>
                <a:gd name="T17" fmla="*/ 1 h 4"/>
                <a:gd name="T18" fmla="*/ 2 w 3"/>
                <a:gd name="T19" fmla="*/ 1 h 4"/>
                <a:gd name="T20" fmla="*/ 1 w 3"/>
                <a:gd name="T21" fmla="*/ 1 h 4"/>
                <a:gd name="T22" fmla="*/ 2 w 3"/>
                <a:gd name="T23" fmla="*/ 3 h 4"/>
                <a:gd name="T24" fmla="*/ 3 w 3"/>
                <a:gd name="T25" fmla="*/ 3 h 4"/>
                <a:gd name="T26" fmla="*/ 3 w 3"/>
                <a:gd name="T27" fmla="*/ 4 h 4"/>
                <a:gd name="T28" fmla="*/ 0 w 3"/>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4">
                  <a:moveTo>
                    <a:pt x="0" y="4"/>
                  </a:moveTo>
                  <a:cubicBezTo>
                    <a:pt x="0" y="3"/>
                    <a:pt x="0" y="3"/>
                    <a:pt x="0" y="3"/>
                  </a:cubicBezTo>
                  <a:cubicBezTo>
                    <a:pt x="2" y="3"/>
                    <a:pt x="2" y="3"/>
                    <a:pt x="2" y="3"/>
                  </a:cubicBezTo>
                  <a:cubicBezTo>
                    <a:pt x="2" y="3"/>
                    <a:pt x="2" y="3"/>
                    <a:pt x="2" y="3"/>
                  </a:cubicBezTo>
                  <a:cubicBezTo>
                    <a:pt x="2" y="3"/>
                    <a:pt x="2" y="3"/>
                    <a:pt x="2" y="3"/>
                  </a:cubicBezTo>
                  <a:cubicBezTo>
                    <a:pt x="1" y="2"/>
                    <a:pt x="0" y="2"/>
                    <a:pt x="0" y="1"/>
                  </a:cubicBezTo>
                  <a:cubicBezTo>
                    <a:pt x="0" y="1"/>
                    <a:pt x="0" y="0"/>
                    <a:pt x="1" y="0"/>
                  </a:cubicBezTo>
                  <a:cubicBezTo>
                    <a:pt x="2" y="0"/>
                    <a:pt x="2" y="1"/>
                    <a:pt x="3" y="1"/>
                  </a:cubicBezTo>
                  <a:cubicBezTo>
                    <a:pt x="3" y="1"/>
                    <a:pt x="3" y="1"/>
                    <a:pt x="3" y="1"/>
                  </a:cubicBezTo>
                  <a:cubicBezTo>
                    <a:pt x="2" y="1"/>
                    <a:pt x="2" y="1"/>
                    <a:pt x="2" y="1"/>
                  </a:cubicBezTo>
                  <a:cubicBezTo>
                    <a:pt x="1" y="1"/>
                    <a:pt x="1" y="1"/>
                    <a:pt x="1" y="1"/>
                  </a:cubicBezTo>
                  <a:cubicBezTo>
                    <a:pt x="1" y="2"/>
                    <a:pt x="1" y="2"/>
                    <a:pt x="2" y="3"/>
                  </a:cubicBezTo>
                  <a:cubicBezTo>
                    <a:pt x="3" y="3"/>
                    <a:pt x="3" y="3"/>
                    <a:pt x="3" y="3"/>
                  </a:cubicBezTo>
                  <a:cubicBezTo>
                    <a:pt x="3" y="4"/>
                    <a:pt x="3" y="4"/>
                    <a:pt x="3" y="4"/>
                  </a:cubicBezTo>
                  <a:lnTo>
                    <a:pt x="0"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1" name="Freeform 1222">
              <a:extLst>
                <a:ext uri="{FF2B5EF4-FFF2-40B4-BE49-F238E27FC236}">
                  <a16:creationId xmlns:a16="http://schemas.microsoft.com/office/drawing/2014/main" xmlns="" id="{08FAB6E9-EE70-4CA5-9F28-C6FFA23B8846}"/>
                </a:ext>
              </a:extLst>
            </p:cNvPr>
            <p:cNvSpPr>
              <a:spLocks/>
            </p:cNvSpPr>
            <p:nvPr/>
          </p:nvSpPr>
          <p:spPr bwMode="auto">
            <a:xfrm>
              <a:off x="7059411" y="6496839"/>
              <a:ext cx="15020" cy="18776"/>
            </a:xfrm>
            <a:custGeom>
              <a:avLst/>
              <a:gdLst>
                <a:gd name="T0" fmla="*/ 3 w 3"/>
                <a:gd name="T1" fmla="*/ 4 h 4"/>
                <a:gd name="T2" fmla="*/ 2 w 3"/>
                <a:gd name="T3" fmla="*/ 4 h 4"/>
                <a:gd name="T4" fmla="*/ 0 w 3"/>
                <a:gd name="T5" fmla="*/ 3 h 4"/>
                <a:gd name="T6" fmla="*/ 1 w 3"/>
                <a:gd name="T7" fmla="*/ 2 h 4"/>
                <a:gd name="T8" fmla="*/ 1 w 3"/>
                <a:gd name="T9" fmla="*/ 2 h 4"/>
                <a:gd name="T10" fmla="*/ 1 w 3"/>
                <a:gd name="T11" fmla="*/ 1 h 4"/>
                <a:gd name="T12" fmla="*/ 2 w 3"/>
                <a:gd name="T13" fmla="*/ 0 h 4"/>
                <a:gd name="T14" fmla="*/ 3 w 3"/>
                <a:gd name="T15" fmla="*/ 1 h 4"/>
                <a:gd name="T16" fmla="*/ 3 w 3"/>
                <a:gd name="T17" fmla="*/ 1 h 4"/>
                <a:gd name="T18" fmla="*/ 2 w 3"/>
                <a:gd name="T19" fmla="*/ 1 h 4"/>
                <a:gd name="T20" fmla="*/ 1 w 3"/>
                <a:gd name="T21" fmla="*/ 1 h 4"/>
                <a:gd name="T22" fmla="*/ 2 w 3"/>
                <a:gd name="T23" fmla="*/ 2 h 4"/>
                <a:gd name="T24" fmla="*/ 3 w 3"/>
                <a:gd name="T25" fmla="*/ 2 h 4"/>
                <a:gd name="T26" fmla="*/ 3 w 3"/>
                <a:gd name="T27" fmla="*/ 2 h 4"/>
                <a:gd name="T28" fmla="*/ 2 w 3"/>
                <a:gd name="T29" fmla="*/ 2 h 4"/>
                <a:gd name="T30" fmla="*/ 1 w 3"/>
                <a:gd name="T31" fmla="*/ 3 h 4"/>
                <a:gd name="T32" fmla="*/ 2 w 3"/>
                <a:gd name="T33" fmla="*/ 3 h 4"/>
                <a:gd name="T34" fmla="*/ 3 w 3"/>
                <a:gd name="T35" fmla="*/ 3 h 4"/>
                <a:gd name="T36" fmla="*/ 3 w 3"/>
                <a:gd name="T3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 h="4">
                  <a:moveTo>
                    <a:pt x="3" y="4"/>
                  </a:moveTo>
                  <a:cubicBezTo>
                    <a:pt x="3" y="4"/>
                    <a:pt x="3" y="4"/>
                    <a:pt x="2" y="4"/>
                  </a:cubicBezTo>
                  <a:cubicBezTo>
                    <a:pt x="1" y="4"/>
                    <a:pt x="0" y="3"/>
                    <a:pt x="0" y="3"/>
                  </a:cubicBezTo>
                  <a:cubicBezTo>
                    <a:pt x="0" y="2"/>
                    <a:pt x="1" y="2"/>
                    <a:pt x="1" y="2"/>
                  </a:cubicBezTo>
                  <a:cubicBezTo>
                    <a:pt x="1" y="2"/>
                    <a:pt x="1" y="2"/>
                    <a:pt x="1" y="2"/>
                  </a:cubicBezTo>
                  <a:cubicBezTo>
                    <a:pt x="1" y="2"/>
                    <a:pt x="1" y="2"/>
                    <a:pt x="1" y="1"/>
                  </a:cubicBezTo>
                  <a:cubicBezTo>
                    <a:pt x="1" y="1"/>
                    <a:pt x="1" y="0"/>
                    <a:pt x="2" y="0"/>
                  </a:cubicBezTo>
                  <a:cubicBezTo>
                    <a:pt x="2" y="0"/>
                    <a:pt x="3" y="1"/>
                    <a:pt x="3" y="1"/>
                  </a:cubicBezTo>
                  <a:cubicBezTo>
                    <a:pt x="3" y="1"/>
                    <a:pt x="3" y="1"/>
                    <a:pt x="3" y="1"/>
                  </a:cubicBezTo>
                  <a:cubicBezTo>
                    <a:pt x="3" y="1"/>
                    <a:pt x="2" y="1"/>
                    <a:pt x="2" y="1"/>
                  </a:cubicBezTo>
                  <a:cubicBezTo>
                    <a:pt x="1" y="1"/>
                    <a:pt x="1" y="1"/>
                    <a:pt x="1" y="1"/>
                  </a:cubicBezTo>
                  <a:cubicBezTo>
                    <a:pt x="1" y="2"/>
                    <a:pt x="2" y="2"/>
                    <a:pt x="2" y="2"/>
                  </a:cubicBezTo>
                  <a:cubicBezTo>
                    <a:pt x="3" y="2"/>
                    <a:pt x="3" y="2"/>
                    <a:pt x="3" y="2"/>
                  </a:cubicBezTo>
                  <a:cubicBezTo>
                    <a:pt x="3" y="2"/>
                    <a:pt x="3" y="2"/>
                    <a:pt x="3" y="2"/>
                  </a:cubicBezTo>
                  <a:cubicBezTo>
                    <a:pt x="2" y="2"/>
                    <a:pt x="2" y="2"/>
                    <a:pt x="2" y="2"/>
                  </a:cubicBezTo>
                  <a:cubicBezTo>
                    <a:pt x="2" y="2"/>
                    <a:pt x="1" y="2"/>
                    <a:pt x="1" y="3"/>
                  </a:cubicBezTo>
                  <a:cubicBezTo>
                    <a:pt x="1" y="3"/>
                    <a:pt x="1" y="3"/>
                    <a:pt x="2" y="3"/>
                  </a:cubicBezTo>
                  <a:cubicBezTo>
                    <a:pt x="2" y="3"/>
                    <a:pt x="3" y="3"/>
                    <a:pt x="3" y="3"/>
                  </a:cubicBezTo>
                  <a:lnTo>
                    <a:pt x="3"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2" name="Freeform 1223">
              <a:extLst>
                <a:ext uri="{FF2B5EF4-FFF2-40B4-BE49-F238E27FC236}">
                  <a16:creationId xmlns:a16="http://schemas.microsoft.com/office/drawing/2014/main" xmlns="" id="{7BBCFC7E-D3B0-46B4-B288-36A194C4ACAD}"/>
                </a:ext>
              </a:extLst>
            </p:cNvPr>
            <p:cNvSpPr>
              <a:spLocks noEditPoints="1"/>
            </p:cNvSpPr>
            <p:nvPr/>
          </p:nvSpPr>
          <p:spPr bwMode="auto">
            <a:xfrm>
              <a:off x="7021861" y="6496839"/>
              <a:ext cx="22530" cy="18776"/>
            </a:xfrm>
            <a:custGeom>
              <a:avLst/>
              <a:gdLst>
                <a:gd name="T0" fmla="*/ 1 w 6"/>
                <a:gd name="T1" fmla="*/ 5 h 5"/>
                <a:gd name="T2" fmla="*/ 1 w 6"/>
                <a:gd name="T3" fmla="*/ 4 h 5"/>
                <a:gd name="T4" fmla="*/ 0 w 6"/>
                <a:gd name="T5" fmla="*/ 4 h 5"/>
                <a:gd name="T6" fmla="*/ 0 w 6"/>
                <a:gd name="T7" fmla="*/ 2 h 5"/>
                <a:gd name="T8" fmla="*/ 1 w 6"/>
                <a:gd name="T9" fmla="*/ 2 h 5"/>
                <a:gd name="T10" fmla="*/ 1 w 6"/>
                <a:gd name="T11" fmla="*/ 0 h 5"/>
                <a:gd name="T12" fmla="*/ 3 w 6"/>
                <a:gd name="T13" fmla="*/ 0 h 5"/>
                <a:gd name="T14" fmla="*/ 6 w 6"/>
                <a:gd name="T15" fmla="*/ 4 h 5"/>
                <a:gd name="T16" fmla="*/ 6 w 6"/>
                <a:gd name="T17" fmla="*/ 4 h 5"/>
                <a:gd name="T18" fmla="*/ 3 w 6"/>
                <a:gd name="T19" fmla="*/ 4 h 5"/>
                <a:gd name="T20" fmla="*/ 3 w 6"/>
                <a:gd name="T21" fmla="*/ 5 h 5"/>
                <a:gd name="T22" fmla="*/ 1 w 6"/>
                <a:gd name="T23" fmla="*/ 5 h 5"/>
                <a:gd name="T24" fmla="*/ 4 w 6"/>
                <a:gd name="T25" fmla="*/ 2 h 5"/>
                <a:gd name="T26" fmla="*/ 4 w 6"/>
                <a:gd name="T27" fmla="*/ 2 h 5"/>
                <a:gd name="T28" fmla="*/ 3 w 6"/>
                <a:gd name="T29" fmla="*/ 1 h 5"/>
                <a:gd name="T30" fmla="*/ 3 w 6"/>
                <a:gd name="T31" fmla="*/ 1 h 5"/>
                <a:gd name="T32" fmla="*/ 3 w 6"/>
                <a:gd name="T33" fmla="*/ 1 h 5"/>
                <a:gd name="T34" fmla="*/ 3 w 6"/>
                <a:gd name="T35" fmla="*/ 1 h 5"/>
                <a:gd name="T36" fmla="*/ 3 w 6"/>
                <a:gd name="T37" fmla="*/ 2 h 5"/>
                <a:gd name="T38" fmla="*/ 4 w 6"/>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5">
                  <a:moveTo>
                    <a:pt x="1" y="5"/>
                  </a:moveTo>
                  <a:lnTo>
                    <a:pt x="1" y="4"/>
                  </a:lnTo>
                  <a:lnTo>
                    <a:pt x="0" y="4"/>
                  </a:lnTo>
                  <a:lnTo>
                    <a:pt x="0" y="2"/>
                  </a:lnTo>
                  <a:lnTo>
                    <a:pt x="1" y="2"/>
                  </a:lnTo>
                  <a:lnTo>
                    <a:pt x="1" y="0"/>
                  </a:lnTo>
                  <a:lnTo>
                    <a:pt x="3" y="0"/>
                  </a:lnTo>
                  <a:lnTo>
                    <a:pt x="6" y="4"/>
                  </a:lnTo>
                  <a:lnTo>
                    <a:pt x="6" y="4"/>
                  </a:lnTo>
                  <a:lnTo>
                    <a:pt x="3" y="4"/>
                  </a:lnTo>
                  <a:lnTo>
                    <a:pt x="3" y="5"/>
                  </a:lnTo>
                  <a:lnTo>
                    <a:pt x="1" y="5"/>
                  </a:lnTo>
                  <a:close/>
                  <a:moveTo>
                    <a:pt x="4" y="2"/>
                  </a:moveTo>
                  <a:lnTo>
                    <a:pt x="4" y="2"/>
                  </a:lnTo>
                  <a:lnTo>
                    <a:pt x="3" y="1"/>
                  </a:lnTo>
                  <a:lnTo>
                    <a:pt x="3" y="1"/>
                  </a:lnTo>
                  <a:lnTo>
                    <a:pt x="3" y="1"/>
                  </a:lnTo>
                  <a:lnTo>
                    <a:pt x="3" y="1"/>
                  </a:lnTo>
                  <a:lnTo>
                    <a:pt x="3" y="2"/>
                  </a:lnTo>
                  <a:lnTo>
                    <a:pt x="4"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3" name="Freeform 1224">
              <a:extLst>
                <a:ext uri="{FF2B5EF4-FFF2-40B4-BE49-F238E27FC236}">
                  <a16:creationId xmlns:a16="http://schemas.microsoft.com/office/drawing/2014/main" xmlns="" id="{FECEC597-C6ED-4D83-97ED-1F23FE239EE2}"/>
                </a:ext>
              </a:extLst>
            </p:cNvPr>
            <p:cNvSpPr>
              <a:spLocks/>
            </p:cNvSpPr>
            <p:nvPr/>
          </p:nvSpPr>
          <p:spPr bwMode="auto">
            <a:xfrm>
              <a:off x="6991821" y="6496839"/>
              <a:ext cx="15020" cy="18776"/>
            </a:xfrm>
            <a:custGeom>
              <a:avLst/>
              <a:gdLst>
                <a:gd name="T0" fmla="*/ 0 w 3"/>
                <a:gd name="T1" fmla="*/ 0 h 4"/>
                <a:gd name="T2" fmla="*/ 2 w 3"/>
                <a:gd name="T3" fmla="*/ 0 h 4"/>
                <a:gd name="T4" fmla="*/ 3 w 3"/>
                <a:gd name="T5" fmla="*/ 2 h 4"/>
                <a:gd name="T6" fmla="*/ 2 w 3"/>
                <a:gd name="T7" fmla="*/ 2 h 4"/>
                <a:gd name="T8" fmla="*/ 1 w 3"/>
                <a:gd name="T9" fmla="*/ 3 h 4"/>
                <a:gd name="T10" fmla="*/ 2 w 3"/>
                <a:gd name="T11" fmla="*/ 3 h 4"/>
                <a:gd name="T12" fmla="*/ 3 w 3"/>
                <a:gd name="T13" fmla="*/ 3 h 4"/>
                <a:gd name="T14" fmla="*/ 3 w 3"/>
                <a:gd name="T15" fmla="*/ 4 h 4"/>
                <a:gd name="T16" fmla="*/ 2 w 3"/>
                <a:gd name="T17" fmla="*/ 4 h 4"/>
                <a:gd name="T18" fmla="*/ 0 w 3"/>
                <a:gd name="T19" fmla="*/ 3 h 4"/>
                <a:gd name="T20" fmla="*/ 1 w 3"/>
                <a:gd name="T21" fmla="*/ 2 h 4"/>
                <a:gd name="T22" fmla="*/ 2 w 3"/>
                <a:gd name="T23" fmla="*/ 2 h 4"/>
                <a:gd name="T24" fmla="*/ 2 w 3"/>
                <a:gd name="T25" fmla="*/ 2 h 4"/>
                <a:gd name="T26" fmla="*/ 2 w 3"/>
                <a:gd name="T27" fmla="*/ 1 h 4"/>
                <a:gd name="T28" fmla="*/ 0 w 3"/>
                <a:gd name="T29" fmla="*/ 1 h 4"/>
                <a:gd name="T30" fmla="*/ 0 w 3"/>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 h="4">
                  <a:moveTo>
                    <a:pt x="0" y="0"/>
                  </a:moveTo>
                  <a:cubicBezTo>
                    <a:pt x="2" y="0"/>
                    <a:pt x="2" y="0"/>
                    <a:pt x="2" y="0"/>
                  </a:cubicBezTo>
                  <a:cubicBezTo>
                    <a:pt x="3" y="2"/>
                    <a:pt x="3" y="2"/>
                    <a:pt x="3" y="2"/>
                  </a:cubicBezTo>
                  <a:cubicBezTo>
                    <a:pt x="2" y="2"/>
                    <a:pt x="2" y="2"/>
                    <a:pt x="2" y="2"/>
                  </a:cubicBezTo>
                  <a:cubicBezTo>
                    <a:pt x="1" y="2"/>
                    <a:pt x="1" y="2"/>
                    <a:pt x="1" y="3"/>
                  </a:cubicBezTo>
                  <a:cubicBezTo>
                    <a:pt x="1" y="3"/>
                    <a:pt x="1" y="3"/>
                    <a:pt x="2" y="3"/>
                  </a:cubicBezTo>
                  <a:cubicBezTo>
                    <a:pt x="2" y="3"/>
                    <a:pt x="3" y="3"/>
                    <a:pt x="3" y="3"/>
                  </a:cubicBezTo>
                  <a:cubicBezTo>
                    <a:pt x="3" y="4"/>
                    <a:pt x="3" y="4"/>
                    <a:pt x="3" y="4"/>
                  </a:cubicBezTo>
                  <a:cubicBezTo>
                    <a:pt x="3" y="4"/>
                    <a:pt x="2" y="4"/>
                    <a:pt x="2" y="4"/>
                  </a:cubicBezTo>
                  <a:cubicBezTo>
                    <a:pt x="1" y="4"/>
                    <a:pt x="0" y="3"/>
                    <a:pt x="0" y="3"/>
                  </a:cubicBezTo>
                  <a:cubicBezTo>
                    <a:pt x="0" y="2"/>
                    <a:pt x="0" y="2"/>
                    <a:pt x="1" y="2"/>
                  </a:cubicBezTo>
                  <a:cubicBezTo>
                    <a:pt x="2" y="2"/>
                    <a:pt x="2" y="2"/>
                    <a:pt x="2" y="2"/>
                  </a:cubicBezTo>
                  <a:cubicBezTo>
                    <a:pt x="2" y="2"/>
                    <a:pt x="2" y="2"/>
                    <a:pt x="2" y="2"/>
                  </a:cubicBezTo>
                  <a:cubicBezTo>
                    <a:pt x="2" y="1"/>
                    <a:pt x="2" y="1"/>
                    <a:pt x="2" y="1"/>
                  </a:cubicBezTo>
                  <a:cubicBezTo>
                    <a:pt x="0" y="1"/>
                    <a:pt x="0" y="1"/>
                    <a:pt x="0" y="1"/>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4" name="Freeform 1225">
              <a:extLst>
                <a:ext uri="{FF2B5EF4-FFF2-40B4-BE49-F238E27FC236}">
                  <a16:creationId xmlns:a16="http://schemas.microsoft.com/office/drawing/2014/main" xmlns="" id="{3CD1B2A2-DE5C-4DDA-B9CB-D771FDEC8103}"/>
                </a:ext>
              </a:extLst>
            </p:cNvPr>
            <p:cNvSpPr>
              <a:spLocks noEditPoints="1"/>
            </p:cNvSpPr>
            <p:nvPr/>
          </p:nvSpPr>
          <p:spPr bwMode="auto">
            <a:xfrm>
              <a:off x="6958028" y="6496839"/>
              <a:ext cx="18776" cy="18776"/>
            </a:xfrm>
            <a:custGeom>
              <a:avLst/>
              <a:gdLst>
                <a:gd name="T0" fmla="*/ 1 w 4"/>
                <a:gd name="T1" fmla="*/ 0 h 4"/>
                <a:gd name="T2" fmla="*/ 1 w 4"/>
                <a:gd name="T3" fmla="*/ 0 h 4"/>
                <a:gd name="T4" fmla="*/ 3 w 4"/>
                <a:gd name="T5" fmla="*/ 1 h 4"/>
                <a:gd name="T6" fmla="*/ 4 w 4"/>
                <a:gd name="T7" fmla="*/ 2 h 4"/>
                <a:gd name="T8" fmla="*/ 2 w 4"/>
                <a:gd name="T9" fmla="*/ 4 h 4"/>
                <a:gd name="T10" fmla="*/ 0 w 4"/>
                <a:gd name="T11" fmla="*/ 3 h 4"/>
                <a:gd name="T12" fmla="*/ 2 w 4"/>
                <a:gd name="T13" fmla="*/ 2 h 4"/>
                <a:gd name="T14" fmla="*/ 3 w 4"/>
                <a:gd name="T15" fmla="*/ 2 h 4"/>
                <a:gd name="T16" fmla="*/ 3 w 4"/>
                <a:gd name="T17" fmla="*/ 2 h 4"/>
                <a:gd name="T18" fmla="*/ 1 w 4"/>
                <a:gd name="T19" fmla="*/ 1 h 4"/>
                <a:gd name="T20" fmla="*/ 1 w 4"/>
                <a:gd name="T21" fmla="*/ 1 h 4"/>
                <a:gd name="T22" fmla="*/ 1 w 4"/>
                <a:gd name="T23" fmla="*/ 0 h 4"/>
                <a:gd name="T24" fmla="*/ 2 w 4"/>
                <a:gd name="T25" fmla="*/ 3 h 4"/>
                <a:gd name="T26" fmla="*/ 3 w 4"/>
                <a:gd name="T27" fmla="*/ 2 h 4"/>
                <a:gd name="T28" fmla="*/ 3 w 4"/>
                <a:gd name="T29" fmla="*/ 2 h 4"/>
                <a:gd name="T30" fmla="*/ 2 w 4"/>
                <a:gd name="T31" fmla="*/ 2 h 4"/>
                <a:gd name="T32" fmla="*/ 1 w 4"/>
                <a:gd name="T33" fmla="*/ 3 h 4"/>
                <a:gd name="T34" fmla="*/ 2 w 4"/>
                <a:gd name="T35"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 h="4">
                  <a:moveTo>
                    <a:pt x="1" y="0"/>
                  </a:moveTo>
                  <a:cubicBezTo>
                    <a:pt x="1" y="0"/>
                    <a:pt x="1" y="0"/>
                    <a:pt x="1" y="0"/>
                  </a:cubicBezTo>
                  <a:cubicBezTo>
                    <a:pt x="2" y="0"/>
                    <a:pt x="2" y="1"/>
                    <a:pt x="3" y="1"/>
                  </a:cubicBezTo>
                  <a:cubicBezTo>
                    <a:pt x="3" y="1"/>
                    <a:pt x="4" y="2"/>
                    <a:pt x="4" y="2"/>
                  </a:cubicBezTo>
                  <a:cubicBezTo>
                    <a:pt x="4" y="3"/>
                    <a:pt x="3" y="4"/>
                    <a:pt x="2" y="4"/>
                  </a:cubicBezTo>
                  <a:cubicBezTo>
                    <a:pt x="1" y="4"/>
                    <a:pt x="0" y="3"/>
                    <a:pt x="0" y="3"/>
                  </a:cubicBezTo>
                  <a:cubicBezTo>
                    <a:pt x="0" y="2"/>
                    <a:pt x="1" y="2"/>
                    <a:pt x="2" y="2"/>
                  </a:cubicBezTo>
                  <a:cubicBezTo>
                    <a:pt x="2" y="2"/>
                    <a:pt x="3" y="2"/>
                    <a:pt x="3" y="2"/>
                  </a:cubicBezTo>
                  <a:cubicBezTo>
                    <a:pt x="3" y="2"/>
                    <a:pt x="3" y="2"/>
                    <a:pt x="3" y="2"/>
                  </a:cubicBezTo>
                  <a:cubicBezTo>
                    <a:pt x="3" y="1"/>
                    <a:pt x="2" y="1"/>
                    <a:pt x="1" y="1"/>
                  </a:cubicBezTo>
                  <a:cubicBezTo>
                    <a:pt x="1" y="1"/>
                    <a:pt x="1" y="1"/>
                    <a:pt x="1" y="1"/>
                  </a:cubicBezTo>
                  <a:lnTo>
                    <a:pt x="1" y="0"/>
                  </a:lnTo>
                  <a:close/>
                  <a:moveTo>
                    <a:pt x="2" y="3"/>
                  </a:moveTo>
                  <a:cubicBezTo>
                    <a:pt x="3" y="3"/>
                    <a:pt x="3" y="3"/>
                    <a:pt x="3" y="2"/>
                  </a:cubicBezTo>
                  <a:cubicBezTo>
                    <a:pt x="3" y="2"/>
                    <a:pt x="3" y="2"/>
                    <a:pt x="3" y="2"/>
                  </a:cubicBezTo>
                  <a:cubicBezTo>
                    <a:pt x="3" y="2"/>
                    <a:pt x="2" y="2"/>
                    <a:pt x="2" y="2"/>
                  </a:cubicBezTo>
                  <a:cubicBezTo>
                    <a:pt x="1" y="2"/>
                    <a:pt x="1" y="2"/>
                    <a:pt x="1" y="3"/>
                  </a:cubicBezTo>
                  <a:cubicBezTo>
                    <a:pt x="1" y="3"/>
                    <a:pt x="1" y="3"/>
                    <a:pt x="2" y="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5" name="Freeform 1226">
              <a:extLst>
                <a:ext uri="{FF2B5EF4-FFF2-40B4-BE49-F238E27FC236}">
                  <a16:creationId xmlns:a16="http://schemas.microsoft.com/office/drawing/2014/main" xmlns="" id="{FF4FF97F-AE08-4DCC-8626-1662C48FB18A}"/>
                </a:ext>
              </a:extLst>
            </p:cNvPr>
            <p:cNvSpPr>
              <a:spLocks/>
            </p:cNvSpPr>
            <p:nvPr/>
          </p:nvSpPr>
          <p:spPr bwMode="auto">
            <a:xfrm>
              <a:off x="6924231" y="6496839"/>
              <a:ext cx="18776" cy="18776"/>
            </a:xfrm>
            <a:custGeom>
              <a:avLst/>
              <a:gdLst>
                <a:gd name="T0" fmla="*/ 5 w 5"/>
                <a:gd name="T1" fmla="*/ 0 h 5"/>
                <a:gd name="T2" fmla="*/ 5 w 5"/>
                <a:gd name="T3" fmla="*/ 1 h 5"/>
                <a:gd name="T4" fmla="*/ 0 w 5"/>
                <a:gd name="T5" fmla="*/ 1 h 5"/>
                <a:gd name="T6" fmla="*/ 0 w 5"/>
                <a:gd name="T7" fmla="*/ 1 h 5"/>
                <a:gd name="T8" fmla="*/ 3 w 5"/>
                <a:gd name="T9" fmla="*/ 5 h 5"/>
                <a:gd name="T10" fmla="*/ 3 w 5"/>
                <a:gd name="T11" fmla="*/ 5 h 5"/>
                <a:gd name="T12" fmla="*/ 0 w 5"/>
                <a:gd name="T13" fmla="*/ 1 h 5"/>
                <a:gd name="T14" fmla="*/ 0 w 5"/>
                <a:gd name="T15" fmla="*/ 0 h 5"/>
                <a:gd name="T16" fmla="*/ 5 w 5"/>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
                  <a:moveTo>
                    <a:pt x="5" y="0"/>
                  </a:moveTo>
                  <a:lnTo>
                    <a:pt x="5" y="1"/>
                  </a:lnTo>
                  <a:lnTo>
                    <a:pt x="0" y="1"/>
                  </a:lnTo>
                  <a:lnTo>
                    <a:pt x="0" y="1"/>
                  </a:lnTo>
                  <a:lnTo>
                    <a:pt x="3" y="5"/>
                  </a:lnTo>
                  <a:lnTo>
                    <a:pt x="3" y="5"/>
                  </a:lnTo>
                  <a:lnTo>
                    <a:pt x="0" y="1"/>
                  </a:lnTo>
                  <a:lnTo>
                    <a:pt x="0" y="0"/>
                  </a:lnTo>
                  <a:lnTo>
                    <a:pt x="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6" name="Freeform 1227">
              <a:extLst>
                <a:ext uri="{FF2B5EF4-FFF2-40B4-BE49-F238E27FC236}">
                  <a16:creationId xmlns:a16="http://schemas.microsoft.com/office/drawing/2014/main" xmlns="" id="{978FF703-FA22-4431-93C4-C7A5C6EB7BBA}"/>
                </a:ext>
              </a:extLst>
            </p:cNvPr>
            <p:cNvSpPr>
              <a:spLocks noEditPoints="1"/>
            </p:cNvSpPr>
            <p:nvPr/>
          </p:nvSpPr>
          <p:spPr bwMode="auto">
            <a:xfrm>
              <a:off x="6890437" y="6496839"/>
              <a:ext cx="15020" cy="18776"/>
            </a:xfrm>
            <a:custGeom>
              <a:avLst/>
              <a:gdLst>
                <a:gd name="T0" fmla="*/ 2 w 3"/>
                <a:gd name="T1" fmla="*/ 4 h 4"/>
                <a:gd name="T2" fmla="*/ 0 w 3"/>
                <a:gd name="T3" fmla="*/ 3 h 4"/>
                <a:gd name="T4" fmla="*/ 1 w 3"/>
                <a:gd name="T5" fmla="*/ 2 h 4"/>
                <a:gd name="T6" fmla="*/ 1 w 3"/>
                <a:gd name="T7" fmla="*/ 2 h 4"/>
                <a:gd name="T8" fmla="*/ 0 w 3"/>
                <a:gd name="T9" fmla="*/ 1 h 4"/>
                <a:gd name="T10" fmla="*/ 2 w 3"/>
                <a:gd name="T11" fmla="*/ 0 h 4"/>
                <a:gd name="T12" fmla="*/ 3 w 3"/>
                <a:gd name="T13" fmla="*/ 1 h 4"/>
                <a:gd name="T14" fmla="*/ 2 w 3"/>
                <a:gd name="T15" fmla="*/ 2 h 4"/>
                <a:gd name="T16" fmla="*/ 2 w 3"/>
                <a:gd name="T17" fmla="*/ 2 h 4"/>
                <a:gd name="T18" fmla="*/ 3 w 3"/>
                <a:gd name="T19" fmla="*/ 3 h 4"/>
                <a:gd name="T20" fmla="*/ 2 w 3"/>
                <a:gd name="T21" fmla="*/ 4 h 4"/>
                <a:gd name="T22" fmla="*/ 2 w 3"/>
                <a:gd name="T23" fmla="*/ 3 h 4"/>
                <a:gd name="T24" fmla="*/ 3 w 3"/>
                <a:gd name="T25" fmla="*/ 3 h 4"/>
                <a:gd name="T26" fmla="*/ 2 w 3"/>
                <a:gd name="T27" fmla="*/ 2 h 4"/>
                <a:gd name="T28" fmla="*/ 1 w 3"/>
                <a:gd name="T29" fmla="*/ 3 h 4"/>
                <a:gd name="T30" fmla="*/ 2 w 3"/>
                <a:gd name="T31" fmla="*/ 3 h 4"/>
                <a:gd name="T32" fmla="*/ 2 w 3"/>
                <a:gd name="T33" fmla="*/ 1 h 4"/>
                <a:gd name="T34" fmla="*/ 1 w 3"/>
                <a:gd name="T35" fmla="*/ 1 h 4"/>
                <a:gd name="T36" fmla="*/ 2 w 3"/>
                <a:gd name="T37" fmla="*/ 2 h 4"/>
                <a:gd name="T38" fmla="*/ 3 w 3"/>
                <a:gd name="T39" fmla="*/ 1 h 4"/>
                <a:gd name="T40" fmla="*/ 2 w 3"/>
                <a:gd name="T4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 h="4">
                  <a:moveTo>
                    <a:pt x="2" y="4"/>
                  </a:moveTo>
                  <a:cubicBezTo>
                    <a:pt x="1" y="4"/>
                    <a:pt x="0" y="3"/>
                    <a:pt x="0" y="3"/>
                  </a:cubicBezTo>
                  <a:cubicBezTo>
                    <a:pt x="0" y="2"/>
                    <a:pt x="1" y="2"/>
                    <a:pt x="1" y="2"/>
                  </a:cubicBezTo>
                  <a:cubicBezTo>
                    <a:pt x="1" y="2"/>
                    <a:pt x="1" y="2"/>
                    <a:pt x="1" y="2"/>
                  </a:cubicBezTo>
                  <a:cubicBezTo>
                    <a:pt x="1" y="2"/>
                    <a:pt x="0" y="1"/>
                    <a:pt x="0" y="1"/>
                  </a:cubicBezTo>
                  <a:cubicBezTo>
                    <a:pt x="0" y="1"/>
                    <a:pt x="1" y="0"/>
                    <a:pt x="2" y="0"/>
                  </a:cubicBezTo>
                  <a:cubicBezTo>
                    <a:pt x="2" y="0"/>
                    <a:pt x="3" y="1"/>
                    <a:pt x="3" y="1"/>
                  </a:cubicBezTo>
                  <a:cubicBezTo>
                    <a:pt x="3" y="2"/>
                    <a:pt x="3" y="2"/>
                    <a:pt x="2" y="2"/>
                  </a:cubicBezTo>
                  <a:cubicBezTo>
                    <a:pt x="2" y="2"/>
                    <a:pt x="2" y="2"/>
                    <a:pt x="2" y="2"/>
                  </a:cubicBezTo>
                  <a:cubicBezTo>
                    <a:pt x="3" y="2"/>
                    <a:pt x="3" y="2"/>
                    <a:pt x="3" y="3"/>
                  </a:cubicBezTo>
                  <a:cubicBezTo>
                    <a:pt x="3" y="3"/>
                    <a:pt x="3" y="4"/>
                    <a:pt x="2" y="4"/>
                  </a:cubicBezTo>
                  <a:close/>
                  <a:moveTo>
                    <a:pt x="2" y="3"/>
                  </a:moveTo>
                  <a:cubicBezTo>
                    <a:pt x="2" y="3"/>
                    <a:pt x="3" y="3"/>
                    <a:pt x="3" y="3"/>
                  </a:cubicBezTo>
                  <a:cubicBezTo>
                    <a:pt x="3" y="3"/>
                    <a:pt x="2" y="2"/>
                    <a:pt x="2" y="2"/>
                  </a:cubicBezTo>
                  <a:cubicBezTo>
                    <a:pt x="1" y="2"/>
                    <a:pt x="1" y="2"/>
                    <a:pt x="1" y="3"/>
                  </a:cubicBezTo>
                  <a:cubicBezTo>
                    <a:pt x="1" y="3"/>
                    <a:pt x="1" y="3"/>
                    <a:pt x="2" y="3"/>
                  </a:cubicBezTo>
                  <a:close/>
                  <a:moveTo>
                    <a:pt x="2" y="1"/>
                  </a:moveTo>
                  <a:cubicBezTo>
                    <a:pt x="1" y="1"/>
                    <a:pt x="1" y="1"/>
                    <a:pt x="1" y="1"/>
                  </a:cubicBezTo>
                  <a:cubicBezTo>
                    <a:pt x="1" y="2"/>
                    <a:pt x="1" y="2"/>
                    <a:pt x="2" y="2"/>
                  </a:cubicBezTo>
                  <a:cubicBezTo>
                    <a:pt x="2" y="2"/>
                    <a:pt x="3" y="2"/>
                    <a:pt x="3" y="1"/>
                  </a:cubicBezTo>
                  <a:cubicBezTo>
                    <a:pt x="3" y="1"/>
                    <a:pt x="2" y="1"/>
                    <a:pt x="2"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7" name="Freeform 1228">
              <a:extLst>
                <a:ext uri="{FF2B5EF4-FFF2-40B4-BE49-F238E27FC236}">
                  <a16:creationId xmlns:a16="http://schemas.microsoft.com/office/drawing/2014/main" xmlns="" id="{45E62B80-5B79-46D6-9D22-DC60EF52B077}"/>
                </a:ext>
              </a:extLst>
            </p:cNvPr>
            <p:cNvSpPr>
              <a:spLocks noEditPoints="1"/>
            </p:cNvSpPr>
            <p:nvPr/>
          </p:nvSpPr>
          <p:spPr bwMode="auto">
            <a:xfrm>
              <a:off x="6849131" y="6496839"/>
              <a:ext cx="15020" cy="18776"/>
            </a:xfrm>
            <a:custGeom>
              <a:avLst/>
              <a:gdLst>
                <a:gd name="T0" fmla="*/ 3 w 3"/>
                <a:gd name="T1" fmla="*/ 4 h 4"/>
                <a:gd name="T2" fmla="*/ 2 w 3"/>
                <a:gd name="T3" fmla="*/ 4 h 4"/>
                <a:gd name="T4" fmla="*/ 1 w 3"/>
                <a:gd name="T5" fmla="*/ 3 h 4"/>
                <a:gd name="T6" fmla="*/ 0 w 3"/>
                <a:gd name="T7" fmla="*/ 2 h 4"/>
                <a:gd name="T8" fmla="*/ 2 w 3"/>
                <a:gd name="T9" fmla="*/ 0 h 4"/>
                <a:gd name="T10" fmla="*/ 3 w 3"/>
                <a:gd name="T11" fmla="*/ 2 h 4"/>
                <a:gd name="T12" fmla="*/ 2 w 3"/>
                <a:gd name="T13" fmla="*/ 3 h 4"/>
                <a:gd name="T14" fmla="*/ 1 w 3"/>
                <a:gd name="T15" fmla="*/ 2 h 4"/>
                <a:gd name="T16" fmla="*/ 1 w 3"/>
                <a:gd name="T17" fmla="*/ 2 h 4"/>
                <a:gd name="T18" fmla="*/ 1 w 3"/>
                <a:gd name="T19" fmla="*/ 3 h 4"/>
                <a:gd name="T20" fmla="*/ 2 w 3"/>
                <a:gd name="T21" fmla="*/ 3 h 4"/>
                <a:gd name="T22" fmla="*/ 3 w 3"/>
                <a:gd name="T23" fmla="*/ 3 h 4"/>
                <a:gd name="T24" fmla="*/ 3 w 3"/>
                <a:gd name="T25" fmla="*/ 4 h 4"/>
                <a:gd name="T26" fmla="*/ 2 w 3"/>
                <a:gd name="T27" fmla="*/ 1 h 4"/>
                <a:gd name="T28" fmla="*/ 1 w 3"/>
                <a:gd name="T29" fmla="*/ 2 h 4"/>
                <a:gd name="T30" fmla="*/ 1 w 3"/>
                <a:gd name="T31" fmla="*/ 2 h 4"/>
                <a:gd name="T32" fmla="*/ 2 w 3"/>
                <a:gd name="T33" fmla="*/ 2 h 4"/>
                <a:gd name="T34" fmla="*/ 3 w 3"/>
                <a:gd name="T35" fmla="*/ 2 h 4"/>
                <a:gd name="T36" fmla="*/ 2 w 3"/>
                <a:gd name="T37"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 h="4">
                  <a:moveTo>
                    <a:pt x="3" y="4"/>
                  </a:moveTo>
                  <a:cubicBezTo>
                    <a:pt x="2" y="4"/>
                    <a:pt x="2" y="4"/>
                    <a:pt x="2" y="4"/>
                  </a:cubicBezTo>
                  <a:cubicBezTo>
                    <a:pt x="2" y="4"/>
                    <a:pt x="1" y="4"/>
                    <a:pt x="1" y="3"/>
                  </a:cubicBezTo>
                  <a:cubicBezTo>
                    <a:pt x="0" y="3"/>
                    <a:pt x="0" y="2"/>
                    <a:pt x="0" y="2"/>
                  </a:cubicBezTo>
                  <a:cubicBezTo>
                    <a:pt x="0" y="1"/>
                    <a:pt x="1" y="0"/>
                    <a:pt x="2" y="0"/>
                  </a:cubicBezTo>
                  <a:cubicBezTo>
                    <a:pt x="3" y="0"/>
                    <a:pt x="3" y="1"/>
                    <a:pt x="3" y="2"/>
                  </a:cubicBezTo>
                  <a:cubicBezTo>
                    <a:pt x="3" y="2"/>
                    <a:pt x="3" y="3"/>
                    <a:pt x="2" y="3"/>
                  </a:cubicBezTo>
                  <a:cubicBezTo>
                    <a:pt x="1" y="3"/>
                    <a:pt x="1" y="2"/>
                    <a:pt x="1" y="2"/>
                  </a:cubicBezTo>
                  <a:cubicBezTo>
                    <a:pt x="1" y="2"/>
                    <a:pt x="1" y="2"/>
                    <a:pt x="1" y="2"/>
                  </a:cubicBezTo>
                  <a:cubicBezTo>
                    <a:pt x="1" y="3"/>
                    <a:pt x="1" y="3"/>
                    <a:pt x="1" y="3"/>
                  </a:cubicBezTo>
                  <a:cubicBezTo>
                    <a:pt x="2" y="3"/>
                    <a:pt x="2" y="3"/>
                    <a:pt x="2" y="3"/>
                  </a:cubicBezTo>
                  <a:cubicBezTo>
                    <a:pt x="3" y="3"/>
                    <a:pt x="3" y="3"/>
                    <a:pt x="3" y="3"/>
                  </a:cubicBezTo>
                  <a:lnTo>
                    <a:pt x="3" y="4"/>
                  </a:lnTo>
                  <a:close/>
                  <a:moveTo>
                    <a:pt x="2" y="1"/>
                  </a:moveTo>
                  <a:cubicBezTo>
                    <a:pt x="1" y="1"/>
                    <a:pt x="1" y="1"/>
                    <a:pt x="1" y="2"/>
                  </a:cubicBezTo>
                  <a:cubicBezTo>
                    <a:pt x="1" y="2"/>
                    <a:pt x="1" y="2"/>
                    <a:pt x="1" y="2"/>
                  </a:cubicBezTo>
                  <a:cubicBezTo>
                    <a:pt x="1" y="2"/>
                    <a:pt x="1" y="2"/>
                    <a:pt x="2" y="2"/>
                  </a:cubicBezTo>
                  <a:cubicBezTo>
                    <a:pt x="2" y="2"/>
                    <a:pt x="3" y="2"/>
                    <a:pt x="3" y="2"/>
                  </a:cubicBezTo>
                  <a:cubicBezTo>
                    <a:pt x="3" y="1"/>
                    <a:pt x="2" y="1"/>
                    <a:pt x="2"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8" name="Freeform 1229">
              <a:extLst>
                <a:ext uri="{FF2B5EF4-FFF2-40B4-BE49-F238E27FC236}">
                  <a16:creationId xmlns:a16="http://schemas.microsoft.com/office/drawing/2014/main" xmlns="" id="{74634AFB-7517-46B5-9785-E6CF52FF0F15}"/>
                </a:ext>
              </a:extLst>
            </p:cNvPr>
            <p:cNvSpPr>
              <a:spLocks noEditPoints="1"/>
            </p:cNvSpPr>
            <p:nvPr/>
          </p:nvSpPr>
          <p:spPr bwMode="auto">
            <a:xfrm>
              <a:off x="6807827" y="6496839"/>
              <a:ext cx="15020" cy="18776"/>
            </a:xfrm>
            <a:custGeom>
              <a:avLst/>
              <a:gdLst>
                <a:gd name="T0" fmla="*/ 1 w 3"/>
                <a:gd name="T1" fmla="*/ 0 h 4"/>
                <a:gd name="T2" fmla="*/ 3 w 3"/>
                <a:gd name="T3" fmla="*/ 2 h 4"/>
                <a:gd name="T4" fmla="*/ 2 w 3"/>
                <a:gd name="T5" fmla="*/ 4 h 4"/>
                <a:gd name="T6" fmla="*/ 0 w 3"/>
                <a:gd name="T7" fmla="*/ 2 h 4"/>
                <a:gd name="T8" fmla="*/ 1 w 3"/>
                <a:gd name="T9" fmla="*/ 0 h 4"/>
                <a:gd name="T10" fmla="*/ 2 w 3"/>
                <a:gd name="T11" fmla="*/ 1 h 4"/>
                <a:gd name="T12" fmla="*/ 1 w 3"/>
                <a:gd name="T13" fmla="*/ 2 h 4"/>
                <a:gd name="T14" fmla="*/ 2 w 3"/>
                <a:gd name="T15" fmla="*/ 3 h 4"/>
                <a:gd name="T16" fmla="*/ 2 w 3"/>
                <a:gd name="T17" fmla="*/ 2 h 4"/>
                <a:gd name="T18" fmla="*/ 2 w 3"/>
                <a:gd name="T1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1" y="0"/>
                  </a:moveTo>
                  <a:cubicBezTo>
                    <a:pt x="2" y="0"/>
                    <a:pt x="3" y="1"/>
                    <a:pt x="3" y="2"/>
                  </a:cubicBezTo>
                  <a:cubicBezTo>
                    <a:pt x="3" y="3"/>
                    <a:pt x="2" y="4"/>
                    <a:pt x="2" y="4"/>
                  </a:cubicBezTo>
                  <a:cubicBezTo>
                    <a:pt x="1" y="4"/>
                    <a:pt x="0" y="3"/>
                    <a:pt x="0" y="2"/>
                  </a:cubicBezTo>
                  <a:cubicBezTo>
                    <a:pt x="0" y="1"/>
                    <a:pt x="1" y="0"/>
                    <a:pt x="1" y="0"/>
                  </a:cubicBezTo>
                  <a:close/>
                  <a:moveTo>
                    <a:pt x="2" y="1"/>
                  </a:moveTo>
                  <a:cubicBezTo>
                    <a:pt x="1" y="1"/>
                    <a:pt x="1" y="1"/>
                    <a:pt x="1" y="2"/>
                  </a:cubicBezTo>
                  <a:cubicBezTo>
                    <a:pt x="1" y="3"/>
                    <a:pt x="1" y="3"/>
                    <a:pt x="2" y="3"/>
                  </a:cubicBezTo>
                  <a:cubicBezTo>
                    <a:pt x="2" y="3"/>
                    <a:pt x="2" y="3"/>
                    <a:pt x="2" y="2"/>
                  </a:cubicBezTo>
                  <a:cubicBezTo>
                    <a:pt x="2" y="1"/>
                    <a:pt x="2" y="1"/>
                    <a:pt x="2"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9" name="Freeform 1230">
              <a:extLst>
                <a:ext uri="{FF2B5EF4-FFF2-40B4-BE49-F238E27FC236}">
                  <a16:creationId xmlns:a16="http://schemas.microsoft.com/office/drawing/2014/main" xmlns="" id="{B08C980B-642A-4BAF-AF9A-45FA2C4F34F0}"/>
                </a:ext>
              </a:extLst>
            </p:cNvPr>
            <p:cNvSpPr>
              <a:spLocks/>
            </p:cNvSpPr>
            <p:nvPr/>
          </p:nvSpPr>
          <p:spPr bwMode="auto">
            <a:xfrm>
              <a:off x="7615152" y="6556919"/>
              <a:ext cx="225300" cy="93876"/>
            </a:xfrm>
            <a:custGeom>
              <a:avLst/>
              <a:gdLst>
                <a:gd name="T0" fmla="*/ 60 w 60"/>
                <a:gd name="T1" fmla="*/ 3 h 25"/>
                <a:gd name="T2" fmla="*/ 30 w 60"/>
                <a:gd name="T3" fmla="*/ 1 h 25"/>
                <a:gd name="T4" fmla="*/ 0 w 60"/>
                <a:gd name="T5" fmla="*/ 0 h 25"/>
                <a:gd name="T6" fmla="*/ 14 w 60"/>
                <a:gd name="T7" fmla="*/ 13 h 25"/>
                <a:gd name="T8" fmla="*/ 29 w 60"/>
                <a:gd name="T9" fmla="*/ 25 h 25"/>
                <a:gd name="T10" fmla="*/ 43 w 60"/>
                <a:gd name="T11" fmla="*/ 15 h 25"/>
                <a:gd name="T12" fmla="*/ 60 w 60"/>
                <a:gd name="T13" fmla="*/ 3 h 25"/>
              </a:gdLst>
              <a:ahLst/>
              <a:cxnLst>
                <a:cxn ang="0">
                  <a:pos x="T0" y="T1"/>
                </a:cxn>
                <a:cxn ang="0">
                  <a:pos x="T2" y="T3"/>
                </a:cxn>
                <a:cxn ang="0">
                  <a:pos x="T4" y="T5"/>
                </a:cxn>
                <a:cxn ang="0">
                  <a:pos x="T6" y="T7"/>
                </a:cxn>
                <a:cxn ang="0">
                  <a:pos x="T8" y="T9"/>
                </a:cxn>
                <a:cxn ang="0">
                  <a:pos x="T10" y="T11"/>
                </a:cxn>
                <a:cxn ang="0">
                  <a:pos x="T12" y="T13"/>
                </a:cxn>
              </a:cxnLst>
              <a:rect l="0" t="0" r="r" b="b"/>
              <a:pathLst>
                <a:path w="60" h="25">
                  <a:moveTo>
                    <a:pt x="60" y="3"/>
                  </a:moveTo>
                  <a:lnTo>
                    <a:pt x="30" y="1"/>
                  </a:lnTo>
                  <a:lnTo>
                    <a:pt x="0" y="0"/>
                  </a:lnTo>
                  <a:lnTo>
                    <a:pt x="14" y="13"/>
                  </a:lnTo>
                  <a:lnTo>
                    <a:pt x="29" y="25"/>
                  </a:lnTo>
                  <a:lnTo>
                    <a:pt x="43" y="15"/>
                  </a:lnTo>
                  <a:lnTo>
                    <a:pt x="60" y="3"/>
                  </a:lnTo>
                  <a:close/>
                </a:path>
              </a:pathLst>
            </a:custGeom>
            <a:solidFill>
              <a:srgbClr val="404C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0" name="Freeform 1231">
              <a:extLst>
                <a:ext uri="{FF2B5EF4-FFF2-40B4-BE49-F238E27FC236}">
                  <a16:creationId xmlns:a16="http://schemas.microsoft.com/office/drawing/2014/main" xmlns="" id="{3B1DEEF9-1B44-4363-BFBF-669721D92C26}"/>
                </a:ext>
              </a:extLst>
            </p:cNvPr>
            <p:cNvSpPr>
              <a:spLocks/>
            </p:cNvSpPr>
            <p:nvPr/>
          </p:nvSpPr>
          <p:spPr bwMode="auto">
            <a:xfrm>
              <a:off x="6672647" y="6545656"/>
              <a:ext cx="221547" cy="97630"/>
            </a:xfrm>
            <a:custGeom>
              <a:avLst/>
              <a:gdLst>
                <a:gd name="T0" fmla="*/ 59 w 59"/>
                <a:gd name="T1" fmla="*/ 1 h 26"/>
                <a:gd name="T2" fmla="*/ 30 w 59"/>
                <a:gd name="T3" fmla="*/ 1 h 26"/>
                <a:gd name="T4" fmla="*/ 0 w 59"/>
                <a:gd name="T5" fmla="*/ 0 h 26"/>
                <a:gd name="T6" fmla="*/ 15 w 59"/>
                <a:gd name="T7" fmla="*/ 14 h 26"/>
                <a:gd name="T8" fmla="*/ 28 w 59"/>
                <a:gd name="T9" fmla="*/ 26 h 26"/>
                <a:gd name="T10" fmla="*/ 44 w 59"/>
                <a:gd name="T11" fmla="*/ 14 h 26"/>
                <a:gd name="T12" fmla="*/ 59 w 59"/>
                <a:gd name="T13" fmla="*/ 1 h 26"/>
              </a:gdLst>
              <a:ahLst/>
              <a:cxnLst>
                <a:cxn ang="0">
                  <a:pos x="T0" y="T1"/>
                </a:cxn>
                <a:cxn ang="0">
                  <a:pos x="T2" y="T3"/>
                </a:cxn>
                <a:cxn ang="0">
                  <a:pos x="T4" y="T5"/>
                </a:cxn>
                <a:cxn ang="0">
                  <a:pos x="T6" y="T7"/>
                </a:cxn>
                <a:cxn ang="0">
                  <a:pos x="T8" y="T9"/>
                </a:cxn>
                <a:cxn ang="0">
                  <a:pos x="T10" y="T11"/>
                </a:cxn>
                <a:cxn ang="0">
                  <a:pos x="T12" y="T13"/>
                </a:cxn>
              </a:cxnLst>
              <a:rect l="0" t="0" r="r" b="b"/>
              <a:pathLst>
                <a:path w="59" h="26">
                  <a:moveTo>
                    <a:pt x="59" y="1"/>
                  </a:moveTo>
                  <a:lnTo>
                    <a:pt x="30" y="1"/>
                  </a:lnTo>
                  <a:lnTo>
                    <a:pt x="0" y="0"/>
                  </a:lnTo>
                  <a:lnTo>
                    <a:pt x="15" y="14"/>
                  </a:lnTo>
                  <a:lnTo>
                    <a:pt x="28" y="26"/>
                  </a:lnTo>
                  <a:lnTo>
                    <a:pt x="44" y="14"/>
                  </a:lnTo>
                  <a:lnTo>
                    <a:pt x="59" y="1"/>
                  </a:lnTo>
                  <a:close/>
                </a:path>
              </a:pathLst>
            </a:cu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1" name="Freeform 1232">
              <a:extLst>
                <a:ext uri="{FF2B5EF4-FFF2-40B4-BE49-F238E27FC236}">
                  <a16:creationId xmlns:a16="http://schemas.microsoft.com/office/drawing/2014/main" xmlns="" id="{BC9DBF98-9D6A-4C4F-B979-8B066381BCB1}"/>
                </a:ext>
              </a:extLst>
            </p:cNvPr>
            <p:cNvSpPr>
              <a:spLocks/>
            </p:cNvSpPr>
            <p:nvPr/>
          </p:nvSpPr>
          <p:spPr bwMode="auto">
            <a:xfrm>
              <a:off x="7731559" y="6598226"/>
              <a:ext cx="86366" cy="176486"/>
            </a:xfrm>
            <a:custGeom>
              <a:avLst/>
              <a:gdLst>
                <a:gd name="T0" fmla="*/ 10 w 17"/>
                <a:gd name="T1" fmla="*/ 17 h 35"/>
                <a:gd name="T2" fmla="*/ 0 w 17"/>
                <a:gd name="T3" fmla="*/ 7 h 35"/>
                <a:gd name="T4" fmla="*/ 0 w 17"/>
                <a:gd name="T5" fmla="*/ 0 h 35"/>
                <a:gd name="T6" fmla="*/ 17 w 17"/>
                <a:gd name="T7" fmla="*/ 17 h 35"/>
                <a:gd name="T8" fmla="*/ 0 w 17"/>
                <a:gd name="T9" fmla="*/ 35 h 35"/>
                <a:gd name="T10" fmla="*/ 0 w 17"/>
                <a:gd name="T11" fmla="*/ 28 h 35"/>
                <a:gd name="T12" fmla="*/ 10 w 17"/>
                <a:gd name="T13" fmla="*/ 17 h 35"/>
              </a:gdLst>
              <a:ahLst/>
              <a:cxnLst>
                <a:cxn ang="0">
                  <a:pos x="T0" y="T1"/>
                </a:cxn>
                <a:cxn ang="0">
                  <a:pos x="T2" y="T3"/>
                </a:cxn>
                <a:cxn ang="0">
                  <a:pos x="T4" y="T5"/>
                </a:cxn>
                <a:cxn ang="0">
                  <a:pos x="T6" y="T7"/>
                </a:cxn>
                <a:cxn ang="0">
                  <a:pos x="T8" y="T9"/>
                </a:cxn>
                <a:cxn ang="0">
                  <a:pos x="T10" y="T11"/>
                </a:cxn>
                <a:cxn ang="0">
                  <a:pos x="T12" y="T13"/>
                </a:cxn>
              </a:cxnLst>
              <a:rect l="0" t="0" r="r" b="b"/>
              <a:pathLst>
                <a:path w="17" h="35">
                  <a:moveTo>
                    <a:pt x="10" y="17"/>
                  </a:moveTo>
                  <a:cubicBezTo>
                    <a:pt x="10" y="12"/>
                    <a:pt x="5" y="7"/>
                    <a:pt x="0" y="7"/>
                  </a:cubicBezTo>
                  <a:cubicBezTo>
                    <a:pt x="0" y="0"/>
                    <a:pt x="0" y="0"/>
                    <a:pt x="0" y="0"/>
                  </a:cubicBezTo>
                  <a:cubicBezTo>
                    <a:pt x="9" y="0"/>
                    <a:pt x="17" y="8"/>
                    <a:pt x="17" y="17"/>
                  </a:cubicBezTo>
                  <a:cubicBezTo>
                    <a:pt x="17" y="27"/>
                    <a:pt x="9" y="35"/>
                    <a:pt x="0" y="35"/>
                  </a:cubicBezTo>
                  <a:cubicBezTo>
                    <a:pt x="0" y="28"/>
                    <a:pt x="0" y="28"/>
                    <a:pt x="0" y="28"/>
                  </a:cubicBezTo>
                  <a:cubicBezTo>
                    <a:pt x="5" y="27"/>
                    <a:pt x="10" y="23"/>
                    <a:pt x="10" y="17"/>
                  </a:cubicBezTo>
                  <a:close/>
                </a:path>
              </a:pathLst>
            </a:custGeom>
            <a:solidFill>
              <a:srgbClr val="121F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2" name="Freeform 1233">
              <a:extLst>
                <a:ext uri="{FF2B5EF4-FFF2-40B4-BE49-F238E27FC236}">
                  <a16:creationId xmlns:a16="http://schemas.microsoft.com/office/drawing/2014/main" xmlns="" id="{41B0539E-F3C8-430B-A76E-8AF1E62AC034}"/>
                </a:ext>
              </a:extLst>
            </p:cNvPr>
            <p:cNvSpPr>
              <a:spLocks/>
            </p:cNvSpPr>
            <p:nvPr/>
          </p:nvSpPr>
          <p:spPr bwMode="auto">
            <a:xfrm>
              <a:off x="7637682" y="6598226"/>
              <a:ext cx="93876" cy="176486"/>
            </a:xfrm>
            <a:custGeom>
              <a:avLst/>
              <a:gdLst>
                <a:gd name="T0" fmla="*/ 18 w 19"/>
                <a:gd name="T1" fmla="*/ 0 h 35"/>
                <a:gd name="T2" fmla="*/ 19 w 19"/>
                <a:gd name="T3" fmla="*/ 0 h 35"/>
                <a:gd name="T4" fmla="*/ 19 w 19"/>
                <a:gd name="T5" fmla="*/ 7 h 35"/>
                <a:gd name="T6" fmla="*/ 18 w 19"/>
                <a:gd name="T7" fmla="*/ 7 h 35"/>
                <a:gd name="T8" fmla="*/ 8 w 19"/>
                <a:gd name="T9" fmla="*/ 17 h 35"/>
                <a:gd name="T10" fmla="*/ 18 w 19"/>
                <a:gd name="T11" fmla="*/ 28 h 35"/>
                <a:gd name="T12" fmla="*/ 19 w 19"/>
                <a:gd name="T13" fmla="*/ 28 h 35"/>
                <a:gd name="T14" fmla="*/ 19 w 19"/>
                <a:gd name="T15" fmla="*/ 35 h 35"/>
                <a:gd name="T16" fmla="*/ 18 w 19"/>
                <a:gd name="T17" fmla="*/ 35 h 35"/>
                <a:gd name="T18" fmla="*/ 0 w 19"/>
                <a:gd name="T19" fmla="*/ 17 h 35"/>
                <a:gd name="T20" fmla="*/ 18 w 19"/>
                <a:gd name="T2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35">
                  <a:moveTo>
                    <a:pt x="18" y="0"/>
                  </a:moveTo>
                  <a:cubicBezTo>
                    <a:pt x="19" y="0"/>
                    <a:pt x="19" y="0"/>
                    <a:pt x="19" y="0"/>
                  </a:cubicBezTo>
                  <a:cubicBezTo>
                    <a:pt x="19" y="7"/>
                    <a:pt x="19" y="7"/>
                    <a:pt x="19" y="7"/>
                  </a:cubicBezTo>
                  <a:cubicBezTo>
                    <a:pt x="18" y="7"/>
                    <a:pt x="18" y="7"/>
                    <a:pt x="18" y="7"/>
                  </a:cubicBezTo>
                  <a:cubicBezTo>
                    <a:pt x="12" y="7"/>
                    <a:pt x="8" y="12"/>
                    <a:pt x="8" y="17"/>
                  </a:cubicBezTo>
                  <a:cubicBezTo>
                    <a:pt x="8" y="23"/>
                    <a:pt x="12" y="28"/>
                    <a:pt x="18" y="28"/>
                  </a:cubicBezTo>
                  <a:cubicBezTo>
                    <a:pt x="19" y="28"/>
                    <a:pt x="19" y="28"/>
                    <a:pt x="19" y="28"/>
                  </a:cubicBezTo>
                  <a:cubicBezTo>
                    <a:pt x="19" y="35"/>
                    <a:pt x="19" y="35"/>
                    <a:pt x="19" y="35"/>
                  </a:cubicBezTo>
                  <a:cubicBezTo>
                    <a:pt x="18" y="35"/>
                    <a:pt x="18" y="35"/>
                    <a:pt x="18" y="35"/>
                  </a:cubicBezTo>
                  <a:cubicBezTo>
                    <a:pt x="8" y="35"/>
                    <a:pt x="0" y="27"/>
                    <a:pt x="0" y="17"/>
                  </a:cubicBezTo>
                  <a:cubicBezTo>
                    <a:pt x="0" y="8"/>
                    <a:pt x="8" y="0"/>
                    <a:pt x="18"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3" name="Freeform 1234">
              <a:extLst>
                <a:ext uri="{FF2B5EF4-FFF2-40B4-BE49-F238E27FC236}">
                  <a16:creationId xmlns:a16="http://schemas.microsoft.com/office/drawing/2014/main" xmlns="" id="{F22FE843-82D7-4B60-BB0D-C718D0BB074D}"/>
                </a:ext>
              </a:extLst>
            </p:cNvPr>
            <p:cNvSpPr>
              <a:spLocks/>
            </p:cNvSpPr>
            <p:nvPr/>
          </p:nvSpPr>
          <p:spPr bwMode="auto">
            <a:xfrm>
              <a:off x="7675232" y="6632020"/>
              <a:ext cx="56326" cy="105140"/>
            </a:xfrm>
            <a:custGeom>
              <a:avLst/>
              <a:gdLst>
                <a:gd name="T0" fmla="*/ 10 w 11"/>
                <a:gd name="T1" fmla="*/ 21 h 21"/>
                <a:gd name="T2" fmla="*/ 0 w 11"/>
                <a:gd name="T3" fmla="*/ 10 h 21"/>
                <a:gd name="T4" fmla="*/ 10 w 11"/>
                <a:gd name="T5" fmla="*/ 0 h 21"/>
                <a:gd name="T6" fmla="*/ 11 w 11"/>
                <a:gd name="T7" fmla="*/ 0 h 21"/>
                <a:gd name="T8" fmla="*/ 11 w 11"/>
                <a:gd name="T9" fmla="*/ 21 h 21"/>
                <a:gd name="T10" fmla="*/ 10 w 11"/>
                <a:gd name="T11" fmla="*/ 21 h 21"/>
              </a:gdLst>
              <a:ahLst/>
              <a:cxnLst>
                <a:cxn ang="0">
                  <a:pos x="T0" y="T1"/>
                </a:cxn>
                <a:cxn ang="0">
                  <a:pos x="T2" y="T3"/>
                </a:cxn>
                <a:cxn ang="0">
                  <a:pos x="T4" y="T5"/>
                </a:cxn>
                <a:cxn ang="0">
                  <a:pos x="T6" y="T7"/>
                </a:cxn>
                <a:cxn ang="0">
                  <a:pos x="T8" y="T9"/>
                </a:cxn>
                <a:cxn ang="0">
                  <a:pos x="T10" y="T11"/>
                </a:cxn>
              </a:cxnLst>
              <a:rect l="0" t="0" r="r" b="b"/>
              <a:pathLst>
                <a:path w="11" h="21">
                  <a:moveTo>
                    <a:pt x="10" y="21"/>
                  </a:moveTo>
                  <a:cubicBezTo>
                    <a:pt x="4" y="21"/>
                    <a:pt x="0" y="16"/>
                    <a:pt x="0" y="10"/>
                  </a:cubicBezTo>
                  <a:cubicBezTo>
                    <a:pt x="0" y="5"/>
                    <a:pt x="4" y="0"/>
                    <a:pt x="10" y="0"/>
                  </a:cubicBezTo>
                  <a:cubicBezTo>
                    <a:pt x="11" y="0"/>
                    <a:pt x="11" y="0"/>
                    <a:pt x="11" y="0"/>
                  </a:cubicBezTo>
                  <a:cubicBezTo>
                    <a:pt x="11" y="21"/>
                    <a:pt x="11" y="21"/>
                    <a:pt x="11" y="21"/>
                  </a:cubicBezTo>
                  <a:lnTo>
                    <a:pt x="10" y="21"/>
                  </a:lnTo>
                  <a:close/>
                </a:path>
              </a:pathLst>
            </a:cu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4" name="Freeform 1235">
              <a:extLst>
                <a:ext uri="{FF2B5EF4-FFF2-40B4-BE49-F238E27FC236}">
                  <a16:creationId xmlns:a16="http://schemas.microsoft.com/office/drawing/2014/main" xmlns="" id="{5FE0903A-7BC1-4D2A-8B31-9C8D8BB15F89}"/>
                </a:ext>
              </a:extLst>
            </p:cNvPr>
            <p:cNvSpPr>
              <a:spLocks/>
            </p:cNvSpPr>
            <p:nvPr/>
          </p:nvSpPr>
          <p:spPr bwMode="auto">
            <a:xfrm>
              <a:off x="7731559" y="6632020"/>
              <a:ext cx="52570" cy="105140"/>
            </a:xfrm>
            <a:custGeom>
              <a:avLst/>
              <a:gdLst>
                <a:gd name="T0" fmla="*/ 10 w 10"/>
                <a:gd name="T1" fmla="*/ 10 h 21"/>
                <a:gd name="T2" fmla="*/ 0 w 10"/>
                <a:gd name="T3" fmla="*/ 21 h 21"/>
                <a:gd name="T4" fmla="*/ 0 w 10"/>
                <a:gd name="T5" fmla="*/ 0 h 21"/>
                <a:gd name="T6" fmla="*/ 10 w 10"/>
                <a:gd name="T7" fmla="*/ 10 h 21"/>
              </a:gdLst>
              <a:ahLst/>
              <a:cxnLst>
                <a:cxn ang="0">
                  <a:pos x="T0" y="T1"/>
                </a:cxn>
                <a:cxn ang="0">
                  <a:pos x="T2" y="T3"/>
                </a:cxn>
                <a:cxn ang="0">
                  <a:pos x="T4" y="T5"/>
                </a:cxn>
                <a:cxn ang="0">
                  <a:pos x="T6" y="T7"/>
                </a:cxn>
              </a:cxnLst>
              <a:rect l="0" t="0" r="r" b="b"/>
              <a:pathLst>
                <a:path w="10" h="21">
                  <a:moveTo>
                    <a:pt x="10" y="10"/>
                  </a:moveTo>
                  <a:cubicBezTo>
                    <a:pt x="10" y="16"/>
                    <a:pt x="5" y="20"/>
                    <a:pt x="0" y="21"/>
                  </a:cubicBezTo>
                  <a:cubicBezTo>
                    <a:pt x="0" y="0"/>
                    <a:pt x="0" y="0"/>
                    <a:pt x="0" y="0"/>
                  </a:cubicBezTo>
                  <a:cubicBezTo>
                    <a:pt x="5" y="0"/>
                    <a:pt x="10" y="5"/>
                    <a:pt x="10" y="10"/>
                  </a:cubicBezTo>
                  <a:close/>
                </a:path>
              </a:pathLst>
            </a:custGeom>
            <a:solidFill>
              <a:srgbClr val="404C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5" name="Freeform 1236">
              <a:extLst>
                <a:ext uri="{FF2B5EF4-FFF2-40B4-BE49-F238E27FC236}">
                  <a16:creationId xmlns:a16="http://schemas.microsoft.com/office/drawing/2014/main" xmlns="" id="{889A0CFF-0651-4B08-89B9-5C46D0571BFF}"/>
                </a:ext>
              </a:extLst>
            </p:cNvPr>
            <p:cNvSpPr>
              <a:spLocks/>
            </p:cNvSpPr>
            <p:nvPr/>
          </p:nvSpPr>
          <p:spPr bwMode="auto">
            <a:xfrm>
              <a:off x="6792807" y="6598226"/>
              <a:ext cx="86366" cy="180240"/>
            </a:xfrm>
            <a:custGeom>
              <a:avLst/>
              <a:gdLst>
                <a:gd name="T0" fmla="*/ 9 w 17"/>
                <a:gd name="T1" fmla="*/ 18 h 36"/>
                <a:gd name="T2" fmla="*/ 0 w 17"/>
                <a:gd name="T3" fmla="*/ 7 h 36"/>
                <a:gd name="T4" fmla="*/ 0 w 17"/>
                <a:gd name="T5" fmla="*/ 0 h 36"/>
                <a:gd name="T6" fmla="*/ 17 w 17"/>
                <a:gd name="T7" fmla="*/ 18 h 36"/>
                <a:gd name="T8" fmla="*/ 0 w 17"/>
                <a:gd name="T9" fmla="*/ 36 h 36"/>
                <a:gd name="T10" fmla="*/ 0 w 17"/>
                <a:gd name="T11" fmla="*/ 28 h 36"/>
                <a:gd name="T12" fmla="*/ 9 w 17"/>
                <a:gd name="T13" fmla="*/ 18 h 36"/>
              </a:gdLst>
              <a:ahLst/>
              <a:cxnLst>
                <a:cxn ang="0">
                  <a:pos x="T0" y="T1"/>
                </a:cxn>
                <a:cxn ang="0">
                  <a:pos x="T2" y="T3"/>
                </a:cxn>
                <a:cxn ang="0">
                  <a:pos x="T4" y="T5"/>
                </a:cxn>
                <a:cxn ang="0">
                  <a:pos x="T6" y="T7"/>
                </a:cxn>
                <a:cxn ang="0">
                  <a:pos x="T8" y="T9"/>
                </a:cxn>
                <a:cxn ang="0">
                  <a:pos x="T10" y="T11"/>
                </a:cxn>
                <a:cxn ang="0">
                  <a:pos x="T12" y="T13"/>
                </a:cxn>
              </a:cxnLst>
              <a:rect l="0" t="0" r="r" b="b"/>
              <a:pathLst>
                <a:path w="17" h="36">
                  <a:moveTo>
                    <a:pt x="9" y="18"/>
                  </a:moveTo>
                  <a:cubicBezTo>
                    <a:pt x="9" y="12"/>
                    <a:pt x="5" y="8"/>
                    <a:pt x="0" y="7"/>
                  </a:cubicBezTo>
                  <a:cubicBezTo>
                    <a:pt x="0" y="0"/>
                    <a:pt x="0" y="0"/>
                    <a:pt x="0" y="0"/>
                  </a:cubicBezTo>
                  <a:cubicBezTo>
                    <a:pt x="9" y="1"/>
                    <a:pt x="17" y="8"/>
                    <a:pt x="17" y="18"/>
                  </a:cubicBezTo>
                  <a:cubicBezTo>
                    <a:pt x="17" y="27"/>
                    <a:pt x="9" y="35"/>
                    <a:pt x="0" y="36"/>
                  </a:cubicBezTo>
                  <a:cubicBezTo>
                    <a:pt x="0" y="28"/>
                    <a:pt x="0" y="28"/>
                    <a:pt x="0" y="28"/>
                  </a:cubicBezTo>
                  <a:cubicBezTo>
                    <a:pt x="5" y="28"/>
                    <a:pt x="9" y="23"/>
                    <a:pt x="9" y="18"/>
                  </a:cubicBezTo>
                  <a:close/>
                </a:path>
              </a:pathLst>
            </a:custGeom>
            <a:solidFill>
              <a:srgbClr val="121F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6" name="Freeform 1237">
              <a:extLst>
                <a:ext uri="{FF2B5EF4-FFF2-40B4-BE49-F238E27FC236}">
                  <a16:creationId xmlns:a16="http://schemas.microsoft.com/office/drawing/2014/main" xmlns="" id="{C21B7111-96EA-446F-917C-BC3D4EC3E825}"/>
                </a:ext>
              </a:extLst>
            </p:cNvPr>
            <p:cNvSpPr>
              <a:spLocks/>
            </p:cNvSpPr>
            <p:nvPr/>
          </p:nvSpPr>
          <p:spPr bwMode="auto">
            <a:xfrm>
              <a:off x="6698931" y="6598226"/>
              <a:ext cx="93876" cy="180240"/>
            </a:xfrm>
            <a:custGeom>
              <a:avLst/>
              <a:gdLst>
                <a:gd name="T0" fmla="*/ 18 w 19"/>
                <a:gd name="T1" fmla="*/ 0 h 36"/>
                <a:gd name="T2" fmla="*/ 19 w 19"/>
                <a:gd name="T3" fmla="*/ 0 h 36"/>
                <a:gd name="T4" fmla="*/ 19 w 19"/>
                <a:gd name="T5" fmla="*/ 7 h 36"/>
                <a:gd name="T6" fmla="*/ 18 w 19"/>
                <a:gd name="T7" fmla="*/ 7 h 36"/>
                <a:gd name="T8" fmla="*/ 7 w 19"/>
                <a:gd name="T9" fmla="*/ 18 h 36"/>
                <a:gd name="T10" fmla="*/ 18 w 19"/>
                <a:gd name="T11" fmla="*/ 28 h 36"/>
                <a:gd name="T12" fmla="*/ 19 w 19"/>
                <a:gd name="T13" fmla="*/ 28 h 36"/>
                <a:gd name="T14" fmla="*/ 19 w 19"/>
                <a:gd name="T15" fmla="*/ 36 h 36"/>
                <a:gd name="T16" fmla="*/ 18 w 19"/>
                <a:gd name="T17" fmla="*/ 36 h 36"/>
                <a:gd name="T18" fmla="*/ 0 w 19"/>
                <a:gd name="T19" fmla="*/ 18 h 36"/>
                <a:gd name="T20" fmla="*/ 18 w 19"/>
                <a:gd name="T2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36">
                  <a:moveTo>
                    <a:pt x="18" y="0"/>
                  </a:moveTo>
                  <a:cubicBezTo>
                    <a:pt x="19" y="0"/>
                    <a:pt x="19" y="0"/>
                    <a:pt x="19" y="0"/>
                  </a:cubicBezTo>
                  <a:cubicBezTo>
                    <a:pt x="19" y="7"/>
                    <a:pt x="19" y="7"/>
                    <a:pt x="19" y="7"/>
                  </a:cubicBezTo>
                  <a:cubicBezTo>
                    <a:pt x="18" y="7"/>
                    <a:pt x="18" y="7"/>
                    <a:pt x="18" y="7"/>
                  </a:cubicBezTo>
                  <a:cubicBezTo>
                    <a:pt x="12" y="7"/>
                    <a:pt x="7" y="12"/>
                    <a:pt x="7" y="18"/>
                  </a:cubicBezTo>
                  <a:cubicBezTo>
                    <a:pt x="7" y="24"/>
                    <a:pt x="12" y="28"/>
                    <a:pt x="18" y="28"/>
                  </a:cubicBezTo>
                  <a:cubicBezTo>
                    <a:pt x="19" y="28"/>
                    <a:pt x="19" y="28"/>
                    <a:pt x="19" y="28"/>
                  </a:cubicBezTo>
                  <a:cubicBezTo>
                    <a:pt x="19" y="36"/>
                    <a:pt x="19" y="36"/>
                    <a:pt x="19" y="36"/>
                  </a:cubicBezTo>
                  <a:cubicBezTo>
                    <a:pt x="18" y="36"/>
                    <a:pt x="18" y="36"/>
                    <a:pt x="18" y="36"/>
                  </a:cubicBezTo>
                  <a:cubicBezTo>
                    <a:pt x="8" y="36"/>
                    <a:pt x="0" y="28"/>
                    <a:pt x="0" y="18"/>
                  </a:cubicBezTo>
                  <a:cubicBezTo>
                    <a:pt x="0" y="8"/>
                    <a:pt x="8" y="0"/>
                    <a:pt x="18"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7" name="Freeform 1238">
              <a:extLst>
                <a:ext uri="{FF2B5EF4-FFF2-40B4-BE49-F238E27FC236}">
                  <a16:creationId xmlns:a16="http://schemas.microsoft.com/office/drawing/2014/main" xmlns="" id="{FB50FED5-361F-4274-A012-CBCFBDD2AEBA}"/>
                </a:ext>
              </a:extLst>
            </p:cNvPr>
            <p:cNvSpPr>
              <a:spLocks/>
            </p:cNvSpPr>
            <p:nvPr/>
          </p:nvSpPr>
          <p:spPr bwMode="auto">
            <a:xfrm>
              <a:off x="6732727" y="6632020"/>
              <a:ext cx="60080" cy="105140"/>
            </a:xfrm>
            <a:custGeom>
              <a:avLst/>
              <a:gdLst>
                <a:gd name="T0" fmla="*/ 11 w 12"/>
                <a:gd name="T1" fmla="*/ 21 h 21"/>
                <a:gd name="T2" fmla="*/ 0 w 12"/>
                <a:gd name="T3" fmla="*/ 11 h 21"/>
                <a:gd name="T4" fmla="*/ 11 w 12"/>
                <a:gd name="T5" fmla="*/ 0 h 21"/>
                <a:gd name="T6" fmla="*/ 12 w 12"/>
                <a:gd name="T7" fmla="*/ 0 h 21"/>
                <a:gd name="T8" fmla="*/ 12 w 12"/>
                <a:gd name="T9" fmla="*/ 21 h 21"/>
                <a:gd name="T10" fmla="*/ 11 w 12"/>
                <a:gd name="T11" fmla="*/ 21 h 21"/>
              </a:gdLst>
              <a:ahLst/>
              <a:cxnLst>
                <a:cxn ang="0">
                  <a:pos x="T0" y="T1"/>
                </a:cxn>
                <a:cxn ang="0">
                  <a:pos x="T2" y="T3"/>
                </a:cxn>
                <a:cxn ang="0">
                  <a:pos x="T4" y="T5"/>
                </a:cxn>
                <a:cxn ang="0">
                  <a:pos x="T6" y="T7"/>
                </a:cxn>
                <a:cxn ang="0">
                  <a:pos x="T8" y="T9"/>
                </a:cxn>
                <a:cxn ang="0">
                  <a:pos x="T10" y="T11"/>
                </a:cxn>
              </a:cxnLst>
              <a:rect l="0" t="0" r="r" b="b"/>
              <a:pathLst>
                <a:path w="12" h="21">
                  <a:moveTo>
                    <a:pt x="11" y="21"/>
                  </a:moveTo>
                  <a:cubicBezTo>
                    <a:pt x="5" y="21"/>
                    <a:pt x="0" y="17"/>
                    <a:pt x="0" y="11"/>
                  </a:cubicBezTo>
                  <a:cubicBezTo>
                    <a:pt x="0" y="5"/>
                    <a:pt x="5" y="0"/>
                    <a:pt x="11" y="0"/>
                  </a:cubicBezTo>
                  <a:cubicBezTo>
                    <a:pt x="12" y="0"/>
                    <a:pt x="12" y="0"/>
                    <a:pt x="12" y="0"/>
                  </a:cubicBezTo>
                  <a:cubicBezTo>
                    <a:pt x="12" y="21"/>
                    <a:pt x="12" y="21"/>
                    <a:pt x="12" y="21"/>
                  </a:cubicBezTo>
                  <a:lnTo>
                    <a:pt x="11" y="21"/>
                  </a:lnTo>
                  <a:close/>
                </a:path>
              </a:pathLst>
            </a:custGeom>
            <a:solidFill>
              <a:srgbClr val="0116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8" name="Freeform 1239">
              <a:extLst>
                <a:ext uri="{FF2B5EF4-FFF2-40B4-BE49-F238E27FC236}">
                  <a16:creationId xmlns:a16="http://schemas.microsoft.com/office/drawing/2014/main" xmlns="" id="{3CB38428-5012-4C2A-A9DE-CCCF477692B1}"/>
                </a:ext>
              </a:extLst>
            </p:cNvPr>
            <p:cNvSpPr>
              <a:spLocks/>
            </p:cNvSpPr>
            <p:nvPr/>
          </p:nvSpPr>
          <p:spPr bwMode="auto">
            <a:xfrm>
              <a:off x="6792807" y="6632020"/>
              <a:ext cx="45060" cy="105140"/>
            </a:xfrm>
            <a:custGeom>
              <a:avLst/>
              <a:gdLst>
                <a:gd name="T0" fmla="*/ 9 w 9"/>
                <a:gd name="T1" fmla="*/ 11 h 21"/>
                <a:gd name="T2" fmla="*/ 0 w 9"/>
                <a:gd name="T3" fmla="*/ 21 h 21"/>
                <a:gd name="T4" fmla="*/ 0 w 9"/>
                <a:gd name="T5" fmla="*/ 0 h 21"/>
                <a:gd name="T6" fmla="*/ 9 w 9"/>
                <a:gd name="T7" fmla="*/ 11 h 21"/>
              </a:gdLst>
              <a:ahLst/>
              <a:cxnLst>
                <a:cxn ang="0">
                  <a:pos x="T0" y="T1"/>
                </a:cxn>
                <a:cxn ang="0">
                  <a:pos x="T2" y="T3"/>
                </a:cxn>
                <a:cxn ang="0">
                  <a:pos x="T4" y="T5"/>
                </a:cxn>
                <a:cxn ang="0">
                  <a:pos x="T6" y="T7"/>
                </a:cxn>
              </a:cxnLst>
              <a:rect l="0" t="0" r="r" b="b"/>
              <a:pathLst>
                <a:path w="9" h="21">
                  <a:moveTo>
                    <a:pt x="9" y="11"/>
                  </a:moveTo>
                  <a:cubicBezTo>
                    <a:pt x="9" y="16"/>
                    <a:pt x="5" y="21"/>
                    <a:pt x="0" y="21"/>
                  </a:cubicBezTo>
                  <a:cubicBezTo>
                    <a:pt x="0" y="0"/>
                    <a:pt x="0" y="0"/>
                    <a:pt x="0" y="0"/>
                  </a:cubicBezTo>
                  <a:cubicBezTo>
                    <a:pt x="5" y="1"/>
                    <a:pt x="9" y="5"/>
                    <a:pt x="9" y="11"/>
                  </a:cubicBezTo>
                  <a:close/>
                </a:path>
              </a:pathLst>
            </a:custGeom>
            <a:solidFill>
              <a:srgbClr val="404C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9" name="Rectangle 1240">
              <a:extLst>
                <a:ext uri="{FF2B5EF4-FFF2-40B4-BE49-F238E27FC236}">
                  <a16:creationId xmlns:a16="http://schemas.microsoft.com/office/drawing/2014/main" xmlns="" id="{CE12BD3B-C598-497C-99A2-465168825A4D}"/>
                </a:ext>
              </a:extLst>
            </p:cNvPr>
            <p:cNvSpPr>
              <a:spLocks noChangeArrowheads="1"/>
            </p:cNvSpPr>
            <p:nvPr/>
          </p:nvSpPr>
          <p:spPr bwMode="auto">
            <a:xfrm>
              <a:off x="7265938" y="6534389"/>
              <a:ext cx="709697" cy="41306"/>
            </a:xfrm>
            <a:prstGeom prst="rect">
              <a:avLst/>
            </a:prstGeom>
            <a:solidFill>
              <a:srgbClr val="7557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0" name="Rectangle 1241">
              <a:extLst>
                <a:ext uri="{FF2B5EF4-FFF2-40B4-BE49-F238E27FC236}">
                  <a16:creationId xmlns:a16="http://schemas.microsoft.com/office/drawing/2014/main" xmlns="" id="{A5A7ED27-2469-47C6-903D-589B2E9FF38C}"/>
                </a:ext>
              </a:extLst>
            </p:cNvPr>
            <p:cNvSpPr>
              <a:spLocks noChangeArrowheads="1"/>
            </p:cNvSpPr>
            <p:nvPr/>
          </p:nvSpPr>
          <p:spPr bwMode="auto">
            <a:xfrm>
              <a:off x="6541221" y="6534389"/>
              <a:ext cx="724717" cy="41306"/>
            </a:xfrm>
            <a:prstGeom prst="rect">
              <a:avLst/>
            </a:prstGeom>
            <a:solidFill>
              <a:srgbClr val="75576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1" name="Freeform 1242">
              <a:extLst>
                <a:ext uri="{FF2B5EF4-FFF2-40B4-BE49-F238E27FC236}">
                  <a16:creationId xmlns:a16="http://schemas.microsoft.com/office/drawing/2014/main" xmlns="" id="{31702059-F893-4742-B709-8DED79CEED91}"/>
                </a:ext>
              </a:extLst>
            </p:cNvPr>
            <p:cNvSpPr>
              <a:spLocks/>
            </p:cNvSpPr>
            <p:nvPr/>
          </p:nvSpPr>
          <p:spPr bwMode="auto">
            <a:xfrm>
              <a:off x="6323430" y="5426664"/>
              <a:ext cx="431827" cy="1115238"/>
            </a:xfrm>
            <a:custGeom>
              <a:avLst/>
              <a:gdLst>
                <a:gd name="T0" fmla="*/ 79 w 85"/>
                <a:gd name="T1" fmla="*/ 220 h 220"/>
                <a:gd name="T2" fmla="*/ 85 w 85"/>
                <a:gd name="T3" fmla="*/ 220 h 220"/>
                <a:gd name="T4" fmla="*/ 85 w 85"/>
                <a:gd name="T5" fmla="*/ 59 h 220"/>
                <a:gd name="T6" fmla="*/ 85 w 85"/>
                <a:gd name="T7" fmla="*/ 58 h 220"/>
                <a:gd name="T8" fmla="*/ 1 w 85"/>
                <a:gd name="T9" fmla="*/ 0 h 220"/>
                <a:gd name="T10" fmla="*/ 0 w 85"/>
                <a:gd name="T11" fmla="*/ 6 h 220"/>
                <a:gd name="T12" fmla="*/ 79 w 85"/>
                <a:gd name="T13" fmla="*/ 60 h 220"/>
                <a:gd name="T14" fmla="*/ 79 w 85"/>
                <a:gd name="T15" fmla="*/ 220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220">
                  <a:moveTo>
                    <a:pt x="79" y="220"/>
                  </a:moveTo>
                  <a:cubicBezTo>
                    <a:pt x="85" y="220"/>
                    <a:pt x="85" y="220"/>
                    <a:pt x="85" y="220"/>
                  </a:cubicBezTo>
                  <a:cubicBezTo>
                    <a:pt x="85" y="59"/>
                    <a:pt x="85" y="59"/>
                    <a:pt x="85" y="59"/>
                  </a:cubicBezTo>
                  <a:cubicBezTo>
                    <a:pt x="85" y="58"/>
                    <a:pt x="85" y="58"/>
                    <a:pt x="85" y="58"/>
                  </a:cubicBezTo>
                  <a:cubicBezTo>
                    <a:pt x="84" y="57"/>
                    <a:pt x="70" y="14"/>
                    <a:pt x="1" y="0"/>
                  </a:cubicBezTo>
                  <a:cubicBezTo>
                    <a:pt x="0" y="6"/>
                    <a:pt x="0" y="6"/>
                    <a:pt x="0" y="6"/>
                  </a:cubicBezTo>
                  <a:cubicBezTo>
                    <a:pt x="62" y="19"/>
                    <a:pt x="77" y="56"/>
                    <a:pt x="79" y="60"/>
                  </a:cubicBezTo>
                  <a:lnTo>
                    <a:pt x="79" y="220"/>
                  </a:lnTo>
                  <a:close/>
                </a:path>
              </a:pathLst>
            </a:custGeom>
            <a:solidFill>
              <a:srgbClr val="755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2" name="Freeform 1243">
              <a:extLst>
                <a:ext uri="{FF2B5EF4-FFF2-40B4-BE49-F238E27FC236}">
                  <a16:creationId xmlns:a16="http://schemas.microsoft.com/office/drawing/2014/main" xmlns="" id="{E17B8D89-9ACE-4F13-AA6C-3C4B694E1237}"/>
                </a:ext>
              </a:extLst>
            </p:cNvPr>
            <p:cNvSpPr>
              <a:spLocks/>
            </p:cNvSpPr>
            <p:nvPr/>
          </p:nvSpPr>
          <p:spPr bwMode="auto">
            <a:xfrm>
              <a:off x="5977970" y="5779634"/>
              <a:ext cx="394277" cy="934998"/>
            </a:xfrm>
            <a:custGeom>
              <a:avLst/>
              <a:gdLst>
                <a:gd name="T0" fmla="*/ 29 w 78"/>
                <a:gd name="T1" fmla="*/ 0 h 184"/>
                <a:gd name="T2" fmla="*/ 32 w 78"/>
                <a:gd name="T3" fmla="*/ 19 h 184"/>
                <a:gd name="T4" fmla="*/ 51 w 78"/>
                <a:gd name="T5" fmla="*/ 74 h 184"/>
                <a:gd name="T6" fmla="*/ 53 w 78"/>
                <a:gd name="T7" fmla="*/ 91 h 184"/>
                <a:gd name="T8" fmla="*/ 63 w 78"/>
                <a:gd name="T9" fmla="*/ 116 h 184"/>
                <a:gd name="T10" fmla="*/ 71 w 78"/>
                <a:gd name="T11" fmla="*/ 145 h 184"/>
                <a:gd name="T12" fmla="*/ 78 w 78"/>
                <a:gd name="T13" fmla="*/ 158 h 184"/>
                <a:gd name="T14" fmla="*/ 55 w 78"/>
                <a:gd name="T15" fmla="*/ 174 h 184"/>
                <a:gd name="T16" fmla="*/ 49 w 78"/>
                <a:gd name="T17" fmla="*/ 163 h 184"/>
                <a:gd name="T18" fmla="*/ 36 w 78"/>
                <a:gd name="T19" fmla="*/ 131 h 184"/>
                <a:gd name="T20" fmla="*/ 22 w 78"/>
                <a:gd name="T21" fmla="*/ 89 h 184"/>
                <a:gd name="T22" fmla="*/ 0 w 78"/>
                <a:gd name="T23" fmla="*/ 58 h 184"/>
                <a:gd name="T24" fmla="*/ 13 w 78"/>
                <a:gd name="T25" fmla="*/ 14 h 184"/>
                <a:gd name="T26" fmla="*/ 23 w 78"/>
                <a:gd name="T27" fmla="*/ 0 h 184"/>
                <a:gd name="T28" fmla="*/ 29 w 78"/>
                <a:gd name="T29"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8" h="184">
                  <a:moveTo>
                    <a:pt x="29" y="0"/>
                  </a:moveTo>
                  <a:cubicBezTo>
                    <a:pt x="29" y="0"/>
                    <a:pt x="27" y="5"/>
                    <a:pt x="32" y="19"/>
                  </a:cubicBezTo>
                  <a:cubicBezTo>
                    <a:pt x="37" y="33"/>
                    <a:pt x="51" y="74"/>
                    <a:pt x="51" y="74"/>
                  </a:cubicBezTo>
                  <a:cubicBezTo>
                    <a:pt x="51" y="74"/>
                    <a:pt x="51" y="85"/>
                    <a:pt x="53" y="91"/>
                  </a:cubicBezTo>
                  <a:cubicBezTo>
                    <a:pt x="55" y="97"/>
                    <a:pt x="63" y="116"/>
                    <a:pt x="63" y="116"/>
                  </a:cubicBezTo>
                  <a:cubicBezTo>
                    <a:pt x="71" y="145"/>
                    <a:pt x="71" y="145"/>
                    <a:pt x="71" y="145"/>
                  </a:cubicBezTo>
                  <a:cubicBezTo>
                    <a:pt x="78" y="158"/>
                    <a:pt x="78" y="158"/>
                    <a:pt x="78" y="158"/>
                  </a:cubicBezTo>
                  <a:cubicBezTo>
                    <a:pt x="78" y="158"/>
                    <a:pt x="60" y="184"/>
                    <a:pt x="55" y="174"/>
                  </a:cubicBezTo>
                  <a:cubicBezTo>
                    <a:pt x="55" y="173"/>
                    <a:pt x="49" y="163"/>
                    <a:pt x="49" y="163"/>
                  </a:cubicBezTo>
                  <a:cubicBezTo>
                    <a:pt x="36" y="131"/>
                    <a:pt x="36" y="131"/>
                    <a:pt x="36" y="131"/>
                  </a:cubicBezTo>
                  <a:cubicBezTo>
                    <a:pt x="22" y="89"/>
                    <a:pt x="22" y="89"/>
                    <a:pt x="22" y="89"/>
                  </a:cubicBezTo>
                  <a:cubicBezTo>
                    <a:pt x="0" y="58"/>
                    <a:pt x="0" y="58"/>
                    <a:pt x="0" y="58"/>
                  </a:cubicBezTo>
                  <a:cubicBezTo>
                    <a:pt x="13" y="14"/>
                    <a:pt x="13" y="14"/>
                    <a:pt x="13" y="14"/>
                  </a:cubicBezTo>
                  <a:cubicBezTo>
                    <a:pt x="23" y="0"/>
                    <a:pt x="23" y="0"/>
                    <a:pt x="23" y="0"/>
                  </a:cubicBezTo>
                  <a:cubicBezTo>
                    <a:pt x="29" y="0"/>
                    <a:pt x="29" y="0"/>
                    <a:pt x="29" y="0"/>
                  </a:cubicBezTo>
                </a:path>
              </a:pathLst>
            </a:custGeom>
            <a:solidFill>
              <a:srgbClr val="755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3" name="Freeform 1244">
              <a:extLst>
                <a:ext uri="{FF2B5EF4-FFF2-40B4-BE49-F238E27FC236}">
                  <a16:creationId xmlns:a16="http://schemas.microsoft.com/office/drawing/2014/main" xmlns="" id="{AAFD95B4-E6FF-402C-B34D-0E9057AAE665}"/>
                </a:ext>
              </a:extLst>
            </p:cNvPr>
            <p:cNvSpPr>
              <a:spLocks/>
            </p:cNvSpPr>
            <p:nvPr/>
          </p:nvSpPr>
          <p:spPr bwMode="auto">
            <a:xfrm>
              <a:off x="6267106" y="6571940"/>
              <a:ext cx="292890" cy="187750"/>
            </a:xfrm>
            <a:custGeom>
              <a:avLst/>
              <a:gdLst>
                <a:gd name="T0" fmla="*/ 18 w 58"/>
                <a:gd name="T1" fmla="*/ 32 h 37"/>
                <a:gd name="T2" fmla="*/ 3 w 58"/>
                <a:gd name="T3" fmla="*/ 36 h 37"/>
                <a:gd name="T4" fmla="*/ 1 w 58"/>
                <a:gd name="T5" fmla="*/ 32 h 37"/>
                <a:gd name="T6" fmla="*/ 1 w 58"/>
                <a:gd name="T7" fmla="*/ 20 h 37"/>
                <a:gd name="T8" fmla="*/ 21 w 58"/>
                <a:gd name="T9" fmla="*/ 2 h 37"/>
                <a:gd name="T10" fmla="*/ 51 w 58"/>
                <a:gd name="T11" fmla="*/ 3 h 37"/>
                <a:gd name="T12" fmla="*/ 57 w 58"/>
                <a:gd name="T13" fmla="*/ 7 h 37"/>
                <a:gd name="T14" fmla="*/ 41 w 58"/>
                <a:gd name="T15" fmla="*/ 20 h 37"/>
                <a:gd name="T16" fmla="*/ 18 w 58"/>
                <a:gd name="T17" fmla="*/ 3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37">
                  <a:moveTo>
                    <a:pt x="18" y="32"/>
                  </a:moveTo>
                  <a:cubicBezTo>
                    <a:pt x="18" y="32"/>
                    <a:pt x="4" y="37"/>
                    <a:pt x="3" y="36"/>
                  </a:cubicBezTo>
                  <a:cubicBezTo>
                    <a:pt x="2" y="35"/>
                    <a:pt x="1" y="35"/>
                    <a:pt x="1" y="32"/>
                  </a:cubicBezTo>
                  <a:cubicBezTo>
                    <a:pt x="0" y="28"/>
                    <a:pt x="1" y="20"/>
                    <a:pt x="1" y="20"/>
                  </a:cubicBezTo>
                  <a:cubicBezTo>
                    <a:pt x="21" y="2"/>
                    <a:pt x="21" y="2"/>
                    <a:pt x="21" y="2"/>
                  </a:cubicBezTo>
                  <a:cubicBezTo>
                    <a:pt x="21" y="2"/>
                    <a:pt x="32" y="12"/>
                    <a:pt x="51" y="3"/>
                  </a:cubicBezTo>
                  <a:cubicBezTo>
                    <a:pt x="51" y="3"/>
                    <a:pt x="58" y="0"/>
                    <a:pt x="57" y="7"/>
                  </a:cubicBezTo>
                  <a:cubicBezTo>
                    <a:pt x="56" y="13"/>
                    <a:pt x="41" y="20"/>
                    <a:pt x="41" y="20"/>
                  </a:cubicBezTo>
                  <a:cubicBezTo>
                    <a:pt x="41" y="20"/>
                    <a:pt x="21" y="26"/>
                    <a:pt x="18"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4" name="Freeform 1245">
              <a:extLst>
                <a:ext uri="{FF2B5EF4-FFF2-40B4-BE49-F238E27FC236}">
                  <a16:creationId xmlns:a16="http://schemas.microsoft.com/office/drawing/2014/main" xmlns="" id="{BCD734C4-CDEB-4D2A-9DD2-C81F9756E57D}"/>
                </a:ext>
              </a:extLst>
            </p:cNvPr>
            <p:cNvSpPr>
              <a:spLocks/>
            </p:cNvSpPr>
            <p:nvPr/>
          </p:nvSpPr>
          <p:spPr bwMode="auto">
            <a:xfrm>
              <a:off x="5463535" y="6635776"/>
              <a:ext cx="341707" cy="138936"/>
            </a:xfrm>
            <a:custGeom>
              <a:avLst/>
              <a:gdLst>
                <a:gd name="T0" fmla="*/ 6 w 67"/>
                <a:gd name="T1" fmla="*/ 0 h 27"/>
                <a:gd name="T2" fmla="*/ 3 w 67"/>
                <a:gd name="T3" fmla="*/ 14 h 27"/>
                <a:gd name="T4" fmla="*/ 22 w 67"/>
                <a:gd name="T5" fmla="*/ 21 h 27"/>
                <a:gd name="T6" fmla="*/ 35 w 67"/>
                <a:gd name="T7" fmla="*/ 26 h 27"/>
                <a:gd name="T8" fmla="*/ 60 w 67"/>
                <a:gd name="T9" fmla="*/ 27 h 27"/>
                <a:gd name="T10" fmla="*/ 67 w 67"/>
                <a:gd name="T11" fmla="*/ 22 h 27"/>
                <a:gd name="T12" fmla="*/ 64 w 67"/>
                <a:gd name="T13" fmla="*/ 18 h 27"/>
                <a:gd name="T14" fmla="*/ 55 w 67"/>
                <a:gd name="T15" fmla="*/ 16 h 27"/>
                <a:gd name="T16" fmla="*/ 45 w 67"/>
                <a:gd name="T17" fmla="*/ 9 h 27"/>
                <a:gd name="T18" fmla="*/ 36 w 67"/>
                <a:gd name="T19" fmla="*/ 1 h 27"/>
                <a:gd name="T20" fmla="*/ 6 w 67"/>
                <a:gd name="T2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27">
                  <a:moveTo>
                    <a:pt x="6" y="0"/>
                  </a:moveTo>
                  <a:cubicBezTo>
                    <a:pt x="6" y="0"/>
                    <a:pt x="0" y="12"/>
                    <a:pt x="3" y="14"/>
                  </a:cubicBezTo>
                  <a:cubicBezTo>
                    <a:pt x="7" y="16"/>
                    <a:pt x="22" y="21"/>
                    <a:pt x="22" y="21"/>
                  </a:cubicBezTo>
                  <a:cubicBezTo>
                    <a:pt x="35" y="26"/>
                    <a:pt x="35" y="26"/>
                    <a:pt x="35" y="26"/>
                  </a:cubicBezTo>
                  <a:cubicBezTo>
                    <a:pt x="60" y="27"/>
                    <a:pt x="60" y="27"/>
                    <a:pt x="60" y="27"/>
                  </a:cubicBezTo>
                  <a:cubicBezTo>
                    <a:pt x="60" y="27"/>
                    <a:pt x="67" y="24"/>
                    <a:pt x="67" y="22"/>
                  </a:cubicBezTo>
                  <a:cubicBezTo>
                    <a:pt x="67" y="21"/>
                    <a:pt x="67" y="19"/>
                    <a:pt x="64" y="18"/>
                  </a:cubicBezTo>
                  <a:cubicBezTo>
                    <a:pt x="61" y="17"/>
                    <a:pt x="56" y="17"/>
                    <a:pt x="55" y="16"/>
                  </a:cubicBezTo>
                  <a:cubicBezTo>
                    <a:pt x="54" y="16"/>
                    <a:pt x="47" y="10"/>
                    <a:pt x="45" y="9"/>
                  </a:cubicBezTo>
                  <a:cubicBezTo>
                    <a:pt x="44" y="8"/>
                    <a:pt x="36" y="1"/>
                    <a:pt x="36" y="1"/>
                  </a:cubicBez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5" name="Freeform 1246">
              <a:extLst>
                <a:ext uri="{FF2B5EF4-FFF2-40B4-BE49-F238E27FC236}">
                  <a16:creationId xmlns:a16="http://schemas.microsoft.com/office/drawing/2014/main" xmlns="" id="{996AD603-76AC-4F94-9DA2-17AACE7582A8}"/>
                </a:ext>
              </a:extLst>
            </p:cNvPr>
            <p:cNvSpPr>
              <a:spLocks/>
            </p:cNvSpPr>
            <p:nvPr/>
          </p:nvSpPr>
          <p:spPr bwMode="auto">
            <a:xfrm>
              <a:off x="5493575" y="5742084"/>
              <a:ext cx="642107" cy="927488"/>
            </a:xfrm>
            <a:custGeom>
              <a:avLst/>
              <a:gdLst>
                <a:gd name="T0" fmla="*/ 60 w 126"/>
                <a:gd name="T1" fmla="*/ 0 h 183"/>
                <a:gd name="T2" fmla="*/ 59 w 126"/>
                <a:gd name="T3" fmla="*/ 34 h 183"/>
                <a:gd name="T4" fmla="*/ 50 w 126"/>
                <a:gd name="T5" fmla="*/ 74 h 183"/>
                <a:gd name="T6" fmla="*/ 41 w 126"/>
                <a:gd name="T7" fmla="*/ 96 h 183"/>
                <a:gd name="T8" fmla="*/ 21 w 126"/>
                <a:gd name="T9" fmla="*/ 132 h 183"/>
                <a:gd name="T10" fmla="*/ 6 w 126"/>
                <a:gd name="T11" fmla="*/ 160 h 183"/>
                <a:gd name="T12" fmla="*/ 0 w 126"/>
                <a:gd name="T13" fmla="*/ 177 h 183"/>
                <a:gd name="T14" fmla="*/ 18 w 126"/>
                <a:gd name="T15" fmla="*/ 181 h 183"/>
                <a:gd name="T16" fmla="*/ 30 w 126"/>
                <a:gd name="T17" fmla="*/ 178 h 183"/>
                <a:gd name="T18" fmla="*/ 32 w 126"/>
                <a:gd name="T19" fmla="*/ 172 h 183"/>
                <a:gd name="T20" fmla="*/ 52 w 126"/>
                <a:gd name="T21" fmla="*/ 127 h 183"/>
                <a:gd name="T22" fmla="*/ 60 w 126"/>
                <a:gd name="T23" fmla="*/ 117 h 183"/>
                <a:gd name="T24" fmla="*/ 81 w 126"/>
                <a:gd name="T25" fmla="*/ 95 h 183"/>
                <a:gd name="T26" fmla="*/ 95 w 126"/>
                <a:gd name="T27" fmla="*/ 67 h 183"/>
                <a:gd name="T28" fmla="*/ 118 w 126"/>
                <a:gd name="T29" fmla="*/ 13 h 183"/>
                <a:gd name="T30" fmla="*/ 60 w 126"/>
                <a:gd name="T31"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6" h="183">
                  <a:moveTo>
                    <a:pt x="60" y="0"/>
                  </a:moveTo>
                  <a:cubicBezTo>
                    <a:pt x="60" y="0"/>
                    <a:pt x="48" y="8"/>
                    <a:pt x="59" y="34"/>
                  </a:cubicBezTo>
                  <a:cubicBezTo>
                    <a:pt x="59" y="34"/>
                    <a:pt x="55" y="66"/>
                    <a:pt x="50" y="74"/>
                  </a:cubicBezTo>
                  <a:cubicBezTo>
                    <a:pt x="50" y="74"/>
                    <a:pt x="45" y="94"/>
                    <a:pt x="41" y="96"/>
                  </a:cubicBezTo>
                  <a:cubicBezTo>
                    <a:pt x="38" y="98"/>
                    <a:pt x="21" y="132"/>
                    <a:pt x="21" y="132"/>
                  </a:cubicBezTo>
                  <a:cubicBezTo>
                    <a:pt x="6" y="160"/>
                    <a:pt x="6" y="160"/>
                    <a:pt x="6" y="160"/>
                  </a:cubicBezTo>
                  <a:cubicBezTo>
                    <a:pt x="0" y="177"/>
                    <a:pt x="0" y="177"/>
                    <a:pt x="0" y="177"/>
                  </a:cubicBezTo>
                  <a:cubicBezTo>
                    <a:pt x="0" y="177"/>
                    <a:pt x="13" y="183"/>
                    <a:pt x="18" y="181"/>
                  </a:cubicBezTo>
                  <a:cubicBezTo>
                    <a:pt x="22" y="180"/>
                    <a:pt x="28" y="177"/>
                    <a:pt x="30" y="178"/>
                  </a:cubicBezTo>
                  <a:cubicBezTo>
                    <a:pt x="33" y="179"/>
                    <a:pt x="32" y="172"/>
                    <a:pt x="32" y="172"/>
                  </a:cubicBezTo>
                  <a:cubicBezTo>
                    <a:pt x="52" y="127"/>
                    <a:pt x="52" y="127"/>
                    <a:pt x="52" y="127"/>
                  </a:cubicBezTo>
                  <a:cubicBezTo>
                    <a:pt x="52" y="127"/>
                    <a:pt x="60" y="118"/>
                    <a:pt x="60" y="117"/>
                  </a:cubicBezTo>
                  <a:cubicBezTo>
                    <a:pt x="61" y="116"/>
                    <a:pt x="79" y="99"/>
                    <a:pt x="81" y="95"/>
                  </a:cubicBezTo>
                  <a:cubicBezTo>
                    <a:pt x="83" y="90"/>
                    <a:pt x="95" y="67"/>
                    <a:pt x="95" y="67"/>
                  </a:cubicBezTo>
                  <a:cubicBezTo>
                    <a:pt x="95" y="67"/>
                    <a:pt x="126" y="24"/>
                    <a:pt x="118" y="13"/>
                  </a:cubicBezTo>
                  <a:cubicBezTo>
                    <a:pt x="60" y="0"/>
                    <a:pt x="60" y="0"/>
                    <a:pt x="60" y="0"/>
                  </a:cubicBezTo>
                </a:path>
              </a:pathLst>
            </a:custGeom>
            <a:solidFill>
              <a:srgbClr val="8869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6" name="Freeform 1247">
              <a:extLst>
                <a:ext uri="{FF2B5EF4-FFF2-40B4-BE49-F238E27FC236}">
                  <a16:creationId xmlns:a16="http://schemas.microsoft.com/office/drawing/2014/main" xmlns="" id="{5B52B172-BDBC-44A2-8CD0-228C04223B9A}"/>
                </a:ext>
              </a:extLst>
            </p:cNvPr>
            <p:cNvSpPr>
              <a:spLocks/>
            </p:cNvSpPr>
            <p:nvPr/>
          </p:nvSpPr>
          <p:spPr bwMode="auto">
            <a:xfrm>
              <a:off x="5797729" y="5715798"/>
              <a:ext cx="326687" cy="90120"/>
            </a:xfrm>
            <a:custGeom>
              <a:avLst/>
              <a:gdLst>
                <a:gd name="T0" fmla="*/ 3 w 87"/>
                <a:gd name="T1" fmla="*/ 0 h 24"/>
                <a:gd name="T2" fmla="*/ 0 w 87"/>
                <a:gd name="T3" fmla="*/ 7 h 24"/>
                <a:gd name="T4" fmla="*/ 79 w 87"/>
                <a:gd name="T5" fmla="*/ 24 h 24"/>
                <a:gd name="T6" fmla="*/ 87 w 87"/>
                <a:gd name="T7" fmla="*/ 17 h 24"/>
                <a:gd name="T8" fmla="*/ 87 w 87"/>
                <a:gd name="T9" fmla="*/ 4 h 24"/>
                <a:gd name="T10" fmla="*/ 76 w 87"/>
                <a:gd name="T11" fmla="*/ 11 h 24"/>
                <a:gd name="T12" fmla="*/ 3 w 87"/>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87" h="24">
                  <a:moveTo>
                    <a:pt x="3" y="0"/>
                  </a:moveTo>
                  <a:lnTo>
                    <a:pt x="0" y="7"/>
                  </a:lnTo>
                  <a:lnTo>
                    <a:pt x="79" y="24"/>
                  </a:lnTo>
                  <a:lnTo>
                    <a:pt x="87" y="17"/>
                  </a:lnTo>
                  <a:lnTo>
                    <a:pt x="87" y="4"/>
                  </a:lnTo>
                  <a:lnTo>
                    <a:pt x="76" y="11"/>
                  </a:lnTo>
                  <a:lnTo>
                    <a:pt x="3" y="0"/>
                  </a:lnTo>
                  <a:close/>
                </a:path>
              </a:pathLst>
            </a:custGeom>
            <a:solidFill>
              <a:srgbClr val="755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7" name="Freeform 1248">
              <a:extLst>
                <a:ext uri="{FF2B5EF4-FFF2-40B4-BE49-F238E27FC236}">
                  <a16:creationId xmlns:a16="http://schemas.microsoft.com/office/drawing/2014/main" xmlns="" id="{6E003B2A-4C17-43C7-AA68-70B1E467D4BE}"/>
                </a:ext>
              </a:extLst>
            </p:cNvPr>
            <p:cNvSpPr>
              <a:spLocks/>
            </p:cNvSpPr>
            <p:nvPr/>
          </p:nvSpPr>
          <p:spPr bwMode="auto">
            <a:xfrm>
              <a:off x="5797729" y="5715798"/>
              <a:ext cx="326687" cy="90120"/>
            </a:xfrm>
            <a:custGeom>
              <a:avLst/>
              <a:gdLst>
                <a:gd name="T0" fmla="*/ 3 w 87"/>
                <a:gd name="T1" fmla="*/ 0 h 24"/>
                <a:gd name="T2" fmla="*/ 0 w 87"/>
                <a:gd name="T3" fmla="*/ 7 h 24"/>
                <a:gd name="T4" fmla="*/ 79 w 87"/>
                <a:gd name="T5" fmla="*/ 24 h 24"/>
                <a:gd name="T6" fmla="*/ 87 w 87"/>
                <a:gd name="T7" fmla="*/ 17 h 24"/>
                <a:gd name="T8" fmla="*/ 87 w 87"/>
                <a:gd name="T9" fmla="*/ 4 h 24"/>
                <a:gd name="T10" fmla="*/ 76 w 87"/>
                <a:gd name="T11" fmla="*/ 11 h 24"/>
                <a:gd name="T12" fmla="*/ 3 w 87"/>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87" h="24">
                  <a:moveTo>
                    <a:pt x="3" y="0"/>
                  </a:moveTo>
                  <a:lnTo>
                    <a:pt x="0" y="7"/>
                  </a:lnTo>
                  <a:lnTo>
                    <a:pt x="79" y="24"/>
                  </a:lnTo>
                  <a:lnTo>
                    <a:pt x="87" y="17"/>
                  </a:lnTo>
                  <a:lnTo>
                    <a:pt x="87" y="4"/>
                  </a:lnTo>
                  <a:lnTo>
                    <a:pt x="76" y="11"/>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8" name="Freeform 1249">
              <a:extLst>
                <a:ext uri="{FF2B5EF4-FFF2-40B4-BE49-F238E27FC236}">
                  <a16:creationId xmlns:a16="http://schemas.microsoft.com/office/drawing/2014/main" xmlns="" id="{C24FE1CD-5828-48AA-ABDB-B0F7F51FC504}"/>
                </a:ext>
              </a:extLst>
            </p:cNvPr>
            <p:cNvSpPr>
              <a:spLocks/>
            </p:cNvSpPr>
            <p:nvPr/>
          </p:nvSpPr>
          <p:spPr bwMode="auto">
            <a:xfrm>
              <a:off x="6083110" y="5730818"/>
              <a:ext cx="41306" cy="75100"/>
            </a:xfrm>
            <a:custGeom>
              <a:avLst/>
              <a:gdLst>
                <a:gd name="T0" fmla="*/ 11 w 11"/>
                <a:gd name="T1" fmla="*/ 0 h 20"/>
                <a:gd name="T2" fmla="*/ 0 w 11"/>
                <a:gd name="T3" fmla="*/ 7 h 20"/>
                <a:gd name="T4" fmla="*/ 3 w 11"/>
                <a:gd name="T5" fmla="*/ 20 h 20"/>
                <a:gd name="T6" fmla="*/ 11 w 11"/>
                <a:gd name="T7" fmla="*/ 13 h 20"/>
                <a:gd name="T8" fmla="*/ 11 w 11"/>
                <a:gd name="T9" fmla="*/ 0 h 20"/>
              </a:gdLst>
              <a:ahLst/>
              <a:cxnLst>
                <a:cxn ang="0">
                  <a:pos x="T0" y="T1"/>
                </a:cxn>
                <a:cxn ang="0">
                  <a:pos x="T2" y="T3"/>
                </a:cxn>
                <a:cxn ang="0">
                  <a:pos x="T4" y="T5"/>
                </a:cxn>
                <a:cxn ang="0">
                  <a:pos x="T6" y="T7"/>
                </a:cxn>
                <a:cxn ang="0">
                  <a:pos x="T8" y="T9"/>
                </a:cxn>
              </a:cxnLst>
              <a:rect l="0" t="0" r="r" b="b"/>
              <a:pathLst>
                <a:path w="11" h="20">
                  <a:moveTo>
                    <a:pt x="11" y="0"/>
                  </a:moveTo>
                  <a:lnTo>
                    <a:pt x="0" y="7"/>
                  </a:lnTo>
                  <a:lnTo>
                    <a:pt x="3" y="20"/>
                  </a:lnTo>
                  <a:lnTo>
                    <a:pt x="11" y="13"/>
                  </a:lnTo>
                  <a:lnTo>
                    <a:pt x="11" y="0"/>
                  </a:lnTo>
                  <a:close/>
                </a:path>
              </a:pathLst>
            </a:custGeom>
            <a:solidFill>
              <a:srgbClr val="755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9" name="Freeform 1250">
              <a:extLst>
                <a:ext uri="{FF2B5EF4-FFF2-40B4-BE49-F238E27FC236}">
                  <a16:creationId xmlns:a16="http://schemas.microsoft.com/office/drawing/2014/main" xmlns="" id="{37048245-D202-448F-98A8-5893D800CE83}"/>
                </a:ext>
              </a:extLst>
            </p:cNvPr>
            <p:cNvSpPr>
              <a:spLocks/>
            </p:cNvSpPr>
            <p:nvPr/>
          </p:nvSpPr>
          <p:spPr bwMode="auto">
            <a:xfrm>
              <a:off x="6083110" y="5730818"/>
              <a:ext cx="41306" cy="75100"/>
            </a:xfrm>
            <a:custGeom>
              <a:avLst/>
              <a:gdLst>
                <a:gd name="T0" fmla="*/ 11 w 11"/>
                <a:gd name="T1" fmla="*/ 0 h 20"/>
                <a:gd name="T2" fmla="*/ 0 w 11"/>
                <a:gd name="T3" fmla="*/ 7 h 20"/>
                <a:gd name="T4" fmla="*/ 3 w 11"/>
                <a:gd name="T5" fmla="*/ 20 h 20"/>
                <a:gd name="T6" fmla="*/ 11 w 11"/>
                <a:gd name="T7" fmla="*/ 13 h 20"/>
                <a:gd name="T8" fmla="*/ 11 w 11"/>
                <a:gd name="T9" fmla="*/ 0 h 20"/>
              </a:gdLst>
              <a:ahLst/>
              <a:cxnLst>
                <a:cxn ang="0">
                  <a:pos x="T0" y="T1"/>
                </a:cxn>
                <a:cxn ang="0">
                  <a:pos x="T2" y="T3"/>
                </a:cxn>
                <a:cxn ang="0">
                  <a:pos x="T4" y="T5"/>
                </a:cxn>
                <a:cxn ang="0">
                  <a:pos x="T6" y="T7"/>
                </a:cxn>
                <a:cxn ang="0">
                  <a:pos x="T8" y="T9"/>
                </a:cxn>
              </a:cxnLst>
              <a:rect l="0" t="0" r="r" b="b"/>
              <a:pathLst>
                <a:path w="11" h="20">
                  <a:moveTo>
                    <a:pt x="11" y="0"/>
                  </a:moveTo>
                  <a:lnTo>
                    <a:pt x="0" y="7"/>
                  </a:lnTo>
                  <a:lnTo>
                    <a:pt x="3" y="20"/>
                  </a:lnTo>
                  <a:lnTo>
                    <a:pt x="11" y="13"/>
                  </a:lnTo>
                  <a:lnTo>
                    <a:pt x="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0" name="Freeform 1251">
              <a:extLst>
                <a:ext uri="{FF2B5EF4-FFF2-40B4-BE49-F238E27FC236}">
                  <a16:creationId xmlns:a16="http://schemas.microsoft.com/office/drawing/2014/main" xmlns="" id="{E7C5605F-0637-4645-9CE8-19E1782435DA}"/>
                </a:ext>
              </a:extLst>
            </p:cNvPr>
            <p:cNvSpPr>
              <a:spLocks/>
            </p:cNvSpPr>
            <p:nvPr/>
          </p:nvSpPr>
          <p:spPr bwMode="auto">
            <a:xfrm>
              <a:off x="5932910" y="4863413"/>
              <a:ext cx="247830" cy="300401"/>
            </a:xfrm>
            <a:custGeom>
              <a:avLst/>
              <a:gdLst>
                <a:gd name="T0" fmla="*/ 31 w 49"/>
                <a:gd name="T1" fmla="*/ 59 h 59"/>
                <a:gd name="T2" fmla="*/ 3 w 49"/>
                <a:gd name="T3" fmla="*/ 43 h 59"/>
                <a:gd name="T4" fmla="*/ 0 w 49"/>
                <a:gd name="T5" fmla="*/ 37 h 59"/>
                <a:gd name="T6" fmla="*/ 29 w 49"/>
                <a:gd name="T7" fmla="*/ 0 h 59"/>
                <a:gd name="T8" fmla="*/ 41 w 49"/>
                <a:gd name="T9" fmla="*/ 14 h 59"/>
                <a:gd name="T10" fmla="*/ 45 w 49"/>
                <a:gd name="T11" fmla="*/ 21 h 59"/>
                <a:gd name="T12" fmla="*/ 47 w 49"/>
                <a:gd name="T13" fmla="*/ 27 h 59"/>
                <a:gd name="T14" fmla="*/ 46 w 49"/>
                <a:gd name="T15" fmla="*/ 39 h 59"/>
                <a:gd name="T16" fmla="*/ 43 w 49"/>
                <a:gd name="T17" fmla="*/ 46 h 59"/>
                <a:gd name="T18" fmla="*/ 31 w 49"/>
                <a:gd name="T19"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9">
                  <a:moveTo>
                    <a:pt x="31" y="59"/>
                  </a:moveTo>
                  <a:cubicBezTo>
                    <a:pt x="31" y="59"/>
                    <a:pt x="8" y="40"/>
                    <a:pt x="3" y="43"/>
                  </a:cubicBezTo>
                  <a:cubicBezTo>
                    <a:pt x="0" y="37"/>
                    <a:pt x="0" y="37"/>
                    <a:pt x="0" y="37"/>
                  </a:cubicBezTo>
                  <a:cubicBezTo>
                    <a:pt x="29" y="0"/>
                    <a:pt x="29" y="0"/>
                    <a:pt x="29" y="0"/>
                  </a:cubicBezTo>
                  <a:cubicBezTo>
                    <a:pt x="29" y="0"/>
                    <a:pt x="40" y="10"/>
                    <a:pt x="41" y="14"/>
                  </a:cubicBezTo>
                  <a:cubicBezTo>
                    <a:pt x="41" y="14"/>
                    <a:pt x="41" y="18"/>
                    <a:pt x="45" y="21"/>
                  </a:cubicBezTo>
                  <a:cubicBezTo>
                    <a:pt x="48" y="24"/>
                    <a:pt x="49" y="27"/>
                    <a:pt x="47" y="27"/>
                  </a:cubicBezTo>
                  <a:cubicBezTo>
                    <a:pt x="45" y="28"/>
                    <a:pt x="46" y="35"/>
                    <a:pt x="46" y="39"/>
                  </a:cubicBezTo>
                  <a:cubicBezTo>
                    <a:pt x="45" y="42"/>
                    <a:pt x="49" y="44"/>
                    <a:pt x="43" y="46"/>
                  </a:cubicBezTo>
                  <a:cubicBezTo>
                    <a:pt x="37" y="49"/>
                    <a:pt x="33" y="54"/>
                    <a:pt x="31" y="59"/>
                  </a:cubicBezTo>
                  <a:close/>
                </a:path>
              </a:pathLst>
            </a:custGeom>
            <a:solidFill>
              <a:srgbClr val="EAA6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1" name="Freeform 1252">
              <a:extLst>
                <a:ext uri="{FF2B5EF4-FFF2-40B4-BE49-F238E27FC236}">
                  <a16:creationId xmlns:a16="http://schemas.microsoft.com/office/drawing/2014/main" xmlns="" id="{9B4AFE79-D795-4510-8AD3-3FF86A2ED59B}"/>
                </a:ext>
              </a:extLst>
            </p:cNvPr>
            <p:cNvSpPr>
              <a:spLocks/>
            </p:cNvSpPr>
            <p:nvPr/>
          </p:nvSpPr>
          <p:spPr bwMode="auto">
            <a:xfrm>
              <a:off x="5869076" y="4818353"/>
              <a:ext cx="244077" cy="262850"/>
            </a:xfrm>
            <a:custGeom>
              <a:avLst/>
              <a:gdLst>
                <a:gd name="T0" fmla="*/ 39 w 48"/>
                <a:gd name="T1" fmla="*/ 16 h 52"/>
                <a:gd name="T2" fmla="*/ 40 w 48"/>
                <a:gd name="T3" fmla="*/ 21 h 52"/>
                <a:gd name="T4" fmla="*/ 38 w 48"/>
                <a:gd name="T5" fmla="*/ 33 h 52"/>
                <a:gd name="T6" fmla="*/ 36 w 48"/>
                <a:gd name="T7" fmla="*/ 32 h 52"/>
                <a:gd name="T8" fmla="*/ 36 w 48"/>
                <a:gd name="T9" fmla="*/ 36 h 52"/>
                <a:gd name="T10" fmla="*/ 26 w 48"/>
                <a:gd name="T11" fmla="*/ 43 h 52"/>
                <a:gd name="T12" fmla="*/ 15 w 48"/>
                <a:gd name="T13" fmla="*/ 52 h 52"/>
                <a:gd name="T14" fmla="*/ 7 w 48"/>
                <a:gd name="T15" fmla="*/ 39 h 52"/>
                <a:gd name="T16" fmla="*/ 4 w 48"/>
                <a:gd name="T17" fmla="*/ 35 h 52"/>
                <a:gd name="T18" fmla="*/ 3 w 48"/>
                <a:gd name="T19" fmla="*/ 28 h 52"/>
                <a:gd name="T20" fmla="*/ 0 w 48"/>
                <a:gd name="T21" fmla="*/ 26 h 52"/>
                <a:gd name="T22" fmla="*/ 7 w 48"/>
                <a:gd name="T23" fmla="*/ 18 h 52"/>
                <a:gd name="T24" fmla="*/ 6 w 48"/>
                <a:gd name="T25" fmla="*/ 16 h 52"/>
                <a:gd name="T26" fmla="*/ 8 w 48"/>
                <a:gd name="T27" fmla="*/ 15 h 52"/>
                <a:gd name="T28" fmla="*/ 15 w 48"/>
                <a:gd name="T29" fmla="*/ 5 h 52"/>
                <a:gd name="T30" fmla="*/ 22 w 48"/>
                <a:gd name="T31" fmla="*/ 3 h 52"/>
                <a:gd name="T32" fmla="*/ 25 w 48"/>
                <a:gd name="T33" fmla="*/ 1 h 52"/>
                <a:gd name="T34" fmla="*/ 29 w 48"/>
                <a:gd name="T35" fmla="*/ 2 h 52"/>
                <a:gd name="T36" fmla="*/ 34 w 48"/>
                <a:gd name="T37" fmla="*/ 0 h 52"/>
                <a:gd name="T38" fmla="*/ 36 w 48"/>
                <a:gd name="T39" fmla="*/ 3 h 52"/>
                <a:gd name="T40" fmla="*/ 38 w 48"/>
                <a:gd name="T41" fmla="*/ 2 h 52"/>
                <a:gd name="T42" fmla="*/ 40 w 48"/>
                <a:gd name="T43" fmla="*/ 2 h 52"/>
                <a:gd name="T44" fmla="*/ 41 w 48"/>
                <a:gd name="T45" fmla="*/ 2 h 52"/>
                <a:gd name="T46" fmla="*/ 42 w 48"/>
                <a:gd name="T47" fmla="*/ 1 h 52"/>
                <a:gd name="T48" fmla="*/ 47 w 48"/>
                <a:gd name="T49" fmla="*/ 4 h 52"/>
                <a:gd name="T50" fmla="*/ 48 w 48"/>
                <a:gd name="T51" fmla="*/ 10 h 52"/>
                <a:gd name="T52" fmla="*/ 46 w 48"/>
                <a:gd name="T53" fmla="*/ 11 h 52"/>
                <a:gd name="T54" fmla="*/ 39 w 48"/>
                <a:gd name="T55" fmla="*/ 1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52">
                  <a:moveTo>
                    <a:pt x="39" y="16"/>
                  </a:moveTo>
                  <a:cubicBezTo>
                    <a:pt x="39" y="16"/>
                    <a:pt x="43" y="15"/>
                    <a:pt x="40" y="21"/>
                  </a:cubicBezTo>
                  <a:cubicBezTo>
                    <a:pt x="38" y="26"/>
                    <a:pt x="38" y="33"/>
                    <a:pt x="38" y="33"/>
                  </a:cubicBezTo>
                  <a:cubicBezTo>
                    <a:pt x="36" y="32"/>
                    <a:pt x="36" y="32"/>
                    <a:pt x="36" y="32"/>
                  </a:cubicBezTo>
                  <a:cubicBezTo>
                    <a:pt x="36" y="32"/>
                    <a:pt x="37" y="32"/>
                    <a:pt x="36" y="36"/>
                  </a:cubicBezTo>
                  <a:cubicBezTo>
                    <a:pt x="34" y="40"/>
                    <a:pt x="32" y="39"/>
                    <a:pt x="26" y="43"/>
                  </a:cubicBezTo>
                  <a:cubicBezTo>
                    <a:pt x="20" y="47"/>
                    <a:pt x="15" y="52"/>
                    <a:pt x="15" y="52"/>
                  </a:cubicBezTo>
                  <a:cubicBezTo>
                    <a:pt x="15" y="52"/>
                    <a:pt x="9" y="41"/>
                    <a:pt x="7" y="39"/>
                  </a:cubicBezTo>
                  <a:cubicBezTo>
                    <a:pt x="5" y="37"/>
                    <a:pt x="5" y="38"/>
                    <a:pt x="4" y="35"/>
                  </a:cubicBezTo>
                  <a:cubicBezTo>
                    <a:pt x="4" y="32"/>
                    <a:pt x="4" y="28"/>
                    <a:pt x="3" y="28"/>
                  </a:cubicBezTo>
                  <a:cubicBezTo>
                    <a:pt x="1" y="29"/>
                    <a:pt x="0" y="26"/>
                    <a:pt x="0" y="26"/>
                  </a:cubicBezTo>
                  <a:cubicBezTo>
                    <a:pt x="7" y="18"/>
                    <a:pt x="7" y="18"/>
                    <a:pt x="7" y="18"/>
                  </a:cubicBezTo>
                  <a:cubicBezTo>
                    <a:pt x="6" y="16"/>
                    <a:pt x="6" y="16"/>
                    <a:pt x="6" y="16"/>
                  </a:cubicBezTo>
                  <a:cubicBezTo>
                    <a:pt x="8" y="15"/>
                    <a:pt x="8" y="15"/>
                    <a:pt x="8" y="15"/>
                  </a:cubicBezTo>
                  <a:cubicBezTo>
                    <a:pt x="15" y="5"/>
                    <a:pt x="15" y="5"/>
                    <a:pt x="15" y="5"/>
                  </a:cubicBezTo>
                  <a:cubicBezTo>
                    <a:pt x="15" y="5"/>
                    <a:pt x="21" y="6"/>
                    <a:pt x="22" y="3"/>
                  </a:cubicBezTo>
                  <a:cubicBezTo>
                    <a:pt x="24" y="1"/>
                    <a:pt x="24" y="0"/>
                    <a:pt x="25" y="1"/>
                  </a:cubicBezTo>
                  <a:cubicBezTo>
                    <a:pt x="26" y="1"/>
                    <a:pt x="29" y="2"/>
                    <a:pt x="29" y="2"/>
                  </a:cubicBezTo>
                  <a:cubicBezTo>
                    <a:pt x="34" y="0"/>
                    <a:pt x="34" y="0"/>
                    <a:pt x="34" y="0"/>
                  </a:cubicBezTo>
                  <a:cubicBezTo>
                    <a:pt x="36" y="3"/>
                    <a:pt x="36" y="3"/>
                    <a:pt x="36" y="3"/>
                  </a:cubicBezTo>
                  <a:cubicBezTo>
                    <a:pt x="38" y="2"/>
                    <a:pt x="38" y="2"/>
                    <a:pt x="38" y="2"/>
                  </a:cubicBezTo>
                  <a:cubicBezTo>
                    <a:pt x="40" y="2"/>
                    <a:pt x="40" y="2"/>
                    <a:pt x="40" y="2"/>
                  </a:cubicBezTo>
                  <a:cubicBezTo>
                    <a:pt x="41" y="2"/>
                    <a:pt x="41" y="2"/>
                    <a:pt x="41" y="2"/>
                  </a:cubicBezTo>
                  <a:cubicBezTo>
                    <a:pt x="42" y="1"/>
                    <a:pt x="42" y="1"/>
                    <a:pt x="42" y="1"/>
                  </a:cubicBezTo>
                  <a:cubicBezTo>
                    <a:pt x="47" y="4"/>
                    <a:pt x="47" y="4"/>
                    <a:pt x="47" y="4"/>
                  </a:cubicBezTo>
                  <a:cubicBezTo>
                    <a:pt x="48" y="10"/>
                    <a:pt x="48" y="10"/>
                    <a:pt x="48" y="10"/>
                  </a:cubicBezTo>
                  <a:cubicBezTo>
                    <a:pt x="46" y="11"/>
                    <a:pt x="46" y="11"/>
                    <a:pt x="46" y="11"/>
                  </a:cubicBezTo>
                  <a:cubicBezTo>
                    <a:pt x="46" y="11"/>
                    <a:pt x="38" y="16"/>
                    <a:pt x="39" y="16"/>
                  </a:cubicBezTo>
                  <a:close/>
                </a:path>
              </a:pathLst>
            </a:custGeom>
            <a:solidFill>
              <a:srgbClr val="56250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2" name="Freeform 1253">
              <a:extLst>
                <a:ext uri="{FF2B5EF4-FFF2-40B4-BE49-F238E27FC236}">
                  <a16:creationId xmlns:a16="http://schemas.microsoft.com/office/drawing/2014/main" xmlns="" id="{519E2DE0-77B9-4B3C-94B5-14A3E1540D64}"/>
                </a:ext>
              </a:extLst>
            </p:cNvPr>
            <p:cNvSpPr>
              <a:spLocks/>
            </p:cNvSpPr>
            <p:nvPr/>
          </p:nvSpPr>
          <p:spPr bwMode="auto">
            <a:xfrm>
              <a:off x="5797729" y="5051163"/>
              <a:ext cx="352971" cy="705941"/>
            </a:xfrm>
            <a:custGeom>
              <a:avLst/>
              <a:gdLst>
                <a:gd name="T0" fmla="*/ 57 w 69"/>
                <a:gd name="T1" fmla="*/ 22 h 139"/>
                <a:gd name="T2" fmla="*/ 58 w 69"/>
                <a:gd name="T3" fmla="*/ 36 h 139"/>
                <a:gd name="T4" fmla="*/ 59 w 69"/>
                <a:gd name="T5" fmla="*/ 40 h 139"/>
                <a:gd name="T6" fmla="*/ 69 w 69"/>
                <a:gd name="T7" fmla="*/ 68 h 139"/>
                <a:gd name="T8" fmla="*/ 66 w 69"/>
                <a:gd name="T9" fmla="*/ 104 h 139"/>
                <a:gd name="T10" fmla="*/ 67 w 69"/>
                <a:gd name="T11" fmla="*/ 116 h 139"/>
                <a:gd name="T12" fmla="*/ 65 w 69"/>
                <a:gd name="T13" fmla="*/ 132 h 139"/>
                <a:gd name="T14" fmla="*/ 56 w 69"/>
                <a:gd name="T15" fmla="*/ 139 h 139"/>
                <a:gd name="T16" fmla="*/ 2 w 69"/>
                <a:gd name="T17" fmla="*/ 131 h 139"/>
                <a:gd name="T18" fmla="*/ 4 w 69"/>
                <a:gd name="T19" fmla="*/ 74 h 139"/>
                <a:gd name="T20" fmla="*/ 25 w 69"/>
                <a:gd name="T21" fmla="*/ 14 h 139"/>
                <a:gd name="T22" fmla="*/ 29 w 69"/>
                <a:gd name="T23" fmla="*/ 6 h 139"/>
                <a:gd name="T24" fmla="*/ 57 w 69"/>
                <a:gd name="T25" fmla="*/ 2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39">
                  <a:moveTo>
                    <a:pt x="57" y="22"/>
                  </a:moveTo>
                  <a:cubicBezTo>
                    <a:pt x="57" y="22"/>
                    <a:pt x="55" y="31"/>
                    <a:pt x="58" y="36"/>
                  </a:cubicBezTo>
                  <a:cubicBezTo>
                    <a:pt x="58" y="37"/>
                    <a:pt x="58" y="38"/>
                    <a:pt x="59" y="40"/>
                  </a:cubicBezTo>
                  <a:cubicBezTo>
                    <a:pt x="62" y="49"/>
                    <a:pt x="69" y="68"/>
                    <a:pt x="69" y="68"/>
                  </a:cubicBezTo>
                  <a:cubicBezTo>
                    <a:pt x="69" y="68"/>
                    <a:pt x="63" y="100"/>
                    <a:pt x="66" y="104"/>
                  </a:cubicBezTo>
                  <a:cubicBezTo>
                    <a:pt x="68" y="108"/>
                    <a:pt x="67" y="115"/>
                    <a:pt x="67" y="116"/>
                  </a:cubicBezTo>
                  <a:cubicBezTo>
                    <a:pt x="67" y="117"/>
                    <a:pt x="67" y="128"/>
                    <a:pt x="65" y="132"/>
                  </a:cubicBezTo>
                  <a:cubicBezTo>
                    <a:pt x="63" y="137"/>
                    <a:pt x="56" y="139"/>
                    <a:pt x="56" y="139"/>
                  </a:cubicBezTo>
                  <a:cubicBezTo>
                    <a:pt x="2" y="131"/>
                    <a:pt x="2" y="131"/>
                    <a:pt x="2" y="131"/>
                  </a:cubicBezTo>
                  <a:cubicBezTo>
                    <a:pt x="4" y="74"/>
                    <a:pt x="4" y="74"/>
                    <a:pt x="4" y="74"/>
                  </a:cubicBezTo>
                  <a:cubicBezTo>
                    <a:pt x="4" y="74"/>
                    <a:pt x="0" y="39"/>
                    <a:pt x="25" y="14"/>
                  </a:cubicBezTo>
                  <a:cubicBezTo>
                    <a:pt x="25" y="14"/>
                    <a:pt x="23" y="6"/>
                    <a:pt x="29" y="6"/>
                  </a:cubicBezTo>
                  <a:cubicBezTo>
                    <a:pt x="29" y="6"/>
                    <a:pt x="27" y="0"/>
                    <a:pt x="57" y="22"/>
                  </a:cubicBezTo>
                  <a:close/>
                </a:path>
              </a:pathLst>
            </a:custGeom>
            <a:solidFill>
              <a:srgbClr val="C4C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3" name="Freeform 1254">
              <a:extLst>
                <a:ext uri="{FF2B5EF4-FFF2-40B4-BE49-F238E27FC236}">
                  <a16:creationId xmlns:a16="http://schemas.microsoft.com/office/drawing/2014/main" xmlns="" id="{7816A525-61F8-4AB3-9EC1-1517D6A2DE9A}"/>
                </a:ext>
              </a:extLst>
            </p:cNvPr>
            <p:cNvSpPr>
              <a:spLocks/>
            </p:cNvSpPr>
            <p:nvPr/>
          </p:nvSpPr>
          <p:spPr bwMode="auto">
            <a:xfrm>
              <a:off x="5808996" y="5122507"/>
              <a:ext cx="341707" cy="634597"/>
            </a:xfrm>
            <a:custGeom>
              <a:avLst/>
              <a:gdLst>
                <a:gd name="T0" fmla="*/ 31 w 67"/>
                <a:gd name="T1" fmla="*/ 64 h 125"/>
                <a:gd name="T2" fmla="*/ 27 w 67"/>
                <a:gd name="T3" fmla="*/ 19 h 125"/>
                <a:gd name="T4" fmla="*/ 28 w 67"/>
                <a:gd name="T5" fmla="*/ 10 h 125"/>
                <a:gd name="T6" fmla="*/ 19 w 67"/>
                <a:gd name="T7" fmla="*/ 4 h 125"/>
                <a:gd name="T8" fmla="*/ 23 w 67"/>
                <a:gd name="T9" fmla="*/ 0 h 125"/>
                <a:gd name="T10" fmla="*/ 36 w 67"/>
                <a:gd name="T11" fmla="*/ 8 h 125"/>
                <a:gd name="T12" fmla="*/ 55 w 67"/>
                <a:gd name="T13" fmla="*/ 19 h 125"/>
                <a:gd name="T14" fmla="*/ 56 w 67"/>
                <a:gd name="T15" fmla="*/ 22 h 125"/>
                <a:gd name="T16" fmla="*/ 57 w 67"/>
                <a:gd name="T17" fmla="*/ 26 h 125"/>
                <a:gd name="T18" fmla="*/ 67 w 67"/>
                <a:gd name="T19" fmla="*/ 54 h 125"/>
                <a:gd name="T20" fmla="*/ 64 w 67"/>
                <a:gd name="T21" fmla="*/ 90 h 125"/>
                <a:gd name="T22" fmla="*/ 65 w 67"/>
                <a:gd name="T23" fmla="*/ 102 h 125"/>
                <a:gd name="T24" fmla="*/ 63 w 67"/>
                <a:gd name="T25" fmla="*/ 118 h 125"/>
                <a:gd name="T26" fmla="*/ 54 w 67"/>
                <a:gd name="T27" fmla="*/ 125 h 125"/>
                <a:gd name="T28" fmla="*/ 0 w 67"/>
                <a:gd name="T29" fmla="*/ 117 h 125"/>
                <a:gd name="T30" fmla="*/ 2 w 67"/>
                <a:gd name="T31" fmla="*/ 80 h 125"/>
                <a:gd name="T32" fmla="*/ 31 w 67"/>
                <a:gd name="T33" fmla="*/ 64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25">
                  <a:moveTo>
                    <a:pt x="31" y="64"/>
                  </a:moveTo>
                  <a:cubicBezTo>
                    <a:pt x="36" y="51"/>
                    <a:pt x="22" y="34"/>
                    <a:pt x="27" y="19"/>
                  </a:cubicBezTo>
                  <a:cubicBezTo>
                    <a:pt x="28" y="17"/>
                    <a:pt x="30" y="13"/>
                    <a:pt x="28" y="10"/>
                  </a:cubicBezTo>
                  <a:cubicBezTo>
                    <a:pt x="25" y="6"/>
                    <a:pt x="19" y="6"/>
                    <a:pt x="19" y="4"/>
                  </a:cubicBezTo>
                  <a:cubicBezTo>
                    <a:pt x="19" y="3"/>
                    <a:pt x="20" y="2"/>
                    <a:pt x="23" y="0"/>
                  </a:cubicBezTo>
                  <a:cubicBezTo>
                    <a:pt x="27" y="3"/>
                    <a:pt x="32" y="5"/>
                    <a:pt x="36" y="8"/>
                  </a:cubicBezTo>
                  <a:cubicBezTo>
                    <a:pt x="43" y="12"/>
                    <a:pt x="51" y="16"/>
                    <a:pt x="55" y="19"/>
                  </a:cubicBezTo>
                  <a:cubicBezTo>
                    <a:pt x="55" y="20"/>
                    <a:pt x="55" y="21"/>
                    <a:pt x="56" y="22"/>
                  </a:cubicBezTo>
                  <a:cubicBezTo>
                    <a:pt x="56" y="23"/>
                    <a:pt x="56" y="24"/>
                    <a:pt x="57" y="26"/>
                  </a:cubicBezTo>
                  <a:cubicBezTo>
                    <a:pt x="60" y="35"/>
                    <a:pt x="67" y="54"/>
                    <a:pt x="67" y="54"/>
                  </a:cubicBezTo>
                  <a:cubicBezTo>
                    <a:pt x="67" y="54"/>
                    <a:pt x="61" y="86"/>
                    <a:pt x="64" y="90"/>
                  </a:cubicBezTo>
                  <a:cubicBezTo>
                    <a:pt x="66" y="94"/>
                    <a:pt x="65" y="101"/>
                    <a:pt x="65" y="102"/>
                  </a:cubicBezTo>
                  <a:cubicBezTo>
                    <a:pt x="65" y="103"/>
                    <a:pt x="65" y="114"/>
                    <a:pt x="63" y="118"/>
                  </a:cubicBezTo>
                  <a:cubicBezTo>
                    <a:pt x="61" y="123"/>
                    <a:pt x="54" y="125"/>
                    <a:pt x="54" y="125"/>
                  </a:cubicBezTo>
                  <a:cubicBezTo>
                    <a:pt x="0" y="117"/>
                    <a:pt x="0" y="117"/>
                    <a:pt x="0" y="117"/>
                  </a:cubicBezTo>
                  <a:cubicBezTo>
                    <a:pt x="1" y="104"/>
                    <a:pt x="2" y="92"/>
                    <a:pt x="2" y="80"/>
                  </a:cubicBezTo>
                  <a:cubicBezTo>
                    <a:pt x="22" y="77"/>
                    <a:pt x="29" y="70"/>
                    <a:pt x="31" y="64"/>
                  </a:cubicBezTo>
                  <a:close/>
                </a:path>
              </a:pathLst>
            </a:custGeom>
            <a:solidFill>
              <a:srgbClr val="8869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4" name="Freeform 1255">
              <a:extLst>
                <a:ext uri="{FF2B5EF4-FFF2-40B4-BE49-F238E27FC236}">
                  <a16:creationId xmlns:a16="http://schemas.microsoft.com/office/drawing/2014/main" xmlns="" id="{CA235A67-F2F9-475B-A74E-D08C4391EE88}"/>
                </a:ext>
              </a:extLst>
            </p:cNvPr>
            <p:cNvSpPr>
              <a:spLocks/>
            </p:cNvSpPr>
            <p:nvPr/>
          </p:nvSpPr>
          <p:spPr bwMode="auto">
            <a:xfrm>
              <a:off x="6173230" y="5452948"/>
              <a:ext cx="428071" cy="123916"/>
            </a:xfrm>
            <a:custGeom>
              <a:avLst/>
              <a:gdLst>
                <a:gd name="T0" fmla="*/ 79 w 84"/>
                <a:gd name="T1" fmla="*/ 24 h 25"/>
                <a:gd name="T2" fmla="*/ 76 w 84"/>
                <a:gd name="T3" fmla="*/ 23 h 25"/>
                <a:gd name="T4" fmla="*/ 71 w 84"/>
                <a:gd name="T5" fmla="*/ 23 h 25"/>
                <a:gd name="T6" fmla="*/ 56 w 84"/>
                <a:gd name="T7" fmla="*/ 22 h 25"/>
                <a:gd name="T8" fmla="*/ 42 w 84"/>
                <a:gd name="T9" fmla="*/ 23 h 25"/>
                <a:gd name="T10" fmla="*/ 22 w 84"/>
                <a:gd name="T11" fmla="*/ 25 h 25"/>
                <a:gd name="T12" fmla="*/ 0 w 84"/>
                <a:gd name="T13" fmla="*/ 22 h 25"/>
                <a:gd name="T14" fmla="*/ 6 w 84"/>
                <a:gd name="T15" fmla="*/ 0 h 25"/>
                <a:gd name="T16" fmla="*/ 51 w 84"/>
                <a:gd name="T17" fmla="*/ 7 h 25"/>
                <a:gd name="T18" fmla="*/ 58 w 84"/>
                <a:gd name="T19" fmla="*/ 5 h 25"/>
                <a:gd name="T20" fmla="*/ 80 w 84"/>
                <a:gd name="T21" fmla="*/ 6 h 25"/>
                <a:gd name="T22" fmla="*/ 83 w 84"/>
                <a:gd name="T23" fmla="*/ 12 h 25"/>
                <a:gd name="T24" fmla="*/ 81 w 84"/>
                <a:gd name="T25" fmla="*/ 17 h 25"/>
                <a:gd name="T26" fmla="*/ 79 w 84"/>
                <a:gd name="T27" fmla="*/ 21 h 25"/>
                <a:gd name="T28" fmla="*/ 79 w 84"/>
                <a:gd name="T29"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25">
                  <a:moveTo>
                    <a:pt x="79" y="24"/>
                  </a:moveTo>
                  <a:cubicBezTo>
                    <a:pt x="78" y="25"/>
                    <a:pt x="79" y="24"/>
                    <a:pt x="76" y="23"/>
                  </a:cubicBezTo>
                  <a:cubicBezTo>
                    <a:pt x="73" y="22"/>
                    <a:pt x="75" y="22"/>
                    <a:pt x="71" y="23"/>
                  </a:cubicBezTo>
                  <a:cubicBezTo>
                    <a:pt x="67" y="23"/>
                    <a:pt x="60" y="24"/>
                    <a:pt x="56" y="22"/>
                  </a:cubicBezTo>
                  <a:cubicBezTo>
                    <a:pt x="53" y="21"/>
                    <a:pt x="42" y="23"/>
                    <a:pt x="42" y="23"/>
                  </a:cubicBezTo>
                  <a:cubicBezTo>
                    <a:pt x="22" y="25"/>
                    <a:pt x="22" y="25"/>
                    <a:pt x="22" y="25"/>
                  </a:cubicBezTo>
                  <a:cubicBezTo>
                    <a:pt x="0" y="22"/>
                    <a:pt x="0" y="22"/>
                    <a:pt x="0" y="22"/>
                  </a:cubicBezTo>
                  <a:cubicBezTo>
                    <a:pt x="6" y="0"/>
                    <a:pt x="6" y="0"/>
                    <a:pt x="6" y="0"/>
                  </a:cubicBezTo>
                  <a:cubicBezTo>
                    <a:pt x="6" y="0"/>
                    <a:pt x="13" y="5"/>
                    <a:pt x="51" y="7"/>
                  </a:cubicBezTo>
                  <a:cubicBezTo>
                    <a:pt x="51" y="7"/>
                    <a:pt x="52" y="8"/>
                    <a:pt x="58" y="5"/>
                  </a:cubicBezTo>
                  <a:cubicBezTo>
                    <a:pt x="63" y="2"/>
                    <a:pt x="77" y="3"/>
                    <a:pt x="80" y="6"/>
                  </a:cubicBezTo>
                  <a:cubicBezTo>
                    <a:pt x="84" y="9"/>
                    <a:pt x="83" y="12"/>
                    <a:pt x="83" y="12"/>
                  </a:cubicBezTo>
                  <a:cubicBezTo>
                    <a:pt x="83" y="12"/>
                    <a:pt x="84" y="16"/>
                    <a:pt x="81" y="17"/>
                  </a:cubicBezTo>
                  <a:cubicBezTo>
                    <a:pt x="79" y="19"/>
                    <a:pt x="79" y="21"/>
                    <a:pt x="79" y="21"/>
                  </a:cubicBezTo>
                  <a:lnTo>
                    <a:pt x="79" y="24"/>
                  </a:lnTo>
                  <a:close/>
                </a:path>
              </a:pathLst>
            </a:custGeom>
            <a:solidFill>
              <a:srgbClr val="EAA6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5" name="Freeform 1256">
              <a:extLst>
                <a:ext uri="{FF2B5EF4-FFF2-40B4-BE49-F238E27FC236}">
                  <a16:creationId xmlns:a16="http://schemas.microsoft.com/office/drawing/2014/main" xmlns="" id="{0B7E71F6-2180-4110-B942-C2B65C55AA03}"/>
                </a:ext>
              </a:extLst>
            </p:cNvPr>
            <p:cNvSpPr>
              <a:spLocks/>
            </p:cNvSpPr>
            <p:nvPr/>
          </p:nvSpPr>
          <p:spPr bwMode="auto">
            <a:xfrm>
              <a:off x="5891606" y="5163813"/>
              <a:ext cx="555741" cy="424317"/>
            </a:xfrm>
            <a:custGeom>
              <a:avLst/>
              <a:gdLst>
                <a:gd name="T0" fmla="*/ 20 w 110"/>
                <a:gd name="T1" fmla="*/ 3 h 84"/>
                <a:gd name="T2" fmla="*/ 41 w 110"/>
                <a:gd name="T3" fmla="*/ 27 h 84"/>
                <a:gd name="T4" fmla="*/ 47 w 110"/>
                <a:gd name="T5" fmla="*/ 45 h 84"/>
                <a:gd name="T6" fmla="*/ 62 w 110"/>
                <a:gd name="T7" fmla="*/ 57 h 84"/>
                <a:gd name="T8" fmla="*/ 110 w 110"/>
                <a:gd name="T9" fmla="*/ 61 h 84"/>
                <a:gd name="T10" fmla="*/ 107 w 110"/>
                <a:gd name="T11" fmla="*/ 71 h 84"/>
                <a:gd name="T12" fmla="*/ 109 w 110"/>
                <a:gd name="T13" fmla="*/ 83 h 84"/>
                <a:gd name="T14" fmla="*/ 108 w 110"/>
                <a:gd name="T15" fmla="*/ 80 h 84"/>
                <a:gd name="T16" fmla="*/ 85 w 110"/>
                <a:gd name="T17" fmla="*/ 84 h 84"/>
                <a:gd name="T18" fmla="*/ 59 w 110"/>
                <a:gd name="T19" fmla="*/ 82 h 84"/>
                <a:gd name="T20" fmla="*/ 57 w 110"/>
                <a:gd name="T21" fmla="*/ 82 h 84"/>
                <a:gd name="T22" fmla="*/ 55 w 110"/>
                <a:gd name="T23" fmla="*/ 82 h 84"/>
                <a:gd name="T24" fmla="*/ 41 w 110"/>
                <a:gd name="T25" fmla="*/ 78 h 84"/>
                <a:gd name="T26" fmla="*/ 21 w 110"/>
                <a:gd name="T27" fmla="*/ 58 h 84"/>
                <a:gd name="T28" fmla="*/ 0 w 110"/>
                <a:gd name="T29" fmla="*/ 34 h 84"/>
                <a:gd name="T30" fmla="*/ 20 w 110"/>
                <a:gd name="T31" fmla="*/ 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0" h="84">
                  <a:moveTo>
                    <a:pt x="20" y="3"/>
                  </a:moveTo>
                  <a:cubicBezTo>
                    <a:pt x="38" y="6"/>
                    <a:pt x="41" y="27"/>
                    <a:pt x="41" y="27"/>
                  </a:cubicBezTo>
                  <a:cubicBezTo>
                    <a:pt x="41" y="27"/>
                    <a:pt x="46" y="43"/>
                    <a:pt x="47" y="45"/>
                  </a:cubicBezTo>
                  <a:cubicBezTo>
                    <a:pt x="48" y="46"/>
                    <a:pt x="50" y="56"/>
                    <a:pt x="62" y="57"/>
                  </a:cubicBezTo>
                  <a:cubicBezTo>
                    <a:pt x="78" y="59"/>
                    <a:pt x="94" y="60"/>
                    <a:pt x="110" y="61"/>
                  </a:cubicBezTo>
                  <a:cubicBezTo>
                    <a:pt x="108" y="65"/>
                    <a:pt x="107" y="68"/>
                    <a:pt x="107" y="71"/>
                  </a:cubicBezTo>
                  <a:cubicBezTo>
                    <a:pt x="107" y="77"/>
                    <a:pt x="109" y="83"/>
                    <a:pt x="109" y="83"/>
                  </a:cubicBezTo>
                  <a:cubicBezTo>
                    <a:pt x="109" y="83"/>
                    <a:pt x="109" y="82"/>
                    <a:pt x="108" y="80"/>
                  </a:cubicBezTo>
                  <a:cubicBezTo>
                    <a:pt x="99" y="82"/>
                    <a:pt x="91" y="83"/>
                    <a:pt x="85" y="84"/>
                  </a:cubicBezTo>
                  <a:cubicBezTo>
                    <a:pt x="73" y="84"/>
                    <a:pt x="77" y="82"/>
                    <a:pt x="59" y="82"/>
                  </a:cubicBezTo>
                  <a:cubicBezTo>
                    <a:pt x="58" y="82"/>
                    <a:pt x="58" y="82"/>
                    <a:pt x="57" y="82"/>
                  </a:cubicBezTo>
                  <a:cubicBezTo>
                    <a:pt x="57" y="83"/>
                    <a:pt x="56" y="83"/>
                    <a:pt x="55" y="82"/>
                  </a:cubicBezTo>
                  <a:cubicBezTo>
                    <a:pt x="51" y="81"/>
                    <a:pt x="41" y="78"/>
                    <a:pt x="41" y="78"/>
                  </a:cubicBezTo>
                  <a:cubicBezTo>
                    <a:pt x="21" y="58"/>
                    <a:pt x="21" y="58"/>
                    <a:pt x="21" y="58"/>
                  </a:cubicBezTo>
                  <a:cubicBezTo>
                    <a:pt x="0" y="34"/>
                    <a:pt x="0" y="34"/>
                    <a:pt x="0" y="34"/>
                  </a:cubicBezTo>
                  <a:cubicBezTo>
                    <a:pt x="0" y="34"/>
                    <a:pt x="3" y="0"/>
                    <a:pt x="20" y="3"/>
                  </a:cubicBezTo>
                  <a:close/>
                </a:path>
              </a:pathLst>
            </a:custGeom>
            <a:solidFill>
              <a:srgbClr val="DDDA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6" name="Freeform 1257">
              <a:extLst>
                <a:ext uri="{FF2B5EF4-FFF2-40B4-BE49-F238E27FC236}">
                  <a16:creationId xmlns:a16="http://schemas.microsoft.com/office/drawing/2014/main" xmlns="" id="{265D3215-C1AF-48C9-9EA8-B9BED8100357}"/>
                </a:ext>
              </a:extLst>
            </p:cNvPr>
            <p:cNvSpPr>
              <a:spLocks/>
            </p:cNvSpPr>
            <p:nvPr/>
          </p:nvSpPr>
          <p:spPr bwMode="auto">
            <a:xfrm>
              <a:off x="5880340" y="5163813"/>
              <a:ext cx="582027" cy="435581"/>
            </a:xfrm>
            <a:custGeom>
              <a:avLst/>
              <a:gdLst>
                <a:gd name="T0" fmla="*/ 22 w 115"/>
                <a:gd name="T1" fmla="*/ 5 h 86"/>
                <a:gd name="T2" fmla="*/ 39 w 115"/>
                <a:gd name="T3" fmla="*/ 21 h 86"/>
                <a:gd name="T4" fmla="*/ 41 w 115"/>
                <a:gd name="T5" fmla="*/ 27 h 86"/>
                <a:gd name="T6" fmla="*/ 41 w 115"/>
                <a:gd name="T7" fmla="*/ 28 h 86"/>
                <a:gd name="T8" fmla="*/ 41 w 115"/>
                <a:gd name="T9" fmla="*/ 28 h 86"/>
                <a:gd name="T10" fmla="*/ 46 w 115"/>
                <a:gd name="T11" fmla="*/ 42 h 86"/>
                <a:gd name="T12" fmla="*/ 47 w 115"/>
                <a:gd name="T13" fmla="*/ 45 h 86"/>
                <a:gd name="T14" fmla="*/ 48 w 115"/>
                <a:gd name="T15" fmla="*/ 45 h 86"/>
                <a:gd name="T16" fmla="*/ 48 w 115"/>
                <a:gd name="T17" fmla="*/ 46 h 86"/>
                <a:gd name="T18" fmla="*/ 48 w 115"/>
                <a:gd name="T19" fmla="*/ 46 h 86"/>
                <a:gd name="T20" fmla="*/ 52 w 115"/>
                <a:gd name="T21" fmla="*/ 54 h 86"/>
                <a:gd name="T22" fmla="*/ 64 w 115"/>
                <a:gd name="T23" fmla="*/ 59 h 86"/>
                <a:gd name="T24" fmla="*/ 112 w 115"/>
                <a:gd name="T25" fmla="*/ 63 h 86"/>
                <a:gd name="T26" fmla="*/ 110 w 115"/>
                <a:gd name="T27" fmla="*/ 60 h 86"/>
                <a:gd name="T28" fmla="*/ 107 w 115"/>
                <a:gd name="T29" fmla="*/ 71 h 86"/>
                <a:gd name="T30" fmla="*/ 111 w 115"/>
                <a:gd name="T31" fmla="*/ 83 h 86"/>
                <a:gd name="T32" fmla="*/ 112 w 115"/>
                <a:gd name="T33" fmla="*/ 79 h 86"/>
                <a:gd name="T34" fmla="*/ 109 w 115"/>
                <a:gd name="T35" fmla="*/ 78 h 86"/>
                <a:gd name="T36" fmla="*/ 83 w 115"/>
                <a:gd name="T37" fmla="*/ 82 h 86"/>
                <a:gd name="T38" fmla="*/ 61 w 115"/>
                <a:gd name="T39" fmla="*/ 80 h 86"/>
                <a:gd name="T40" fmla="*/ 59 w 115"/>
                <a:gd name="T41" fmla="*/ 80 h 86"/>
                <a:gd name="T42" fmla="*/ 58 w 115"/>
                <a:gd name="T43" fmla="*/ 81 h 86"/>
                <a:gd name="T44" fmla="*/ 58 w 115"/>
                <a:gd name="T45" fmla="*/ 81 h 86"/>
                <a:gd name="T46" fmla="*/ 58 w 115"/>
                <a:gd name="T47" fmla="*/ 81 h 86"/>
                <a:gd name="T48" fmla="*/ 57 w 115"/>
                <a:gd name="T49" fmla="*/ 80 h 86"/>
                <a:gd name="T50" fmla="*/ 49 w 115"/>
                <a:gd name="T51" fmla="*/ 78 h 86"/>
                <a:gd name="T52" fmla="*/ 43 w 115"/>
                <a:gd name="T53" fmla="*/ 78 h 86"/>
                <a:gd name="T54" fmla="*/ 25 w 115"/>
                <a:gd name="T55" fmla="*/ 57 h 86"/>
                <a:gd name="T56" fmla="*/ 2 w 115"/>
                <a:gd name="T57" fmla="*/ 34 h 86"/>
                <a:gd name="T58" fmla="*/ 4 w 115"/>
                <a:gd name="T59" fmla="*/ 33 h 86"/>
                <a:gd name="T60" fmla="*/ 13 w 115"/>
                <a:gd name="T61" fmla="*/ 8 h 86"/>
                <a:gd name="T62" fmla="*/ 22 w 115"/>
                <a:gd name="T63" fmla="*/ 5 h 86"/>
                <a:gd name="T64" fmla="*/ 23 w 115"/>
                <a:gd name="T65" fmla="*/ 1 h 86"/>
                <a:gd name="T66" fmla="*/ 9 w 115"/>
                <a:gd name="T67" fmla="*/ 6 h 86"/>
                <a:gd name="T68" fmla="*/ 0 w 115"/>
                <a:gd name="T69" fmla="*/ 34 h 86"/>
                <a:gd name="T70" fmla="*/ 22 w 115"/>
                <a:gd name="T71" fmla="*/ 60 h 86"/>
                <a:gd name="T72" fmla="*/ 43 w 115"/>
                <a:gd name="T73" fmla="*/ 80 h 86"/>
                <a:gd name="T74" fmla="*/ 56 w 115"/>
                <a:gd name="T75" fmla="*/ 84 h 86"/>
                <a:gd name="T76" fmla="*/ 60 w 115"/>
                <a:gd name="T77" fmla="*/ 84 h 86"/>
                <a:gd name="T78" fmla="*/ 59 w 115"/>
                <a:gd name="T79" fmla="*/ 84 h 86"/>
                <a:gd name="T80" fmla="*/ 75 w 115"/>
                <a:gd name="T81" fmla="*/ 85 h 86"/>
                <a:gd name="T82" fmla="*/ 88 w 115"/>
                <a:gd name="T83" fmla="*/ 86 h 86"/>
                <a:gd name="T84" fmla="*/ 110 w 115"/>
                <a:gd name="T85" fmla="*/ 80 h 86"/>
                <a:gd name="T86" fmla="*/ 109 w 115"/>
                <a:gd name="T87" fmla="*/ 84 h 86"/>
                <a:gd name="T88" fmla="*/ 113 w 115"/>
                <a:gd name="T89" fmla="*/ 82 h 86"/>
                <a:gd name="T90" fmla="*/ 111 w 115"/>
                <a:gd name="T91" fmla="*/ 71 h 86"/>
                <a:gd name="T92" fmla="*/ 115 w 115"/>
                <a:gd name="T93" fmla="*/ 59 h 86"/>
                <a:gd name="T94" fmla="*/ 64 w 115"/>
                <a:gd name="T95" fmla="*/ 55 h 86"/>
                <a:gd name="T96" fmla="*/ 65 w 115"/>
                <a:gd name="T97" fmla="*/ 55 h 86"/>
                <a:gd name="T98" fmla="*/ 52 w 115"/>
                <a:gd name="T99" fmla="*/ 46 h 86"/>
                <a:gd name="T100" fmla="*/ 51 w 115"/>
                <a:gd name="T101" fmla="*/ 43 h 86"/>
                <a:gd name="T102" fmla="*/ 51 w 115"/>
                <a:gd name="T103" fmla="*/ 43 h 86"/>
                <a:gd name="T104" fmla="*/ 50 w 115"/>
                <a:gd name="T105" fmla="*/ 44 h 86"/>
                <a:gd name="T106" fmla="*/ 51 w 115"/>
                <a:gd name="T107" fmla="*/ 43 h 86"/>
                <a:gd name="T108" fmla="*/ 47 w 115"/>
                <a:gd name="T109" fmla="*/ 33 h 86"/>
                <a:gd name="T110" fmla="*/ 43 w 115"/>
                <a:gd name="T111" fmla="*/ 27 h 86"/>
                <a:gd name="T112" fmla="*/ 41 w 115"/>
                <a:gd name="T113" fmla="*/ 15 h 86"/>
                <a:gd name="T114" fmla="*/ 23 w 115"/>
                <a:gd name="T115" fmla="*/ 1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5" h="86">
                  <a:moveTo>
                    <a:pt x="22" y="3"/>
                  </a:moveTo>
                  <a:cubicBezTo>
                    <a:pt x="22" y="5"/>
                    <a:pt x="22" y="5"/>
                    <a:pt x="22" y="5"/>
                  </a:cubicBezTo>
                  <a:cubicBezTo>
                    <a:pt x="26" y="5"/>
                    <a:pt x="29" y="7"/>
                    <a:pt x="32" y="9"/>
                  </a:cubicBezTo>
                  <a:cubicBezTo>
                    <a:pt x="35" y="13"/>
                    <a:pt x="38" y="17"/>
                    <a:pt x="39" y="21"/>
                  </a:cubicBezTo>
                  <a:cubicBezTo>
                    <a:pt x="40" y="23"/>
                    <a:pt x="40" y="25"/>
                    <a:pt x="40" y="26"/>
                  </a:cubicBezTo>
                  <a:cubicBezTo>
                    <a:pt x="41" y="26"/>
                    <a:pt x="41" y="27"/>
                    <a:pt x="41" y="27"/>
                  </a:cubicBezTo>
                  <a:cubicBezTo>
                    <a:pt x="41" y="27"/>
                    <a:pt x="41" y="27"/>
                    <a:pt x="41" y="27"/>
                  </a:cubicBezTo>
                  <a:cubicBezTo>
                    <a:pt x="41" y="28"/>
                    <a:pt x="41" y="28"/>
                    <a:pt x="41" y="28"/>
                  </a:cubicBezTo>
                  <a:cubicBezTo>
                    <a:pt x="41" y="28"/>
                    <a:pt x="41" y="28"/>
                    <a:pt x="41" y="28"/>
                  </a:cubicBezTo>
                  <a:cubicBezTo>
                    <a:pt x="41" y="28"/>
                    <a:pt x="41" y="28"/>
                    <a:pt x="41" y="28"/>
                  </a:cubicBezTo>
                  <a:cubicBezTo>
                    <a:pt x="41" y="28"/>
                    <a:pt x="42" y="32"/>
                    <a:pt x="44" y="36"/>
                  </a:cubicBezTo>
                  <a:cubicBezTo>
                    <a:pt x="44" y="38"/>
                    <a:pt x="45" y="40"/>
                    <a:pt x="46" y="42"/>
                  </a:cubicBezTo>
                  <a:cubicBezTo>
                    <a:pt x="46" y="43"/>
                    <a:pt x="46" y="44"/>
                    <a:pt x="47" y="44"/>
                  </a:cubicBezTo>
                  <a:cubicBezTo>
                    <a:pt x="47" y="45"/>
                    <a:pt x="47" y="45"/>
                    <a:pt x="47" y="45"/>
                  </a:cubicBezTo>
                  <a:cubicBezTo>
                    <a:pt x="48" y="46"/>
                    <a:pt x="48" y="46"/>
                    <a:pt x="48" y="46"/>
                  </a:cubicBezTo>
                  <a:cubicBezTo>
                    <a:pt x="48" y="45"/>
                    <a:pt x="48" y="45"/>
                    <a:pt x="48" y="45"/>
                  </a:cubicBezTo>
                  <a:cubicBezTo>
                    <a:pt x="48" y="46"/>
                    <a:pt x="48" y="46"/>
                    <a:pt x="48" y="46"/>
                  </a:cubicBezTo>
                  <a:cubicBezTo>
                    <a:pt x="48" y="46"/>
                    <a:pt x="48" y="46"/>
                    <a:pt x="48" y="46"/>
                  </a:cubicBezTo>
                  <a:cubicBezTo>
                    <a:pt x="48" y="45"/>
                    <a:pt x="48" y="45"/>
                    <a:pt x="48" y="45"/>
                  </a:cubicBezTo>
                  <a:cubicBezTo>
                    <a:pt x="48" y="46"/>
                    <a:pt x="48" y="46"/>
                    <a:pt x="48" y="46"/>
                  </a:cubicBezTo>
                  <a:cubicBezTo>
                    <a:pt x="48" y="46"/>
                    <a:pt x="48" y="46"/>
                    <a:pt x="48" y="47"/>
                  </a:cubicBezTo>
                  <a:cubicBezTo>
                    <a:pt x="49" y="48"/>
                    <a:pt x="50" y="51"/>
                    <a:pt x="52" y="54"/>
                  </a:cubicBezTo>
                  <a:cubicBezTo>
                    <a:pt x="55" y="56"/>
                    <a:pt x="59" y="59"/>
                    <a:pt x="64" y="59"/>
                  </a:cubicBezTo>
                  <a:cubicBezTo>
                    <a:pt x="64" y="59"/>
                    <a:pt x="64" y="59"/>
                    <a:pt x="64" y="59"/>
                  </a:cubicBezTo>
                  <a:cubicBezTo>
                    <a:pt x="64" y="59"/>
                    <a:pt x="64" y="59"/>
                    <a:pt x="64" y="59"/>
                  </a:cubicBezTo>
                  <a:cubicBezTo>
                    <a:pt x="80" y="61"/>
                    <a:pt x="96" y="62"/>
                    <a:pt x="112" y="63"/>
                  </a:cubicBezTo>
                  <a:cubicBezTo>
                    <a:pt x="112" y="61"/>
                    <a:pt x="112" y="61"/>
                    <a:pt x="112" y="61"/>
                  </a:cubicBezTo>
                  <a:cubicBezTo>
                    <a:pt x="110" y="60"/>
                    <a:pt x="110" y="60"/>
                    <a:pt x="110" y="60"/>
                  </a:cubicBezTo>
                  <a:cubicBezTo>
                    <a:pt x="108" y="64"/>
                    <a:pt x="107" y="68"/>
                    <a:pt x="107" y="71"/>
                  </a:cubicBezTo>
                  <a:cubicBezTo>
                    <a:pt x="107" y="71"/>
                    <a:pt x="107" y="71"/>
                    <a:pt x="107" y="71"/>
                  </a:cubicBezTo>
                  <a:cubicBezTo>
                    <a:pt x="107" y="77"/>
                    <a:pt x="109" y="84"/>
                    <a:pt x="109" y="84"/>
                  </a:cubicBezTo>
                  <a:cubicBezTo>
                    <a:pt x="111" y="83"/>
                    <a:pt x="111" y="83"/>
                    <a:pt x="111" y="83"/>
                  </a:cubicBezTo>
                  <a:cubicBezTo>
                    <a:pt x="113" y="83"/>
                    <a:pt x="113" y="83"/>
                    <a:pt x="113" y="83"/>
                  </a:cubicBezTo>
                  <a:cubicBezTo>
                    <a:pt x="113" y="83"/>
                    <a:pt x="113" y="82"/>
                    <a:pt x="112" y="79"/>
                  </a:cubicBezTo>
                  <a:cubicBezTo>
                    <a:pt x="111" y="78"/>
                    <a:pt x="111" y="78"/>
                    <a:pt x="111" y="78"/>
                  </a:cubicBezTo>
                  <a:cubicBezTo>
                    <a:pt x="109" y="78"/>
                    <a:pt x="109" y="78"/>
                    <a:pt x="109" y="78"/>
                  </a:cubicBezTo>
                  <a:cubicBezTo>
                    <a:pt x="101" y="80"/>
                    <a:pt x="93" y="81"/>
                    <a:pt x="87" y="82"/>
                  </a:cubicBezTo>
                  <a:cubicBezTo>
                    <a:pt x="85" y="82"/>
                    <a:pt x="84" y="82"/>
                    <a:pt x="83" y="82"/>
                  </a:cubicBezTo>
                  <a:cubicBezTo>
                    <a:pt x="79" y="82"/>
                    <a:pt x="78" y="82"/>
                    <a:pt x="75" y="81"/>
                  </a:cubicBezTo>
                  <a:cubicBezTo>
                    <a:pt x="72" y="81"/>
                    <a:pt x="68" y="80"/>
                    <a:pt x="61" y="80"/>
                  </a:cubicBezTo>
                  <a:cubicBezTo>
                    <a:pt x="60" y="80"/>
                    <a:pt x="60" y="80"/>
                    <a:pt x="59" y="80"/>
                  </a:cubicBezTo>
                  <a:cubicBezTo>
                    <a:pt x="59" y="80"/>
                    <a:pt x="59" y="80"/>
                    <a:pt x="59" y="80"/>
                  </a:cubicBezTo>
                  <a:cubicBezTo>
                    <a:pt x="58" y="81"/>
                    <a:pt x="58" y="81"/>
                    <a:pt x="58" y="81"/>
                  </a:cubicBezTo>
                  <a:cubicBezTo>
                    <a:pt x="58" y="81"/>
                    <a:pt x="58" y="81"/>
                    <a:pt x="58" y="81"/>
                  </a:cubicBezTo>
                  <a:cubicBezTo>
                    <a:pt x="58" y="81"/>
                    <a:pt x="58" y="81"/>
                    <a:pt x="58" y="81"/>
                  </a:cubicBezTo>
                  <a:cubicBezTo>
                    <a:pt x="58" y="81"/>
                    <a:pt x="58" y="81"/>
                    <a:pt x="58" y="81"/>
                  </a:cubicBezTo>
                  <a:cubicBezTo>
                    <a:pt x="58" y="81"/>
                    <a:pt x="58" y="81"/>
                    <a:pt x="58" y="81"/>
                  </a:cubicBezTo>
                  <a:cubicBezTo>
                    <a:pt x="58" y="81"/>
                    <a:pt x="58" y="81"/>
                    <a:pt x="58" y="81"/>
                  </a:cubicBezTo>
                  <a:cubicBezTo>
                    <a:pt x="58" y="81"/>
                    <a:pt x="58" y="81"/>
                    <a:pt x="58" y="81"/>
                  </a:cubicBezTo>
                  <a:cubicBezTo>
                    <a:pt x="58" y="81"/>
                    <a:pt x="58" y="80"/>
                    <a:pt x="57" y="80"/>
                  </a:cubicBezTo>
                  <a:cubicBezTo>
                    <a:pt x="57" y="80"/>
                    <a:pt x="57" y="80"/>
                    <a:pt x="57" y="80"/>
                  </a:cubicBezTo>
                  <a:cubicBezTo>
                    <a:pt x="55" y="80"/>
                    <a:pt x="52" y="79"/>
                    <a:pt x="49" y="78"/>
                  </a:cubicBezTo>
                  <a:cubicBezTo>
                    <a:pt x="46" y="77"/>
                    <a:pt x="44" y="76"/>
                    <a:pt x="44" y="76"/>
                  </a:cubicBezTo>
                  <a:cubicBezTo>
                    <a:pt x="43" y="78"/>
                    <a:pt x="43" y="78"/>
                    <a:pt x="43" y="78"/>
                  </a:cubicBezTo>
                  <a:cubicBezTo>
                    <a:pt x="45" y="76"/>
                    <a:pt x="45" y="76"/>
                    <a:pt x="45" y="76"/>
                  </a:cubicBezTo>
                  <a:cubicBezTo>
                    <a:pt x="25" y="57"/>
                    <a:pt x="25" y="57"/>
                    <a:pt x="25" y="57"/>
                  </a:cubicBezTo>
                  <a:cubicBezTo>
                    <a:pt x="3" y="32"/>
                    <a:pt x="3" y="32"/>
                    <a:pt x="3" y="32"/>
                  </a:cubicBezTo>
                  <a:cubicBezTo>
                    <a:pt x="2" y="34"/>
                    <a:pt x="2" y="34"/>
                    <a:pt x="2" y="34"/>
                  </a:cubicBezTo>
                  <a:cubicBezTo>
                    <a:pt x="4" y="34"/>
                    <a:pt x="4" y="34"/>
                    <a:pt x="4" y="34"/>
                  </a:cubicBezTo>
                  <a:cubicBezTo>
                    <a:pt x="4" y="34"/>
                    <a:pt x="4" y="33"/>
                    <a:pt x="4" y="33"/>
                  </a:cubicBezTo>
                  <a:cubicBezTo>
                    <a:pt x="4" y="30"/>
                    <a:pt x="6" y="22"/>
                    <a:pt x="8" y="16"/>
                  </a:cubicBezTo>
                  <a:cubicBezTo>
                    <a:pt x="10" y="13"/>
                    <a:pt x="11" y="10"/>
                    <a:pt x="13" y="8"/>
                  </a:cubicBezTo>
                  <a:cubicBezTo>
                    <a:pt x="15" y="6"/>
                    <a:pt x="18" y="4"/>
                    <a:pt x="20" y="4"/>
                  </a:cubicBezTo>
                  <a:cubicBezTo>
                    <a:pt x="21" y="4"/>
                    <a:pt x="22" y="5"/>
                    <a:pt x="22" y="5"/>
                  </a:cubicBezTo>
                  <a:cubicBezTo>
                    <a:pt x="22" y="3"/>
                    <a:pt x="22" y="3"/>
                    <a:pt x="22" y="3"/>
                  </a:cubicBezTo>
                  <a:cubicBezTo>
                    <a:pt x="23" y="1"/>
                    <a:pt x="23" y="1"/>
                    <a:pt x="23" y="1"/>
                  </a:cubicBezTo>
                  <a:cubicBezTo>
                    <a:pt x="22" y="1"/>
                    <a:pt x="21" y="0"/>
                    <a:pt x="20" y="0"/>
                  </a:cubicBezTo>
                  <a:cubicBezTo>
                    <a:pt x="16" y="0"/>
                    <a:pt x="12" y="3"/>
                    <a:pt x="9" y="6"/>
                  </a:cubicBezTo>
                  <a:cubicBezTo>
                    <a:pt x="5" y="11"/>
                    <a:pt x="3" y="18"/>
                    <a:pt x="2" y="23"/>
                  </a:cubicBezTo>
                  <a:cubicBezTo>
                    <a:pt x="0" y="29"/>
                    <a:pt x="0" y="33"/>
                    <a:pt x="0" y="34"/>
                  </a:cubicBezTo>
                  <a:cubicBezTo>
                    <a:pt x="0" y="34"/>
                    <a:pt x="0" y="34"/>
                    <a:pt x="0" y="34"/>
                  </a:cubicBezTo>
                  <a:cubicBezTo>
                    <a:pt x="22" y="60"/>
                    <a:pt x="22" y="60"/>
                    <a:pt x="22" y="60"/>
                  </a:cubicBezTo>
                  <a:cubicBezTo>
                    <a:pt x="42" y="79"/>
                    <a:pt x="42" y="79"/>
                    <a:pt x="42" y="79"/>
                  </a:cubicBezTo>
                  <a:cubicBezTo>
                    <a:pt x="43" y="80"/>
                    <a:pt x="43" y="80"/>
                    <a:pt x="43" y="80"/>
                  </a:cubicBezTo>
                  <a:cubicBezTo>
                    <a:pt x="43" y="80"/>
                    <a:pt x="52" y="83"/>
                    <a:pt x="56" y="84"/>
                  </a:cubicBezTo>
                  <a:cubicBezTo>
                    <a:pt x="56" y="84"/>
                    <a:pt x="56" y="84"/>
                    <a:pt x="56" y="84"/>
                  </a:cubicBezTo>
                  <a:cubicBezTo>
                    <a:pt x="57" y="84"/>
                    <a:pt x="57" y="85"/>
                    <a:pt x="58" y="85"/>
                  </a:cubicBezTo>
                  <a:cubicBezTo>
                    <a:pt x="59" y="85"/>
                    <a:pt x="59" y="84"/>
                    <a:pt x="60" y="84"/>
                  </a:cubicBezTo>
                  <a:cubicBezTo>
                    <a:pt x="59" y="82"/>
                    <a:pt x="59" y="82"/>
                    <a:pt x="59" y="82"/>
                  </a:cubicBezTo>
                  <a:cubicBezTo>
                    <a:pt x="59" y="84"/>
                    <a:pt x="59" y="84"/>
                    <a:pt x="59" y="84"/>
                  </a:cubicBezTo>
                  <a:cubicBezTo>
                    <a:pt x="60" y="84"/>
                    <a:pt x="60" y="84"/>
                    <a:pt x="61" y="84"/>
                  </a:cubicBezTo>
                  <a:cubicBezTo>
                    <a:pt x="68" y="84"/>
                    <a:pt x="72" y="85"/>
                    <a:pt x="75" y="85"/>
                  </a:cubicBezTo>
                  <a:cubicBezTo>
                    <a:pt x="77" y="85"/>
                    <a:pt x="79" y="86"/>
                    <a:pt x="83" y="86"/>
                  </a:cubicBezTo>
                  <a:cubicBezTo>
                    <a:pt x="84" y="86"/>
                    <a:pt x="86" y="86"/>
                    <a:pt x="88" y="86"/>
                  </a:cubicBezTo>
                  <a:cubicBezTo>
                    <a:pt x="94" y="85"/>
                    <a:pt x="101" y="84"/>
                    <a:pt x="110" y="82"/>
                  </a:cubicBezTo>
                  <a:cubicBezTo>
                    <a:pt x="110" y="80"/>
                    <a:pt x="110" y="80"/>
                    <a:pt x="110" y="80"/>
                  </a:cubicBezTo>
                  <a:cubicBezTo>
                    <a:pt x="108" y="81"/>
                    <a:pt x="108" y="81"/>
                    <a:pt x="108" y="81"/>
                  </a:cubicBezTo>
                  <a:cubicBezTo>
                    <a:pt x="109" y="83"/>
                    <a:pt x="109" y="84"/>
                    <a:pt x="109" y="84"/>
                  </a:cubicBezTo>
                  <a:cubicBezTo>
                    <a:pt x="113" y="83"/>
                    <a:pt x="113" y="83"/>
                    <a:pt x="113" y="83"/>
                  </a:cubicBezTo>
                  <a:cubicBezTo>
                    <a:pt x="113" y="82"/>
                    <a:pt x="113" y="82"/>
                    <a:pt x="113" y="82"/>
                  </a:cubicBezTo>
                  <a:cubicBezTo>
                    <a:pt x="112" y="81"/>
                    <a:pt x="111" y="76"/>
                    <a:pt x="111" y="71"/>
                  </a:cubicBezTo>
                  <a:cubicBezTo>
                    <a:pt x="111" y="71"/>
                    <a:pt x="111" y="71"/>
                    <a:pt x="111" y="71"/>
                  </a:cubicBezTo>
                  <a:cubicBezTo>
                    <a:pt x="111" y="69"/>
                    <a:pt x="112" y="66"/>
                    <a:pt x="113" y="62"/>
                  </a:cubicBezTo>
                  <a:cubicBezTo>
                    <a:pt x="115" y="59"/>
                    <a:pt x="115" y="59"/>
                    <a:pt x="115" y="59"/>
                  </a:cubicBezTo>
                  <a:cubicBezTo>
                    <a:pt x="112" y="59"/>
                    <a:pt x="112" y="59"/>
                    <a:pt x="112" y="59"/>
                  </a:cubicBezTo>
                  <a:cubicBezTo>
                    <a:pt x="96" y="58"/>
                    <a:pt x="80" y="57"/>
                    <a:pt x="64" y="55"/>
                  </a:cubicBezTo>
                  <a:cubicBezTo>
                    <a:pt x="64" y="57"/>
                    <a:pt x="64" y="57"/>
                    <a:pt x="64" y="57"/>
                  </a:cubicBezTo>
                  <a:cubicBezTo>
                    <a:pt x="65" y="55"/>
                    <a:pt x="65" y="55"/>
                    <a:pt x="65" y="55"/>
                  </a:cubicBezTo>
                  <a:cubicBezTo>
                    <a:pt x="59" y="55"/>
                    <a:pt x="56" y="52"/>
                    <a:pt x="54" y="50"/>
                  </a:cubicBezTo>
                  <a:cubicBezTo>
                    <a:pt x="53" y="49"/>
                    <a:pt x="53" y="47"/>
                    <a:pt x="52" y="46"/>
                  </a:cubicBezTo>
                  <a:cubicBezTo>
                    <a:pt x="52" y="46"/>
                    <a:pt x="52" y="45"/>
                    <a:pt x="51" y="45"/>
                  </a:cubicBezTo>
                  <a:cubicBezTo>
                    <a:pt x="51" y="44"/>
                    <a:pt x="51" y="44"/>
                    <a:pt x="51" y="43"/>
                  </a:cubicBezTo>
                  <a:cubicBezTo>
                    <a:pt x="50" y="44"/>
                    <a:pt x="50" y="44"/>
                    <a:pt x="50" y="44"/>
                  </a:cubicBezTo>
                  <a:cubicBezTo>
                    <a:pt x="51" y="43"/>
                    <a:pt x="51" y="43"/>
                    <a:pt x="51" y="43"/>
                  </a:cubicBezTo>
                  <a:cubicBezTo>
                    <a:pt x="51" y="43"/>
                    <a:pt x="51" y="43"/>
                    <a:pt x="51" y="43"/>
                  </a:cubicBezTo>
                  <a:cubicBezTo>
                    <a:pt x="50" y="44"/>
                    <a:pt x="50" y="44"/>
                    <a:pt x="50" y="44"/>
                  </a:cubicBezTo>
                  <a:cubicBezTo>
                    <a:pt x="51" y="43"/>
                    <a:pt x="51" y="43"/>
                    <a:pt x="51" y="43"/>
                  </a:cubicBezTo>
                  <a:cubicBezTo>
                    <a:pt x="51" y="43"/>
                    <a:pt x="51" y="43"/>
                    <a:pt x="51" y="43"/>
                  </a:cubicBezTo>
                  <a:cubicBezTo>
                    <a:pt x="51" y="43"/>
                    <a:pt x="50" y="43"/>
                    <a:pt x="50" y="42"/>
                  </a:cubicBezTo>
                  <a:cubicBezTo>
                    <a:pt x="49" y="40"/>
                    <a:pt x="48" y="36"/>
                    <a:pt x="47" y="33"/>
                  </a:cubicBezTo>
                  <a:cubicBezTo>
                    <a:pt x="46" y="29"/>
                    <a:pt x="45" y="27"/>
                    <a:pt x="45" y="27"/>
                  </a:cubicBezTo>
                  <a:cubicBezTo>
                    <a:pt x="43" y="27"/>
                    <a:pt x="43" y="27"/>
                    <a:pt x="43" y="27"/>
                  </a:cubicBezTo>
                  <a:cubicBezTo>
                    <a:pt x="45" y="27"/>
                    <a:pt x="45" y="27"/>
                    <a:pt x="45" y="27"/>
                  </a:cubicBezTo>
                  <a:cubicBezTo>
                    <a:pt x="45" y="27"/>
                    <a:pt x="44" y="21"/>
                    <a:pt x="41" y="15"/>
                  </a:cubicBezTo>
                  <a:cubicBezTo>
                    <a:pt x="39" y="12"/>
                    <a:pt x="37" y="9"/>
                    <a:pt x="34" y="6"/>
                  </a:cubicBezTo>
                  <a:cubicBezTo>
                    <a:pt x="31" y="4"/>
                    <a:pt x="28" y="2"/>
                    <a:pt x="23" y="1"/>
                  </a:cubicBezTo>
                  <a:lnTo>
                    <a:pt x="22" y="3"/>
                  </a:lnTo>
                  <a:close/>
                </a:path>
              </a:pathLst>
            </a:custGeom>
            <a:solidFill>
              <a:srgbClr val="DDDA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7" name="Freeform 1258">
              <a:extLst>
                <a:ext uri="{FF2B5EF4-FFF2-40B4-BE49-F238E27FC236}">
                  <a16:creationId xmlns:a16="http://schemas.microsoft.com/office/drawing/2014/main" xmlns="" id="{AC4EA213-372F-4170-840C-2AA173532972}"/>
                </a:ext>
              </a:extLst>
            </p:cNvPr>
            <p:cNvSpPr>
              <a:spLocks/>
            </p:cNvSpPr>
            <p:nvPr/>
          </p:nvSpPr>
          <p:spPr bwMode="auto">
            <a:xfrm>
              <a:off x="3867656" y="4919737"/>
              <a:ext cx="1363068" cy="1107728"/>
            </a:xfrm>
            <a:custGeom>
              <a:avLst/>
              <a:gdLst>
                <a:gd name="T0" fmla="*/ 204 w 269"/>
                <a:gd name="T1" fmla="*/ 49 h 219"/>
                <a:gd name="T2" fmla="*/ 269 w 269"/>
                <a:gd name="T3" fmla="*/ 5 h 219"/>
                <a:gd name="T4" fmla="*/ 267 w 269"/>
                <a:gd name="T5" fmla="*/ 0 h 219"/>
                <a:gd name="T6" fmla="*/ 198 w 269"/>
                <a:gd name="T7" fmla="*/ 48 h 219"/>
                <a:gd name="T8" fmla="*/ 198 w 269"/>
                <a:gd name="T9" fmla="*/ 48 h 219"/>
                <a:gd name="T10" fmla="*/ 198 w 269"/>
                <a:gd name="T11" fmla="*/ 64 h 219"/>
                <a:gd name="T12" fmla="*/ 32 w 269"/>
                <a:gd name="T13" fmla="*/ 64 h 219"/>
                <a:gd name="T14" fmla="*/ 32 w 269"/>
                <a:gd name="T15" fmla="*/ 180 h 219"/>
                <a:gd name="T16" fmla="*/ 0 w 269"/>
                <a:gd name="T17" fmla="*/ 180 h 219"/>
                <a:gd name="T18" fmla="*/ 0 w 269"/>
                <a:gd name="T19" fmla="*/ 187 h 219"/>
                <a:gd name="T20" fmla="*/ 25 w 269"/>
                <a:gd name="T21" fmla="*/ 187 h 219"/>
                <a:gd name="T22" fmla="*/ 32 w 269"/>
                <a:gd name="T23" fmla="*/ 192 h 219"/>
                <a:gd name="T24" fmla="*/ 32 w 269"/>
                <a:gd name="T25" fmla="*/ 192 h 219"/>
                <a:gd name="T26" fmla="*/ 25 w 269"/>
                <a:gd name="T27" fmla="*/ 204 h 219"/>
                <a:gd name="T28" fmla="*/ 39 w 269"/>
                <a:gd name="T29" fmla="*/ 219 h 219"/>
                <a:gd name="T30" fmla="*/ 40 w 269"/>
                <a:gd name="T31" fmla="*/ 219 h 219"/>
                <a:gd name="T32" fmla="*/ 55 w 269"/>
                <a:gd name="T33" fmla="*/ 204 h 219"/>
                <a:gd name="T34" fmla="*/ 49 w 269"/>
                <a:gd name="T35" fmla="*/ 193 h 219"/>
                <a:gd name="T36" fmla="*/ 50 w 269"/>
                <a:gd name="T37" fmla="*/ 192 h 219"/>
                <a:gd name="T38" fmla="*/ 55 w 269"/>
                <a:gd name="T39" fmla="*/ 187 h 219"/>
                <a:gd name="T40" fmla="*/ 115 w 269"/>
                <a:gd name="T41" fmla="*/ 187 h 219"/>
                <a:gd name="T42" fmla="*/ 180 w 269"/>
                <a:gd name="T43" fmla="*/ 187 h 219"/>
                <a:gd name="T44" fmla="*/ 185 w 269"/>
                <a:gd name="T45" fmla="*/ 190 h 219"/>
                <a:gd name="T46" fmla="*/ 186 w 269"/>
                <a:gd name="T47" fmla="*/ 192 h 219"/>
                <a:gd name="T48" fmla="*/ 178 w 269"/>
                <a:gd name="T49" fmla="*/ 205 h 219"/>
                <a:gd name="T50" fmla="*/ 192 w 269"/>
                <a:gd name="T51" fmla="*/ 219 h 219"/>
                <a:gd name="T52" fmla="*/ 193 w 269"/>
                <a:gd name="T53" fmla="*/ 219 h 219"/>
                <a:gd name="T54" fmla="*/ 207 w 269"/>
                <a:gd name="T55" fmla="*/ 205 h 219"/>
                <a:gd name="T56" fmla="*/ 200 w 269"/>
                <a:gd name="T57" fmla="*/ 192 h 219"/>
                <a:gd name="T58" fmla="*/ 203 w 269"/>
                <a:gd name="T59" fmla="*/ 190 h 219"/>
                <a:gd name="T60" fmla="*/ 206 w 269"/>
                <a:gd name="T61" fmla="*/ 187 h 219"/>
                <a:gd name="T62" fmla="*/ 233 w 269"/>
                <a:gd name="T63" fmla="*/ 187 h 219"/>
                <a:gd name="T64" fmla="*/ 233 w 269"/>
                <a:gd name="T65" fmla="*/ 180 h 219"/>
                <a:gd name="T66" fmla="*/ 204 w 269"/>
                <a:gd name="T67" fmla="*/ 180 h 219"/>
                <a:gd name="T68" fmla="*/ 204 w 269"/>
                <a:gd name="T69" fmla="*/ 4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69" h="219">
                  <a:moveTo>
                    <a:pt x="204" y="49"/>
                  </a:moveTo>
                  <a:cubicBezTo>
                    <a:pt x="205" y="46"/>
                    <a:pt x="218" y="15"/>
                    <a:pt x="269" y="5"/>
                  </a:cubicBezTo>
                  <a:cubicBezTo>
                    <a:pt x="267" y="0"/>
                    <a:pt x="267" y="0"/>
                    <a:pt x="267" y="0"/>
                  </a:cubicBezTo>
                  <a:cubicBezTo>
                    <a:pt x="210" y="11"/>
                    <a:pt x="199" y="46"/>
                    <a:pt x="198" y="48"/>
                  </a:cubicBezTo>
                  <a:cubicBezTo>
                    <a:pt x="198" y="48"/>
                    <a:pt x="198" y="48"/>
                    <a:pt x="198" y="48"/>
                  </a:cubicBezTo>
                  <a:cubicBezTo>
                    <a:pt x="198" y="64"/>
                    <a:pt x="198" y="64"/>
                    <a:pt x="198" y="64"/>
                  </a:cubicBezTo>
                  <a:cubicBezTo>
                    <a:pt x="32" y="64"/>
                    <a:pt x="32" y="64"/>
                    <a:pt x="32" y="64"/>
                  </a:cubicBezTo>
                  <a:cubicBezTo>
                    <a:pt x="32" y="180"/>
                    <a:pt x="32" y="180"/>
                    <a:pt x="32" y="180"/>
                  </a:cubicBezTo>
                  <a:cubicBezTo>
                    <a:pt x="0" y="180"/>
                    <a:pt x="0" y="180"/>
                    <a:pt x="0" y="180"/>
                  </a:cubicBezTo>
                  <a:cubicBezTo>
                    <a:pt x="0" y="187"/>
                    <a:pt x="0" y="187"/>
                    <a:pt x="0" y="187"/>
                  </a:cubicBezTo>
                  <a:cubicBezTo>
                    <a:pt x="25" y="187"/>
                    <a:pt x="25" y="187"/>
                    <a:pt x="25" y="187"/>
                  </a:cubicBezTo>
                  <a:cubicBezTo>
                    <a:pt x="32" y="192"/>
                    <a:pt x="32" y="192"/>
                    <a:pt x="32" y="192"/>
                  </a:cubicBezTo>
                  <a:cubicBezTo>
                    <a:pt x="32" y="192"/>
                    <a:pt x="32" y="192"/>
                    <a:pt x="32" y="192"/>
                  </a:cubicBezTo>
                  <a:cubicBezTo>
                    <a:pt x="28" y="195"/>
                    <a:pt x="25" y="199"/>
                    <a:pt x="25" y="204"/>
                  </a:cubicBezTo>
                  <a:cubicBezTo>
                    <a:pt x="25" y="212"/>
                    <a:pt x="32" y="219"/>
                    <a:pt x="39" y="219"/>
                  </a:cubicBezTo>
                  <a:cubicBezTo>
                    <a:pt x="40" y="219"/>
                    <a:pt x="40" y="219"/>
                    <a:pt x="40" y="219"/>
                  </a:cubicBezTo>
                  <a:cubicBezTo>
                    <a:pt x="48" y="219"/>
                    <a:pt x="55" y="212"/>
                    <a:pt x="55" y="204"/>
                  </a:cubicBezTo>
                  <a:cubicBezTo>
                    <a:pt x="55" y="199"/>
                    <a:pt x="52" y="195"/>
                    <a:pt x="49" y="193"/>
                  </a:cubicBezTo>
                  <a:cubicBezTo>
                    <a:pt x="50" y="192"/>
                    <a:pt x="50" y="192"/>
                    <a:pt x="50" y="192"/>
                  </a:cubicBezTo>
                  <a:cubicBezTo>
                    <a:pt x="55" y="187"/>
                    <a:pt x="55" y="187"/>
                    <a:pt x="55" y="187"/>
                  </a:cubicBezTo>
                  <a:cubicBezTo>
                    <a:pt x="115" y="187"/>
                    <a:pt x="115" y="187"/>
                    <a:pt x="115" y="187"/>
                  </a:cubicBezTo>
                  <a:cubicBezTo>
                    <a:pt x="180" y="187"/>
                    <a:pt x="180" y="187"/>
                    <a:pt x="180" y="187"/>
                  </a:cubicBezTo>
                  <a:cubicBezTo>
                    <a:pt x="185" y="190"/>
                    <a:pt x="185" y="190"/>
                    <a:pt x="185" y="190"/>
                  </a:cubicBezTo>
                  <a:cubicBezTo>
                    <a:pt x="186" y="192"/>
                    <a:pt x="186" y="192"/>
                    <a:pt x="186" y="192"/>
                  </a:cubicBezTo>
                  <a:cubicBezTo>
                    <a:pt x="181" y="194"/>
                    <a:pt x="178" y="199"/>
                    <a:pt x="178" y="205"/>
                  </a:cubicBezTo>
                  <a:cubicBezTo>
                    <a:pt x="178" y="213"/>
                    <a:pt x="184" y="219"/>
                    <a:pt x="192" y="219"/>
                  </a:cubicBezTo>
                  <a:cubicBezTo>
                    <a:pt x="193" y="219"/>
                    <a:pt x="193" y="219"/>
                    <a:pt x="193" y="219"/>
                  </a:cubicBezTo>
                  <a:cubicBezTo>
                    <a:pt x="201" y="219"/>
                    <a:pt x="207" y="213"/>
                    <a:pt x="207" y="205"/>
                  </a:cubicBezTo>
                  <a:cubicBezTo>
                    <a:pt x="207" y="199"/>
                    <a:pt x="204" y="195"/>
                    <a:pt x="200" y="192"/>
                  </a:cubicBezTo>
                  <a:cubicBezTo>
                    <a:pt x="203" y="190"/>
                    <a:pt x="203" y="190"/>
                    <a:pt x="203" y="190"/>
                  </a:cubicBezTo>
                  <a:cubicBezTo>
                    <a:pt x="206" y="187"/>
                    <a:pt x="206" y="187"/>
                    <a:pt x="206" y="187"/>
                  </a:cubicBezTo>
                  <a:cubicBezTo>
                    <a:pt x="233" y="187"/>
                    <a:pt x="233" y="187"/>
                    <a:pt x="233" y="187"/>
                  </a:cubicBezTo>
                  <a:cubicBezTo>
                    <a:pt x="233" y="180"/>
                    <a:pt x="233" y="180"/>
                    <a:pt x="233" y="180"/>
                  </a:cubicBezTo>
                  <a:cubicBezTo>
                    <a:pt x="204" y="180"/>
                    <a:pt x="204" y="180"/>
                    <a:pt x="204" y="180"/>
                  </a:cubicBezTo>
                  <a:lnTo>
                    <a:pt x="204" y="49"/>
                  </a:lnTo>
                  <a:close/>
                </a:path>
              </a:pathLst>
            </a:custGeom>
            <a:solidFill>
              <a:srgbClr val="EDB3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8" name="Freeform 1259">
              <a:extLst>
                <a:ext uri="{FF2B5EF4-FFF2-40B4-BE49-F238E27FC236}">
                  <a16:creationId xmlns:a16="http://schemas.microsoft.com/office/drawing/2014/main" xmlns="" id="{AB138F32-4CE7-4217-BC1C-B14BEFC4AEA2}"/>
                </a:ext>
              </a:extLst>
            </p:cNvPr>
            <p:cNvSpPr>
              <a:spLocks/>
            </p:cNvSpPr>
            <p:nvPr/>
          </p:nvSpPr>
          <p:spPr bwMode="auto">
            <a:xfrm>
              <a:off x="11137348" y="5674494"/>
              <a:ext cx="187750" cy="886182"/>
            </a:xfrm>
            <a:custGeom>
              <a:avLst/>
              <a:gdLst>
                <a:gd name="T0" fmla="*/ 4 w 37"/>
                <a:gd name="T1" fmla="*/ 3 h 175"/>
                <a:gd name="T2" fmla="*/ 1 w 37"/>
                <a:gd name="T3" fmla="*/ 4 h 175"/>
                <a:gd name="T4" fmla="*/ 1 w 37"/>
                <a:gd name="T5" fmla="*/ 6 h 175"/>
                <a:gd name="T6" fmla="*/ 2 w 37"/>
                <a:gd name="T7" fmla="*/ 32 h 175"/>
                <a:gd name="T8" fmla="*/ 2 w 37"/>
                <a:gd name="T9" fmla="*/ 40 h 175"/>
                <a:gd name="T10" fmla="*/ 3 w 37"/>
                <a:gd name="T11" fmla="*/ 103 h 175"/>
                <a:gd name="T12" fmla="*/ 0 w 37"/>
                <a:gd name="T13" fmla="*/ 120 h 175"/>
                <a:gd name="T14" fmla="*/ 6 w 37"/>
                <a:gd name="T15" fmla="*/ 175 h 175"/>
                <a:gd name="T16" fmla="*/ 7 w 37"/>
                <a:gd name="T17" fmla="*/ 175 h 175"/>
                <a:gd name="T18" fmla="*/ 19 w 37"/>
                <a:gd name="T19" fmla="*/ 174 h 175"/>
                <a:gd name="T20" fmla="*/ 20 w 37"/>
                <a:gd name="T21" fmla="*/ 174 h 175"/>
                <a:gd name="T22" fmla="*/ 25 w 37"/>
                <a:gd name="T23" fmla="*/ 118 h 175"/>
                <a:gd name="T24" fmla="*/ 30 w 37"/>
                <a:gd name="T25" fmla="*/ 94 h 175"/>
                <a:gd name="T26" fmla="*/ 35 w 37"/>
                <a:gd name="T27" fmla="*/ 39 h 175"/>
                <a:gd name="T28" fmla="*/ 37 w 37"/>
                <a:gd name="T29" fmla="*/ 32 h 175"/>
                <a:gd name="T30" fmla="*/ 37 w 37"/>
                <a:gd name="T31" fmla="*/ 18 h 175"/>
                <a:gd name="T32" fmla="*/ 37 w 37"/>
                <a:gd name="T33" fmla="*/ 4 h 175"/>
                <a:gd name="T34" fmla="*/ 37 w 37"/>
                <a:gd name="T35" fmla="*/ 0 h 175"/>
                <a:gd name="T36" fmla="*/ 4 w 37"/>
                <a:gd name="T37" fmla="*/ 3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175">
                  <a:moveTo>
                    <a:pt x="4" y="3"/>
                  </a:moveTo>
                  <a:cubicBezTo>
                    <a:pt x="1" y="4"/>
                    <a:pt x="1" y="4"/>
                    <a:pt x="1" y="4"/>
                  </a:cubicBezTo>
                  <a:cubicBezTo>
                    <a:pt x="1" y="6"/>
                    <a:pt x="1" y="6"/>
                    <a:pt x="1" y="6"/>
                  </a:cubicBezTo>
                  <a:cubicBezTo>
                    <a:pt x="2" y="32"/>
                    <a:pt x="2" y="32"/>
                    <a:pt x="2" y="32"/>
                  </a:cubicBezTo>
                  <a:cubicBezTo>
                    <a:pt x="2" y="40"/>
                    <a:pt x="2" y="40"/>
                    <a:pt x="2" y="40"/>
                  </a:cubicBezTo>
                  <a:cubicBezTo>
                    <a:pt x="3" y="103"/>
                    <a:pt x="3" y="103"/>
                    <a:pt x="3" y="103"/>
                  </a:cubicBezTo>
                  <a:cubicBezTo>
                    <a:pt x="2" y="108"/>
                    <a:pt x="1" y="114"/>
                    <a:pt x="0" y="120"/>
                  </a:cubicBezTo>
                  <a:cubicBezTo>
                    <a:pt x="2" y="138"/>
                    <a:pt x="4" y="157"/>
                    <a:pt x="6" y="175"/>
                  </a:cubicBezTo>
                  <a:cubicBezTo>
                    <a:pt x="6" y="175"/>
                    <a:pt x="7" y="175"/>
                    <a:pt x="7" y="175"/>
                  </a:cubicBezTo>
                  <a:cubicBezTo>
                    <a:pt x="10" y="174"/>
                    <a:pt x="15" y="173"/>
                    <a:pt x="19" y="174"/>
                  </a:cubicBezTo>
                  <a:cubicBezTo>
                    <a:pt x="20" y="174"/>
                    <a:pt x="20" y="174"/>
                    <a:pt x="20" y="174"/>
                  </a:cubicBezTo>
                  <a:cubicBezTo>
                    <a:pt x="25" y="118"/>
                    <a:pt x="25" y="118"/>
                    <a:pt x="25" y="118"/>
                  </a:cubicBezTo>
                  <a:cubicBezTo>
                    <a:pt x="25" y="118"/>
                    <a:pt x="31" y="107"/>
                    <a:pt x="30" y="94"/>
                  </a:cubicBezTo>
                  <a:cubicBezTo>
                    <a:pt x="30" y="81"/>
                    <a:pt x="35" y="39"/>
                    <a:pt x="35" y="39"/>
                  </a:cubicBezTo>
                  <a:cubicBezTo>
                    <a:pt x="37" y="32"/>
                    <a:pt x="37" y="32"/>
                    <a:pt x="37" y="32"/>
                  </a:cubicBezTo>
                  <a:cubicBezTo>
                    <a:pt x="37" y="18"/>
                    <a:pt x="37" y="18"/>
                    <a:pt x="37" y="18"/>
                  </a:cubicBezTo>
                  <a:cubicBezTo>
                    <a:pt x="37" y="4"/>
                    <a:pt x="37" y="4"/>
                    <a:pt x="37" y="4"/>
                  </a:cubicBezTo>
                  <a:cubicBezTo>
                    <a:pt x="37" y="0"/>
                    <a:pt x="37" y="0"/>
                    <a:pt x="37" y="0"/>
                  </a:cubicBezTo>
                  <a:lnTo>
                    <a:pt x="4" y="3"/>
                  </a:lnTo>
                  <a:close/>
                </a:path>
              </a:pathLst>
            </a:custGeom>
            <a:solidFill>
              <a:srgbClr val="4716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9" name="Freeform 1260">
              <a:extLst>
                <a:ext uri="{FF2B5EF4-FFF2-40B4-BE49-F238E27FC236}">
                  <a16:creationId xmlns:a16="http://schemas.microsoft.com/office/drawing/2014/main" xmlns="" id="{D4F9E8B1-8187-4C11-9BA5-72893EED1D4E}"/>
                </a:ext>
              </a:extLst>
            </p:cNvPr>
            <p:cNvSpPr>
              <a:spLocks/>
            </p:cNvSpPr>
            <p:nvPr/>
          </p:nvSpPr>
          <p:spPr bwMode="auto">
            <a:xfrm>
              <a:off x="11223714" y="4919737"/>
              <a:ext cx="176486" cy="176486"/>
            </a:xfrm>
            <a:custGeom>
              <a:avLst/>
              <a:gdLst>
                <a:gd name="T0" fmla="*/ 34 w 35"/>
                <a:gd name="T1" fmla="*/ 19 h 35"/>
                <a:gd name="T2" fmla="*/ 32 w 35"/>
                <a:gd name="T3" fmla="*/ 18 h 35"/>
                <a:gd name="T4" fmla="*/ 31 w 35"/>
                <a:gd name="T5" fmla="*/ 2 h 35"/>
                <a:gd name="T6" fmla="*/ 24 w 35"/>
                <a:gd name="T7" fmla="*/ 7 h 35"/>
                <a:gd name="T8" fmla="*/ 20 w 35"/>
                <a:gd name="T9" fmla="*/ 7 h 35"/>
                <a:gd name="T10" fmla="*/ 15 w 35"/>
                <a:gd name="T11" fmla="*/ 7 h 35"/>
                <a:gd name="T12" fmla="*/ 7 w 35"/>
                <a:gd name="T13" fmla="*/ 0 h 35"/>
                <a:gd name="T14" fmla="*/ 3 w 35"/>
                <a:gd name="T15" fmla="*/ 14 h 35"/>
                <a:gd name="T16" fmla="*/ 0 w 35"/>
                <a:gd name="T17" fmla="*/ 16 h 35"/>
                <a:gd name="T18" fmla="*/ 6 w 35"/>
                <a:gd name="T19" fmla="*/ 30 h 35"/>
                <a:gd name="T20" fmla="*/ 20 w 35"/>
                <a:gd name="T21" fmla="*/ 35 h 35"/>
                <a:gd name="T22" fmla="*/ 29 w 35"/>
                <a:gd name="T23" fmla="*/ 33 h 35"/>
                <a:gd name="T24" fmla="*/ 34 w 35"/>
                <a:gd name="T25" fmla="*/ 1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35">
                  <a:moveTo>
                    <a:pt x="34" y="19"/>
                  </a:moveTo>
                  <a:cubicBezTo>
                    <a:pt x="33" y="18"/>
                    <a:pt x="32" y="18"/>
                    <a:pt x="32" y="18"/>
                  </a:cubicBezTo>
                  <a:cubicBezTo>
                    <a:pt x="31" y="2"/>
                    <a:pt x="31" y="2"/>
                    <a:pt x="31" y="2"/>
                  </a:cubicBezTo>
                  <a:cubicBezTo>
                    <a:pt x="24" y="7"/>
                    <a:pt x="24" y="7"/>
                    <a:pt x="24" y="7"/>
                  </a:cubicBezTo>
                  <a:cubicBezTo>
                    <a:pt x="24" y="7"/>
                    <a:pt x="22" y="7"/>
                    <a:pt x="20" y="7"/>
                  </a:cubicBezTo>
                  <a:cubicBezTo>
                    <a:pt x="18" y="7"/>
                    <a:pt x="15" y="7"/>
                    <a:pt x="15" y="7"/>
                  </a:cubicBezTo>
                  <a:cubicBezTo>
                    <a:pt x="13" y="7"/>
                    <a:pt x="7" y="0"/>
                    <a:pt x="7" y="0"/>
                  </a:cubicBezTo>
                  <a:cubicBezTo>
                    <a:pt x="7" y="2"/>
                    <a:pt x="10" y="11"/>
                    <a:pt x="3" y="14"/>
                  </a:cubicBezTo>
                  <a:cubicBezTo>
                    <a:pt x="2" y="15"/>
                    <a:pt x="1" y="15"/>
                    <a:pt x="0" y="16"/>
                  </a:cubicBezTo>
                  <a:cubicBezTo>
                    <a:pt x="0" y="18"/>
                    <a:pt x="3" y="26"/>
                    <a:pt x="6" y="30"/>
                  </a:cubicBezTo>
                  <a:cubicBezTo>
                    <a:pt x="8" y="33"/>
                    <a:pt x="14" y="35"/>
                    <a:pt x="20" y="35"/>
                  </a:cubicBezTo>
                  <a:cubicBezTo>
                    <a:pt x="23" y="35"/>
                    <a:pt x="26" y="34"/>
                    <a:pt x="29" y="33"/>
                  </a:cubicBezTo>
                  <a:cubicBezTo>
                    <a:pt x="34" y="31"/>
                    <a:pt x="35" y="25"/>
                    <a:pt x="34" y="19"/>
                  </a:cubicBezTo>
                  <a:close/>
                </a:path>
              </a:pathLst>
            </a:custGeom>
            <a:solidFill>
              <a:srgbClr val="DD9E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0" name="Freeform 1261">
              <a:extLst>
                <a:ext uri="{FF2B5EF4-FFF2-40B4-BE49-F238E27FC236}">
                  <a16:creationId xmlns:a16="http://schemas.microsoft.com/office/drawing/2014/main" xmlns="" id="{0A9008AA-03F9-424F-8A05-85C15360E058}"/>
                </a:ext>
              </a:extLst>
            </p:cNvPr>
            <p:cNvSpPr>
              <a:spLocks/>
            </p:cNvSpPr>
            <p:nvPr/>
          </p:nvSpPr>
          <p:spPr bwMode="auto">
            <a:xfrm>
              <a:off x="11005924" y="5268953"/>
              <a:ext cx="142690" cy="668391"/>
            </a:xfrm>
            <a:custGeom>
              <a:avLst/>
              <a:gdLst>
                <a:gd name="T0" fmla="*/ 27 w 28"/>
                <a:gd name="T1" fmla="*/ 106 h 132"/>
                <a:gd name="T2" fmla="*/ 20 w 28"/>
                <a:gd name="T3" fmla="*/ 93 h 132"/>
                <a:gd name="T4" fmla="*/ 18 w 28"/>
                <a:gd name="T5" fmla="*/ 56 h 132"/>
                <a:gd name="T6" fmla="*/ 16 w 28"/>
                <a:gd name="T7" fmla="*/ 41 h 132"/>
                <a:gd name="T8" fmla="*/ 24 w 28"/>
                <a:gd name="T9" fmla="*/ 14 h 132"/>
                <a:gd name="T10" fmla="*/ 24 w 28"/>
                <a:gd name="T11" fmla="*/ 3 h 132"/>
                <a:gd name="T12" fmla="*/ 11 w 28"/>
                <a:gd name="T13" fmla="*/ 2 h 132"/>
                <a:gd name="T14" fmla="*/ 2 w 28"/>
                <a:gd name="T15" fmla="*/ 0 h 132"/>
                <a:gd name="T16" fmla="*/ 1 w 28"/>
                <a:gd name="T17" fmla="*/ 27 h 132"/>
                <a:gd name="T18" fmla="*/ 0 w 28"/>
                <a:gd name="T19" fmla="*/ 59 h 132"/>
                <a:gd name="T20" fmla="*/ 8 w 28"/>
                <a:gd name="T21" fmla="*/ 96 h 132"/>
                <a:gd name="T22" fmla="*/ 8 w 28"/>
                <a:gd name="T23" fmla="*/ 114 h 132"/>
                <a:gd name="T24" fmla="*/ 9 w 28"/>
                <a:gd name="T25" fmla="*/ 119 h 132"/>
                <a:gd name="T26" fmla="*/ 20 w 28"/>
                <a:gd name="T27" fmla="*/ 129 h 132"/>
                <a:gd name="T28" fmla="*/ 22 w 28"/>
                <a:gd name="T29" fmla="*/ 130 h 132"/>
                <a:gd name="T30" fmla="*/ 24 w 28"/>
                <a:gd name="T31" fmla="*/ 126 h 132"/>
                <a:gd name="T32" fmla="*/ 22 w 28"/>
                <a:gd name="T33" fmla="*/ 110 h 132"/>
                <a:gd name="T34" fmla="*/ 24 w 28"/>
                <a:gd name="T35" fmla="*/ 116 h 132"/>
                <a:gd name="T36" fmla="*/ 27 w 28"/>
                <a:gd name="T37" fmla="*/ 119 h 132"/>
                <a:gd name="T38" fmla="*/ 28 w 28"/>
                <a:gd name="T39" fmla="*/ 120 h 132"/>
                <a:gd name="T40" fmla="*/ 28 w 28"/>
                <a:gd name="T41" fmla="*/ 112 h 132"/>
                <a:gd name="T42" fmla="*/ 27 w 28"/>
                <a:gd name="T43" fmla="*/ 10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132">
                  <a:moveTo>
                    <a:pt x="27" y="106"/>
                  </a:moveTo>
                  <a:cubicBezTo>
                    <a:pt x="26" y="103"/>
                    <a:pt x="27" y="101"/>
                    <a:pt x="20" y="93"/>
                  </a:cubicBezTo>
                  <a:cubicBezTo>
                    <a:pt x="18" y="56"/>
                    <a:pt x="18" y="56"/>
                    <a:pt x="18" y="56"/>
                  </a:cubicBezTo>
                  <a:cubicBezTo>
                    <a:pt x="18" y="56"/>
                    <a:pt x="17" y="44"/>
                    <a:pt x="16" y="41"/>
                  </a:cubicBezTo>
                  <a:cubicBezTo>
                    <a:pt x="16" y="41"/>
                    <a:pt x="22" y="21"/>
                    <a:pt x="24" y="14"/>
                  </a:cubicBezTo>
                  <a:cubicBezTo>
                    <a:pt x="24" y="10"/>
                    <a:pt x="24" y="7"/>
                    <a:pt x="24" y="3"/>
                  </a:cubicBezTo>
                  <a:cubicBezTo>
                    <a:pt x="20" y="3"/>
                    <a:pt x="16" y="2"/>
                    <a:pt x="11" y="2"/>
                  </a:cubicBezTo>
                  <a:cubicBezTo>
                    <a:pt x="8" y="1"/>
                    <a:pt x="5" y="1"/>
                    <a:pt x="2" y="0"/>
                  </a:cubicBezTo>
                  <a:cubicBezTo>
                    <a:pt x="1" y="27"/>
                    <a:pt x="1" y="27"/>
                    <a:pt x="1" y="27"/>
                  </a:cubicBezTo>
                  <a:cubicBezTo>
                    <a:pt x="0" y="59"/>
                    <a:pt x="0" y="59"/>
                    <a:pt x="0" y="59"/>
                  </a:cubicBezTo>
                  <a:cubicBezTo>
                    <a:pt x="8" y="96"/>
                    <a:pt x="8" y="96"/>
                    <a:pt x="8" y="96"/>
                  </a:cubicBezTo>
                  <a:cubicBezTo>
                    <a:pt x="8" y="114"/>
                    <a:pt x="8" y="114"/>
                    <a:pt x="8" y="114"/>
                  </a:cubicBezTo>
                  <a:cubicBezTo>
                    <a:pt x="9" y="119"/>
                    <a:pt x="9" y="119"/>
                    <a:pt x="9" y="119"/>
                  </a:cubicBezTo>
                  <a:cubicBezTo>
                    <a:pt x="9" y="119"/>
                    <a:pt x="16" y="128"/>
                    <a:pt x="20" y="129"/>
                  </a:cubicBezTo>
                  <a:cubicBezTo>
                    <a:pt x="20" y="129"/>
                    <a:pt x="20" y="130"/>
                    <a:pt x="22" y="130"/>
                  </a:cubicBezTo>
                  <a:cubicBezTo>
                    <a:pt x="24" y="130"/>
                    <a:pt x="26" y="132"/>
                    <a:pt x="24" y="126"/>
                  </a:cubicBezTo>
                  <a:cubicBezTo>
                    <a:pt x="23" y="121"/>
                    <a:pt x="21" y="111"/>
                    <a:pt x="22" y="110"/>
                  </a:cubicBezTo>
                  <a:cubicBezTo>
                    <a:pt x="24" y="109"/>
                    <a:pt x="23" y="114"/>
                    <a:pt x="24" y="116"/>
                  </a:cubicBezTo>
                  <a:cubicBezTo>
                    <a:pt x="25" y="118"/>
                    <a:pt x="26" y="119"/>
                    <a:pt x="27" y="119"/>
                  </a:cubicBezTo>
                  <a:cubicBezTo>
                    <a:pt x="28" y="120"/>
                    <a:pt x="28" y="120"/>
                    <a:pt x="28" y="120"/>
                  </a:cubicBezTo>
                  <a:cubicBezTo>
                    <a:pt x="28" y="112"/>
                    <a:pt x="28" y="112"/>
                    <a:pt x="28" y="112"/>
                  </a:cubicBezTo>
                  <a:cubicBezTo>
                    <a:pt x="27" y="110"/>
                    <a:pt x="27" y="107"/>
                    <a:pt x="27" y="106"/>
                  </a:cubicBezTo>
                  <a:close/>
                </a:path>
              </a:pathLst>
            </a:custGeom>
            <a:solidFill>
              <a:srgbClr val="DD9E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1" name="Freeform 1262">
              <a:extLst>
                <a:ext uri="{FF2B5EF4-FFF2-40B4-BE49-F238E27FC236}">
                  <a16:creationId xmlns:a16="http://schemas.microsoft.com/office/drawing/2014/main" xmlns="" id="{40A520B7-D0B3-4415-B801-79E643E01298}"/>
                </a:ext>
              </a:extLst>
            </p:cNvPr>
            <p:cNvSpPr>
              <a:spLocks/>
            </p:cNvSpPr>
            <p:nvPr/>
          </p:nvSpPr>
          <p:spPr bwMode="auto">
            <a:xfrm>
              <a:off x="11497829" y="5298993"/>
              <a:ext cx="112650" cy="623331"/>
            </a:xfrm>
            <a:custGeom>
              <a:avLst/>
              <a:gdLst>
                <a:gd name="T0" fmla="*/ 3 w 22"/>
                <a:gd name="T1" fmla="*/ 0 h 123"/>
                <a:gd name="T2" fmla="*/ 1 w 22"/>
                <a:gd name="T3" fmla="*/ 4 h 123"/>
                <a:gd name="T4" fmla="*/ 1 w 22"/>
                <a:gd name="T5" fmla="*/ 32 h 123"/>
                <a:gd name="T6" fmla="*/ 2 w 22"/>
                <a:gd name="T7" fmla="*/ 46 h 123"/>
                <a:gd name="T8" fmla="*/ 9 w 22"/>
                <a:gd name="T9" fmla="*/ 78 h 123"/>
                <a:gd name="T10" fmla="*/ 10 w 22"/>
                <a:gd name="T11" fmla="*/ 90 h 123"/>
                <a:gd name="T12" fmla="*/ 4 w 22"/>
                <a:gd name="T13" fmla="*/ 104 h 123"/>
                <a:gd name="T14" fmla="*/ 4 w 22"/>
                <a:gd name="T15" fmla="*/ 104 h 123"/>
                <a:gd name="T16" fmla="*/ 4 w 22"/>
                <a:gd name="T17" fmla="*/ 123 h 123"/>
                <a:gd name="T18" fmla="*/ 18 w 22"/>
                <a:gd name="T19" fmla="*/ 109 h 123"/>
                <a:gd name="T20" fmla="*/ 19 w 22"/>
                <a:gd name="T21" fmla="*/ 91 h 123"/>
                <a:gd name="T22" fmla="*/ 20 w 22"/>
                <a:gd name="T23" fmla="*/ 61 h 123"/>
                <a:gd name="T24" fmla="*/ 19 w 22"/>
                <a:gd name="T25" fmla="*/ 32 h 123"/>
                <a:gd name="T26" fmla="*/ 17 w 22"/>
                <a:gd name="T27" fmla="*/ 23 h 123"/>
                <a:gd name="T28" fmla="*/ 17 w 22"/>
                <a:gd name="T29" fmla="*/ 0 h 123"/>
                <a:gd name="T30" fmla="*/ 3 w 22"/>
                <a:gd name="T3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123">
                  <a:moveTo>
                    <a:pt x="3" y="0"/>
                  </a:moveTo>
                  <a:cubicBezTo>
                    <a:pt x="2" y="0"/>
                    <a:pt x="2" y="2"/>
                    <a:pt x="1" y="4"/>
                  </a:cubicBezTo>
                  <a:cubicBezTo>
                    <a:pt x="1" y="15"/>
                    <a:pt x="1" y="29"/>
                    <a:pt x="1" y="32"/>
                  </a:cubicBezTo>
                  <a:cubicBezTo>
                    <a:pt x="0" y="38"/>
                    <a:pt x="2" y="46"/>
                    <a:pt x="2" y="46"/>
                  </a:cubicBezTo>
                  <a:cubicBezTo>
                    <a:pt x="9" y="78"/>
                    <a:pt x="9" y="78"/>
                    <a:pt x="9" y="78"/>
                  </a:cubicBezTo>
                  <a:cubicBezTo>
                    <a:pt x="10" y="90"/>
                    <a:pt x="10" y="90"/>
                    <a:pt x="10" y="90"/>
                  </a:cubicBezTo>
                  <a:cubicBezTo>
                    <a:pt x="8" y="91"/>
                    <a:pt x="5" y="103"/>
                    <a:pt x="4" y="104"/>
                  </a:cubicBezTo>
                  <a:cubicBezTo>
                    <a:pt x="4" y="104"/>
                    <a:pt x="4" y="104"/>
                    <a:pt x="4" y="104"/>
                  </a:cubicBezTo>
                  <a:cubicBezTo>
                    <a:pt x="4" y="123"/>
                    <a:pt x="4" y="123"/>
                    <a:pt x="4" y="123"/>
                  </a:cubicBezTo>
                  <a:cubicBezTo>
                    <a:pt x="12" y="122"/>
                    <a:pt x="18" y="109"/>
                    <a:pt x="18" y="109"/>
                  </a:cubicBezTo>
                  <a:cubicBezTo>
                    <a:pt x="19" y="91"/>
                    <a:pt x="19" y="91"/>
                    <a:pt x="19" y="91"/>
                  </a:cubicBezTo>
                  <a:cubicBezTo>
                    <a:pt x="20" y="61"/>
                    <a:pt x="20" y="61"/>
                    <a:pt x="20" y="61"/>
                  </a:cubicBezTo>
                  <a:cubicBezTo>
                    <a:pt x="22" y="43"/>
                    <a:pt x="20" y="34"/>
                    <a:pt x="19" y="32"/>
                  </a:cubicBezTo>
                  <a:cubicBezTo>
                    <a:pt x="18" y="31"/>
                    <a:pt x="17" y="23"/>
                    <a:pt x="17" y="23"/>
                  </a:cubicBezTo>
                  <a:cubicBezTo>
                    <a:pt x="18" y="18"/>
                    <a:pt x="17" y="8"/>
                    <a:pt x="17" y="0"/>
                  </a:cubicBezTo>
                  <a:cubicBezTo>
                    <a:pt x="11" y="1"/>
                    <a:pt x="3" y="1"/>
                    <a:pt x="3" y="0"/>
                  </a:cubicBezTo>
                  <a:close/>
                </a:path>
              </a:pathLst>
            </a:custGeom>
            <a:solidFill>
              <a:srgbClr val="F2C1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2" name="Freeform 1263">
              <a:extLst>
                <a:ext uri="{FF2B5EF4-FFF2-40B4-BE49-F238E27FC236}">
                  <a16:creationId xmlns:a16="http://schemas.microsoft.com/office/drawing/2014/main" xmlns="" id="{49E4162D-654C-4EDA-8D8B-76D4BD835DBB}"/>
                </a:ext>
              </a:extLst>
            </p:cNvPr>
            <p:cNvSpPr>
              <a:spLocks/>
            </p:cNvSpPr>
            <p:nvPr/>
          </p:nvSpPr>
          <p:spPr bwMode="auto">
            <a:xfrm>
              <a:off x="11242488" y="4762026"/>
              <a:ext cx="157710" cy="191507"/>
            </a:xfrm>
            <a:custGeom>
              <a:avLst/>
              <a:gdLst>
                <a:gd name="T0" fmla="*/ 23 w 31"/>
                <a:gd name="T1" fmla="*/ 1 h 38"/>
                <a:gd name="T2" fmla="*/ 16 w 31"/>
                <a:gd name="T3" fmla="*/ 0 h 38"/>
                <a:gd name="T4" fmla="*/ 15 w 31"/>
                <a:gd name="T5" fmla="*/ 0 h 38"/>
                <a:gd name="T6" fmla="*/ 5 w 31"/>
                <a:gd name="T7" fmla="*/ 6 h 38"/>
                <a:gd name="T8" fmla="*/ 4 w 31"/>
                <a:gd name="T9" fmla="*/ 11 h 38"/>
                <a:gd name="T10" fmla="*/ 0 w 31"/>
                <a:gd name="T11" fmla="*/ 12 h 38"/>
                <a:gd name="T12" fmla="*/ 0 w 31"/>
                <a:gd name="T13" fmla="*/ 21 h 38"/>
                <a:gd name="T14" fmla="*/ 0 w 31"/>
                <a:gd name="T15" fmla="*/ 26 h 38"/>
                <a:gd name="T16" fmla="*/ 0 w 31"/>
                <a:gd name="T17" fmla="*/ 26 h 38"/>
                <a:gd name="T18" fmla="*/ 1 w 31"/>
                <a:gd name="T19" fmla="*/ 28 h 38"/>
                <a:gd name="T20" fmla="*/ 3 w 31"/>
                <a:gd name="T21" fmla="*/ 31 h 38"/>
                <a:gd name="T22" fmla="*/ 11 w 31"/>
                <a:gd name="T23" fmla="*/ 38 h 38"/>
                <a:gd name="T24" fmla="*/ 16 w 31"/>
                <a:gd name="T25" fmla="*/ 38 h 38"/>
                <a:gd name="T26" fmla="*/ 20 w 31"/>
                <a:gd name="T27" fmla="*/ 38 h 38"/>
                <a:gd name="T28" fmla="*/ 27 w 31"/>
                <a:gd name="T29" fmla="*/ 33 h 38"/>
                <a:gd name="T30" fmla="*/ 30 w 31"/>
                <a:gd name="T31" fmla="*/ 29 h 38"/>
                <a:gd name="T32" fmla="*/ 31 w 31"/>
                <a:gd name="T33" fmla="*/ 22 h 38"/>
                <a:gd name="T34" fmla="*/ 31 w 31"/>
                <a:gd name="T35" fmla="*/ 18 h 38"/>
                <a:gd name="T36" fmla="*/ 31 w 31"/>
                <a:gd name="T37" fmla="*/ 15 h 38"/>
                <a:gd name="T38" fmla="*/ 31 w 31"/>
                <a:gd name="T39" fmla="*/ 13 h 38"/>
                <a:gd name="T40" fmla="*/ 23 w 31"/>
                <a:gd name="T41"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1" h="38">
                  <a:moveTo>
                    <a:pt x="23" y="1"/>
                  </a:moveTo>
                  <a:cubicBezTo>
                    <a:pt x="22" y="1"/>
                    <a:pt x="18" y="0"/>
                    <a:pt x="16" y="0"/>
                  </a:cubicBezTo>
                  <a:cubicBezTo>
                    <a:pt x="15" y="0"/>
                    <a:pt x="15" y="0"/>
                    <a:pt x="15" y="0"/>
                  </a:cubicBezTo>
                  <a:cubicBezTo>
                    <a:pt x="5" y="6"/>
                    <a:pt x="5" y="6"/>
                    <a:pt x="5" y="6"/>
                  </a:cubicBezTo>
                  <a:cubicBezTo>
                    <a:pt x="5" y="6"/>
                    <a:pt x="6" y="10"/>
                    <a:pt x="4" y="11"/>
                  </a:cubicBezTo>
                  <a:cubicBezTo>
                    <a:pt x="1" y="11"/>
                    <a:pt x="0" y="12"/>
                    <a:pt x="0" y="12"/>
                  </a:cubicBezTo>
                  <a:cubicBezTo>
                    <a:pt x="0" y="12"/>
                    <a:pt x="0" y="17"/>
                    <a:pt x="0" y="21"/>
                  </a:cubicBezTo>
                  <a:cubicBezTo>
                    <a:pt x="0" y="22"/>
                    <a:pt x="0" y="24"/>
                    <a:pt x="0" y="26"/>
                  </a:cubicBezTo>
                  <a:cubicBezTo>
                    <a:pt x="0" y="26"/>
                    <a:pt x="0" y="26"/>
                    <a:pt x="0" y="26"/>
                  </a:cubicBezTo>
                  <a:cubicBezTo>
                    <a:pt x="0" y="26"/>
                    <a:pt x="1" y="27"/>
                    <a:pt x="1" y="28"/>
                  </a:cubicBezTo>
                  <a:cubicBezTo>
                    <a:pt x="2" y="29"/>
                    <a:pt x="3" y="30"/>
                    <a:pt x="3" y="31"/>
                  </a:cubicBezTo>
                  <a:cubicBezTo>
                    <a:pt x="3" y="31"/>
                    <a:pt x="9" y="38"/>
                    <a:pt x="11" y="38"/>
                  </a:cubicBezTo>
                  <a:cubicBezTo>
                    <a:pt x="11" y="38"/>
                    <a:pt x="14" y="38"/>
                    <a:pt x="16" y="38"/>
                  </a:cubicBezTo>
                  <a:cubicBezTo>
                    <a:pt x="18" y="38"/>
                    <a:pt x="20" y="38"/>
                    <a:pt x="20" y="38"/>
                  </a:cubicBezTo>
                  <a:cubicBezTo>
                    <a:pt x="27" y="33"/>
                    <a:pt x="27" y="33"/>
                    <a:pt x="27" y="33"/>
                  </a:cubicBezTo>
                  <a:cubicBezTo>
                    <a:pt x="30" y="29"/>
                    <a:pt x="30" y="29"/>
                    <a:pt x="30" y="29"/>
                  </a:cubicBezTo>
                  <a:cubicBezTo>
                    <a:pt x="31" y="22"/>
                    <a:pt x="31" y="22"/>
                    <a:pt x="31" y="22"/>
                  </a:cubicBezTo>
                  <a:cubicBezTo>
                    <a:pt x="31" y="21"/>
                    <a:pt x="31" y="20"/>
                    <a:pt x="31" y="18"/>
                  </a:cubicBezTo>
                  <a:cubicBezTo>
                    <a:pt x="31" y="17"/>
                    <a:pt x="31" y="16"/>
                    <a:pt x="31" y="15"/>
                  </a:cubicBezTo>
                  <a:cubicBezTo>
                    <a:pt x="31" y="13"/>
                    <a:pt x="31" y="13"/>
                    <a:pt x="31" y="13"/>
                  </a:cubicBezTo>
                  <a:cubicBezTo>
                    <a:pt x="30" y="11"/>
                    <a:pt x="24" y="1"/>
                    <a:pt x="23" y="1"/>
                  </a:cubicBezTo>
                  <a:close/>
                </a:path>
              </a:pathLst>
            </a:custGeom>
            <a:solidFill>
              <a:srgbClr val="F2C1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3" name="Freeform 1264">
              <a:extLst>
                <a:ext uri="{FF2B5EF4-FFF2-40B4-BE49-F238E27FC236}">
                  <a16:creationId xmlns:a16="http://schemas.microsoft.com/office/drawing/2014/main" xmlns="" id="{A3DD97E4-957C-4914-AEFB-BD2F83DA12A1}"/>
                </a:ext>
              </a:extLst>
            </p:cNvPr>
            <p:cNvSpPr>
              <a:spLocks/>
            </p:cNvSpPr>
            <p:nvPr/>
          </p:nvSpPr>
          <p:spPr bwMode="auto">
            <a:xfrm>
              <a:off x="11017188" y="5002347"/>
              <a:ext cx="307911" cy="702187"/>
            </a:xfrm>
            <a:custGeom>
              <a:avLst/>
              <a:gdLst>
                <a:gd name="T0" fmla="*/ 47 w 61"/>
                <a:gd name="T1" fmla="*/ 14 h 139"/>
                <a:gd name="T2" fmla="*/ 41 w 61"/>
                <a:gd name="T3" fmla="*/ 0 h 139"/>
                <a:gd name="T4" fmla="*/ 41 w 61"/>
                <a:gd name="T5" fmla="*/ 0 h 139"/>
                <a:gd name="T6" fmla="*/ 19 w 61"/>
                <a:gd name="T7" fmla="*/ 10 h 139"/>
                <a:gd name="T8" fmla="*/ 8 w 61"/>
                <a:gd name="T9" fmla="*/ 19 h 139"/>
                <a:gd name="T10" fmla="*/ 1 w 61"/>
                <a:gd name="T11" fmla="*/ 46 h 139"/>
                <a:gd name="T12" fmla="*/ 0 w 61"/>
                <a:gd name="T13" fmla="*/ 51 h 139"/>
                <a:gd name="T14" fmla="*/ 0 w 61"/>
                <a:gd name="T15" fmla="*/ 51 h 139"/>
                <a:gd name="T16" fmla="*/ 0 w 61"/>
                <a:gd name="T17" fmla="*/ 53 h 139"/>
                <a:gd name="T18" fmla="*/ 9 w 61"/>
                <a:gd name="T19" fmla="*/ 55 h 139"/>
                <a:gd name="T20" fmla="*/ 22 w 61"/>
                <a:gd name="T21" fmla="*/ 56 h 139"/>
                <a:gd name="T22" fmla="*/ 22 w 61"/>
                <a:gd name="T23" fmla="*/ 67 h 139"/>
                <a:gd name="T24" fmla="*/ 22 w 61"/>
                <a:gd name="T25" fmla="*/ 73 h 139"/>
                <a:gd name="T26" fmla="*/ 23 w 61"/>
                <a:gd name="T27" fmla="*/ 97 h 139"/>
                <a:gd name="T28" fmla="*/ 25 w 61"/>
                <a:gd name="T29" fmla="*/ 121 h 139"/>
                <a:gd name="T30" fmla="*/ 25 w 61"/>
                <a:gd name="T31" fmla="*/ 139 h 139"/>
                <a:gd name="T32" fmla="*/ 25 w 61"/>
                <a:gd name="T33" fmla="*/ 137 h 139"/>
                <a:gd name="T34" fmla="*/ 28 w 61"/>
                <a:gd name="T35" fmla="*/ 136 h 139"/>
                <a:gd name="T36" fmla="*/ 61 w 61"/>
                <a:gd name="T37" fmla="*/ 133 h 139"/>
                <a:gd name="T38" fmla="*/ 61 w 61"/>
                <a:gd name="T39" fmla="*/ 19 h 139"/>
                <a:gd name="T40" fmla="*/ 47 w 61"/>
                <a:gd name="T41" fmla="*/ 1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139">
                  <a:moveTo>
                    <a:pt x="47" y="14"/>
                  </a:moveTo>
                  <a:cubicBezTo>
                    <a:pt x="44" y="10"/>
                    <a:pt x="41" y="2"/>
                    <a:pt x="41" y="0"/>
                  </a:cubicBezTo>
                  <a:cubicBezTo>
                    <a:pt x="41" y="0"/>
                    <a:pt x="41" y="0"/>
                    <a:pt x="41" y="0"/>
                  </a:cubicBezTo>
                  <a:cubicBezTo>
                    <a:pt x="36" y="1"/>
                    <a:pt x="32" y="1"/>
                    <a:pt x="19" y="10"/>
                  </a:cubicBezTo>
                  <a:cubicBezTo>
                    <a:pt x="13" y="14"/>
                    <a:pt x="10" y="17"/>
                    <a:pt x="8" y="19"/>
                  </a:cubicBezTo>
                  <a:cubicBezTo>
                    <a:pt x="2" y="28"/>
                    <a:pt x="1" y="40"/>
                    <a:pt x="1" y="46"/>
                  </a:cubicBezTo>
                  <a:cubicBezTo>
                    <a:pt x="1" y="46"/>
                    <a:pt x="0" y="49"/>
                    <a:pt x="0" y="51"/>
                  </a:cubicBezTo>
                  <a:cubicBezTo>
                    <a:pt x="0" y="51"/>
                    <a:pt x="0" y="51"/>
                    <a:pt x="0" y="51"/>
                  </a:cubicBezTo>
                  <a:cubicBezTo>
                    <a:pt x="0" y="53"/>
                    <a:pt x="0" y="53"/>
                    <a:pt x="0" y="53"/>
                  </a:cubicBezTo>
                  <a:cubicBezTo>
                    <a:pt x="3" y="54"/>
                    <a:pt x="6" y="54"/>
                    <a:pt x="9" y="55"/>
                  </a:cubicBezTo>
                  <a:cubicBezTo>
                    <a:pt x="14" y="55"/>
                    <a:pt x="18" y="56"/>
                    <a:pt x="22" y="56"/>
                  </a:cubicBezTo>
                  <a:cubicBezTo>
                    <a:pt x="22" y="60"/>
                    <a:pt x="22" y="63"/>
                    <a:pt x="22" y="67"/>
                  </a:cubicBezTo>
                  <a:cubicBezTo>
                    <a:pt x="22" y="69"/>
                    <a:pt x="22" y="71"/>
                    <a:pt x="22" y="73"/>
                  </a:cubicBezTo>
                  <a:cubicBezTo>
                    <a:pt x="23" y="97"/>
                    <a:pt x="23" y="97"/>
                    <a:pt x="23" y="97"/>
                  </a:cubicBezTo>
                  <a:cubicBezTo>
                    <a:pt x="25" y="120"/>
                    <a:pt x="25" y="121"/>
                    <a:pt x="25" y="121"/>
                  </a:cubicBezTo>
                  <a:cubicBezTo>
                    <a:pt x="25" y="131"/>
                    <a:pt x="23" y="136"/>
                    <a:pt x="25" y="139"/>
                  </a:cubicBezTo>
                  <a:cubicBezTo>
                    <a:pt x="25" y="137"/>
                    <a:pt x="25" y="137"/>
                    <a:pt x="25" y="137"/>
                  </a:cubicBezTo>
                  <a:cubicBezTo>
                    <a:pt x="28" y="136"/>
                    <a:pt x="28" y="136"/>
                    <a:pt x="28" y="136"/>
                  </a:cubicBezTo>
                  <a:cubicBezTo>
                    <a:pt x="61" y="133"/>
                    <a:pt x="61" y="133"/>
                    <a:pt x="61" y="133"/>
                  </a:cubicBezTo>
                  <a:cubicBezTo>
                    <a:pt x="61" y="19"/>
                    <a:pt x="61" y="19"/>
                    <a:pt x="61" y="19"/>
                  </a:cubicBezTo>
                  <a:cubicBezTo>
                    <a:pt x="55" y="19"/>
                    <a:pt x="49" y="17"/>
                    <a:pt x="47" y="14"/>
                  </a:cubicBezTo>
                  <a:close/>
                </a:path>
              </a:pathLst>
            </a:custGeom>
            <a:solidFill>
              <a:srgbClr val="C4C1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4" name="Freeform 1265">
              <a:extLst>
                <a:ext uri="{FF2B5EF4-FFF2-40B4-BE49-F238E27FC236}">
                  <a16:creationId xmlns:a16="http://schemas.microsoft.com/office/drawing/2014/main" xmlns="" id="{853C9361-39AC-4A6E-979C-E5F246C11EAB}"/>
                </a:ext>
              </a:extLst>
            </p:cNvPr>
            <p:cNvSpPr>
              <a:spLocks/>
            </p:cNvSpPr>
            <p:nvPr/>
          </p:nvSpPr>
          <p:spPr bwMode="auto">
            <a:xfrm>
              <a:off x="11325098" y="5017367"/>
              <a:ext cx="292890" cy="660881"/>
            </a:xfrm>
            <a:custGeom>
              <a:avLst/>
              <a:gdLst>
                <a:gd name="T0" fmla="*/ 52 w 58"/>
                <a:gd name="T1" fmla="*/ 24 h 131"/>
                <a:gd name="T2" fmla="*/ 39 w 58"/>
                <a:gd name="T3" fmla="*/ 12 h 131"/>
                <a:gd name="T4" fmla="*/ 29 w 58"/>
                <a:gd name="T5" fmla="*/ 6 h 131"/>
                <a:gd name="T6" fmla="*/ 14 w 58"/>
                <a:gd name="T7" fmla="*/ 0 h 131"/>
                <a:gd name="T8" fmla="*/ 14 w 58"/>
                <a:gd name="T9" fmla="*/ 0 h 131"/>
                <a:gd name="T10" fmla="*/ 9 w 58"/>
                <a:gd name="T11" fmla="*/ 14 h 131"/>
                <a:gd name="T12" fmla="*/ 0 w 58"/>
                <a:gd name="T13" fmla="*/ 16 h 131"/>
                <a:gd name="T14" fmla="*/ 0 w 58"/>
                <a:gd name="T15" fmla="*/ 130 h 131"/>
                <a:gd name="T16" fmla="*/ 35 w 58"/>
                <a:gd name="T17" fmla="*/ 127 h 131"/>
                <a:gd name="T18" fmla="*/ 36 w 58"/>
                <a:gd name="T19" fmla="*/ 127 h 131"/>
                <a:gd name="T20" fmla="*/ 36 w 58"/>
                <a:gd name="T21" fmla="*/ 131 h 131"/>
                <a:gd name="T22" fmla="*/ 37 w 58"/>
                <a:gd name="T23" fmla="*/ 131 h 131"/>
                <a:gd name="T24" fmla="*/ 32 w 58"/>
                <a:gd name="T25" fmla="*/ 105 h 131"/>
                <a:gd name="T26" fmla="*/ 33 w 58"/>
                <a:gd name="T27" fmla="*/ 65 h 131"/>
                <a:gd name="T28" fmla="*/ 35 w 58"/>
                <a:gd name="T29" fmla="*/ 60 h 131"/>
                <a:gd name="T30" fmla="*/ 37 w 58"/>
                <a:gd name="T31" fmla="*/ 56 h 131"/>
                <a:gd name="T32" fmla="*/ 51 w 58"/>
                <a:gd name="T33" fmla="*/ 56 h 131"/>
                <a:gd name="T34" fmla="*/ 55 w 58"/>
                <a:gd name="T35" fmla="*/ 54 h 131"/>
                <a:gd name="T36" fmla="*/ 52 w 58"/>
                <a:gd name="T37" fmla="*/ 24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8" h="131">
                  <a:moveTo>
                    <a:pt x="52" y="24"/>
                  </a:moveTo>
                  <a:cubicBezTo>
                    <a:pt x="48" y="17"/>
                    <a:pt x="43" y="14"/>
                    <a:pt x="39" y="12"/>
                  </a:cubicBezTo>
                  <a:cubicBezTo>
                    <a:pt x="36" y="10"/>
                    <a:pt x="32" y="8"/>
                    <a:pt x="29" y="6"/>
                  </a:cubicBezTo>
                  <a:cubicBezTo>
                    <a:pt x="24" y="3"/>
                    <a:pt x="19" y="2"/>
                    <a:pt x="14" y="0"/>
                  </a:cubicBezTo>
                  <a:cubicBezTo>
                    <a:pt x="14" y="0"/>
                    <a:pt x="14" y="0"/>
                    <a:pt x="14" y="0"/>
                  </a:cubicBezTo>
                  <a:cubicBezTo>
                    <a:pt x="15" y="6"/>
                    <a:pt x="14" y="12"/>
                    <a:pt x="9" y="14"/>
                  </a:cubicBezTo>
                  <a:cubicBezTo>
                    <a:pt x="6" y="15"/>
                    <a:pt x="3" y="16"/>
                    <a:pt x="0" y="16"/>
                  </a:cubicBezTo>
                  <a:cubicBezTo>
                    <a:pt x="0" y="130"/>
                    <a:pt x="0" y="130"/>
                    <a:pt x="0" y="130"/>
                  </a:cubicBezTo>
                  <a:cubicBezTo>
                    <a:pt x="35" y="127"/>
                    <a:pt x="35" y="127"/>
                    <a:pt x="35" y="127"/>
                  </a:cubicBezTo>
                  <a:cubicBezTo>
                    <a:pt x="36" y="127"/>
                    <a:pt x="36" y="127"/>
                    <a:pt x="36" y="127"/>
                  </a:cubicBezTo>
                  <a:cubicBezTo>
                    <a:pt x="36" y="128"/>
                    <a:pt x="36" y="130"/>
                    <a:pt x="36" y="131"/>
                  </a:cubicBezTo>
                  <a:cubicBezTo>
                    <a:pt x="37" y="131"/>
                    <a:pt x="37" y="131"/>
                    <a:pt x="37" y="131"/>
                  </a:cubicBezTo>
                  <a:cubicBezTo>
                    <a:pt x="32" y="105"/>
                    <a:pt x="32" y="105"/>
                    <a:pt x="32" y="105"/>
                  </a:cubicBezTo>
                  <a:cubicBezTo>
                    <a:pt x="32" y="105"/>
                    <a:pt x="34" y="70"/>
                    <a:pt x="33" y="65"/>
                  </a:cubicBezTo>
                  <a:cubicBezTo>
                    <a:pt x="33" y="65"/>
                    <a:pt x="34" y="62"/>
                    <a:pt x="35" y="60"/>
                  </a:cubicBezTo>
                  <a:cubicBezTo>
                    <a:pt x="36" y="58"/>
                    <a:pt x="36" y="56"/>
                    <a:pt x="37" y="56"/>
                  </a:cubicBezTo>
                  <a:cubicBezTo>
                    <a:pt x="37" y="57"/>
                    <a:pt x="45" y="57"/>
                    <a:pt x="51" y="56"/>
                  </a:cubicBezTo>
                  <a:cubicBezTo>
                    <a:pt x="53" y="55"/>
                    <a:pt x="55" y="55"/>
                    <a:pt x="55" y="54"/>
                  </a:cubicBezTo>
                  <a:cubicBezTo>
                    <a:pt x="56" y="44"/>
                    <a:pt x="58" y="32"/>
                    <a:pt x="52" y="24"/>
                  </a:cubicBezTo>
                  <a:close/>
                </a:path>
              </a:pathLst>
            </a:custGeom>
            <a:solidFill>
              <a:srgbClr val="DDDA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5" name="Freeform 1266">
              <a:extLst>
                <a:ext uri="{FF2B5EF4-FFF2-40B4-BE49-F238E27FC236}">
                  <a16:creationId xmlns:a16="http://schemas.microsoft.com/office/drawing/2014/main" xmlns="" id="{A61611E9-9BFF-4376-BAC4-4AB06CD63FB8}"/>
                </a:ext>
              </a:extLst>
            </p:cNvPr>
            <p:cNvSpPr>
              <a:spLocks/>
            </p:cNvSpPr>
            <p:nvPr/>
          </p:nvSpPr>
          <p:spPr bwMode="auto">
            <a:xfrm>
              <a:off x="11212448" y="4675662"/>
              <a:ext cx="214037" cy="183997"/>
            </a:xfrm>
            <a:custGeom>
              <a:avLst/>
              <a:gdLst>
                <a:gd name="T0" fmla="*/ 42 w 42"/>
                <a:gd name="T1" fmla="*/ 21 h 36"/>
                <a:gd name="T2" fmla="*/ 42 w 42"/>
                <a:gd name="T3" fmla="*/ 20 h 36"/>
                <a:gd name="T4" fmla="*/ 41 w 42"/>
                <a:gd name="T5" fmla="*/ 19 h 36"/>
                <a:gd name="T6" fmla="*/ 41 w 42"/>
                <a:gd name="T7" fmla="*/ 18 h 36"/>
                <a:gd name="T8" fmla="*/ 41 w 42"/>
                <a:gd name="T9" fmla="*/ 17 h 36"/>
                <a:gd name="T10" fmla="*/ 41 w 42"/>
                <a:gd name="T11" fmla="*/ 14 h 36"/>
                <a:gd name="T12" fmla="*/ 35 w 42"/>
                <a:gd name="T13" fmla="*/ 6 h 36"/>
                <a:gd name="T14" fmla="*/ 22 w 42"/>
                <a:gd name="T15" fmla="*/ 0 h 36"/>
                <a:gd name="T16" fmla="*/ 20 w 42"/>
                <a:gd name="T17" fmla="*/ 0 h 36"/>
                <a:gd name="T18" fmla="*/ 15 w 42"/>
                <a:gd name="T19" fmla="*/ 1 h 36"/>
                <a:gd name="T20" fmla="*/ 7 w 42"/>
                <a:gd name="T21" fmla="*/ 6 h 36"/>
                <a:gd name="T22" fmla="*/ 5 w 42"/>
                <a:gd name="T23" fmla="*/ 8 h 36"/>
                <a:gd name="T24" fmla="*/ 4 w 42"/>
                <a:gd name="T25" fmla="*/ 10 h 36"/>
                <a:gd name="T26" fmla="*/ 4 w 42"/>
                <a:gd name="T27" fmla="*/ 11 h 36"/>
                <a:gd name="T28" fmla="*/ 3 w 42"/>
                <a:gd name="T29" fmla="*/ 12 h 36"/>
                <a:gd name="T30" fmla="*/ 2 w 42"/>
                <a:gd name="T31" fmla="*/ 13 h 36"/>
                <a:gd name="T32" fmla="*/ 2 w 42"/>
                <a:gd name="T33" fmla="*/ 14 h 36"/>
                <a:gd name="T34" fmla="*/ 0 w 42"/>
                <a:gd name="T35" fmla="*/ 18 h 36"/>
                <a:gd name="T36" fmla="*/ 0 w 42"/>
                <a:gd name="T37" fmla="*/ 31 h 36"/>
                <a:gd name="T38" fmla="*/ 1 w 42"/>
                <a:gd name="T39" fmla="*/ 31 h 36"/>
                <a:gd name="T40" fmla="*/ 5 w 42"/>
                <a:gd name="T41" fmla="*/ 36 h 36"/>
                <a:gd name="T42" fmla="*/ 5 w 42"/>
                <a:gd name="T43" fmla="*/ 35 h 36"/>
                <a:gd name="T44" fmla="*/ 6 w 42"/>
                <a:gd name="T45" fmla="*/ 29 h 36"/>
                <a:gd name="T46" fmla="*/ 10 w 42"/>
                <a:gd name="T47" fmla="*/ 28 h 36"/>
                <a:gd name="T48" fmla="*/ 11 w 42"/>
                <a:gd name="T49" fmla="*/ 23 h 36"/>
                <a:gd name="T50" fmla="*/ 21 w 42"/>
                <a:gd name="T51" fmla="*/ 17 h 36"/>
                <a:gd name="T52" fmla="*/ 22 w 42"/>
                <a:gd name="T53" fmla="*/ 17 h 36"/>
                <a:gd name="T54" fmla="*/ 29 w 42"/>
                <a:gd name="T55" fmla="*/ 18 h 36"/>
                <a:gd name="T56" fmla="*/ 37 w 42"/>
                <a:gd name="T57" fmla="*/ 30 h 36"/>
                <a:gd name="T58" fmla="*/ 37 w 42"/>
                <a:gd name="T59" fmla="*/ 30 h 36"/>
                <a:gd name="T60" fmla="*/ 37 w 42"/>
                <a:gd name="T61" fmla="*/ 30 h 36"/>
                <a:gd name="T62" fmla="*/ 38 w 42"/>
                <a:gd name="T63" fmla="*/ 31 h 36"/>
                <a:gd name="T64" fmla="*/ 40 w 42"/>
                <a:gd name="T65" fmla="*/ 32 h 36"/>
                <a:gd name="T66" fmla="*/ 40 w 42"/>
                <a:gd name="T67" fmla="*/ 29 h 36"/>
                <a:gd name="T68" fmla="*/ 42 w 42"/>
                <a:gd name="T69" fmla="*/ 24 h 36"/>
                <a:gd name="T70" fmla="*/ 42 w 42"/>
                <a:gd name="T71" fmla="*/ 23 h 36"/>
                <a:gd name="T72" fmla="*/ 42 w 42"/>
                <a:gd name="T73" fmla="*/ 23 h 36"/>
                <a:gd name="T74" fmla="*/ 42 w 42"/>
                <a:gd name="T75" fmla="*/ 2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 h="36">
                  <a:moveTo>
                    <a:pt x="42" y="21"/>
                  </a:moveTo>
                  <a:cubicBezTo>
                    <a:pt x="42" y="21"/>
                    <a:pt x="42" y="20"/>
                    <a:pt x="42" y="20"/>
                  </a:cubicBezTo>
                  <a:cubicBezTo>
                    <a:pt x="41" y="19"/>
                    <a:pt x="41" y="19"/>
                    <a:pt x="41" y="19"/>
                  </a:cubicBezTo>
                  <a:cubicBezTo>
                    <a:pt x="41" y="19"/>
                    <a:pt x="41" y="19"/>
                    <a:pt x="41" y="18"/>
                  </a:cubicBezTo>
                  <a:cubicBezTo>
                    <a:pt x="41" y="18"/>
                    <a:pt x="41" y="17"/>
                    <a:pt x="41" y="17"/>
                  </a:cubicBezTo>
                  <a:cubicBezTo>
                    <a:pt x="41" y="15"/>
                    <a:pt x="41" y="14"/>
                    <a:pt x="41" y="14"/>
                  </a:cubicBezTo>
                  <a:cubicBezTo>
                    <a:pt x="41" y="14"/>
                    <a:pt x="39" y="11"/>
                    <a:pt x="35" y="6"/>
                  </a:cubicBezTo>
                  <a:cubicBezTo>
                    <a:pt x="33" y="3"/>
                    <a:pt x="28" y="1"/>
                    <a:pt x="22" y="0"/>
                  </a:cubicBezTo>
                  <a:cubicBezTo>
                    <a:pt x="21" y="0"/>
                    <a:pt x="20" y="0"/>
                    <a:pt x="20" y="0"/>
                  </a:cubicBezTo>
                  <a:cubicBezTo>
                    <a:pt x="18" y="0"/>
                    <a:pt x="16" y="0"/>
                    <a:pt x="15" y="1"/>
                  </a:cubicBezTo>
                  <a:cubicBezTo>
                    <a:pt x="12" y="1"/>
                    <a:pt x="9" y="3"/>
                    <a:pt x="7" y="6"/>
                  </a:cubicBezTo>
                  <a:cubicBezTo>
                    <a:pt x="6" y="7"/>
                    <a:pt x="6" y="7"/>
                    <a:pt x="5" y="8"/>
                  </a:cubicBezTo>
                  <a:cubicBezTo>
                    <a:pt x="5" y="9"/>
                    <a:pt x="5" y="9"/>
                    <a:pt x="4" y="10"/>
                  </a:cubicBezTo>
                  <a:cubicBezTo>
                    <a:pt x="4" y="11"/>
                    <a:pt x="4" y="11"/>
                    <a:pt x="4" y="11"/>
                  </a:cubicBezTo>
                  <a:cubicBezTo>
                    <a:pt x="3" y="11"/>
                    <a:pt x="3" y="12"/>
                    <a:pt x="3" y="12"/>
                  </a:cubicBezTo>
                  <a:cubicBezTo>
                    <a:pt x="2" y="13"/>
                    <a:pt x="2" y="13"/>
                    <a:pt x="2" y="13"/>
                  </a:cubicBezTo>
                  <a:cubicBezTo>
                    <a:pt x="2" y="13"/>
                    <a:pt x="2" y="14"/>
                    <a:pt x="2" y="14"/>
                  </a:cubicBezTo>
                  <a:cubicBezTo>
                    <a:pt x="1" y="17"/>
                    <a:pt x="0" y="18"/>
                    <a:pt x="0" y="18"/>
                  </a:cubicBezTo>
                  <a:cubicBezTo>
                    <a:pt x="0" y="31"/>
                    <a:pt x="0" y="31"/>
                    <a:pt x="0" y="31"/>
                  </a:cubicBezTo>
                  <a:cubicBezTo>
                    <a:pt x="1" y="31"/>
                    <a:pt x="1" y="31"/>
                    <a:pt x="1" y="31"/>
                  </a:cubicBezTo>
                  <a:cubicBezTo>
                    <a:pt x="3" y="33"/>
                    <a:pt x="5" y="36"/>
                    <a:pt x="5" y="36"/>
                  </a:cubicBezTo>
                  <a:cubicBezTo>
                    <a:pt x="5" y="36"/>
                    <a:pt x="5" y="36"/>
                    <a:pt x="5" y="35"/>
                  </a:cubicBezTo>
                  <a:cubicBezTo>
                    <a:pt x="5" y="33"/>
                    <a:pt x="6" y="30"/>
                    <a:pt x="6" y="29"/>
                  </a:cubicBezTo>
                  <a:cubicBezTo>
                    <a:pt x="6" y="29"/>
                    <a:pt x="7" y="28"/>
                    <a:pt x="10" y="28"/>
                  </a:cubicBezTo>
                  <a:cubicBezTo>
                    <a:pt x="12" y="27"/>
                    <a:pt x="11" y="23"/>
                    <a:pt x="11" y="23"/>
                  </a:cubicBezTo>
                  <a:cubicBezTo>
                    <a:pt x="21" y="17"/>
                    <a:pt x="21" y="17"/>
                    <a:pt x="21" y="17"/>
                  </a:cubicBezTo>
                  <a:cubicBezTo>
                    <a:pt x="21" y="17"/>
                    <a:pt x="21" y="17"/>
                    <a:pt x="22" y="17"/>
                  </a:cubicBezTo>
                  <a:cubicBezTo>
                    <a:pt x="24" y="17"/>
                    <a:pt x="28" y="18"/>
                    <a:pt x="29" y="18"/>
                  </a:cubicBezTo>
                  <a:cubicBezTo>
                    <a:pt x="30" y="18"/>
                    <a:pt x="36" y="28"/>
                    <a:pt x="37" y="30"/>
                  </a:cubicBezTo>
                  <a:cubicBezTo>
                    <a:pt x="37" y="30"/>
                    <a:pt x="37" y="30"/>
                    <a:pt x="37" y="30"/>
                  </a:cubicBezTo>
                  <a:cubicBezTo>
                    <a:pt x="37" y="30"/>
                    <a:pt x="37" y="30"/>
                    <a:pt x="37" y="30"/>
                  </a:cubicBezTo>
                  <a:cubicBezTo>
                    <a:pt x="38" y="31"/>
                    <a:pt x="37" y="30"/>
                    <a:pt x="38" y="31"/>
                  </a:cubicBezTo>
                  <a:cubicBezTo>
                    <a:pt x="39" y="31"/>
                    <a:pt x="39" y="31"/>
                    <a:pt x="40" y="32"/>
                  </a:cubicBezTo>
                  <a:cubicBezTo>
                    <a:pt x="40" y="30"/>
                    <a:pt x="40" y="29"/>
                    <a:pt x="40" y="29"/>
                  </a:cubicBezTo>
                  <a:cubicBezTo>
                    <a:pt x="41" y="28"/>
                    <a:pt x="41" y="26"/>
                    <a:pt x="42" y="24"/>
                  </a:cubicBezTo>
                  <a:cubicBezTo>
                    <a:pt x="42" y="24"/>
                    <a:pt x="42" y="24"/>
                    <a:pt x="42" y="23"/>
                  </a:cubicBezTo>
                  <a:cubicBezTo>
                    <a:pt x="42" y="23"/>
                    <a:pt x="42" y="23"/>
                    <a:pt x="42" y="23"/>
                  </a:cubicBezTo>
                  <a:cubicBezTo>
                    <a:pt x="42" y="22"/>
                    <a:pt x="42" y="22"/>
                    <a:pt x="42" y="21"/>
                  </a:cubicBezTo>
                  <a:close/>
                </a:path>
              </a:pathLst>
            </a:custGeom>
            <a:solidFill>
              <a:srgbClr val="F7ED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6" name="Freeform 1267">
              <a:extLst>
                <a:ext uri="{FF2B5EF4-FFF2-40B4-BE49-F238E27FC236}">
                  <a16:creationId xmlns:a16="http://schemas.microsoft.com/office/drawing/2014/main" xmlns="" id="{BF712A11-D715-4AEC-B9E9-EE605E2DE65D}"/>
                </a:ext>
              </a:extLst>
            </p:cNvPr>
            <p:cNvSpPr>
              <a:spLocks/>
            </p:cNvSpPr>
            <p:nvPr/>
          </p:nvSpPr>
          <p:spPr bwMode="auto">
            <a:xfrm>
              <a:off x="11351385" y="6549409"/>
              <a:ext cx="131426" cy="202770"/>
            </a:xfrm>
            <a:custGeom>
              <a:avLst/>
              <a:gdLst>
                <a:gd name="T0" fmla="*/ 20 w 26"/>
                <a:gd name="T1" fmla="*/ 10 h 40"/>
                <a:gd name="T2" fmla="*/ 18 w 26"/>
                <a:gd name="T3" fmla="*/ 3 h 40"/>
                <a:gd name="T4" fmla="*/ 18 w 26"/>
                <a:gd name="T5" fmla="*/ 3 h 40"/>
                <a:gd name="T6" fmla="*/ 17 w 26"/>
                <a:gd name="T7" fmla="*/ 2 h 40"/>
                <a:gd name="T8" fmla="*/ 6 w 26"/>
                <a:gd name="T9" fmla="*/ 1 h 40"/>
                <a:gd name="T10" fmla="*/ 1 w 26"/>
                <a:gd name="T11" fmla="*/ 2 h 40"/>
                <a:gd name="T12" fmla="*/ 1 w 26"/>
                <a:gd name="T13" fmla="*/ 3 h 40"/>
                <a:gd name="T14" fmla="*/ 0 w 26"/>
                <a:gd name="T15" fmla="*/ 26 h 40"/>
                <a:gd name="T16" fmla="*/ 12 w 26"/>
                <a:gd name="T17" fmla="*/ 39 h 40"/>
                <a:gd name="T18" fmla="*/ 20 w 26"/>
                <a:gd name="T19" fmla="*/ 37 h 40"/>
                <a:gd name="T20" fmla="*/ 26 w 26"/>
                <a:gd name="T21" fmla="*/ 30 h 40"/>
                <a:gd name="T22" fmla="*/ 20 w 26"/>
                <a:gd name="T23" fmla="*/ 1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40">
                  <a:moveTo>
                    <a:pt x="20" y="10"/>
                  </a:moveTo>
                  <a:cubicBezTo>
                    <a:pt x="20" y="7"/>
                    <a:pt x="18" y="3"/>
                    <a:pt x="18" y="3"/>
                  </a:cubicBezTo>
                  <a:cubicBezTo>
                    <a:pt x="18" y="3"/>
                    <a:pt x="18" y="3"/>
                    <a:pt x="18" y="3"/>
                  </a:cubicBezTo>
                  <a:cubicBezTo>
                    <a:pt x="17" y="2"/>
                    <a:pt x="17" y="2"/>
                    <a:pt x="17" y="2"/>
                  </a:cubicBezTo>
                  <a:cubicBezTo>
                    <a:pt x="14" y="1"/>
                    <a:pt x="10" y="0"/>
                    <a:pt x="6" y="1"/>
                  </a:cubicBezTo>
                  <a:cubicBezTo>
                    <a:pt x="4" y="1"/>
                    <a:pt x="3" y="1"/>
                    <a:pt x="1" y="2"/>
                  </a:cubicBezTo>
                  <a:cubicBezTo>
                    <a:pt x="1" y="3"/>
                    <a:pt x="1" y="3"/>
                    <a:pt x="1" y="3"/>
                  </a:cubicBezTo>
                  <a:cubicBezTo>
                    <a:pt x="0" y="26"/>
                    <a:pt x="0" y="26"/>
                    <a:pt x="0" y="26"/>
                  </a:cubicBezTo>
                  <a:cubicBezTo>
                    <a:pt x="0" y="26"/>
                    <a:pt x="8" y="38"/>
                    <a:pt x="12" y="39"/>
                  </a:cubicBezTo>
                  <a:cubicBezTo>
                    <a:pt x="16" y="40"/>
                    <a:pt x="20" y="37"/>
                    <a:pt x="20" y="37"/>
                  </a:cubicBezTo>
                  <a:cubicBezTo>
                    <a:pt x="20" y="37"/>
                    <a:pt x="26" y="33"/>
                    <a:pt x="26" y="30"/>
                  </a:cubicBezTo>
                  <a:cubicBezTo>
                    <a:pt x="26" y="27"/>
                    <a:pt x="20" y="14"/>
                    <a:pt x="2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7" name="Freeform 1268">
              <a:extLst>
                <a:ext uri="{FF2B5EF4-FFF2-40B4-BE49-F238E27FC236}">
                  <a16:creationId xmlns:a16="http://schemas.microsoft.com/office/drawing/2014/main" xmlns="" id="{9FEEAFBA-C516-4DAA-B234-E77353E152CB}"/>
                </a:ext>
              </a:extLst>
            </p:cNvPr>
            <p:cNvSpPr>
              <a:spLocks/>
            </p:cNvSpPr>
            <p:nvPr/>
          </p:nvSpPr>
          <p:spPr bwMode="auto">
            <a:xfrm>
              <a:off x="11126084" y="6549409"/>
              <a:ext cx="127670" cy="202770"/>
            </a:xfrm>
            <a:custGeom>
              <a:avLst/>
              <a:gdLst>
                <a:gd name="T0" fmla="*/ 25 w 25"/>
                <a:gd name="T1" fmla="*/ 3 h 40"/>
                <a:gd name="T2" fmla="*/ 22 w 25"/>
                <a:gd name="T3" fmla="*/ 1 h 40"/>
                <a:gd name="T4" fmla="*/ 21 w 25"/>
                <a:gd name="T5" fmla="*/ 1 h 40"/>
                <a:gd name="T6" fmla="*/ 9 w 25"/>
                <a:gd name="T7" fmla="*/ 2 h 40"/>
                <a:gd name="T8" fmla="*/ 8 w 25"/>
                <a:gd name="T9" fmla="*/ 2 h 40"/>
                <a:gd name="T10" fmla="*/ 7 w 25"/>
                <a:gd name="T11" fmla="*/ 3 h 40"/>
                <a:gd name="T12" fmla="*/ 6 w 25"/>
                <a:gd name="T13" fmla="*/ 10 h 40"/>
                <a:gd name="T14" fmla="*/ 0 w 25"/>
                <a:gd name="T15" fmla="*/ 30 h 40"/>
                <a:gd name="T16" fmla="*/ 6 w 25"/>
                <a:gd name="T17" fmla="*/ 37 h 40"/>
                <a:gd name="T18" fmla="*/ 14 w 25"/>
                <a:gd name="T19" fmla="*/ 39 h 40"/>
                <a:gd name="T20" fmla="*/ 25 w 25"/>
                <a:gd name="T21" fmla="*/ 26 h 40"/>
                <a:gd name="T22" fmla="*/ 25 w 25"/>
                <a:gd name="T23" fmla="*/ 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40">
                  <a:moveTo>
                    <a:pt x="25" y="3"/>
                  </a:moveTo>
                  <a:cubicBezTo>
                    <a:pt x="24" y="2"/>
                    <a:pt x="23" y="2"/>
                    <a:pt x="22" y="1"/>
                  </a:cubicBezTo>
                  <a:cubicBezTo>
                    <a:pt x="22" y="1"/>
                    <a:pt x="22" y="1"/>
                    <a:pt x="21" y="1"/>
                  </a:cubicBezTo>
                  <a:cubicBezTo>
                    <a:pt x="17" y="0"/>
                    <a:pt x="12" y="1"/>
                    <a:pt x="9" y="2"/>
                  </a:cubicBezTo>
                  <a:cubicBezTo>
                    <a:pt x="9" y="2"/>
                    <a:pt x="8" y="2"/>
                    <a:pt x="8" y="2"/>
                  </a:cubicBezTo>
                  <a:cubicBezTo>
                    <a:pt x="8" y="3"/>
                    <a:pt x="7" y="3"/>
                    <a:pt x="7" y="3"/>
                  </a:cubicBezTo>
                  <a:cubicBezTo>
                    <a:pt x="7" y="3"/>
                    <a:pt x="6" y="7"/>
                    <a:pt x="6" y="10"/>
                  </a:cubicBezTo>
                  <a:cubicBezTo>
                    <a:pt x="6" y="14"/>
                    <a:pt x="0" y="27"/>
                    <a:pt x="0" y="30"/>
                  </a:cubicBezTo>
                  <a:cubicBezTo>
                    <a:pt x="0" y="33"/>
                    <a:pt x="6" y="37"/>
                    <a:pt x="6" y="37"/>
                  </a:cubicBezTo>
                  <a:cubicBezTo>
                    <a:pt x="6" y="37"/>
                    <a:pt x="10" y="40"/>
                    <a:pt x="14" y="39"/>
                  </a:cubicBezTo>
                  <a:cubicBezTo>
                    <a:pt x="18" y="38"/>
                    <a:pt x="25" y="26"/>
                    <a:pt x="25" y="26"/>
                  </a:cubicBezTo>
                  <a:lnTo>
                    <a:pt x="25"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8" name="Freeform 1269">
              <a:extLst>
                <a:ext uri="{FF2B5EF4-FFF2-40B4-BE49-F238E27FC236}">
                  <a16:creationId xmlns:a16="http://schemas.microsoft.com/office/drawing/2014/main" xmlns="" id="{11735B28-D68F-4D46-A0FB-839B386B9E3E}"/>
                </a:ext>
              </a:extLst>
            </p:cNvPr>
            <p:cNvSpPr>
              <a:spLocks/>
            </p:cNvSpPr>
            <p:nvPr/>
          </p:nvSpPr>
          <p:spPr bwMode="auto">
            <a:xfrm>
              <a:off x="11137348" y="5674494"/>
              <a:ext cx="187750" cy="886182"/>
            </a:xfrm>
            <a:custGeom>
              <a:avLst/>
              <a:gdLst>
                <a:gd name="T0" fmla="*/ 0 w 37"/>
                <a:gd name="T1" fmla="*/ 120 h 175"/>
                <a:gd name="T2" fmla="*/ 3 w 37"/>
                <a:gd name="T3" fmla="*/ 103 h 175"/>
                <a:gd name="T4" fmla="*/ 2 w 37"/>
                <a:gd name="T5" fmla="*/ 40 h 175"/>
                <a:gd name="T6" fmla="*/ 2 w 37"/>
                <a:gd name="T7" fmla="*/ 32 h 175"/>
                <a:gd name="T8" fmla="*/ 1 w 37"/>
                <a:gd name="T9" fmla="*/ 6 h 175"/>
                <a:gd name="T10" fmla="*/ 1 w 37"/>
                <a:gd name="T11" fmla="*/ 4 h 175"/>
                <a:gd name="T12" fmla="*/ 4 w 37"/>
                <a:gd name="T13" fmla="*/ 3 h 175"/>
                <a:gd name="T14" fmla="*/ 37 w 37"/>
                <a:gd name="T15" fmla="*/ 0 h 175"/>
                <a:gd name="T16" fmla="*/ 37 w 37"/>
                <a:gd name="T17" fmla="*/ 4 h 175"/>
                <a:gd name="T18" fmla="*/ 37 w 37"/>
                <a:gd name="T19" fmla="*/ 18 h 175"/>
                <a:gd name="T20" fmla="*/ 37 w 37"/>
                <a:gd name="T21" fmla="*/ 32 h 175"/>
                <a:gd name="T22" fmla="*/ 35 w 37"/>
                <a:gd name="T23" fmla="*/ 39 h 175"/>
                <a:gd name="T24" fmla="*/ 30 w 37"/>
                <a:gd name="T25" fmla="*/ 94 h 175"/>
                <a:gd name="T26" fmla="*/ 25 w 37"/>
                <a:gd name="T27" fmla="*/ 118 h 175"/>
                <a:gd name="T28" fmla="*/ 20 w 37"/>
                <a:gd name="T29" fmla="*/ 174 h 175"/>
                <a:gd name="T30" fmla="*/ 19 w 37"/>
                <a:gd name="T31" fmla="*/ 174 h 175"/>
                <a:gd name="T32" fmla="*/ 8 w 37"/>
                <a:gd name="T33" fmla="*/ 175 h 175"/>
                <a:gd name="T34" fmla="*/ 6 w 37"/>
                <a:gd name="T35" fmla="*/ 175 h 175"/>
                <a:gd name="T36" fmla="*/ 0 w 37"/>
                <a:gd name="T37" fmla="*/ 12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175">
                  <a:moveTo>
                    <a:pt x="0" y="120"/>
                  </a:moveTo>
                  <a:cubicBezTo>
                    <a:pt x="1" y="114"/>
                    <a:pt x="2" y="108"/>
                    <a:pt x="3" y="103"/>
                  </a:cubicBezTo>
                  <a:cubicBezTo>
                    <a:pt x="2" y="40"/>
                    <a:pt x="2" y="40"/>
                    <a:pt x="2" y="40"/>
                  </a:cubicBezTo>
                  <a:cubicBezTo>
                    <a:pt x="2" y="32"/>
                    <a:pt x="2" y="32"/>
                    <a:pt x="2" y="32"/>
                  </a:cubicBezTo>
                  <a:cubicBezTo>
                    <a:pt x="1" y="6"/>
                    <a:pt x="1" y="6"/>
                    <a:pt x="1" y="6"/>
                  </a:cubicBezTo>
                  <a:cubicBezTo>
                    <a:pt x="1" y="4"/>
                    <a:pt x="1" y="4"/>
                    <a:pt x="1" y="4"/>
                  </a:cubicBezTo>
                  <a:cubicBezTo>
                    <a:pt x="4" y="3"/>
                    <a:pt x="4" y="3"/>
                    <a:pt x="4" y="3"/>
                  </a:cubicBezTo>
                  <a:cubicBezTo>
                    <a:pt x="37" y="0"/>
                    <a:pt x="37" y="0"/>
                    <a:pt x="37" y="0"/>
                  </a:cubicBezTo>
                  <a:cubicBezTo>
                    <a:pt x="37" y="4"/>
                    <a:pt x="37" y="4"/>
                    <a:pt x="37" y="4"/>
                  </a:cubicBezTo>
                  <a:cubicBezTo>
                    <a:pt x="37" y="18"/>
                    <a:pt x="37" y="18"/>
                    <a:pt x="37" y="18"/>
                  </a:cubicBezTo>
                  <a:cubicBezTo>
                    <a:pt x="37" y="32"/>
                    <a:pt x="37" y="32"/>
                    <a:pt x="37" y="32"/>
                  </a:cubicBezTo>
                  <a:cubicBezTo>
                    <a:pt x="35" y="39"/>
                    <a:pt x="35" y="39"/>
                    <a:pt x="35" y="39"/>
                  </a:cubicBezTo>
                  <a:cubicBezTo>
                    <a:pt x="35" y="39"/>
                    <a:pt x="30" y="81"/>
                    <a:pt x="30" y="94"/>
                  </a:cubicBezTo>
                  <a:cubicBezTo>
                    <a:pt x="31" y="107"/>
                    <a:pt x="25" y="118"/>
                    <a:pt x="25" y="118"/>
                  </a:cubicBezTo>
                  <a:cubicBezTo>
                    <a:pt x="20" y="174"/>
                    <a:pt x="20" y="174"/>
                    <a:pt x="20" y="174"/>
                  </a:cubicBezTo>
                  <a:cubicBezTo>
                    <a:pt x="20" y="174"/>
                    <a:pt x="20" y="174"/>
                    <a:pt x="19" y="174"/>
                  </a:cubicBezTo>
                  <a:cubicBezTo>
                    <a:pt x="15" y="173"/>
                    <a:pt x="10" y="174"/>
                    <a:pt x="8" y="175"/>
                  </a:cubicBezTo>
                  <a:cubicBezTo>
                    <a:pt x="6" y="175"/>
                    <a:pt x="6" y="175"/>
                    <a:pt x="6" y="175"/>
                  </a:cubicBezTo>
                  <a:cubicBezTo>
                    <a:pt x="4" y="156"/>
                    <a:pt x="2" y="138"/>
                    <a:pt x="0" y="120"/>
                  </a:cubicBezTo>
                  <a:close/>
                </a:path>
              </a:pathLst>
            </a:custGeom>
            <a:solidFill>
              <a:srgbClr val="755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9" name="Freeform 1270">
              <a:extLst>
                <a:ext uri="{FF2B5EF4-FFF2-40B4-BE49-F238E27FC236}">
                  <a16:creationId xmlns:a16="http://schemas.microsoft.com/office/drawing/2014/main" xmlns="" id="{A780F282-6B02-4D50-99FE-4C746C39E597}"/>
                </a:ext>
              </a:extLst>
            </p:cNvPr>
            <p:cNvSpPr>
              <a:spLocks/>
            </p:cNvSpPr>
            <p:nvPr/>
          </p:nvSpPr>
          <p:spPr bwMode="auto">
            <a:xfrm>
              <a:off x="11325098" y="5659474"/>
              <a:ext cx="199017" cy="908712"/>
            </a:xfrm>
            <a:custGeom>
              <a:avLst/>
              <a:gdLst>
                <a:gd name="T0" fmla="*/ 11 w 39"/>
                <a:gd name="T1" fmla="*/ 177 h 179"/>
                <a:gd name="T2" fmla="*/ 6 w 39"/>
                <a:gd name="T3" fmla="*/ 178 h 179"/>
                <a:gd name="T4" fmla="*/ 3 w 39"/>
                <a:gd name="T5" fmla="*/ 139 h 179"/>
                <a:gd name="T6" fmla="*/ 4 w 39"/>
                <a:gd name="T7" fmla="*/ 108 h 179"/>
                <a:gd name="T8" fmla="*/ 1 w 39"/>
                <a:gd name="T9" fmla="*/ 30 h 179"/>
                <a:gd name="T10" fmla="*/ 0 w 39"/>
                <a:gd name="T11" fmla="*/ 35 h 179"/>
                <a:gd name="T12" fmla="*/ 0 w 39"/>
                <a:gd name="T13" fmla="*/ 21 h 179"/>
                <a:gd name="T14" fmla="*/ 0 w 39"/>
                <a:gd name="T15" fmla="*/ 7 h 179"/>
                <a:gd name="T16" fmla="*/ 0 w 39"/>
                <a:gd name="T17" fmla="*/ 3 h 179"/>
                <a:gd name="T18" fmla="*/ 35 w 39"/>
                <a:gd name="T19" fmla="*/ 0 h 179"/>
                <a:gd name="T20" fmla="*/ 37 w 39"/>
                <a:gd name="T21" fmla="*/ 4 h 179"/>
                <a:gd name="T22" fmla="*/ 37 w 39"/>
                <a:gd name="T23" fmla="*/ 8 h 179"/>
                <a:gd name="T24" fmla="*/ 38 w 39"/>
                <a:gd name="T25" fmla="*/ 17 h 179"/>
                <a:gd name="T26" fmla="*/ 39 w 39"/>
                <a:gd name="T27" fmla="*/ 22 h 179"/>
                <a:gd name="T28" fmla="*/ 38 w 39"/>
                <a:gd name="T29" fmla="*/ 26 h 179"/>
                <a:gd name="T30" fmla="*/ 37 w 39"/>
                <a:gd name="T31" fmla="*/ 44 h 179"/>
                <a:gd name="T32" fmla="*/ 35 w 39"/>
                <a:gd name="T33" fmla="*/ 57 h 179"/>
                <a:gd name="T34" fmla="*/ 32 w 39"/>
                <a:gd name="T35" fmla="*/ 79 h 179"/>
                <a:gd name="T36" fmla="*/ 30 w 39"/>
                <a:gd name="T37" fmla="*/ 113 h 179"/>
                <a:gd name="T38" fmla="*/ 28 w 39"/>
                <a:gd name="T39" fmla="*/ 141 h 179"/>
                <a:gd name="T40" fmla="*/ 23 w 39"/>
                <a:gd name="T41" fmla="*/ 179 h 179"/>
                <a:gd name="T42" fmla="*/ 22 w 39"/>
                <a:gd name="T43" fmla="*/ 178 h 179"/>
                <a:gd name="T44" fmla="*/ 11 w 39"/>
                <a:gd name="T45" fmla="*/ 17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 h="179">
                  <a:moveTo>
                    <a:pt x="11" y="177"/>
                  </a:moveTo>
                  <a:cubicBezTo>
                    <a:pt x="9" y="177"/>
                    <a:pt x="8" y="177"/>
                    <a:pt x="6" y="178"/>
                  </a:cubicBezTo>
                  <a:cubicBezTo>
                    <a:pt x="6" y="171"/>
                    <a:pt x="3" y="143"/>
                    <a:pt x="3" y="139"/>
                  </a:cubicBezTo>
                  <a:cubicBezTo>
                    <a:pt x="2" y="133"/>
                    <a:pt x="4" y="108"/>
                    <a:pt x="4" y="108"/>
                  </a:cubicBezTo>
                  <a:cubicBezTo>
                    <a:pt x="1" y="30"/>
                    <a:pt x="1" y="30"/>
                    <a:pt x="1" y="30"/>
                  </a:cubicBezTo>
                  <a:cubicBezTo>
                    <a:pt x="0" y="35"/>
                    <a:pt x="0" y="35"/>
                    <a:pt x="0" y="35"/>
                  </a:cubicBezTo>
                  <a:cubicBezTo>
                    <a:pt x="0" y="21"/>
                    <a:pt x="0" y="21"/>
                    <a:pt x="0" y="21"/>
                  </a:cubicBezTo>
                  <a:cubicBezTo>
                    <a:pt x="0" y="7"/>
                    <a:pt x="0" y="7"/>
                    <a:pt x="0" y="7"/>
                  </a:cubicBezTo>
                  <a:cubicBezTo>
                    <a:pt x="0" y="3"/>
                    <a:pt x="0" y="3"/>
                    <a:pt x="0" y="3"/>
                  </a:cubicBezTo>
                  <a:cubicBezTo>
                    <a:pt x="35" y="0"/>
                    <a:pt x="35" y="0"/>
                    <a:pt x="35" y="0"/>
                  </a:cubicBezTo>
                  <a:cubicBezTo>
                    <a:pt x="36" y="1"/>
                    <a:pt x="36" y="2"/>
                    <a:pt x="37" y="4"/>
                  </a:cubicBezTo>
                  <a:cubicBezTo>
                    <a:pt x="37" y="6"/>
                    <a:pt x="37" y="7"/>
                    <a:pt x="37" y="8"/>
                  </a:cubicBezTo>
                  <a:cubicBezTo>
                    <a:pt x="37" y="10"/>
                    <a:pt x="38" y="13"/>
                    <a:pt x="38" y="17"/>
                  </a:cubicBezTo>
                  <a:cubicBezTo>
                    <a:pt x="38" y="19"/>
                    <a:pt x="38" y="20"/>
                    <a:pt x="39" y="22"/>
                  </a:cubicBezTo>
                  <a:cubicBezTo>
                    <a:pt x="38" y="23"/>
                    <a:pt x="38" y="25"/>
                    <a:pt x="38" y="26"/>
                  </a:cubicBezTo>
                  <a:cubicBezTo>
                    <a:pt x="38" y="32"/>
                    <a:pt x="37" y="38"/>
                    <a:pt x="37" y="44"/>
                  </a:cubicBezTo>
                  <a:cubicBezTo>
                    <a:pt x="36" y="48"/>
                    <a:pt x="36" y="53"/>
                    <a:pt x="35" y="57"/>
                  </a:cubicBezTo>
                  <a:cubicBezTo>
                    <a:pt x="34" y="64"/>
                    <a:pt x="33" y="72"/>
                    <a:pt x="32" y="79"/>
                  </a:cubicBezTo>
                  <a:cubicBezTo>
                    <a:pt x="31" y="90"/>
                    <a:pt x="31" y="102"/>
                    <a:pt x="30" y="113"/>
                  </a:cubicBezTo>
                  <a:cubicBezTo>
                    <a:pt x="30" y="122"/>
                    <a:pt x="29" y="131"/>
                    <a:pt x="28" y="141"/>
                  </a:cubicBezTo>
                  <a:cubicBezTo>
                    <a:pt x="27" y="154"/>
                    <a:pt x="25" y="167"/>
                    <a:pt x="23" y="179"/>
                  </a:cubicBezTo>
                  <a:cubicBezTo>
                    <a:pt x="22" y="178"/>
                    <a:pt x="22" y="178"/>
                    <a:pt x="22" y="178"/>
                  </a:cubicBezTo>
                  <a:cubicBezTo>
                    <a:pt x="19" y="177"/>
                    <a:pt x="15" y="176"/>
                    <a:pt x="11" y="177"/>
                  </a:cubicBezTo>
                  <a:close/>
                </a:path>
              </a:pathLst>
            </a:custGeom>
            <a:solidFill>
              <a:srgbClr val="8869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0" name="Freeform 1271">
              <a:extLst>
                <a:ext uri="{FF2B5EF4-FFF2-40B4-BE49-F238E27FC236}">
                  <a16:creationId xmlns:a16="http://schemas.microsoft.com/office/drawing/2014/main" xmlns="" id="{A653C487-C7E9-478D-9FB7-814F0A911E99}"/>
                </a:ext>
              </a:extLst>
            </p:cNvPr>
            <p:cNvSpPr>
              <a:spLocks/>
            </p:cNvSpPr>
            <p:nvPr/>
          </p:nvSpPr>
          <p:spPr bwMode="auto">
            <a:xfrm>
              <a:off x="11325098" y="5036143"/>
              <a:ext cx="187750" cy="642107"/>
            </a:xfrm>
            <a:custGeom>
              <a:avLst/>
              <a:gdLst>
                <a:gd name="T0" fmla="*/ 35 w 37"/>
                <a:gd name="T1" fmla="*/ 56 h 127"/>
                <a:gd name="T2" fmla="*/ 33 w 37"/>
                <a:gd name="T3" fmla="*/ 61 h 127"/>
                <a:gd name="T4" fmla="*/ 32 w 37"/>
                <a:gd name="T5" fmla="*/ 101 h 127"/>
                <a:gd name="T6" fmla="*/ 37 w 37"/>
                <a:gd name="T7" fmla="*/ 127 h 127"/>
                <a:gd name="T8" fmla="*/ 36 w 37"/>
                <a:gd name="T9" fmla="*/ 127 h 127"/>
                <a:gd name="T10" fmla="*/ 36 w 37"/>
                <a:gd name="T11" fmla="*/ 123 h 127"/>
                <a:gd name="T12" fmla="*/ 35 w 37"/>
                <a:gd name="T13" fmla="*/ 123 h 127"/>
                <a:gd name="T14" fmla="*/ 0 w 37"/>
                <a:gd name="T15" fmla="*/ 126 h 127"/>
                <a:gd name="T16" fmla="*/ 0 w 37"/>
                <a:gd name="T17" fmla="*/ 30 h 127"/>
                <a:gd name="T18" fmla="*/ 19 w 37"/>
                <a:gd name="T19" fmla="*/ 31 h 127"/>
                <a:gd name="T20" fmla="*/ 24 w 37"/>
                <a:gd name="T21" fmla="*/ 0 h 127"/>
                <a:gd name="T22" fmla="*/ 29 w 37"/>
                <a:gd name="T23" fmla="*/ 2 h 127"/>
                <a:gd name="T24" fmla="*/ 35 w 37"/>
                <a:gd name="T25" fmla="*/ 5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127">
                  <a:moveTo>
                    <a:pt x="35" y="56"/>
                  </a:moveTo>
                  <a:cubicBezTo>
                    <a:pt x="34" y="58"/>
                    <a:pt x="33" y="61"/>
                    <a:pt x="33" y="61"/>
                  </a:cubicBezTo>
                  <a:cubicBezTo>
                    <a:pt x="34" y="66"/>
                    <a:pt x="32" y="101"/>
                    <a:pt x="32" y="101"/>
                  </a:cubicBezTo>
                  <a:cubicBezTo>
                    <a:pt x="37" y="127"/>
                    <a:pt x="37" y="127"/>
                    <a:pt x="37" y="127"/>
                  </a:cubicBezTo>
                  <a:cubicBezTo>
                    <a:pt x="36" y="127"/>
                    <a:pt x="36" y="127"/>
                    <a:pt x="36" y="127"/>
                  </a:cubicBezTo>
                  <a:cubicBezTo>
                    <a:pt x="36" y="126"/>
                    <a:pt x="36" y="124"/>
                    <a:pt x="36" y="123"/>
                  </a:cubicBezTo>
                  <a:cubicBezTo>
                    <a:pt x="35" y="123"/>
                    <a:pt x="35" y="123"/>
                    <a:pt x="35" y="123"/>
                  </a:cubicBezTo>
                  <a:cubicBezTo>
                    <a:pt x="0" y="126"/>
                    <a:pt x="0" y="126"/>
                    <a:pt x="0" y="126"/>
                  </a:cubicBezTo>
                  <a:cubicBezTo>
                    <a:pt x="0" y="30"/>
                    <a:pt x="0" y="30"/>
                    <a:pt x="0" y="30"/>
                  </a:cubicBezTo>
                  <a:cubicBezTo>
                    <a:pt x="19" y="31"/>
                    <a:pt x="19" y="31"/>
                    <a:pt x="19" y="31"/>
                  </a:cubicBezTo>
                  <a:cubicBezTo>
                    <a:pt x="24" y="0"/>
                    <a:pt x="24" y="0"/>
                    <a:pt x="24" y="0"/>
                  </a:cubicBezTo>
                  <a:cubicBezTo>
                    <a:pt x="26" y="1"/>
                    <a:pt x="27" y="1"/>
                    <a:pt x="29" y="2"/>
                  </a:cubicBezTo>
                  <a:cubicBezTo>
                    <a:pt x="29" y="2"/>
                    <a:pt x="24" y="45"/>
                    <a:pt x="35" y="56"/>
                  </a:cubicBezTo>
                  <a:close/>
                </a:path>
              </a:pathLst>
            </a:custGeom>
            <a:solidFill>
              <a:srgbClr val="8869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1" name="Freeform 1272">
              <a:extLst>
                <a:ext uri="{FF2B5EF4-FFF2-40B4-BE49-F238E27FC236}">
                  <a16:creationId xmlns:a16="http://schemas.microsoft.com/office/drawing/2014/main" xmlns="" id="{4D9A9E41-2418-43C9-BBDB-34141A70E0F7}"/>
                </a:ext>
              </a:extLst>
            </p:cNvPr>
            <p:cNvSpPr>
              <a:spLocks/>
            </p:cNvSpPr>
            <p:nvPr/>
          </p:nvSpPr>
          <p:spPr bwMode="auto">
            <a:xfrm>
              <a:off x="11126084" y="5017367"/>
              <a:ext cx="199017" cy="687167"/>
            </a:xfrm>
            <a:custGeom>
              <a:avLst/>
              <a:gdLst>
                <a:gd name="T0" fmla="*/ 3 w 39"/>
                <a:gd name="T1" fmla="*/ 3 h 136"/>
                <a:gd name="T2" fmla="*/ 8 w 39"/>
                <a:gd name="T3" fmla="*/ 0 h 136"/>
                <a:gd name="T4" fmla="*/ 17 w 39"/>
                <a:gd name="T5" fmla="*/ 34 h 136"/>
                <a:gd name="T6" fmla="*/ 39 w 39"/>
                <a:gd name="T7" fmla="*/ 34 h 136"/>
                <a:gd name="T8" fmla="*/ 39 w 39"/>
                <a:gd name="T9" fmla="*/ 130 h 136"/>
                <a:gd name="T10" fmla="*/ 6 w 39"/>
                <a:gd name="T11" fmla="*/ 133 h 136"/>
                <a:gd name="T12" fmla="*/ 3 w 39"/>
                <a:gd name="T13" fmla="*/ 134 h 136"/>
                <a:gd name="T14" fmla="*/ 3 w 39"/>
                <a:gd name="T15" fmla="*/ 136 h 136"/>
                <a:gd name="T16" fmla="*/ 3 w 39"/>
                <a:gd name="T17" fmla="*/ 118 h 136"/>
                <a:gd name="T18" fmla="*/ 1 w 39"/>
                <a:gd name="T19" fmla="*/ 94 h 136"/>
                <a:gd name="T20" fmla="*/ 0 w 39"/>
                <a:gd name="T21" fmla="*/ 70 h 136"/>
                <a:gd name="T22" fmla="*/ 0 w 39"/>
                <a:gd name="T23" fmla="*/ 64 h 136"/>
                <a:gd name="T24" fmla="*/ 0 w 39"/>
                <a:gd name="T25" fmla="*/ 53 h 136"/>
                <a:gd name="T26" fmla="*/ 3 w 39"/>
                <a:gd name="T27" fmla="*/ 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136">
                  <a:moveTo>
                    <a:pt x="3" y="3"/>
                  </a:moveTo>
                  <a:cubicBezTo>
                    <a:pt x="8" y="0"/>
                    <a:pt x="8" y="0"/>
                    <a:pt x="8" y="0"/>
                  </a:cubicBezTo>
                  <a:cubicBezTo>
                    <a:pt x="17" y="34"/>
                    <a:pt x="17" y="34"/>
                    <a:pt x="17" y="34"/>
                  </a:cubicBezTo>
                  <a:cubicBezTo>
                    <a:pt x="39" y="34"/>
                    <a:pt x="39" y="34"/>
                    <a:pt x="39" y="34"/>
                  </a:cubicBezTo>
                  <a:cubicBezTo>
                    <a:pt x="39" y="130"/>
                    <a:pt x="39" y="130"/>
                    <a:pt x="39" y="130"/>
                  </a:cubicBezTo>
                  <a:cubicBezTo>
                    <a:pt x="6" y="133"/>
                    <a:pt x="6" y="133"/>
                    <a:pt x="6" y="133"/>
                  </a:cubicBezTo>
                  <a:cubicBezTo>
                    <a:pt x="3" y="134"/>
                    <a:pt x="3" y="134"/>
                    <a:pt x="3" y="134"/>
                  </a:cubicBezTo>
                  <a:cubicBezTo>
                    <a:pt x="3" y="136"/>
                    <a:pt x="3" y="136"/>
                    <a:pt x="3" y="136"/>
                  </a:cubicBezTo>
                  <a:cubicBezTo>
                    <a:pt x="1" y="133"/>
                    <a:pt x="3" y="128"/>
                    <a:pt x="3" y="118"/>
                  </a:cubicBezTo>
                  <a:cubicBezTo>
                    <a:pt x="3" y="118"/>
                    <a:pt x="3" y="117"/>
                    <a:pt x="1" y="94"/>
                  </a:cubicBezTo>
                  <a:cubicBezTo>
                    <a:pt x="0" y="70"/>
                    <a:pt x="0" y="70"/>
                    <a:pt x="0" y="70"/>
                  </a:cubicBezTo>
                  <a:cubicBezTo>
                    <a:pt x="0" y="68"/>
                    <a:pt x="0" y="66"/>
                    <a:pt x="0" y="64"/>
                  </a:cubicBezTo>
                  <a:cubicBezTo>
                    <a:pt x="0" y="60"/>
                    <a:pt x="0" y="57"/>
                    <a:pt x="0" y="53"/>
                  </a:cubicBezTo>
                  <a:cubicBezTo>
                    <a:pt x="0" y="53"/>
                    <a:pt x="13" y="43"/>
                    <a:pt x="3" y="3"/>
                  </a:cubicBezTo>
                  <a:close/>
                </a:path>
              </a:pathLst>
            </a:custGeom>
            <a:solidFill>
              <a:srgbClr val="755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2" name="Freeform 1273">
              <a:extLst>
                <a:ext uri="{FF2B5EF4-FFF2-40B4-BE49-F238E27FC236}">
                  <a16:creationId xmlns:a16="http://schemas.microsoft.com/office/drawing/2014/main" xmlns="" id="{7B875C19-02E7-4D5E-A5C0-F078655C64BD}"/>
                </a:ext>
              </a:extLst>
            </p:cNvPr>
            <p:cNvSpPr>
              <a:spLocks/>
            </p:cNvSpPr>
            <p:nvPr/>
          </p:nvSpPr>
          <p:spPr bwMode="auto">
            <a:xfrm>
              <a:off x="11137348" y="5539314"/>
              <a:ext cx="356727" cy="37550"/>
            </a:xfrm>
            <a:custGeom>
              <a:avLst/>
              <a:gdLst>
                <a:gd name="T0" fmla="*/ 93 w 95"/>
                <a:gd name="T1" fmla="*/ 2 h 10"/>
                <a:gd name="T2" fmla="*/ 0 w 95"/>
                <a:gd name="T3" fmla="*/ 0 h 10"/>
                <a:gd name="T4" fmla="*/ 1 w 95"/>
                <a:gd name="T5" fmla="*/ 8 h 10"/>
                <a:gd name="T6" fmla="*/ 95 w 95"/>
                <a:gd name="T7" fmla="*/ 10 h 10"/>
                <a:gd name="T8" fmla="*/ 93 w 95"/>
                <a:gd name="T9" fmla="*/ 2 h 10"/>
              </a:gdLst>
              <a:ahLst/>
              <a:cxnLst>
                <a:cxn ang="0">
                  <a:pos x="T0" y="T1"/>
                </a:cxn>
                <a:cxn ang="0">
                  <a:pos x="T2" y="T3"/>
                </a:cxn>
                <a:cxn ang="0">
                  <a:pos x="T4" y="T5"/>
                </a:cxn>
                <a:cxn ang="0">
                  <a:pos x="T6" y="T7"/>
                </a:cxn>
                <a:cxn ang="0">
                  <a:pos x="T8" y="T9"/>
                </a:cxn>
              </a:cxnLst>
              <a:rect l="0" t="0" r="r" b="b"/>
              <a:pathLst>
                <a:path w="95" h="10">
                  <a:moveTo>
                    <a:pt x="93" y="2"/>
                  </a:moveTo>
                  <a:lnTo>
                    <a:pt x="0" y="0"/>
                  </a:lnTo>
                  <a:lnTo>
                    <a:pt x="1" y="8"/>
                  </a:lnTo>
                  <a:lnTo>
                    <a:pt x="95" y="10"/>
                  </a:lnTo>
                  <a:lnTo>
                    <a:pt x="93" y="2"/>
                  </a:lnTo>
                  <a:close/>
                </a:path>
              </a:pathLst>
            </a:custGeom>
            <a:solidFill>
              <a:srgbClr val="634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3" name="Freeform 1274">
              <a:extLst>
                <a:ext uri="{FF2B5EF4-FFF2-40B4-BE49-F238E27FC236}">
                  <a16:creationId xmlns:a16="http://schemas.microsoft.com/office/drawing/2014/main" xmlns="" id="{A912D017-754A-4616-B499-7F4918A95B60}"/>
                </a:ext>
              </a:extLst>
            </p:cNvPr>
            <p:cNvSpPr>
              <a:spLocks/>
            </p:cNvSpPr>
            <p:nvPr/>
          </p:nvSpPr>
          <p:spPr bwMode="auto">
            <a:xfrm>
              <a:off x="11227468" y="5242667"/>
              <a:ext cx="183996" cy="67590"/>
            </a:xfrm>
            <a:custGeom>
              <a:avLst/>
              <a:gdLst>
                <a:gd name="T0" fmla="*/ 8 w 36"/>
                <a:gd name="T1" fmla="*/ 13 h 13"/>
                <a:gd name="T2" fmla="*/ 28 w 36"/>
                <a:gd name="T3" fmla="*/ 13 h 13"/>
                <a:gd name="T4" fmla="*/ 36 w 36"/>
                <a:gd name="T5" fmla="*/ 5 h 13"/>
                <a:gd name="T6" fmla="*/ 36 w 36"/>
                <a:gd name="T7" fmla="*/ 0 h 13"/>
                <a:gd name="T8" fmla="*/ 0 w 36"/>
                <a:gd name="T9" fmla="*/ 0 h 13"/>
                <a:gd name="T10" fmla="*/ 0 w 36"/>
                <a:gd name="T11" fmla="*/ 5 h 13"/>
                <a:gd name="T12" fmla="*/ 8 w 36"/>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36" h="13">
                  <a:moveTo>
                    <a:pt x="8" y="13"/>
                  </a:moveTo>
                  <a:cubicBezTo>
                    <a:pt x="28" y="13"/>
                    <a:pt x="28" y="13"/>
                    <a:pt x="28" y="13"/>
                  </a:cubicBezTo>
                  <a:cubicBezTo>
                    <a:pt x="32" y="13"/>
                    <a:pt x="36" y="10"/>
                    <a:pt x="36" y="5"/>
                  </a:cubicBezTo>
                  <a:cubicBezTo>
                    <a:pt x="36" y="0"/>
                    <a:pt x="36" y="0"/>
                    <a:pt x="36" y="0"/>
                  </a:cubicBezTo>
                  <a:cubicBezTo>
                    <a:pt x="0" y="0"/>
                    <a:pt x="0" y="0"/>
                    <a:pt x="0" y="0"/>
                  </a:cubicBezTo>
                  <a:cubicBezTo>
                    <a:pt x="0" y="5"/>
                    <a:pt x="0" y="5"/>
                    <a:pt x="0" y="5"/>
                  </a:cubicBezTo>
                  <a:cubicBezTo>
                    <a:pt x="0" y="9"/>
                    <a:pt x="4" y="13"/>
                    <a:pt x="8" y="13"/>
                  </a:cubicBezTo>
                  <a:close/>
                </a:path>
              </a:pathLst>
            </a:custGeom>
            <a:solidFill>
              <a:srgbClr val="634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4" name="Freeform 1275">
              <a:extLst>
                <a:ext uri="{FF2B5EF4-FFF2-40B4-BE49-F238E27FC236}">
                  <a16:creationId xmlns:a16="http://schemas.microsoft.com/office/drawing/2014/main" xmlns="" id="{A65B9A50-A295-4F2B-A7F5-0C19B6335EBD}"/>
                </a:ext>
              </a:extLst>
            </p:cNvPr>
            <p:cNvSpPr>
              <a:spLocks/>
            </p:cNvSpPr>
            <p:nvPr/>
          </p:nvSpPr>
          <p:spPr bwMode="auto">
            <a:xfrm>
              <a:off x="11223714" y="4641866"/>
              <a:ext cx="199017" cy="131426"/>
            </a:xfrm>
            <a:custGeom>
              <a:avLst/>
              <a:gdLst>
                <a:gd name="T0" fmla="*/ 39 w 39"/>
                <a:gd name="T1" fmla="*/ 24 h 26"/>
                <a:gd name="T2" fmla="*/ 10 w 39"/>
                <a:gd name="T3" fmla="*/ 8 h 26"/>
                <a:gd name="T4" fmla="*/ 0 w 39"/>
                <a:gd name="T5" fmla="*/ 21 h 26"/>
                <a:gd name="T6" fmla="*/ 39 w 39"/>
                <a:gd name="T7" fmla="*/ 24 h 26"/>
              </a:gdLst>
              <a:ahLst/>
              <a:cxnLst>
                <a:cxn ang="0">
                  <a:pos x="T0" y="T1"/>
                </a:cxn>
                <a:cxn ang="0">
                  <a:pos x="T2" y="T3"/>
                </a:cxn>
                <a:cxn ang="0">
                  <a:pos x="T4" y="T5"/>
                </a:cxn>
                <a:cxn ang="0">
                  <a:pos x="T6" y="T7"/>
                </a:cxn>
              </a:cxnLst>
              <a:rect l="0" t="0" r="r" b="b"/>
              <a:pathLst>
                <a:path w="39" h="26">
                  <a:moveTo>
                    <a:pt x="39" y="24"/>
                  </a:moveTo>
                  <a:cubicBezTo>
                    <a:pt x="39" y="24"/>
                    <a:pt x="37" y="0"/>
                    <a:pt x="10" y="8"/>
                  </a:cubicBezTo>
                  <a:cubicBezTo>
                    <a:pt x="10" y="8"/>
                    <a:pt x="4" y="12"/>
                    <a:pt x="0" y="21"/>
                  </a:cubicBezTo>
                  <a:cubicBezTo>
                    <a:pt x="0" y="21"/>
                    <a:pt x="18" y="26"/>
                    <a:pt x="39" y="24"/>
                  </a:cubicBezTo>
                  <a:close/>
                </a:path>
              </a:pathLst>
            </a:custGeom>
            <a:solidFill>
              <a:srgbClr val="8869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5" name="Freeform 1276">
              <a:extLst>
                <a:ext uri="{FF2B5EF4-FFF2-40B4-BE49-F238E27FC236}">
                  <a16:creationId xmlns:a16="http://schemas.microsoft.com/office/drawing/2014/main" xmlns="" id="{F1105CF6-5A73-4CEC-9CEC-918D42B7E012}"/>
                </a:ext>
              </a:extLst>
            </p:cNvPr>
            <p:cNvSpPr>
              <a:spLocks/>
            </p:cNvSpPr>
            <p:nvPr/>
          </p:nvSpPr>
          <p:spPr bwMode="auto">
            <a:xfrm>
              <a:off x="11156124" y="4747006"/>
              <a:ext cx="266607" cy="30040"/>
            </a:xfrm>
            <a:custGeom>
              <a:avLst/>
              <a:gdLst>
                <a:gd name="T0" fmla="*/ 52 w 52"/>
                <a:gd name="T1" fmla="*/ 3 h 6"/>
                <a:gd name="T2" fmla="*/ 2 w 52"/>
                <a:gd name="T3" fmla="*/ 6 h 6"/>
                <a:gd name="T4" fmla="*/ 2 w 52"/>
                <a:gd name="T5" fmla="*/ 1 h 6"/>
                <a:gd name="T6" fmla="*/ 13 w 52"/>
                <a:gd name="T7" fmla="*/ 0 h 6"/>
                <a:gd name="T8" fmla="*/ 52 w 52"/>
                <a:gd name="T9" fmla="*/ 3 h 6"/>
              </a:gdLst>
              <a:ahLst/>
              <a:cxnLst>
                <a:cxn ang="0">
                  <a:pos x="T0" y="T1"/>
                </a:cxn>
                <a:cxn ang="0">
                  <a:pos x="T2" y="T3"/>
                </a:cxn>
                <a:cxn ang="0">
                  <a:pos x="T4" y="T5"/>
                </a:cxn>
                <a:cxn ang="0">
                  <a:pos x="T6" y="T7"/>
                </a:cxn>
                <a:cxn ang="0">
                  <a:pos x="T8" y="T9"/>
                </a:cxn>
              </a:cxnLst>
              <a:rect l="0" t="0" r="r" b="b"/>
              <a:pathLst>
                <a:path w="52" h="6">
                  <a:moveTo>
                    <a:pt x="52" y="3"/>
                  </a:moveTo>
                  <a:cubicBezTo>
                    <a:pt x="52" y="3"/>
                    <a:pt x="5" y="6"/>
                    <a:pt x="2" y="6"/>
                  </a:cubicBezTo>
                  <a:cubicBezTo>
                    <a:pt x="0" y="6"/>
                    <a:pt x="2" y="1"/>
                    <a:pt x="2" y="1"/>
                  </a:cubicBezTo>
                  <a:cubicBezTo>
                    <a:pt x="13" y="0"/>
                    <a:pt x="13" y="0"/>
                    <a:pt x="13" y="0"/>
                  </a:cubicBezTo>
                  <a:lnTo>
                    <a:pt x="52" y="3"/>
                  </a:lnTo>
                  <a:close/>
                </a:path>
              </a:pathLst>
            </a:custGeom>
            <a:solidFill>
              <a:srgbClr val="755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6" name="Rectangle 1277">
              <a:extLst>
                <a:ext uri="{FF2B5EF4-FFF2-40B4-BE49-F238E27FC236}">
                  <a16:creationId xmlns:a16="http://schemas.microsoft.com/office/drawing/2014/main" xmlns="" id="{274DCCF0-4DA2-41A0-BB62-4956CC27D4E3}"/>
                </a:ext>
              </a:extLst>
            </p:cNvPr>
            <p:cNvSpPr>
              <a:spLocks noChangeArrowheads="1"/>
            </p:cNvSpPr>
            <p:nvPr/>
          </p:nvSpPr>
          <p:spPr bwMode="auto">
            <a:xfrm>
              <a:off x="8692840" y="6177665"/>
              <a:ext cx="649617" cy="642107"/>
            </a:xfrm>
            <a:prstGeom prst="rect">
              <a:avLst/>
            </a:prstGeom>
            <a:solidFill>
              <a:srgbClr val="9883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7" name="Rectangle 1278">
              <a:extLst>
                <a:ext uri="{FF2B5EF4-FFF2-40B4-BE49-F238E27FC236}">
                  <a16:creationId xmlns:a16="http://schemas.microsoft.com/office/drawing/2014/main" xmlns="" id="{9BAA55C6-CF77-4119-BCAB-7342D8D15EE7}"/>
                </a:ext>
              </a:extLst>
            </p:cNvPr>
            <p:cNvSpPr>
              <a:spLocks noChangeArrowheads="1"/>
            </p:cNvSpPr>
            <p:nvPr/>
          </p:nvSpPr>
          <p:spPr bwMode="auto">
            <a:xfrm>
              <a:off x="9113401" y="6241499"/>
              <a:ext cx="146446" cy="8636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8" name="Freeform 1279">
              <a:extLst>
                <a:ext uri="{FF2B5EF4-FFF2-40B4-BE49-F238E27FC236}">
                  <a16:creationId xmlns:a16="http://schemas.microsoft.com/office/drawing/2014/main" xmlns="" id="{4453476F-6033-4E59-9EC6-27328CF1E9AA}"/>
                </a:ext>
              </a:extLst>
            </p:cNvPr>
            <p:cNvSpPr>
              <a:spLocks/>
            </p:cNvSpPr>
            <p:nvPr/>
          </p:nvSpPr>
          <p:spPr bwMode="auto">
            <a:xfrm>
              <a:off x="8865571" y="6658306"/>
              <a:ext cx="18776" cy="116406"/>
            </a:xfrm>
            <a:custGeom>
              <a:avLst/>
              <a:gdLst>
                <a:gd name="T0" fmla="*/ 4 w 4"/>
                <a:gd name="T1" fmla="*/ 0 h 23"/>
                <a:gd name="T2" fmla="*/ 4 w 4"/>
                <a:gd name="T3" fmla="*/ 23 h 23"/>
                <a:gd name="T4" fmla="*/ 0 w 4"/>
                <a:gd name="T5" fmla="*/ 23 h 23"/>
                <a:gd name="T6" fmla="*/ 0 w 4"/>
                <a:gd name="T7" fmla="*/ 0 h 23"/>
                <a:gd name="T8" fmla="*/ 4 w 4"/>
                <a:gd name="T9" fmla="*/ 0 h 23"/>
              </a:gdLst>
              <a:ahLst/>
              <a:cxnLst>
                <a:cxn ang="0">
                  <a:pos x="T0" y="T1"/>
                </a:cxn>
                <a:cxn ang="0">
                  <a:pos x="T2" y="T3"/>
                </a:cxn>
                <a:cxn ang="0">
                  <a:pos x="T4" y="T5"/>
                </a:cxn>
                <a:cxn ang="0">
                  <a:pos x="T6" y="T7"/>
                </a:cxn>
                <a:cxn ang="0">
                  <a:pos x="T8" y="T9"/>
                </a:cxn>
              </a:cxnLst>
              <a:rect l="0" t="0" r="r" b="b"/>
              <a:pathLst>
                <a:path w="4" h="23">
                  <a:moveTo>
                    <a:pt x="4" y="0"/>
                  </a:moveTo>
                  <a:cubicBezTo>
                    <a:pt x="4" y="23"/>
                    <a:pt x="4" y="23"/>
                    <a:pt x="4" y="23"/>
                  </a:cubicBezTo>
                  <a:cubicBezTo>
                    <a:pt x="0" y="23"/>
                    <a:pt x="0" y="23"/>
                    <a:pt x="0" y="23"/>
                  </a:cubicBezTo>
                  <a:cubicBezTo>
                    <a:pt x="0" y="16"/>
                    <a:pt x="0" y="5"/>
                    <a:pt x="0" y="0"/>
                  </a:cubicBezTo>
                  <a:lnTo>
                    <a:pt x="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9" name="Rectangle 1280">
              <a:extLst>
                <a:ext uri="{FF2B5EF4-FFF2-40B4-BE49-F238E27FC236}">
                  <a16:creationId xmlns:a16="http://schemas.microsoft.com/office/drawing/2014/main" xmlns="" id="{E1A65F1B-5E37-43D0-88AB-C7CBBAF12E0A}"/>
                </a:ext>
              </a:extLst>
            </p:cNvPr>
            <p:cNvSpPr>
              <a:spLocks noChangeArrowheads="1"/>
            </p:cNvSpPr>
            <p:nvPr/>
          </p:nvSpPr>
          <p:spPr bwMode="auto">
            <a:xfrm>
              <a:off x="8850551" y="6658306"/>
              <a:ext cx="3756"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0" name="Rectangle 1281">
              <a:extLst>
                <a:ext uri="{FF2B5EF4-FFF2-40B4-BE49-F238E27FC236}">
                  <a16:creationId xmlns:a16="http://schemas.microsoft.com/office/drawing/2014/main" xmlns="" id="{FEFB9CAA-3175-4621-B012-DCBA49E112DF}"/>
                </a:ext>
              </a:extLst>
            </p:cNvPr>
            <p:cNvSpPr>
              <a:spLocks noChangeArrowheads="1"/>
            </p:cNvSpPr>
            <p:nvPr/>
          </p:nvSpPr>
          <p:spPr bwMode="auto">
            <a:xfrm>
              <a:off x="8914385" y="6658306"/>
              <a:ext cx="30040"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1" name="Rectangle 1282">
              <a:extLst>
                <a:ext uri="{FF2B5EF4-FFF2-40B4-BE49-F238E27FC236}">
                  <a16:creationId xmlns:a16="http://schemas.microsoft.com/office/drawing/2014/main" xmlns="" id="{36B72D26-A453-455C-8C8F-BACD7A0BE453}"/>
                </a:ext>
              </a:extLst>
            </p:cNvPr>
            <p:cNvSpPr>
              <a:spLocks noChangeArrowheads="1"/>
            </p:cNvSpPr>
            <p:nvPr/>
          </p:nvSpPr>
          <p:spPr bwMode="auto">
            <a:xfrm>
              <a:off x="8895611" y="6658306"/>
              <a:ext cx="15020"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2" name="Rectangle 1283">
              <a:extLst>
                <a:ext uri="{FF2B5EF4-FFF2-40B4-BE49-F238E27FC236}">
                  <a16:creationId xmlns:a16="http://schemas.microsoft.com/office/drawing/2014/main" xmlns="" id="{C2AB793A-38C2-4193-8027-05C6F8479C14}"/>
                </a:ext>
              </a:extLst>
            </p:cNvPr>
            <p:cNvSpPr>
              <a:spLocks noChangeArrowheads="1"/>
            </p:cNvSpPr>
            <p:nvPr/>
          </p:nvSpPr>
          <p:spPr bwMode="auto">
            <a:xfrm>
              <a:off x="8801734" y="6658306"/>
              <a:ext cx="26286"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3" name="Freeform 1284">
              <a:extLst>
                <a:ext uri="{FF2B5EF4-FFF2-40B4-BE49-F238E27FC236}">
                  <a16:creationId xmlns:a16="http://schemas.microsoft.com/office/drawing/2014/main" xmlns="" id="{FFC754FB-050C-4C40-A7EC-C31361800793}"/>
                </a:ext>
              </a:extLst>
            </p:cNvPr>
            <p:cNvSpPr>
              <a:spLocks/>
            </p:cNvSpPr>
            <p:nvPr/>
          </p:nvSpPr>
          <p:spPr bwMode="auto">
            <a:xfrm>
              <a:off x="8741654" y="6658306"/>
              <a:ext cx="0" cy="116406"/>
            </a:xfrm>
            <a:custGeom>
              <a:avLst/>
              <a:gdLst>
                <a:gd name="T0" fmla="*/ 0 h 23"/>
                <a:gd name="T1" fmla="*/ 0 h 23"/>
                <a:gd name="T2" fmla="*/ 23 h 23"/>
                <a:gd name="T3" fmla="*/ 23 h 23"/>
                <a:gd name="T4" fmla="*/ 0 h 23"/>
              </a:gdLst>
              <a:ahLst/>
              <a:cxnLst>
                <a:cxn ang="0">
                  <a:pos x="0" y="T0"/>
                </a:cxn>
                <a:cxn ang="0">
                  <a:pos x="0" y="T1"/>
                </a:cxn>
                <a:cxn ang="0">
                  <a:pos x="0" y="T2"/>
                </a:cxn>
                <a:cxn ang="0">
                  <a:pos x="0" y="T3"/>
                </a:cxn>
                <a:cxn ang="0">
                  <a:pos x="0" y="T4"/>
                </a:cxn>
              </a:cxnLst>
              <a:rect l="0" t="0" r="r" b="b"/>
              <a:pathLst>
                <a:path h="23">
                  <a:moveTo>
                    <a:pt x="0" y="0"/>
                  </a:moveTo>
                  <a:cubicBezTo>
                    <a:pt x="0" y="0"/>
                    <a:pt x="0" y="0"/>
                    <a:pt x="0" y="0"/>
                  </a:cubicBezTo>
                  <a:cubicBezTo>
                    <a:pt x="0" y="5"/>
                    <a:pt x="0" y="17"/>
                    <a:pt x="0" y="23"/>
                  </a:cubicBezTo>
                  <a:cubicBezTo>
                    <a:pt x="0" y="23"/>
                    <a:pt x="0" y="23"/>
                    <a:pt x="0" y="23"/>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4" name="Rectangle 1285">
              <a:extLst>
                <a:ext uri="{FF2B5EF4-FFF2-40B4-BE49-F238E27FC236}">
                  <a16:creationId xmlns:a16="http://schemas.microsoft.com/office/drawing/2014/main" xmlns="" id="{68E8985B-1F90-43C3-95A0-09C3EAFF858E}"/>
                </a:ext>
              </a:extLst>
            </p:cNvPr>
            <p:cNvSpPr>
              <a:spLocks noChangeArrowheads="1"/>
            </p:cNvSpPr>
            <p:nvPr/>
          </p:nvSpPr>
          <p:spPr bwMode="auto">
            <a:xfrm>
              <a:off x="8756674" y="6658306"/>
              <a:ext cx="7510"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5" name="Rectangle 1286">
              <a:extLst>
                <a:ext uri="{FF2B5EF4-FFF2-40B4-BE49-F238E27FC236}">
                  <a16:creationId xmlns:a16="http://schemas.microsoft.com/office/drawing/2014/main" xmlns="" id="{D95A822F-CB64-43F8-B07F-6D9CC5FE8653}"/>
                </a:ext>
              </a:extLst>
            </p:cNvPr>
            <p:cNvSpPr>
              <a:spLocks noChangeArrowheads="1"/>
            </p:cNvSpPr>
            <p:nvPr/>
          </p:nvSpPr>
          <p:spPr bwMode="auto">
            <a:xfrm>
              <a:off x="8764184" y="6658306"/>
              <a:ext cx="3756"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6" name="Rectangle 1287">
              <a:extLst>
                <a:ext uri="{FF2B5EF4-FFF2-40B4-BE49-F238E27FC236}">
                  <a16:creationId xmlns:a16="http://schemas.microsoft.com/office/drawing/2014/main" xmlns="" id="{4874AE90-0491-409B-9248-71A46C425DF2}"/>
                </a:ext>
              </a:extLst>
            </p:cNvPr>
            <p:cNvSpPr>
              <a:spLocks noChangeArrowheads="1"/>
            </p:cNvSpPr>
            <p:nvPr/>
          </p:nvSpPr>
          <p:spPr bwMode="auto">
            <a:xfrm>
              <a:off x="8779204" y="6658306"/>
              <a:ext cx="3756" cy="116406"/>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模板使用技巧 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xmlns=""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xmlns=""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xmlns=""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xmlns=""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xmlns=""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xmlns=""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xmlns=""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27994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模板使用技巧 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xmlns=""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xmlns=""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xmlns=""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xmlns=""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xmlns=""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xmlns=""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xmlns=""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xmlns=""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941574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关注微软Office文档">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xmlns=""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xmlns=""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xmlns=""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xmlns=""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免费下载更多</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微软官方</a:t>
            </a:r>
            <a:r>
              <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PPT</a:t>
            </a: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模板</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xmlns="" id="{5524D02C-49CE-4D3D-8B89-07CEC3966F49}"/>
              </a:ext>
            </a:extLst>
          </p:cNvPr>
          <p:cNvPicPr>
            <a:picLocks noChangeAspect="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8" name="图片 7" descr="图片包含 室内, 文字, 纵横字谜, 物体&#10;&#10;自动生成的说明">
            <a:extLst>
              <a:ext uri="{FF2B5EF4-FFF2-40B4-BE49-F238E27FC236}">
                <a16:creationId xmlns:a16="http://schemas.microsoft.com/office/drawing/2014/main" xmlns="" id="{2C93A5A6-170C-429C-ADC7-10414B48ECBB}"/>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486998" y="1935162"/>
            <a:ext cx="2987676" cy="2987676"/>
          </a:xfrm>
          <a:prstGeom prst="rect">
            <a:avLst/>
          </a:prstGeom>
        </p:spPr>
      </p:pic>
    </p:spTree>
    <p:extLst>
      <p:ext uri="{BB962C8B-B14F-4D97-AF65-F5344CB8AC3E}">
        <p14:creationId xmlns:p14="http://schemas.microsoft.com/office/powerpoint/2010/main" val="80013215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日期占位符 3"/>
          <p:cNvSpPr>
            <a:spLocks noGrp="1"/>
          </p:cNvSpPr>
          <p:nvPr>
            <p:ph type="dt" sz="half" idx="2"/>
          </p:nvPr>
        </p:nvSpPr>
        <p:spPr>
          <a:xfrm>
            <a:off x="5401732" y="6252629"/>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pPr/>
              <a:t>2019/4/25 Thursday</a:t>
            </a:fld>
            <a:endParaRPr lang="zh-CN" altLang="en-US"/>
          </a:p>
        </p:txBody>
      </p:sp>
      <p:sp>
        <p:nvSpPr>
          <p:cNvPr id="5" name="页脚占位符 4"/>
          <p:cNvSpPr>
            <a:spLocks noGrp="1"/>
          </p:cNvSpPr>
          <p:nvPr>
            <p:ph type="ftr" sz="quarter" idx="3"/>
          </p:nvPr>
        </p:nvSpPr>
        <p:spPr>
          <a:xfrm>
            <a:off x="669924" y="6252629"/>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a:t>www.islide.cc</a:t>
            </a:r>
            <a:endParaRPr lang="zh-CN" altLang="en-US" dirty="0"/>
          </a:p>
        </p:txBody>
      </p:sp>
      <p:sp>
        <p:nvSpPr>
          <p:cNvPr id="6" name="灯片编号占位符 5"/>
          <p:cNvSpPr>
            <a:spLocks noGrp="1"/>
          </p:cNvSpPr>
          <p:nvPr>
            <p:ph type="sldNum" sz="quarter" idx="4"/>
          </p:nvPr>
        </p:nvSpPr>
        <p:spPr>
          <a:xfrm>
            <a:off x="8610599" y="6252629"/>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50" r:id="rId3"/>
    <p:sldLayoutId id="2147483654"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422" userDrawn="1">
          <p15:clr>
            <a:srgbClr val="F26B43"/>
          </p15:clr>
        </p15:guide>
        <p15:guide id="2" pos="7257" userDrawn="1">
          <p15:clr>
            <a:srgbClr val="F26B43"/>
          </p15:clr>
        </p15:guide>
        <p15:guide id="3" orient="horz" pos="648" userDrawn="1">
          <p15:clr>
            <a:srgbClr val="F26B43"/>
          </p15:clr>
        </p15:guide>
        <p15:guide id="4" orient="horz" pos="708" userDrawn="1">
          <p15:clr>
            <a:srgbClr val="F26B43"/>
          </p15:clr>
        </p15:guide>
        <p15:guide id="5" orient="horz" pos="3931" userDrawn="1">
          <p15:clr>
            <a:srgbClr val="F26B43"/>
          </p15:clr>
        </p15:guide>
        <p15:guide id="6" orient="horz" pos="387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16944450"/>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jiejieTop/RT-Thread_Demo" TargetMode="Externa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s://jiejietop.cn/" TargetMode="External"/><Relationship Id="rId7" Type="http://schemas.openxmlformats.org/officeDocument/2006/relationships/image" Target="../media/image13.png"/><Relationship Id="rId2" Type="http://schemas.openxmlformats.org/officeDocument/2006/relationships/slideLayout" Target="../slideLayouts/slideLayout4.xml"/><Relationship Id="rId1" Type="http://schemas.openxmlformats.org/officeDocument/2006/relationships/tags" Target="../tags/tag3.xml"/><Relationship Id="rId6" Type="http://schemas.openxmlformats.org/officeDocument/2006/relationships/image" Target="../media/image12.png"/><Relationship Id="rId5" Type="http://schemas.openxmlformats.org/officeDocument/2006/relationships/hyperlink" Target="https://github.com/jiejieTop" TargetMode="External"/><Relationship Id="rId4" Type="http://schemas.openxmlformats.org/officeDocument/2006/relationships/hyperlink" Target="https://blog.csdn.net/jiejiemcu"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2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7.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8.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9.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4.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3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0.xml"/></Relationships>
</file>

<file path=ppt/slides/_rels/slide3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slideLayout" Target="../slideLayouts/slideLayout4.xml"/><Relationship Id="rId1" Type="http://schemas.openxmlformats.org/officeDocument/2006/relationships/tags" Target="../tags/tag11.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2.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3.xml"/></Relationships>
</file>

<file path=ppt/slides/_rels/slide3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4.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4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slideLayout" Target="../slideLayouts/slideLayout4.xml"/><Relationship Id="rId1" Type="http://schemas.openxmlformats.org/officeDocument/2006/relationships/tags" Target="../tags/tag1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7.xml"/></Relationships>
</file>

<file path=ppt/slides/_rels/slide4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slideLayout" Target="../slideLayouts/slideLayout4.xml"/><Relationship Id="rId1" Type="http://schemas.openxmlformats.org/officeDocument/2006/relationships/tags" Target="../tags/tag1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25.png"/><Relationship Id="rId2" Type="http://schemas.openxmlformats.org/officeDocument/2006/relationships/slideLayout" Target="../slideLayouts/slideLayout5.xml"/><Relationship Id="rId1" Type="http://schemas.openxmlformats.org/officeDocument/2006/relationships/tags" Target="../tags/tag19.xml"/><Relationship Id="rId6" Type="http://schemas.openxmlformats.org/officeDocument/2006/relationships/image" Target="../media/image24.png"/><Relationship Id="rId5" Type="http://schemas.openxmlformats.org/officeDocument/2006/relationships/image" Target="../media/image23.emf"/><Relationship Id="rId4" Type="http://schemas.openxmlformats.org/officeDocument/2006/relationships/hyperlink" Target="https://www.islide.cc/"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副标题 18"/>
          <p:cNvSpPr>
            <a:spLocks noGrp="1"/>
          </p:cNvSpPr>
          <p:nvPr>
            <p:ph type="subTitle" idx="1"/>
          </p:nvPr>
        </p:nvSpPr>
        <p:spPr/>
        <p:txBody>
          <a:bodyPr/>
          <a:lstStyle/>
          <a:p>
            <a:r>
              <a:rPr lang="en-US" altLang="zh-CN" dirty="0" smtClean="0"/>
              <a:t>			</a:t>
            </a:r>
            <a:r>
              <a:rPr lang="en-US" altLang="zh-CN" dirty="0"/>
              <a:t> </a:t>
            </a:r>
            <a:r>
              <a:rPr lang="en-US" altLang="zh-CN" dirty="0" smtClean="0"/>
              <a:t>     </a:t>
            </a:r>
            <a:r>
              <a:rPr lang="zh-CN" altLang="en-US" sz="1200" dirty="0" smtClean="0"/>
              <a:t>本讲义所有权</a:t>
            </a:r>
            <a:r>
              <a:rPr lang="zh-CN" altLang="en-US" sz="1200" dirty="0"/>
              <a:t>归杰杰所有</a:t>
            </a:r>
          </a:p>
        </p:txBody>
      </p:sp>
      <p:sp>
        <p:nvSpPr>
          <p:cNvPr id="18" name="标题 17"/>
          <p:cNvSpPr>
            <a:spLocks noGrp="1"/>
          </p:cNvSpPr>
          <p:nvPr>
            <p:ph type="ctrTitle"/>
          </p:nvPr>
        </p:nvSpPr>
        <p:spPr/>
        <p:txBody>
          <a:bodyPr>
            <a:normAutofit fontScale="90000"/>
          </a:bodyPr>
          <a:lstStyle/>
          <a:p>
            <a:r>
              <a:rPr lang="zh-CN" altLang="en-US" dirty="0" smtClean="0"/>
              <a:t>学习永无止境</a:t>
            </a:r>
            <a:r>
              <a:rPr lang="en-US" altLang="zh-CN" dirty="0" smtClean="0"/>
              <a:t>~</a:t>
            </a:r>
            <a:br>
              <a:rPr lang="en-US" altLang="zh-CN" dirty="0" smtClean="0"/>
            </a:br>
            <a:r>
              <a:rPr lang="en-US" altLang="zh-CN" dirty="0"/>
              <a:t>	</a:t>
            </a:r>
            <a:r>
              <a:rPr lang="en-US" altLang="zh-CN" dirty="0" smtClean="0"/>
              <a:t>		——</a:t>
            </a:r>
            <a:r>
              <a:rPr lang="zh-CN" altLang="en-US" dirty="0" smtClean="0"/>
              <a:t>杰杰</a:t>
            </a:r>
            <a:endParaRPr lang="zh-CN" altLang="en-US" dirty="0"/>
          </a:p>
        </p:txBody>
      </p:sp>
      <p:grpSp>
        <p:nvGrpSpPr>
          <p:cNvPr id="20" name="组合 19">
            <a:extLst>
              <a:ext uri="{FF2B5EF4-FFF2-40B4-BE49-F238E27FC236}">
                <a16:creationId xmlns:a16="http://schemas.microsoft.com/office/drawing/2014/main" xmlns="" id="{65796C9E-6290-47BE-8D6E-EDEDE74684CD}"/>
              </a:ext>
            </a:extLst>
          </p:cNvPr>
          <p:cNvGrpSpPr/>
          <p:nvPr/>
        </p:nvGrpSpPr>
        <p:grpSpPr>
          <a:xfrm>
            <a:off x="671512" y="1789097"/>
            <a:ext cx="4790174" cy="914047"/>
            <a:chOff x="31862" y="1231407"/>
            <a:chExt cx="6287944" cy="1199847"/>
          </a:xfrm>
        </p:grpSpPr>
        <p:grpSp>
          <p:nvGrpSpPr>
            <p:cNvPr id="21" name="组合 20">
              <a:extLst>
                <a:ext uri="{FF2B5EF4-FFF2-40B4-BE49-F238E27FC236}">
                  <a16:creationId xmlns:a16="http://schemas.microsoft.com/office/drawing/2014/main" xmlns="" id="{0AE81A07-730B-40B3-9A95-FD9702AAF170}"/>
                </a:ext>
              </a:extLst>
            </p:cNvPr>
            <p:cNvGrpSpPr/>
            <p:nvPr userDrawn="1"/>
          </p:nvGrpSpPr>
          <p:grpSpPr>
            <a:xfrm>
              <a:off x="2681968" y="1231407"/>
              <a:ext cx="3637838" cy="1199845"/>
              <a:chOff x="0" y="2884591"/>
              <a:chExt cx="2287582" cy="923085"/>
            </a:xfrm>
          </p:grpSpPr>
          <p:sp>
            <p:nvSpPr>
              <p:cNvPr id="23" name="文本框 22">
                <a:extLst>
                  <a:ext uri="{FF2B5EF4-FFF2-40B4-BE49-F238E27FC236}">
                    <a16:creationId xmlns:a16="http://schemas.microsoft.com/office/drawing/2014/main" xmlns="" id="{12FCBF71-F5F4-48A4-ABB3-0C177F516079}"/>
                  </a:ext>
                </a:extLst>
              </p:cNvPr>
              <p:cNvSpPr txBox="1"/>
              <p:nvPr/>
            </p:nvSpPr>
            <p:spPr>
              <a:xfrm>
                <a:off x="1" y="3260494"/>
                <a:ext cx="2287581" cy="547182"/>
              </a:xfrm>
              <a:prstGeom prst="rect">
                <a:avLst/>
              </a:prstGeom>
              <a:noFill/>
            </p:spPr>
            <p:txBody>
              <a:bodyPr wrap="none" rtlCol="0">
                <a:prstTxWarp prst="textPlain">
                  <a:avLst/>
                </a:prstTxWarp>
                <a:spAutoFit/>
              </a:bodyPr>
              <a:lstStyle/>
              <a:p>
                <a:r>
                  <a:rPr lang="zh-CN" altLang="en-US" sz="16600" b="1" dirty="0" smtClean="0">
                    <a:solidFill>
                      <a:schemeClr val="bg1"/>
                    </a:solidFill>
                    <a:latin typeface="+mn-lt"/>
                  </a:rPr>
                  <a:t>物联网操作系统</a:t>
                </a:r>
                <a:endParaRPr lang="zh-CN" altLang="en-US" sz="16600" b="1" dirty="0">
                  <a:solidFill>
                    <a:schemeClr val="bg1"/>
                  </a:solidFill>
                  <a:latin typeface="+mn-lt"/>
                </a:endParaRPr>
              </a:p>
            </p:txBody>
          </p:sp>
          <p:sp>
            <p:nvSpPr>
              <p:cNvPr id="24" name="矩形 23">
                <a:extLst>
                  <a:ext uri="{FF2B5EF4-FFF2-40B4-BE49-F238E27FC236}">
                    <a16:creationId xmlns:a16="http://schemas.microsoft.com/office/drawing/2014/main" xmlns="" id="{1BB3A113-64FA-48A3-9301-25010CCA3F3B}"/>
                  </a:ext>
                </a:extLst>
              </p:cNvPr>
              <p:cNvSpPr/>
              <p:nvPr/>
            </p:nvSpPr>
            <p:spPr>
              <a:xfrm>
                <a:off x="0" y="2884591"/>
                <a:ext cx="2287582" cy="359872"/>
              </a:xfrm>
              <a:prstGeom prst="rect">
                <a:avLst/>
              </a:prstGeom>
              <a:noFill/>
            </p:spPr>
            <p:txBody>
              <a:bodyPr wrap="none" numCol="1" rtlCol="0">
                <a:prstTxWarp prst="textPlain">
                  <a:avLst/>
                </a:prstTxWarp>
                <a:spAutoFit/>
              </a:bodyPr>
              <a:lstStyle/>
              <a:p>
                <a:pPr lvl="0"/>
                <a:r>
                  <a:rPr lang="en-US" altLang="zh-CN" sz="16600" dirty="0">
                    <a:solidFill>
                      <a:srgbClr val="414243"/>
                    </a:solidFill>
                  </a:rPr>
                  <a:t>RT-Thread</a:t>
                </a:r>
                <a:endParaRPr lang="en-US" altLang="zh-CN" sz="16600" noProof="0" dirty="0">
                  <a:solidFill>
                    <a:srgbClr val="414243"/>
                  </a:solidFill>
                  <a:latin typeface="+mn-lt"/>
                </a:endParaRPr>
              </a:p>
            </p:txBody>
          </p:sp>
        </p:grpSp>
        <p:sp>
          <p:nvSpPr>
            <p:cNvPr id="22" name="文本框 21">
              <a:extLst>
                <a:ext uri="{FF2B5EF4-FFF2-40B4-BE49-F238E27FC236}">
                  <a16:creationId xmlns:a16="http://schemas.microsoft.com/office/drawing/2014/main" xmlns="" id="{75E8ED35-139E-4FA4-9058-01ADCB5EFC32}"/>
                </a:ext>
              </a:extLst>
            </p:cNvPr>
            <p:cNvSpPr txBox="1"/>
            <p:nvPr userDrawn="1"/>
          </p:nvSpPr>
          <p:spPr>
            <a:xfrm>
              <a:off x="31862" y="1231407"/>
              <a:ext cx="2510149" cy="1199847"/>
            </a:xfrm>
            <a:prstGeom prst="rect">
              <a:avLst/>
            </a:prstGeom>
            <a:noFill/>
          </p:spPr>
          <p:txBody>
            <a:bodyPr wrap="none" rtlCol="0">
              <a:prstTxWarp prst="textPlain">
                <a:avLst/>
              </a:prstTxWarp>
              <a:spAutoFit/>
            </a:bodyPr>
            <a:lstStyle/>
            <a:p>
              <a:r>
                <a:rPr lang="en-US" altLang="zh-CN" sz="9600" dirty="0" smtClean="0">
                  <a:solidFill>
                    <a:schemeClr val="bg1"/>
                  </a:solidFill>
                  <a:latin typeface="Impact" panose="020B0806030902050204" pitchFamily="34" charset="0"/>
                </a:rPr>
                <a:t>2019</a:t>
              </a:r>
              <a:endParaRPr lang="zh-CN" altLang="en-US" sz="9600" dirty="0">
                <a:solidFill>
                  <a:schemeClr val="bg1"/>
                </a:solidFill>
                <a:latin typeface="Impact" panose="020B0806030902050204" pitchFamily="34" charset="0"/>
              </a:endParaRPr>
            </a:p>
          </p:txBody>
        </p:sp>
      </p:grpSp>
      <p:cxnSp>
        <p:nvCxnSpPr>
          <p:cNvPr id="26" name="直接连接符 25">
            <a:extLst>
              <a:ext uri="{FF2B5EF4-FFF2-40B4-BE49-F238E27FC236}">
                <a16:creationId xmlns:a16="http://schemas.microsoft.com/office/drawing/2014/main" xmlns="" id="{199F43A5-36CF-4D8A-8C14-4B7D1810CC43}"/>
              </a:ext>
            </a:extLst>
          </p:cNvPr>
          <p:cNvCxnSpPr/>
          <p:nvPr/>
        </p:nvCxnSpPr>
        <p:spPr>
          <a:xfrm>
            <a:off x="5956300" y="1504611"/>
            <a:ext cx="0" cy="1697196"/>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Tree>
    <p:extLst>
      <p:ext uri="{BB962C8B-B14F-4D97-AF65-F5344CB8AC3E}">
        <p14:creationId xmlns:p14="http://schemas.microsoft.com/office/powerpoint/2010/main" val="22717418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
            </a:r>
            <a:br>
              <a:rPr lang="en-US" altLang="zh-CN" dirty="0"/>
            </a:br>
            <a:endParaRPr lang="zh-CN" altLang="en-US" sz="2400" b="0" dirty="0"/>
          </a:p>
        </p:txBody>
      </p:sp>
      <p:grpSp>
        <p:nvGrpSpPr>
          <p:cNvPr id="82" name="组合 81">
            <a:extLst>
              <a:ext uri="{FF2B5EF4-FFF2-40B4-BE49-F238E27FC236}">
                <a16:creationId xmlns:a16="http://schemas.microsoft.com/office/drawing/2014/main" xmlns="" id="{36F17589-30CB-418B-8BF0-4AB0DA550835}"/>
              </a:ext>
            </a:extLst>
          </p:cNvPr>
          <p:cNvGrpSpPr/>
          <p:nvPr/>
        </p:nvGrpSpPr>
        <p:grpSpPr>
          <a:xfrm>
            <a:off x="6879922" y="1307487"/>
            <a:ext cx="4359578" cy="1894320"/>
            <a:chOff x="2855913" y="-477838"/>
            <a:chExt cx="5757862" cy="2501900"/>
          </a:xfrm>
          <a:solidFill>
            <a:schemeClr val="tx1"/>
          </a:solidFill>
        </p:grpSpPr>
        <p:sp>
          <p:nvSpPr>
            <p:cNvPr id="83" name="Freeform 5">
              <a:extLst>
                <a:ext uri="{FF2B5EF4-FFF2-40B4-BE49-F238E27FC236}">
                  <a16:creationId xmlns:a16="http://schemas.microsoft.com/office/drawing/2014/main" xmlns="" id="{6A027E70-9CCB-4FC8-92F3-6DE59EAF2FDB}"/>
                </a:ext>
              </a:extLst>
            </p:cNvPr>
            <p:cNvSpPr>
              <a:spLocks/>
            </p:cNvSpPr>
            <p:nvPr userDrawn="1"/>
          </p:nvSpPr>
          <p:spPr bwMode="auto">
            <a:xfrm>
              <a:off x="2855913" y="76200"/>
              <a:ext cx="1317625" cy="1687513"/>
            </a:xfrm>
            <a:custGeom>
              <a:avLst/>
              <a:gdLst>
                <a:gd name="T0" fmla="*/ 557 w 702"/>
                <a:gd name="T1" fmla="*/ 136 h 898"/>
                <a:gd name="T2" fmla="*/ 681 w 702"/>
                <a:gd name="T3" fmla="*/ 72 h 898"/>
                <a:gd name="T4" fmla="*/ 700 w 702"/>
                <a:gd name="T5" fmla="*/ 55 h 898"/>
                <a:gd name="T6" fmla="*/ 673 w 702"/>
                <a:gd name="T7" fmla="*/ 31 h 898"/>
                <a:gd name="T8" fmla="*/ 656 w 702"/>
                <a:gd name="T9" fmla="*/ 16 h 898"/>
                <a:gd name="T10" fmla="*/ 569 w 702"/>
                <a:gd name="T11" fmla="*/ 21 h 898"/>
                <a:gd name="T12" fmla="*/ 286 w 702"/>
                <a:gd name="T13" fmla="*/ 79 h 898"/>
                <a:gd name="T14" fmla="*/ 38 w 702"/>
                <a:gd name="T15" fmla="*/ 130 h 898"/>
                <a:gd name="T16" fmla="*/ 4 w 702"/>
                <a:gd name="T17" fmla="*/ 193 h 898"/>
                <a:gd name="T18" fmla="*/ 34 w 702"/>
                <a:gd name="T19" fmla="*/ 231 h 898"/>
                <a:gd name="T20" fmla="*/ 216 w 702"/>
                <a:gd name="T21" fmla="*/ 210 h 898"/>
                <a:gd name="T22" fmla="*/ 381 w 702"/>
                <a:gd name="T23" fmla="*/ 176 h 898"/>
                <a:gd name="T24" fmla="*/ 374 w 702"/>
                <a:gd name="T25" fmla="*/ 216 h 898"/>
                <a:gd name="T26" fmla="*/ 351 w 702"/>
                <a:gd name="T27" fmla="*/ 487 h 898"/>
                <a:gd name="T28" fmla="*/ 338 w 702"/>
                <a:gd name="T29" fmla="*/ 716 h 898"/>
                <a:gd name="T30" fmla="*/ 329 w 702"/>
                <a:gd name="T31" fmla="*/ 755 h 898"/>
                <a:gd name="T32" fmla="*/ 350 w 702"/>
                <a:gd name="T33" fmla="*/ 771 h 898"/>
                <a:gd name="T34" fmla="*/ 350 w 702"/>
                <a:gd name="T35" fmla="*/ 799 h 898"/>
                <a:gd name="T36" fmla="*/ 345 w 702"/>
                <a:gd name="T37" fmla="*/ 843 h 898"/>
                <a:gd name="T38" fmla="*/ 358 w 702"/>
                <a:gd name="T39" fmla="*/ 840 h 898"/>
                <a:gd name="T40" fmla="*/ 397 w 702"/>
                <a:gd name="T41" fmla="*/ 885 h 898"/>
                <a:gd name="T42" fmla="*/ 402 w 702"/>
                <a:gd name="T43" fmla="*/ 896 h 898"/>
                <a:gd name="T44" fmla="*/ 412 w 702"/>
                <a:gd name="T45" fmla="*/ 870 h 898"/>
                <a:gd name="T46" fmla="*/ 427 w 702"/>
                <a:gd name="T47" fmla="*/ 828 h 898"/>
                <a:gd name="T48" fmla="*/ 444 w 702"/>
                <a:gd name="T49" fmla="*/ 704 h 898"/>
                <a:gd name="T50" fmla="*/ 534 w 702"/>
                <a:gd name="T51" fmla="*/ 164 h 898"/>
                <a:gd name="T52" fmla="*/ 557 w 702"/>
                <a:gd name="T53" fmla="*/ 136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2" h="898">
                  <a:moveTo>
                    <a:pt x="557" y="136"/>
                  </a:moveTo>
                  <a:cubicBezTo>
                    <a:pt x="599" y="117"/>
                    <a:pt x="649" y="111"/>
                    <a:pt x="681" y="72"/>
                  </a:cubicBezTo>
                  <a:cubicBezTo>
                    <a:pt x="686" y="65"/>
                    <a:pt x="702" y="68"/>
                    <a:pt x="700" y="55"/>
                  </a:cubicBezTo>
                  <a:cubicBezTo>
                    <a:pt x="698" y="40"/>
                    <a:pt x="685" y="35"/>
                    <a:pt x="673" y="31"/>
                  </a:cubicBezTo>
                  <a:cubicBezTo>
                    <a:pt x="666" y="27"/>
                    <a:pt x="680" y="0"/>
                    <a:pt x="656" y="16"/>
                  </a:cubicBezTo>
                  <a:cubicBezTo>
                    <a:pt x="627" y="16"/>
                    <a:pt x="598" y="15"/>
                    <a:pt x="569" y="21"/>
                  </a:cubicBezTo>
                  <a:cubicBezTo>
                    <a:pt x="475" y="41"/>
                    <a:pt x="380" y="60"/>
                    <a:pt x="286" y="79"/>
                  </a:cubicBezTo>
                  <a:cubicBezTo>
                    <a:pt x="203" y="96"/>
                    <a:pt x="121" y="114"/>
                    <a:pt x="38" y="130"/>
                  </a:cubicBezTo>
                  <a:cubicBezTo>
                    <a:pt x="0" y="138"/>
                    <a:pt x="7" y="167"/>
                    <a:pt x="4" y="193"/>
                  </a:cubicBezTo>
                  <a:cubicBezTo>
                    <a:pt x="1" y="216"/>
                    <a:pt x="12" y="226"/>
                    <a:pt x="34" y="231"/>
                  </a:cubicBezTo>
                  <a:cubicBezTo>
                    <a:pt x="98" y="247"/>
                    <a:pt x="156" y="221"/>
                    <a:pt x="216" y="210"/>
                  </a:cubicBezTo>
                  <a:cubicBezTo>
                    <a:pt x="271" y="201"/>
                    <a:pt x="324" y="180"/>
                    <a:pt x="381" y="176"/>
                  </a:cubicBezTo>
                  <a:cubicBezTo>
                    <a:pt x="378" y="192"/>
                    <a:pt x="375" y="204"/>
                    <a:pt x="374" y="216"/>
                  </a:cubicBezTo>
                  <a:cubicBezTo>
                    <a:pt x="362" y="306"/>
                    <a:pt x="365" y="397"/>
                    <a:pt x="351" y="487"/>
                  </a:cubicBezTo>
                  <a:cubicBezTo>
                    <a:pt x="338" y="562"/>
                    <a:pt x="341" y="640"/>
                    <a:pt x="338" y="716"/>
                  </a:cubicBezTo>
                  <a:cubicBezTo>
                    <a:pt x="335" y="729"/>
                    <a:pt x="333" y="742"/>
                    <a:pt x="329" y="755"/>
                  </a:cubicBezTo>
                  <a:cubicBezTo>
                    <a:pt x="324" y="776"/>
                    <a:pt x="336" y="774"/>
                    <a:pt x="350" y="771"/>
                  </a:cubicBezTo>
                  <a:cubicBezTo>
                    <a:pt x="345" y="781"/>
                    <a:pt x="350" y="790"/>
                    <a:pt x="350" y="799"/>
                  </a:cubicBezTo>
                  <a:cubicBezTo>
                    <a:pt x="344" y="813"/>
                    <a:pt x="341" y="829"/>
                    <a:pt x="345" y="843"/>
                  </a:cubicBezTo>
                  <a:cubicBezTo>
                    <a:pt x="349" y="859"/>
                    <a:pt x="352" y="835"/>
                    <a:pt x="358" y="840"/>
                  </a:cubicBezTo>
                  <a:cubicBezTo>
                    <a:pt x="381" y="847"/>
                    <a:pt x="379" y="875"/>
                    <a:pt x="397" y="885"/>
                  </a:cubicBezTo>
                  <a:cubicBezTo>
                    <a:pt x="397" y="889"/>
                    <a:pt x="398" y="898"/>
                    <a:pt x="402" y="896"/>
                  </a:cubicBezTo>
                  <a:cubicBezTo>
                    <a:pt x="413" y="891"/>
                    <a:pt x="411" y="879"/>
                    <a:pt x="412" y="870"/>
                  </a:cubicBezTo>
                  <a:cubicBezTo>
                    <a:pt x="424" y="858"/>
                    <a:pt x="425" y="842"/>
                    <a:pt x="427" y="828"/>
                  </a:cubicBezTo>
                  <a:cubicBezTo>
                    <a:pt x="433" y="787"/>
                    <a:pt x="438" y="745"/>
                    <a:pt x="444" y="704"/>
                  </a:cubicBezTo>
                  <a:cubicBezTo>
                    <a:pt x="467" y="523"/>
                    <a:pt x="495" y="342"/>
                    <a:pt x="534" y="164"/>
                  </a:cubicBezTo>
                  <a:cubicBezTo>
                    <a:pt x="537" y="149"/>
                    <a:pt x="541" y="143"/>
                    <a:pt x="557" y="13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4" name="Freeform 6">
              <a:extLst>
                <a:ext uri="{FF2B5EF4-FFF2-40B4-BE49-F238E27FC236}">
                  <a16:creationId xmlns:a16="http://schemas.microsoft.com/office/drawing/2014/main" xmlns="" id="{8C505447-81E1-4BEE-8BB9-515C2D1492D9}"/>
                </a:ext>
              </a:extLst>
            </p:cNvPr>
            <p:cNvSpPr>
              <a:spLocks/>
            </p:cNvSpPr>
            <p:nvPr userDrawn="1"/>
          </p:nvSpPr>
          <p:spPr bwMode="auto">
            <a:xfrm>
              <a:off x="5822950" y="-236538"/>
              <a:ext cx="796925" cy="1274763"/>
            </a:xfrm>
            <a:custGeom>
              <a:avLst/>
              <a:gdLst>
                <a:gd name="T0" fmla="*/ 70 w 425"/>
                <a:gd name="T1" fmla="*/ 666 h 678"/>
                <a:gd name="T2" fmla="*/ 102 w 425"/>
                <a:gd name="T3" fmla="*/ 625 h 678"/>
                <a:gd name="T4" fmla="*/ 140 w 425"/>
                <a:gd name="T5" fmla="*/ 469 h 678"/>
                <a:gd name="T6" fmla="*/ 199 w 425"/>
                <a:gd name="T7" fmla="*/ 577 h 678"/>
                <a:gd name="T8" fmla="*/ 248 w 425"/>
                <a:gd name="T9" fmla="*/ 639 h 678"/>
                <a:gd name="T10" fmla="*/ 383 w 425"/>
                <a:gd name="T11" fmla="*/ 548 h 678"/>
                <a:gd name="T12" fmla="*/ 392 w 425"/>
                <a:gd name="T13" fmla="*/ 470 h 678"/>
                <a:gd name="T14" fmla="*/ 395 w 425"/>
                <a:gd name="T15" fmla="*/ 377 h 678"/>
                <a:gd name="T16" fmla="*/ 414 w 425"/>
                <a:gd name="T17" fmla="*/ 160 h 678"/>
                <a:gd name="T18" fmla="*/ 421 w 425"/>
                <a:gd name="T19" fmla="*/ 110 h 678"/>
                <a:gd name="T20" fmla="*/ 408 w 425"/>
                <a:gd name="T21" fmla="*/ 136 h 678"/>
                <a:gd name="T22" fmla="*/ 408 w 425"/>
                <a:gd name="T23" fmla="*/ 61 h 678"/>
                <a:gd name="T24" fmla="*/ 403 w 425"/>
                <a:gd name="T25" fmla="*/ 47 h 678"/>
                <a:gd name="T26" fmla="*/ 385 w 425"/>
                <a:gd name="T27" fmla="*/ 53 h 678"/>
                <a:gd name="T28" fmla="*/ 369 w 425"/>
                <a:gd name="T29" fmla="*/ 31 h 678"/>
                <a:gd name="T30" fmla="*/ 348 w 425"/>
                <a:gd name="T31" fmla="*/ 0 h 678"/>
                <a:gd name="T32" fmla="*/ 341 w 425"/>
                <a:gd name="T33" fmla="*/ 24 h 678"/>
                <a:gd name="T34" fmla="*/ 325 w 425"/>
                <a:gd name="T35" fmla="*/ 70 h 678"/>
                <a:gd name="T36" fmla="*/ 285 w 425"/>
                <a:gd name="T37" fmla="*/ 308 h 678"/>
                <a:gd name="T38" fmla="*/ 264 w 425"/>
                <a:gd name="T39" fmla="*/ 407 h 678"/>
                <a:gd name="T40" fmla="*/ 165 w 425"/>
                <a:gd name="T41" fmla="*/ 251 h 678"/>
                <a:gd name="T42" fmla="*/ 89 w 425"/>
                <a:gd name="T43" fmla="*/ 222 h 678"/>
                <a:gd name="T44" fmla="*/ 55 w 425"/>
                <a:gd name="T45" fmla="*/ 274 h 678"/>
                <a:gd name="T46" fmla="*/ 7 w 425"/>
                <a:gd name="T47" fmla="*/ 539 h 678"/>
                <a:gd name="T48" fmla="*/ 6 w 425"/>
                <a:gd name="T49" fmla="*/ 622 h 678"/>
                <a:gd name="T50" fmla="*/ 70 w 425"/>
                <a:gd name="T51" fmla="*/ 66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5" h="678">
                  <a:moveTo>
                    <a:pt x="70" y="666"/>
                  </a:moveTo>
                  <a:cubicBezTo>
                    <a:pt x="91" y="660"/>
                    <a:pt x="97" y="641"/>
                    <a:pt x="102" y="625"/>
                  </a:cubicBezTo>
                  <a:cubicBezTo>
                    <a:pt x="115" y="575"/>
                    <a:pt x="126" y="525"/>
                    <a:pt x="140" y="469"/>
                  </a:cubicBezTo>
                  <a:cubicBezTo>
                    <a:pt x="156" y="511"/>
                    <a:pt x="186" y="537"/>
                    <a:pt x="199" y="577"/>
                  </a:cubicBezTo>
                  <a:cubicBezTo>
                    <a:pt x="206" y="598"/>
                    <a:pt x="211" y="636"/>
                    <a:pt x="248" y="639"/>
                  </a:cubicBezTo>
                  <a:cubicBezTo>
                    <a:pt x="327" y="646"/>
                    <a:pt x="360" y="624"/>
                    <a:pt x="383" y="548"/>
                  </a:cubicBezTo>
                  <a:cubicBezTo>
                    <a:pt x="391" y="523"/>
                    <a:pt x="394" y="497"/>
                    <a:pt x="392" y="470"/>
                  </a:cubicBezTo>
                  <a:cubicBezTo>
                    <a:pt x="391" y="439"/>
                    <a:pt x="386" y="405"/>
                    <a:pt x="395" y="377"/>
                  </a:cubicBezTo>
                  <a:cubicBezTo>
                    <a:pt x="416" y="305"/>
                    <a:pt x="410" y="232"/>
                    <a:pt x="414" y="160"/>
                  </a:cubicBezTo>
                  <a:cubicBezTo>
                    <a:pt x="421" y="144"/>
                    <a:pt x="425" y="127"/>
                    <a:pt x="421" y="110"/>
                  </a:cubicBezTo>
                  <a:cubicBezTo>
                    <a:pt x="408" y="114"/>
                    <a:pt x="424" y="133"/>
                    <a:pt x="408" y="136"/>
                  </a:cubicBezTo>
                  <a:cubicBezTo>
                    <a:pt x="402" y="111"/>
                    <a:pt x="404" y="86"/>
                    <a:pt x="408" y="61"/>
                  </a:cubicBezTo>
                  <a:cubicBezTo>
                    <a:pt x="409" y="55"/>
                    <a:pt x="410" y="49"/>
                    <a:pt x="403" y="47"/>
                  </a:cubicBezTo>
                  <a:cubicBezTo>
                    <a:pt x="396" y="45"/>
                    <a:pt x="388" y="45"/>
                    <a:pt x="385" y="53"/>
                  </a:cubicBezTo>
                  <a:cubicBezTo>
                    <a:pt x="374" y="50"/>
                    <a:pt x="370" y="41"/>
                    <a:pt x="369" y="31"/>
                  </a:cubicBezTo>
                  <a:cubicBezTo>
                    <a:pt x="373" y="14"/>
                    <a:pt x="351" y="14"/>
                    <a:pt x="348" y="0"/>
                  </a:cubicBezTo>
                  <a:cubicBezTo>
                    <a:pt x="346" y="8"/>
                    <a:pt x="344" y="16"/>
                    <a:pt x="341" y="24"/>
                  </a:cubicBezTo>
                  <a:cubicBezTo>
                    <a:pt x="332" y="38"/>
                    <a:pt x="328" y="54"/>
                    <a:pt x="325" y="70"/>
                  </a:cubicBezTo>
                  <a:cubicBezTo>
                    <a:pt x="312" y="149"/>
                    <a:pt x="300" y="229"/>
                    <a:pt x="285" y="308"/>
                  </a:cubicBezTo>
                  <a:cubicBezTo>
                    <a:pt x="279" y="341"/>
                    <a:pt x="278" y="376"/>
                    <a:pt x="264" y="407"/>
                  </a:cubicBezTo>
                  <a:cubicBezTo>
                    <a:pt x="209" y="367"/>
                    <a:pt x="207" y="297"/>
                    <a:pt x="165" y="251"/>
                  </a:cubicBezTo>
                  <a:cubicBezTo>
                    <a:pt x="144" y="228"/>
                    <a:pt x="117" y="220"/>
                    <a:pt x="89" y="222"/>
                  </a:cubicBezTo>
                  <a:cubicBezTo>
                    <a:pt x="61" y="224"/>
                    <a:pt x="57" y="252"/>
                    <a:pt x="55" y="274"/>
                  </a:cubicBezTo>
                  <a:cubicBezTo>
                    <a:pt x="45" y="363"/>
                    <a:pt x="29" y="452"/>
                    <a:pt x="7" y="539"/>
                  </a:cubicBezTo>
                  <a:cubicBezTo>
                    <a:pt x="0" y="566"/>
                    <a:pt x="2" y="595"/>
                    <a:pt x="6" y="622"/>
                  </a:cubicBezTo>
                  <a:cubicBezTo>
                    <a:pt x="14" y="673"/>
                    <a:pt x="22" y="678"/>
                    <a:pt x="70" y="66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5" name="Freeform 7">
              <a:extLst>
                <a:ext uri="{FF2B5EF4-FFF2-40B4-BE49-F238E27FC236}">
                  <a16:creationId xmlns:a16="http://schemas.microsoft.com/office/drawing/2014/main" xmlns="" id="{D3221200-F795-45A5-AE2F-699711F105A6}"/>
                </a:ext>
              </a:extLst>
            </p:cNvPr>
            <p:cNvSpPr>
              <a:spLocks/>
            </p:cNvSpPr>
            <p:nvPr userDrawn="1"/>
          </p:nvSpPr>
          <p:spPr bwMode="auto">
            <a:xfrm>
              <a:off x="3781425" y="1284287"/>
              <a:ext cx="4832350" cy="739775"/>
            </a:xfrm>
            <a:custGeom>
              <a:avLst/>
              <a:gdLst>
                <a:gd name="T0" fmla="*/ 2501 w 2575"/>
                <a:gd name="T1" fmla="*/ 20 h 394"/>
                <a:gd name="T2" fmla="*/ 2494 w 2575"/>
                <a:gd name="T3" fmla="*/ 22 h 394"/>
                <a:gd name="T4" fmla="*/ 2477 w 2575"/>
                <a:gd name="T5" fmla="*/ 22 h 394"/>
                <a:gd name="T6" fmla="*/ 2278 w 2575"/>
                <a:gd name="T7" fmla="*/ 47 h 394"/>
                <a:gd name="T8" fmla="*/ 1713 w 2575"/>
                <a:gd name="T9" fmla="*/ 111 h 394"/>
                <a:gd name="T10" fmla="*/ 1248 w 2575"/>
                <a:gd name="T11" fmla="*/ 152 h 394"/>
                <a:gd name="T12" fmla="*/ 649 w 2575"/>
                <a:gd name="T13" fmla="*/ 207 h 394"/>
                <a:gd name="T14" fmla="*/ 107 w 2575"/>
                <a:gd name="T15" fmla="*/ 272 h 394"/>
                <a:gd name="T16" fmla="*/ 20 w 2575"/>
                <a:gd name="T17" fmla="*/ 296 h 394"/>
                <a:gd name="T18" fmla="*/ 2 w 2575"/>
                <a:gd name="T19" fmla="*/ 318 h 394"/>
                <a:gd name="T20" fmla="*/ 20 w 2575"/>
                <a:gd name="T21" fmla="*/ 335 h 394"/>
                <a:gd name="T22" fmla="*/ 53 w 2575"/>
                <a:gd name="T23" fmla="*/ 352 h 394"/>
                <a:gd name="T24" fmla="*/ 122 w 2575"/>
                <a:gd name="T25" fmla="*/ 385 h 394"/>
                <a:gd name="T26" fmla="*/ 500 w 2575"/>
                <a:gd name="T27" fmla="*/ 352 h 394"/>
                <a:gd name="T28" fmla="*/ 1185 w 2575"/>
                <a:gd name="T29" fmla="*/ 267 h 394"/>
                <a:gd name="T30" fmla="*/ 1483 w 2575"/>
                <a:gd name="T31" fmla="*/ 239 h 394"/>
                <a:gd name="T32" fmla="*/ 2021 w 2575"/>
                <a:gd name="T33" fmla="*/ 171 h 394"/>
                <a:gd name="T34" fmla="*/ 2075 w 2575"/>
                <a:gd name="T35" fmla="*/ 162 h 394"/>
                <a:gd name="T36" fmla="*/ 2134 w 2575"/>
                <a:gd name="T37" fmla="*/ 157 h 394"/>
                <a:gd name="T38" fmla="*/ 2172 w 2575"/>
                <a:gd name="T39" fmla="*/ 150 h 394"/>
                <a:gd name="T40" fmla="*/ 2206 w 2575"/>
                <a:gd name="T41" fmla="*/ 149 h 394"/>
                <a:gd name="T42" fmla="*/ 2234 w 2575"/>
                <a:gd name="T43" fmla="*/ 135 h 394"/>
                <a:gd name="T44" fmla="*/ 2258 w 2575"/>
                <a:gd name="T45" fmla="*/ 128 h 394"/>
                <a:gd name="T46" fmla="*/ 2416 w 2575"/>
                <a:gd name="T47" fmla="*/ 94 h 394"/>
                <a:gd name="T48" fmla="*/ 2448 w 2575"/>
                <a:gd name="T49" fmla="*/ 72 h 394"/>
                <a:gd name="T50" fmla="*/ 2450 w 2575"/>
                <a:gd name="T51" fmla="*/ 71 h 394"/>
                <a:gd name="T52" fmla="*/ 2453 w 2575"/>
                <a:gd name="T53" fmla="*/ 71 h 394"/>
                <a:gd name="T54" fmla="*/ 2475 w 2575"/>
                <a:gd name="T55" fmla="*/ 69 h 394"/>
                <a:gd name="T56" fmla="*/ 2475 w 2575"/>
                <a:gd name="T57" fmla="*/ 63 h 394"/>
                <a:gd name="T58" fmla="*/ 2455 w 2575"/>
                <a:gd name="T59" fmla="*/ 67 h 394"/>
                <a:gd name="T60" fmla="*/ 2463 w 2575"/>
                <a:gd name="T61" fmla="*/ 49 h 394"/>
                <a:gd name="T62" fmla="*/ 2471 w 2575"/>
                <a:gd name="T63" fmla="*/ 50 h 394"/>
                <a:gd name="T64" fmla="*/ 2471 w 2575"/>
                <a:gd name="T65" fmla="*/ 50 h 394"/>
                <a:gd name="T66" fmla="*/ 2516 w 2575"/>
                <a:gd name="T67" fmla="*/ 36 h 394"/>
                <a:gd name="T68" fmla="*/ 2575 w 2575"/>
                <a:gd name="T69" fmla="*/ 15 h 394"/>
                <a:gd name="T70" fmla="*/ 2501 w 2575"/>
                <a:gd name="T71" fmla="*/ 2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75" h="394">
                  <a:moveTo>
                    <a:pt x="2501" y="20"/>
                  </a:moveTo>
                  <a:cubicBezTo>
                    <a:pt x="2499" y="21"/>
                    <a:pt x="2496" y="21"/>
                    <a:pt x="2494" y="22"/>
                  </a:cubicBezTo>
                  <a:cubicBezTo>
                    <a:pt x="2488" y="22"/>
                    <a:pt x="2483" y="22"/>
                    <a:pt x="2477" y="22"/>
                  </a:cubicBezTo>
                  <a:cubicBezTo>
                    <a:pt x="2409" y="18"/>
                    <a:pt x="2344" y="37"/>
                    <a:pt x="2278" y="47"/>
                  </a:cubicBezTo>
                  <a:cubicBezTo>
                    <a:pt x="2091" y="74"/>
                    <a:pt x="1902" y="89"/>
                    <a:pt x="1713" y="111"/>
                  </a:cubicBezTo>
                  <a:cubicBezTo>
                    <a:pt x="1559" y="128"/>
                    <a:pt x="1403" y="134"/>
                    <a:pt x="1248" y="152"/>
                  </a:cubicBezTo>
                  <a:cubicBezTo>
                    <a:pt x="1049" y="174"/>
                    <a:pt x="849" y="186"/>
                    <a:pt x="649" y="207"/>
                  </a:cubicBezTo>
                  <a:cubicBezTo>
                    <a:pt x="468" y="227"/>
                    <a:pt x="287" y="244"/>
                    <a:pt x="107" y="272"/>
                  </a:cubicBezTo>
                  <a:cubicBezTo>
                    <a:pt x="77" y="277"/>
                    <a:pt x="47" y="283"/>
                    <a:pt x="20" y="296"/>
                  </a:cubicBezTo>
                  <a:cubicBezTo>
                    <a:pt x="11" y="301"/>
                    <a:pt x="0" y="306"/>
                    <a:pt x="2" y="318"/>
                  </a:cubicBezTo>
                  <a:cubicBezTo>
                    <a:pt x="3" y="328"/>
                    <a:pt x="12" y="331"/>
                    <a:pt x="20" y="335"/>
                  </a:cubicBezTo>
                  <a:cubicBezTo>
                    <a:pt x="32" y="340"/>
                    <a:pt x="50" y="340"/>
                    <a:pt x="53" y="352"/>
                  </a:cubicBezTo>
                  <a:cubicBezTo>
                    <a:pt x="63" y="394"/>
                    <a:pt x="96" y="387"/>
                    <a:pt x="122" y="385"/>
                  </a:cubicBezTo>
                  <a:cubicBezTo>
                    <a:pt x="248" y="376"/>
                    <a:pt x="374" y="366"/>
                    <a:pt x="500" y="352"/>
                  </a:cubicBezTo>
                  <a:cubicBezTo>
                    <a:pt x="729" y="326"/>
                    <a:pt x="955" y="282"/>
                    <a:pt x="1185" y="267"/>
                  </a:cubicBezTo>
                  <a:cubicBezTo>
                    <a:pt x="1284" y="260"/>
                    <a:pt x="1384" y="251"/>
                    <a:pt x="1483" y="239"/>
                  </a:cubicBezTo>
                  <a:cubicBezTo>
                    <a:pt x="1662" y="218"/>
                    <a:pt x="1842" y="194"/>
                    <a:pt x="2021" y="171"/>
                  </a:cubicBezTo>
                  <a:cubicBezTo>
                    <a:pt x="2039" y="168"/>
                    <a:pt x="2057" y="165"/>
                    <a:pt x="2075" y="162"/>
                  </a:cubicBezTo>
                  <a:cubicBezTo>
                    <a:pt x="2095" y="166"/>
                    <a:pt x="2113" y="148"/>
                    <a:pt x="2134" y="157"/>
                  </a:cubicBezTo>
                  <a:cubicBezTo>
                    <a:pt x="2148" y="161"/>
                    <a:pt x="2162" y="160"/>
                    <a:pt x="2172" y="150"/>
                  </a:cubicBezTo>
                  <a:cubicBezTo>
                    <a:pt x="2184" y="138"/>
                    <a:pt x="2194" y="146"/>
                    <a:pt x="2206" y="149"/>
                  </a:cubicBezTo>
                  <a:cubicBezTo>
                    <a:pt x="2214" y="141"/>
                    <a:pt x="2229" y="150"/>
                    <a:pt x="2234" y="135"/>
                  </a:cubicBezTo>
                  <a:cubicBezTo>
                    <a:pt x="2241" y="129"/>
                    <a:pt x="2256" y="152"/>
                    <a:pt x="2258" y="128"/>
                  </a:cubicBezTo>
                  <a:cubicBezTo>
                    <a:pt x="2310" y="114"/>
                    <a:pt x="2362" y="98"/>
                    <a:pt x="2416" y="94"/>
                  </a:cubicBezTo>
                  <a:cubicBezTo>
                    <a:pt x="2430" y="92"/>
                    <a:pt x="2455" y="105"/>
                    <a:pt x="2448" y="72"/>
                  </a:cubicBezTo>
                  <a:cubicBezTo>
                    <a:pt x="2450" y="71"/>
                    <a:pt x="2450" y="71"/>
                    <a:pt x="2450" y="71"/>
                  </a:cubicBezTo>
                  <a:cubicBezTo>
                    <a:pt x="2453" y="71"/>
                    <a:pt x="2453" y="71"/>
                    <a:pt x="2453" y="71"/>
                  </a:cubicBezTo>
                  <a:cubicBezTo>
                    <a:pt x="2461" y="76"/>
                    <a:pt x="2469" y="77"/>
                    <a:pt x="2475" y="69"/>
                  </a:cubicBezTo>
                  <a:cubicBezTo>
                    <a:pt x="2476" y="68"/>
                    <a:pt x="2476" y="63"/>
                    <a:pt x="2475" y="63"/>
                  </a:cubicBezTo>
                  <a:cubicBezTo>
                    <a:pt x="2468" y="59"/>
                    <a:pt x="2462" y="64"/>
                    <a:pt x="2455" y="67"/>
                  </a:cubicBezTo>
                  <a:cubicBezTo>
                    <a:pt x="2446" y="56"/>
                    <a:pt x="2453" y="52"/>
                    <a:pt x="2463" y="49"/>
                  </a:cubicBezTo>
                  <a:cubicBezTo>
                    <a:pt x="2466" y="50"/>
                    <a:pt x="2468" y="50"/>
                    <a:pt x="2471" y="50"/>
                  </a:cubicBezTo>
                  <a:cubicBezTo>
                    <a:pt x="2471" y="50"/>
                    <a:pt x="2471" y="50"/>
                    <a:pt x="2471" y="50"/>
                  </a:cubicBezTo>
                  <a:cubicBezTo>
                    <a:pt x="2487" y="50"/>
                    <a:pt x="2504" y="50"/>
                    <a:pt x="2516" y="36"/>
                  </a:cubicBezTo>
                  <a:cubicBezTo>
                    <a:pt x="2538" y="36"/>
                    <a:pt x="2551" y="11"/>
                    <a:pt x="2575" y="15"/>
                  </a:cubicBezTo>
                  <a:cubicBezTo>
                    <a:pt x="2549" y="0"/>
                    <a:pt x="2525" y="12"/>
                    <a:pt x="2501"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6" name="Freeform 8">
              <a:extLst>
                <a:ext uri="{FF2B5EF4-FFF2-40B4-BE49-F238E27FC236}">
                  <a16:creationId xmlns:a16="http://schemas.microsoft.com/office/drawing/2014/main" xmlns="" id="{66BBB516-5862-4F6F-8C8D-E28D1E138566}"/>
                </a:ext>
              </a:extLst>
            </p:cNvPr>
            <p:cNvSpPr>
              <a:spLocks noEditPoints="1"/>
            </p:cNvSpPr>
            <p:nvPr userDrawn="1"/>
          </p:nvSpPr>
          <p:spPr bwMode="auto">
            <a:xfrm>
              <a:off x="3929063" y="6350"/>
              <a:ext cx="1911350" cy="1619250"/>
            </a:xfrm>
            <a:custGeom>
              <a:avLst/>
              <a:gdLst>
                <a:gd name="T0" fmla="*/ 47 w 1018"/>
                <a:gd name="T1" fmla="*/ 358 h 862"/>
                <a:gd name="T2" fmla="*/ 51 w 1018"/>
                <a:gd name="T3" fmla="*/ 449 h 862"/>
                <a:gd name="T4" fmla="*/ 70 w 1018"/>
                <a:gd name="T5" fmla="*/ 534 h 862"/>
                <a:gd name="T6" fmla="*/ 182 w 1018"/>
                <a:gd name="T7" fmla="*/ 591 h 862"/>
                <a:gd name="T8" fmla="*/ 210 w 1018"/>
                <a:gd name="T9" fmla="*/ 513 h 862"/>
                <a:gd name="T10" fmla="*/ 403 w 1018"/>
                <a:gd name="T11" fmla="*/ 371 h 862"/>
                <a:gd name="T12" fmla="*/ 332 w 1018"/>
                <a:gd name="T13" fmla="*/ 844 h 862"/>
                <a:gd name="T14" fmla="*/ 395 w 1018"/>
                <a:gd name="T15" fmla="*/ 829 h 862"/>
                <a:gd name="T16" fmla="*/ 514 w 1018"/>
                <a:gd name="T17" fmla="*/ 372 h 862"/>
                <a:gd name="T18" fmla="*/ 586 w 1018"/>
                <a:gd name="T19" fmla="*/ 338 h 862"/>
                <a:gd name="T20" fmla="*/ 588 w 1018"/>
                <a:gd name="T21" fmla="*/ 631 h 862"/>
                <a:gd name="T22" fmla="*/ 588 w 1018"/>
                <a:gd name="T23" fmla="*/ 631 h 862"/>
                <a:gd name="T24" fmla="*/ 609 w 1018"/>
                <a:gd name="T25" fmla="*/ 631 h 862"/>
                <a:gd name="T26" fmla="*/ 609 w 1018"/>
                <a:gd name="T27" fmla="*/ 631 h 862"/>
                <a:gd name="T28" fmla="*/ 692 w 1018"/>
                <a:gd name="T29" fmla="*/ 481 h 862"/>
                <a:gd name="T30" fmla="*/ 843 w 1018"/>
                <a:gd name="T31" fmla="*/ 477 h 862"/>
                <a:gd name="T32" fmla="*/ 978 w 1018"/>
                <a:gd name="T33" fmla="*/ 679 h 862"/>
                <a:gd name="T34" fmla="*/ 996 w 1018"/>
                <a:gd name="T35" fmla="*/ 573 h 862"/>
                <a:gd name="T36" fmla="*/ 946 w 1018"/>
                <a:gd name="T37" fmla="*/ 385 h 862"/>
                <a:gd name="T38" fmla="*/ 907 w 1018"/>
                <a:gd name="T39" fmla="*/ 334 h 862"/>
                <a:gd name="T40" fmla="*/ 753 w 1018"/>
                <a:gd name="T41" fmla="*/ 48 h 862"/>
                <a:gd name="T42" fmla="*/ 666 w 1018"/>
                <a:gd name="T43" fmla="*/ 83 h 862"/>
                <a:gd name="T44" fmla="*/ 673 w 1018"/>
                <a:gd name="T45" fmla="*/ 161 h 862"/>
                <a:gd name="T46" fmla="*/ 582 w 1018"/>
                <a:gd name="T47" fmla="*/ 89 h 862"/>
                <a:gd name="T48" fmla="*/ 486 w 1018"/>
                <a:gd name="T49" fmla="*/ 48 h 862"/>
                <a:gd name="T50" fmla="*/ 426 w 1018"/>
                <a:gd name="T51" fmla="*/ 250 h 862"/>
                <a:gd name="T52" fmla="*/ 276 w 1018"/>
                <a:gd name="T53" fmla="*/ 318 h 862"/>
                <a:gd name="T54" fmla="*/ 281 w 1018"/>
                <a:gd name="T55" fmla="*/ 191 h 862"/>
                <a:gd name="T56" fmla="*/ 279 w 1018"/>
                <a:gd name="T57" fmla="*/ 76 h 862"/>
                <a:gd name="T58" fmla="*/ 171 w 1018"/>
                <a:gd name="T59" fmla="*/ 100 h 862"/>
                <a:gd name="T60" fmla="*/ 59 w 1018"/>
                <a:gd name="T61" fmla="*/ 358 h 862"/>
                <a:gd name="T62" fmla="*/ 725 w 1018"/>
                <a:gd name="T63" fmla="*/ 232 h 862"/>
                <a:gd name="T64" fmla="*/ 779 w 1018"/>
                <a:gd name="T65" fmla="*/ 382 h 862"/>
                <a:gd name="T66" fmla="*/ 697 w 1018"/>
                <a:gd name="T67" fmla="*/ 282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8" h="862">
                  <a:moveTo>
                    <a:pt x="59" y="358"/>
                  </a:moveTo>
                  <a:cubicBezTo>
                    <a:pt x="55" y="358"/>
                    <a:pt x="51" y="357"/>
                    <a:pt x="47" y="358"/>
                  </a:cubicBezTo>
                  <a:cubicBezTo>
                    <a:pt x="29" y="362"/>
                    <a:pt x="8" y="362"/>
                    <a:pt x="2" y="386"/>
                  </a:cubicBezTo>
                  <a:cubicBezTo>
                    <a:pt x="0" y="398"/>
                    <a:pt x="40" y="448"/>
                    <a:pt x="51" y="449"/>
                  </a:cubicBezTo>
                  <a:cubicBezTo>
                    <a:pt x="97" y="456"/>
                    <a:pt x="97" y="456"/>
                    <a:pt x="79" y="502"/>
                  </a:cubicBezTo>
                  <a:cubicBezTo>
                    <a:pt x="75" y="512"/>
                    <a:pt x="70" y="523"/>
                    <a:pt x="70" y="534"/>
                  </a:cubicBezTo>
                  <a:cubicBezTo>
                    <a:pt x="69" y="550"/>
                    <a:pt x="60" y="573"/>
                    <a:pt x="83" y="580"/>
                  </a:cubicBezTo>
                  <a:cubicBezTo>
                    <a:pt x="115" y="590"/>
                    <a:pt x="149" y="598"/>
                    <a:pt x="182" y="591"/>
                  </a:cubicBezTo>
                  <a:cubicBezTo>
                    <a:pt x="196" y="589"/>
                    <a:pt x="208" y="578"/>
                    <a:pt x="208" y="559"/>
                  </a:cubicBezTo>
                  <a:cubicBezTo>
                    <a:pt x="208" y="544"/>
                    <a:pt x="209" y="528"/>
                    <a:pt x="210" y="513"/>
                  </a:cubicBezTo>
                  <a:cubicBezTo>
                    <a:pt x="211" y="482"/>
                    <a:pt x="210" y="443"/>
                    <a:pt x="238" y="427"/>
                  </a:cubicBezTo>
                  <a:cubicBezTo>
                    <a:pt x="286" y="398"/>
                    <a:pt x="343" y="388"/>
                    <a:pt x="403" y="371"/>
                  </a:cubicBezTo>
                  <a:cubicBezTo>
                    <a:pt x="386" y="444"/>
                    <a:pt x="369" y="509"/>
                    <a:pt x="354" y="576"/>
                  </a:cubicBezTo>
                  <a:cubicBezTo>
                    <a:pt x="333" y="664"/>
                    <a:pt x="320" y="753"/>
                    <a:pt x="332" y="844"/>
                  </a:cubicBezTo>
                  <a:cubicBezTo>
                    <a:pt x="334" y="862"/>
                    <a:pt x="350" y="858"/>
                    <a:pt x="351" y="858"/>
                  </a:cubicBezTo>
                  <a:cubicBezTo>
                    <a:pt x="365" y="846"/>
                    <a:pt x="386" y="841"/>
                    <a:pt x="395" y="829"/>
                  </a:cubicBezTo>
                  <a:cubicBezTo>
                    <a:pt x="410" y="808"/>
                    <a:pt x="418" y="781"/>
                    <a:pt x="426" y="756"/>
                  </a:cubicBezTo>
                  <a:cubicBezTo>
                    <a:pt x="463" y="630"/>
                    <a:pt x="490" y="501"/>
                    <a:pt x="514" y="372"/>
                  </a:cubicBezTo>
                  <a:cubicBezTo>
                    <a:pt x="524" y="323"/>
                    <a:pt x="547" y="297"/>
                    <a:pt x="593" y="285"/>
                  </a:cubicBezTo>
                  <a:cubicBezTo>
                    <a:pt x="596" y="304"/>
                    <a:pt x="591" y="322"/>
                    <a:pt x="586" y="338"/>
                  </a:cubicBezTo>
                  <a:cubicBezTo>
                    <a:pt x="566" y="401"/>
                    <a:pt x="553" y="465"/>
                    <a:pt x="558" y="530"/>
                  </a:cubicBezTo>
                  <a:cubicBezTo>
                    <a:pt x="560" y="563"/>
                    <a:pt x="546" y="607"/>
                    <a:pt x="588" y="631"/>
                  </a:cubicBezTo>
                  <a:cubicBezTo>
                    <a:pt x="588" y="631"/>
                    <a:pt x="588" y="631"/>
                    <a:pt x="588" y="631"/>
                  </a:cubicBezTo>
                  <a:cubicBezTo>
                    <a:pt x="588" y="631"/>
                    <a:pt x="588" y="631"/>
                    <a:pt x="588" y="631"/>
                  </a:cubicBezTo>
                  <a:cubicBezTo>
                    <a:pt x="591" y="641"/>
                    <a:pt x="594" y="650"/>
                    <a:pt x="598" y="661"/>
                  </a:cubicBezTo>
                  <a:cubicBezTo>
                    <a:pt x="607" y="651"/>
                    <a:pt x="609" y="642"/>
                    <a:pt x="609" y="631"/>
                  </a:cubicBezTo>
                  <a:cubicBezTo>
                    <a:pt x="607" y="629"/>
                    <a:pt x="604" y="627"/>
                    <a:pt x="602" y="626"/>
                  </a:cubicBezTo>
                  <a:cubicBezTo>
                    <a:pt x="604" y="625"/>
                    <a:pt x="607" y="626"/>
                    <a:pt x="609" y="631"/>
                  </a:cubicBezTo>
                  <a:cubicBezTo>
                    <a:pt x="624" y="577"/>
                    <a:pt x="623" y="519"/>
                    <a:pt x="642" y="463"/>
                  </a:cubicBezTo>
                  <a:cubicBezTo>
                    <a:pt x="658" y="474"/>
                    <a:pt x="674" y="479"/>
                    <a:pt x="692" y="481"/>
                  </a:cubicBezTo>
                  <a:cubicBezTo>
                    <a:pt x="733" y="487"/>
                    <a:pt x="770" y="466"/>
                    <a:pt x="810" y="461"/>
                  </a:cubicBezTo>
                  <a:cubicBezTo>
                    <a:pt x="830" y="459"/>
                    <a:pt x="836" y="462"/>
                    <a:pt x="843" y="477"/>
                  </a:cubicBezTo>
                  <a:cubicBezTo>
                    <a:pt x="865" y="521"/>
                    <a:pt x="881" y="567"/>
                    <a:pt x="890" y="617"/>
                  </a:cubicBezTo>
                  <a:cubicBezTo>
                    <a:pt x="902" y="691"/>
                    <a:pt x="905" y="690"/>
                    <a:pt x="978" y="679"/>
                  </a:cubicBezTo>
                  <a:cubicBezTo>
                    <a:pt x="1013" y="674"/>
                    <a:pt x="1018" y="655"/>
                    <a:pt x="1013" y="627"/>
                  </a:cubicBezTo>
                  <a:cubicBezTo>
                    <a:pt x="1010" y="609"/>
                    <a:pt x="1005" y="590"/>
                    <a:pt x="996" y="573"/>
                  </a:cubicBezTo>
                  <a:cubicBezTo>
                    <a:pt x="971" y="523"/>
                    <a:pt x="959" y="469"/>
                    <a:pt x="943" y="416"/>
                  </a:cubicBezTo>
                  <a:cubicBezTo>
                    <a:pt x="939" y="404"/>
                    <a:pt x="941" y="394"/>
                    <a:pt x="946" y="385"/>
                  </a:cubicBezTo>
                  <a:cubicBezTo>
                    <a:pt x="958" y="363"/>
                    <a:pt x="952" y="345"/>
                    <a:pt x="929" y="342"/>
                  </a:cubicBezTo>
                  <a:cubicBezTo>
                    <a:pt x="920" y="341"/>
                    <a:pt x="913" y="345"/>
                    <a:pt x="907" y="334"/>
                  </a:cubicBezTo>
                  <a:cubicBezTo>
                    <a:pt x="880" y="282"/>
                    <a:pt x="848" y="233"/>
                    <a:pt x="825" y="180"/>
                  </a:cubicBezTo>
                  <a:cubicBezTo>
                    <a:pt x="805" y="134"/>
                    <a:pt x="781" y="90"/>
                    <a:pt x="753" y="48"/>
                  </a:cubicBezTo>
                  <a:cubicBezTo>
                    <a:pt x="749" y="41"/>
                    <a:pt x="743" y="28"/>
                    <a:pt x="735" y="32"/>
                  </a:cubicBezTo>
                  <a:cubicBezTo>
                    <a:pt x="710" y="45"/>
                    <a:pt x="684" y="60"/>
                    <a:pt x="666" y="83"/>
                  </a:cubicBezTo>
                  <a:cubicBezTo>
                    <a:pt x="653" y="100"/>
                    <a:pt x="673" y="112"/>
                    <a:pt x="676" y="127"/>
                  </a:cubicBezTo>
                  <a:cubicBezTo>
                    <a:pt x="678" y="139"/>
                    <a:pt x="696" y="150"/>
                    <a:pt x="673" y="161"/>
                  </a:cubicBezTo>
                  <a:cubicBezTo>
                    <a:pt x="636" y="178"/>
                    <a:pt x="601" y="201"/>
                    <a:pt x="557" y="213"/>
                  </a:cubicBezTo>
                  <a:cubicBezTo>
                    <a:pt x="566" y="170"/>
                    <a:pt x="573" y="129"/>
                    <a:pt x="582" y="89"/>
                  </a:cubicBezTo>
                  <a:cubicBezTo>
                    <a:pt x="592" y="45"/>
                    <a:pt x="584" y="29"/>
                    <a:pt x="539" y="12"/>
                  </a:cubicBezTo>
                  <a:cubicBezTo>
                    <a:pt x="506" y="0"/>
                    <a:pt x="499" y="30"/>
                    <a:pt x="486" y="48"/>
                  </a:cubicBezTo>
                  <a:cubicBezTo>
                    <a:pt x="474" y="64"/>
                    <a:pt x="466" y="83"/>
                    <a:pt x="462" y="103"/>
                  </a:cubicBezTo>
                  <a:cubicBezTo>
                    <a:pt x="450" y="152"/>
                    <a:pt x="438" y="201"/>
                    <a:pt x="426" y="250"/>
                  </a:cubicBezTo>
                  <a:cubicBezTo>
                    <a:pt x="423" y="263"/>
                    <a:pt x="421" y="275"/>
                    <a:pt x="406" y="280"/>
                  </a:cubicBezTo>
                  <a:cubicBezTo>
                    <a:pt x="363" y="292"/>
                    <a:pt x="319" y="305"/>
                    <a:pt x="276" y="318"/>
                  </a:cubicBezTo>
                  <a:cubicBezTo>
                    <a:pt x="255" y="324"/>
                    <a:pt x="252" y="314"/>
                    <a:pt x="255" y="297"/>
                  </a:cubicBezTo>
                  <a:cubicBezTo>
                    <a:pt x="261" y="261"/>
                    <a:pt x="266" y="225"/>
                    <a:pt x="281" y="191"/>
                  </a:cubicBezTo>
                  <a:cubicBezTo>
                    <a:pt x="294" y="161"/>
                    <a:pt x="298" y="130"/>
                    <a:pt x="300" y="99"/>
                  </a:cubicBezTo>
                  <a:cubicBezTo>
                    <a:pt x="301" y="83"/>
                    <a:pt x="297" y="76"/>
                    <a:pt x="279" y="76"/>
                  </a:cubicBezTo>
                  <a:cubicBezTo>
                    <a:pt x="261" y="75"/>
                    <a:pt x="242" y="71"/>
                    <a:pt x="224" y="66"/>
                  </a:cubicBezTo>
                  <a:cubicBezTo>
                    <a:pt x="192" y="57"/>
                    <a:pt x="183" y="72"/>
                    <a:pt x="171" y="100"/>
                  </a:cubicBezTo>
                  <a:cubicBezTo>
                    <a:pt x="143" y="164"/>
                    <a:pt x="145" y="233"/>
                    <a:pt x="126" y="298"/>
                  </a:cubicBezTo>
                  <a:cubicBezTo>
                    <a:pt x="114" y="341"/>
                    <a:pt x="97" y="356"/>
                    <a:pt x="59" y="358"/>
                  </a:cubicBezTo>
                  <a:close/>
                  <a:moveTo>
                    <a:pt x="697" y="282"/>
                  </a:moveTo>
                  <a:cubicBezTo>
                    <a:pt x="703" y="265"/>
                    <a:pt x="715" y="249"/>
                    <a:pt x="725" y="232"/>
                  </a:cubicBezTo>
                  <a:cubicBezTo>
                    <a:pt x="757" y="273"/>
                    <a:pt x="777" y="314"/>
                    <a:pt x="794" y="358"/>
                  </a:cubicBezTo>
                  <a:cubicBezTo>
                    <a:pt x="802" y="378"/>
                    <a:pt x="797" y="383"/>
                    <a:pt x="779" y="382"/>
                  </a:cubicBezTo>
                  <a:cubicBezTo>
                    <a:pt x="774" y="382"/>
                    <a:pt x="769" y="383"/>
                    <a:pt x="764" y="383"/>
                  </a:cubicBezTo>
                  <a:cubicBezTo>
                    <a:pt x="618" y="393"/>
                    <a:pt x="664" y="384"/>
                    <a:pt x="697" y="28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7" name="Freeform 9">
              <a:extLst>
                <a:ext uri="{FF2B5EF4-FFF2-40B4-BE49-F238E27FC236}">
                  <a16:creationId xmlns:a16="http://schemas.microsoft.com/office/drawing/2014/main" xmlns="" id="{3CA3DD3B-1F81-4090-9F2D-091D3603842B}"/>
                </a:ext>
              </a:extLst>
            </p:cNvPr>
            <p:cNvSpPr>
              <a:spLocks noEditPoints="1"/>
            </p:cNvSpPr>
            <p:nvPr userDrawn="1"/>
          </p:nvSpPr>
          <p:spPr bwMode="auto">
            <a:xfrm>
              <a:off x="6592888" y="-477838"/>
              <a:ext cx="1638300" cy="1947863"/>
            </a:xfrm>
            <a:custGeom>
              <a:avLst/>
              <a:gdLst>
                <a:gd name="T0" fmla="*/ 14 w 873"/>
                <a:gd name="T1" fmla="*/ 1009 h 1036"/>
                <a:gd name="T2" fmla="*/ 20 w 873"/>
                <a:gd name="T3" fmla="*/ 1026 h 1036"/>
                <a:gd name="T4" fmla="*/ 44 w 873"/>
                <a:gd name="T5" fmla="*/ 1024 h 1036"/>
                <a:gd name="T6" fmla="*/ 118 w 873"/>
                <a:gd name="T7" fmla="*/ 878 h 1036"/>
                <a:gd name="T8" fmla="*/ 151 w 873"/>
                <a:gd name="T9" fmla="*/ 746 h 1036"/>
                <a:gd name="T10" fmla="*/ 167 w 873"/>
                <a:gd name="T11" fmla="*/ 764 h 1036"/>
                <a:gd name="T12" fmla="*/ 280 w 873"/>
                <a:gd name="T13" fmla="*/ 911 h 1036"/>
                <a:gd name="T14" fmla="*/ 435 w 873"/>
                <a:gd name="T15" fmla="*/ 964 h 1036"/>
                <a:gd name="T16" fmla="*/ 466 w 873"/>
                <a:gd name="T17" fmla="*/ 913 h 1036"/>
                <a:gd name="T18" fmla="*/ 696 w 873"/>
                <a:gd name="T19" fmla="*/ 846 h 1036"/>
                <a:gd name="T20" fmla="*/ 762 w 873"/>
                <a:gd name="T21" fmla="*/ 639 h 1036"/>
                <a:gd name="T22" fmla="*/ 639 w 873"/>
                <a:gd name="T23" fmla="*/ 496 h 1036"/>
                <a:gd name="T24" fmla="*/ 650 w 873"/>
                <a:gd name="T25" fmla="*/ 490 h 1036"/>
                <a:gd name="T26" fmla="*/ 676 w 873"/>
                <a:gd name="T27" fmla="*/ 443 h 1036"/>
                <a:gd name="T28" fmla="*/ 650 w 873"/>
                <a:gd name="T29" fmla="*/ 416 h 1036"/>
                <a:gd name="T30" fmla="*/ 650 w 873"/>
                <a:gd name="T31" fmla="*/ 401 h 1036"/>
                <a:gd name="T32" fmla="*/ 766 w 873"/>
                <a:gd name="T33" fmla="*/ 311 h 1036"/>
                <a:gd name="T34" fmla="*/ 837 w 873"/>
                <a:gd name="T35" fmla="*/ 325 h 1036"/>
                <a:gd name="T36" fmla="*/ 837 w 873"/>
                <a:gd name="T37" fmla="*/ 325 h 1036"/>
                <a:gd name="T38" fmla="*/ 863 w 873"/>
                <a:gd name="T39" fmla="*/ 362 h 1036"/>
                <a:gd name="T40" fmla="*/ 858 w 873"/>
                <a:gd name="T41" fmla="*/ 317 h 1036"/>
                <a:gd name="T42" fmla="*/ 861 w 873"/>
                <a:gd name="T43" fmla="*/ 281 h 1036"/>
                <a:gd name="T44" fmla="*/ 677 w 873"/>
                <a:gd name="T45" fmla="*/ 218 h 1036"/>
                <a:gd name="T46" fmla="*/ 613 w 873"/>
                <a:gd name="T47" fmla="*/ 265 h 1036"/>
                <a:gd name="T48" fmla="*/ 474 w 873"/>
                <a:gd name="T49" fmla="*/ 462 h 1036"/>
                <a:gd name="T50" fmla="*/ 446 w 873"/>
                <a:gd name="T51" fmla="*/ 482 h 1036"/>
                <a:gd name="T52" fmla="*/ 227 w 873"/>
                <a:gd name="T53" fmla="*/ 529 h 1036"/>
                <a:gd name="T54" fmla="*/ 204 w 873"/>
                <a:gd name="T55" fmla="*/ 507 h 1036"/>
                <a:gd name="T56" fmla="*/ 256 w 873"/>
                <a:gd name="T57" fmla="*/ 298 h 1036"/>
                <a:gd name="T58" fmla="*/ 306 w 873"/>
                <a:gd name="T59" fmla="*/ 72 h 1036"/>
                <a:gd name="T60" fmla="*/ 256 w 873"/>
                <a:gd name="T61" fmla="*/ 12 h 1036"/>
                <a:gd name="T62" fmla="*/ 217 w 873"/>
                <a:gd name="T63" fmla="*/ 37 h 1036"/>
                <a:gd name="T64" fmla="*/ 173 w 873"/>
                <a:gd name="T65" fmla="*/ 140 h 1036"/>
                <a:gd name="T66" fmla="*/ 88 w 873"/>
                <a:gd name="T67" fmla="*/ 513 h 1036"/>
                <a:gd name="T68" fmla="*/ 57 w 873"/>
                <a:gd name="T69" fmla="*/ 633 h 1036"/>
                <a:gd name="T70" fmla="*/ 14 w 873"/>
                <a:gd name="T71" fmla="*/ 1009 h 1036"/>
                <a:gd name="T72" fmla="*/ 431 w 873"/>
                <a:gd name="T73" fmla="*/ 585 h 1036"/>
                <a:gd name="T74" fmla="*/ 442 w 873"/>
                <a:gd name="T75" fmla="*/ 583 h 1036"/>
                <a:gd name="T76" fmla="*/ 566 w 873"/>
                <a:gd name="T77" fmla="*/ 617 h 1036"/>
                <a:gd name="T78" fmla="*/ 617 w 873"/>
                <a:gd name="T79" fmla="*/ 656 h 1036"/>
                <a:gd name="T80" fmla="*/ 629 w 873"/>
                <a:gd name="T81" fmla="*/ 754 h 1036"/>
                <a:gd name="T82" fmla="*/ 521 w 873"/>
                <a:gd name="T83" fmla="*/ 826 h 1036"/>
                <a:gd name="T84" fmla="*/ 469 w 873"/>
                <a:gd name="T85" fmla="*/ 873 h 1036"/>
                <a:gd name="T86" fmla="*/ 456 w 873"/>
                <a:gd name="T87" fmla="*/ 875 h 1036"/>
                <a:gd name="T88" fmla="*/ 440 w 873"/>
                <a:gd name="T89" fmla="*/ 881 h 1036"/>
                <a:gd name="T90" fmla="*/ 440 w 873"/>
                <a:gd name="T91" fmla="*/ 881 h 1036"/>
                <a:gd name="T92" fmla="*/ 440 w 873"/>
                <a:gd name="T93" fmla="*/ 881 h 1036"/>
                <a:gd name="T94" fmla="*/ 370 w 873"/>
                <a:gd name="T95" fmla="*/ 820 h 1036"/>
                <a:gd name="T96" fmla="*/ 313 w 873"/>
                <a:gd name="T97" fmla="*/ 762 h 1036"/>
                <a:gd name="T98" fmla="*/ 205 w 873"/>
                <a:gd name="T99" fmla="*/ 650 h 1036"/>
                <a:gd name="T100" fmla="*/ 431 w 873"/>
                <a:gd name="T101" fmla="*/ 58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73" h="1036">
                  <a:moveTo>
                    <a:pt x="14" y="1009"/>
                  </a:moveTo>
                  <a:cubicBezTo>
                    <a:pt x="14" y="1015"/>
                    <a:pt x="9" y="1032"/>
                    <a:pt x="20" y="1026"/>
                  </a:cubicBezTo>
                  <a:cubicBezTo>
                    <a:pt x="29" y="1021"/>
                    <a:pt x="33" y="1036"/>
                    <a:pt x="44" y="1024"/>
                  </a:cubicBezTo>
                  <a:cubicBezTo>
                    <a:pt x="83" y="982"/>
                    <a:pt x="105" y="933"/>
                    <a:pt x="118" y="878"/>
                  </a:cubicBezTo>
                  <a:cubicBezTo>
                    <a:pt x="129" y="836"/>
                    <a:pt x="139" y="793"/>
                    <a:pt x="151" y="746"/>
                  </a:cubicBezTo>
                  <a:cubicBezTo>
                    <a:pt x="159" y="755"/>
                    <a:pt x="164" y="759"/>
                    <a:pt x="167" y="764"/>
                  </a:cubicBezTo>
                  <a:cubicBezTo>
                    <a:pt x="205" y="813"/>
                    <a:pt x="243" y="862"/>
                    <a:pt x="280" y="911"/>
                  </a:cubicBezTo>
                  <a:cubicBezTo>
                    <a:pt x="320" y="964"/>
                    <a:pt x="374" y="978"/>
                    <a:pt x="435" y="964"/>
                  </a:cubicBezTo>
                  <a:cubicBezTo>
                    <a:pt x="460" y="959"/>
                    <a:pt x="488" y="949"/>
                    <a:pt x="466" y="913"/>
                  </a:cubicBezTo>
                  <a:cubicBezTo>
                    <a:pt x="550" y="909"/>
                    <a:pt x="628" y="898"/>
                    <a:pt x="696" y="846"/>
                  </a:cubicBezTo>
                  <a:cubicBezTo>
                    <a:pt x="763" y="796"/>
                    <a:pt x="789" y="719"/>
                    <a:pt x="762" y="639"/>
                  </a:cubicBezTo>
                  <a:cubicBezTo>
                    <a:pt x="741" y="574"/>
                    <a:pt x="691" y="535"/>
                    <a:pt x="639" y="496"/>
                  </a:cubicBezTo>
                  <a:cubicBezTo>
                    <a:pt x="644" y="494"/>
                    <a:pt x="647" y="492"/>
                    <a:pt x="650" y="490"/>
                  </a:cubicBezTo>
                  <a:cubicBezTo>
                    <a:pt x="665" y="478"/>
                    <a:pt x="673" y="460"/>
                    <a:pt x="676" y="443"/>
                  </a:cubicBezTo>
                  <a:cubicBezTo>
                    <a:pt x="679" y="429"/>
                    <a:pt x="671" y="415"/>
                    <a:pt x="650" y="416"/>
                  </a:cubicBezTo>
                  <a:cubicBezTo>
                    <a:pt x="643" y="416"/>
                    <a:pt x="646" y="404"/>
                    <a:pt x="650" y="401"/>
                  </a:cubicBezTo>
                  <a:cubicBezTo>
                    <a:pt x="689" y="371"/>
                    <a:pt x="702" y="310"/>
                    <a:pt x="766" y="311"/>
                  </a:cubicBezTo>
                  <a:cubicBezTo>
                    <a:pt x="791" y="312"/>
                    <a:pt x="813" y="322"/>
                    <a:pt x="837" y="325"/>
                  </a:cubicBezTo>
                  <a:cubicBezTo>
                    <a:pt x="837" y="325"/>
                    <a:pt x="837" y="325"/>
                    <a:pt x="837" y="325"/>
                  </a:cubicBezTo>
                  <a:cubicBezTo>
                    <a:pt x="840" y="341"/>
                    <a:pt x="860" y="345"/>
                    <a:pt x="863" y="362"/>
                  </a:cubicBezTo>
                  <a:cubicBezTo>
                    <a:pt x="870" y="345"/>
                    <a:pt x="868" y="331"/>
                    <a:pt x="858" y="317"/>
                  </a:cubicBezTo>
                  <a:cubicBezTo>
                    <a:pt x="873" y="306"/>
                    <a:pt x="868" y="294"/>
                    <a:pt x="861" y="281"/>
                  </a:cubicBezTo>
                  <a:cubicBezTo>
                    <a:pt x="835" y="230"/>
                    <a:pt x="755" y="177"/>
                    <a:pt x="677" y="218"/>
                  </a:cubicBezTo>
                  <a:cubicBezTo>
                    <a:pt x="653" y="231"/>
                    <a:pt x="632" y="246"/>
                    <a:pt x="613" y="265"/>
                  </a:cubicBezTo>
                  <a:cubicBezTo>
                    <a:pt x="555" y="322"/>
                    <a:pt x="490" y="375"/>
                    <a:pt x="474" y="462"/>
                  </a:cubicBezTo>
                  <a:cubicBezTo>
                    <a:pt x="470" y="480"/>
                    <a:pt x="457" y="478"/>
                    <a:pt x="446" y="482"/>
                  </a:cubicBezTo>
                  <a:cubicBezTo>
                    <a:pt x="374" y="504"/>
                    <a:pt x="301" y="514"/>
                    <a:pt x="227" y="529"/>
                  </a:cubicBezTo>
                  <a:cubicBezTo>
                    <a:pt x="205" y="533"/>
                    <a:pt x="200" y="526"/>
                    <a:pt x="204" y="507"/>
                  </a:cubicBezTo>
                  <a:cubicBezTo>
                    <a:pt x="221" y="437"/>
                    <a:pt x="236" y="367"/>
                    <a:pt x="256" y="298"/>
                  </a:cubicBezTo>
                  <a:cubicBezTo>
                    <a:pt x="277" y="223"/>
                    <a:pt x="288" y="147"/>
                    <a:pt x="306" y="72"/>
                  </a:cubicBezTo>
                  <a:cubicBezTo>
                    <a:pt x="315" y="32"/>
                    <a:pt x="281" y="24"/>
                    <a:pt x="256" y="12"/>
                  </a:cubicBezTo>
                  <a:cubicBezTo>
                    <a:pt x="233" y="0"/>
                    <a:pt x="226" y="24"/>
                    <a:pt x="217" y="37"/>
                  </a:cubicBezTo>
                  <a:cubicBezTo>
                    <a:pt x="194" y="68"/>
                    <a:pt x="181" y="103"/>
                    <a:pt x="173" y="140"/>
                  </a:cubicBezTo>
                  <a:cubicBezTo>
                    <a:pt x="145" y="265"/>
                    <a:pt x="120" y="390"/>
                    <a:pt x="88" y="513"/>
                  </a:cubicBezTo>
                  <a:cubicBezTo>
                    <a:pt x="77" y="553"/>
                    <a:pt x="64" y="591"/>
                    <a:pt x="57" y="633"/>
                  </a:cubicBezTo>
                  <a:cubicBezTo>
                    <a:pt x="35" y="758"/>
                    <a:pt x="0" y="881"/>
                    <a:pt x="14" y="1009"/>
                  </a:cubicBezTo>
                  <a:close/>
                  <a:moveTo>
                    <a:pt x="431" y="585"/>
                  </a:moveTo>
                  <a:cubicBezTo>
                    <a:pt x="435" y="585"/>
                    <a:pt x="439" y="585"/>
                    <a:pt x="442" y="583"/>
                  </a:cubicBezTo>
                  <a:cubicBezTo>
                    <a:pt x="498" y="542"/>
                    <a:pt x="531" y="579"/>
                    <a:pt x="566" y="617"/>
                  </a:cubicBezTo>
                  <a:cubicBezTo>
                    <a:pt x="580" y="633"/>
                    <a:pt x="598" y="647"/>
                    <a:pt x="617" y="656"/>
                  </a:cubicBezTo>
                  <a:cubicBezTo>
                    <a:pt x="666" y="679"/>
                    <a:pt x="659" y="719"/>
                    <a:pt x="629" y="754"/>
                  </a:cubicBezTo>
                  <a:cubicBezTo>
                    <a:pt x="601" y="788"/>
                    <a:pt x="559" y="807"/>
                    <a:pt x="521" y="826"/>
                  </a:cubicBezTo>
                  <a:cubicBezTo>
                    <a:pt x="497" y="838"/>
                    <a:pt x="475" y="843"/>
                    <a:pt x="469" y="873"/>
                  </a:cubicBezTo>
                  <a:cubicBezTo>
                    <a:pt x="469" y="874"/>
                    <a:pt x="461" y="874"/>
                    <a:pt x="456" y="875"/>
                  </a:cubicBezTo>
                  <a:cubicBezTo>
                    <a:pt x="451" y="877"/>
                    <a:pt x="445" y="879"/>
                    <a:pt x="440" y="881"/>
                  </a:cubicBezTo>
                  <a:cubicBezTo>
                    <a:pt x="440" y="881"/>
                    <a:pt x="440" y="881"/>
                    <a:pt x="440" y="881"/>
                  </a:cubicBezTo>
                  <a:cubicBezTo>
                    <a:pt x="440" y="881"/>
                    <a:pt x="440" y="881"/>
                    <a:pt x="440" y="881"/>
                  </a:cubicBezTo>
                  <a:cubicBezTo>
                    <a:pt x="428" y="848"/>
                    <a:pt x="393" y="841"/>
                    <a:pt x="370" y="820"/>
                  </a:cubicBezTo>
                  <a:cubicBezTo>
                    <a:pt x="350" y="802"/>
                    <a:pt x="331" y="783"/>
                    <a:pt x="313" y="762"/>
                  </a:cubicBezTo>
                  <a:cubicBezTo>
                    <a:pt x="280" y="723"/>
                    <a:pt x="241" y="688"/>
                    <a:pt x="205" y="650"/>
                  </a:cubicBezTo>
                  <a:cubicBezTo>
                    <a:pt x="278" y="625"/>
                    <a:pt x="353" y="599"/>
                    <a:pt x="431" y="58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cxnSp>
        <p:nvCxnSpPr>
          <p:cNvPr id="6" name="直接连接符 5">
            <a:extLst>
              <a:ext uri="{FF2B5EF4-FFF2-40B4-BE49-F238E27FC236}">
                <a16:creationId xmlns:a16="http://schemas.microsoft.com/office/drawing/2014/main" xmlns="" id="{CEA694AC-173C-426F-8B42-78D960CDEBE1}"/>
              </a:ext>
            </a:extLst>
          </p:cNvPr>
          <p:cNvCxnSpPr/>
          <p:nvPr/>
        </p:nvCxnSpPr>
        <p:spPr>
          <a:xfrm>
            <a:off x="6057900" y="1504611"/>
            <a:ext cx="0" cy="1697196"/>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
        <p:nvSpPr>
          <p:cNvPr id="5" name="文本占位符 4"/>
          <p:cNvSpPr>
            <a:spLocks noGrp="1"/>
          </p:cNvSpPr>
          <p:nvPr>
            <p:ph type="body" sz="quarter" idx="18"/>
          </p:nvPr>
        </p:nvSpPr>
        <p:spPr/>
        <p:txBody>
          <a:bodyPr/>
          <a:lstStyle/>
          <a:p>
            <a:endParaRPr lang="zh-CN" altLang="en-US"/>
          </a:p>
        </p:txBody>
      </p:sp>
      <p:sp>
        <p:nvSpPr>
          <p:cNvPr id="7" name="文本占位符 6"/>
          <p:cNvSpPr>
            <a:spLocks noGrp="1"/>
          </p:cNvSpPr>
          <p:nvPr>
            <p:ph type="body" sz="quarter" idx="17"/>
          </p:nvPr>
        </p:nvSpPr>
        <p:spPr/>
        <p:txBody>
          <a:bodyPr/>
          <a:lstStyle/>
          <a:p>
            <a:endParaRPr lang="zh-CN" altLang="en-US" dirty="0"/>
          </a:p>
        </p:txBody>
      </p:sp>
    </p:spTree>
    <p:extLst>
      <p:ext uri="{BB962C8B-B14F-4D97-AF65-F5344CB8AC3E}">
        <p14:creationId xmlns:p14="http://schemas.microsoft.com/office/powerpoint/2010/main" val="6442452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5481" y="2382483"/>
            <a:ext cx="4598987" cy="804151"/>
          </a:xfrm>
        </p:spPr>
        <p:txBody>
          <a:bodyPr/>
          <a:lstStyle/>
          <a:p>
            <a:r>
              <a:rPr lang="zh-CN" altLang="en-US" dirty="0" smtClean="0"/>
              <a:t>线程的概念</a:t>
            </a:r>
            <a:endParaRPr lang="zh-CN" altLang="en-US" sz="1800" b="0" dirty="0"/>
          </a:p>
        </p:txBody>
      </p:sp>
      <p:sp>
        <p:nvSpPr>
          <p:cNvPr id="3" name="文本占位符 2"/>
          <p:cNvSpPr>
            <a:spLocks noGrp="1"/>
          </p:cNvSpPr>
          <p:nvPr>
            <p:ph type="body" idx="1"/>
          </p:nvPr>
        </p:nvSpPr>
        <p:spPr>
          <a:xfrm>
            <a:off x="675480" y="3279061"/>
            <a:ext cx="5535850" cy="2479187"/>
          </a:xfrm>
        </p:spPr>
        <p:txBody>
          <a:bodyPr>
            <a:normAutofit/>
          </a:bodyPr>
          <a:lstStyle/>
          <a:p>
            <a:r>
              <a:rPr lang="zh-CN" altLang="en-US" sz="2000" dirty="0"/>
              <a:t>把一个复杂的</a:t>
            </a:r>
            <a:r>
              <a:rPr lang="zh-CN" altLang="en-US" sz="2000" dirty="0" smtClean="0"/>
              <a:t>应用</a:t>
            </a:r>
            <a:r>
              <a:rPr lang="zh-CN" altLang="en-US" sz="2000" dirty="0"/>
              <a:t>分解成多个小的、可调度的、序列化的程序单元，当合理地划分线程并正确地</a:t>
            </a:r>
            <a:r>
              <a:rPr lang="zh-CN" altLang="en-US" sz="2000" dirty="0" smtClean="0"/>
              <a:t>执行。</a:t>
            </a:r>
            <a:endParaRPr lang="en-US" altLang="zh-CN" sz="2000" dirty="0">
              <a:latin typeface="楷体" pitchFamily="49" charset="-122"/>
              <a:ea typeface="楷体" pitchFamily="49" charset="-122"/>
              <a:cs typeface="Arial Unicode MS" pitchFamily="34" charset="-122"/>
            </a:endParaRPr>
          </a:p>
        </p:txBody>
      </p:sp>
      <p:sp>
        <p:nvSpPr>
          <p:cNvPr id="247" name="椭圆形标注 7">
            <a:extLst>
              <a:ext uri="{FF2B5EF4-FFF2-40B4-BE49-F238E27FC236}">
                <a16:creationId xmlns:a16="http://schemas.microsoft.com/office/drawing/2014/main" xmlns="" id="{2D34B5A9-BB71-413B-93F3-EE3B45A82890}"/>
              </a:ext>
            </a:extLst>
          </p:cNvPr>
          <p:cNvSpPr/>
          <p:nvPr/>
        </p:nvSpPr>
        <p:spPr>
          <a:xfrm flipH="1">
            <a:off x="5274467" y="1206427"/>
            <a:ext cx="1225484" cy="1225484"/>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8000" dirty="0">
                <a:solidFill>
                  <a:schemeClr val="bg1"/>
                </a:solidFill>
                <a:latin typeface="Impact" panose="020B0806030902050204" pitchFamily="34" charset="0"/>
              </a:rPr>
              <a:t>01</a:t>
            </a:r>
            <a:endParaRPr lang="zh-CN" altLang="en-US" sz="4000" b="1" dirty="0">
              <a:solidFill>
                <a:schemeClr val="tx1"/>
              </a:solidFill>
              <a:latin typeface="Impact" panose="020B0806030902050204" pitchFamily="34" charset="0"/>
            </a:endParaRPr>
          </a:p>
        </p:txBody>
      </p:sp>
      <p:sp>
        <p:nvSpPr>
          <p:cNvPr id="6"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9551" y="4197579"/>
            <a:ext cx="4695825" cy="1133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71597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02. </a:t>
            </a:r>
            <a:r>
              <a:rPr lang="zh-CN" altLang="en-US" dirty="0" smtClean="0"/>
              <a:t>线程的概念</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zh-CN" altLang="en-US" sz="1400" dirty="0"/>
              <a:t>线程是 </a:t>
            </a:r>
            <a:r>
              <a:rPr lang="en-US" altLang="zh-CN" sz="1400" dirty="0"/>
              <a:t>RT-Thread </a:t>
            </a:r>
            <a:r>
              <a:rPr lang="zh-CN" altLang="en-US" sz="1400" dirty="0"/>
              <a:t>中最基本的调度单位，它描述了一个线程执行的运行环境，也描述了这个线程所处的</a:t>
            </a:r>
            <a:r>
              <a:rPr lang="zh-CN" altLang="en-US" sz="1400" dirty="0" smtClean="0"/>
              <a:t>优先级。</a:t>
            </a:r>
            <a:endParaRPr lang="en-US" altLang="zh-CN" sz="1400" dirty="0" smtClean="0"/>
          </a:p>
          <a:p>
            <a:pPr>
              <a:lnSpc>
                <a:spcPct val="150000"/>
              </a:lnSpc>
              <a:spcBef>
                <a:spcPct val="0"/>
              </a:spcBef>
            </a:pPr>
            <a:endParaRPr lang="en-US" altLang="zh-CN" sz="1400" dirty="0"/>
          </a:p>
          <a:p>
            <a:pPr>
              <a:lnSpc>
                <a:spcPct val="150000"/>
              </a:lnSpc>
              <a:spcBef>
                <a:spcPct val="0"/>
              </a:spcBef>
            </a:pPr>
            <a:r>
              <a:rPr lang="zh-CN" altLang="en-US" sz="1400" dirty="0"/>
              <a:t>线程执行时的运行环境称为</a:t>
            </a:r>
            <a:r>
              <a:rPr lang="zh-CN" altLang="en-US" sz="1400" dirty="0" smtClean="0"/>
              <a:t>上下文。</a:t>
            </a:r>
            <a:endParaRPr lang="en-US" altLang="zh-CN" sz="1400" dirty="0" smtClean="0"/>
          </a:p>
          <a:p>
            <a:pPr>
              <a:lnSpc>
                <a:spcPct val="150000"/>
              </a:lnSpc>
              <a:spcBef>
                <a:spcPct val="0"/>
              </a:spcBef>
            </a:pPr>
            <a:endParaRPr lang="en-US" altLang="zh-CN" sz="1400" dirty="0"/>
          </a:p>
          <a:p>
            <a:pPr>
              <a:lnSpc>
                <a:spcPct val="150000"/>
              </a:lnSpc>
              <a:spcBef>
                <a:spcPct val="0"/>
              </a:spcBef>
            </a:pPr>
            <a:endParaRPr lang="en-US" altLang="zh-CN" sz="1400" dirty="0" smtClean="0"/>
          </a:p>
          <a:p>
            <a:pPr>
              <a:lnSpc>
                <a:spcPct val="150000"/>
              </a:lnSpc>
              <a:spcBef>
                <a:spcPct val="0"/>
              </a:spcBef>
            </a:pPr>
            <a:endParaRPr lang="en-US" altLang="zh-CN" sz="1400" dirty="0"/>
          </a:p>
          <a:p>
            <a:pPr>
              <a:lnSpc>
                <a:spcPct val="150000"/>
              </a:lnSpc>
              <a:spcBef>
                <a:spcPct val="0"/>
              </a:spcBef>
            </a:pPr>
            <a:endParaRPr lang="en-US" altLang="zh-CN" sz="1400" dirty="0" smtClean="0"/>
          </a:p>
          <a:p>
            <a:pPr>
              <a:lnSpc>
                <a:spcPct val="150000"/>
              </a:lnSpc>
              <a:spcBef>
                <a:spcPct val="0"/>
              </a:spcBef>
            </a:pPr>
            <a:endParaRPr lang="en-US" altLang="zh-CN" sz="1400" dirty="0"/>
          </a:p>
          <a:p>
            <a:pPr>
              <a:lnSpc>
                <a:spcPct val="150000"/>
              </a:lnSpc>
              <a:spcBef>
                <a:spcPct val="0"/>
              </a:spcBef>
            </a:pPr>
            <a:endParaRPr lang="en-US" altLang="zh-CN" sz="1400" dirty="0" smtClean="0"/>
          </a:p>
          <a:p>
            <a:pPr>
              <a:lnSpc>
                <a:spcPct val="150000"/>
              </a:lnSpc>
              <a:spcBef>
                <a:spcPct val="0"/>
              </a:spcBef>
            </a:pPr>
            <a:endParaRPr lang="en-US" altLang="zh-CN" sz="1400" dirty="0"/>
          </a:p>
          <a:p>
            <a:pPr>
              <a:lnSpc>
                <a:spcPct val="150000"/>
              </a:lnSpc>
              <a:spcBef>
                <a:spcPct val="0"/>
              </a:spcBef>
            </a:pPr>
            <a:endParaRPr lang="en-US" altLang="zh-CN" sz="1400" dirty="0" smtClean="0"/>
          </a:p>
          <a:p>
            <a:pPr>
              <a:lnSpc>
                <a:spcPct val="150000"/>
              </a:lnSpc>
              <a:spcBef>
                <a:spcPct val="0"/>
              </a:spcBef>
            </a:pPr>
            <a:r>
              <a:rPr lang="zh-CN" altLang="en-US" sz="1400" dirty="0" smtClean="0"/>
              <a:t>线程中必须出现阻塞情况，以让出</a:t>
            </a:r>
            <a:r>
              <a:rPr lang="en-US" altLang="zh-CN" sz="1400" dirty="0" smtClean="0"/>
              <a:t>CPU</a:t>
            </a:r>
            <a:r>
              <a:rPr lang="zh-CN" altLang="en-US" sz="1400" dirty="0" smtClean="0"/>
              <a:t>使用权。</a:t>
            </a:r>
            <a:endParaRPr lang="en-US" altLang="zh-CN" sz="1400" dirty="0" smtClean="0"/>
          </a:p>
          <a:p>
            <a:pPr>
              <a:lnSpc>
                <a:spcPct val="150000"/>
              </a:lnSpc>
              <a:spcBef>
                <a:spcPct val="0"/>
              </a:spcBef>
            </a:pPr>
            <a:endParaRPr lang="en-US" altLang="zh-CN" sz="1400" dirty="0" smtClean="0"/>
          </a:p>
          <a:p>
            <a:pPr>
              <a:lnSpc>
                <a:spcPct val="150000"/>
              </a:lnSpc>
              <a:spcBef>
                <a:spcPct val="0"/>
              </a:spcBef>
            </a:pPr>
            <a:endParaRPr lang="en-US" altLang="zh-CN" sz="1400" dirty="0" smtClean="0"/>
          </a:p>
          <a:p>
            <a:pPr>
              <a:lnSpc>
                <a:spcPct val="150000"/>
              </a:lnSpc>
              <a:spcBef>
                <a:spcPct val="0"/>
              </a:spcBef>
            </a:pPr>
            <a:endParaRPr lang="zh-CN" altLang="en-US" sz="1400" dirty="0"/>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
        <p:nvSpPr>
          <p:cNvPr id="7" name="TextBox 6"/>
          <p:cNvSpPr txBox="1"/>
          <p:nvPr/>
        </p:nvSpPr>
        <p:spPr>
          <a:xfrm>
            <a:off x="687278" y="2524480"/>
            <a:ext cx="2952328" cy="1938992"/>
          </a:xfrm>
          <a:prstGeom prst="rect">
            <a:avLst/>
          </a:prstGeom>
          <a:noFill/>
        </p:spPr>
        <p:txBody>
          <a:bodyPr wrap="square" rtlCol="0">
            <a:spAutoFit/>
          </a:bodyPr>
          <a:lstStyle/>
          <a:p>
            <a:r>
              <a:rPr lang="zh-CN" altLang="en-US" sz="1200" b="1" dirty="0" smtClean="0"/>
              <a:t>无限</a:t>
            </a:r>
            <a:r>
              <a:rPr lang="zh-CN" altLang="en-US" sz="1200" b="1" dirty="0"/>
              <a:t>循环模式</a:t>
            </a:r>
            <a:r>
              <a:rPr lang="zh-CN" altLang="en-US" sz="1200" b="1" dirty="0" smtClean="0"/>
              <a:t>：</a:t>
            </a:r>
            <a:endParaRPr lang="en-US" altLang="zh-CN" sz="1200" b="1" dirty="0" smtClean="0"/>
          </a:p>
          <a:p>
            <a:r>
              <a:rPr lang="en-US" altLang="zh-CN" sz="1200" b="1" dirty="0"/>
              <a:t>void</a:t>
            </a:r>
            <a:r>
              <a:rPr lang="en-US" altLang="zh-CN" sz="1200" dirty="0"/>
              <a:t> </a:t>
            </a:r>
            <a:r>
              <a:rPr lang="en-US" altLang="zh-CN" sz="1200" b="1" dirty="0" err="1"/>
              <a:t>thread_entry</a:t>
            </a:r>
            <a:r>
              <a:rPr lang="en-US" altLang="zh-CN" sz="1200" dirty="0"/>
              <a:t>(</a:t>
            </a:r>
            <a:r>
              <a:rPr lang="en-US" altLang="zh-CN" sz="1200" b="1" dirty="0"/>
              <a:t>void</a:t>
            </a:r>
            <a:r>
              <a:rPr lang="en-US" altLang="zh-CN" sz="1200" dirty="0"/>
              <a:t>* </a:t>
            </a:r>
            <a:r>
              <a:rPr lang="en-US" altLang="zh-CN" sz="1200" dirty="0" err="1"/>
              <a:t>paramenter</a:t>
            </a:r>
            <a:r>
              <a:rPr lang="en-US" altLang="zh-CN" sz="1200" dirty="0" smtClean="0"/>
              <a:t>)</a:t>
            </a:r>
          </a:p>
          <a:p>
            <a:r>
              <a:rPr lang="en-US" altLang="zh-CN" sz="1200" dirty="0" smtClean="0"/>
              <a:t> {</a:t>
            </a:r>
          </a:p>
          <a:p>
            <a:r>
              <a:rPr lang="en-US" altLang="zh-CN" sz="1200" dirty="0" smtClean="0"/>
              <a:t>      </a:t>
            </a:r>
            <a:r>
              <a:rPr lang="en-US" altLang="zh-CN" sz="1200" b="1" dirty="0"/>
              <a:t>while</a:t>
            </a:r>
            <a:r>
              <a:rPr lang="en-US" altLang="zh-CN" sz="1200" dirty="0"/>
              <a:t> (1</a:t>
            </a:r>
            <a:r>
              <a:rPr lang="en-US" altLang="zh-CN" sz="1200" dirty="0" smtClean="0"/>
              <a:t>)</a:t>
            </a:r>
          </a:p>
          <a:p>
            <a:r>
              <a:rPr lang="en-US" altLang="zh-CN" sz="1200" dirty="0" smtClean="0"/>
              <a:t>      {</a:t>
            </a:r>
          </a:p>
          <a:p>
            <a:r>
              <a:rPr lang="en-US" altLang="zh-CN" sz="1200" dirty="0"/>
              <a:t> </a:t>
            </a:r>
            <a:r>
              <a:rPr lang="en-US" altLang="zh-CN" sz="1200" dirty="0" smtClean="0"/>
              <a:t>          </a:t>
            </a:r>
            <a:r>
              <a:rPr lang="en-US" altLang="zh-CN" sz="1200" i="1" dirty="0"/>
              <a:t>/* </a:t>
            </a:r>
            <a:r>
              <a:rPr lang="zh-CN" altLang="en-US" sz="1200" i="1" dirty="0"/>
              <a:t>等待事件的发生 *</a:t>
            </a:r>
            <a:r>
              <a:rPr lang="en-US" altLang="zh-CN" sz="1200" i="1" dirty="0"/>
              <a:t>/</a:t>
            </a:r>
            <a:r>
              <a:rPr lang="zh-CN" altLang="en-US" sz="1200" dirty="0"/>
              <a:t> </a:t>
            </a:r>
            <a:endParaRPr lang="en-US" altLang="zh-CN" sz="1200" dirty="0" smtClean="0"/>
          </a:p>
          <a:p>
            <a:r>
              <a:rPr lang="en-US" altLang="zh-CN" sz="1200" i="1" dirty="0"/>
              <a:t> </a:t>
            </a:r>
            <a:r>
              <a:rPr lang="en-US" altLang="zh-CN" sz="1200" i="1" dirty="0" smtClean="0"/>
              <a:t>          /* </a:t>
            </a:r>
            <a:r>
              <a:rPr lang="zh-CN" altLang="en-US" sz="1200" i="1" dirty="0"/>
              <a:t>对事件进行服务、进行处理 *</a:t>
            </a:r>
            <a:r>
              <a:rPr lang="en-US" altLang="zh-CN" sz="1200" i="1" dirty="0" smtClean="0"/>
              <a:t>/</a:t>
            </a:r>
          </a:p>
          <a:p>
            <a:r>
              <a:rPr lang="en-US" altLang="zh-CN" sz="1200" dirty="0" smtClean="0"/>
              <a:t>      } </a:t>
            </a:r>
          </a:p>
          <a:p>
            <a:r>
              <a:rPr lang="en-US" altLang="zh-CN" sz="1200" dirty="0" smtClean="0"/>
              <a:t>}</a:t>
            </a:r>
          </a:p>
          <a:p>
            <a:endParaRPr lang="zh-CN" altLang="en-US" sz="1200" dirty="0"/>
          </a:p>
        </p:txBody>
      </p:sp>
      <p:sp>
        <p:nvSpPr>
          <p:cNvPr id="8" name="TextBox 7"/>
          <p:cNvSpPr txBox="1"/>
          <p:nvPr/>
        </p:nvSpPr>
        <p:spPr>
          <a:xfrm>
            <a:off x="4675151" y="2524480"/>
            <a:ext cx="2952328" cy="1754326"/>
          </a:xfrm>
          <a:prstGeom prst="rect">
            <a:avLst/>
          </a:prstGeom>
          <a:noFill/>
        </p:spPr>
        <p:txBody>
          <a:bodyPr wrap="square" rtlCol="0">
            <a:spAutoFit/>
          </a:bodyPr>
          <a:lstStyle/>
          <a:p>
            <a:r>
              <a:rPr lang="zh-CN" altLang="en-US" sz="1200" b="1" dirty="0"/>
              <a:t>顺序执行或有限次循环</a:t>
            </a:r>
            <a:r>
              <a:rPr lang="zh-CN" altLang="en-US" sz="1200" b="1" dirty="0" smtClean="0"/>
              <a:t>模式：</a:t>
            </a:r>
            <a:endParaRPr lang="en-US" altLang="zh-CN" sz="1200" b="1" dirty="0" smtClean="0"/>
          </a:p>
          <a:p>
            <a:r>
              <a:rPr lang="en-US" altLang="zh-CN" sz="1200" b="1" dirty="0"/>
              <a:t>void</a:t>
            </a:r>
            <a:r>
              <a:rPr lang="en-US" altLang="zh-CN" sz="1200" dirty="0"/>
              <a:t> </a:t>
            </a:r>
            <a:r>
              <a:rPr lang="en-US" altLang="zh-CN" sz="1200" b="1" dirty="0" err="1"/>
              <a:t>thread_entry</a:t>
            </a:r>
            <a:r>
              <a:rPr lang="en-US" altLang="zh-CN" sz="1200" dirty="0"/>
              <a:t>(</a:t>
            </a:r>
            <a:r>
              <a:rPr lang="en-US" altLang="zh-CN" sz="1200" b="1" dirty="0"/>
              <a:t>void</a:t>
            </a:r>
            <a:r>
              <a:rPr lang="en-US" altLang="zh-CN" sz="1200" dirty="0"/>
              <a:t>* </a:t>
            </a:r>
            <a:r>
              <a:rPr lang="en-US" altLang="zh-CN" sz="1200" dirty="0" err="1"/>
              <a:t>paramenter</a:t>
            </a:r>
            <a:r>
              <a:rPr lang="en-US" altLang="zh-CN" sz="1200" dirty="0" smtClean="0"/>
              <a:t>)</a:t>
            </a:r>
          </a:p>
          <a:p>
            <a:r>
              <a:rPr lang="en-US" altLang="zh-CN" sz="1200" dirty="0" smtClean="0"/>
              <a:t> {</a:t>
            </a:r>
          </a:p>
          <a:p>
            <a:r>
              <a:rPr lang="en-US" altLang="zh-CN" sz="1200" i="1" dirty="0" smtClean="0"/>
              <a:t>        /* </a:t>
            </a:r>
            <a:r>
              <a:rPr lang="zh-CN" altLang="en-US" sz="1200" i="1" dirty="0"/>
              <a:t>处理事务 </a:t>
            </a:r>
            <a:r>
              <a:rPr lang="en-US" altLang="zh-CN" sz="1200" i="1" dirty="0"/>
              <a:t>#1 */</a:t>
            </a:r>
            <a:r>
              <a:rPr lang="zh-CN" altLang="en-US" sz="1200" dirty="0"/>
              <a:t> </a:t>
            </a:r>
            <a:endParaRPr lang="en-US" altLang="zh-CN" sz="1200" dirty="0" smtClean="0"/>
          </a:p>
          <a:p>
            <a:r>
              <a:rPr lang="en-US" altLang="zh-CN" sz="1200" dirty="0"/>
              <a:t> </a:t>
            </a:r>
            <a:r>
              <a:rPr lang="en-US" altLang="zh-CN" sz="1200" dirty="0" smtClean="0"/>
              <a:t>       … </a:t>
            </a:r>
          </a:p>
          <a:p>
            <a:r>
              <a:rPr lang="en-US" altLang="zh-CN" sz="1200" i="1" dirty="0"/>
              <a:t> </a:t>
            </a:r>
            <a:r>
              <a:rPr lang="en-US" altLang="zh-CN" sz="1200" i="1" dirty="0" smtClean="0"/>
              <a:t>       /* </a:t>
            </a:r>
            <a:r>
              <a:rPr lang="zh-CN" altLang="en-US" sz="1200" i="1" dirty="0"/>
              <a:t>处理事务 </a:t>
            </a:r>
            <a:r>
              <a:rPr lang="en-US" altLang="zh-CN" sz="1200" i="1" dirty="0"/>
              <a:t>#2 </a:t>
            </a:r>
            <a:r>
              <a:rPr lang="en-US" altLang="zh-CN" sz="1200" i="1" dirty="0" smtClean="0"/>
              <a:t>*/</a:t>
            </a:r>
            <a:endParaRPr lang="en-US" altLang="zh-CN" sz="1200" i="1" dirty="0"/>
          </a:p>
          <a:p>
            <a:r>
              <a:rPr lang="zh-CN" altLang="en-US" sz="1200" dirty="0" smtClean="0"/>
              <a:t>       </a:t>
            </a:r>
            <a:r>
              <a:rPr lang="en-US" altLang="zh-CN" sz="1200" dirty="0" smtClean="0"/>
              <a:t>… </a:t>
            </a:r>
          </a:p>
          <a:p>
            <a:r>
              <a:rPr lang="en-US" altLang="zh-CN" sz="1200" i="1" dirty="0" smtClean="0"/>
              <a:t>       /* </a:t>
            </a:r>
            <a:r>
              <a:rPr lang="zh-CN" altLang="en-US" sz="1200" i="1" dirty="0"/>
              <a:t>处理事务 </a:t>
            </a:r>
            <a:r>
              <a:rPr lang="en-US" altLang="zh-CN" sz="1200" i="1" dirty="0"/>
              <a:t>#3 </a:t>
            </a:r>
            <a:r>
              <a:rPr lang="en-US" altLang="zh-CN" sz="1200" i="1" dirty="0" smtClean="0"/>
              <a:t>*/</a:t>
            </a:r>
          </a:p>
          <a:p>
            <a:r>
              <a:rPr lang="en-US" altLang="zh-CN" sz="1200" dirty="0" smtClean="0"/>
              <a:t>}</a:t>
            </a:r>
          </a:p>
        </p:txBody>
      </p:sp>
      <p:sp>
        <p:nvSpPr>
          <p:cNvPr id="9" name="TextBox 8"/>
          <p:cNvSpPr txBox="1"/>
          <p:nvPr/>
        </p:nvSpPr>
        <p:spPr>
          <a:xfrm>
            <a:off x="7627479" y="2909200"/>
            <a:ext cx="2212356" cy="1169551"/>
          </a:xfrm>
          <a:prstGeom prst="rect">
            <a:avLst/>
          </a:prstGeom>
          <a:noFill/>
        </p:spPr>
        <p:txBody>
          <a:bodyPr wrap="square" rtlCol="0">
            <a:spAutoFit/>
          </a:bodyPr>
          <a:lstStyle/>
          <a:p>
            <a:r>
              <a:rPr lang="zh-CN" altLang="en-US" sz="1400" dirty="0" smtClean="0">
                <a:solidFill>
                  <a:srgbClr val="FF0000"/>
                </a:solidFill>
              </a:rPr>
              <a:t>此类线程</a:t>
            </a:r>
            <a:r>
              <a:rPr lang="zh-CN" altLang="en-US" sz="1400" dirty="0">
                <a:solidFill>
                  <a:srgbClr val="FF0000"/>
                </a:solidFill>
              </a:rPr>
              <a:t>不会循环或不会永久循环</a:t>
            </a:r>
            <a:r>
              <a:rPr lang="zh-CN" altLang="en-US" sz="1400" dirty="0" smtClean="0">
                <a:solidFill>
                  <a:srgbClr val="FF0000"/>
                </a:solidFill>
              </a:rPr>
              <a:t>，而是 “一次性” </a:t>
            </a:r>
            <a:r>
              <a:rPr lang="zh-CN" altLang="en-US" sz="1400" dirty="0">
                <a:solidFill>
                  <a:srgbClr val="FF0000"/>
                </a:solidFill>
              </a:rPr>
              <a:t>线程，一定会被执行完毕</a:t>
            </a:r>
            <a:r>
              <a:rPr lang="zh-CN" altLang="en-US" sz="1400" dirty="0" smtClean="0">
                <a:solidFill>
                  <a:srgbClr val="FF0000"/>
                </a:solidFill>
              </a:rPr>
              <a:t>。在执行完毕后</a:t>
            </a:r>
            <a:r>
              <a:rPr lang="zh-CN" altLang="en-US" sz="1400" dirty="0">
                <a:solidFill>
                  <a:srgbClr val="FF0000"/>
                </a:solidFill>
              </a:rPr>
              <a:t>，线程将被系统自动删除。</a:t>
            </a:r>
          </a:p>
        </p:txBody>
      </p:sp>
    </p:spTree>
    <p:extLst>
      <p:ext uri="{BB962C8B-B14F-4D97-AF65-F5344CB8AC3E}">
        <p14:creationId xmlns:p14="http://schemas.microsoft.com/office/powerpoint/2010/main" val="2484707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anim calcmode="lin" valueType="num">
                                      <p:cBhvr>
                                        <p:cTn id="8" dur="2000" fill="hold"/>
                                        <p:tgtEl>
                                          <p:spTgt spid="9"/>
                                        </p:tgtEl>
                                        <p:attrNameLst>
                                          <p:attrName>ppt_w</p:attrName>
                                        </p:attrNameLst>
                                      </p:cBhvr>
                                      <p:tavLst>
                                        <p:tav tm="0" fmla="#ppt_w*sin(2.5*pi*$)">
                                          <p:val>
                                            <p:fltVal val="0"/>
                                          </p:val>
                                        </p:tav>
                                        <p:tav tm="100000">
                                          <p:val>
                                            <p:fltVal val="1"/>
                                          </p:val>
                                        </p:tav>
                                      </p:tavLst>
                                    </p:anim>
                                    <p:anim calcmode="lin" valueType="num">
                                      <p:cBhvr>
                                        <p:cTn id="9" dur="2000" fill="hold"/>
                                        <p:tgtEl>
                                          <p:spTgt spid="9"/>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grpId="1" nodeType="clickEffect">
                                  <p:stCondLst>
                                    <p:cond delay="0"/>
                                  </p:stCondLst>
                                  <p:childTnLst>
                                    <p:anim calcmode="lin" valueType="num">
                                      <p:cBhvr>
                                        <p:cTn id="13" dur="500"/>
                                        <p:tgtEl>
                                          <p:spTgt spid="9"/>
                                        </p:tgtEl>
                                        <p:attrNameLst>
                                          <p:attrName>ppt_w</p:attrName>
                                        </p:attrNameLst>
                                      </p:cBhvr>
                                      <p:tavLst>
                                        <p:tav tm="0">
                                          <p:val>
                                            <p:strVal val="ppt_w"/>
                                          </p:val>
                                        </p:tav>
                                        <p:tav tm="100000">
                                          <p:val>
                                            <p:fltVal val="0"/>
                                          </p:val>
                                        </p:tav>
                                      </p:tavLst>
                                    </p:anim>
                                    <p:anim calcmode="lin" valueType="num">
                                      <p:cBhvr>
                                        <p:cTn id="14" dur="500"/>
                                        <p:tgtEl>
                                          <p:spTgt spid="9"/>
                                        </p:tgtEl>
                                        <p:attrNameLst>
                                          <p:attrName>ppt_h</p:attrName>
                                        </p:attrNameLst>
                                      </p:cBhvr>
                                      <p:tavLst>
                                        <p:tav tm="0">
                                          <p:val>
                                            <p:strVal val="ppt_h"/>
                                          </p:val>
                                        </p:tav>
                                        <p:tav tm="100000">
                                          <p:val>
                                            <p:fltVal val="0"/>
                                          </p:val>
                                        </p:tav>
                                      </p:tavLst>
                                    </p:anim>
                                    <p:animEffect transition="out" filter="fade">
                                      <p:cBhvr>
                                        <p:cTn id="15" dur="500"/>
                                        <p:tgtEl>
                                          <p:spTgt spid="9"/>
                                        </p:tgtEl>
                                      </p:cBhvr>
                                    </p:animEffect>
                                    <p:set>
                                      <p:cBhvr>
                                        <p:cTn id="16"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03. </a:t>
            </a:r>
            <a:r>
              <a:rPr lang="zh-CN" altLang="en-US" dirty="0" smtClean="0"/>
              <a:t>线程控制块</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zh-CN" altLang="en-US" sz="1400" dirty="0"/>
              <a:t>通常我们认为线程控制块就是线程的身份证</a:t>
            </a:r>
            <a:r>
              <a:rPr lang="zh-CN" altLang="en-US" sz="1400" dirty="0" smtClean="0"/>
              <a:t>。</a:t>
            </a:r>
            <a:endParaRPr lang="en-US" altLang="zh-CN" sz="1400" dirty="0" smtClean="0"/>
          </a:p>
          <a:p>
            <a:pPr>
              <a:lnSpc>
                <a:spcPct val="150000"/>
              </a:lnSpc>
              <a:spcBef>
                <a:spcPct val="0"/>
              </a:spcBef>
            </a:pPr>
            <a:endParaRPr lang="en-US" altLang="zh-CN" sz="1400" dirty="0"/>
          </a:p>
          <a:p>
            <a:pPr>
              <a:lnSpc>
                <a:spcPct val="150000"/>
              </a:lnSpc>
              <a:spcBef>
                <a:spcPct val="0"/>
              </a:spcBef>
            </a:pPr>
            <a:r>
              <a:rPr lang="zh-CN" altLang="en-US" sz="1400" dirty="0" smtClean="0"/>
              <a:t>线程</a:t>
            </a:r>
            <a:r>
              <a:rPr lang="zh-CN" altLang="en-US" sz="1400" dirty="0"/>
              <a:t>控制块就是一个结构体，里面有非常多的成员，这些成员共同描述了线程的全部</a:t>
            </a:r>
            <a:r>
              <a:rPr lang="zh-CN" altLang="en-US" sz="1400" dirty="0" smtClean="0"/>
              <a:t>信息</a:t>
            </a:r>
            <a:endParaRPr lang="en-US" altLang="zh-CN" sz="1400" dirty="0" smtClean="0"/>
          </a:p>
          <a:p>
            <a:pPr>
              <a:lnSpc>
                <a:spcPct val="150000"/>
              </a:lnSpc>
              <a:spcBef>
                <a:spcPct val="0"/>
              </a:spcBef>
            </a:pPr>
            <a:endParaRPr lang="en-US" altLang="zh-CN" sz="1400" dirty="0"/>
          </a:p>
          <a:p>
            <a:pPr>
              <a:lnSpc>
                <a:spcPct val="150000"/>
              </a:lnSpc>
              <a:spcBef>
                <a:spcPct val="0"/>
              </a:spcBef>
            </a:pPr>
            <a:r>
              <a:rPr lang="zh-CN" altLang="en-US" sz="1400" dirty="0" smtClean="0"/>
              <a:t>代码：</a:t>
            </a:r>
            <a:r>
              <a:rPr lang="en-US" altLang="zh-CN" sz="1400" dirty="0">
                <a:hlinkClick r:id="rId2"/>
              </a:rPr>
              <a:t>https://</a:t>
            </a:r>
            <a:r>
              <a:rPr lang="en-US" altLang="zh-CN" sz="1400" dirty="0" smtClean="0">
                <a:hlinkClick r:id="rId2"/>
              </a:rPr>
              <a:t>github.com/jiejieTop/RT-Thread_Demo</a:t>
            </a:r>
            <a:endParaRPr lang="en-US" altLang="zh-CN" sz="1400" dirty="0" smtClean="0"/>
          </a:p>
          <a:p>
            <a:pPr>
              <a:lnSpc>
                <a:spcPct val="150000"/>
              </a:lnSpc>
              <a:spcBef>
                <a:spcPct val="0"/>
              </a:spcBef>
            </a:pPr>
            <a:r>
              <a:rPr lang="zh-CN" altLang="en-US" sz="1400" dirty="0" smtClean="0"/>
              <a:t> </a:t>
            </a:r>
            <a:endParaRPr lang="en-US" altLang="zh-CN" sz="1400" dirty="0"/>
          </a:p>
          <a:p>
            <a:pPr>
              <a:lnSpc>
                <a:spcPct val="150000"/>
              </a:lnSpc>
              <a:spcBef>
                <a:spcPct val="0"/>
              </a:spcBef>
            </a:pPr>
            <a:endParaRPr lang="zh-CN" altLang="en-US" sz="1400" dirty="0"/>
          </a:p>
          <a:p>
            <a:pPr>
              <a:lnSpc>
                <a:spcPct val="150000"/>
              </a:lnSpc>
              <a:spcBef>
                <a:spcPct val="0"/>
              </a:spcBef>
            </a:pPr>
            <a:endParaRPr lang="zh-CN" altLang="en-US" sz="1400" dirty="0"/>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Tree>
    <p:extLst>
      <p:ext uri="{BB962C8B-B14F-4D97-AF65-F5344CB8AC3E}">
        <p14:creationId xmlns:p14="http://schemas.microsoft.com/office/powerpoint/2010/main" val="10435670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04. </a:t>
            </a:r>
            <a:r>
              <a:rPr lang="zh-CN" altLang="en-US" dirty="0" smtClean="0"/>
              <a:t>线程栈</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en-US" altLang="zh-CN" sz="1400" dirty="0"/>
              <a:t>RT-Thread </a:t>
            </a:r>
            <a:r>
              <a:rPr lang="zh-CN" altLang="en-US" sz="1400" dirty="0"/>
              <a:t>线程具有独立的</a:t>
            </a:r>
            <a:r>
              <a:rPr lang="zh-CN" altLang="en-US" sz="1400" dirty="0" smtClean="0"/>
              <a:t>栈空间，</a:t>
            </a:r>
            <a:r>
              <a:rPr lang="zh-CN" altLang="en-US" sz="1400" dirty="0"/>
              <a:t>当进行线程切换时，会将当前线程的上下文存在栈中，当线程要恢复运行时，再从栈中读取上下文信息，进行</a:t>
            </a:r>
            <a:r>
              <a:rPr lang="zh-CN" altLang="en-US" sz="1400" dirty="0" smtClean="0"/>
              <a:t>恢复。</a:t>
            </a:r>
            <a:endParaRPr lang="en-US" altLang="zh-CN" sz="1400" dirty="0" smtClean="0"/>
          </a:p>
          <a:p>
            <a:pPr>
              <a:lnSpc>
                <a:spcPct val="150000"/>
              </a:lnSpc>
              <a:spcBef>
                <a:spcPct val="0"/>
              </a:spcBef>
            </a:pPr>
            <a:endParaRPr lang="en-US" altLang="zh-CN" sz="1400" dirty="0"/>
          </a:p>
          <a:p>
            <a:pPr>
              <a:lnSpc>
                <a:spcPct val="150000"/>
              </a:lnSpc>
              <a:spcBef>
                <a:spcPct val="0"/>
              </a:spcBef>
            </a:pPr>
            <a:r>
              <a:rPr lang="zh-CN" altLang="en-US" sz="1400" dirty="0" smtClean="0"/>
              <a:t>线程</a:t>
            </a:r>
            <a:r>
              <a:rPr lang="zh-CN" altLang="en-US" sz="1400" dirty="0"/>
              <a:t>栈的增长方向是芯片构架密切相关的（</a:t>
            </a:r>
            <a:r>
              <a:rPr lang="zh-CN" altLang="en-US" sz="1400" dirty="0">
                <a:solidFill>
                  <a:srgbClr val="FF0000"/>
                </a:solidFill>
              </a:rPr>
              <a:t>比如</a:t>
            </a:r>
            <a:r>
              <a:rPr lang="en-US" altLang="zh-CN" sz="1400" dirty="0">
                <a:solidFill>
                  <a:srgbClr val="FF0000"/>
                </a:solidFill>
              </a:rPr>
              <a:t>stm32</a:t>
            </a:r>
            <a:r>
              <a:rPr lang="zh-CN" altLang="en-US" sz="1400" dirty="0">
                <a:solidFill>
                  <a:srgbClr val="FF0000"/>
                </a:solidFill>
              </a:rPr>
              <a:t>就是向下增长的</a:t>
            </a:r>
            <a:r>
              <a:rPr lang="zh-CN" altLang="en-US" sz="1400" dirty="0"/>
              <a:t>）。</a:t>
            </a:r>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pic>
        <p:nvPicPr>
          <p:cNvPr id="8" name="图片 7"/>
          <p:cNvPicPr/>
          <p:nvPr/>
        </p:nvPicPr>
        <p:blipFill>
          <a:blip r:embed="rId2"/>
          <a:stretch>
            <a:fillRect/>
          </a:stretch>
        </p:blipFill>
        <p:spPr>
          <a:xfrm>
            <a:off x="2721470" y="2730392"/>
            <a:ext cx="6042165" cy="3437444"/>
          </a:xfrm>
          <a:prstGeom prst="rect">
            <a:avLst/>
          </a:prstGeom>
        </p:spPr>
      </p:pic>
    </p:spTree>
    <p:extLst>
      <p:ext uri="{BB962C8B-B14F-4D97-AF65-F5344CB8AC3E}">
        <p14:creationId xmlns:p14="http://schemas.microsoft.com/office/powerpoint/2010/main" val="199857310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04. </a:t>
            </a:r>
            <a:r>
              <a:rPr lang="zh-CN" altLang="en-US" dirty="0" smtClean="0"/>
              <a:t>线程栈</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zh-CN" altLang="en-US" sz="1400" dirty="0"/>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pic>
        <p:nvPicPr>
          <p:cNvPr id="7" name="Picture 1" descr="C:\Users\jiejie\AppData\Roaming\Tencent\Users\1161959934\QQ\WinTemp\RichOle\{RS{$FNID~16S4UB$MAXO2C.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3508" y="961900"/>
            <a:ext cx="8718089" cy="5430661"/>
          </a:xfrm>
          <a:prstGeom prst="rect">
            <a:avLst/>
          </a:prstGeom>
          <a:noFill/>
          <a:extLst>
            <a:ext uri="{909E8E84-426E-40DD-AFC4-6F175D3DCCD1}">
              <a14:hiddenFill xmlns:a14="http://schemas.microsoft.com/office/drawing/2010/main">
                <a:solidFill>
                  <a:srgbClr val="FFFFFF"/>
                </a:solidFill>
              </a14:hiddenFill>
            </a:ext>
          </a:extLst>
        </p:spPr>
      </p:pic>
      <p:sp>
        <p:nvSpPr>
          <p:cNvPr id="9" name="圆角矩形标注 8"/>
          <p:cNvSpPr/>
          <p:nvPr/>
        </p:nvSpPr>
        <p:spPr>
          <a:xfrm>
            <a:off x="5407595" y="567398"/>
            <a:ext cx="3456384" cy="1224136"/>
          </a:xfrm>
          <a:prstGeom prst="wedgeRoundRectCallout">
            <a:avLst>
              <a:gd name="adj1" fmla="val -55211"/>
              <a:gd name="adj2" fmla="val 76017"/>
              <a:gd name="adj3" fmla="val 16667"/>
            </a:avLst>
          </a:prstGeom>
          <a:solidFill>
            <a:sysClr val="window" lastClr="FFFFFF"/>
          </a:solidFill>
          <a:ln w="15875" cap="flat" cmpd="sng" algn="ctr">
            <a:solidFill>
              <a:srgbClr val="05E0DB">
                <a:shade val="75000"/>
                <a:lumMod val="80000"/>
              </a:srgbClr>
            </a:solid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rPr>
              <a:t>向下生长的满栈”</a:t>
            </a:r>
            <a:r>
              <a:rPr kumimoji="0" lang="zh-CN" altLang="en-US" sz="1600" b="0" i="0" u="none" strike="noStrike" kern="0" cap="none" spc="0" normalizeH="0" baseline="0" noProof="0" dirty="0" smtClean="0">
                <a:ln>
                  <a:noFill/>
                </a:ln>
                <a:solidFill>
                  <a:sysClr val="windowText" lastClr="000000"/>
                </a:solidFill>
                <a:effectLst/>
                <a:uLnTx/>
                <a:uFillTx/>
                <a:latin typeface="等线" pitchFamily="2" charset="-122"/>
                <a:ea typeface="等线" pitchFamily="2" charset="-122"/>
                <a:cs typeface="+mn-cs"/>
              </a:rPr>
              <a:t>模型。栈指针 </a:t>
            </a:r>
            <a:r>
              <a:rPr kumimoji="0" lang="en-US" altLang="zh-CN"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rPr>
              <a:t>SP </a:t>
            </a:r>
            <a:r>
              <a:rPr kumimoji="0" lang="zh-CN" altLang="en-US"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rPr>
              <a:t>指向最后一个被</a:t>
            </a:r>
            <a:r>
              <a:rPr kumimoji="0" lang="zh-CN" altLang="en-US" sz="1600" b="0" i="0" u="none" strike="noStrike" kern="0" cap="none" spc="0" normalizeH="0" baseline="0" noProof="0" dirty="0" smtClean="0">
                <a:ln>
                  <a:noFill/>
                </a:ln>
                <a:solidFill>
                  <a:sysClr val="windowText" lastClr="000000"/>
                </a:solidFill>
                <a:effectLst/>
                <a:uLnTx/>
                <a:uFillTx/>
                <a:latin typeface="等线" pitchFamily="2" charset="-122"/>
                <a:ea typeface="等线" pitchFamily="2" charset="-122"/>
                <a:cs typeface="+mn-cs"/>
              </a:rPr>
              <a:t>压入栈</a:t>
            </a:r>
            <a:r>
              <a:rPr kumimoji="0" lang="zh-CN" altLang="en-US"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rPr>
              <a:t>的 </a:t>
            </a:r>
            <a:r>
              <a:rPr kumimoji="0" lang="en-US" altLang="zh-CN"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rPr>
              <a:t>32 </a:t>
            </a:r>
            <a:r>
              <a:rPr kumimoji="0" lang="zh-CN" altLang="en-US"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rPr>
              <a:t>位数值</a:t>
            </a:r>
            <a:r>
              <a:rPr kumimoji="0" lang="zh-CN" altLang="en-US" sz="1600" b="0" i="0" u="none" strike="noStrike" kern="0" cap="none" spc="0" normalizeH="0" baseline="0" noProof="0" dirty="0" smtClean="0">
                <a:ln>
                  <a:noFill/>
                </a:ln>
                <a:solidFill>
                  <a:sysClr val="windowText" lastClr="000000"/>
                </a:solidFill>
                <a:effectLst/>
                <a:uLnTx/>
                <a:uFillTx/>
                <a:latin typeface="等线" pitchFamily="2" charset="-122"/>
                <a:ea typeface="等线" pitchFamily="2" charset="-122"/>
                <a:cs typeface="+mn-cs"/>
              </a:rPr>
              <a:t>。在</a:t>
            </a:r>
            <a:r>
              <a:rPr kumimoji="0" lang="zh-CN" altLang="en-US"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rPr>
              <a:t>下一次压栈时， </a:t>
            </a:r>
            <a:r>
              <a:rPr kumimoji="0" lang="en-US" altLang="zh-CN"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rPr>
              <a:t>SP </a:t>
            </a:r>
            <a:r>
              <a:rPr kumimoji="0" lang="zh-CN" altLang="en-US"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rPr>
              <a:t>先自减 </a:t>
            </a:r>
            <a:r>
              <a:rPr kumimoji="0" lang="en-US" altLang="zh-CN"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rPr>
              <a:t>4</a:t>
            </a:r>
            <a:r>
              <a:rPr kumimoji="0" lang="zh-CN" altLang="en-US"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rPr>
              <a:t>，再存入新的数值 </a:t>
            </a:r>
          </a:p>
        </p:txBody>
      </p:sp>
    </p:spTree>
    <p:extLst>
      <p:ext uri="{BB962C8B-B14F-4D97-AF65-F5344CB8AC3E}">
        <p14:creationId xmlns:p14="http://schemas.microsoft.com/office/powerpoint/2010/main" val="3232729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05. </a:t>
            </a:r>
            <a:r>
              <a:rPr lang="zh-CN" altLang="en-US" dirty="0" smtClean="0"/>
              <a:t>线程优先级</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en-US" altLang="zh-CN" sz="1400" dirty="0"/>
              <a:t>RT-Thread </a:t>
            </a:r>
            <a:r>
              <a:rPr lang="zh-CN" altLang="en-US" sz="1400" dirty="0"/>
              <a:t>线程的优先级是表示线程被调度的优先程度。每个线程都具有优先级，线程越重要，赋予的优先级就应越高</a:t>
            </a:r>
            <a:r>
              <a:rPr lang="zh-CN" altLang="en-US" sz="1400" dirty="0" smtClean="0"/>
              <a:t>，</a:t>
            </a:r>
            <a:r>
              <a:rPr lang="en-US" altLang="zh-CN" sz="1400" dirty="0" smtClean="0"/>
              <a:t> </a:t>
            </a:r>
            <a:r>
              <a:rPr lang="zh-CN" altLang="en-US" sz="1400" dirty="0"/>
              <a:t>线程被调度的可能才会越大</a:t>
            </a:r>
            <a:r>
              <a:rPr lang="zh-CN" altLang="en-US" sz="1400" dirty="0" smtClean="0"/>
              <a:t>。</a:t>
            </a:r>
            <a:endParaRPr lang="en-US" altLang="zh-CN" sz="1400" dirty="0" smtClean="0"/>
          </a:p>
          <a:p>
            <a:pPr>
              <a:lnSpc>
                <a:spcPct val="150000"/>
              </a:lnSpc>
              <a:spcBef>
                <a:spcPct val="0"/>
              </a:spcBef>
            </a:pPr>
            <a:endParaRPr lang="en-US" altLang="zh-CN" sz="1400" dirty="0"/>
          </a:p>
          <a:p>
            <a:pPr>
              <a:lnSpc>
                <a:spcPct val="150000"/>
              </a:lnSpc>
              <a:spcBef>
                <a:spcPct val="0"/>
              </a:spcBef>
            </a:pPr>
            <a:r>
              <a:rPr lang="en-US" altLang="zh-CN" sz="1400" dirty="0"/>
              <a:t>RT-Thread </a:t>
            </a:r>
            <a:r>
              <a:rPr lang="zh-CN" altLang="en-US" sz="1400" dirty="0"/>
              <a:t>最大支持 </a:t>
            </a:r>
            <a:r>
              <a:rPr lang="en-US" altLang="zh-CN" sz="1400" b="1" dirty="0">
                <a:solidFill>
                  <a:srgbClr val="FF0000"/>
                </a:solidFill>
                <a:latin typeface="等线" pitchFamily="2" charset="-122"/>
                <a:ea typeface="等线" pitchFamily="2" charset="-122"/>
              </a:rPr>
              <a:t>256 </a:t>
            </a:r>
            <a:r>
              <a:rPr lang="zh-CN" altLang="en-US" sz="1400" dirty="0"/>
              <a:t>个线程优先级 </a:t>
            </a:r>
            <a:r>
              <a:rPr lang="en-US" altLang="zh-CN" sz="1400" b="1" dirty="0">
                <a:solidFill>
                  <a:srgbClr val="FF0000"/>
                </a:solidFill>
                <a:latin typeface="等线" pitchFamily="2" charset="-122"/>
                <a:ea typeface="等线" pitchFamily="2" charset="-122"/>
              </a:rPr>
              <a:t>(0\~255)</a:t>
            </a:r>
            <a:r>
              <a:rPr lang="zh-CN" altLang="en-US" sz="1400" dirty="0"/>
              <a:t>，数值越</a:t>
            </a:r>
            <a:r>
              <a:rPr lang="zh-CN" altLang="en-US" sz="1400" b="1" dirty="0">
                <a:solidFill>
                  <a:srgbClr val="FF0000"/>
                </a:solidFill>
              </a:rPr>
              <a:t>小</a:t>
            </a:r>
            <a:r>
              <a:rPr lang="zh-CN" altLang="en-US" sz="1400" dirty="0"/>
              <a:t>的优先级越高，</a:t>
            </a:r>
            <a:r>
              <a:rPr lang="en-US" altLang="zh-CN" sz="1400" dirty="0"/>
              <a:t>0 </a:t>
            </a:r>
            <a:r>
              <a:rPr lang="zh-CN" altLang="en-US" sz="1400" dirty="0"/>
              <a:t>为最高优先级</a:t>
            </a:r>
            <a:r>
              <a:rPr lang="zh-CN" altLang="en-US" sz="1400" dirty="0" smtClean="0"/>
              <a:t>。最低</a:t>
            </a:r>
            <a:r>
              <a:rPr lang="zh-CN" altLang="en-US" sz="1400" dirty="0"/>
              <a:t>优先级默认分配给</a:t>
            </a:r>
            <a:r>
              <a:rPr lang="zh-CN" altLang="en-US" sz="1400" dirty="0">
                <a:solidFill>
                  <a:srgbClr val="FF0000"/>
                </a:solidFill>
              </a:rPr>
              <a:t>空闲线程</a:t>
            </a:r>
            <a:r>
              <a:rPr lang="zh-CN" altLang="en-US" sz="1400" dirty="0" smtClean="0"/>
              <a:t>使用。</a:t>
            </a:r>
            <a:endParaRPr lang="zh-CN" altLang="en-US" sz="1400" dirty="0"/>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Tree>
    <p:extLst>
      <p:ext uri="{BB962C8B-B14F-4D97-AF65-F5344CB8AC3E}">
        <p14:creationId xmlns:p14="http://schemas.microsoft.com/office/powerpoint/2010/main" val="17050349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06. </a:t>
            </a:r>
            <a:r>
              <a:rPr lang="zh-CN" altLang="en-US" dirty="0" smtClean="0"/>
              <a:t>线程时间片</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en-US" altLang="zh-CN" sz="1400" dirty="0" smtClean="0"/>
          </a:p>
          <a:p>
            <a:pPr>
              <a:lnSpc>
                <a:spcPct val="150000"/>
              </a:lnSpc>
              <a:spcBef>
                <a:spcPct val="0"/>
              </a:spcBef>
            </a:pPr>
            <a:endParaRPr lang="en-US" altLang="zh-CN" sz="1400" dirty="0"/>
          </a:p>
          <a:p>
            <a:pPr>
              <a:lnSpc>
                <a:spcPct val="150000"/>
              </a:lnSpc>
              <a:spcBef>
                <a:spcPct val="0"/>
              </a:spcBef>
            </a:pPr>
            <a:endParaRPr lang="en-US" altLang="zh-CN" sz="1400" dirty="0" smtClean="0"/>
          </a:p>
          <a:p>
            <a:pPr>
              <a:lnSpc>
                <a:spcPct val="150000"/>
              </a:lnSpc>
              <a:spcBef>
                <a:spcPct val="0"/>
              </a:spcBef>
            </a:pPr>
            <a:endParaRPr lang="en-US" altLang="zh-CN" sz="1400" dirty="0"/>
          </a:p>
          <a:p>
            <a:pPr>
              <a:lnSpc>
                <a:spcPct val="150000"/>
              </a:lnSpc>
              <a:spcBef>
                <a:spcPct val="0"/>
              </a:spcBef>
            </a:pPr>
            <a:endParaRPr lang="en-US" altLang="zh-CN" sz="1400" dirty="0" smtClean="0"/>
          </a:p>
          <a:p>
            <a:pPr>
              <a:lnSpc>
                <a:spcPct val="150000"/>
              </a:lnSpc>
              <a:spcBef>
                <a:spcPct val="0"/>
              </a:spcBef>
            </a:pPr>
            <a:endParaRPr lang="en-US" altLang="zh-CN" sz="1400" dirty="0"/>
          </a:p>
          <a:p>
            <a:pPr>
              <a:lnSpc>
                <a:spcPct val="150000"/>
              </a:lnSpc>
              <a:spcBef>
                <a:spcPct val="0"/>
              </a:spcBef>
            </a:pPr>
            <a:r>
              <a:rPr lang="zh-CN" altLang="en-US" sz="1400" dirty="0" smtClean="0">
                <a:solidFill>
                  <a:srgbClr val="FF0000"/>
                </a:solidFill>
              </a:rPr>
              <a:t>相同优先级</a:t>
            </a:r>
            <a:r>
              <a:rPr lang="zh-CN" altLang="en-US" sz="1400" dirty="0" smtClean="0"/>
              <a:t>下时间片才有效。</a:t>
            </a:r>
            <a:endParaRPr lang="en-US" altLang="zh-CN" sz="1400" dirty="0" smtClean="0"/>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pic>
        <p:nvPicPr>
          <p:cNvPr id="6"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8057" y="1220490"/>
            <a:ext cx="8928992" cy="15784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圆角矩形标注 6"/>
          <p:cNvSpPr/>
          <p:nvPr/>
        </p:nvSpPr>
        <p:spPr>
          <a:xfrm>
            <a:off x="2605619" y="1220490"/>
            <a:ext cx="842754" cy="470988"/>
          </a:xfrm>
          <a:prstGeom prst="wedgeRoundRectCallout">
            <a:avLst>
              <a:gd name="adj1" fmla="val -56130"/>
              <a:gd name="adj2" fmla="val 90825"/>
              <a:gd name="adj3" fmla="val 16667"/>
            </a:avLst>
          </a:prstGeom>
          <a:solidFill>
            <a:sysClr val="window" lastClr="FFFFFF"/>
          </a:solidFill>
          <a:ln w="15875" cap="flat" cmpd="sng" algn="ctr">
            <a:solidFill>
              <a:srgbClr val="05E0DB">
                <a:shade val="75000"/>
                <a:lumMod val="80000"/>
              </a:srgbClr>
            </a:solid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smtClean="0">
                <a:ln>
                  <a:noFill/>
                </a:ln>
                <a:solidFill>
                  <a:sysClr val="windowText" lastClr="000000"/>
                </a:solidFill>
                <a:effectLst/>
                <a:uLnTx/>
                <a:uFillTx/>
                <a:latin typeface="等线" pitchFamily="2" charset="-122"/>
                <a:ea typeface="等线" pitchFamily="2" charset="-122"/>
                <a:cs typeface="+mn-cs"/>
              </a:rPr>
              <a:t>2</a:t>
            </a:r>
            <a:r>
              <a:rPr kumimoji="0" lang="zh-CN" altLang="en-US" sz="1600" b="0" i="0" u="none" strike="noStrike" kern="0" cap="none" spc="0" normalizeH="0" baseline="0" noProof="0" dirty="0" smtClean="0">
                <a:ln>
                  <a:noFill/>
                </a:ln>
                <a:solidFill>
                  <a:sysClr val="windowText" lastClr="000000"/>
                </a:solidFill>
                <a:effectLst/>
                <a:uLnTx/>
                <a:uFillTx/>
                <a:latin typeface="等线" pitchFamily="2" charset="-122"/>
                <a:ea typeface="等线" pitchFamily="2" charset="-122"/>
                <a:cs typeface="+mn-cs"/>
              </a:rPr>
              <a:t>个</a:t>
            </a:r>
            <a:r>
              <a:rPr kumimoji="0" lang="en-US" altLang="zh-CN" sz="1600" b="0" i="0" u="none" strike="noStrike" kern="0" cap="none" spc="0" normalizeH="0" baseline="0" noProof="0" dirty="0" smtClean="0">
                <a:ln>
                  <a:noFill/>
                </a:ln>
                <a:solidFill>
                  <a:sysClr val="windowText" lastClr="000000"/>
                </a:solidFill>
                <a:effectLst/>
                <a:uLnTx/>
                <a:uFillTx/>
                <a:latin typeface="等线" pitchFamily="2" charset="-122"/>
                <a:ea typeface="等线" pitchFamily="2" charset="-122"/>
                <a:cs typeface="+mn-cs"/>
              </a:rPr>
              <a:t>tick</a:t>
            </a:r>
            <a:endParaRPr kumimoji="0" lang="zh-CN" altLang="en-US"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endParaRPr>
          </a:p>
        </p:txBody>
      </p:sp>
      <p:sp>
        <p:nvSpPr>
          <p:cNvPr id="8" name="圆角矩形标注 7"/>
          <p:cNvSpPr/>
          <p:nvPr/>
        </p:nvSpPr>
        <p:spPr>
          <a:xfrm>
            <a:off x="4633314" y="1220490"/>
            <a:ext cx="842754" cy="470988"/>
          </a:xfrm>
          <a:prstGeom prst="wedgeRoundRectCallout">
            <a:avLst>
              <a:gd name="adj1" fmla="val -56130"/>
              <a:gd name="adj2" fmla="val 90825"/>
              <a:gd name="adj3" fmla="val 16667"/>
            </a:avLst>
          </a:prstGeom>
          <a:solidFill>
            <a:sysClr val="window" lastClr="FFFFFF"/>
          </a:solidFill>
          <a:ln w="15875" cap="flat" cmpd="sng" algn="ctr">
            <a:solidFill>
              <a:srgbClr val="05E0DB">
                <a:shade val="75000"/>
                <a:lumMod val="80000"/>
              </a:srgbClr>
            </a:solid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smtClean="0">
                <a:ln>
                  <a:noFill/>
                </a:ln>
                <a:solidFill>
                  <a:sysClr val="windowText" lastClr="000000"/>
                </a:solidFill>
                <a:effectLst/>
                <a:uLnTx/>
                <a:uFillTx/>
                <a:latin typeface="等线" pitchFamily="2" charset="-122"/>
                <a:ea typeface="等线" pitchFamily="2" charset="-122"/>
                <a:cs typeface="+mn-cs"/>
              </a:rPr>
              <a:t>3</a:t>
            </a:r>
            <a:r>
              <a:rPr kumimoji="0" lang="zh-CN" altLang="en-US" sz="1600" b="0" i="0" u="none" strike="noStrike" kern="0" cap="none" spc="0" normalizeH="0" baseline="0" noProof="0" dirty="0" smtClean="0">
                <a:ln>
                  <a:noFill/>
                </a:ln>
                <a:solidFill>
                  <a:sysClr val="windowText" lastClr="000000"/>
                </a:solidFill>
                <a:effectLst/>
                <a:uLnTx/>
                <a:uFillTx/>
                <a:latin typeface="等线" pitchFamily="2" charset="-122"/>
                <a:ea typeface="等线" pitchFamily="2" charset="-122"/>
                <a:cs typeface="+mn-cs"/>
              </a:rPr>
              <a:t>个</a:t>
            </a:r>
            <a:r>
              <a:rPr kumimoji="0" lang="en-US" altLang="zh-CN" sz="1600" b="0" i="0" u="none" strike="noStrike" kern="0" cap="none" spc="0" normalizeH="0" baseline="0" noProof="0" dirty="0" smtClean="0">
                <a:ln>
                  <a:noFill/>
                </a:ln>
                <a:solidFill>
                  <a:sysClr val="windowText" lastClr="000000"/>
                </a:solidFill>
                <a:effectLst/>
                <a:uLnTx/>
                <a:uFillTx/>
                <a:latin typeface="等线" pitchFamily="2" charset="-122"/>
                <a:ea typeface="等线" pitchFamily="2" charset="-122"/>
                <a:cs typeface="+mn-cs"/>
              </a:rPr>
              <a:t>tick</a:t>
            </a:r>
            <a:endParaRPr kumimoji="0" lang="zh-CN" altLang="en-US" sz="1600" b="0" i="0" u="none" strike="noStrike" kern="0" cap="none" spc="0" normalizeH="0" baseline="0" noProof="0" dirty="0">
              <a:ln>
                <a:noFill/>
              </a:ln>
              <a:solidFill>
                <a:sysClr val="windowText" lastClr="000000"/>
              </a:solidFill>
              <a:effectLst/>
              <a:uLnTx/>
              <a:uFillTx/>
              <a:latin typeface="等线" pitchFamily="2" charset="-122"/>
              <a:ea typeface="等线" pitchFamily="2" charset="-122"/>
              <a:cs typeface="+mn-cs"/>
            </a:endParaRPr>
          </a:p>
        </p:txBody>
      </p:sp>
    </p:spTree>
    <p:extLst>
      <p:ext uri="{BB962C8B-B14F-4D97-AF65-F5344CB8AC3E}">
        <p14:creationId xmlns:p14="http://schemas.microsoft.com/office/powerpoint/2010/main" val="3368145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
            </a:r>
            <a:br>
              <a:rPr lang="en-US" altLang="zh-CN" dirty="0"/>
            </a:br>
            <a:endParaRPr lang="zh-CN" altLang="en-US" sz="2400" b="0" dirty="0"/>
          </a:p>
        </p:txBody>
      </p:sp>
      <p:grpSp>
        <p:nvGrpSpPr>
          <p:cNvPr id="82" name="组合 81">
            <a:extLst>
              <a:ext uri="{FF2B5EF4-FFF2-40B4-BE49-F238E27FC236}">
                <a16:creationId xmlns:a16="http://schemas.microsoft.com/office/drawing/2014/main" xmlns="" id="{36F17589-30CB-418B-8BF0-4AB0DA550835}"/>
              </a:ext>
            </a:extLst>
          </p:cNvPr>
          <p:cNvGrpSpPr/>
          <p:nvPr/>
        </p:nvGrpSpPr>
        <p:grpSpPr>
          <a:xfrm>
            <a:off x="6879922" y="1307487"/>
            <a:ext cx="4359578" cy="1894320"/>
            <a:chOff x="2855913" y="-477838"/>
            <a:chExt cx="5757862" cy="2501900"/>
          </a:xfrm>
          <a:solidFill>
            <a:schemeClr val="tx1"/>
          </a:solidFill>
        </p:grpSpPr>
        <p:sp>
          <p:nvSpPr>
            <p:cNvPr id="83" name="Freeform 5">
              <a:extLst>
                <a:ext uri="{FF2B5EF4-FFF2-40B4-BE49-F238E27FC236}">
                  <a16:creationId xmlns:a16="http://schemas.microsoft.com/office/drawing/2014/main" xmlns="" id="{6A027E70-9CCB-4FC8-92F3-6DE59EAF2FDB}"/>
                </a:ext>
              </a:extLst>
            </p:cNvPr>
            <p:cNvSpPr>
              <a:spLocks/>
            </p:cNvSpPr>
            <p:nvPr userDrawn="1"/>
          </p:nvSpPr>
          <p:spPr bwMode="auto">
            <a:xfrm>
              <a:off x="2855913" y="76200"/>
              <a:ext cx="1317625" cy="1687513"/>
            </a:xfrm>
            <a:custGeom>
              <a:avLst/>
              <a:gdLst>
                <a:gd name="T0" fmla="*/ 557 w 702"/>
                <a:gd name="T1" fmla="*/ 136 h 898"/>
                <a:gd name="T2" fmla="*/ 681 w 702"/>
                <a:gd name="T3" fmla="*/ 72 h 898"/>
                <a:gd name="T4" fmla="*/ 700 w 702"/>
                <a:gd name="T5" fmla="*/ 55 h 898"/>
                <a:gd name="T6" fmla="*/ 673 w 702"/>
                <a:gd name="T7" fmla="*/ 31 h 898"/>
                <a:gd name="T8" fmla="*/ 656 w 702"/>
                <a:gd name="T9" fmla="*/ 16 h 898"/>
                <a:gd name="T10" fmla="*/ 569 w 702"/>
                <a:gd name="T11" fmla="*/ 21 h 898"/>
                <a:gd name="T12" fmla="*/ 286 w 702"/>
                <a:gd name="T13" fmla="*/ 79 h 898"/>
                <a:gd name="T14" fmla="*/ 38 w 702"/>
                <a:gd name="T15" fmla="*/ 130 h 898"/>
                <a:gd name="T16" fmla="*/ 4 w 702"/>
                <a:gd name="T17" fmla="*/ 193 h 898"/>
                <a:gd name="T18" fmla="*/ 34 w 702"/>
                <a:gd name="T19" fmla="*/ 231 h 898"/>
                <a:gd name="T20" fmla="*/ 216 w 702"/>
                <a:gd name="T21" fmla="*/ 210 h 898"/>
                <a:gd name="T22" fmla="*/ 381 w 702"/>
                <a:gd name="T23" fmla="*/ 176 h 898"/>
                <a:gd name="T24" fmla="*/ 374 w 702"/>
                <a:gd name="T25" fmla="*/ 216 h 898"/>
                <a:gd name="T26" fmla="*/ 351 w 702"/>
                <a:gd name="T27" fmla="*/ 487 h 898"/>
                <a:gd name="T28" fmla="*/ 338 w 702"/>
                <a:gd name="T29" fmla="*/ 716 h 898"/>
                <a:gd name="T30" fmla="*/ 329 w 702"/>
                <a:gd name="T31" fmla="*/ 755 h 898"/>
                <a:gd name="T32" fmla="*/ 350 w 702"/>
                <a:gd name="T33" fmla="*/ 771 h 898"/>
                <a:gd name="T34" fmla="*/ 350 w 702"/>
                <a:gd name="T35" fmla="*/ 799 h 898"/>
                <a:gd name="T36" fmla="*/ 345 w 702"/>
                <a:gd name="T37" fmla="*/ 843 h 898"/>
                <a:gd name="T38" fmla="*/ 358 w 702"/>
                <a:gd name="T39" fmla="*/ 840 h 898"/>
                <a:gd name="T40" fmla="*/ 397 w 702"/>
                <a:gd name="T41" fmla="*/ 885 h 898"/>
                <a:gd name="T42" fmla="*/ 402 w 702"/>
                <a:gd name="T43" fmla="*/ 896 h 898"/>
                <a:gd name="T44" fmla="*/ 412 w 702"/>
                <a:gd name="T45" fmla="*/ 870 h 898"/>
                <a:gd name="T46" fmla="*/ 427 w 702"/>
                <a:gd name="T47" fmla="*/ 828 h 898"/>
                <a:gd name="T48" fmla="*/ 444 w 702"/>
                <a:gd name="T49" fmla="*/ 704 h 898"/>
                <a:gd name="T50" fmla="*/ 534 w 702"/>
                <a:gd name="T51" fmla="*/ 164 h 898"/>
                <a:gd name="T52" fmla="*/ 557 w 702"/>
                <a:gd name="T53" fmla="*/ 136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2" h="898">
                  <a:moveTo>
                    <a:pt x="557" y="136"/>
                  </a:moveTo>
                  <a:cubicBezTo>
                    <a:pt x="599" y="117"/>
                    <a:pt x="649" y="111"/>
                    <a:pt x="681" y="72"/>
                  </a:cubicBezTo>
                  <a:cubicBezTo>
                    <a:pt x="686" y="65"/>
                    <a:pt x="702" y="68"/>
                    <a:pt x="700" y="55"/>
                  </a:cubicBezTo>
                  <a:cubicBezTo>
                    <a:pt x="698" y="40"/>
                    <a:pt x="685" y="35"/>
                    <a:pt x="673" y="31"/>
                  </a:cubicBezTo>
                  <a:cubicBezTo>
                    <a:pt x="666" y="27"/>
                    <a:pt x="680" y="0"/>
                    <a:pt x="656" y="16"/>
                  </a:cubicBezTo>
                  <a:cubicBezTo>
                    <a:pt x="627" y="16"/>
                    <a:pt x="598" y="15"/>
                    <a:pt x="569" y="21"/>
                  </a:cubicBezTo>
                  <a:cubicBezTo>
                    <a:pt x="475" y="41"/>
                    <a:pt x="380" y="60"/>
                    <a:pt x="286" y="79"/>
                  </a:cubicBezTo>
                  <a:cubicBezTo>
                    <a:pt x="203" y="96"/>
                    <a:pt x="121" y="114"/>
                    <a:pt x="38" y="130"/>
                  </a:cubicBezTo>
                  <a:cubicBezTo>
                    <a:pt x="0" y="138"/>
                    <a:pt x="7" y="167"/>
                    <a:pt x="4" y="193"/>
                  </a:cubicBezTo>
                  <a:cubicBezTo>
                    <a:pt x="1" y="216"/>
                    <a:pt x="12" y="226"/>
                    <a:pt x="34" y="231"/>
                  </a:cubicBezTo>
                  <a:cubicBezTo>
                    <a:pt x="98" y="247"/>
                    <a:pt x="156" y="221"/>
                    <a:pt x="216" y="210"/>
                  </a:cubicBezTo>
                  <a:cubicBezTo>
                    <a:pt x="271" y="201"/>
                    <a:pt x="324" y="180"/>
                    <a:pt x="381" y="176"/>
                  </a:cubicBezTo>
                  <a:cubicBezTo>
                    <a:pt x="378" y="192"/>
                    <a:pt x="375" y="204"/>
                    <a:pt x="374" y="216"/>
                  </a:cubicBezTo>
                  <a:cubicBezTo>
                    <a:pt x="362" y="306"/>
                    <a:pt x="365" y="397"/>
                    <a:pt x="351" y="487"/>
                  </a:cubicBezTo>
                  <a:cubicBezTo>
                    <a:pt x="338" y="562"/>
                    <a:pt x="341" y="640"/>
                    <a:pt x="338" y="716"/>
                  </a:cubicBezTo>
                  <a:cubicBezTo>
                    <a:pt x="335" y="729"/>
                    <a:pt x="333" y="742"/>
                    <a:pt x="329" y="755"/>
                  </a:cubicBezTo>
                  <a:cubicBezTo>
                    <a:pt x="324" y="776"/>
                    <a:pt x="336" y="774"/>
                    <a:pt x="350" y="771"/>
                  </a:cubicBezTo>
                  <a:cubicBezTo>
                    <a:pt x="345" y="781"/>
                    <a:pt x="350" y="790"/>
                    <a:pt x="350" y="799"/>
                  </a:cubicBezTo>
                  <a:cubicBezTo>
                    <a:pt x="344" y="813"/>
                    <a:pt x="341" y="829"/>
                    <a:pt x="345" y="843"/>
                  </a:cubicBezTo>
                  <a:cubicBezTo>
                    <a:pt x="349" y="859"/>
                    <a:pt x="352" y="835"/>
                    <a:pt x="358" y="840"/>
                  </a:cubicBezTo>
                  <a:cubicBezTo>
                    <a:pt x="381" y="847"/>
                    <a:pt x="379" y="875"/>
                    <a:pt x="397" y="885"/>
                  </a:cubicBezTo>
                  <a:cubicBezTo>
                    <a:pt x="397" y="889"/>
                    <a:pt x="398" y="898"/>
                    <a:pt x="402" y="896"/>
                  </a:cubicBezTo>
                  <a:cubicBezTo>
                    <a:pt x="413" y="891"/>
                    <a:pt x="411" y="879"/>
                    <a:pt x="412" y="870"/>
                  </a:cubicBezTo>
                  <a:cubicBezTo>
                    <a:pt x="424" y="858"/>
                    <a:pt x="425" y="842"/>
                    <a:pt x="427" y="828"/>
                  </a:cubicBezTo>
                  <a:cubicBezTo>
                    <a:pt x="433" y="787"/>
                    <a:pt x="438" y="745"/>
                    <a:pt x="444" y="704"/>
                  </a:cubicBezTo>
                  <a:cubicBezTo>
                    <a:pt x="467" y="523"/>
                    <a:pt x="495" y="342"/>
                    <a:pt x="534" y="164"/>
                  </a:cubicBezTo>
                  <a:cubicBezTo>
                    <a:pt x="537" y="149"/>
                    <a:pt x="541" y="143"/>
                    <a:pt x="557" y="13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4" name="Freeform 6">
              <a:extLst>
                <a:ext uri="{FF2B5EF4-FFF2-40B4-BE49-F238E27FC236}">
                  <a16:creationId xmlns:a16="http://schemas.microsoft.com/office/drawing/2014/main" xmlns="" id="{8C505447-81E1-4BEE-8BB9-515C2D1492D9}"/>
                </a:ext>
              </a:extLst>
            </p:cNvPr>
            <p:cNvSpPr>
              <a:spLocks/>
            </p:cNvSpPr>
            <p:nvPr userDrawn="1"/>
          </p:nvSpPr>
          <p:spPr bwMode="auto">
            <a:xfrm>
              <a:off x="5822950" y="-236538"/>
              <a:ext cx="796925" cy="1274763"/>
            </a:xfrm>
            <a:custGeom>
              <a:avLst/>
              <a:gdLst>
                <a:gd name="T0" fmla="*/ 70 w 425"/>
                <a:gd name="T1" fmla="*/ 666 h 678"/>
                <a:gd name="T2" fmla="*/ 102 w 425"/>
                <a:gd name="T3" fmla="*/ 625 h 678"/>
                <a:gd name="T4" fmla="*/ 140 w 425"/>
                <a:gd name="T5" fmla="*/ 469 h 678"/>
                <a:gd name="T6" fmla="*/ 199 w 425"/>
                <a:gd name="T7" fmla="*/ 577 h 678"/>
                <a:gd name="T8" fmla="*/ 248 w 425"/>
                <a:gd name="T9" fmla="*/ 639 h 678"/>
                <a:gd name="T10" fmla="*/ 383 w 425"/>
                <a:gd name="T11" fmla="*/ 548 h 678"/>
                <a:gd name="T12" fmla="*/ 392 w 425"/>
                <a:gd name="T13" fmla="*/ 470 h 678"/>
                <a:gd name="T14" fmla="*/ 395 w 425"/>
                <a:gd name="T15" fmla="*/ 377 h 678"/>
                <a:gd name="T16" fmla="*/ 414 w 425"/>
                <a:gd name="T17" fmla="*/ 160 h 678"/>
                <a:gd name="T18" fmla="*/ 421 w 425"/>
                <a:gd name="T19" fmla="*/ 110 h 678"/>
                <a:gd name="T20" fmla="*/ 408 w 425"/>
                <a:gd name="T21" fmla="*/ 136 h 678"/>
                <a:gd name="T22" fmla="*/ 408 w 425"/>
                <a:gd name="T23" fmla="*/ 61 h 678"/>
                <a:gd name="T24" fmla="*/ 403 w 425"/>
                <a:gd name="T25" fmla="*/ 47 h 678"/>
                <a:gd name="T26" fmla="*/ 385 w 425"/>
                <a:gd name="T27" fmla="*/ 53 h 678"/>
                <a:gd name="T28" fmla="*/ 369 w 425"/>
                <a:gd name="T29" fmla="*/ 31 h 678"/>
                <a:gd name="T30" fmla="*/ 348 w 425"/>
                <a:gd name="T31" fmla="*/ 0 h 678"/>
                <a:gd name="T32" fmla="*/ 341 w 425"/>
                <a:gd name="T33" fmla="*/ 24 h 678"/>
                <a:gd name="T34" fmla="*/ 325 w 425"/>
                <a:gd name="T35" fmla="*/ 70 h 678"/>
                <a:gd name="T36" fmla="*/ 285 w 425"/>
                <a:gd name="T37" fmla="*/ 308 h 678"/>
                <a:gd name="T38" fmla="*/ 264 w 425"/>
                <a:gd name="T39" fmla="*/ 407 h 678"/>
                <a:gd name="T40" fmla="*/ 165 w 425"/>
                <a:gd name="T41" fmla="*/ 251 h 678"/>
                <a:gd name="T42" fmla="*/ 89 w 425"/>
                <a:gd name="T43" fmla="*/ 222 h 678"/>
                <a:gd name="T44" fmla="*/ 55 w 425"/>
                <a:gd name="T45" fmla="*/ 274 h 678"/>
                <a:gd name="T46" fmla="*/ 7 w 425"/>
                <a:gd name="T47" fmla="*/ 539 h 678"/>
                <a:gd name="T48" fmla="*/ 6 w 425"/>
                <a:gd name="T49" fmla="*/ 622 h 678"/>
                <a:gd name="T50" fmla="*/ 70 w 425"/>
                <a:gd name="T51" fmla="*/ 66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5" h="678">
                  <a:moveTo>
                    <a:pt x="70" y="666"/>
                  </a:moveTo>
                  <a:cubicBezTo>
                    <a:pt x="91" y="660"/>
                    <a:pt x="97" y="641"/>
                    <a:pt x="102" y="625"/>
                  </a:cubicBezTo>
                  <a:cubicBezTo>
                    <a:pt x="115" y="575"/>
                    <a:pt x="126" y="525"/>
                    <a:pt x="140" y="469"/>
                  </a:cubicBezTo>
                  <a:cubicBezTo>
                    <a:pt x="156" y="511"/>
                    <a:pt x="186" y="537"/>
                    <a:pt x="199" y="577"/>
                  </a:cubicBezTo>
                  <a:cubicBezTo>
                    <a:pt x="206" y="598"/>
                    <a:pt x="211" y="636"/>
                    <a:pt x="248" y="639"/>
                  </a:cubicBezTo>
                  <a:cubicBezTo>
                    <a:pt x="327" y="646"/>
                    <a:pt x="360" y="624"/>
                    <a:pt x="383" y="548"/>
                  </a:cubicBezTo>
                  <a:cubicBezTo>
                    <a:pt x="391" y="523"/>
                    <a:pt x="394" y="497"/>
                    <a:pt x="392" y="470"/>
                  </a:cubicBezTo>
                  <a:cubicBezTo>
                    <a:pt x="391" y="439"/>
                    <a:pt x="386" y="405"/>
                    <a:pt x="395" y="377"/>
                  </a:cubicBezTo>
                  <a:cubicBezTo>
                    <a:pt x="416" y="305"/>
                    <a:pt x="410" y="232"/>
                    <a:pt x="414" y="160"/>
                  </a:cubicBezTo>
                  <a:cubicBezTo>
                    <a:pt x="421" y="144"/>
                    <a:pt x="425" y="127"/>
                    <a:pt x="421" y="110"/>
                  </a:cubicBezTo>
                  <a:cubicBezTo>
                    <a:pt x="408" y="114"/>
                    <a:pt x="424" y="133"/>
                    <a:pt x="408" y="136"/>
                  </a:cubicBezTo>
                  <a:cubicBezTo>
                    <a:pt x="402" y="111"/>
                    <a:pt x="404" y="86"/>
                    <a:pt x="408" y="61"/>
                  </a:cubicBezTo>
                  <a:cubicBezTo>
                    <a:pt x="409" y="55"/>
                    <a:pt x="410" y="49"/>
                    <a:pt x="403" y="47"/>
                  </a:cubicBezTo>
                  <a:cubicBezTo>
                    <a:pt x="396" y="45"/>
                    <a:pt x="388" y="45"/>
                    <a:pt x="385" y="53"/>
                  </a:cubicBezTo>
                  <a:cubicBezTo>
                    <a:pt x="374" y="50"/>
                    <a:pt x="370" y="41"/>
                    <a:pt x="369" y="31"/>
                  </a:cubicBezTo>
                  <a:cubicBezTo>
                    <a:pt x="373" y="14"/>
                    <a:pt x="351" y="14"/>
                    <a:pt x="348" y="0"/>
                  </a:cubicBezTo>
                  <a:cubicBezTo>
                    <a:pt x="346" y="8"/>
                    <a:pt x="344" y="16"/>
                    <a:pt x="341" y="24"/>
                  </a:cubicBezTo>
                  <a:cubicBezTo>
                    <a:pt x="332" y="38"/>
                    <a:pt x="328" y="54"/>
                    <a:pt x="325" y="70"/>
                  </a:cubicBezTo>
                  <a:cubicBezTo>
                    <a:pt x="312" y="149"/>
                    <a:pt x="300" y="229"/>
                    <a:pt x="285" y="308"/>
                  </a:cubicBezTo>
                  <a:cubicBezTo>
                    <a:pt x="279" y="341"/>
                    <a:pt x="278" y="376"/>
                    <a:pt x="264" y="407"/>
                  </a:cubicBezTo>
                  <a:cubicBezTo>
                    <a:pt x="209" y="367"/>
                    <a:pt x="207" y="297"/>
                    <a:pt x="165" y="251"/>
                  </a:cubicBezTo>
                  <a:cubicBezTo>
                    <a:pt x="144" y="228"/>
                    <a:pt x="117" y="220"/>
                    <a:pt x="89" y="222"/>
                  </a:cubicBezTo>
                  <a:cubicBezTo>
                    <a:pt x="61" y="224"/>
                    <a:pt x="57" y="252"/>
                    <a:pt x="55" y="274"/>
                  </a:cubicBezTo>
                  <a:cubicBezTo>
                    <a:pt x="45" y="363"/>
                    <a:pt x="29" y="452"/>
                    <a:pt x="7" y="539"/>
                  </a:cubicBezTo>
                  <a:cubicBezTo>
                    <a:pt x="0" y="566"/>
                    <a:pt x="2" y="595"/>
                    <a:pt x="6" y="622"/>
                  </a:cubicBezTo>
                  <a:cubicBezTo>
                    <a:pt x="14" y="673"/>
                    <a:pt x="22" y="678"/>
                    <a:pt x="70" y="66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5" name="Freeform 7">
              <a:extLst>
                <a:ext uri="{FF2B5EF4-FFF2-40B4-BE49-F238E27FC236}">
                  <a16:creationId xmlns:a16="http://schemas.microsoft.com/office/drawing/2014/main" xmlns="" id="{D3221200-F795-45A5-AE2F-699711F105A6}"/>
                </a:ext>
              </a:extLst>
            </p:cNvPr>
            <p:cNvSpPr>
              <a:spLocks/>
            </p:cNvSpPr>
            <p:nvPr userDrawn="1"/>
          </p:nvSpPr>
          <p:spPr bwMode="auto">
            <a:xfrm>
              <a:off x="3781425" y="1284287"/>
              <a:ext cx="4832350" cy="739775"/>
            </a:xfrm>
            <a:custGeom>
              <a:avLst/>
              <a:gdLst>
                <a:gd name="T0" fmla="*/ 2501 w 2575"/>
                <a:gd name="T1" fmla="*/ 20 h 394"/>
                <a:gd name="T2" fmla="*/ 2494 w 2575"/>
                <a:gd name="T3" fmla="*/ 22 h 394"/>
                <a:gd name="T4" fmla="*/ 2477 w 2575"/>
                <a:gd name="T5" fmla="*/ 22 h 394"/>
                <a:gd name="T6" fmla="*/ 2278 w 2575"/>
                <a:gd name="T7" fmla="*/ 47 h 394"/>
                <a:gd name="T8" fmla="*/ 1713 w 2575"/>
                <a:gd name="T9" fmla="*/ 111 h 394"/>
                <a:gd name="T10" fmla="*/ 1248 w 2575"/>
                <a:gd name="T11" fmla="*/ 152 h 394"/>
                <a:gd name="T12" fmla="*/ 649 w 2575"/>
                <a:gd name="T13" fmla="*/ 207 h 394"/>
                <a:gd name="T14" fmla="*/ 107 w 2575"/>
                <a:gd name="T15" fmla="*/ 272 h 394"/>
                <a:gd name="T16" fmla="*/ 20 w 2575"/>
                <a:gd name="T17" fmla="*/ 296 h 394"/>
                <a:gd name="T18" fmla="*/ 2 w 2575"/>
                <a:gd name="T19" fmla="*/ 318 h 394"/>
                <a:gd name="T20" fmla="*/ 20 w 2575"/>
                <a:gd name="T21" fmla="*/ 335 h 394"/>
                <a:gd name="T22" fmla="*/ 53 w 2575"/>
                <a:gd name="T23" fmla="*/ 352 h 394"/>
                <a:gd name="T24" fmla="*/ 122 w 2575"/>
                <a:gd name="T25" fmla="*/ 385 h 394"/>
                <a:gd name="T26" fmla="*/ 500 w 2575"/>
                <a:gd name="T27" fmla="*/ 352 h 394"/>
                <a:gd name="T28" fmla="*/ 1185 w 2575"/>
                <a:gd name="T29" fmla="*/ 267 h 394"/>
                <a:gd name="T30" fmla="*/ 1483 w 2575"/>
                <a:gd name="T31" fmla="*/ 239 h 394"/>
                <a:gd name="T32" fmla="*/ 2021 w 2575"/>
                <a:gd name="T33" fmla="*/ 171 h 394"/>
                <a:gd name="T34" fmla="*/ 2075 w 2575"/>
                <a:gd name="T35" fmla="*/ 162 h 394"/>
                <a:gd name="T36" fmla="*/ 2134 w 2575"/>
                <a:gd name="T37" fmla="*/ 157 h 394"/>
                <a:gd name="T38" fmla="*/ 2172 w 2575"/>
                <a:gd name="T39" fmla="*/ 150 h 394"/>
                <a:gd name="T40" fmla="*/ 2206 w 2575"/>
                <a:gd name="T41" fmla="*/ 149 h 394"/>
                <a:gd name="T42" fmla="*/ 2234 w 2575"/>
                <a:gd name="T43" fmla="*/ 135 h 394"/>
                <a:gd name="T44" fmla="*/ 2258 w 2575"/>
                <a:gd name="T45" fmla="*/ 128 h 394"/>
                <a:gd name="T46" fmla="*/ 2416 w 2575"/>
                <a:gd name="T47" fmla="*/ 94 h 394"/>
                <a:gd name="T48" fmla="*/ 2448 w 2575"/>
                <a:gd name="T49" fmla="*/ 72 h 394"/>
                <a:gd name="T50" fmla="*/ 2450 w 2575"/>
                <a:gd name="T51" fmla="*/ 71 h 394"/>
                <a:gd name="T52" fmla="*/ 2453 w 2575"/>
                <a:gd name="T53" fmla="*/ 71 h 394"/>
                <a:gd name="T54" fmla="*/ 2475 w 2575"/>
                <a:gd name="T55" fmla="*/ 69 h 394"/>
                <a:gd name="T56" fmla="*/ 2475 w 2575"/>
                <a:gd name="T57" fmla="*/ 63 h 394"/>
                <a:gd name="T58" fmla="*/ 2455 w 2575"/>
                <a:gd name="T59" fmla="*/ 67 h 394"/>
                <a:gd name="T60" fmla="*/ 2463 w 2575"/>
                <a:gd name="T61" fmla="*/ 49 h 394"/>
                <a:gd name="T62" fmla="*/ 2471 w 2575"/>
                <a:gd name="T63" fmla="*/ 50 h 394"/>
                <a:gd name="T64" fmla="*/ 2471 w 2575"/>
                <a:gd name="T65" fmla="*/ 50 h 394"/>
                <a:gd name="T66" fmla="*/ 2516 w 2575"/>
                <a:gd name="T67" fmla="*/ 36 h 394"/>
                <a:gd name="T68" fmla="*/ 2575 w 2575"/>
                <a:gd name="T69" fmla="*/ 15 h 394"/>
                <a:gd name="T70" fmla="*/ 2501 w 2575"/>
                <a:gd name="T71" fmla="*/ 2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75" h="394">
                  <a:moveTo>
                    <a:pt x="2501" y="20"/>
                  </a:moveTo>
                  <a:cubicBezTo>
                    <a:pt x="2499" y="21"/>
                    <a:pt x="2496" y="21"/>
                    <a:pt x="2494" y="22"/>
                  </a:cubicBezTo>
                  <a:cubicBezTo>
                    <a:pt x="2488" y="22"/>
                    <a:pt x="2483" y="22"/>
                    <a:pt x="2477" y="22"/>
                  </a:cubicBezTo>
                  <a:cubicBezTo>
                    <a:pt x="2409" y="18"/>
                    <a:pt x="2344" y="37"/>
                    <a:pt x="2278" y="47"/>
                  </a:cubicBezTo>
                  <a:cubicBezTo>
                    <a:pt x="2091" y="74"/>
                    <a:pt x="1902" y="89"/>
                    <a:pt x="1713" y="111"/>
                  </a:cubicBezTo>
                  <a:cubicBezTo>
                    <a:pt x="1559" y="128"/>
                    <a:pt x="1403" y="134"/>
                    <a:pt x="1248" y="152"/>
                  </a:cubicBezTo>
                  <a:cubicBezTo>
                    <a:pt x="1049" y="174"/>
                    <a:pt x="849" y="186"/>
                    <a:pt x="649" y="207"/>
                  </a:cubicBezTo>
                  <a:cubicBezTo>
                    <a:pt x="468" y="227"/>
                    <a:pt x="287" y="244"/>
                    <a:pt x="107" y="272"/>
                  </a:cubicBezTo>
                  <a:cubicBezTo>
                    <a:pt x="77" y="277"/>
                    <a:pt x="47" y="283"/>
                    <a:pt x="20" y="296"/>
                  </a:cubicBezTo>
                  <a:cubicBezTo>
                    <a:pt x="11" y="301"/>
                    <a:pt x="0" y="306"/>
                    <a:pt x="2" y="318"/>
                  </a:cubicBezTo>
                  <a:cubicBezTo>
                    <a:pt x="3" y="328"/>
                    <a:pt x="12" y="331"/>
                    <a:pt x="20" y="335"/>
                  </a:cubicBezTo>
                  <a:cubicBezTo>
                    <a:pt x="32" y="340"/>
                    <a:pt x="50" y="340"/>
                    <a:pt x="53" y="352"/>
                  </a:cubicBezTo>
                  <a:cubicBezTo>
                    <a:pt x="63" y="394"/>
                    <a:pt x="96" y="387"/>
                    <a:pt x="122" y="385"/>
                  </a:cubicBezTo>
                  <a:cubicBezTo>
                    <a:pt x="248" y="376"/>
                    <a:pt x="374" y="366"/>
                    <a:pt x="500" y="352"/>
                  </a:cubicBezTo>
                  <a:cubicBezTo>
                    <a:pt x="729" y="326"/>
                    <a:pt x="955" y="282"/>
                    <a:pt x="1185" y="267"/>
                  </a:cubicBezTo>
                  <a:cubicBezTo>
                    <a:pt x="1284" y="260"/>
                    <a:pt x="1384" y="251"/>
                    <a:pt x="1483" y="239"/>
                  </a:cubicBezTo>
                  <a:cubicBezTo>
                    <a:pt x="1662" y="218"/>
                    <a:pt x="1842" y="194"/>
                    <a:pt x="2021" y="171"/>
                  </a:cubicBezTo>
                  <a:cubicBezTo>
                    <a:pt x="2039" y="168"/>
                    <a:pt x="2057" y="165"/>
                    <a:pt x="2075" y="162"/>
                  </a:cubicBezTo>
                  <a:cubicBezTo>
                    <a:pt x="2095" y="166"/>
                    <a:pt x="2113" y="148"/>
                    <a:pt x="2134" y="157"/>
                  </a:cubicBezTo>
                  <a:cubicBezTo>
                    <a:pt x="2148" y="161"/>
                    <a:pt x="2162" y="160"/>
                    <a:pt x="2172" y="150"/>
                  </a:cubicBezTo>
                  <a:cubicBezTo>
                    <a:pt x="2184" y="138"/>
                    <a:pt x="2194" y="146"/>
                    <a:pt x="2206" y="149"/>
                  </a:cubicBezTo>
                  <a:cubicBezTo>
                    <a:pt x="2214" y="141"/>
                    <a:pt x="2229" y="150"/>
                    <a:pt x="2234" y="135"/>
                  </a:cubicBezTo>
                  <a:cubicBezTo>
                    <a:pt x="2241" y="129"/>
                    <a:pt x="2256" y="152"/>
                    <a:pt x="2258" y="128"/>
                  </a:cubicBezTo>
                  <a:cubicBezTo>
                    <a:pt x="2310" y="114"/>
                    <a:pt x="2362" y="98"/>
                    <a:pt x="2416" y="94"/>
                  </a:cubicBezTo>
                  <a:cubicBezTo>
                    <a:pt x="2430" y="92"/>
                    <a:pt x="2455" y="105"/>
                    <a:pt x="2448" y="72"/>
                  </a:cubicBezTo>
                  <a:cubicBezTo>
                    <a:pt x="2450" y="71"/>
                    <a:pt x="2450" y="71"/>
                    <a:pt x="2450" y="71"/>
                  </a:cubicBezTo>
                  <a:cubicBezTo>
                    <a:pt x="2453" y="71"/>
                    <a:pt x="2453" y="71"/>
                    <a:pt x="2453" y="71"/>
                  </a:cubicBezTo>
                  <a:cubicBezTo>
                    <a:pt x="2461" y="76"/>
                    <a:pt x="2469" y="77"/>
                    <a:pt x="2475" y="69"/>
                  </a:cubicBezTo>
                  <a:cubicBezTo>
                    <a:pt x="2476" y="68"/>
                    <a:pt x="2476" y="63"/>
                    <a:pt x="2475" y="63"/>
                  </a:cubicBezTo>
                  <a:cubicBezTo>
                    <a:pt x="2468" y="59"/>
                    <a:pt x="2462" y="64"/>
                    <a:pt x="2455" y="67"/>
                  </a:cubicBezTo>
                  <a:cubicBezTo>
                    <a:pt x="2446" y="56"/>
                    <a:pt x="2453" y="52"/>
                    <a:pt x="2463" y="49"/>
                  </a:cubicBezTo>
                  <a:cubicBezTo>
                    <a:pt x="2466" y="50"/>
                    <a:pt x="2468" y="50"/>
                    <a:pt x="2471" y="50"/>
                  </a:cubicBezTo>
                  <a:cubicBezTo>
                    <a:pt x="2471" y="50"/>
                    <a:pt x="2471" y="50"/>
                    <a:pt x="2471" y="50"/>
                  </a:cubicBezTo>
                  <a:cubicBezTo>
                    <a:pt x="2487" y="50"/>
                    <a:pt x="2504" y="50"/>
                    <a:pt x="2516" y="36"/>
                  </a:cubicBezTo>
                  <a:cubicBezTo>
                    <a:pt x="2538" y="36"/>
                    <a:pt x="2551" y="11"/>
                    <a:pt x="2575" y="15"/>
                  </a:cubicBezTo>
                  <a:cubicBezTo>
                    <a:pt x="2549" y="0"/>
                    <a:pt x="2525" y="12"/>
                    <a:pt x="2501"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6" name="Freeform 8">
              <a:extLst>
                <a:ext uri="{FF2B5EF4-FFF2-40B4-BE49-F238E27FC236}">
                  <a16:creationId xmlns:a16="http://schemas.microsoft.com/office/drawing/2014/main" xmlns="" id="{66BBB516-5862-4F6F-8C8D-E28D1E138566}"/>
                </a:ext>
              </a:extLst>
            </p:cNvPr>
            <p:cNvSpPr>
              <a:spLocks noEditPoints="1"/>
            </p:cNvSpPr>
            <p:nvPr userDrawn="1"/>
          </p:nvSpPr>
          <p:spPr bwMode="auto">
            <a:xfrm>
              <a:off x="3929063" y="6350"/>
              <a:ext cx="1911350" cy="1619250"/>
            </a:xfrm>
            <a:custGeom>
              <a:avLst/>
              <a:gdLst>
                <a:gd name="T0" fmla="*/ 47 w 1018"/>
                <a:gd name="T1" fmla="*/ 358 h 862"/>
                <a:gd name="T2" fmla="*/ 51 w 1018"/>
                <a:gd name="T3" fmla="*/ 449 h 862"/>
                <a:gd name="T4" fmla="*/ 70 w 1018"/>
                <a:gd name="T5" fmla="*/ 534 h 862"/>
                <a:gd name="T6" fmla="*/ 182 w 1018"/>
                <a:gd name="T7" fmla="*/ 591 h 862"/>
                <a:gd name="T8" fmla="*/ 210 w 1018"/>
                <a:gd name="T9" fmla="*/ 513 h 862"/>
                <a:gd name="T10" fmla="*/ 403 w 1018"/>
                <a:gd name="T11" fmla="*/ 371 h 862"/>
                <a:gd name="T12" fmla="*/ 332 w 1018"/>
                <a:gd name="T13" fmla="*/ 844 h 862"/>
                <a:gd name="T14" fmla="*/ 395 w 1018"/>
                <a:gd name="T15" fmla="*/ 829 h 862"/>
                <a:gd name="T16" fmla="*/ 514 w 1018"/>
                <a:gd name="T17" fmla="*/ 372 h 862"/>
                <a:gd name="T18" fmla="*/ 586 w 1018"/>
                <a:gd name="T19" fmla="*/ 338 h 862"/>
                <a:gd name="T20" fmla="*/ 588 w 1018"/>
                <a:gd name="T21" fmla="*/ 631 h 862"/>
                <a:gd name="T22" fmla="*/ 588 w 1018"/>
                <a:gd name="T23" fmla="*/ 631 h 862"/>
                <a:gd name="T24" fmla="*/ 609 w 1018"/>
                <a:gd name="T25" fmla="*/ 631 h 862"/>
                <a:gd name="T26" fmla="*/ 609 w 1018"/>
                <a:gd name="T27" fmla="*/ 631 h 862"/>
                <a:gd name="T28" fmla="*/ 692 w 1018"/>
                <a:gd name="T29" fmla="*/ 481 h 862"/>
                <a:gd name="T30" fmla="*/ 843 w 1018"/>
                <a:gd name="T31" fmla="*/ 477 h 862"/>
                <a:gd name="T32" fmla="*/ 978 w 1018"/>
                <a:gd name="T33" fmla="*/ 679 h 862"/>
                <a:gd name="T34" fmla="*/ 996 w 1018"/>
                <a:gd name="T35" fmla="*/ 573 h 862"/>
                <a:gd name="T36" fmla="*/ 946 w 1018"/>
                <a:gd name="T37" fmla="*/ 385 h 862"/>
                <a:gd name="T38" fmla="*/ 907 w 1018"/>
                <a:gd name="T39" fmla="*/ 334 h 862"/>
                <a:gd name="T40" fmla="*/ 753 w 1018"/>
                <a:gd name="T41" fmla="*/ 48 h 862"/>
                <a:gd name="T42" fmla="*/ 666 w 1018"/>
                <a:gd name="T43" fmla="*/ 83 h 862"/>
                <a:gd name="T44" fmla="*/ 673 w 1018"/>
                <a:gd name="T45" fmla="*/ 161 h 862"/>
                <a:gd name="T46" fmla="*/ 582 w 1018"/>
                <a:gd name="T47" fmla="*/ 89 h 862"/>
                <a:gd name="T48" fmla="*/ 486 w 1018"/>
                <a:gd name="T49" fmla="*/ 48 h 862"/>
                <a:gd name="T50" fmla="*/ 426 w 1018"/>
                <a:gd name="T51" fmla="*/ 250 h 862"/>
                <a:gd name="T52" fmla="*/ 276 w 1018"/>
                <a:gd name="T53" fmla="*/ 318 h 862"/>
                <a:gd name="T54" fmla="*/ 281 w 1018"/>
                <a:gd name="T55" fmla="*/ 191 h 862"/>
                <a:gd name="T56" fmla="*/ 279 w 1018"/>
                <a:gd name="T57" fmla="*/ 76 h 862"/>
                <a:gd name="T58" fmla="*/ 171 w 1018"/>
                <a:gd name="T59" fmla="*/ 100 h 862"/>
                <a:gd name="T60" fmla="*/ 59 w 1018"/>
                <a:gd name="T61" fmla="*/ 358 h 862"/>
                <a:gd name="T62" fmla="*/ 725 w 1018"/>
                <a:gd name="T63" fmla="*/ 232 h 862"/>
                <a:gd name="T64" fmla="*/ 779 w 1018"/>
                <a:gd name="T65" fmla="*/ 382 h 862"/>
                <a:gd name="T66" fmla="*/ 697 w 1018"/>
                <a:gd name="T67" fmla="*/ 282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8" h="862">
                  <a:moveTo>
                    <a:pt x="59" y="358"/>
                  </a:moveTo>
                  <a:cubicBezTo>
                    <a:pt x="55" y="358"/>
                    <a:pt x="51" y="357"/>
                    <a:pt x="47" y="358"/>
                  </a:cubicBezTo>
                  <a:cubicBezTo>
                    <a:pt x="29" y="362"/>
                    <a:pt x="8" y="362"/>
                    <a:pt x="2" y="386"/>
                  </a:cubicBezTo>
                  <a:cubicBezTo>
                    <a:pt x="0" y="398"/>
                    <a:pt x="40" y="448"/>
                    <a:pt x="51" y="449"/>
                  </a:cubicBezTo>
                  <a:cubicBezTo>
                    <a:pt x="97" y="456"/>
                    <a:pt x="97" y="456"/>
                    <a:pt x="79" y="502"/>
                  </a:cubicBezTo>
                  <a:cubicBezTo>
                    <a:pt x="75" y="512"/>
                    <a:pt x="70" y="523"/>
                    <a:pt x="70" y="534"/>
                  </a:cubicBezTo>
                  <a:cubicBezTo>
                    <a:pt x="69" y="550"/>
                    <a:pt x="60" y="573"/>
                    <a:pt x="83" y="580"/>
                  </a:cubicBezTo>
                  <a:cubicBezTo>
                    <a:pt x="115" y="590"/>
                    <a:pt x="149" y="598"/>
                    <a:pt x="182" y="591"/>
                  </a:cubicBezTo>
                  <a:cubicBezTo>
                    <a:pt x="196" y="589"/>
                    <a:pt x="208" y="578"/>
                    <a:pt x="208" y="559"/>
                  </a:cubicBezTo>
                  <a:cubicBezTo>
                    <a:pt x="208" y="544"/>
                    <a:pt x="209" y="528"/>
                    <a:pt x="210" y="513"/>
                  </a:cubicBezTo>
                  <a:cubicBezTo>
                    <a:pt x="211" y="482"/>
                    <a:pt x="210" y="443"/>
                    <a:pt x="238" y="427"/>
                  </a:cubicBezTo>
                  <a:cubicBezTo>
                    <a:pt x="286" y="398"/>
                    <a:pt x="343" y="388"/>
                    <a:pt x="403" y="371"/>
                  </a:cubicBezTo>
                  <a:cubicBezTo>
                    <a:pt x="386" y="444"/>
                    <a:pt x="369" y="509"/>
                    <a:pt x="354" y="576"/>
                  </a:cubicBezTo>
                  <a:cubicBezTo>
                    <a:pt x="333" y="664"/>
                    <a:pt x="320" y="753"/>
                    <a:pt x="332" y="844"/>
                  </a:cubicBezTo>
                  <a:cubicBezTo>
                    <a:pt x="334" y="862"/>
                    <a:pt x="350" y="858"/>
                    <a:pt x="351" y="858"/>
                  </a:cubicBezTo>
                  <a:cubicBezTo>
                    <a:pt x="365" y="846"/>
                    <a:pt x="386" y="841"/>
                    <a:pt x="395" y="829"/>
                  </a:cubicBezTo>
                  <a:cubicBezTo>
                    <a:pt x="410" y="808"/>
                    <a:pt x="418" y="781"/>
                    <a:pt x="426" y="756"/>
                  </a:cubicBezTo>
                  <a:cubicBezTo>
                    <a:pt x="463" y="630"/>
                    <a:pt x="490" y="501"/>
                    <a:pt x="514" y="372"/>
                  </a:cubicBezTo>
                  <a:cubicBezTo>
                    <a:pt x="524" y="323"/>
                    <a:pt x="547" y="297"/>
                    <a:pt x="593" y="285"/>
                  </a:cubicBezTo>
                  <a:cubicBezTo>
                    <a:pt x="596" y="304"/>
                    <a:pt x="591" y="322"/>
                    <a:pt x="586" y="338"/>
                  </a:cubicBezTo>
                  <a:cubicBezTo>
                    <a:pt x="566" y="401"/>
                    <a:pt x="553" y="465"/>
                    <a:pt x="558" y="530"/>
                  </a:cubicBezTo>
                  <a:cubicBezTo>
                    <a:pt x="560" y="563"/>
                    <a:pt x="546" y="607"/>
                    <a:pt x="588" y="631"/>
                  </a:cubicBezTo>
                  <a:cubicBezTo>
                    <a:pt x="588" y="631"/>
                    <a:pt x="588" y="631"/>
                    <a:pt x="588" y="631"/>
                  </a:cubicBezTo>
                  <a:cubicBezTo>
                    <a:pt x="588" y="631"/>
                    <a:pt x="588" y="631"/>
                    <a:pt x="588" y="631"/>
                  </a:cubicBezTo>
                  <a:cubicBezTo>
                    <a:pt x="591" y="641"/>
                    <a:pt x="594" y="650"/>
                    <a:pt x="598" y="661"/>
                  </a:cubicBezTo>
                  <a:cubicBezTo>
                    <a:pt x="607" y="651"/>
                    <a:pt x="609" y="642"/>
                    <a:pt x="609" y="631"/>
                  </a:cubicBezTo>
                  <a:cubicBezTo>
                    <a:pt x="607" y="629"/>
                    <a:pt x="604" y="627"/>
                    <a:pt x="602" y="626"/>
                  </a:cubicBezTo>
                  <a:cubicBezTo>
                    <a:pt x="604" y="625"/>
                    <a:pt x="607" y="626"/>
                    <a:pt x="609" y="631"/>
                  </a:cubicBezTo>
                  <a:cubicBezTo>
                    <a:pt x="624" y="577"/>
                    <a:pt x="623" y="519"/>
                    <a:pt x="642" y="463"/>
                  </a:cubicBezTo>
                  <a:cubicBezTo>
                    <a:pt x="658" y="474"/>
                    <a:pt x="674" y="479"/>
                    <a:pt x="692" y="481"/>
                  </a:cubicBezTo>
                  <a:cubicBezTo>
                    <a:pt x="733" y="487"/>
                    <a:pt x="770" y="466"/>
                    <a:pt x="810" y="461"/>
                  </a:cubicBezTo>
                  <a:cubicBezTo>
                    <a:pt x="830" y="459"/>
                    <a:pt x="836" y="462"/>
                    <a:pt x="843" y="477"/>
                  </a:cubicBezTo>
                  <a:cubicBezTo>
                    <a:pt x="865" y="521"/>
                    <a:pt x="881" y="567"/>
                    <a:pt x="890" y="617"/>
                  </a:cubicBezTo>
                  <a:cubicBezTo>
                    <a:pt x="902" y="691"/>
                    <a:pt x="905" y="690"/>
                    <a:pt x="978" y="679"/>
                  </a:cubicBezTo>
                  <a:cubicBezTo>
                    <a:pt x="1013" y="674"/>
                    <a:pt x="1018" y="655"/>
                    <a:pt x="1013" y="627"/>
                  </a:cubicBezTo>
                  <a:cubicBezTo>
                    <a:pt x="1010" y="609"/>
                    <a:pt x="1005" y="590"/>
                    <a:pt x="996" y="573"/>
                  </a:cubicBezTo>
                  <a:cubicBezTo>
                    <a:pt x="971" y="523"/>
                    <a:pt x="959" y="469"/>
                    <a:pt x="943" y="416"/>
                  </a:cubicBezTo>
                  <a:cubicBezTo>
                    <a:pt x="939" y="404"/>
                    <a:pt x="941" y="394"/>
                    <a:pt x="946" y="385"/>
                  </a:cubicBezTo>
                  <a:cubicBezTo>
                    <a:pt x="958" y="363"/>
                    <a:pt x="952" y="345"/>
                    <a:pt x="929" y="342"/>
                  </a:cubicBezTo>
                  <a:cubicBezTo>
                    <a:pt x="920" y="341"/>
                    <a:pt x="913" y="345"/>
                    <a:pt x="907" y="334"/>
                  </a:cubicBezTo>
                  <a:cubicBezTo>
                    <a:pt x="880" y="282"/>
                    <a:pt x="848" y="233"/>
                    <a:pt x="825" y="180"/>
                  </a:cubicBezTo>
                  <a:cubicBezTo>
                    <a:pt x="805" y="134"/>
                    <a:pt x="781" y="90"/>
                    <a:pt x="753" y="48"/>
                  </a:cubicBezTo>
                  <a:cubicBezTo>
                    <a:pt x="749" y="41"/>
                    <a:pt x="743" y="28"/>
                    <a:pt x="735" y="32"/>
                  </a:cubicBezTo>
                  <a:cubicBezTo>
                    <a:pt x="710" y="45"/>
                    <a:pt x="684" y="60"/>
                    <a:pt x="666" y="83"/>
                  </a:cubicBezTo>
                  <a:cubicBezTo>
                    <a:pt x="653" y="100"/>
                    <a:pt x="673" y="112"/>
                    <a:pt x="676" y="127"/>
                  </a:cubicBezTo>
                  <a:cubicBezTo>
                    <a:pt x="678" y="139"/>
                    <a:pt x="696" y="150"/>
                    <a:pt x="673" y="161"/>
                  </a:cubicBezTo>
                  <a:cubicBezTo>
                    <a:pt x="636" y="178"/>
                    <a:pt x="601" y="201"/>
                    <a:pt x="557" y="213"/>
                  </a:cubicBezTo>
                  <a:cubicBezTo>
                    <a:pt x="566" y="170"/>
                    <a:pt x="573" y="129"/>
                    <a:pt x="582" y="89"/>
                  </a:cubicBezTo>
                  <a:cubicBezTo>
                    <a:pt x="592" y="45"/>
                    <a:pt x="584" y="29"/>
                    <a:pt x="539" y="12"/>
                  </a:cubicBezTo>
                  <a:cubicBezTo>
                    <a:pt x="506" y="0"/>
                    <a:pt x="499" y="30"/>
                    <a:pt x="486" y="48"/>
                  </a:cubicBezTo>
                  <a:cubicBezTo>
                    <a:pt x="474" y="64"/>
                    <a:pt x="466" y="83"/>
                    <a:pt x="462" y="103"/>
                  </a:cubicBezTo>
                  <a:cubicBezTo>
                    <a:pt x="450" y="152"/>
                    <a:pt x="438" y="201"/>
                    <a:pt x="426" y="250"/>
                  </a:cubicBezTo>
                  <a:cubicBezTo>
                    <a:pt x="423" y="263"/>
                    <a:pt x="421" y="275"/>
                    <a:pt x="406" y="280"/>
                  </a:cubicBezTo>
                  <a:cubicBezTo>
                    <a:pt x="363" y="292"/>
                    <a:pt x="319" y="305"/>
                    <a:pt x="276" y="318"/>
                  </a:cubicBezTo>
                  <a:cubicBezTo>
                    <a:pt x="255" y="324"/>
                    <a:pt x="252" y="314"/>
                    <a:pt x="255" y="297"/>
                  </a:cubicBezTo>
                  <a:cubicBezTo>
                    <a:pt x="261" y="261"/>
                    <a:pt x="266" y="225"/>
                    <a:pt x="281" y="191"/>
                  </a:cubicBezTo>
                  <a:cubicBezTo>
                    <a:pt x="294" y="161"/>
                    <a:pt x="298" y="130"/>
                    <a:pt x="300" y="99"/>
                  </a:cubicBezTo>
                  <a:cubicBezTo>
                    <a:pt x="301" y="83"/>
                    <a:pt x="297" y="76"/>
                    <a:pt x="279" y="76"/>
                  </a:cubicBezTo>
                  <a:cubicBezTo>
                    <a:pt x="261" y="75"/>
                    <a:pt x="242" y="71"/>
                    <a:pt x="224" y="66"/>
                  </a:cubicBezTo>
                  <a:cubicBezTo>
                    <a:pt x="192" y="57"/>
                    <a:pt x="183" y="72"/>
                    <a:pt x="171" y="100"/>
                  </a:cubicBezTo>
                  <a:cubicBezTo>
                    <a:pt x="143" y="164"/>
                    <a:pt x="145" y="233"/>
                    <a:pt x="126" y="298"/>
                  </a:cubicBezTo>
                  <a:cubicBezTo>
                    <a:pt x="114" y="341"/>
                    <a:pt x="97" y="356"/>
                    <a:pt x="59" y="358"/>
                  </a:cubicBezTo>
                  <a:close/>
                  <a:moveTo>
                    <a:pt x="697" y="282"/>
                  </a:moveTo>
                  <a:cubicBezTo>
                    <a:pt x="703" y="265"/>
                    <a:pt x="715" y="249"/>
                    <a:pt x="725" y="232"/>
                  </a:cubicBezTo>
                  <a:cubicBezTo>
                    <a:pt x="757" y="273"/>
                    <a:pt x="777" y="314"/>
                    <a:pt x="794" y="358"/>
                  </a:cubicBezTo>
                  <a:cubicBezTo>
                    <a:pt x="802" y="378"/>
                    <a:pt x="797" y="383"/>
                    <a:pt x="779" y="382"/>
                  </a:cubicBezTo>
                  <a:cubicBezTo>
                    <a:pt x="774" y="382"/>
                    <a:pt x="769" y="383"/>
                    <a:pt x="764" y="383"/>
                  </a:cubicBezTo>
                  <a:cubicBezTo>
                    <a:pt x="618" y="393"/>
                    <a:pt x="664" y="384"/>
                    <a:pt x="697" y="28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7" name="Freeform 9">
              <a:extLst>
                <a:ext uri="{FF2B5EF4-FFF2-40B4-BE49-F238E27FC236}">
                  <a16:creationId xmlns:a16="http://schemas.microsoft.com/office/drawing/2014/main" xmlns="" id="{3CA3DD3B-1F81-4090-9F2D-091D3603842B}"/>
                </a:ext>
              </a:extLst>
            </p:cNvPr>
            <p:cNvSpPr>
              <a:spLocks noEditPoints="1"/>
            </p:cNvSpPr>
            <p:nvPr userDrawn="1"/>
          </p:nvSpPr>
          <p:spPr bwMode="auto">
            <a:xfrm>
              <a:off x="6592888" y="-477838"/>
              <a:ext cx="1638300" cy="1947863"/>
            </a:xfrm>
            <a:custGeom>
              <a:avLst/>
              <a:gdLst>
                <a:gd name="T0" fmla="*/ 14 w 873"/>
                <a:gd name="T1" fmla="*/ 1009 h 1036"/>
                <a:gd name="T2" fmla="*/ 20 w 873"/>
                <a:gd name="T3" fmla="*/ 1026 h 1036"/>
                <a:gd name="T4" fmla="*/ 44 w 873"/>
                <a:gd name="T5" fmla="*/ 1024 h 1036"/>
                <a:gd name="T6" fmla="*/ 118 w 873"/>
                <a:gd name="T7" fmla="*/ 878 h 1036"/>
                <a:gd name="T8" fmla="*/ 151 w 873"/>
                <a:gd name="T9" fmla="*/ 746 h 1036"/>
                <a:gd name="T10" fmla="*/ 167 w 873"/>
                <a:gd name="T11" fmla="*/ 764 h 1036"/>
                <a:gd name="T12" fmla="*/ 280 w 873"/>
                <a:gd name="T13" fmla="*/ 911 h 1036"/>
                <a:gd name="T14" fmla="*/ 435 w 873"/>
                <a:gd name="T15" fmla="*/ 964 h 1036"/>
                <a:gd name="T16" fmla="*/ 466 w 873"/>
                <a:gd name="T17" fmla="*/ 913 h 1036"/>
                <a:gd name="T18" fmla="*/ 696 w 873"/>
                <a:gd name="T19" fmla="*/ 846 h 1036"/>
                <a:gd name="T20" fmla="*/ 762 w 873"/>
                <a:gd name="T21" fmla="*/ 639 h 1036"/>
                <a:gd name="T22" fmla="*/ 639 w 873"/>
                <a:gd name="T23" fmla="*/ 496 h 1036"/>
                <a:gd name="T24" fmla="*/ 650 w 873"/>
                <a:gd name="T25" fmla="*/ 490 h 1036"/>
                <a:gd name="T26" fmla="*/ 676 w 873"/>
                <a:gd name="T27" fmla="*/ 443 h 1036"/>
                <a:gd name="T28" fmla="*/ 650 w 873"/>
                <a:gd name="T29" fmla="*/ 416 h 1036"/>
                <a:gd name="T30" fmla="*/ 650 w 873"/>
                <a:gd name="T31" fmla="*/ 401 h 1036"/>
                <a:gd name="T32" fmla="*/ 766 w 873"/>
                <a:gd name="T33" fmla="*/ 311 h 1036"/>
                <a:gd name="T34" fmla="*/ 837 w 873"/>
                <a:gd name="T35" fmla="*/ 325 h 1036"/>
                <a:gd name="T36" fmla="*/ 837 w 873"/>
                <a:gd name="T37" fmla="*/ 325 h 1036"/>
                <a:gd name="T38" fmla="*/ 863 w 873"/>
                <a:gd name="T39" fmla="*/ 362 h 1036"/>
                <a:gd name="T40" fmla="*/ 858 w 873"/>
                <a:gd name="T41" fmla="*/ 317 h 1036"/>
                <a:gd name="T42" fmla="*/ 861 w 873"/>
                <a:gd name="T43" fmla="*/ 281 h 1036"/>
                <a:gd name="T44" fmla="*/ 677 w 873"/>
                <a:gd name="T45" fmla="*/ 218 h 1036"/>
                <a:gd name="T46" fmla="*/ 613 w 873"/>
                <a:gd name="T47" fmla="*/ 265 h 1036"/>
                <a:gd name="T48" fmla="*/ 474 w 873"/>
                <a:gd name="T49" fmla="*/ 462 h 1036"/>
                <a:gd name="T50" fmla="*/ 446 w 873"/>
                <a:gd name="T51" fmla="*/ 482 h 1036"/>
                <a:gd name="T52" fmla="*/ 227 w 873"/>
                <a:gd name="T53" fmla="*/ 529 h 1036"/>
                <a:gd name="T54" fmla="*/ 204 w 873"/>
                <a:gd name="T55" fmla="*/ 507 h 1036"/>
                <a:gd name="T56" fmla="*/ 256 w 873"/>
                <a:gd name="T57" fmla="*/ 298 h 1036"/>
                <a:gd name="T58" fmla="*/ 306 w 873"/>
                <a:gd name="T59" fmla="*/ 72 h 1036"/>
                <a:gd name="T60" fmla="*/ 256 w 873"/>
                <a:gd name="T61" fmla="*/ 12 h 1036"/>
                <a:gd name="T62" fmla="*/ 217 w 873"/>
                <a:gd name="T63" fmla="*/ 37 h 1036"/>
                <a:gd name="T64" fmla="*/ 173 w 873"/>
                <a:gd name="T65" fmla="*/ 140 h 1036"/>
                <a:gd name="T66" fmla="*/ 88 w 873"/>
                <a:gd name="T67" fmla="*/ 513 h 1036"/>
                <a:gd name="T68" fmla="*/ 57 w 873"/>
                <a:gd name="T69" fmla="*/ 633 h 1036"/>
                <a:gd name="T70" fmla="*/ 14 w 873"/>
                <a:gd name="T71" fmla="*/ 1009 h 1036"/>
                <a:gd name="T72" fmla="*/ 431 w 873"/>
                <a:gd name="T73" fmla="*/ 585 h 1036"/>
                <a:gd name="T74" fmla="*/ 442 w 873"/>
                <a:gd name="T75" fmla="*/ 583 h 1036"/>
                <a:gd name="T76" fmla="*/ 566 w 873"/>
                <a:gd name="T77" fmla="*/ 617 h 1036"/>
                <a:gd name="T78" fmla="*/ 617 w 873"/>
                <a:gd name="T79" fmla="*/ 656 h 1036"/>
                <a:gd name="T80" fmla="*/ 629 w 873"/>
                <a:gd name="T81" fmla="*/ 754 h 1036"/>
                <a:gd name="T82" fmla="*/ 521 w 873"/>
                <a:gd name="T83" fmla="*/ 826 h 1036"/>
                <a:gd name="T84" fmla="*/ 469 w 873"/>
                <a:gd name="T85" fmla="*/ 873 h 1036"/>
                <a:gd name="T86" fmla="*/ 456 w 873"/>
                <a:gd name="T87" fmla="*/ 875 h 1036"/>
                <a:gd name="T88" fmla="*/ 440 w 873"/>
                <a:gd name="T89" fmla="*/ 881 h 1036"/>
                <a:gd name="T90" fmla="*/ 440 w 873"/>
                <a:gd name="T91" fmla="*/ 881 h 1036"/>
                <a:gd name="T92" fmla="*/ 440 w 873"/>
                <a:gd name="T93" fmla="*/ 881 h 1036"/>
                <a:gd name="T94" fmla="*/ 370 w 873"/>
                <a:gd name="T95" fmla="*/ 820 h 1036"/>
                <a:gd name="T96" fmla="*/ 313 w 873"/>
                <a:gd name="T97" fmla="*/ 762 h 1036"/>
                <a:gd name="T98" fmla="*/ 205 w 873"/>
                <a:gd name="T99" fmla="*/ 650 h 1036"/>
                <a:gd name="T100" fmla="*/ 431 w 873"/>
                <a:gd name="T101" fmla="*/ 58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73" h="1036">
                  <a:moveTo>
                    <a:pt x="14" y="1009"/>
                  </a:moveTo>
                  <a:cubicBezTo>
                    <a:pt x="14" y="1015"/>
                    <a:pt x="9" y="1032"/>
                    <a:pt x="20" y="1026"/>
                  </a:cubicBezTo>
                  <a:cubicBezTo>
                    <a:pt x="29" y="1021"/>
                    <a:pt x="33" y="1036"/>
                    <a:pt x="44" y="1024"/>
                  </a:cubicBezTo>
                  <a:cubicBezTo>
                    <a:pt x="83" y="982"/>
                    <a:pt x="105" y="933"/>
                    <a:pt x="118" y="878"/>
                  </a:cubicBezTo>
                  <a:cubicBezTo>
                    <a:pt x="129" y="836"/>
                    <a:pt x="139" y="793"/>
                    <a:pt x="151" y="746"/>
                  </a:cubicBezTo>
                  <a:cubicBezTo>
                    <a:pt x="159" y="755"/>
                    <a:pt x="164" y="759"/>
                    <a:pt x="167" y="764"/>
                  </a:cubicBezTo>
                  <a:cubicBezTo>
                    <a:pt x="205" y="813"/>
                    <a:pt x="243" y="862"/>
                    <a:pt x="280" y="911"/>
                  </a:cubicBezTo>
                  <a:cubicBezTo>
                    <a:pt x="320" y="964"/>
                    <a:pt x="374" y="978"/>
                    <a:pt x="435" y="964"/>
                  </a:cubicBezTo>
                  <a:cubicBezTo>
                    <a:pt x="460" y="959"/>
                    <a:pt x="488" y="949"/>
                    <a:pt x="466" y="913"/>
                  </a:cubicBezTo>
                  <a:cubicBezTo>
                    <a:pt x="550" y="909"/>
                    <a:pt x="628" y="898"/>
                    <a:pt x="696" y="846"/>
                  </a:cubicBezTo>
                  <a:cubicBezTo>
                    <a:pt x="763" y="796"/>
                    <a:pt x="789" y="719"/>
                    <a:pt x="762" y="639"/>
                  </a:cubicBezTo>
                  <a:cubicBezTo>
                    <a:pt x="741" y="574"/>
                    <a:pt x="691" y="535"/>
                    <a:pt x="639" y="496"/>
                  </a:cubicBezTo>
                  <a:cubicBezTo>
                    <a:pt x="644" y="494"/>
                    <a:pt x="647" y="492"/>
                    <a:pt x="650" y="490"/>
                  </a:cubicBezTo>
                  <a:cubicBezTo>
                    <a:pt x="665" y="478"/>
                    <a:pt x="673" y="460"/>
                    <a:pt x="676" y="443"/>
                  </a:cubicBezTo>
                  <a:cubicBezTo>
                    <a:pt x="679" y="429"/>
                    <a:pt x="671" y="415"/>
                    <a:pt x="650" y="416"/>
                  </a:cubicBezTo>
                  <a:cubicBezTo>
                    <a:pt x="643" y="416"/>
                    <a:pt x="646" y="404"/>
                    <a:pt x="650" y="401"/>
                  </a:cubicBezTo>
                  <a:cubicBezTo>
                    <a:pt x="689" y="371"/>
                    <a:pt x="702" y="310"/>
                    <a:pt x="766" y="311"/>
                  </a:cubicBezTo>
                  <a:cubicBezTo>
                    <a:pt x="791" y="312"/>
                    <a:pt x="813" y="322"/>
                    <a:pt x="837" y="325"/>
                  </a:cubicBezTo>
                  <a:cubicBezTo>
                    <a:pt x="837" y="325"/>
                    <a:pt x="837" y="325"/>
                    <a:pt x="837" y="325"/>
                  </a:cubicBezTo>
                  <a:cubicBezTo>
                    <a:pt x="840" y="341"/>
                    <a:pt x="860" y="345"/>
                    <a:pt x="863" y="362"/>
                  </a:cubicBezTo>
                  <a:cubicBezTo>
                    <a:pt x="870" y="345"/>
                    <a:pt x="868" y="331"/>
                    <a:pt x="858" y="317"/>
                  </a:cubicBezTo>
                  <a:cubicBezTo>
                    <a:pt x="873" y="306"/>
                    <a:pt x="868" y="294"/>
                    <a:pt x="861" y="281"/>
                  </a:cubicBezTo>
                  <a:cubicBezTo>
                    <a:pt x="835" y="230"/>
                    <a:pt x="755" y="177"/>
                    <a:pt x="677" y="218"/>
                  </a:cubicBezTo>
                  <a:cubicBezTo>
                    <a:pt x="653" y="231"/>
                    <a:pt x="632" y="246"/>
                    <a:pt x="613" y="265"/>
                  </a:cubicBezTo>
                  <a:cubicBezTo>
                    <a:pt x="555" y="322"/>
                    <a:pt x="490" y="375"/>
                    <a:pt x="474" y="462"/>
                  </a:cubicBezTo>
                  <a:cubicBezTo>
                    <a:pt x="470" y="480"/>
                    <a:pt x="457" y="478"/>
                    <a:pt x="446" y="482"/>
                  </a:cubicBezTo>
                  <a:cubicBezTo>
                    <a:pt x="374" y="504"/>
                    <a:pt x="301" y="514"/>
                    <a:pt x="227" y="529"/>
                  </a:cubicBezTo>
                  <a:cubicBezTo>
                    <a:pt x="205" y="533"/>
                    <a:pt x="200" y="526"/>
                    <a:pt x="204" y="507"/>
                  </a:cubicBezTo>
                  <a:cubicBezTo>
                    <a:pt x="221" y="437"/>
                    <a:pt x="236" y="367"/>
                    <a:pt x="256" y="298"/>
                  </a:cubicBezTo>
                  <a:cubicBezTo>
                    <a:pt x="277" y="223"/>
                    <a:pt x="288" y="147"/>
                    <a:pt x="306" y="72"/>
                  </a:cubicBezTo>
                  <a:cubicBezTo>
                    <a:pt x="315" y="32"/>
                    <a:pt x="281" y="24"/>
                    <a:pt x="256" y="12"/>
                  </a:cubicBezTo>
                  <a:cubicBezTo>
                    <a:pt x="233" y="0"/>
                    <a:pt x="226" y="24"/>
                    <a:pt x="217" y="37"/>
                  </a:cubicBezTo>
                  <a:cubicBezTo>
                    <a:pt x="194" y="68"/>
                    <a:pt x="181" y="103"/>
                    <a:pt x="173" y="140"/>
                  </a:cubicBezTo>
                  <a:cubicBezTo>
                    <a:pt x="145" y="265"/>
                    <a:pt x="120" y="390"/>
                    <a:pt x="88" y="513"/>
                  </a:cubicBezTo>
                  <a:cubicBezTo>
                    <a:pt x="77" y="553"/>
                    <a:pt x="64" y="591"/>
                    <a:pt x="57" y="633"/>
                  </a:cubicBezTo>
                  <a:cubicBezTo>
                    <a:pt x="35" y="758"/>
                    <a:pt x="0" y="881"/>
                    <a:pt x="14" y="1009"/>
                  </a:cubicBezTo>
                  <a:close/>
                  <a:moveTo>
                    <a:pt x="431" y="585"/>
                  </a:moveTo>
                  <a:cubicBezTo>
                    <a:pt x="435" y="585"/>
                    <a:pt x="439" y="585"/>
                    <a:pt x="442" y="583"/>
                  </a:cubicBezTo>
                  <a:cubicBezTo>
                    <a:pt x="498" y="542"/>
                    <a:pt x="531" y="579"/>
                    <a:pt x="566" y="617"/>
                  </a:cubicBezTo>
                  <a:cubicBezTo>
                    <a:pt x="580" y="633"/>
                    <a:pt x="598" y="647"/>
                    <a:pt x="617" y="656"/>
                  </a:cubicBezTo>
                  <a:cubicBezTo>
                    <a:pt x="666" y="679"/>
                    <a:pt x="659" y="719"/>
                    <a:pt x="629" y="754"/>
                  </a:cubicBezTo>
                  <a:cubicBezTo>
                    <a:pt x="601" y="788"/>
                    <a:pt x="559" y="807"/>
                    <a:pt x="521" y="826"/>
                  </a:cubicBezTo>
                  <a:cubicBezTo>
                    <a:pt x="497" y="838"/>
                    <a:pt x="475" y="843"/>
                    <a:pt x="469" y="873"/>
                  </a:cubicBezTo>
                  <a:cubicBezTo>
                    <a:pt x="469" y="874"/>
                    <a:pt x="461" y="874"/>
                    <a:pt x="456" y="875"/>
                  </a:cubicBezTo>
                  <a:cubicBezTo>
                    <a:pt x="451" y="877"/>
                    <a:pt x="445" y="879"/>
                    <a:pt x="440" y="881"/>
                  </a:cubicBezTo>
                  <a:cubicBezTo>
                    <a:pt x="440" y="881"/>
                    <a:pt x="440" y="881"/>
                    <a:pt x="440" y="881"/>
                  </a:cubicBezTo>
                  <a:cubicBezTo>
                    <a:pt x="440" y="881"/>
                    <a:pt x="440" y="881"/>
                    <a:pt x="440" y="881"/>
                  </a:cubicBezTo>
                  <a:cubicBezTo>
                    <a:pt x="428" y="848"/>
                    <a:pt x="393" y="841"/>
                    <a:pt x="370" y="820"/>
                  </a:cubicBezTo>
                  <a:cubicBezTo>
                    <a:pt x="350" y="802"/>
                    <a:pt x="331" y="783"/>
                    <a:pt x="313" y="762"/>
                  </a:cubicBezTo>
                  <a:cubicBezTo>
                    <a:pt x="280" y="723"/>
                    <a:pt x="241" y="688"/>
                    <a:pt x="205" y="650"/>
                  </a:cubicBezTo>
                  <a:cubicBezTo>
                    <a:pt x="278" y="625"/>
                    <a:pt x="353" y="599"/>
                    <a:pt x="431" y="58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cxnSp>
        <p:nvCxnSpPr>
          <p:cNvPr id="6" name="直接连接符 5">
            <a:extLst>
              <a:ext uri="{FF2B5EF4-FFF2-40B4-BE49-F238E27FC236}">
                <a16:creationId xmlns:a16="http://schemas.microsoft.com/office/drawing/2014/main" xmlns="" id="{CEA694AC-173C-426F-8B42-78D960CDEBE1}"/>
              </a:ext>
            </a:extLst>
          </p:cNvPr>
          <p:cNvCxnSpPr/>
          <p:nvPr/>
        </p:nvCxnSpPr>
        <p:spPr>
          <a:xfrm>
            <a:off x="6057900" y="1504611"/>
            <a:ext cx="0" cy="1697196"/>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
        <p:nvSpPr>
          <p:cNvPr id="5" name="文本占位符 4"/>
          <p:cNvSpPr>
            <a:spLocks noGrp="1"/>
          </p:cNvSpPr>
          <p:nvPr>
            <p:ph type="body" sz="quarter" idx="18"/>
          </p:nvPr>
        </p:nvSpPr>
        <p:spPr/>
        <p:txBody>
          <a:bodyPr/>
          <a:lstStyle/>
          <a:p>
            <a:endParaRPr lang="zh-CN" altLang="en-US"/>
          </a:p>
        </p:txBody>
      </p:sp>
      <p:sp>
        <p:nvSpPr>
          <p:cNvPr id="7" name="文本占位符 6"/>
          <p:cNvSpPr>
            <a:spLocks noGrp="1"/>
          </p:cNvSpPr>
          <p:nvPr>
            <p:ph type="body" sz="quarter" idx="17"/>
          </p:nvPr>
        </p:nvSpPr>
        <p:spPr/>
        <p:txBody>
          <a:bodyPr/>
          <a:lstStyle/>
          <a:p>
            <a:endParaRPr lang="zh-CN" altLang="en-US" dirty="0"/>
          </a:p>
        </p:txBody>
      </p:sp>
    </p:spTree>
    <p:extLst>
      <p:ext uri="{BB962C8B-B14F-4D97-AF65-F5344CB8AC3E}">
        <p14:creationId xmlns:p14="http://schemas.microsoft.com/office/powerpoint/2010/main" val="17977450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Thanks.</a:t>
            </a:r>
            <a:br>
              <a:rPr lang="en-US" altLang="zh-CN" dirty="0"/>
            </a:br>
            <a:r>
              <a:rPr lang="en-US" altLang="zh-CN" b="0" dirty="0"/>
              <a:t>And Your Slogan Here.</a:t>
            </a:r>
            <a:endParaRPr lang="zh-CN" altLang="en-US" sz="2400" b="0" dirty="0"/>
          </a:p>
        </p:txBody>
      </p:sp>
      <p:sp>
        <p:nvSpPr>
          <p:cNvPr id="3" name="文本占位符 2"/>
          <p:cNvSpPr>
            <a:spLocks noGrp="1"/>
          </p:cNvSpPr>
          <p:nvPr>
            <p:ph type="body" sz="quarter" idx="17"/>
          </p:nvPr>
        </p:nvSpPr>
        <p:spPr/>
        <p:txBody>
          <a:bodyPr/>
          <a:lstStyle/>
          <a:p>
            <a:r>
              <a:rPr lang="en-US" altLang="zh-CN" dirty="0"/>
              <a:t>Speaker name and title</a:t>
            </a:r>
          </a:p>
        </p:txBody>
      </p:sp>
      <p:sp>
        <p:nvSpPr>
          <p:cNvPr id="4" name="文本占位符 3"/>
          <p:cNvSpPr>
            <a:spLocks noGrp="1"/>
          </p:cNvSpPr>
          <p:nvPr>
            <p:ph type="body" sz="quarter" idx="18"/>
          </p:nvPr>
        </p:nvSpPr>
        <p:spPr/>
        <p:txBody>
          <a:bodyPr/>
          <a:lstStyle/>
          <a:p>
            <a:r>
              <a:rPr lang="en-US" altLang="zh-CN"/>
              <a:t>www.islide.cc</a:t>
            </a:r>
            <a:endParaRPr lang="zh-CN" altLang="en-US" dirty="0"/>
          </a:p>
        </p:txBody>
      </p:sp>
      <p:grpSp>
        <p:nvGrpSpPr>
          <p:cNvPr id="82" name="组合 81">
            <a:extLst>
              <a:ext uri="{FF2B5EF4-FFF2-40B4-BE49-F238E27FC236}">
                <a16:creationId xmlns:a16="http://schemas.microsoft.com/office/drawing/2014/main" xmlns="" id="{36F17589-30CB-418B-8BF0-4AB0DA550835}"/>
              </a:ext>
            </a:extLst>
          </p:cNvPr>
          <p:cNvGrpSpPr/>
          <p:nvPr/>
        </p:nvGrpSpPr>
        <p:grpSpPr>
          <a:xfrm>
            <a:off x="6879922" y="1307487"/>
            <a:ext cx="4359578" cy="1894320"/>
            <a:chOff x="2855913" y="-477838"/>
            <a:chExt cx="5757862" cy="2501900"/>
          </a:xfrm>
          <a:solidFill>
            <a:schemeClr val="tx1"/>
          </a:solidFill>
        </p:grpSpPr>
        <p:sp>
          <p:nvSpPr>
            <p:cNvPr id="83" name="Freeform 5">
              <a:extLst>
                <a:ext uri="{FF2B5EF4-FFF2-40B4-BE49-F238E27FC236}">
                  <a16:creationId xmlns:a16="http://schemas.microsoft.com/office/drawing/2014/main" xmlns="" id="{6A027E70-9CCB-4FC8-92F3-6DE59EAF2FDB}"/>
                </a:ext>
              </a:extLst>
            </p:cNvPr>
            <p:cNvSpPr>
              <a:spLocks/>
            </p:cNvSpPr>
            <p:nvPr userDrawn="1"/>
          </p:nvSpPr>
          <p:spPr bwMode="auto">
            <a:xfrm>
              <a:off x="2855913" y="76200"/>
              <a:ext cx="1317625" cy="1687513"/>
            </a:xfrm>
            <a:custGeom>
              <a:avLst/>
              <a:gdLst>
                <a:gd name="T0" fmla="*/ 557 w 702"/>
                <a:gd name="T1" fmla="*/ 136 h 898"/>
                <a:gd name="T2" fmla="*/ 681 w 702"/>
                <a:gd name="T3" fmla="*/ 72 h 898"/>
                <a:gd name="T4" fmla="*/ 700 w 702"/>
                <a:gd name="T5" fmla="*/ 55 h 898"/>
                <a:gd name="T6" fmla="*/ 673 w 702"/>
                <a:gd name="T7" fmla="*/ 31 h 898"/>
                <a:gd name="T8" fmla="*/ 656 w 702"/>
                <a:gd name="T9" fmla="*/ 16 h 898"/>
                <a:gd name="T10" fmla="*/ 569 w 702"/>
                <a:gd name="T11" fmla="*/ 21 h 898"/>
                <a:gd name="T12" fmla="*/ 286 w 702"/>
                <a:gd name="T13" fmla="*/ 79 h 898"/>
                <a:gd name="T14" fmla="*/ 38 w 702"/>
                <a:gd name="T15" fmla="*/ 130 h 898"/>
                <a:gd name="T16" fmla="*/ 4 w 702"/>
                <a:gd name="T17" fmla="*/ 193 h 898"/>
                <a:gd name="T18" fmla="*/ 34 w 702"/>
                <a:gd name="T19" fmla="*/ 231 h 898"/>
                <a:gd name="T20" fmla="*/ 216 w 702"/>
                <a:gd name="T21" fmla="*/ 210 h 898"/>
                <a:gd name="T22" fmla="*/ 381 w 702"/>
                <a:gd name="T23" fmla="*/ 176 h 898"/>
                <a:gd name="T24" fmla="*/ 374 w 702"/>
                <a:gd name="T25" fmla="*/ 216 h 898"/>
                <a:gd name="T26" fmla="*/ 351 w 702"/>
                <a:gd name="T27" fmla="*/ 487 h 898"/>
                <a:gd name="T28" fmla="*/ 338 w 702"/>
                <a:gd name="T29" fmla="*/ 716 h 898"/>
                <a:gd name="T30" fmla="*/ 329 w 702"/>
                <a:gd name="T31" fmla="*/ 755 h 898"/>
                <a:gd name="T32" fmla="*/ 350 w 702"/>
                <a:gd name="T33" fmla="*/ 771 h 898"/>
                <a:gd name="T34" fmla="*/ 350 w 702"/>
                <a:gd name="T35" fmla="*/ 799 h 898"/>
                <a:gd name="T36" fmla="*/ 345 w 702"/>
                <a:gd name="T37" fmla="*/ 843 h 898"/>
                <a:gd name="T38" fmla="*/ 358 w 702"/>
                <a:gd name="T39" fmla="*/ 840 h 898"/>
                <a:gd name="T40" fmla="*/ 397 w 702"/>
                <a:gd name="T41" fmla="*/ 885 h 898"/>
                <a:gd name="T42" fmla="*/ 402 w 702"/>
                <a:gd name="T43" fmla="*/ 896 h 898"/>
                <a:gd name="T44" fmla="*/ 412 w 702"/>
                <a:gd name="T45" fmla="*/ 870 h 898"/>
                <a:gd name="T46" fmla="*/ 427 w 702"/>
                <a:gd name="T47" fmla="*/ 828 h 898"/>
                <a:gd name="T48" fmla="*/ 444 w 702"/>
                <a:gd name="T49" fmla="*/ 704 h 898"/>
                <a:gd name="T50" fmla="*/ 534 w 702"/>
                <a:gd name="T51" fmla="*/ 164 h 898"/>
                <a:gd name="T52" fmla="*/ 557 w 702"/>
                <a:gd name="T53" fmla="*/ 136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2" h="898">
                  <a:moveTo>
                    <a:pt x="557" y="136"/>
                  </a:moveTo>
                  <a:cubicBezTo>
                    <a:pt x="599" y="117"/>
                    <a:pt x="649" y="111"/>
                    <a:pt x="681" y="72"/>
                  </a:cubicBezTo>
                  <a:cubicBezTo>
                    <a:pt x="686" y="65"/>
                    <a:pt x="702" y="68"/>
                    <a:pt x="700" y="55"/>
                  </a:cubicBezTo>
                  <a:cubicBezTo>
                    <a:pt x="698" y="40"/>
                    <a:pt x="685" y="35"/>
                    <a:pt x="673" y="31"/>
                  </a:cubicBezTo>
                  <a:cubicBezTo>
                    <a:pt x="666" y="27"/>
                    <a:pt x="680" y="0"/>
                    <a:pt x="656" y="16"/>
                  </a:cubicBezTo>
                  <a:cubicBezTo>
                    <a:pt x="627" y="16"/>
                    <a:pt x="598" y="15"/>
                    <a:pt x="569" y="21"/>
                  </a:cubicBezTo>
                  <a:cubicBezTo>
                    <a:pt x="475" y="41"/>
                    <a:pt x="380" y="60"/>
                    <a:pt x="286" y="79"/>
                  </a:cubicBezTo>
                  <a:cubicBezTo>
                    <a:pt x="203" y="96"/>
                    <a:pt x="121" y="114"/>
                    <a:pt x="38" y="130"/>
                  </a:cubicBezTo>
                  <a:cubicBezTo>
                    <a:pt x="0" y="138"/>
                    <a:pt x="7" y="167"/>
                    <a:pt x="4" y="193"/>
                  </a:cubicBezTo>
                  <a:cubicBezTo>
                    <a:pt x="1" y="216"/>
                    <a:pt x="12" y="226"/>
                    <a:pt x="34" y="231"/>
                  </a:cubicBezTo>
                  <a:cubicBezTo>
                    <a:pt x="98" y="247"/>
                    <a:pt x="156" y="221"/>
                    <a:pt x="216" y="210"/>
                  </a:cubicBezTo>
                  <a:cubicBezTo>
                    <a:pt x="271" y="201"/>
                    <a:pt x="324" y="180"/>
                    <a:pt x="381" y="176"/>
                  </a:cubicBezTo>
                  <a:cubicBezTo>
                    <a:pt x="378" y="192"/>
                    <a:pt x="375" y="204"/>
                    <a:pt x="374" y="216"/>
                  </a:cubicBezTo>
                  <a:cubicBezTo>
                    <a:pt x="362" y="306"/>
                    <a:pt x="365" y="397"/>
                    <a:pt x="351" y="487"/>
                  </a:cubicBezTo>
                  <a:cubicBezTo>
                    <a:pt x="338" y="562"/>
                    <a:pt x="341" y="640"/>
                    <a:pt x="338" y="716"/>
                  </a:cubicBezTo>
                  <a:cubicBezTo>
                    <a:pt x="335" y="729"/>
                    <a:pt x="333" y="742"/>
                    <a:pt x="329" y="755"/>
                  </a:cubicBezTo>
                  <a:cubicBezTo>
                    <a:pt x="324" y="776"/>
                    <a:pt x="336" y="774"/>
                    <a:pt x="350" y="771"/>
                  </a:cubicBezTo>
                  <a:cubicBezTo>
                    <a:pt x="345" y="781"/>
                    <a:pt x="350" y="790"/>
                    <a:pt x="350" y="799"/>
                  </a:cubicBezTo>
                  <a:cubicBezTo>
                    <a:pt x="344" y="813"/>
                    <a:pt x="341" y="829"/>
                    <a:pt x="345" y="843"/>
                  </a:cubicBezTo>
                  <a:cubicBezTo>
                    <a:pt x="349" y="859"/>
                    <a:pt x="352" y="835"/>
                    <a:pt x="358" y="840"/>
                  </a:cubicBezTo>
                  <a:cubicBezTo>
                    <a:pt x="381" y="847"/>
                    <a:pt x="379" y="875"/>
                    <a:pt x="397" y="885"/>
                  </a:cubicBezTo>
                  <a:cubicBezTo>
                    <a:pt x="397" y="889"/>
                    <a:pt x="398" y="898"/>
                    <a:pt x="402" y="896"/>
                  </a:cubicBezTo>
                  <a:cubicBezTo>
                    <a:pt x="413" y="891"/>
                    <a:pt x="411" y="879"/>
                    <a:pt x="412" y="870"/>
                  </a:cubicBezTo>
                  <a:cubicBezTo>
                    <a:pt x="424" y="858"/>
                    <a:pt x="425" y="842"/>
                    <a:pt x="427" y="828"/>
                  </a:cubicBezTo>
                  <a:cubicBezTo>
                    <a:pt x="433" y="787"/>
                    <a:pt x="438" y="745"/>
                    <a:pt x="444" y="704"/>
                  </a:cubicBezTo>
                  <a:cubicBezTo>
                    <a:pt x="467" y="523"/>
                    <a:pt x="495" y="342"/>
                    <a:pt x="534" y="164"/>
                  </a:cubicBezTo>
                  <a:cubicBezTo>
                    <a:pt x="537" y="149"/>
                    <a:pt x="541" y="143"/>
                    <a:pt x="557" y="13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4" name="Freeform 6">
              <a:extLst>
                <a:ext uri="{FF2B5EF4-FFF2-40B4-BE49-F238E27FC236}">
                  <a16:creationId xmlns:a16="http://schemas.microsoft.com/office/drawing/2014/main" xmlns="" id="{8C505447-81E1-4BEE-8BB9-515C2D1492D9}"/>
                </a:ext>
              </a:extLst>
            </p:cNvPr>
            <p:cNvSpPr>
              <a:spLocks/>
            </p:cNvSpPr>
            <p:nvPr userDrawn="1"/>
          </p:nvSpPr>
          <p:spPr bwMode="auto">
            <a:xfrm>
              <a:off x="5822950" y="-236538"/>
              <a:ext cx="796925" cy="1274763"/>
            </a:xfrm>
            <a:custGeom>
              <a:avLst/>
              <a:gdLst>
                <a:gd name="T0" fmla="*/ 70 w 425"/>
                <a:gd name="T1" fmla="*/ 666 h 678"/>
                <a:gd name="T2" fmla="*/ 102 w 425"/>
                <a:gd name="T3" fmla="*/ 625 h 678"/>
                <a:gd name="T4" fmla="*/ 140 w 425"/>
                <a:gd name="T5" fmla="*/ 469 h 678"/>
                <a:gd name="T6" fmla="*/ 199 w 425"/>
                <a:gd name="T7" fmla="*/ 577 h 678"/>
                <a:gd name="T8" fmla="*/ 248 w 425"/>
                <a:gd name="T9" fmla="*/ 639 h 678"/>
                <a:gd name="T10" fmla="*/ 383 w 425"/>
                <a:gd name="T11" fmla="*/ 548 h 678"/>
                <a:gd name="T12" fmla="*/ 392 w 425"/>
                <a:gd name="T13" fmla="*/ 470 h 678"/>
                <a:gd name="T14" fmla="*/ 395 w 425"/>
                <a:gd name="T15" fmla="*/ 377 h 678"/>
                <a:gd name="T16" fmla="*/ 414 w 425"/>
                <a:gd name="T17" fmla="*/ 160 h 678"/>
                <a:gd name="T18" fmla="*/ 421 w 425"/>
                <a:gd name="T19" fmla="*/ 110 h 678"/>
                <a:gd name="T20" fmla="*/ 408 w 425"/>
                <a:gd name="T21" fmla="*/ 136 h 678"/>
                <a:gd name="T22" fmla="*/ 408 w 425"/>
                <a:gd name="T23" fmla="*/ 61 h 678"/>
                <a:gd name="T24" fmla="*/ 403 w 425"/>
                <a:gd name="T25" fmla="*/ 47 h 678"/>
                <a:gd name="T26" fmla="*/ 385 w 425"/>
                <a:gd name="T27" fmla="*/ 53 h 678"/>
                <a:gd name="T28" fmla="*/ 369 w 425"/>
                <a:gd name="T29" fmla="*/ 31 h 678"/>
                <a:gd name="T30" fmla="*/ 348 w 425"/>
                <a:gd name="T31" fmla="*/ 0 h 678"/>
                <a:gd name="T32" fmla="*/ 341 w 425"/>
                <a:gd name="T33" fmla="*/ 24 h 678"/>
                <a:gd name="T34" fmla="*/ 325 w 425"/>
                <a:gd name="T35" fmla="*/ 70 h 678"/>
                <a:gd name="T36" fmla="*/ 285 w 425"/>
                <a:gd name="T37" fmla="*/ 308 h 678"/>
                <a:gd name="T38" fmla="*/ 264 w 425"/>
                <a:gd name="T39" fmla="*/ 407 h 678"/>
                <a:gd name="T40" fmla="*/ 165 w 425"/>
                <a:gd name="T41" fmla="*/ 251 h 678"/>
                <a:gd name="T42" fmla="*/ 89 w 425"/>
                <a:gd name="T43" fmla="*/ 222 h 678"/>
                <a:gd name="T44" fmla="*/ 55 w 425"/>
                <a:gd name="T45" fmla="*/ 274 h 678"/>
                <a:gd name="T46" fmla="*/ 7 w 425"/>
                <a:gd name="T47" fmla="*/ 539 h 678"/>
                <a:gd name="T48" fmla="*/ 6 w 425"/>
                <a:gd name="T49" fmla="*/ 622 h 678"/>
                <a:gd name="T50" fmla="*/ 70 w 425"/>
                <a:gd name="T51" fmla="*/ 66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5" h="678">
                  <a:moveTo>
                    <a:pt x="70" y="666"/>
                  </a:moveTo>
                  <a:cubicBezTo>
                    <a:pt x="91" y="660"/>
                    <a:pt x="97" y="641"/>
                    <a:pt x="102" y="625"/>
                  </a:cubicBezTo>
                  <a:cubicBezTo>
                    <a:pt x="115" y="575"/>
                    <a:pt x="126" y="525"/>
                    <a:pt x="140" y="469"/>
                  </a:cubicBezTo>
                  <a:cubicBezTo>
                    <a:pt x="156" y="511"/>
                    <a:pt x="186" y="537"/>
                    <a:pt x="199" y="577"/>
                  </a:cubicBezTo>
                  <a:cubicBezTo>
                    <a:pt x="206" y="598"/>
                    <a:pt x="211" y="636"/>
                    <a:pt x="248" y="639"/>
                  </a:cubicBezTo>
                  <a:cubicBezTo>
                    <a:pt x="327" y="646"/>
                    <a:pt x="360" y="624"/>
                    <a:pt x="383" y="548"/>
                  </a:cubicBezTo>
                  <a:cubicBezTo>
                    <a:pt x="391" y="523"/>
                    <a:pt x="394" y="497"/>
                    <a:pt x="392" y="470"/>
                  </a:cubicBezTo>
                  <a:cubicBezTo>
                    <a:pt x="391" y="439"/>
                    <a:pt x="386" y="405"/>
                    <a:pt x="395" y="377"/>
                  </a:cubicBezTo>
                  <a:cubicBezTo>
                    <a:pt x="416" y="305"/>
                    <a:pt x="410" y="232"/>
                    <a:pt x="414" y="160"/>
                  </a:cubicBezTo>
                  <a:cubicBezTo>
                    <a:pt x="421" y="144"/>
                    <a:pt x="425" y="127"/>
                    <a:pt x="421" y="110"/>
                  </a:cubicBezTo>
                  <a:cubicBezTo>
                    <a:pt x="408" y="114"/>
                    <a:pt x="424" y="133"/>
                    <a:pt x="408" y="136"/>
                  </a:cubicBezTo>
                  <a:cubicBezTo>
                    <a:pt x="402" y="111"/>
                    <a:pt x="404" y="86"/>
                    <a:pt x="408" y="61"/>
                  </a:cubicBezTo>
                  <a:cubicBezTo>
                    <a:pt x="409" y="55"/>
                    <a:pt x="410" y="49"/>
                    <a:pt x="403" y="47"/>
                  </a:cubicBezTo>
                  <a:cubicBezTo>
                    <a:pt x="396" y="45"/>
                    <a:pt x="388" y="45"/>
                    <a:pt x="385" y="53"/>
                  </a:cubicBezTo>
                  <a:cubicBezTo>
                    <a:pt x="374" y="50"/>
                    <a:pt x="370" y="41"/>
                    <a:pt x="369" y="31"/>
                  </a:cubicBezTo>
                  <a:cubicBezTo>
                    <a:pt x="373" y="14"/>
                    <a:pt x="351" y="14"/>
                    <a:pt x="348" y="0"/>
                  </a:cubicBezTo>
                  <a:cubicBezTo>
                    <a:pt x="346" y="8"/>
                    <a:pt x="344" y="16"/>
                    <a:pt x="341" y="24"/>
                  </a:cubicBezTo>
                  <a:cubicBezTo>
                    <a:pt x="332" y="38"/>
                    <a:pt x="328" y="54"/>
                    <a:pt x="325" y="70"/>
                  </a:cubicBezTo>
                  <a:cubicBezTo>
                    <a:pt x="312" y="149"/>
                    <a:pt x="300" y="229"/>
                    <a:pt x="285" y="308"/>
                  </a:cubicBezTo>
                  <a:cubicBezTo>
                    <a:pt x="279" y="341"/>
                    <a:pt x="278" y="376"/>
                    <a:pt x="264" y="407"/>
                  </a:cubicBezTo>
                  <a:cubicBezTo>
                    <a:pt x="209" y="367"/>
                    <a:pt x="207" y="297"/>
                    <a:pt x="165" y="251"/>
                  </a:cubicBezTo>
                  <a:cubicBezTo>
                    <a:pt x="144" y="228"/>
                    <a:pt x="117" y="220"/>
                    <a:pt x="89" y="222"/>
                  </a:cubicBezTo>
                  <a:cubicBezTo>
                    <a:pt x="61" y="224"/>
                    <a:pt x="57" y="252"/>
                    <a:pt x="55" y="274"/>
                  </a:cubicBezTo>
                  <a:cubicBezTo>
                    <a:pt x="45" y="363"/>
                    <a:pt x="29" y="452"/>
                    <a:pt x="7" y="539"/>
                  </a:cubicBezTo>
                  <a:cubicBezTo>
                    <a:pt x="0" y="566"/>
                    <a:pt x="2" y="595"/>
                    <a:pt x="6" y="622"/>
                  </a:cubicBezTo>
                  <a:cubicBezTo>
                    <a:pt x="14" y="673"/>
                    <a:pt x="22" y="678"/>
                    <a:pt x="70" y="66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5" name="Freeform 7">
              <a:extLst>
                <a:ext uri="{FF2B5EF4-FFF2-40B4-BE49-F238E27FC236}">
                  <a16:creationId xmlns:a16="http://schemas.microsoft.com/office/drawing/2014/main" xmlns="" id="{D3221200-F795-45A5-AE2F-699711F105A6}"/>
                </a:ext>
              </a:extLst>
            </p:cNvPr>
            <p:cNvSpPr>
              <a:spLocks/>
            </p:cNvSpPr>
            <p:nvPr userDrawn="1"/>
          </p:nvSpPr>
          <p:spPr bwMode="auto">
            <a:xfrm>
              <a:off x="3781425" y="1284287"/>
              <a:ext cx="4832350" cy="739775"/>
            </a:xfrm>
            <a:custGeom>
              <a:avLst/>
              <a:gdLst>
                <a:gd name="T0" fmla="*/ 2501 w 2575"/>
                <a:gd name="T1" fmla="*/ 20 h 394"/>
                <a:gd name="T2" fmla="*/ 2494 w 2575"/>
                <a:gd name="T3" fmla="*/ 22 h 394"/>
                <a:gd name="T4" fmla="*/ 2477 w 2575"/>
                <a:gd name="T5" fmla="*/ 22 h 394"/>
                <a:gd name="T6" fmla="*/ 2278 w 2575"/>
                <a:gd name="T7" fmla="*/ 47 h 394"/>
                <a:gd name="T8" fmla="*/ 1713 w 2575"/>
                <a:gd name="T9" fmla="*/ 111 h 394"/>
                <a:gd name="T10" fmla="*/ 1248 w 2575"/>
                <a:gd name="T11" fmla="*/ 152 h 394"/>
                <a:gd name="T12" fmla="*/ 649 w 2575"/>
                <a:gd name="T13" fmla="*/ 207 h 394"/>
                <a:gd name="T14" fmla="*/ 107 w 2575"/>
                <a:gd name="T15" fmla="*/ 272 h 394"/>
                <a:gd name="T16" fmla="*/ 20 w 2575"/>
                <a:gd name="T17" fmla="*/ 296 h 394"/>
                <a:gd name="T18" fmla="*/ 2 w 2575"/>
                <a:gd name="T19" fmla="*/ 318 h 394"/>
                <a:gd name="T20" fmla="*/ 20 w 2575"/>
                <a:gd name="T21" fmla="*/ 335 h 394"/>
                <a:gd name="T22" fmla="*/ 53 w 2575"/>
                <a:gd name="T23" fmla="*/ 352 h 394"/>
                <a:gd name="T24" fmla="*/ 122 w 2575"/>
                <a:gd name="T25" fmla="*/ 385 h 394"/>
                <a:gd name="T26" fmla="*/ 500 w 2575"/>
                <a:gd name="T27" fmla="*/ 352 h 394"/>
                <a:gd name="T28" fmla="*/ 1185 w 2575"/>
                <a:gd name="T29" fmla="*/ 267 h 394"/>
                <a:gd name="T30" fmla="*/ 1483 w 2575"/>
                <a:gd name="T31" fmla="*/ 239 h 394"/>
                <a:gd name="T32" fmla="*/ 2021 w 2575"/>
                <a:gd name="T33" fmla="*/ 171 h 394"/>
                <a:gd name="T34" fmla="*/ 2075 w 2575"/>
                <a:gd name="T35" fmla="*/ 162 h 394"/>
                <a:gd name="T36" fmla="*/ 2134 w 2575"/>
                <a:gd name="T37" fmla="*/ 157 h 394"/>
                <a:gd name="T38" fmla="*/ 2172 w 2575"/>
                <a:gd name="T39" fmla="*/ 150 h 394"/>
                <a:gd name="T40" fmla="*/ 2206 w 2575"/>
                <a:gd name="T41" fmla="*/ 149 h 394"/>
                <a:gd name="T42" fmla="*/ 2234 w 2575"/>
                <a:gd name="T43" fmla="*/ 135 h 394"/>
                <a:gd name="T44" fmla="*/ 2258 w 2575"/>
                <a:gd name="T45" fmla="*/ 128 h 394"/>
                <a:gd name="T46" fmla="*/ 2416 w 2575"/>
                <a:gd name="T47" fmla="*/ 94 h 394"/>
                <a:gd name="T48" fmla="*/ 2448 w 2575"/>
                <a:gd name="T49" fmla="*/ 72 h 394"/>
                <a:gd name="T50" fmla="*/ 2450 w 2575"/>
                <a:gd name="T51" fmla="*/ 71 h 394"/>
                <a:gd name="T52" fmla="*/ 2453 w 2575"/>
                <a:gd name="T53" fmla="*/ 71 h 394"/>
                <a:gd name="T54" fmla="*/ 2475 w 2575"/>
                <a:gd name="T55" fmla="*/ 69 h 394"/>
                <a:gd name="T56" fmla="*/ 2475 w 2575"/>
                <a:gd name="T57" fmla="*/ 63 h 394"/>
                <a:gd name="T58" fmla="*/ 2455 w 2575"/>
                <a:gd name="T59" fmla="*/ 67 h 394"/>
                <a:gd name="T60" fmla="*/ 2463 w 2575"/>
                <a:gd name="T61" fmla="*/ 49 h 394"/>
                <a:gd name="T62" fmla="*/ 2471 w 2575"/>
                <a:gd name="T63" fmla="*/ 50 h 394"/>
                <a:gd name="T64" fmla="*/ 2471 w 2575"/>
                <a:gd name="T65" fmla="*/ 50 h 394"/>
                <a:gd name="T66" fmla="*/ 2516 w 2575"/>
                <a:gd name="T67" fmla="*/ 36 h 394"/>
                <a:gd name="T68" fmla="*/ 2575 w 2575"/>
                <a:gd name="T69" fmla="*/ 15 h 394"/>
                <a:gd name="T70" fmla="*/ 2501 w 2575"/>
                <a:gd name="T71" fmla="*/ 2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75" h="394">
                  <a:moveTo>
                    <a:pt x="2501" y="20"/>
                  </a:moveTo>
                  <a:cubicBezTo>
                    <a:pt x="2499" y="21"/>
                    <a:pt x="2496" y="21"/>
                    <a:pt x="2494" y="22"/>
                  </a:cubicBezTo>
                  <a:cubicBezTo>
                    <a:pt x="2488" y="22"/>
                    <a:pt x="2483" y="22"/>
                    <a:pt x="2477" y="22"/>
                  </a:cubicBezTo>
                  <a:cubicBezTo>
                    <a:pt x="2409" y="18"/>
                    <a:pt x="2344" y="37"/>
                    <a:pt x="2278" y="47"/>
                  </a:cubicBezTo>
                  <a:cubicBezTo>
                    <a:pt x="2091" y="74"/>
                    <a:pt x="1902" y="89"/>
                    <a:pt x="1713" y="111"/>
                  </a:cubicBezTo>
                  <a:cubicBezTo>
                    <a:pt x="1559" y="128"/>
                    <a:pt x="1403" y="134"/>
                    <a:pt x="1248" y="152"/>
                  </a:cubicBezTo>
                  <a:cubicBezTo>
                    <a:pt x="1049" y="174"/>
                    <a:pt x="849" y="186"/>
                    <a:pt x="649" y="207"/>
                  </a:cubicBezTo>
                  <a:cubicBezTo>
                    <a:pt x="468" y="227"/>
                    <a:pt x="287" y="244"/>
                    <a:pt x="107" y="272"/>
                  </a:cubicBezTo>
                  <a:cubicBezTo>
                    <a:pt x="77" y="277"/>
                    <a:pt x="47" y="283"/>
                    <a:pt x="20" y="296"/>
                  </a:cubicBezTo>
                  <a:cubicBezTo>
                    <a:pt x="11" y="301"/>
                    <a:pt x="0" y="306"/>
                    <a:pt x="2" y="318"/>
                  </a:cubicBezTo>
                  <a:cubicBezTo>
                    <a:pt x="3" y="328"/>
                    <a:pt x="12" y="331"/>
                    <a:pt x="20" y="335"/>
                  </a:cubicBezTo>
                  <a:cubicBezTo>
                    <a:pt x="32" y="340"/>
                    <a:pt x="50" y="340"/>
                    <a:pt x="53" y="352"/>
                  </a:cubicBezTo>
                  <a:cubicBezTo>
                    <a:pt x="63" y="394"/>
                    <a:pt x="96" y="387"/>
                    <a:pt x="122" y="385"/>
                  </a:cubicBezTo>
                  <a:cubicBezTo>
                    <a:pt x="248" y="376"/>
                    <a:pt x="374" y="366"/>
                    <a:pt x="500" y="352"/>
                  </a:cubicBezTo>
                  <a:cubicBezTo>
                    <a:pt x="729" y="326"/>
                    <a:pt x="955" y="282"/>
                    <a:pt x="1185" y="267"/>
                  </a:cubicBezTo>
                  <a:cubicBezTo>
                    <a:pt x="1284" y="260"/>
                    <a:pt x="1384" y="251"/>
                    <a:pt x="1483" y="239"/>
                  </a:cubicBezTo>
                  <a:cubicBezTo>
                    <a:pt x="1662" y="218"/>
                    <a:pt x="1842" y="194"/>
                    <a:pt x="2021" y="171"/>
                  </a:cubicBezTo>
                  <a:cubicBezTo>
                    <a:pt x="2039" y="168"/>
                    <a:pt x="2057" y="165"/>
                    <a:pt x="2075" y="162"/>
                  </a:cubicBezTo>
                  <a:cubicBezTo>
                    <a:pt x="2095" y="166"/>
                    <a:pt x="2113" y="148"/>
                    <a:pt x="2134" y="157"/>
                  </a:cubicBezTo>
                  <a:cubicBezTo>
                    <a:pt x="2148" y="161"/>
                    <a:pt x="2162" y="160"/>
                    <a:pt x="2172" y="150"/>
                  </a:cubicBezTo>
                  <a:cubicBezTo>
                    <a:pt x="2184" y="138"/>
                    <a:pt x="2194" y="146"/>
                    <a:pt x="2206" y="149"/>
                  </a:cubicBezTo>
                  <a:cubicBezTo>
                    <a:pt x="2214" y="141"/>
                    <a:pt x="2229" y="150"/>
                    <a:pt x="2234" y="135"/>
                  </a:cubicBezTo>
                  <a:cubicBezTo>
                    <a:pt x="2241" y="129"/>
                    <a:pt x="2256" y="152"/>
                    <a:pt x="2258" y="128"/>
                  </a:cubicBezTo>
                  <a:cubicBezTo>
                    <a:pt x="2310" y="114"/>
                    <a:pt x="2362" y="98"/>
                    <a:pt x="2416" y="94"/>
                  </a:cubicBezTo>
                  <a:cubicBezTo>
                    <a:pt x="2430" y="92"/>
                    <a:pt x="2455" y="105"/>
                    <a:pt x="2448" y="72"/>
                  </a:cubicBezTo>
                  <a:cubicBezTo>
                    <a:pt x="2450" y="71"/>
                    <a:pt x="2450" y="71"/>
                    <a:pt x="2450" y="71"/>
                  </a:cubicBezTo>
                  <a:cubicBezTo>
                    <a:pt x="2453" y="71"/>
                    <a:pt x="2453" y="71"/>
                    <a:pt x="2453" y="71"/>
                  </a:cubicBezTo>
                  <a:cubicBezTo>
                    <a:pt x="2461" y="76"/>
                    <a:pt x="2469" y="77"/>
                    <a:pt x="2475" y="69"/>
                  </a:cubicBezTo>
                  <a:cubicBezTo>
                    <a:pt x="2476" y="68"/>
                    <a:pt x="2476" y="63"/>
                    <a:pt x="2475" y="63"/>
                  </a:cubicBezTo>
                  <a:cubicBezTo>
                    <a:pt x="2468" y="59"/>
                    <a:pt x="2462" y="64"/>
                    <a:pt x="2455" y="67"/>
                  </a:cubicBezTo>
                  <a:cubicBezTo>
                    <a:pt x="2446" y="56"/>
                    <a:pt x="2453" y="52"/>
                    <a:pt x="2463" y="49"/>
                  </a:cubicBezTo>
                  <a:cubicBezTo>
                    <a:pt x="2466" y="50"/>
                    <a:pt x="2468" y="50"/>
                    <a:pt x="2471" y="50"/>
                  </a:cubicBezTo>
                  <a:cubicBezTo>
                    <a:pt x="2471" y="50"/>
                    <a:pt x="2471" y="50"/>
                    <a:pt x="2471" y="50"/>
                  </a:cubicBezTo>
                  <a:cubicBezTo>
                    <a:pt x="2487" y="50"/>
                    <a:pt x="2504" y="50"/>
                    <a:pt x="2516" y="36"/>
                  </a:cubicBezTo>
                  <a:cubicBezTo>
                    <a:pt x="2538" y="36"/>
                    <a:pt x="2551" y="11"/>
                    <a:pt x="2575" y="15"/>
                  </a:cubicBezTo>
                  <a:cubicBezTo>
                    <a:pt x="2549" y="0"/>
                    <a:pt x="2525" y="12"/>
                    <a:pt x="2501"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6" name="Freeform 8">
              <a:extLst>
                <a:ext uri="{FF2B5EF4-FFF2-40B4-BE49-F238E27FC236}">
                  <a16:creationId xmlns:a16="http://schemas.microsoft.com/office/drawing/2014/main" xmlns="" id="{66BBB516-5862-4F6F-8C8D-E28D1E138566}"/>
                </a:ext>
              </a:extLst>
            </p:cNvPr>
            <p:cNvSpPr>
              <a:spLocks noEditPoints="1"/>
            </p:cNvSpPr>
            <p:nvPr userDrawn="1"/>
          </p:nvSpPr>
          <p:spPr bwMode="auto">
            <a:xfrm>
              <a:off x="3929063" y="6350"/>
              <a:ext cx="1911350" cy="1619250"/>
            </a:xfrm>
            <a:custGeom>
              <a:avLst/>
              <a:gdLst>
                <a:gd name="T0" fmla="*/ 47 w 1018"/>
                <a:gd name="T1" fmla="*/ 358 h 862"/>
                <a:gd name="T2" fmla="*/ 51 w 1018"/>
                <a:gd name="T3" fmla="*/ 449 h 862"/>
                <a:gd name="T4" fmla="*/ 70 w 1018"/>
                <a:gd name="T5" fmla="*/ 534 h 862"/>
                <a:gd name="T6" fmla="*/ 182 w 1018"/>
                <a:gd name="T7" fmla="*/ 591 h 862"/>
                <a:gd name="T8" fmla="*/ 210 w 1018"/>
                <a:gd name="T9" fmla="*/ 513 h 862"/>
                <a:gd name="T10" fmla="*/ 403 w 1018"/>
                <a:gd name="T11" fmla="*/ 371 h 862"/>
                <a:gd name="T12" fmla="*/ 332 w 1018"/>
                <a:gd name="T13" fmla="*/ 844 h 862"/>
                <a:gd name="T14" fmla="*/ 395 w 1018"/>
                <a:gd name="T15" fmla="*/ 829 h 862"/>
                <a:gd name="T16" fmla="*/ 514 w 1018"/>
                <a:gd name="T17" fmla="*/ 372 h 862"/>
                <a:gd name="T18" fmla="*/ 586 w 1018"/>
                <a:gd name="T19" fmla="*/ 338 h 862"/>
                <a:gd name="T20" fmla="*/ 588 w 1018"/>
                <a:gd name="T21" fmla="*/ 631 h 862"/>
                <a:gd name="T22" fmla="*/ 588 w 1018"/>
                <a:gd name="T23" fmla="*/ 631 h 862"/>
                <a:gd name="T24" fmla="*/ 609 w 1018"/>
                <a:gd name="T25" fmla="*/ 631 h 862"/>
                <a:gd name="T26" fmla="*/ 609 w 1018"/>
                <a:gd name="T27" fmla="*/ 631 h 862"/>
                <a:gd name="T28" fmla="*/ 692 w 1018"/>
                <a:gd name="T29" fmla="*/ 481 h 862"/>
                <a:gd name="T30" fmla="*/ 843 w 1018"/>
                <a:gd name="T31" fmla="*/ 477 h 862"/>
                <a:gd name="T32" fmla="*/ 978 w 1018"/>
                <a:gd name="T33" fmla="*/ 679 h 862"/>
                <a:gd name="T34" fmla="*/ 996 w 1018"/>
                <a:gd name="T35" fmla="*/ 573 h 862"/>
                <a:gd name="T36" fmla="*/ 946 w 1018"/>
                <a:gd name="T37" fmla="*/ 385 h 862"/>
                <a:gd name="T38" fmla="*/ 907 w 1018"/>
                <a:gd name="T39" fmla="*/ 334 h 862"/>
                <a:gd name="T40" fmla="*/ 753 w 1018"/>
                <a:gd name="T41" fmla="*/ 48 h 862"/>
                <a:gd name="T42" fmla="*/ 666 w 1018"/>
                <a:gd name="T43" fmla="*/ 83 h 862"/>
                <a:gd name="T44" fmla="*/ 673 w 1018"/>
                <a:gd name="T45" fmla="*/ 161 h 862"/>
                <a:gd name="T46" fmla="*/ 582 w 1018"/>
                <a:gd name="T47" fmla="*/ 89 h 862"/>
                <a:gd name="T48" fmla="*/ 486 w 1018"/>
                <a:gd name="T49" fmla="*/ 48 h 862"/>
                <a:gd name="T50" fmla="*/ 426 w 1018"/>
                <a:gd name="T51" fmla="*/ 250 h 862"/>
                <a:gd name="T52" fmla="*/ 276 w 1018"/>
                <a:gd name="T53" fmla="*/ 318 h 862"/>
                <a:gd name="T54" fmla="*/ 281 w 1018"/>
                <a:gd name="T55" fmla="*/ 191 h 862"/>
                <a:gd name="T56" fmla="*/ 279 w 1018"/>
                <a:gd name="T57" fmla="*/ 76 h 862"/>
                <a:gd name="T58" fmla="*/ 171 w 1018"/>
                <a:gd name="T59" fmla="*/ 100 h 862"/>
                <a:gd name="T60" fmla="*/ 59 w 1018"/>
                <a:gd name="T61" fmla="*/ 358 h 862"/>
                <a:gd name="T62" fmla="*/ 725 w 1018"/>
                <a:gd name="T63" fmla="*/ 232 h 862"/>
                <a:gd name="T64" fmla="*/ 779 w 1018"/>
                <a:gd name="T65" fmla="*/ 382 h 862"/>
                <a:gd name="T66" fmla="*/ 697 w 1018"/>
                <a:gd name="T67" fmla="*/ 282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8" h="862">
                  <a:moveTo>
                    <a:pt x="59" y="358"/>
                  </a:moveTo>
                  <a:cubicBezTo>
                    <a:pt x="55" y="358"/>
                    <a:pt x="51" y="357"/>
                    <a:pt x="47" y="358"/>
                  </a:cubicBezTo>
                  <a:cubicBezTo>
                    <a:pt x="29" y="362"/>
                    <a:pt x="8" y="362"/>
                    <a:pt x="2" y="386"/>
                  </a:cubicBezTo>
                  <a:cubicBezTo>
                    <a:pt x="0" y="398"/>
                    <a:pt x="40" y="448"/>
                    <a:pt x="51" y="449"/>
                  </a:cubicBezTo>
                  <a:cubicBezTo>
                    <a:pt x="97" y="456"/>
                    <a:pt x="97" y="456"/>
                    <a:pt x="79" y="502"/>
                  </a:cubicBezTo>
                  <a:cubicBezTo>
                    <a:pt x="75" y="512"/>
                    <a:pt x="70" y="523"/>
                    <a:pt x="70" y="534"/>
                  </a:cubicBezTo>
                  <a:cubicBezTo>
                    <a:pt x="69" y="550"/>
                    <a:pt x="60" y="573"/>
                    <a:pt x="83" y="580"/>
                  </a:cubicBezTo>
                  <a:cubicBezTo>
                    <a:pt x="115" y="590"/>
                    <a:pt x="149" y="598"/>
                    <a:pt x="182" y="591"/>
                  </a:cubicBezTo>
                  <a:cubicBezTo>
                    <a:pt x="196" y="589"/>
                    <a:pt x="208" y="578"/>
                    <a:pt x="208" y="559"/>
                  </a:cubicBezTo>
                  <a:cubicBezTo>
                    <a:pt x="208" y="544"/>
                    <a:pt x="209" y="528"/>
                    <a:pt x="210" y="513"/>
                  </a:cubicBezTo>
                  <a:cubicBezTo>
                    <a:pt x="211" y="482"/>
                    <a:pt x="210" y="443"/>
                    <a:pt x="238" y="427"/>
                  </a:cubicBezTo>
                  <a:cubicBezTo>
                    <a:pt x="286" y="398"/>
                    <a:pt x="343" y="388"/>
                    <a:pt x="403" y="371"/>
                  </a:cubicBezTo>
                  <a:cubicBezTo>
                    <a:pt x="386" y="444"/>
                    <a:pt x="369" y="509"/>
                    <a:pt x="354" y="576"/>
                  </a:cubicBezTo>
                  <a:cubicBezTo>
                    <a:pt x="333" y="664"/>
                    <a:pt x="320" y="753"/>
                    <a:pt x="332" y="844"/>
                  </a:cubicBezTo>
                  <a:cubicBezTo>
                    <a:pt x="334" y="862"/>
                    <a:pt x="350" y="858"/>
                    <a:pt x="351" y="858"/>
                  </a:cubicBezTo>
                  <a:cubicBezTo>
                    <a:pt x="365" y="846"/>
                    <a:pt x="386" y="841"/>
                    <a:pt x="395" y="829"/>
                  </a:cubicBezTo>
                  <a:cubicBezTo>
                    <a:pt x="410" y="808"/>
                    <a:pt x="418" y="781"/>
                    <a:pt x="426" y="756"/>
                  </a:cubicBezTo>
                  <a:cubicBezTo>
                    <a:pt x="463" y="630"/>
                    <a:pt x="490" y="501"/>
                    <a:pt x="514" y="372"/>
                  </a:cubicBezTo>
                  <a:cubicBezTo>
                    <a:pt x="524" y="323"/>
                    <a:pt x="547" y="297"/>
                    <a:pt x="593" y="285"/>
                  </a:cubicBezTo>
                  <a:cubicBezTo>
                    <a:pt x="596" y="304"/>
                    <a:pt x="591" y="322"/>
                    <a:pt x="586" y="338"/>
                  </a:cubicBezTo>
                  <a:cubicBezTo>
                    <a:pt x="566" y="401"/>
                    <a:pt x="553" y="465"/>
                    <a:pt x="558" y="530"/>
                  </a:cubicBezTo>
                  <a:cubicBezTo>
                    <a:pt x="560" y="563"/>
                    <a:pt x="546" y="607"/>
                    <a:pt x="588" y="631"/>
                  </a:cubicBezTo>
                  <a:cubicBezTo>
                    <a:pt x="588" y="631"/>
                    <a:pt x="588" y="631"/>
                    <a:pt x="588" y="631"/>
                  </a:cubicBezTo>
                  <a:cubicBezTo>
                    <a:pt x="588" y="631"/>
                    <a:pt x="588" y="631"/>
                    <a:pt x="588" y="631"/>
                  </a:cubicBezTo>
                  <a:cubicBezTo>
                    <a:pt x="591" y="641"/>
                    <a:pt x="594" y="650"/>
                    <a:pt x="598" y="661"/>
                  </a:cubicBezTo>
                  <a:cubicBezTo>
                    <a:pt x="607" y="651"/>
                    <a:pt x="609" y="642"/>
                    <a:pt x="609" y="631"/>
                  </a:cubicBezTo>
                  <a:cubicBezTo>
                    <a:pt x="607" y="629"/>
                    <a:pt x="604" y="627"/>
                    <a:pt x="602" y="626"/>
                  </a:cubicBezTo>
                  <a:cubicBezTo>
                    <a:pt x="604" y="625"/>
                    <a:pt x="607" y="626"/>
                    <a:pt x="609" y="631"/>
                  </a:cubicBezTo>
                  <a:cubicBezTo>
                    <a:pt x="624" y="577"/>
                    <a:pt x="623" y="519"/>
                    <a:pt x="642" y="463"/>
                  </a:cubicBezTo>
                  <a:cubicBezTo>
                    <a:pt x="658" y="474"/>
                    <a:pt x="674" y="479"/>
                    <a:pt x="692" y="481"/>
                  </a:cubicBezTo>
                  <a:cubicBezTo>
                    <a:pt x="733" y="487"/>
                    <a:pt x="770" y="466"/>
                    <a:pt x="810" y="461"/>
                  </a:cubicBezTo>
                  <a:cubicBezTo>
                    <a:pt x="830" y="459"/>
                    <a:pt x="836" y="462"/>
                    <a:pt x="843" y="477"/>
                  </a:cubicBezTo>
                  <a:cubicBezTo>
                    <a:pt x="865" y="521"/>
                    <a:pt x="881" y="567"/>
                    <a:pt x="890" y="617"/>
                  </a:cubicBezTo>
                  <a:cubicBezTo>
                    <a:pt x="902" y="691"/>
                    <a:pt x="905" y="690"/>
                    <a:pt x="978" y="679"/>
                  </a:cubicBezTo>
                  <a:cubicBezTo>
                    <a:pt x="1013" y="674"/>
                    <a:pt x="1018" y="655"/>
                    <a:pt x="1013" y="627"/>
                  </a:cubicBezTo>
                  <a:cubicBezTo>
                    <a:pt x="1010" y="609"/>
                    <a:pt x="1005" y="590"/>
                    <a:pt x="996" y="573"/>
                  </a:cubicBezTo>
                  <a:cubicBezTo>
                    <a:pt x="971" y="523"/>
                    <a:pt x="959" y="469"/>
                    <a:pt x="943" y="416"/>
                  </a:cubicBezTo>
                  <a:cubicBezTo>
                    <a:pt x="939" y="404"/>
                    <a:pt x="941" y="394"/>
                    <a:pt x="946" y="385"/>
                  </a:cubicBezTo>
                  <a:cubicBezTo>
                    <a:pt x="958" y="363"/>
                    <a:pt x="952" y="345"/>
                    <a:pt x="929" y="342"/>
                  </a:cubicBezTo>
                  <a:cubicBezTo>
                    <a:pt x="920" y="341"/>
                    <a:pt x="913" y="345"/>
                    <a:pt x="907" y="334"/>
                  </a:cubicBezTo>
                  <a:cubicBezTo>
                    <a:pt x="880" y="282"/>
                    <a:pt x="848" y="233"/>
                    <a:pt x="825" y="180"/>
                  </a:cubicBezTo>
                  <a:cubicBezTo>
                    <a:pt x="805" y="134"/>
                    <a:pt x="781" y="90"/>
                    <a:pt x="753" y="48"/>
                  </a:cubicBezTo>
                  <a:cubicBezTo>
                    <a:pt x="749" y="41"/>
                    <a:pt x="743" y="28"/>
                    <a:pt x="735" y="32"/>
                  </a:cubicBezTo>
                  <a:cubicBezTo>
                    <a:pt x="710" y="45"/>
                    <a:pt x="684" y="60"/>
                    <a:pt x="666" y="83"/>
                  </a:cubicBezTo>
                  <a:cubicBezTo>
                    <a:pt x="653" y="100"/>
                    <a:pt x="673" y="112"/>
                    <a:pt x="676" y="127"/>
                  </a:cubicBezTo>
                  <a:cubicBezTo>
                    <a:pt x="678" y="139"/>
                    <a:pt x="696" y="150"/>
                    <a:pt x="673" y="161"/>
                  </a:cubicBezTo>
                  <a:cubicBezTo>
                    <a:pt x="636" y="178"/>
                    <a:pt x="601" y="201"/>
                    <a:pt x="557" y="213"/>
                  </a:cubicBezTo>
                  <a:cubicBezTo>
                    <a:pt x="566" y="170"/>
                    <a:pt x="573" y="129"/>
                    <a:pt x="582" y="89"/>
                  </a:cubicBezTo>
                  <a:cubicBezTo>
                    <a:pt x="592" y="45"/>
                    <a:pt x="584" y="29"/>
                    <a:pt x="539" y="12"/>
                  </a:cubicBezTo>
                  <a:cubicBezTo>
                    <a:pt x="506" y="0"/>
                    <a:pt x="499" y="30"/>
                    <a:pt x="486" y="48"/>
                  </a:cubicBezTo>
                  <a:cubicBezTo>
                    <a:pt x="474" y="64"/>
                    <a:pt x="466" y="83"/>
                    <a:pt x="462" y="103"/>
                  </a:cubicBezTo>
                  <a:cubicBezTo>
                    <a:pt x="450" y="152"/>
                    <a:pt x="438" y="201"/>
                    <a:pt x="426" y="250"/>
                  </a:cubicBezTo>
                  <a:cubicBezTo>
                    <a:pt x="423" y="263"/>
                    <a:pt x="421" y="275"/>
                    <a:pt x="406" y="280"/>
                  </a:cubicBezTo>
                  <a:cubicBezTo>
                    <a:pt x="363" y="292"/>
                    <a:pt x="319" y="305"/>
                    <a:pt x="276" y="318"/>
                  </a:cubicBezTo>
                  <a:cubicBezTo>
                    <a:pt x="255" y="324"/>
                    <a:pt x="252" y="314"/>
                    <a:pt x="255" y="297"/>
                  </a:cubicBezTo>
                  <a:cubicBezTo>
                    <a:pt x="261" y="261"/>
                    <a:pt x="266" y="225"/>
                    <a:pt x="281" y="191"/>
                  </a:cubicBezTo>
                  <a:cubicBezTo>
                    <a:pt x="294" y="161"/>
                    <a:pt x="298" y="130"/>
                    <a:pt x="300" y="99"/>
                  </a:cubicBezTo>
                  <a:cubicBezTo>
                    <a:pt x="301" y="83"/>
                    <a:pt x="297" y="76"/>
                    <a:pt x="279" y="76"/>
                  </a:cubicBezTo>
                  <a:cubicBezTo>
                    <a:pt x="261" y="75"/>
                    <a:pt x="242" y="71"/>
                    <a:pt x="224" y="66"/>
                  </a:cubicBezTo>
                  <a:cubicBezTo>
                    <a:pt x="192" y="57"/>
                    <a:pt x="183" y="72"/>
                    <a:pt x="171" y="100"/>
                  </a:cubicBezTo>
                  <a:cubicBezTo>
                    <a:pt x="143" y="164"/>
                    <a:pt x="145" y="233"/>
                    <a:pt x="126" y="298"/>
                  </a:cubicBezTo>
                  <a:cubicBezTo>
                    <a:pt x="114" y="341"/>
                    <a:pt x="97" y="356"/>
                    <a:pt x="59" y="358"/>
                  </a:cubicBezTo>
                  <a:close/>
                  <a:moveTo>
                    <a:pt x="697" y="282"/>
                  </a:moveTo>
                  <a:cubicBezTo>
                    <a:pt x="703" y="265"/>
                    <a:pt x="715" y="249"/>
                    <a:pt x="725" y="232"/>
                  </a:cubicBezTo>
                  <a:cubicBezTo>
                    <a:pt x="757" y="273"/>
                    <a:pt x="777" y="314"/>
                    <a:pt x="794" y="358"/>
                  </a:cubicBezTo>
                  <a:cubicBezTo>
                    <a:pt x="802" y="378"/>
                    <a:pt x="797" y="383"/>
                    <a:pt x="779" y="382"/>
                  </a:cubicBezTo>
                  <a:cubicBezTo>
                    <a:pt x="774" y="382"/>
                    <a:pt x="769" y="383"/>
                    <a:pt x="764" y="383"/>
                  </a:cubicBezTo>
                  <a:cubicBezTo>
                    <a:pt x="618" y="393"/>
                    <a:pt x="664" y="384"/>
                    <a:pt x="697" y="28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7" name="Freeform 9">
              <a:extLst>
                <a:ext uri="{FF2B5EF4-FFF2-40B4-BE49-F238E27FC236}">
                  <a16:creationId xmlns:a16="http://schemas.microsoft.com/office/drawing/2014/main" xmlns="" id="{3CA3DD3B-1F81-4090-9F2D-091D3603842B}"/>
                </a:ext>
              </a:extLst>
            </p:cNvPr>
            <p:cNvSpPr>
              <a:spLocks noEditPoints="1"/>
            </p:cNvSpPr>
            <p:nvPr userDrawn="1"/>
          </p:nvSpPr>
          <p:spPr bwMode="auto">
            <a:xfrm>
              <a:off x="6592888" y="-477838"/>
              <a:ext cx="1638300" cy="1947863"/>
            </a:xfrm>
            <a:custGeom>
              <a:avLst/>
              <a:gdLst>
                <a:gd name="T0" fmla="*/ 14 w 873"/>
                <a:gd name="T1" fmla="*/ 1009 h 1036"/>
                <a:gd name="T2" fmla="*/ 20 w 873"/>
                <a:gd name="T3" fmla="*/ 1026 h 1036"/>
                <a:gd name="T4" fmla="*/ 44 w 873"/>
                <a:gd name="T5" fmla="*/ 1024 h 1036"/>
                <a:gd name="T6" fmla="*/ 118 w 873"/>
                <a:gd name="T7" fmla="*/ 878 h 1036"/>
                <a:gd name="T8" fmla="*/ 151 w 873"/>
                <a:gd name="T9" fmla="*/ 746 h 1036"/>
                <a:gd name="T10" fmla="*/ 167 w 873"/>
                <a:gd name="T11" fmla="*/ 764 h 1036"/>
                <a:gd name="T12" fmla="*/ 280 w 873"/>
                <a:gd name="T13" fmla="*/ 911 h 1036"/>
                <a:gd name="T14" fmla="*/ 435 w 873"/>
                <a:gd name="T15" fmla="*/ 964 h 1036"/>
                <a:gd name="T16" fmla="*/ 466 w 873"/>
                <a:gd name="T17" fmla="*/ 913 h 1036"/>
                <a:gd name="T18" fmla="*/ 696 w 873"/>
                <a:gd name="T19" fmla="*/ 846 h 1036"/>
                <a:gd name="T20" fmla="*/ 762 w 873"/>
                <a:gd name="T21" fmla="*/ 639 h 1036"/>
                <a:gd name="T22" fmla="*/ 639 w 873"/>
                <a:gd name="T23" fmla="*/ 496 h 1036"/>
                <a:gd name="T24" fmla="*/ 650 w 873"/>
                <a:gd name="T25" fmla="*/ 490 h 1036"/>
                <a:gd name="T26" fmla="*/ 676 w 873"/>
                <a:gd name="T27" fmla="*/ 443 h 1036"/>
                <a:gd name="T28" fmla="*/ 650 w 873"/>
                <a:gd name="T29" fmla="*/ 416 h 1036"/>
                <a:gd name="T30" fmla="*/ 650 w 873"/>
                <a:gd name="T31" fmla="*/ 401 h 1036"/>
                <a:gd name="T32" fmla="*/ 766 w 873"/>
                <a:gd name="T33" fmla="*/ 311 h 1036"/>
                <a:gd name="T34" fmla="*/ 837 w 873"/>
                <a:gd name="T35" fmla="*/ 325 h 1036"/>
                <a:gd name="T36" fmla="*/ 837 w 873"/>
                <a:gd name="T37" fmla="*/ 325 h 1036"/>
                <a:gd name="T38" fmla="*/ 863 w 873"/>
                <a:gd name="T39" fmla="*/ 362 h 1036"/>
                <a:gd name="T40" fmla="*/ 858 w 873"/>
                <a:gd name="T41" fmla="*/ 317 h 1036"/>
                <a:gd name="T42" fmla="*/ 861 w 873"/>
                <a:gd name="T43" fmla="*/ 281 h 1036"/>
                <a:gd name="T44" fmla="*/ 677 w 873"/>
                <a:gd name="T45" fmla="*/ 218 h 1036"/>
                <a:gd name="T46" fmla="*/ 613 w 873"/>
                <a:gd name="T47" fmla="*/ 265 h 1036"/>
                <a:gd name="T48" fmla="*/ 474 w 873"/>
                <a:gd name="T49" fmla="*/ 462 h 1036"/>
                <a:gd name="T50" fmla="*/ 446 w 873"/>
                <a:gd name="T51" fmla="*/ 482 h 1036"/>
                <a:gd name="T52" fmla="*/ 227 w 873"/>
                <a:gd name="T53" fmla="*/ 529 h 1036"/>
                <a:gd name="T54" fmla="*/ 204 w 873"/>
                <a:gd name="T55" fmla="*/ 507 h 1036"/>
                <a:gd name="T56" fmla="*/ 256 w 873"/>
                <a:gd name="T57" fmla="*/ 298 h 1036"/>
                <a:gd name="T58" fmla="*/ 306 w 873"/>
                <a:gd name="T59" fmla="*/ 72 h 1036"/>
                <a:gd name="T60" fmla="*/ 256 w 873"/>
                <a:gd name="T61" fmla="*/ 12 h 1036"/>
                <a:gd name="T62" fmla="*/ 217 w 873"/>
                <a:gd name="T63" fmla="*/ 37 h 1036"/>
                <a:gd name="T64" fmla="*/ 173 w 873"/>
                <a:gd name="T65" fmla="*/ 140 h 1036"/>
                <a:gd name="T66" fmla="*/ 88 w 873"/>
                <a:gd name="T67" fmla="*/ 513 h 1036"/>
                <a:gd name="T68" fmla="*/ 57 w 873"/>
                <a:gd name="T69" fmla="*/ 633 h 1036"/>
                <a:gd name="T70" fmla="*/ 14 w 873"/>
                <a:gd name="T71" fmla="*/ 1009 h 1036"/>
                <a:gd name="T72" fmla="*/ 431 w 873"/>
                <a:gd name="T73" fmla="*/ 585 h 1036"/>
                <a:gd name="T74" fmla="*/ 442 w 873"/>
                <a:gd name="T75" fmla="*/ 583 h 1036"/>
                <a:gd name="T76" fmla="*/ 566 w 873"/>
                <a:gd name="T77" fmla="*/ 617 h 1036"/>
                <a:gd name="T78" fmla="*/ 617 w 873"/>
                <a:gd name="T79" fmla="*/ 656 h 1036"/>
                <a:gd name="T80" fmla="*/ 629 w 873"/>
                <a:gd name="T81" fmla="*/ 754 h 1036"/>
                <a:gd name="T82" fmla="*/ 521 w 873"/>
                <a:gd name="T83" fmla="*/ 826 h 1036"/>
                <a:gd name="T84" fmla="*/ 469 w 873"/>
                <a:gd name="T85" fmla="*/ 873 h 1036"/>
                <a:gd name="T86" fmla="*/ 456 w 873"/>
                <a:gd name="T87" fmla="*/ 875 h 1036"/>
                <a:gd name="T88" fmla="*/ 440 w 873"/>
                <a:gd name="T89" fmla="*/ 881 h 1036"/>
                <a:gd name="T90" fmla="*/ 440 w 873"/>
                <a:gd name="T91" fmla="*/ 881 h 1036"/>
                <a:gd name="T92" fmla="*/ 440 w 873"/>
                <a:gd name="T93" fmla="*/ 881 h 1036"/>
                <a:gd name="T94" fmla="*/ 370 w 873"/>
                <a:gd name="T95" fmla="*/ 820 h 1036"/>
                <a:gd name="T96" fmla="*/ 313 w 873"/>
                <a:gd name="T97" fmla="*/ 762 h 1036"/>
                <a:gd name="T98" fmla="*/ 205 w 873"/>
                <a:gd name="T99" fmla="*/ 650 h 1036"/>
                <a:gd name="T100" fmla="*/ 431 w 873"/>
                <a:gd name="T101" fmla="*/ 58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73" h="1036">
                  <a:moveTo>
                    <a:pt x="14" y="1009"/>
                  </a:moveTo>
                  <a:cubicBezTo>
                    <a:pt x="14" y="1015"/>
                    <a:pt x="9" y="1032"/>
                    <a:pt x="20" y="1026"/>
                  </a:cubicBezTo>
                  <a:cubicBezTo>
                    <a:pt x="29" y="1021"/>
                    <a:pt x="33" y="1036"/>
                    <a:pt x="44" y="1024"/>
                  </a:cubicBezTo>
                  <a:cubicBezTo>
                    <a:pt x="83" y="982"/>
                    <a:pt x="105" y="933"/>
                    <a:pt x="118" y="878"/>
                  </a:cubicBezTo>
                  <a:cubicBezTo>
                    <a:pt x="129" y="836"/>
                    <a:pt x="139" y="793"/>
                    <a:pt x="151" y="746"/>
                  </a:cubicBezTo>
                  <a:cubicBezTo>
                    <a:pt x="159" y="755"/>
                    <a:pt x="164" y="759"/>
                    <a:pt x="167" y="764"/>
                  </a:cubicBezTo>
                  <a:cubicBezTo>
                    <a:pt x="205" y="813"/>
                    <a:pt x="243" y="862"/>
                    <a:pt x="280" y="911"/>
                  </a:cubicBezTo>
                  <a:cubicBezTo>
                    <a:pt x="320" y="964"/>
                    <a:pt x="374" y="978"/>
                    <a:pt x="435" y="964"/>
                  </a:cubicBezTo>
                  <a:cubicBezTo>
                    <a:pt x="460" y="959"/>
                    <a:pt x="488" y="949"/>
                    <a:pt x="466" y="913"/>
                  </a:cubicBezTo>
                  <a:cubicBezTo>
                    <a:pt x="550" y="909"/>
                    <a:pt x="628" y="898"/>
                    <a:pt x="696" y="846"/>
                  </a:cubicBezTo>
                  <a:cubicBezTo>
                    <a:pt x="763" y="796"/>
                    <a:pt x="789" y="719"/>
                    <a:pt x="762" y="639"/>
                  </a:cubicBezTo>
                  <a:cubicBezTo>
                    <a:pt x="741" y="574"/>
                    <a:pt x="691" y="535"/>
                    <a:pt x="639" y="496"/>
                  </a:cubicBezTo>
                  <a:cubicBezTo>
                    <a:pt x="644" y="494"/>
                    <a:pt x="647" y="492"/>
                    <a:pt x="650" y="490"/>
                  </a:cubicBezTo>
                  <a:cubicBezTo>
                    <a:pt x="665" y="478"/>
                    <a:pt x="673" y="460"/>
                    <a:pt x="676" y="443"/>
                  </a:cubicBezTo>
                  <a:cubicBezTo>
                    <a:pt x="679" y="429"/>
                    <a:pt x="671" y="415"/>
                    <a:pt x="650" y="416"/>
                  </a:cubicBezTo>
                  <a:cubicBezTo>
                    <a:pt x="643" y="416"/>
                    <a:pt x="646" y="404"/>
                    <a:pt x="650" y="401"/>
                  </a:cubicBezTo>
                  <a:cubicBezTo>
                    <a:pt x="689" y="371"/>
                    <a:pt x="702" y="310"/>
                    <a:pt x="766" y="311"/>
                  </a:cubicBezTo>
                  <a:cubicBezTo>
                    <a:pt x="791" y="312"/>
                    <a:pt x="813" y="322"/>
                    <a:pt x="837" y="325"/>
                  </a:cubicBezTo>
                  <a:cubicBezTo>
                    <a:pt x="837" y="325"/>
                    <a:pt x="837" y="325"/>
                    <a:pt x="837" y="325"/>
                  </a:cubicBezTo>
                  <a:cubicBezTo>
                    <a:pt x="840" y="341"/>
                    <a:pt x="860" y="345"/>
                    <a:pt x="863" y="362"/>
                  </a:cubicBezTo>
                  <a:cubicBezTo>
                    <a:pt x="870" y="345"/>
                    <a:pt x="868" y="331"/>
                    <a:pt x="858" y="317"/>
                  </a:cubicBezTo>
                  <a:cubicBezTo>
                    <a:pt x="873" y="306"/>
                    <a:pt x="868" y="294"/>
                    <a:pt x="861" y="281"/>
                  </a:cubicBezTo>
                  <a:cubicBezTo>
                    <a:pt x="835" y="230"/>
                    <a:pt x="755" y="177"/>
                    <a:pt x="677" y="218"/>
                  </a:cubicBezTo>
                  <a:cubicBezTo>
                    <a:pt x="653" y="231"/>
                    <a:pt x="632" y="246"/>
                    <a:pt x="613" y="265"/>
                  </a:cubicBezTo>
                  <a:cubicBezTo>
                    <a:pt x="555" y="322"/>
                    <a:pt x="490" y="375"/>
                    <a:pt x="474" y="462"/>
                  </a:cubicBezTo>
                  <a:cubicBezTo>
                    <a:pt x="470" y="480"/>
                    <a:pt x="457" y="478"/>
                    <a:pt x="446" y="482"/>
                  </a:cubicBezTo>
                  <a:cubicBezTo>
                    <a:pt x="374" y="504"/>
                    <a:pt x="301" y="514"/>
                    <a:pt x="227" y="529"/>
                  </a:cubicBezTo>
                  <a:cubicBezTo>
                    <a:pt x="205" y="533"/>
                    <a:pt x="200" y="526"/>
                    <a:pt x="204" y="507"/>
                  </a:cubicBezTo>
                  <a:cubicBezTo>
                    <a:pt x="221" y="437"/>
                    <a:pt x="236" y="367"/>
                    <a:pt x="256" y="298"/>
                  </a:cubicBezTo>
                  <a:cubicBezTo>
                    <a:pt x="277" y="223"/>
                    <a:pt x="288" y="147"/>
                    <a:pt x="306" y="72"/>
                  </a:cubicBezTo>
                  <a:cubicBezTo>
                    <a:pt x="315" y="32"/>
                    <a:pt x="281" y="24"/>
                    <a:pt x="256" y="12"/>
                  </a:cubicBezTo>
                  <a:cubicBezTo>
                    <a:pt x="233" y="0"/>
                    <a:pt x="226" y="24"/>
                    <a:pt x="217" y="37"/>
                  </a:cubicBezTo>
                  <a:cubicBezTo>
                    <a:pt x="194" y="68"/>
                    <a:pt x="181" y="103"/>
                    <a:pt x="173" y="140"/>
                  </a:cubicBezTo>
                  <a:cubicBezTo>
                    <a:pt x="145" y="265"/>
                    <a:pt x="120" y="390"/>
                    <a:pt x="88" y="513"/>
                  </a:cubicBezTo>
                  <a:cubicBezTo>
                    <a:pt x="77" y="553"/>
                    <a:pt x="64" y="591"/>
                    <a:pt x="57" y="633"/>
                  </a:cubicBezTo>
                  <a:cubicBezTo>
                    <a:pt x="35" y="758"/>
                    <a:pt x="0" y="881"/>
                    <a:pt x="14" y="1009"/>
                  </a:cubicBezTo>
                  <a:close/>
                  <a:moveTo>
                    <a:pt x="431" y="585"/>
                  </a:moveTo>
                  <a:cubicBezTo>
                    <a:pt x="435" y="585"/>
                    <a:pt x="439" y="585"/>
                    <a:pt x="442" y="583"/>
                  </a:cubicBezTo>
                  <a:cubicBezTo>
                    <a:pt x="498" y="542"/>
                    <a:pt x="531" y="579"/>
                    <a:pt x="566" y="617"/>
                  </a:cubicBezTo>
                  <a:cubicBezTo>
                    <a:pt x="580" y="633"/>
                    <a:pt x="598" y="647"/>
                    <a:pt x="617" y="656"/>
                  </a:cubicBezTo>
                  <a:cubicBezTo>
                    <a:pt x="666" y="679"/>
                    <a:pt x="659" y="719"/>
                    <a:pt x="629" y="754"/>
                  </a:cubicBezTo>
                  <a:cubicBezTo>
                    <a:pt x="601" y="788"/>
                    <a:pt x="559" y="807"/>
                    <a:pt x="521" y="826"/>
                  </a:cubicBezTo>
                  <a:cubicBezTo>
                    <a:pt x="497" y="838"/>
                    <a:pt x="475" y="843"/>
                    <a:pt x="469" y="873"/>
                  </a:cubicBezTo>
                  <a:cubicBezTo>
                    <a:pt x="469" y="874"/>
                    <a:pt x="461" y="874"/>
                    <a:pt x="456" y="875"/>
                  </a:cubicBezTo>
                  <a:cubicBezTo>
                    <a:pt x="451" y="877"/>
                    <a:pt x="445" y="879"/>
                    <a:pt x="440" y="881"/>
                  </a:cubicBezTo>
                  <a:cubicBezTo>
                    <a:pt x="440" y="881"/>
                    <a:pt x="440" y="881"/>
                    <a:pt x="440" y="881"/>
                  </a:cubicBezTo>
                  <a:cubicBezTo>
                    <a:pt x="440" y="881"/>
                    <a:pt x="440" y="881"/>
                    <a:pt x="440" y="881"/>
                  </a:cubicBezTo>
                  <a:cubicBezTo>
                    <a:pt x="428" y="848"/>
                    <a:pt x="393" y="841"/>
                    <a:pt x="370" y="820"/>
                  </a:cubicBezTo>
                  <a:cubicBezTo>
                    <a:pt x="350" y="802"/>
                    <a:pt x="331" y="783"/>
                    <a:pt x="313" y="762"/>
                  </a:cubicBezTo>
                  <a:cubicBezTo>
                    <a:pt x="280" y="723"/>
                    <a:pt x="241" y="688"/>
                    <a:pt x="205" y="650"/>
                  </a:cubicBezTo>
                  <a:cubicBezTo>
                    <a:pt x="278" y="625"/>
                    <a:pt x="353" y="599"/>
                    <a:pt x="431" y="58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cxnSp>
        <p:nvCxnSpPr>
          <p:cNvPr id="6" name="直接连接符 5">
            <a:extLst>
              <a:ext uri="{FF2B5EF4-FFF2-40B4-BE49-F238E27FC236}">
                <a16:creationId xmlns:a16="http://schemas.microsoft.com/office/drawing/2014/main" xmlns="" id="{CEA694AC-173C-426F-8B42-78D960CDEBE1}"/>
              </a:ext>
            </a:extLst>
          </p:cNvPr>
          <p:cNvCxnSpPr/>
          <p:nvPr/>
        </p:nvCxnSpPr>
        <p:spPr>
          <a:xfrm>
            <a:off x="6057900" y="1504611"/>
            <a:ext cx="0" cy="1697196"/>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77450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37CBE5B-0D2D-4E81-A858-84F902A97734}"/>
              </a:ext>
            </a:extLst>
          </p:cNvPr>
          <p:cNvSpPr>
            <a:spLocks noGrp="1"/>
          </p:cNvSpPr>
          <p:nvPr>
            <p:ph type="title"/>
          </p:nvPr>
        </p:nvSpPr>
        <p:spPr>
          <a:xfrm>
            <a:off x="667572" y="0"/>
            <a:ext cx="10850563" cy="657997"/>
          </a:xfrm>
        </p:spPr>
        <p:txBody>
          <a:bodyPr/>
          <a:lstStyle/>
          <a:p>
            <a:r>
              <a:rPr lang="zh-CN" altLang="en-US" dirty="0" smtClean="0"/>
              <a:t>关于</a:t>
            </a:r>
            <a:r>
              <a:rPr lang="zh-CN" altLang="en-US" dirty="0"/>
              <a:t>我</a:t>
            </a:r>
          </a:p>
        </p:txBody>
      </p:sp>
      <p:sp>
        <p:nvSpPr>
          <p:cNvPr id="4" name="灯片编号占位符 3">
            <a:extLst>
              <a:ext uri="{FF2B5EF4-FFF2-40B4-BE49-F238E27FC236}">
                <a16:creationId xmlns:a16="http://schemas.microsoft.com/office/drawing/2014/main" xmlns="" id="{24277AEA-35A5-4995-A718-F31F2B134E31}"/>
              </a:ext>
            </a:extLst>
          </p:cNvPr>
          <p:cNvSpPr>
            <a:spLocks noGrp="1"/>
          </p:cNvSpPr>
          <p:nvPr>
            <p:ph type="sldNum" sz="quarter" idx="12"/>
          </p:nvPr>
        </p:nvSpPr>
        <p:spPr/>
        <p:txBody>
          <a:bodyPr/>
          <a:lstStyle/>
          <a:p>
            <a:fld id="{5DD3DB80-B894-403A-B48E-6FDC1A72010E}" type="slidenum">
              <a:rPr lang="zh-CN" altLang="en-US" smtClean="0"/>
              <a:pPr/>
              <a:t>2</a:t>
            </a:fld>
            <a:endParaRPr lang="zh-CN" altLang="en-US"/>
          </a:p>
        </p:txBody>
      </p:sp>
      <p:grpSp>
        <p:nvGrpSpPr>
          <p:cNvPr id="5" name="691ff9ac-1baf-47b6-971e-90b8fed2e25e" descr="OQAAAB+LCAAAAAAABACrVlIpqSxIVbJSCs5NLCpxyUxML0rM9SxJzVXSUfJMUbLKK83J0VFyysxLycxLdy/KLy0oVrKKjq0FALpUkis5AAAA" title="iSlide™ 版权声明  COPYRIGHT NOTICE">
            <a:extLst>
              <a:ext uri="{FF2B5EF4-FFF2-40B4-BE49-F238E27FC236}">
                <a16:creationId xmlns:a16="http://schemas.microsoft.com/office/drawing/2014/main" xmlns="" id="{7B559DD8-05CE-4903-9B3E-D908A0C305E7}"/>
              </a:ext>
            </a:extLst>
          </p:cNvPr>
          <p:cNvGrpSpPr>
            <a:grpSpLocks noChangeAspect="1"/>
          </p:cNvGrpSpPr>
          <p:nvPr>
            <p:custDataLst>
              <p:tags r:id="rId1"/>
            </p:custDataLst>
          </p:nvPr>
        </p:nvGrpSpPr>
        <p:grpSpPr>
          <a:xfrm>
            <a:off x="687279" y="778685"/>
            <a:ext cx="11302770" cy="5714504"/>
            <a:chOff x="687279" y="1143496"/>
            <a:chExt cx="11302770" cy="5714504"/>
          </a:xfrm>
        </p:grpSpPr>
        <p:sp>
          <p:nvSpPr>
            <p:cNvPr id="6" name="ïŝlïdè">
              <a:extLst>
                <a:ext uri="{FF2B5EF4-FFF2-40B4-BE49-F238E27FC236}">
                  <a16:creationId xmlns:a16="http://schemas.microsoft.com/office/drawing/2014/main" xmlns="" id="{2BB762E1-C5D8-4671-ABBA-743B565167B4}"/>
                </a:ext>
              </a:extLst>
            </p:cNvPr>
            <p:cNvSpPr/>
            <p:nvPr/>
          </p:nvSpPr>
          <p:spPr bwMode="auto">
            <a:xfrm>
              <a:off x="8293100" y="1143496"/>
              <a:ext cx="3696949" cy="5714504"/>
            </a:xfrm>
            <a:custGeom>
              <a:avLst/>
              <a:gdLst>
                <a:gd name="T0" fmla="*/ 179 w 1208"/>
                <a:gd name="T1" fmla="*/ 1688 h 1871"/>
                <a:gd name="T2" fmla="*/ 202 w 1208"/>
                <a:gd name="T3" fmla="*/ 1722 h 1871"/>
                <a:gd name="T4" fmla="*/ 213 w 1208"/>
                <a:gd name="T5" fmla="*/ 1871 h 1871"/>
                <a:gd name="T6" fmla="*/ 1031 w 1208"/>
                <a:gd name="T7" fmla="*/ 1871 h 1871"/>
                <a:gd name="T8" fmla="*/ 1055 w 1208"/>
                <a:gd name="T9" fmla="*/ 1729 h 1871"/>
                <a:gd name="T10" fmla="*/ 1100 w 1208"/>
                <a:gd name="T11" fmla="*/ 1530 h 1871"/>
                <a:gd name="T12" fmla="*/ 1167 w 1208"/>
                <a:gd name="T13" fmla="*/ 1351 h 1871"/>
                <a:gd name="T14" fmla="*/ 1196 w 1208"/>
                <a:gd name="T15" fmla="*/ 1037 h 1871"/>
                <a:gd name="T16" fmla="*/ 1100 w 1208"/>
                <a:gd name="T17" fmla="*/ 823 h 1871"/>
                <a:gd name="T18" fmla="*/ 945 w 1208"/>
                <a:gd name="T19" fmla="*/ 690 h 1871"/>
                <a:gd name="T20" fmla="*/ 925 w 1208"/>
                <a:gd name="T21" fmla="*/ 639 h 1871"/>
                <a:gd name="T22" fmla="*/ 890 w 1208"/>
                <a:gd name="T23" fmla="*/ 576 h 1871"/>
                <a:gd name="T24" fmla="*/ 949 w 1208"/>
                <a:gd name="T25" fmla="*/ 452 h 1871"/>
                <a:gd name="T26" fmla="*/ 925 w 1208"/>
                <a:gd name="T27" fmla="*/ 121 h 1871"/>
                <a:gd name="T28" fmla="*/ 810 w 1208"/>
                <a:gd name="T29" fmla="*/ 28 h 1871"/>
                <a:gd name="T30" fmla="*/ 796 w 1208"/>
                <a:gd name="T31" fmla="*/ 24 h 1871"/>
                <a:gd name="T32" fmla="*/ 733 w 1208"/>
                <a:gd name="T33" fmla="*/ 8 h 1871"/>
                <a:gd name="T34" fmla="*/ 508 w 1208"/>
                <a:gd name="T35" fmla="*/ 56 h 1871"/>
                <a:gd name="T36" fmla="*/ 386 w 1208"/>
                <a:gd name="T37" fmla="*/ 160 h 1871"/>
                <a:gd name="T38" fmla="*/ 402 w 1208"/>
                <a:gd name="T39" fmla="*/ 190 h 1871"/>
                <a:gd name="T40" fmla="*/ 396 w 1208"/>
                <a:gd name="T41" fmla="*/ 263 h 1871"/>
                <a:gd name="T42" fmla="*/ 410 w 1208"/>
                <a:gd name="T43" fmla="*/ 426 h 1871"/>
                <a:gd name="T44" fmla="*/ 386 w 1208"/>
                <a:gd name="T45" fmla="*/ 527 h 1871"/>
                <a:gd name="T46" fmla="*/ 418 w 1208"/>
                <a:gd name="T47" fmla="*/ 588 h 1871"/>
                <a:gd name="T48" fmla="*/ 226 w 1208"/>
                <a:gd name="T49" fmla="*/ 673 h 1871"/>
                <a:gd name="T50" fmla="*/ 153 w 1208"/>
                <a:gd name="T51" fmla="*/ 963 h 1871"/>
                <a:gd name="T52" fmla="*/ 120 w 1208"/>
                <a:gd name="T53" fmla="*/ 1022 h 1871"/>
                <a:gd name="T54" fmla="*/ 106 w 1208"/>
                <a:gd name="T55" fmla="*/ 1057 h 1871"/>
                <a:gd name="T56" fmla="*/ 6 w 1208"/>
                <a:gd name="T57" fmla="*/ 1371 h 1871"/>
                <a:gd name="T58" fmla="*/ 175 w 1208"/>
                <a:gd name="T59" fmla="*/ 1664 h 1871"/>
                <a:gd name="T60" fmla="*/ 326 w 1208"/>
                <a:gd name="T61" fmla="*/ 888 h 1871"/>
                <a:gd name="T62" fmla="*/ 373 w 1208"/>
                <a:gd name="T63" fmla="*/ 811 h 1871"/>
                <a:gd name="T64" fmla="*/ 441 w 1208"/>
                <a:gd name="T65" fmla="*/ 773 h 1871"/>
                <a:gd name="T66" fmla="*/ 484 w 1208"/>
                <a:gd name="T67" fmla="*/ 746 h 1871"/>
                <a:gd name="T68" fmla="*/ 526 w 1208"/>
                <a:gd name="T69" fmla="*/ 718 h 1871"/>
                <a:gd name="T70" fmla="*/ 569 w 1208"/>
                <a:gd name="T71" fmla="*/ 738 h 1871"/>
                <a:gd name="T72" fmla="*/ 453 w 1208"/>
                <a:gd name="T73" fmla="*/ 813 h 1871"/>
                <a:gd name="T74" fmla="*/ 341 w 1208"/>
                <a:gd name="T75" fmla="*/ 911 h 1871"/>
                <a:gd name="T76" fmla="*/ 300 w 1208"/>
                <a:gd name="T77" fmla="*/ 998 h 1871"/>
                <a:gd name="T78" fmla="*/ 261 w 1208"/>
                <a:gd name="T79" fmla="*/ 1014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08" h="1871">
                  <a:moveTo>
                    <a:pt x="175" y="1664"/>
                  </a:moveTo>
                  <a:cubicBezTo>
                    <a:pt x="179" y="1668"/>
                    <a:pt x="181" y="1678"/>
                    <a:pt x="179" y="1688"/>
                  </a:cubicBezTo>
                  <a:cubicBezTo>
                    <a:pt x="177" y="1696"/>
                    <a:pt x="177" y="1704"/>
                    <a:pt x="175" y="1716"/>
                  </a:cubicBezTo>
                  <a:cubicBezTo>
                    <a:pt x="181" y="1716"/>
                    <a:pt x="190" y="1720"/>
                    <a:pt x="202" y="1722"/>
                  </a:cubicBezTo>
                  <a:cubicBezTo>
                    <a:pt x="212" y="1725"/>
                    <a:pt x="220" y="1727"/>
                    <a:pt x="226" y="1727"/>
                  </a:cubicBezTo>
                  <a:cubicBezTo>
                    <a:pt x="224" y="1758"/>
                    <a:pt x="220" y="1806"/>
                    <a:pt x="213" y="1871"/>
                  </a:cubicBezTo>
                  <a:cubicBezTo>
                    <a:pt x="1031" y="1871"/>
                    <a:pt x="1031" y="1871"/>
                    <a:pt x="1031" y="1871"/>
                  </a:cubicBezTo>
                  <a:cubicBezTo>
                    <a:pt x="1031" y="1871"/>
                    <a:pt x="1031" y="1871"/>
                    <a:pt x="1031" y="1871"/>
                  </a:cubicBezTo>
                  <a:cubicBezTo>
                    <a:pt x="1035" y="1856"/>
                    <a:pt x="1039" y="1846"/>
                    <a:pt x="1041" y="1842"/>
                  </a:cubicBezTo>
                  <a:cubicBezTo>
                    <a:pt x="1045" y="1818"/>
                    <a:pt x="1051" y="1781"/>
                    <a:pt x="1055" y="1729"/>
                  </a:cubicBezTo>
                  <a:cubicBezTo>
                    <a:pt x="1059" y="1676"/>
                    <a:pt x="1065" y="1639"/>
                    <a:pt x="1071" y="1615"/>
                  </a:cubicBezTo>
                  <a:cubicBezTo>
                    <a:pt x="1076" y="1593"/>
                    <a:pt x="1086" y="1564"/>
                    <a:pt x="1100" y="1530"/>
                  </a:cubicBezTo>
                  <a:cubicBezTo>
                    <a:pt x="1123" y="1471"/>
                    <a:pt x="1135" y="1440"/>
                    <a:pt x="1135" y="1440"/>
                  </a:cubicBezTo>
                  <a:cubicBezTo>
                    <a:pt x="1155" y="1382"/>
                    <a:pt x="1165" y="1351"/>
                    <a:pt x="1167" y="1351"/>
                  </a:cubicBezTo>
                  <a:cubicBezTo>
                    <a:pt x="1180" y="1319"/>
                    <a:pt x="1194" y="1294"/>
                    <a:pt x="1208" y="1278"/>
                  </a:cubicBezTo>
                  <a:cubicBezTo>
                    <a:pt x="1206" y="1164"/>
                    <a:pt x="1202" y="1083"/>
                    <a:pt x="1196" y="1037"/>
                  </a:cubicBezTo>
                  <a:cubicBezTo>
                    <a:pt x="1188" y="957"/>
                    <a:pt x="1167" y="899"/>
                    <a:pt x="1135" y="856"/>
                  </a:cubicBezTo>
                  <a:cubicBezTo>
                    <a:pt x="1129" y="848"/>
                    <a:pt x="1116" y="836"/>
                    <a:pt x="1100" y="823"/>
                  </a:cubicBezTo>
                  <a:cubicBezTo>
                    <a:pt x="1080" y="805"/>
                    <a:pt x="1067" y="793"/>
                    <a:pt x="1061" y="787"/>
                  </a:cubicBezTo>
                  <a:cubicBezTo>
                    <a:pt x="1014" y="740"/>
                    <a:pt x="976" y="708"/>
                    <a:pt x="945" y="690"/>
                  </a:cubicBezTo>
                  <a:cubicBezTo>
                    <a:pt x="945" y="681"/>
                    <a:pt x="939" y="665"/>
                    <a:pt x="927" y="645"/>
                  </a:cubicBezTo>
                  <a:cubicBezTo>
                    <a:pt x="927" y="643"/>
                    <a:pt x="925" y="641"/>
                    <a:pt x="925" y="639"/>
                  </a:cubicBezTo>
                  <a:cubicBezTo>
                    <a:pt x="912" y="614"/>
                    <a:pt x="904" y="594"/>
                    <a:pt x="904" y="580"/>
                  </a:cubicBezTo>
                  <a:cubicBezTo>
                    <a:pt x="900" y="576"/>
                    <a:pt x="896" y="576"/>
                    <a:pt x="890" y="576"/>
                  </a:cubicBezTo>
                  <a:cubicBezTo>
                    <a:pt x="886" y="576"/>
                    <a:pt x="880" y="574"/>
                    <a:pt x="871" y="574"/>
                  </a:cubicBezTo>
                  <a:cubicBezTo>
                    <a:pt x="906" y="549"/>
                    <a:pt x="931" y="509"/>
                    <a:pt x="949" y="452"/>
                  </a:cubicBezTo>
                  <a:cubicBezTo>
                    <a:pt x="965" y="397"/>
                    <a:pt x="971" y="340"/>
                    <a:pt x="967" y="280"/>
                  </a:cubicBezTo>
                  <a:cubicBezTo>
                    <a:pt x="963" y="217"/>
                    <a:pt x="949" y="162"/>
                    <a:pt x="925" y="121"/>
                  </a:cubicBezTo>
                  <a:cubicBezTo>
                    <a:pt x="896" y="73"/>
                    <a:pt x="859" y="44"/>
                    <a:pt x="812" y="36"/>
                  </a:cubicBezTo>
                  <a:cubicBezTo>
                    <a:pt x="806" y="36"/>
                    <a:pt x="806" y="32"/>
                    <a:pt x="810" y="28"/>
                  </a:cubicBezTo>
                  <a:cubicBezTo>
                    <a:pt x="812" y="24"/>
                    <a:pt x="812" y="22"/>
                    <a:pt x="808" y="22"/>
                  </a:cubicBezTo>
                  <a:cubicBezTo>
                    <a:pt x="802" y="20"/>
                    <a:pt x="798" y="20"/>
                    <a:pt x="796" y="24"/>
                  </a:cubicBezTo>
                  <a:cubicBezTo>
                    <a:pt x="794" y="28"/>
                    <a:pt x="792" y="32"/>
                    <a:pt x="790" y="32"/>
                  </a:cubicBezTo>
                  <a:cubicBezTo>
                    <a:pt x="782" y="22"/>
                    <a:pt x="763" y="14"/>
                    <a:pt x="733" y="8"/>
                  </a:cubicBezTo>
                  <a:cubicBezTo>
                    <a:pt x="706" y="2"/>
                    <a:pt x="680" y="0"/>
                    <a:pt x="657" y="0"/>
                  </a:cubicBezTo>
                  <a:cubicBezTo>
                    <a:pt x="614" y="6"/>
                    <a:pt x="565" y="24"/>
                    <a:pt x="508" y="56"/>
                  </a:cubicBezTo>
                  <a:cubicBezTo>
                    <a:pt x="477" y="75"/>
                    <a:pt x="437" y="99"/>
                    <a:pt x="386" y="129"/>
                  </a:cubicBezTo>
                  <a:cubicBezTo>
                    <a:pt x="390" y="140"/>
                    <a:pt x="388" y="150"/>
                    <a:pt x="386" y="160"/>
                  </a:cubicBezTo>
                  <a:cubicBezTo>
                    <a:pt x="382" y="166"/>
                    <a:pt x="377" y="174"/>
                    <a:pt x="373" y="190"/>
                  </a:cubicBezTo>
                  <a:cubicBezTo>
                    <a:pt x="384" y="192"/>
                    <a:pt x="394" y="192"/>
                    <a:pt x="402" y="190"/>
                  </a:cubicBezTo>
                  <a:cubicBezTo>
                    <a:pt x="412" y="186"/>
                    <a:pt x="418" y="186"/>
                    <a:pt x="420" y="186"/>
                  </a:cubicBezTo>
                  <a:cubicBezTo>
                    <a:pt x="416" y="202"/>
                    <a:pt x="408" y="229"/>
                    <a:pt x="396" y="263"/>
                  </a:cubicBezTo>
                  <a:cubicBezTo>
                    <a:pt x="388" y="292"/>
                    <a:pt x="386" y="324"/>
                    <a:pt x="386" y="353"/>
                  </a:cubicBezTo>
                  <a:cubicBezTo>
                    <a:pt x="414" y="369"/>
                    <a:pt x="422" y="393"/>
                    <a:pt x="410" y="426"/>
                  </a:cubicBezTo>
                  <a:cubicBezTo>
                    <a:pt x="404" y="444"/>
                    <a:pt x="390" y="472"/>
                    <a:pt x="369" y="511"/>
                  </a:cubicBezTo>
                  <a:cubicBezTo>
                    <a:pt x="369" y="519"/>
                    <a:pt x="375" y="523"/>
                    <a:pt x="386" y="527"/>
                  </a:cubicBezTo>
                  <a:cubicBezTo>
                    <a:pt x="390" y="529"/>
                    <a:pt x="398" y="531"/>
                    <a:pt x="412" y="531"/>
                  </a:cubicBezTo>
                  <a:cubicBezTo>
                    <a:pt x="412" y="556"/>
                    <a:pt x="414" y="574"/>
                    <a:pt x="418" y="588"/>
                  </a:cubicBezTo>
                  <a:cubicBezTo>
                    <a:pt x="422" y="596"/>
                    <a:pt x="431" y="608"/>
                    <a:pt x="443" y="625"/>
                  </a:cubicBezTo>
                  <a:cubicBezTo>
                    <a:pt x="367" y="608"/>
                    <a:pt x="296" y="625"/>
                    <a:pt x="226" y="673"/>
                  </a:cubicBezTo>
                  <a:cubicBezTo>
                    <a:pt x="218" y="698"/>
                    <a:pt x="206" y="744"/>
                    <a:pt x="194" y="815"/>
                  </a:cubicBezTo>
                  <a:cubicBezTo>
                    <a:pt x="181" y="884"/>
                    <a:pt x="167" y="933"/>
                    <a:pt x="153" y="963"/>
                  </a:cubicBezTo>
                  <a:cubicBezTo>
                    <a:pt x="149" y="972"/>
                    <a:pt x="143" y="984"/>
                    <a:pt x="132" y="1002"/>
                  </a:cubicBezTo>
                  <a:cubicBezTo>
                    <a:pt x="128" y="1010"/>
                    <a:pt x="124" y="1016"/>
                    <a:pt x="120" y="1022"/>
                  </a:cubicBezTo>
                  <a:cubicBezTo>
                    <a:pt x="116" y="1030"/>
                    <a:pt x="112" y="1039"/>
                    <a:pt x="110" y="1045"/>
                  </a:cubicBezTo>
                  <a:cubicBezTo>
                    <a:pt x="108" y="1049"/>
                    <a:pt x="108" y="1053"/>
                    <a:pt x="106" y="1057"/>
                  </a:cubicBezTo>
                  <a:cubicBezTo>
                    <a:pt x="73" y="1134"/>
                    <a:pt x="53" y="1181"/>
                    <a:pt x="47" y="1201"/>
                  </a:cubicBezTo>
                  <a:cubicBezTo>
                    <a:pt x="24" y="1262"/>
                    <a:pt x="10" y="1319"/>
                    <a:pt x="6" y="1371"/>
                  </a:cubicBezTo>
                  <a:cubicBezTo>
                    <a:pt x="0" y="1457"/>
                    <a:pt x="8" y="1528"/>
                    <a:pt x="26" y="1578"/>
                  </a:cubicBezTo>
                  <a:cubicBezTo>
                    <a:pt x="55" y="1647"/>
                    <a:pt x="104" y="1676"/>
                    <a:pt x="175" y="1664"/>
                  </a:cubicBezTo>
                  <a:close/>
                  <a:moveTo>
                    <a:pt x="296" y="917"/>
                  </a:moveTo>
                  <a:cubicBezTo>
                    <a:pt x="300" y="911"/>
                    <a:pt x="312" y="901"/>
                    <a:pt x="326" y="888"/>
                  </a:cubicBezTo>
                  <a:cubicBezTo>
                    <a:pt x="341" y="876"/>
                    <a:pt x="351" y="864"/>
                    <a:pt x="357" y="856"/>
                  </a:cubicBezTo>
                  <a:cubicBezTo>
                    <a:pt x="363" y="846"/>
                    <a:pt x="369" y="832"/>
                    <a:pt x="373" y="811"/>
                  </a:cubicBezTo>
                  <a:cubicBezTo>
                    <a:pt x="379" y="789"/>
                    <a:pt x="386" y="773"/>
                    <a:pt x="390" y="763"/>
                  </a:cubicBezTo>
                  <a:cubicBezTo>
                    <a:pt x="410" y="771"/>
                    <a:pt x="426" y="775"/>
                    <a:pt x="441" y="773"/>
                  </a:cubicBezTo>
                  <a:cubicBezTo>
                    <a:pt x="455" y="771"/>
                    <a:pt x="471" y="767"/>
                    <a:pt x="490" y="759"/>
                  </a:cubicBezTo>
                  <a:cubicBezTo>
                    <a:pt x="490" y="754"/>
                    <a:pt x="488" y="750"/>
                    <a:pt x="484" y="746"/>
                  </a:cubicBezTo>
                  <a:cubicBezTo>
                    <a:pt x="479" y="742"/>
                    <a:pt x="479" y="738"/>
                    <a:pt x="479" y="734"/>
                  </a:cubicBezTo>
                  <a:cubicBezTo>
                    <a:pt x="494" y="738"/>
                    <a:pt x="510" y="734"/>
                    <a:pt x="526" y="718"/>
                  </a:cubicBezTo>
                  <a:cubicBezTo>
                    <a:pt x="545" y="704"/>
                    <a:pt x="561" y="700"/>
                    <a:pt x="575" y="706"/>
                  </a:cubicBezTo>
                  <a:cubicBezTo>
                    <a:pt x="577" y="714"/>
                    <a:pt x="577" y="726"/>
                    <a:pt x="569" y="738"/>
                  </a:cubicBezTo>
                  <a:cubicBezTo>
                    <a:pt x="559" y="754"/>
                    <a:pt x="555" y="765"/>
                    <a:pt x="553" y="767"/>
                  </a:cubicBezTo>
                  <a:cubicBezTo>
                    <a:pt x="543" y="775"/>
                    <a:pt x="508" y="791"/>
                    <a:pt x="453" y="813"/>
                  </a:cubicBezTo>
                  <a:cubicBezTo>
                    <a:pt x="410" y="832"/>
                    <a:pt x="382" y="850"/>
                    <a:pt x="365" y="870"/>
                  </a:cubicBezTo>
                  <a:cubicBezTo>
                    <a:pt x="357" y="878"/>
                    <a:pt x="351" y="892"/>
                    <a:pt x="341" y="911"/>
                  </a:cubicBezTo>
                  <a:cubicBezTo>
                    <a:pt x="333" y="929"/>
                    <a:pt x="324" y="943"/>
                    <a:pt x="316" y="951"/>
                  </a:cubicBezTo>
                  <a:cubicBezTo>
                    <a:pt x="314" y="968"/>
                    <a:pt x="308" y="984"/>
                    <a:pt x="300" y="998"/>
                  </a:cubicBezTo>
                  <a:cubicBezTo>
                    <a:pt x="296" y="1008"/>
                    <a:pt x="286" y="1020"/>
                    <a:pt x="275" y="1037"/>
                  </a:cubicBezTo>
                  <a:cubicBezTo>
                    <a:pt x="267" y="1030"/>
                    <a:pt x="263" y="1022"/>
                    <a:pt x="261" y="1014"/>
                  </a:cubicBezTo>
                  <a:cubicBezTo>
                    <a:pt x="253" y="990"/>
                    <a:pt x="265" y="957"/>
                    <a:pt x="296" y="917"/>
                  </a:cubicBezTo>
                  <a:close/>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7" name="ïŝlíḑé">
              <a:extLst>
                <a:ext uri="{FF2B5EF4-FFF2-40B4-BE49-F238E27FC236}">
                  <a16:creationId xmlns:a16="http://schemas.microsoft.com/office/drawing/2014/main" xmlns="" id="{9EA6951E-149D-4390-B6B2-923E841A2033}"/>
                </a:ext>
              </a:extLst>
            </p:cNvPr>
            <p:cNvGrpSpPr/>
            <p:nvPr/>
          </p:nvGrpSpPr>
          <p:grpSpPr>
            <a:xfrm>
              <a:off x="687279" y="1143496"/>
              <a:ext cx="7388721" cy="2125070"/>
              <a:chOff x="687278" y="2398652"/>
              <a:chExt cx="3524773" cy="2125070"/>
            </a:xfrm>
          </p:grpSpPr>
          <p:sp>
            <p:nvSpPr>
              <p:cNvPr id="18" name="ïṧḷíḍe">
                <a:extLst>
                  <a:ext uri="{FF2B5EF4-FFF2-40B4-BE49-F238E27FC236}">
                    <a16:creationId xmlns:a16="http://schemas.microsoft.com/office/drawing/2014/main" xmlns="" id="{7CD7322F-5C83-4DDC-9A20-95BBA006E581}"/>
                  </a:ext>
                </a:extLst>
              </p:cNvPr>
              <p:cNvSpPr/>
              <p:nvPr/>
            </p:nvSpPr>
            <p:spPr>
              <a:xfrm>
                <a:off x="687278" y="2840457"/>
                <a:ext cx="3524773" cy="1683265"/>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lnSpcReduction="10000"/>
              </a:bodyPr>
              <a:lstStyle/>
              <a:p>
                <a:pPr>
                  <a:lnSpc>
                    <a:spcPct val="150000"/>
                  </a:lnSpc>
                  <a:spcBef>
                    <a:spcPct val="0"/>
                  </a:spcBef>
                </a:pPr>
                <a:r>
                  <a:rPr lang="zh-CN" altLang="de-DE" sz="1400" dirty="0" smtClean="0"/>
                  <a:t>博</a:t>
                </a:r>
                <a:r>
                  <a:rPr lang="zh-CN" altLang="de-DE" sz="1400" dirty="0"/>
                  <a:t>客：</a:t>
                </a:r>
                <a:r>
                  <a:rPr lang="de-DE" altLang="zh-CN" sz="1400" dirty="0">
                    <a:hlinkClick r:id="rId3"/>
                  </a:rPr>
                  <a:t>https://</a:t>
                </a:r>
                <a:r>
                  <a:rPr lang="de-DE" altLang="zh-CN" sz="1400" dirty="0" smtClean="0">
                    <a:hlinkClick r:id="rId3"/>
                  </a:rPr>
                  <a:t>jiejietop.cn</a:t>
                </a:r>
                <a:endParaRPr lang="de-DE" altLang="zh-CN" sz="1400" dirty="0"/>
              </a:p>
              <a:p>
                <a:pPr>
                  <a:lnSpc>
                    <a:spcPct val="150000"/>
                  </a:lnSpc>
                  <a:spcBef>
                    <a:spcPct val="0"/>
                  </a:spcBef>
                </a:pPr>
                <a:endParaRPr lang="de-DE" altLang="zh-CN" sz="1400" dirty="0"/>
              </a:p>
              <a:p>
                <a:pPr>
                  <a:lnSpc>
                    <a:spcPct val="150000"/>
                  </a:lnSpc>
                  <a:spcBef>
                    <a:spcPct val="0"/>
                  </a:spcBef>
                </a:pPr>
                <a:r>
                  <a:rPr lang="de-DE" altLang="zh-CN" sz="1400" dirty="0"/>
                  <a:t>CSDN</a:t>
                </a:r>
                <a:r>
                  <a:rPr lang="zh-CN" altLang="en-US" sz="1400" dirty="0"/>
                  <a:t>：</a:t>
                </a:r>
                <a:r>
                  <a:rPr lang="de-DE" altLang="zh-CN" sz="1400" dirty="0">
                    <a:hlinkClick r:id="rId4"/>
                  </a:rPr>
                  <a:t>https://</a:t>
                </a:r>
                <a:r>
                  <a:rPr lang="de-DE" altLang="zh-CN" sz="1400" dirty="0" smtClean="0">
                    <a:hlinkClick r:id="rId4"/>
                  </a:rPr>
                  <a:t>blog.csdn.net/jiejiemcu</a:t>
                </a:r>
                <a:endParaRPr lang="de-DE" altLang="zh-CN" sz="1400" dirty="0" smtClean="0"/>
              </a:p>
              <a:p>
                <a:pPr>
                  <a:lnSpc>
                    <a:spcPct val="150000"/>
                  </a:lnSpc>
                  <a:spcBef>
                    <a:spcPct val="0"/>
                  </a:spcBef>
                </a:pPr>
                <a:endParaRPr lang="de-DE" altLang="zh-CN" sz="1400" dirty="0"/>
              </a:p>
              <a:p>
                <a:pPr>
                  <a:lnSpc>
                    <a:spcPct val="150000"/>
                  </a:lnSpc>
                  <a:spcBef>
                    <a:spcPct val="0"/>
                  </a:spcBef>
                </a:pPr>
                <a:r>
                  <a:rPr lang="de-DE" altLang="zh-CN" sz="1400" dirty="0"/>
                  <a:t>GitHub : </a:t>
                </a:r>
                <a:r>
                  <a:rPr lang="de-DE" altLang="zh-CN" sz="1400" dirty="0">
                    <a:hlinkClick r:id="rId5"/>
                  </a:rPr>
                  <a:t>https://</a:t>
                </a:r>
                <a:r>
                  <a:rPr lang="de-DE" altLang="zh-CN" sz="1400" dirty="0" smtClean="0">
                    <a:hlinkClick r:id="rId5"/>
                  </a:rPr>
                  <a:t>github.com/jiejieTop</a:t>
                </a:r>
                <a:endParaRPr lang="de-DE" altLang="zh-CN" sz="1400" dirty="0" smtClean="0"/>
              </a:p>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19" name="iṩlíḍé">
                <a:extLst>
                  <a:ext uri="{FF2B5EF4-FFF2-40B4-BE49-F238E27FC236}">
                    <a16:creationId xmlns:a16="http://schemas.microsoft.com/office/drawing/2014/main" xmlns="" id="{5B30AE03-B61E-430C-970D-3A9F9B58BA34}"/>
                  </a:ext>
                </a:extLst>
              </p:cNvPr>
              <p:cNvSpPr txBox="1"/>
              <p:nvPr/>
            </p:nvSpPr>
            <p:spPr bwMode="auto">
              <a:xfrm>
                <a:off x="687278" y="2398652"/>
                <a:ext cx="352477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zh-CN" altLang="en-US" sz="2400" b="1" dirty="0" smtClean="0"/>
                  <a:t>一个梦想成为物联网全栈工程师的小菜鸟</a:t>
                </a:r>
                <a:r>
                  <a:rPr lang="en-US" altLang="zh-CN" sz="2400" b="1" dirty="0" smtClean="0"/>
                  <a:t>~</a:t>
                </a:r>
                <a:endParaRPr lang="en-US" altLang="zh-CN" sz="2400" b="1" dirty="0"/>
              </a:p>
            </p:txBody>
          </p:sp>
        </p:grpSp>
        <p:cxnSp>
          <p:nvCxnSpPr>
            <p:cNvPr id="8" name="直接连接符 7">
              <a:extLst>
                <a:ext uri="{FF2B5EF4-FFF2-40B4-BE49-F238E27FC236}">
                  <a16:creationId xmlns:a16="http://schemas.microsoft.com/office/drawing/2014/main" xmlns="" id="{D5F82377-ABF0-4349-8A2E-9E7E075BC9EF}"/>
                </a:ext>
              </a:extLst>
            </p:cNvPr>
            <p:cNvCxnSpPr/>
            <p:nvPr/>
          </p:nvCxnSpPr>
          <p:spPr>
            <a:xfrm>
              <a:off x="687279" y="3268566"/>
              <a:ext cx="7703721"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9" name="íṩ1îďê">
              <a:extLst>
                <a:ext uri="{FF2B5EF4-FFF2-40B4-BE49-F238E27FC236}">
                  <a16:creationId xmlns:a16="http://schemas.microsoft.com/office/drawing/2014/main" xmlns="" id="{E03ED397-51AC-4B40-A05B-6D5CA52EBAB6}"/>
                </a:ext>
              </a:extLst>
            </p:cNvPr>
            <p:cNvGrpSpPr/>
            <p:nvPr/>
          </p:nvGrpSpPr>
          <p:grpSpPr>
            <a:xfrm>
              <a:off x="687279" y="3356470"/>
              <a:ext cx="7388720" cy="441805"/>
              <a:chOff x="687279" y="2984347"/>
              <a:chExt cx="7388720" cy="441805"/>
            </a:xfrm>
          </p:grpSpPr>
          <p:sp>
            <p:nvSpPr>
              <p:cNvPr id="15" name="i$ḻiḍê">
                <a:extLst>
                  <a:ext uri="{FF2B5EF4-FFF2-40B4-BE49-F238E27FC236}">
                    <a16:creationId xmlns:a16="http://schemas.microsoft.com/office/drawing/2014/main" xmlns="" id="{2DE52CE5-3318-42B4-AD99-D897903A0AA3}"/>
                  </a:ext>
                </a:extLst>
              </p:cNvPr>
              <p:cNvSpPr/>
              <p:nvPr/>
            </p:nvSpPr>
            <p:spPr>
              <a:xfrm>
                <a:off x="687279" y="3124978"/>
                <a:ext cx="231652" cy="23165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accent1"/>
              </a:solidFill>
              <a:ln w="12700" cap="flat">
                <a:noFill/>
                <a:miter lim="400000"/>
              </a:ln>
              <a:effectLst/>
            </p:spPr>
            <p:txBody>
              <a:bodyPr wrap="square" lIns="45719" tIns="45719" rIns="45719" bIns="45719" numCol="1" anchor="t">
                <a:noAutofit/>
              </a:bodyPr>
              <a:lstStyle/>
              <a:p>
                <a:pPr lvl="0" algn="l" defTabSz="457200">
                  <a:defRPr sz="2400">
                    <a:solidFill>
                      <a:srgbClr val="000000"/>
                    </a:solidFill>
                  </a:defRPr>
                </a:pPr>
                <a:endParaRPr>
                  <a:solidFill>
                    <a:schemeClr val="bg2"/>
                  </a:solidFill>
                </a:endParaRPr>
              </a:p>
            </p:txBody>
          </p:sp>
          <p:sp>
            <p:nvSpPr>
              <p:cNvPr id="16" name="íṩḻíḓe">
                <a:extLst>
                  <a:ext uri="{FF2B5EF4-FFF2-40B4-BE49-F238E27FC236}">
                    <a16:creationId xmlns:a16="http://schemas.microsoft.com/office/drawing/2014/main" xmlns="" id="{F27A644C-EAE9-43E3-9F2B-51A8DF91BDD2}"/>
                  </a:ext>
                </a:extLst>
              </p:cNvPr>
              <p:cNvSpPr txBox="1"/>
              <p:nvPr/>
            </p:nvSpPr>
            <p:spPr bwMode="auto">
              <a:xfrm>
                <a:off x="1011000" y="2984347"/>
                <a:ext cx="706499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zh-CN" altLang="en-US" sz="2000" b="1" dirty="0" smtClean="0"/>
                  <a:t>个人公众号</a:t>
                </a:r>
                <a:endParaRPr lang="en-US" altLang="zh-CN" sz="2000" b="1" dirty="0"/>
              </a:p>
            </p:txBody>
          </p:sp>
        </p:grpSp>
        <p:cxnSp>
          <p:nvCxnSpPr>
            <p:cNvPr id="11" name="直接连接符 10">
              <a:extLst>
                <a:ext uri="{FF2B5EF4-FFF2-40B4-BE49-F238E27FC236}">
                  <a16:creationId xmlns:a16="http://schemas.microsoft.com/office/drawing/2014/main" xmlns="" id="{88BA9262-F013-4426-B931-27822631BC34}"/>
                </a:ext>
              </a:extLst>
            </p:cNvPr>
            <p:cNvCxnSpPr/>
            <p:nvPr/>
          </p:nvCxnSpPr>
          <p:spPr>
            <a:xfrm rot="16200000">
              <a:off x="4251000" y="3577372"/>
              <a:ext cx="369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
        <p:nvSpPr>
          <p:cNvPr id="20"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pic>
        <p:nvPicPr>
          <p:cNvPr id="1026" name="Picture 2" descr="D:\LWIP\资料\lwip\GZ.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1000" y="3433464"/>
            <a:ext cx="4926019" cy="2736677"/>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D:\LWIP\资料\lwip\WX4.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255004" y="1162826"/>
            <a:ext cx="2358628" cy="16848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11377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Thanks.</a:t>
            </a:r>
            <a:br>
              <a:rPr lang="en-US" altLang="zh-CN" dirty="0"/>
            </a:br>
            <a:r>
              <a:rPr lang="en-US" altLang="zh-CN" b="0" dirty="0"/>
              <a:t>And Your Slogan Here.</a:t>
            </a:r>
            <a:endParaRPr lang="zh-CN" altLang="en-US" sz="2400" b="0" dirty="0"/>
          </a:p>
        </p:txBody>
      </p:sp>
      <p:sp>
        <p:nvSpPr>
          <p:cNvPr id="3" name="文本占位符 2"/>
          <p:cNvSpPr>
            <a:spLocks noGrp="1"/>
          </p:cNvSpPr>
          <p:nvPr>
            <p:ph type="body" sz="quarter" idx="17"/>
          </p:nvPr>
        </p:nvSpPr>
        <p:spPr/>
        <p:txBody>
          <a:bodyPr/>
          <a:lstStyle/>
          <a:p>
            <a:r>
              <a:rPr lang="en-US" altLang="zh-CN" dirty="0"/>
              <a:t>Speaker name and title</a:t>
            </a:r>
          </a:p>
        </p:txBody>
      </p:sp>
      <p:sp>
        <p:nvSpPr>
          <p:cNvPr id="4" name="文本占位符 3"/>
          <p:cNvSpPr>
            <a:spLocks noGrp="1"/>
          </p:cNvSpPr>
          <p:nvPr>
            <p:ph type="body" sz="quarter" idx="18"/>
          </p:nvPr>
        </p:nvSpPr>
        <p:spPr/>
        <p:txBody>
          <a:bodyPr/>
          <a:lstStyle/>
          <a:p>
            <a:r>
              <a:rPr lang="en-US" altLang="zh-CN"/>
              <a:t>www.islide.cc</a:t>
            </a:r>
            <a:endParaRPr lang="zh-CN" altLang="en-US" dirty="0"/>
          </a:p>
        </p:txBody>
      </p:sp>
      <p:grpSp>
        <p:nvGrpSpPr>
          <p:cNvPr id="82" name="组合 81">
            <a:extLst>
              <a:ext uri="{FF2B5EF4-FFF2-40B4-BE49-F238E27FC236}">
                <a16:creationId xmlns:a16="http://schemas.microsoft.com/office/drawing/2014/main" xmlns="" id="{36F17589-30CB-418B-8BF0-4AB0DA550835}"/>
              </a:ext>
            </a:extLst>
          </p:cNvPr>
          <p:cNvGrpSpPr/>
          <p:nvPr/>
        </p:nvGrpSpPr>
        <p:grpSpPr>
          <a:xfrm>
            <a:off x="6879922" y="1307487"/>
            <a:ext cx="4359578" cy="1894320"/>
            <a:chOff x="2855913" y="-477838"/>
            <a:chExt cx="5757862" cy="2501900"/>
          </a:xfrm>
          <a:solidFill>
            <a:schemeClr val="tx1"/>
          </a:solidFill>
        </p:grpSpPr>
        <p:sp>
          <p:nvSpPr>
            <p:cNvPr id="83" name="Freeform 5">
              <a:extLst>
                <a:ext uri="{FF2B5EF4-FFF2-40B4-BE49-F238E27FC236}">
                  <a16:creationId xmlns:a16="http://schemas.microsoft.com/office/drawing/2014/main" xmlns="" id="{6A027E70-9CCB-4FC8-92F3-6DE59EAF2FDB}"/>
                </a:ext>
              </a:extLst>
            </p:cNvPr>
            <p:cNvSpPr>
              <a:spLocks/>
            </p:cNvSpPr>
            <p:nvPr userDrawn="1"/>
          </p:nvSpPr>
          <p:spPr bwMode="auto">
            <a:xfrm>
              <a:off x="2855913" y="76200"/>
              <a:ext cx="1317625" cy="1687513"/>
            </a:xfrm>
            <a:custGeom>
              <a:avLst/>
              <a:gdLst>
                <a:gd name="T0" fmla="*/ 557 w 702"/>
                <a:gd name="T1" fmla="*/ 136 h 898"/>
                <a:gd name="T2" fmla="*/ 681 w 702"/>
                <a:gd name="T3" fmla="*/ 72 h 898"/>
                <a:gd name="T4" fmla="*/ 700 w 702"/>
                <a:gd name="T5" fmla="*/ 55 h 898"/>
                <a:gd name="T6" fmla="*/ 673 w 702"/>
                <a:gd name="T7" fmla="*/ 31 h 898"/>
                <a:gd name="T8" fmla="*/ 656 w 702"/>
                <a:gd name="T9" fmla="*/ 16 h 898"/>
                <a:gd name="T10" fmla="*/ 569 w 702"/>
                <a:gd name="T11" fmla="*/ 21 h 898"/>
                <a:gd name="T12" fmla="*/ 286 w 702"/>
                <a:gd name="T13" fmla="*/ 79 h 898"/>
                <a:gd name="T14" fmla="*/ 38 w 702"/>
                <a:gd name="T15" fmla="*/ 130 h 898"/>
                <a:gd name="T16" fmla="*/ 4 w 702"/>
                <a:gd name="T17" fmla="*/ 193 h 898"/>
                <a:gd name="T18" fmla="*/ 34 w 702"/>
                <a:gd name="T19" fmla="*/ 231 h 898"/>
                <a:gd name="T20" fmla="*/ 216 w 702"/>
                <a:gd name="T21" fmla="*/ 210 h 898"/>
                <a:gd name="T22" fmla="*/ 381 w 702"/>
                <a:gd name="T23" fmla="*/ 176 h 898"/>
                <a:gd name="T24" fmla="*/ 374 w 702"/>
                <a:gd name="T25" fmla="*/ 216 h 898"/>
                <a:gd name="T26" fmla="*/ 351 w 702"/>
                <a:gd name="T27" fmla="*/ 487 h 898"/>
                <a:gd name="T28" fmla="*/ 338 w 702"/>
                <a:gd name="T29" fmla="*/ 716 h 898"/>
                <a:gd name="T30" fmla="*/ 329 w 702"/>
                <a:gd name="T31" fmla="*/ 755 h 898"/>
                <a:gd name="T32" fmla="*/ 350 w 702"/>
                <a:gd name="T33" fmla="*/ 771 h 898"/>
                <a:gd name="T34" fmla="*/ 350 w 702"/>
                <a:gd name="T35" fmla="*/ 799 h 898"/>
                <a:gd name="T36" fmla="*/ 345 w 702"/>
                <a:gd name="T37" fmla="*/ 843 h 898"/>
                <a:gd name="T38" fmla="*/ 358 w 702"/>
                <a:gd name="T39" fmla="*/ 840 h 898"/>
                <a:gd name="T40" fmla="*/ 397 w 702"/>
                <a:gd name="T41" fmla="*/ 885 h 898"/>
                <a:gd name="T42" fmla="*/ 402 w 702"/>
                <a:gd name="T43" fmla="*/ 896 h 898"/>
                <a:gd name="T44" fmla="*/ 412 w 702"/>
                <a:gd name="T45" fmla="*/ 870 h 898"/>
                <a:gd name="T46" fmla="*/ 427 w 702"/>
                <a:gd name="T47" fmla="*/ 828 h 898"/>
                <a:gd name="T48" fmla="*/ 444 w 702"/>
                <a:gd name="T49" fmla="*/ 704 h 898"/>
                <a:gd name="T50" fmla="*/ 534 w 702"/>
                <a:gd name="T51" fmla="*/ 164 h 898"/>
                <a:gd name="T52" fmla="*/ 557 w 702"/>
                <a:gd name="T53" fmla="*/ 136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2" h="898">
                  <a:moveTo>
                    <a:pt x="557" y="136"/>
                  </a:moveTo>
                  <a:cubicBezTo>
                    <a:pt x="599" y="117"/>
                    <a:pt x="649" y="111"/>
                    <a:pt x="681" y="72"/>
                  </a:cubicBezTo>
                  <a:cubicBezTo>
                    <a:pt x="686" y="65"/>
                    <a:pt x="702" y="68"/>
                    <a:pt x="700" y="55"/>
                  </a:cubicBezTo>
                  <a:cubicBezTo>
                    <a:pt x="698" y="40"/>
                    <a:pt x="685" y="35"/>
                    <a:pt x="673" y="31"/>
                  </a:cubicBezTo>
                  <a:cubicBezTo>
                    <a:pt x="666" y="27"/>
                    <a:pt x="680" y="0"/>
                    <a:pt x="656" y="16"/>
                  </a:cubicBezTo>
                  <a:cubicBezTo>
                    <a:pt x="627" y="16"/>
                    <a:pt x="598" y="15"/>
                    <a:pt x="569" y="21"/>
                  </a:cubicBezTo>
                  <a:cubicBezTo>
                    <a:pt x="475" y="41"/>
                    <a:pt x="380" y="60"/>
                    <a:pt x="286" y="79"/>
                  </a:cubicBezTo>
                  <a:cubicBezTo>
                    <a:pt x="203" y="96"/>
                    <a:pt x="121" y="114"/>
                    <a:pt x="38" y="130"/>
                  </a:cubicBezTo>
                  <a:cubicBezTo>
                    <a:pt x="0" y="138"/>
                    <a:pt x="7" y="167"/>
                    <a:pt x="4" y="193"/>
                  </a:cubicBezTo>
                  <a:cubicBezTo>
                    <a:pt x="1" y="216"/>
                    <a:pt x="12" y="226"/>
                    <a:pt x="34" y="231"/>
                  </a:cubicBezTo>
                  <a:cubicBezTo>
                    <a:pt x="98" y="247"/>
                    <a:pt x="156" y="221"/>
                    <a:pt x="216" y="210"/>
                  </a:cubicBezTo>
                  <a:cubicBezTo>
                    <a:pt x="271" y="201"/>
                    <a:pt x="324" y="180"/>
                    <a:pt x="381" y="176"/>
                  </a:cubicBezTo>
                  <a:cubicBezTo>
                    <a:pt x="378" y="192"/>
                    <a:pt x="375" y="204"/>
                    <a:pt x="374" y="216"/>
                  </a:cubicBezTo>
                  <a:cubicBezTo>
                    <a:pt x="362" y="306"/>
                    <a:pt x="365" y="397"/>
                    <a:pt x="351" y="487"/>
                  </a:cubicBezTo>
                  <a:cubicBezTo>
                    <a:pt x="338" y="562"/>
                    <a:pt x="341" y="640"/>
                    <a:pt x="338" y="716"/>
                  </a:cubicBezTo>
                  <a:cubicBezTo>
                    <a:pt x="335" y="729"/>
                    <a:pt x="333" y="742"/>
                    <a:pt x="329" y="755"/>
                  </a:cubicBezTo>
                  <a:cubicBezTo>
                    <a:pt x="324" y="776"/>
                    <a:pt x="336" y="774"/>
                    <a:pt x="350" y="771"/>
                  </a:cubicBezTo>
                  <a:cubicBezTo>
                    <a:pt x="345" y="781"/>
                    <a:pt x="350" y="790"/>
                    <a:pt x="350" y="799"/>
                  </a:cubicBezTo>
                  <a:cubicBezTo>
                    <a:pt x="344" y="813"/>
                    <a:pt x="341" y="829"/>
                    <a:pt x="345" y="843"/>
                  </a:cubicBezTo>
                  <a:cubicBezTo>
                    <a:pt x="349" y="859"/>
                    <a:pt x="352" y="835"/>
                    <a:pt x="358" y="840"/>
                  </a:cubicBezTo>
                  <a:cubicBezTo>
                    <a:pt x="381" y="847"/>
                    <a:pt x="379" y="875"/>
                    <a:pt x="397" y="885"/>
                  </a:cubicBezTo>
                  <a:cubicBezTo>
                    <a:pt x="397" y="889"/>
                    <a:pt x="398" y="898"/>
                    <a:pt x="402" y="896"/>
                  </a:cubicBezTo>
                  <a:cubicBezTo>
                    <a:pt x="413" y="891"/>
                    <a:pt x="411" y="879"/>
                    <a:pt x="412" y="870"/>
                  </a:cubicBezTo>
                  <a:cubicBezTo>
                    <a:pt x="424" y="858"/>
                    <a:pt x="425" y="842"/>
                    <a:pt x="427" y="828"/>
                  </a:cubicBezTo>
                  <a:cubicBezTo>
                    <a:pt x="433" y="787"/>
                    <a:pt x="438" y="745"/>
                    <a:pt x="444" y="704"/>
                  </a:cubicBezTo>
                  <a:cubicBezTo>
                    <a:pt x="467" y="523"/>
                    <a:pt x="495" y="342"/>
                    <a:pt x="534" y="164"/>
                  </a:cubicBezTo>
                  <a:cubicBezTo>
                    <a:pt x="537" y="149"/>
                    <a:pt x="541" y="143"/>
                    <a:pt x="557" y="13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4" name="Freeform 6">
              <a:extLst>
                <a:ext uri="{FF2B5EF4-FFF2-40B4-BE49-F238E27FC236}">
                  <a16:creationId xmlns:a16="http://schemas.microsoft.com/office/drawing/2014/main" xmlns="" id="{8C505447-81E1-4BEE-8BB9-515C2D1492D9}"/>
                </a:ext>
              </a:extLst>
            </p:cNvPr>
            <p:cNvSpPr>
              <a:spLocks/>
            </p:cNvSpPr>
            <p:nvPr userDrawn="1"/>
          </p:nvSpPr>
          <p:spPr bwMode="auto">
            <a:xfrm>
              <a:off x="5822950" y="-236538"/>
              <a:ext cx="796925" cy="1274763"/>
            </a:xfrm>
            <a:custGeom>
              <a:avLst/>
              <a:gdLst>
                <a:gd name="T0" fmla="*/ 70 w 425"/>
                <a:gd name="T1" fmla="*/ 666 h 678"/>
                <a:gd name="T2" fmla="*/ 102 w 425"/>
                <a:gd name="T3" fmla="*/ 625 h 678"/>
                <a:gd name="T4" fmla="*/ 140 w 425"/>
                <a:gd name="T5" fmla="*/ 469 h 678"/>
                <a:gd name="T6" fmla="*/ 199 w 425"/>
                <a:gd name="T7" fmla="*/ 577 h 678"/>
                <a:gd name="T8" fmla="*/ 248 w 425"/>
                <a:gd name="T9" fmla="*/ 639 h 678"/>
                <a:gd name="T10" fmla="*/ 383 w 425"/>
                <a:gd name="T11" fmla="*/ 548 h 678"/>
                <a:gd name="T12" fmla="*/ 392 w 425"/>
                <a:gd name="T13" fmla="*/ 470 h 678"/>
                <a:gd name="T14" fmla="*/ 395 w 425"/>
                <a:gd name="T15" fmla="*/ 377 h 678"/>
                <a:gd name="T16" fmla="*/ 414 w 425"/>
                <a:gd name="T17" fmla="*/ 160 h 678"/>
                <a:gd name="T18" fmla="*/ 421 w 425"/>
                <a:gd name="T19" fmla="*/ 110 h 678"/>
                <a:gd name="T20" fmla="*/ 408 w 425"/>
                <a:gd name="T21" fmla="*/ 136 h 678"/>
                <a:gd name="T22" fmla="*/ 408 w 425"/>
                <a:gd name="T23" fmla="*/ 61 h 678"/>
                <a:gd name="T24" fmla="*/ 403 w 425"/>
                <a:gd name="T25" fmla="*/ 47 h 678"/>
                <a:gd name="T26" fmla="*/ 385 w 425"/>
                <a:gd name="T27" fmla="*/ 53 h 678"/>
                <a:gd name="T28" fmla="*/ 369 w 425"/>
                <a:gd name="T29" fmla="*/ 31 h 678"/>
                <a:gd name="T30" fmla="*/ 348 w 425"/>
                <a:gd name="T31" fmla="*/ 0 h 678"/>
                <a:gd name="T32" fmla="*/ 341 w 425"/>
                <a:gd name="T33" fmla="*/ 24 h 678"/>
                <a:gd name="T34" fmla="*/ 325 w 425"/>
                <a:gd name="T35" fmla="*/ 70 h 678"/>
                <a:gd name="T36" fmla="*/ 285 w 425"/>
                <a:gd name="T37" fmla="*/ 308 h 678"/>
                <a:gd name="T38" fmla="*/ 264 w 425"/>
                <a:gd name="T39" fmla="*/ 407 h 678"/>
                <a:gd name="T40" fmla="*/ 165 w 425"/>
                <a:gd name="T41" fmla="*/ 251 h 678"/>
                <a:gd name="T42" fmla="*/ 89 w 425"/>
                <a:gd name="T43" fmla="*/ 222 h 678"/>
                <a:gd name="T44" fmla="*/ 55 w 425"/>
                <a:gd name="T45" fmla="*/ 274 h 678"/>
                <a:gd name="T46" fmla="*/ 7 w 425"/>
                <a:gd name="T47" fmla="*/ 539 h 678"/>
                <a:gd name="T48" fmla="*/ 6 w 425"/>
                <a:gd name="T49" fmla="*/ 622 h 678"/>
                <a:gd name="T50" fmla="*/ 70 w 425"/>
                <a:gd name="T51" fmla="*/ 66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5" h="678">
                  <a:moveTo>
                    <a:pt x="70" y="666"/>
                  </a:moveTo>
                  <a:cubicBezTo>
                    <a:pt x="91" y="660"/>
                    <a:pt x="97" y="641"/>
                    <a:pt x="102" y="625"/>
                  </a:cubicBezTo>
                  <a:cubicBezTo>
                    <a:pt x="115" y="575"/>
                    <a:pt x="126" y="525"/>
                    <a:pt x="140" y="469"/>
                  </a:cubicBezTo>
                  <a:cubicBezTo>
                    <a:pt x="156" y="511"/>
                    <a:pt x="186" y="537"/>
                    <a:pt x="199" y="577"/>
                  </a:cubicBezTo>
                  <a:cubicBezTo>
                    <a:pt x="206" y="598"/>
                    <a:pt x="211" y="636"/>
                    <a:pt x="248" y="639"/>
                  </a:cubicBezTo>
                  <a:cubicBezTo>
                    <a:pt x="327" y="646"/>
                    <a:pt x="360" y="624"/>
                    <a:pt x="383" y="548"/>
                  </a:cubicBezTo>
                  <a:cubicBezTo>
                    <a:pt x="391" y="523"/>
                    <a:pt x="394" y="497"/>
                    <a:pt x="392" y="470"/>
                  </a:cubicBezTo>
                  <a:cubicBezTo>
                    <a:pt x="391" y="439"/>
                    <a:pt x="386" y="405"/>
                    <a:pt x="395" y="377"/>
                  </a:cubicBezTo>
                  <a:cubicBezTo>
                    <a:pt x="416" y="305"/>
                    <a:pt x="410" y="232"/>
                    <a:pt x="414" y="160"/>
                  </a:cubicBezTo>
                  <a:cubicBezTo>
                    <a:pt x="421" y="144"/>
                    <a:pt x="425" y="127"/>
                    <a:pt x="421" y="110"/>
                  </a:cubicBezTo>
                  <a:cubicBezTo>
                    <a:pt x="408" y="114"/>
                    <a:pt x="424" y="133"/>
                    <a:pt x="408" y="136"/>
                  </a:cubicBezTo>
                  <a:cubicBezTo>
                    <a:pt x="402" y="111"/>
                    <a:pt x="404" y="86"/>
                    <a:pt x="408" y="61"/>
                  </a:cubicBezTo>
                  <a:cubicBezTo>
                    <a:pt x="409" y="55"/>
                    <a:pt x="410" y="49"/>
                    <a:pt x="403" y="47"/>
                  </a:cubicBezTo>
                  <a:cubicBezTo>
                    <a:pt x="396" y="45"/>
                    <a:pt x="388" y="45"/>
                    <a:pt x="385" y="53"/>
                  </a:cubicBezTo>
                  <a:cubicBezTo>
                    <a:pt x="374" y="50"/>
                    <a:pt x="370" y="41"/>
                    <a:pt x="369" y="31"/>
                  </a:cubicBezTo>
                  <a:cubicBezTo>
                    <a:pt x="373" y="14"/>
                    <a:pt x="351" y="14"/>
                    <a:pt x="348" y="0"/>
                  </a:cubicBezTo>
                  <a:cubicBezTo>
                    <a:pt x="346" y="8"/>
                    <a:pt x="344" y="16"/>
                    <a:pt x="341" y="24"/>
                  </a:cubicBezTo>
                  <a:cubicBezTo>
                    <a:pt x="332" y="38"/>
                    <a:pt x="328" y="54"/>
                    <a:pt x="325" y="70"/>
                  </a:cubicBezTo>
                  <a:cubicBezTo>
                    <a:pt x="312" y="149"/>
                    <a:pt x="300" y="229"/>
                    <a:pt x="285" y="308"/>
                  </a:cubicBezTo>
                  <a:cubicBezTo>
                    <a:pt x="279" y="341"/>
                    <a:pt x="278" y="376"/>
                    <a:pt x="264" y="407"/>
                  </a:cubicBezTo>
                  <a:cubicBezTo>
                    <a:pt x="209" y="367"/>
                    <a:pt x="207" y="297"/>
                    <a:pt x="165" y="251"/>
                  </a:cubicBezTo>
                  <a:cubicBezTo>
                    <a:pt x="144" y="228"/>
                    <a:pt x="117" y="220"/>
                    <a:pt x="89" y="222"/>
                  </a:cubicBezTo>
                  <a:cubicBezTo>
                    <a:pt x="61" y="224"/>
                    <a:pt x="57" y="252"/>
                    <a:pt x="55" y="274"/>
                  </a:cubicBezTo>
                  <a:cubicBezTo>
                    <a:pt x="45" y="363"/>
                    <a:pt x="29" y="452"/>
                    <a:pt x="7" y="539"/>
                  </a:cubicBezTo>
                  <a:cubicBezTo>
                    <a:pt x="0" y="566"/>
                    <a:pt x="2" y="595"/>
                    <a:pt x="6" y="622"/>
                  </a:cubicBezTo>
                  <a:cubicBezTo>
                    <a:pt x="14" y="673"/>
                    <a:pt x="22" y="678"/>
                    <a:pt x="70" y="66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5" name="Freeform 7">
              <a:extLst>
                <a:ext uri="{FF2B5EF4-FFF2-40B4-BE49-F238E27FC236}">
                  <a16:creationId xmlns:a16="http://schemas.microsoft.com/office/drawing/2014/main" xmlns="" id="{D3221200-F795-45A5-AE2F-699711F105A6}"/>
                </a:ext>
              </a:extLst>
            </p:cNvPr>
            <p:cNvSpPr>
              <a:spLocks/>
            </p:cNvSpPr>
            <p:nvPr userDrawn="1"/>
          </p:nvSpPr>
          <p:spPr bwMode="auto">
            <a:xfrm>
              <a:off x="3781425" y="1284287"/>
              <a:ext cx="4832350" cy="739775"/>
            </a:xfrm>
            <a:custGeom>
              <a:avLst/>
              <a:gdLst>
                <a:gd name="T0" fmla="*/ 2501 w 2575"/>
                <a:gd name="T1" fmla="*/ 20 h 394"/>
                <a:gd name="T2" fmla="*/ 2494 w 2575"/>
                <a:gd name="T3" fmla="*/ 22 h 394"/>
                <a:gd name="T4" fmla="*/ 2477 w 2575"/>
                <a:gd name="T5" fmla="*/ 22 h 394"/>
                <a:gd name="T6" fmla="*/ 2278 w 2575"/>
                <a:gd name="T7" fmla="*/ 47 h 394"/>
                <a:gd name="T8" fmla="*/ 1713 w 2575"/>
                <a:gd name="T9" fmla="*/ 111 h 394"/>
                <a:gd name="T10" fmla="*/ 1248 w 2575"/>
                <a:gd name="T11" fmla="*/ 152 h 394"/>
                <a:gd name="T12" fmla="*/ 649 w 2575"/>
                <a:gd name="T13" fmla="*/ 207 h 394"/>
                <a:gd name="T14" fmla="*/ 107 w 2575"/>
                <a:gd name="T15" fmla="*/ 272 h 394"/>
                <a:gd name="T16" fmla="*/ 20 w 2575"/>
                <a:gd name="T17" fmla="*/ 296 h 394"/>
                <a:gd name="T18" fmla="*/ 2 w 2575"/>
                <a:gd name="T19" fmla="*/ 318 h 394"/>
                <a:gd name="T20" fmla="*/ 20 w 2575"/>
                <a:gd name="T21" fmla="*/ 335 h 394"/>
                <a:gd name="T22" fmla="*/ 53 w 2575"/>
                <a:gd name="T23" fmla="*/ 352 h 394"/>
                <a:gd name="T24" fmla="*/ 122 w 2575"/>
                <a:gd name="T25" fmla="*/ 385 h 394"/>
                <a:gd name="T26" fmla="*/ 500 w 2575"/>
                <a:gd name="T27" fmla="*/ 352 h 394"/>
                <a:gd name="T28" fmla="*/ 1185 w 2575"/>
                <a:gd name="T29" fmla="*/ 267 h 394"/>
                <a:gd name="T30" fmla="*/ 1483 w 2575"/>
                <a:gd name="T31" fmla="*/ 239 h 394"/>
                <a:gd name="T32" fmla="*/ 2021 w 2575"/>
                <a:gd name="T33" fmla="*/ 171 h 394"/>
                <a:gd name="T34" fmla="*/ 2075 w 2575"/>
                <a:gd name="T35" fmla="*/ 162 h 394"/>
                <a:gd name="T36" fmla="*/ 2134 w 2575"/>
                <a:gd name="T37" fmla="*/ 157 h 394"/>
                <a:gd name="T38" fmla="*/ 2172 w 2575"/>
                <a:gd name="T39" fmla="*/ 150 h 394"/>
                <a:gd name="T40" fmla="*/ 2206 w 2575"/>
                <a:gd name="T41" fmla="*/ 149 h 394"/>
                <a:gd name="T42" fmla="*/ 2234 w 2575"/>
                <a:gd name="T43" fmla="*/ 135 h 394"/>
                <a:gd name="T44" fmla="*/ 2258 w 2575"/>
                <a:gd name="T45" fmla="*/ 128 h 394"/>
                <a:gd name="T46" fmla="*/ 2416 w 2575"/>
                <a:gd name="T47" fmla="*/ 94 h 394"/>
                <a:gd name="T48" fmla="*/ 2448 w 2575"/>
                <a:gd name="T49" fmla="*/ 72 h 394"/>
                <a:gd name="T50" fmla="*/ 2450 w 2575"/>
                <a:gd name="T51" fmla="*/ 71 h 394"/>
                <a:gd name="T52" fmla="*/ 2453 w 2575"/>
                <a:gd name="T53" fmla="*/ 71 h 394"/>
                <a:gd name="T54" fmla="*/ 2475 w 2575"/>
                <a:gd name="T55" fmla="*/ 69 h 394"/>
                <a:gd name="T56" fmla="*/ 2475 w 2575"/>
                <a:gd name="T57" fmla="*/ 63 h 394"/>
                <a:gd name="T58" fmla="*/ 2455 w 2575"/>
                <a:gd name="T59" fmla="*/ 67 h 394"/>
                <a:gd name="T60" fmla="*/ 2463 w 2575"/>
                <a:gd name="T61" fmla="*/ 49 h 394"/>
                <a:gd name="T62" fmla="*/ 2471 w 2575"/>
                <a:gd name="T63" fmla="*/ 50 h 394"/>
                <a:gd name="T64" fmla="*/ 2471 w 2575"/>
                <a:gd name="T65" fmla="*/ 50 h 394"/>
                <a:gd name="T66" fmla="*/ 2516 w 2575"/>
                <a:gd name="T67" fmla="*/ 36 h 394"/>
                <a:gd name="T68" fmla="*/ 2575 w 2575"/>
                <a:gd name="T69" fmla="*/ 15 h 394"/>
                <a:gd name="T70" fmla="*/ 2501 w 2575"/>
                <a:gd name="T71" fmla="*/ 2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75" h="394">
                  <a:moveTo>
                    <a:pt x="2501" y="20"/>
                  </a:moveTo>
                  <a:cubicBezTo>
                    <a:pt x="2499" y="21"/>
                    <a:pt x="2496" y="21"/>
                    <a:pt x="2494" y="22"/>
                  </a:cubicBezTo>
                  <a:cubicBezTo>
                    <a:pt x="2488" y="22"/>
                    <a:pt x="2483" y="22"/>
                    <a:pt x="2477" y="22"/>
                  </a:cubicBezTo>
                  <a:cubicBezTo>
                    <a:pt x="2409" y="18"/>
                    <a:pt x="2344" y="37"/>
                    <a:pt x="2278" y="47"/>
                  </a:cubicBezTo>
                  <a:cubicBezTo>
                    <a:pt x="2091" y="74"/>
                    <a:pt x="1902" y="89"/>
                    <a:pt x="1713" y="111"/>
                  </a:cubicBezTo>
                  <a:cubicBezTo>
                    <a:pt x="1559" y="128"/>
                    <a:pt x="1403" y="134"/>
                    <a:pt x="1248" y="152"/>
                  </a:cubicBezTo>
                  <a:cubicBezTo>
                    <a:pt x="1049" y="174"/>
                    <a:pt x="849" y="186"/>
                    <a:pt x="649" y="207"/>
                  </a:cubicBezTo>
                  <a:cubicBezTo>
                    <a:pt x="468" y="227"/>
                    <a:pt x="287" y="244"/>
                    <a:pt x="107" y="272"/>
                  </a:cubicBezTo>
                  <a:cubicBezTo>
                    <a:pt x="77" y="277"/>
                    <a:pt x="47" y="283"/>
                    <a:pt x="20" y="296"/>
                  </a:cubicBezTo>
                  <a:cubicBezTo>
                    <a:pt x="11" y="301"/>
                    <a:pt x="0" y="306"/>
                    <a:pt x="2" y="318"/>
                  </a:cubicBezTo>
                  <a:cubicBezTo>
                    <a:pt x="3" y="328"/>
                    <a:pt x="12" y="331"/>
                    <a:pt x="20" y="335"/>
                  </a:cubicBezTo>
                  <a:cubicBezTo>
                    <a:pt x="32" y="340"/>
                    <a:pt x="50" y="340"/>
                    <a:pt x="53" y="352"/>
                  </a:cubicBezTo>
                  <a:cubicBezTo>
                    <a:pt x="63" y="394"/>
                    <a:pt x="96" y="387"/>
                    <a:pt x="122" y="385"/>
                  </a:cubicBezTo>
                  <a:cubicBezTo>
                    <a:pt x="248" y="376"/>
                    <a:pt x="374" y="366"/>
                    <a:pt x="500" y="352"/>
                  </a:cubicBezTo>
                  <a:cubicBezTo>
                    <a:pt x="729" y="326"/>
                    <a:pt x="955" y="282"/>
                    <a:pt x="1185" y="267"/>
                  </a:cubicBezTo>
                  <a:cubicBezTo>
                    <a:pt x="1284" y="260"/>
                    <a:pt x="1384" y="251"/>
                    <a:pt x="1483" y="239"/>
                  </a:cubicBezTo>
                  <a:cubicBezTo>
                    <a:pt x="1662" y="218"/>
                    <a:pt x="1842" y="194"/>
                    <a:pt x="2021" y="171"/>
                  </a:cubicBezTo>
                  <a:cubicBezTo>
                    <a:pt x="2039" y="168"/>
                    <a:pt x="2057" y="165"/>
                    <a:pt x="2075" y="162"/>
                  </a:cubicBezTo>
                  <a:cubicBezTo>
                    <a:pt x="2095" y="166"/>
                    <a:pt x="2113" y="148"/>
                    <a:pt x="2134" y="157"/>
                  </a:cubicBezTo>
                  <a:cubicBezTo>
                    <a:pt x="2148" y="161"/>
                    <a:pt x="2162" y="160"/>
                    <a:pt x="2172" y="150"/>
                  </a:cubicBezTo>
                  <a:cubicBezTo>
                    <a:pt x="2184" y="138"/>
                    <a:pt x="2194" y="146"/>
                    <a:pt x="2206" y="149"/>
                  </a:cubicBezTo>
                  <a:cubicBezTo>
                    <a:pt x="2214" y="141"/>
                    <a:pt x="2229" y="150"/>
                    <a:pt x="2234" y="135"/>
                  </a:cubicBezTo>
                  <a:cubicBezTo>
                    <a:pt x="2241" y="129"/>
                    <a:pt x="2256" y="152"/>
                    <a:pt x="2258" y="128"/>
                  </a:cubicBezTo>
                  <a:cubicBezTo>
                    <a:pt x="2310" y="114"/>
                    <a:pt x="2362" y="98"/>
                    <a:pt x="2416" y="94"/>
                  </a:cubicBezTo>
                  <a:cubicBezTo>
                    <a:pt x="2430" y="92"/>
                    <a:pt x="2455" y="105"/>
                    <a:pt x="2448" y="72"/>
                  </a:cubicBezTo>
                  <a:cubicBezTo>
                    <a:pt x="2450" y="71"/>
                    <a:pt x="2450" y="71"/>
                    <a:pt x="2450" y="71"/>
                  </a:cubicBezTo>
                  <a:cubicBezTo>
                    <a:pt x="2453" y="71"/>
                    <a:pt x="2453" y="71"/>
                    <a:pt x="2453" y="71"/>
                  </a:cubicBezTo>
                  <a:cubicBezTo>
                    <a:pt x="2461" y="76"/>
                    <a:pt x="2469" y="77"/>
                    <a:pt x="2475" y="69"/>
                  </a:cubicBezTo>
                  <a:cubicBezTo>
                    <a:pt x="2476" y="68"/>
                    <a:pt x="2476" y="63"/>
                    <a:pt x="2475" y="63"/>
                  </a:cubicBezTo>
                  <a:cubicBezTo>
                    <a:pt x="2468" y="59"/>
                    <a:pt x="2462" y="64"/>
                    <a:pt x="2455" y="67"/>
                  </a:cubicBezTo>
                  <a:cubicBezTo>
                    <a:pt x="2446" y="56"/>
                    <a:pt x="2453" y="52"/>
                    <a:pt x="2463" y="49"/>
                  </a:cubicBezTo>
                  <a:cubicBezTo>
                    <a:pt x="2466" y="50"/>
                    <a:pt x="2468" y="50"/>
                    <a:pt x="2471" y="50"/>
                  </a:cubicBezTo>
                  <a:cubicBezTo>
                    <a:pt x="2471" y="50"/>
                    <a:pt x="2471" y="50"/>
                    <a:pt x="2471" y="50"/>
                  </a:cubicBezTo>
                  <a:cubicBezTo>
                    <a:pt x="2487" y="50"/>
                    <a:pt x="2504" y="50"/>
                    <a:pt x="2516" y="36"/>
                  </a:cubicBezTo>
                  <a:cubicBezTo>
                    <a:pt x="2538" y="36"/>
                    <a:pt x="2551" y="11"/>
                    <a:pt x="2575" y="15"/>
                  </a:cubicBezTo>
                  <a:cubicBezTo>
                    <a:pt x="2549" y="0"/>
                    <a:pt x="2525" y="12"/>
                    <a:pt x="2501"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6" name="Freeform 8">
              <a:extLst>
                <a:ext uri="{FF2B5EF4-FFF2-40B4-BE49-F238E27FC236}">
                  <a16:creationId xmlns:a16="http://schemas.microsoft.com/office/drawing/2014/main" xmlns="" id="{66BBB516-5862-4F6F-8C8D-E28D1E138566}"/>
                </a:ext>
              </a:extLst>
            </p:cNvPr>
            <p:cNvSpPr>
              <a:spLocks noEditPoints="1"/>
            </p:cNvSpPr>
            <p:nvPr userDrawn="1"/>
          </p:nvSpPr>
          <p:spPr bwMode="auto">
            <a:xfrm>
              <a:off x="3929063" y="6350"/>
              <a:ext cx="1911350" cy="1619250"/>
            </a:xfrm>
            <a:custGeom>
              <a:avLst/>
              <a:gdLst>
                <a:gd name="T0" fmla="*/ 47 w 1018"/>
                <a:gd name="T1" fmla="*/ 358 h 862"/>
                <a:gd name="T2" fmla="*/ 51 w 1018"/>
                <a:gd name="T3" fmla="*/ 449 h 862"/>
                <a:gd name="T4" fmla="*/ 70 w 1018"/>
                <a:gd name="T5" fmla="*/ 534 h 862"/>
                <a:gd name="T6" fmla="*/ 182 w 1018"/>
                <a:gd name="T7" fmla="*/ 591 h 862"/>
                <a:gd name="T8" fmla="*/ 210 w 1018"/>
                <a:gd name="T9" fmla="*/ 513 h 862"/>
                <a:gd name="T10" fmla="*/ 403 w 1018"/>
                <a:gd name="T11" fmla="*/ 371 h 862"/>
                <a:gd name="T12" fmla="*/ 332 w 1018"/>
                <a:gd name="T13" fmla="*/ 844 h 862"/>
                <a:gd name="T14" fmla="*/ 395 w 1018"/>
                <a:gd name="T15" fmla="*/ 829 h 862"/>
                <a:gd name="T16" fmla="*/ 514 w 1018"/>
                <a:gd name="T17" fmla="*/ 372 h 862"/>
                <a:gd name="T18" fmla="*/ 586 w 1018"/>
                <a:gd name="T19" fmla="*/ 338 h 862"/>
                <a:gd name="T20" fmla="*/ 588 w 1018"/>
                <a:gd name="T21" fmla="*/ 631 h 862"/>
                <a:gd name="T22" fmla="*/ 588 w 1018"/>
                <a:gd name="T23" fmla="*/ 631 h 862"/>
                <a:gd name="T24" fmla="*/ 609 w 1018"/>
                <a:gd name="T25" fmla="*/ 631 h 862"/>
                <a:gd name="T26" fmla="*/ 609 w 1018"/>
                <a:gd name="T27" fmla="*/ 631 h 862"/>
                <a:gd name="T28" fmla="*/ 692 w 1018"/>
                <a:gd name="T29" fmla="*/ 481 h 862"/>
                <a:gd name="T30" fmla="*/ 843 w 1018"/>
                <a:gd name="T31" fmla="*/ 477 h 862"/>
                <a:gd name="T32" fmla="*/ 978 w 1018"/>
                <a:gd name="T33" fmla="*/ 679 h 862"/>
                <a:gd name="T34" fmla="*/ 996 w 1018"/>
                <a:gd name="T35" fmla="*/ 573 h 862"/>
                <a:gd name="T36" fmla="*/ 946 w 1018"/>
                <a:gd name="T37" fmla="*/ 385 h 862"/>
                <a:gd name="T38" fmla="*/ 907 w 1018"/>
                <a:gd name="T39" fmla="*/ 334 h 862"/>
                <a:gd name="T40" fmla="*/ 753 w 1018"/>
                <a:gd name="T41" fmla="*/ 48 h 862"/>
                <a:gd name="T42" fmla="*/ 666 w 1018"/>
                <a:gd name="T43" fmla="*/ 83 h 862"/>
                <a:gd name="T44" fmla="*/ 673 w 1018"/>
                <a:gd name="T45" fmla="*/ 161 h 862"/>
                <a:gd name="T46" fmla="*/ 582 w 1018"/>
                <a:gd name="T47" fmla="*/ 89 h 862"/>
                <a:gd name="T48" fmla="*/ 486 w 1018"/>
                <a:gd name="T49" fmla="*/ 48 h 862"/>
                <a:gd name="T50" fmla="*/ 426 w 1018"/>
                <a:gd name="T51" fmla="*/ 250 h 862"/>
                <a:gd name="T52" fmla="*/ 276 w 1018"/>
                <a:gd name="T53" fmla="*/ 318 h 862"/>
                <a:gd name="T54" fmla="*/ 281 w 1018"/>
                <a:gd name="T55" fmla="*/ 191 h 862"/>
                <a:gd name="T56" fmla="*/ 279 w 1018"/>
                <a:gd name="T57" fmla="*/ 76 h 862"/>
                <a:gd name="T58" fmla="*/ 171 w 1018"/>
                <a:gd name="T59" fmla="*/ 100 h 862"/>
                <a:gd name="T60" fmla="*/ 59 w 1018"/>
                <a:gd name="T61" fmla="*/ 358 h 862"/>
                <a:gd name="T62" fmla="*/ 725 w 1018"/>
                <a:gd name="T63" fmla="*/ 232 h 862"/>
                <a:gd name="T64" fmla="*/ 779 w 1018"/>
                <a:gd name="T65" fmla="*/ 382 h 862"/>
                <a:gd name="T66" fmla="*/ 697 w 1018"/>
                <a:gd name="T67" fmla="*/ 282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8" h="862">
                  <a:moveTo>
                    <a:pt x="59" y="358"/>
                  </a:moveTo>
                  <a:cubicBezTo>
                    <a:pt x="55" y="358"/>
                    <a:pt x="51" y="357"/>
                    <a:pt x="47" y="358"/>
                  </a:cubicBezTo>
                  <a:cubicBezTo>
                    <a:pt x="29" y="362"/>
                    <a:pt x="8" y="362"/>
                    <a:pt x="2" y="386"/>
                  </a:cubicBezTo>
                  <a:cubicBezTo>
                    <a:pt x="0" y="398"/>
                    <a:pt x="40" y="448"/>
                    <a:pt x="51" y="449"/>
                  </a:cubicBezTo>
                  <a:cubicBezTo>
                    <a:pt x="97" y="456"/>
                    <a:pt x="97" y="456"/>
                    <a:pt x="79" y="502"/>
                  </a:cubicBezTo>
                  <a:cubicBezTo>
                    <a:pt x="75" y="512"/>
                    <a:pt x="70" y="523"/>
                    <a:pt x="70" y="534"/>
                  </a:cubicBezTo>
                  <a:cubicBezTo>
                    <a:pt x="69" y="550"/>
                    <a:pt x="60" y="573"/>
                    <a:pt x="83" y="580"/>
                  </a:cubicBezTo>
                  <a:cubicBezTo>
                    <a:pt x="115" y="590"/>
                    <a:pt x="149" y="598"/>
                    <a:pt x="182" y="591"/>
                  </a:cubicBezTo>
                  <a:cubicBezTo>
                    <a:pt x="196" y="589"/>
                    <a:pt x="208" y="578"/>
                    <a:pt x="208" y="559"/>
                  </a:cubicBezTo>
                  <a:cubicBezTo>
                    <a:pt x="208" y="544"/>
                    <a:pt x="209" y="528"/>
                    <a:pt x="210" y="513"/>
                  </a:cubicBezTo>
                  <a:cubicBezTo>
                    <a:pt x="211" y="482"/>
                    <a:pt x="210" y="443"/>
                    <a:pt x="238" y="427"/>
                  </a:cubicBezTo>
                  <a:cubicBezTo>
                    <a:pt x="286" y="398"/>
                    <a:pt x="343" y="388"/>
                    <a:pt x="403" y="371"/>
                  </a:cubicBezTo>
                  <a:cubicBezTo>
                    <a:pt x="386" y="444"/>
                    <a:pt x="369" y="509"/>
                    <a:pt x="354" y="576"/>
                  </a:cubicBezTo>
                  <a:cubicBezTo>
                    <a:pt x="333" y="664"/>
                    <a:pt x="320" y="753"/>
                    <a:pt x="332" y="844"/>
                  </a:cubicBezTo>
                  <a:cubicBezTo>
                    <a:pt x="334" y="862"/>
                    <a:pt x="350" y="858"/>
                    <a:pt x="351" y="858"/>
                  </a:cubicBezTo>
                  <a:cubicBezTo>
                    <a:pt x="365" y="846"/>
                    <a:pt x="386" y="841"/>
                    <a:pt x="395" y="829"/>
                  </a:cubicBezTo>
                  <a:cubicBezTo>
                    <a:pt x="410" y="808"/>
                    <a:pt x="418" y="781"/>
                    <a:pt x="426" y="756"/>
                  </a:cubicBezTo>
                  <a:cubicBezTo>
                    <a:pt x="463" y="630"/>
                    <a:pt x="490" y="501"/>
                    <a:pt x="514" y="372"/>
                  </a:cubicBezTo>
                  <a:cubicBezTo>
                    <a:pt x="524" y="323"/>
                    <a:pt x="547" y="297"/>
                    <a:pt x="593" y="285"/>
                  </a:cubicBezTo>
                  <a:cubicBezTo>
                    <a:pt x="596" y="304"/>
                    <a:pt x="591" y="322"/>
                    <a:pt x="586" y="338"/>
                  </a:cubicBezTo>
                  <a:cubicBezTo>
                    <a:pt x="566" y="401"/>
                    <a:pt x="553" y="465"/>
                    <a:pt x="558" y="530"/>
                  </a:cubicBezTo>
                  <a:cubicBezTo>
                    <a:pt x="560" y="563"/>
                    <a:pt x="546" y="607"/>
                    <a:pt x="588" y="631"/>
                  </a:cubicBezTo>
                  <a:cubicBezTo>
                    <a:pt x="588" y="631"/>
                    <a:pt x="588" y="631"/>
                    <a:pt x="588" y="631"/>
                  </a:cubicBezTo>
                  <a:cubicBezTo>
                    <a:pt x="588" y="631"/>
                    <a:pt x="588" y="631"/>
                    <a:pt x="588" y="631"/>
                  </a:cubicBezTo>
                  <a:cubicBezTo>
                    <a:pt x="591" y="641"/>
                    <a:pt x="594" y="650"/>
                    <a:pt x="598" y="661"/>
                  </a:cubicBezTo>
                  <a:cubicBezTo>
                    <a:pt x="607" y="651"/>
                    <a:pt x="609" y="642"/>
                    <a:pt x="609" y="631"/>
                  </a:cubicBezTo>
                  <a:cubicBezTo>
                    <a:pt x="607" y="629"/>
                    <a:pt x="604" y="627"/>
                    <a:pt x="602" y="626"/>
                  </a:cubicBezTo>
                  <a:cubicBezTo>
                    <a:pt x="604" y="625"/>
                    <a:pt x="607" y="626"/>
                    <a:pt x="609" y="631"/>
                  </a:cubicBezTo>
                  <a:cubicBezTo>
                    <a:pt x="624" y="577"/>
                    <a:pt x="623" y="519"/>
                    <a:pt x="642" y="463"/>
                  </a:cubicBezTo>
                  <a:cubicBezTo>
                    <a:pt x="658" y="474"/>
                    <a:pt x="674" y="479"/>
                    <a:pt x="692" y="481"/>
                  </a:cubicBezTo>
                  <a:cubicBezTo>
                    <a:pt x="733" y="487"/>
                    <a:pt x="770" y="466"/>
                    <a:pt x="810" y="461"/>
                  </a:cubicBezTo>
                  <a:cubicBezTo>
                    <a:pt x="830" y="459"/>
                    <a:pt x="836" y="462"/>
                    <a:pt x="843" y="477"/>
                  </a:cubicBezTo>
                  <a:cubicBezTo>
                    <a:pt x="865" y="521"/>
                    <a:pt x="881" y="567"/>
                    <a:pt x="890" y="617"/>
                  </a:cubicBezTo>
                  <a:cubicBezTo>
                    <a:pt x="902" y="691"/>
                    <a:pt x="905" y="690"/>
                    <a:pt x="978" y="679"/>
                  </a:cubicBezTo>
                  <a:cubicBezTo>
                    <a:pt x="1013" y="674"/>
                    <a:pt x="1018" y="655"/>
                    <a:pt x="1013" y="627"/>
                  </a:cubicBezTo>
                  <a:cubicBezTo>
                    <a:pt x="1010" y="609"/>
                    <a:pt x="1005" y="590"/>
                    <a:pt x="996" y="573"/>
                  </a:cubicBezTo>
                  <a:cubicBezTo>
                    <a:pt x="971" y="523"/>
                    <a:pt x="959" y="469"/>
                    <a:pt x="943" y="416"/>
                  </a:cubicBezTo>
                  <a:cubicBezTo>
                    <a:pt x="939" y="404"/>
                    <a:pt x="941" y="394"/>
                    <a:pt x="946" y="385"/>
                  </a:cubicBezTo>
                  <a:cubicBezTo>
                    <a:pt x="958" y="363"/>
                    <a:pt x="952" y="345"/>
                    <a:pt x="929" y="342"/>
                  </a:cubicBezTo>
                  <a:cubicBezTo>
                    <a:pt x="920" y="341"/>
                    <a:pt x="913" y="345"/>
                    <a:pt x="907" y="334"/>
                  </a:cubicBezTo>
                  <a:cubicBezTo>
                    <a:pt x="880" y="282"/>
                    <a:pt x="848" y="233"/>
                    <a:pt x="825" y="180"/>
                  </a:cubicBezTo>
                  <a:cubicBezTo>
                    <a:pt x="805" y="134"/>
                    <a:pt x="781" y="90"/>
                    <a:pt x="753" y="48"/>
                  </a:cubicBezTo>
                  <a:cubicBezTo>
                    <a:pt x="749" y="41"/>
                    <a:pt x="743" y="28"/>
                    <a:pt x="735" y="32"/>
                  </a:cubicBezTo>
                  <a:cubicBezTo>
                    <a:pt x="710" y="45"/>
                    <a:pt x="684" y="60"/>
                    <a:pt x="666" y="83"/>
                  </a:cubicBezTo>
                  <a:cubicBezTo>
                    <a:pt x="653" y="100"/>
                    <a:pt x="673" y="112"/>
                    <a:pt x="676" y="127"/>
                  </a:cubicBezTo>
                  <a:cubicBezTo>
                    <a:pt x="678" y="139"/>
                    <a:pt x="696" y="150"/>
                    <a:pt x="673" y="161"/>
                  </a:cubicBezTo>
                  <a:cubicBezTo>
                    <a:pt x="636" y="178"/>
                    <a:pt x="601" y="201"/>
                    <a:pt x="557" y="213"/>
                  </a:cubicBezTo>
                  <a:cubicBezTo>
                    <a:pt x="566" y="170"/>
                    <a:pt x="573" y="129"/>
                    <a:pt x="582" y="89"/>
                  </a:cubicBezTo>
                  <a:cubicBezTo>
                    <a:pt x="592" y="45"/>
                    <a:pt x="584" y="29"/>
                    <a:pt x="539" y="12"/>
                  </a:cubicBezTo>
                  <a:cubicBezTo>
                    <a:pt x="506" y="0"/>
                    <a:pt x="499" y="30"/>
                    <a:pt x="486" y="48"/>
                  </a:cubicBezTo>
                  <a:cubicBezTo>
                    <a:pt x="474" y="64"/>
                    <a:pt x="466" y="83"/>
                    <a:pt x="462" y="103"/>
                  </a:cubicBezTo>
                  <a:cubicBezTo>
                    <a:pt x="450" y="152"/>
                    <a:pt x="438" y="201"/>
                    <a:pt x="426" y="250"/>
                  </a:cubicBezTo>
                  <a:cubicBezTo>
                    <a:pt x="423" y="263"/>
                    <a:pt x="421" y="275"/>
                    <a:pt x="406" y="280"/>
                  </a:cubicBezTo>
                  <a:cubicBezTo>
                    <a:pt x="363" y="292"/>
                    <a:pt x="319" y="305"/>
                    <a:pt x="276" y="318"/>
                  </a:cubicBezTo>
                  <a:cubicBezTo>
                    <a:pt x="255" y="324"/>
                    <a:pt x="252" y="314"/>
                    <a:pt x="255" y="297"/>
                  </a:cubicBezTo>
                  <a:cubicBezTo>
                    <a:pt x="261" y="261"/>
                    <a:pt x="266" y="225"/>
                    <a:pt x="281" y="191"/>
                  </a:cubicBezTo>
                  <a:cubicBezTo>
                    <a:pt x="294" y="161"/>
                    <a:pt x="298" y="130"/>
                    <a:pt x="300" y="99"/>
                  </a:cubicBezTo>
                  <a:cubicBezTo>
                    <a:pt x="301" y="83"/>
                    <a:pt x="297" y="76"/>
                    <a:pt x="279" y="76"/>
                  </a:cubicBezTo>
                  <a:cubicBezTo>
                    <a:pt x="261" y="75"/>
                    <a:pt x="242" y="71"/>
                    <a:pt x="224" y="66"/>
                  </a:cubicBezTo>
                  <a:cubicBezTo>
                    <a:pt x="192" y="57"/>
                    <a:pt x="183" y="72"/>
                    <a:pt x="171" y="100"/>
                  </a:cubicBezTo>
                  <a:cubicBezTo>
                    <a:pt x="143" y="164"/>
                    <a:pt x="145" y="233"/>
                    <a:pt x="126" y="298"/>
                  </a:cubicBezTo>
                  <a:cubicBezTo>
                    <a:pt x="114" y="341"/>
                    <a:pt x="97" y="356"/>
                    <a:pt x="59" y="358"/>
                  </a:cubicBezTo>
                  <a:close/>
                  <a:moveTo>
                    <a:pt x="697" y="282"/>
                  </a:moveTo>
                  <a:cubicBezTo>
                    <a:pt x="703" y="265"/>
                    <a:pt x="715" y="249"/>
                    <a:pt x="725" y="232"/>
                  </a:cubicBezTo>
                  <a:cubicBezTo>
                    <a:pt x="757" y="273"/>
                    <a:pt x="777" y="314"/>
                    <a:pt x="794" y="358"/>
                  </a:cubicBezTo>
                  <a:cubicBezTo>
                    <a:pt x="802" y="378"/>
                    <a:pt x="797" y="383"/>
                    <a:pt x="779" y="382"/>
                  </a:cubicBezTo>
                  <a:cubicBezTo>
                    <a:pt x="774" y="382"/>
                    <a:pt x="769" y="383"/>
                    <a:pt x="764" y="383"/>
                  </a:cubicBezTo>
                  <a:cubicBezTo>
                    <a:pt x="618" y="393"/>
                    <a:pt x="664" y="384"/>
                    <a:pt x="697" y="28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7" name="Freeform 9">
              <a:extLst>
                <a:ext uri="{FF2B5EF4-FFF2-40B4-BE49-F238E27FC236}">
                  <a16:creationId xmlns:a16="http://schemas.microsoft.com/office/drawing/2014/main" xmlns="" id="{3CA3DD3B-1F81-4090-9F2D-091D3603842B}"/>
                </a:ext>
              </a:extLst>
            </p:cNvPr>
            <p:cNvSpPr>
              <a:spLocks noEditPoints="1"/>
            </p:cNvSpPr>
            <p:nvPr userDrawn="1"/>
          </p:nvSpPr>
          <p:spPr bwMode="auto">
            <a:xfrm>
              <a:off x="6592888" y="-477838"/>
              <a:ext cx="1638300" cy="1947863"/>
            </a:xfrm>
            <a:custGeom>
              <a:avLst/>
              <a:gdLst>
                <a:gd name="T0" fmla="*/ 14 w 873"/>
                <a:gd name="T1" fmla="*/ 1009 h 1036"/>
                <a:gd name="T2" fmla="*/ 20 w 873"/>
                <a:gd name="T3" fmla="*/ 1026 h 1036"/>
                <a:gd name="T4" fmla="*/ 44 w 873"/>
                <a:gd name="T5" fmla="*/ 1024 h 1036"/>
                <a:gd name="T6" fmla="*/ 118 w 873"/>
                <a:gd name="T7" fmla="*/ 878 h 1036"/>
                <a:gd name="T8" fmla="*/ 151 w 873"/>
                <a:gd name="T9" fmla="*/ 746 h 1036"/>
                <a:gd name="T10" fmla="*/ 167 w 873"/>
                <a:gd name="T11" fmla="*/ 764 h 1036"/>
                <a:gd name="T12" fmla="*/ 280 w 873"/>
                <a:gd name="T13" fmla="*/ 911 h 1036"/>
                <a:gd name="T14" fmla="*/ 435 w 873"/>
                <a:gd name="T15" fmla="*/ 964 h 1036"/>
                <a:gd name="T16" fmla="*/ 466 w 873"/>
                <a:gd name="T17" fmla="*/ 913 h 1036"/>
                <a:gd name="T18" fmla="*/ 696 w 873"/>
                <a:gd name="T19" fmla="*/ 846 h 1036"/>
                <a:gd name="T20" fmla="*/ 762 w 873"/>
                <a:gd name="T21" fmla="*/ 639 h 1036"/>
                <a:gd name="T22" fmla="*/ 639 w 873"/>
                <a:gd name="T23" fmla="*/ 496 h 1036"/>
                <a:gd name="T24" fmla="*/ 650 w 873"/>
                <a:gd name="T25" fmla="*/ 490 h 1036"/>
                <a:gd name="T26" fmla="*/ 676 w 873"/>
                <a:gd name="T27" fmla="*/ 443 h 1036"/>
                <a:gd name="T28" fmla="*/ 650 w 873"/>
                <a:gd name="T29" fmla="*/ 416 h 1036"/>
                <a:gd name="T30" fmla="*/ 650 w 873"/>
                <a:gd name="T31" fmla="*/ 401 h 1036"/>
                <a:gd name="T32" fmla="*/ 766 w 873"/>
                <a:gd name="T33" fmla="*/ 311 h 1036"/>
                <a:gd name="T34" fmla="*/ 837 w 873"/>
                <a:gd name="T35" fmla="*/ 325 h 1036"/>
                <a:gd name="T36" fmla="*/ 837 w 873"/>
                <a:gd name="T37" fmla="*/ 325 h 1036"/>
                <a:gd name="T38" fmla="*/ 863 w 873"/>
                <a:gd name="T39" fmla="*/ 362 h 1036"/>
                <a:gd name="T40" fmla="*/ 858 w 873"/>
                <a:gd name="T41" fmla="*/ 317 h 1036"/>
                <a:gd name="T42" fmla="*/ 861 w 873"/>
                <a:gd name="T43" fmla="*/ 281 h 1036"/>
                <a:gd name="T44" fmla="*/ 677 w 873"/>
                <a:gd name="T45" fmla="*/ 218 h 1036"/>
                <a:gd name="T46" fmla="*/ 613 w 873"/>
                <a:gd name="T47" fmla="*/ 265 h 1036"/>
                <a:gd name="T48" fmla="*/ 474 w 873"/>
                <a:gd name="T49" fmla="*/ 462 h 1036"/>
                <a:gd name="T50" fmla="*/ 446 w 873"/>
                <a:gd name="T51" fmla="*/ 482 h 1036"/>
                <a:gd name="T52" fmla="*/ 227 w 873"/>
                <a:gd name="T53" fmla="*/ 529 h 1036"/>
                <a:gd name="T54" fmla="*/ 204 w 873"/>
                <a:gd name="T55" fmla="*/ 507 h 1036"/>
                <a:gd name="T56" fmla="*/ 256 w 873"/>
                <a:gd name="T57" fmla="*/ 298 h 1036"/>
                <a:gd name="T58" fmla="*/ 306 w 873"/>
                <a:gd name="T59" fmla="*/ 72 h 1036"/>
                <a:gd name="T60" fmla="*/ 256 w 873"/>
                <a:gd name="T61" fmla="*/ 12 h 1036"/>
                <a:gd name="T62" fmla="*/ 217 w 873"/>
                <a:gd name="T63" fmla="*/ 37 h 1036"/>
                <a:gd name="T64" fmla="*/ 173 w 873"/>
                <a:gd name="T65" fmla="*/ 140 h 1036"/>
                <a:gd name="T66" fmla="*/ 88 w 873"/>
                <a:gd name="T67" fmla="*/ 513 h 1036"/>
                <a:gd name="T68" fmla="*/ 57 w 873"/>
                <a:gd name="T69" fmla="*/ 633 h 1036"/>
                <a:gd name="T70" fmla="*/ 14 w 873"/>
                <a:gd name="T71" fmla="*/ 1009 h 1036"/>
                <a:gd name="T72" fmla="*/ 431 w 873"/>
                <a:gd name="T73" fmla="*/ 585 h 1036"/>
                <a:gd name="T74" fmla="*/ 442 w 873"/>
                <a:gd name="T75" fmla="*/ 583 h 1036"/>
                <a:gd name="T76" fmla="*/ 566 w 873"/>
                <a:gd name="T77" fmla="*/ 617 h 1036"/>
                <a:gd name="T78" fmla="*/ 617 w 873"/>
                <a:gd name="T79" fmla="*/ 656 h 1036"/>
                <a:gd name="T80" fmla="*/ 629 w 873"/>
                <a:gd name="T81" fmla="*/ 754 h 1036"/>
                <a:gd name="T82" fmla="*/ 521 w 873"/>
                <a:gd name="T83" fmla="*/ 826 h 1036"/>
                <a:gd name="T84" fmla="*/ 469 w 873"/>
                <a:gd name="T85" fmla="*/ 873 h 1036"/>
                <a:gd name="T86" fmla="*/ 456 w 873"/>
                <a:gd name="T87" fmla="*/ 875 h 1036"/>
                <a:gd name="T88" fmla="*/ 440 w 873"/>
                <a:gd name="T89" fmla="*/ 881 h 1036"/>
                <a:gd name="T90" fmla="*/ 440 w 873"/>
                <a:gd name="T91" fmla="*/ 881 h 1036"/>
                <a:gd name="T92" fmla="*/ 440 w 873"/>
                <a:gd name="T93" fmla="*/ 881 h 1036"/>
                <a:gd name="T94" fmla="*/ 370 w 873"/>
                <a:gd name="T95" fmla="*/ 820 h 1036"/>
                <a:gd name="T96" fmla="*/ 313 w 873"/>
                <a:gd name="T97" fmla="*/ 762 h 1036"/>
                <a:gd name="T98" fmla="*/ 205 w 873"/>
                <a:gd name="T99" fmla="*/ 650 h 1036"/>
                <a:gd name="T100" fmla="*/ 431 w 873"/>
                <a:gd name="T101" fmla="*/ 58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73" h="1036">
                  <a:moveTo>
                    <a:pt x="14" y="1009"/>
                  </a:moveTo>
                  <a:cubicBezTo>
                    <a:pt x="14" y="1015"/>
                    <a:pt x="9" y="1032"/>
                    <a:pt x="20" y="1026"/>
                  </a:cubicBezTo>
                  <a:cubicBezTo>
                    <a:pt x="29" y="1021"/>
                    <a:pt x="33" y="1036"/>
                    <a:pt x="44" y="1024"/>
                  </a:cubicBezTo>
                  <a:cubicBezTo>
                    <a:pt x="83" y="982"/>
                    <a:pt x="105" y="933"/>
                    <a:pt x="118" y="878"/>
                  </a:cubicBezTo>
                  <a:cubicBezTo>
                    <a:pt x="129" y="836"/>
                    <a:pt x="139" y="793"/>
                    <a:pt x="151" y="746"/>
                  </a:cubicBezTo>
                  <a:cubicBezTo>
                    <a:pt x="159" y="755"/>
                    <a:pt x="164" y="759"/>
                    <a:pt x="167" y="764"/>
                  </a:cubicBezTo>
                  <a:cubicBezTo>
                    <a:pt x="205" y="813"/>
                    <a:pt x="243" y="862"/>
                    <a:pt x="280" y="911"/>
                  </a:cubicBezTo>
                  <a:cubicBezTo>
                    <a:pt x="320" y="964"/>
                    <a:pt x="374" y="978"/>
                    <a:pt x="435" y="964"/>
                  </a:cubicBezTo>
                  <a:cubicBezTo>
                    <a:pt x="460" y="959"/>
                    <a:pt x="488" y="949"/>
                    <a:pt x="466" y="913"/>
                  </a:cubicBezTo>
                  <a:cubicBezTo>
                    <a:pt x="550" y="909"/>
                    <a:pt x="628" y="898"/>
                    <a:pt x="696" y="846"/>
                  </a:cubicBezTo>
                  <a:cubicBezTo>
                    <a:pt x="763" y="796"/>
                    <a:pt x="789" y="719"/>
                    <a:pt x="762" y="639"/>
                  </a:cubicBezTo>
                  <a:cubicBezTo>
                    <a:pt x="741" y="574"/>
                    <a:pt x="691" y="535"/>
                    <a:pt x="639" y="496"/>
                  </a:cubicBezTo>
                  <a:cubicBezTo>
                    <a:pt x="644" y="494"/>
                    <a:pt x="647" y="492"/>
                    <a:pt x="650" y="490"/>
                  </a:cubicBezTo>
                  <a:cubicBezTo>
                    <a:pt x="665" y="478"/>
                    <a:pt x="673" y="460"/>
                    <a:pt x="676" y="443"/>
                  </a:cubicBezTo>
                  <a:cubicBezTo>
                    <a:pt x="679" y="429"/>
                    <a:pt x="671" y="415"/>
                    <a:pt x="650" y="416"/>
                  </a:cubicBezTo>
                  <a:cubicBezTo>
                    <a:pt x="643" y="416"/>
                    <a:pt x="646" y="404"/>
                    <a:pt x="650" y="401"/>
                  </a:cubicBezTo>
                  <a:cubicBezTo>
                    <a:pt x="689" y="371"/>
                    <a:pt x="702" y="310"/>
                    <a:pt x="766" y="311"/>
                  </a:cubicBezTo>
                  <a:cubicBezTo>
                    <a:pt x="791" y="312"/>
                    <a:pt x="813" y="322"/>
                    <a:pt x="837" y="325"/>
                  </a:cubicBezTo>
                  <a:cubicBezTo>
                    <a:pt x="837" y="325"/>
                    <a:pt x="837" y="325"/>
                    <a:pt x="837" y="325"/>
                  </a:cubicBezTo>
                  <a:cubicBezTo>
                    <a:pt x="840" y="341"/>
                    <a:pt x="860" y="345"/>
                    <a:pt x="863" y="362"/>
                  </a:cubicBezTo>
                  <a:cubicBezTo>
                    <a:pt x="870" y="345"/>
                    <a:pt x="868" y="331"/>
                    <a:pt x="858" y="317"/>
                  </a:cubicBezTo>
                  <a:cubicBezTo>
                    <a:pt x="873" y="306"/>
                    <a:pt x="868" y="294"/>
                    <a:pt x="861" y="281"/>
                  </a:cubicBezTo>
                  <a:cubicBezTo>
                    <a:pt x="835" y="230"/>
                    <a:pt x="755" y="177"/>
                    <a:pt x="677" y="218"/>
                  </a:cubicBezTo>
                  <a:cubicBezTo>
                    <a:pt x="653" y="231"/>
                    <a:pt x="632" y="246"/>
                    <a:pt x="613" y="265"/>
                  </a:cubicBezTo>
                  <a:cubicBezTo>
                    <a:pt x="555" y="322"/>
                    <a:pt x="490" y="375"/>
                    <a:pt x="474" y="462"/>
                  </a:cubicBezTo>
                  <a:cubicBezTo>
                    <a:pt x="470" y="480"/>
                    <a:pt x="457" y="478"/>
                    <a:pt x="446" y="482"/>
                  </a:cubicBezTo>
                  <a:cubicBezTo>
                    <a:pt x="374" y="504"/>
                    <a:pt x="301" y="514"/>
                    <a:pt x="227" y="529"/>
                  </a:cubicBezTo>
                  <a:cubicBezTo>
                    <a:pt x="205" y="533"/>
                    <a:pt x="200" y="526"/>
                    <a:pt x="204" y="507"/>
                  </a:cubicBezTo>
                  <a:cubicBezTo>
                    <a:pt x="221" y="437"/>
                    <a:pt x="236" y="367"/>
                    <a:pt x="256" y="298"/>
                  </a:cubicBezTo>
                  <a:cubicBezTo>
                    <a:pt x="277" y="223"/>
                    <a:pt x="288" y="147"/>
                    <a:pt x="306" y="72"/>
                  </a:cubicBezTo>
                  <a:cubicBezTo>
                    <a:pt x="315" y="32"/>
                    <a:pt x="281" y="24"/>
                    <a:pt x="256" y="12"/>
                  </a:cubicBezTo>
                  <a:cubicBezTo>
                    <a:pt x="233" y="0"/>
                    <a:pt x="226" y="24"/>
                    <a:pt x="217" y="37"/>
                  </a:cubicBezTo>
                  <a:cubicBezTo>
                    <a:pt x="194" y="68"/>
                    <a:pt x="181" y="103"/>
                    <a:pt x="173" y="140"/>
                  </a:cubicBezTo>
                  <a:cubicBezTo>
                    <a:pt x="145" y="265"/>
                    <a:pt x="120" y="390"/>
                    <a:pt x="88" y="513"/>
                  </a:cubicBezTo>
                  <a:cubicBezTo>
                    <a:pt x="77" y="553"/>
                    <a:pt x="64" y="591"/>
                    <a:pt x="57" y="633"/>
                  </a:cubicBezTo>
                  <a:cubicBezTo>
                    <a:pt x="35" y="758"/>
                    <a:pt x="0" y="881"/>
                    <a:pt x="14" y="1009"/>
                  </a:cubicBezTo>
                  <a:close/>
                  <a:moveTo>
                    <a:pt x="431" y="585"/>
                  </a:moveTo>
                  <a:cubicBezTo>
                    <a:pt x="435" y="585"/>
                    <a:pt x="439" y="585"/>
                    <a:pt x="442" y="583"/>
                  </a:cubicBezTo>
                  <a:cubicBezTo>
                    <a:pt x="498" y="542"/>
                    <a:pt x="531" y="579"/>
                    <a:pt x="566" y="617"/>
                  </a:cubicBezTo>
                  <a:cubicBezTo>
                    <a:pt x="580" y="633"/>
                    <a:pt x="598" y="647"/>
                    <a:pt x="617" y="656"/>
                  </a:cubicBezTo>
                  <a:cubicBezTo>
                    <a:pt x="666" y="679"/>
                    <a:pt x="659" y="719"/>
                    <a:pt x="629" y="754"/>
                  </a:cubicBezTo>
                  <a:cubicBezTo>
                    <a:pt x="601" y="788"/>
                    <a:pt x="559" y="807"/>
                    <a:pt x="521" y="826"/>
                  </a:cubicBezTo>
                  <a:cubicBezTo>
                    <a:pt x="497" y="838"/>
                    <a:pt x="475" y="843"/>
                    <a:pt x="469" y="873"/>
                  </a:cubicBezTo>
                  <a:cubicBezTo>
                    <a:pt x="469" y="874"/>
                    <a:pt x="461" y="874"/>
                    <a:pt x="456" y="875"/>
                  </a:cubicBezTo>
                  <a:cubicBezTo>
                    <a:pt x="451" y="877"/>
                    <a:pt x="445" y="879"/>
                    <a:pt x="440" y="881"/>
                  </a:cubicBezTo>
                  <a:cubicBezTo>
                    <a:pt x="440" y="881"/>
                    <a:pt x="440" y="881"/>
                    <a:pt x="440" y="881"/>
                  </a:cubicBezTo>
                  <a:cubicBezTo>
                    <a:pt x="440" y="881"/>
                    <a:pt x="440" y="881"/>
                    <a:pt x="440" y="881"/>
                  </a:cubicBezTo>
                  <a:cubicBezTo>
                    <a:pt x="428" y="848"/>
                    <a:pt x="393" y="841"/>
                    <a:pt x="370" y="820"/>
                  </a:cubicBezTo>
                  <a:cubicBezTo>
                    <a:pt x="350" y="802"/>
                    <a:pt x="331" y="783"/>
                    <a:pt x="313" y="762"/>
                  </a:cubicBezTo>
                  <a:cubicBezTo>
                    <a:pt x="280" y="723"/>
                    <a:pt x="241" y="688"/>
                    <a:pt x="205" y="650"/>
                  </a:cubicBezTo>
                  <a:cubicBezTo>
                    <a:pt x="278" y="625"/>
                    <a:pt x="353" y="599"/>
                    <a:pt x="431" y="58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cxnSp>
        <p:nvCxnSpPr>
          <p:cNvPr id="6" name="直接连接符 5">
            <a:extLst>
              <a:ext uri="{FF2B5EF4-FFF2-40B4-BE49-F238E27FC236}">
                <a16:creationId xmlns:a16="http://schemas.microsoft.com/office/drawing/2014/main" xmlns="" id="{CEA694AC-173C-426F-8B42-78D960CDEBE1}"/>
              </a:ext>
            </a:extLst>
          </p:cNvPr>
          <p:cNvCxnSpPr/>
          <p:nvPr/>
        </p:nvCxnSpPr>
        <p:spPr>
          <a:xfrm>
            <a:off x="6057900" y="1504611"/>
            <a:ext cx="0" cy="1697196"/>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77450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Section Header Here</a:t>
            </a:r>
            <a:endParaRPr lang="zh-CN" altLang="en-US" sz="1800" b="0" dirty="0"/>
          </a:p>
        </p:txBody>
      </p:sp>
      <p:sp>
        <p:nvSpPr>
          <p:cNvPr id="3" name="文本占位符 2"/>
          <p:cNvSpPr>
            <a:spLocks noGrp="1"/>
          </p:cNvSpPr>
          <p:nvPr>
            <p:ph type="body" idx="1"/>
          </p:nvPr>
        </p:nvSpPr>
        <p:spPr/>
        <p:txBody>
          <a:bodyPr/>
          <a:lstStyle/>
          <a:p>
            <a:pPr lvl="0">
              <a:lnSpc>
                <a:spcPct val="100000"/>
              </a:lnSpc>
            </a:pPr>
            <a:r>
              <a:rPr lang="en-US" altLang="zh-CN" dirty="0"/>
              <a:t>Supporting text here.</a:t>
            </a:r>
          </a:p>
          <a:p>
            <a:pPr lvl="0">
              <a:lnSpc>
                <a:spcPct val="100000"/>
              </a:lnSpc>
            </a:pPr>
            <a:r>
              <a:rPr lang="en-US" altLang="zh-CN" dirty="0"/>
              <a:t>When you copy &amp; paste, choose "keep text only" option.</a:t>
            </a:r>
            <a:endParaRPr lang="zh-CN" altLang="en-US" dirty="0"/>
          </a:p>
        </p:txBody>
      </p:sp>
      <p:sp>
        <p:nvSpPr>
          <p:cNvPr id="247" name="椭圆形标注 7">
            <a:extLst>
              <a:ext uri="{FF2B5EF4-FFF2-40B4-BE49-F238E27FC236}">
                <a16:creationId xmlns:a16="http://schemas.microsoft.com/office/drawing/2014/main" xmlns="" id="{2D34B5A9-BB71-413B-93F3-EE3B45A82890}"/>
              </a:ext>
            </a:extLst>
          </p:cNvPr>
          <p:cNvSpPr/>
          <p:nvPr/>
        </p:nvSpPr>
        <p:spPr>
          <a:xfrm flipH="1">
            <a:off x="5274467" y="1206427"/>
            <a:ext cx="1225484" cy="1225484"/>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8000" dirty="0">
                <a:solidFill>
                  <a:schemeClr val="bg1"/>
                </a:solidFill>
                <a:latin typeface="Impact" panose="020B0806030902050204" pitchFamily="34" charset="0"/>
              </a:rPr>
              <a:t>02</a:t>
            </a:r>
            <a:endParaRPr lang="zh-CN" altLang="en-US" sz="4000" b="1" dirty="0">
              <a:solidFill>
                <a:schemeClr val="tx1"/>
              </a:solidFill>
              <a:latin typeface="Impact" panose="020B0806030902050204" pitchFamily="34" charset="0"/>
            </a:endParaRPr>
          </a:p>
        </p:txBody>
      </p:sp>
    </p:spTree>
    <p:extLst>
      <p:ext uri="{BB962C8B-B14F-4D97-AF65-F5344CB8AC3E}">
        <p14:creationId xmlns:p14="http://schemas.microsoft.com/office/powerpoint/2010/main" val="30115957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2A8A20A-06A0-43F5-8433-BB2BE7EABE01}"/>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DAB0609D-C283-4CE6-9D7B-AA292B6F0D14}"/>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1407B151-E6B0-4C4C-98FB-2846DA601DC6}"/>
              </a:ext>
            </a:extLst>
          </p:cNvPr>
          <p:cNvSpPr>
            <a:spLocks noGrp="1"/>
          </p:cNvSpPr>
          <p:nvPr>
            <p:ph type="sldNum" sz="quarter" idx="12"/>
          </p:nvPr>
        </p:nvSpPr>
        <p:spPr/>
        <p:txBody>
          <a:bodyPr/>
          <a:lstStyle/>
          <a:p>
            <a:fld id="{5DD3DB80-B894-403A-B48E-6FDC1A72010E}" type="slidenum">
              <a:rPr lang="zh-CN" altLang="en-US" smtClean="0"/>
              <a:pPr/>
              <a:t>22</a:t>
            </a:fld>
            <a:endParaRPr lang="zh-CN" altLang="en-US"/>
          </a:p>
        </p:txBody>
      </p:sp>
      <p:grpSp>
        <p:nvGrpSpPr>
          <p:cNvPr id="5" name="5f8ddc0b-6e9a-4720-90a3-ca5dda9eabb0" descr="OQAAAB+LCAAAAAAABACrVlIpqSxIVbJSCs5NLCpxyUxML0rM9SxJzVXSUfJMUbLKK83J0VFyysxLycxLdy/KLy0oVrKKjq0FALpUkis5AAAA" title="iSlide™ 版权声明  COPYRIGHT NOTICE">
            <a:extLst>
              <a:ext uri="{FF2B5EF4-FFF2-40B4-BE49-F238E27FC236}">
                <a16:creationId xmlns:a16="http://schemas.microsoft.com/office/drawing/2014/main" xmlns="" id="{DCE80AA7-C55E-47F9-992F-12545D06561D}"/>
              </a:ext>
            </a:extLst>
          </p:cNvPr>
          <p:cNvGrpSpPr>
            <a:grpSpLocks noChangeAspect="1"/>
          </p:cNvGrpSpPr>
          <p:nvPr>
            <p:custDataLst>
              <p:tags r:id="rId1"/>
            </p:custDataLst>
          </p:nvPr>
        </p:nvGrpSpPr>
        <p:grpSpPr>
          <a:xfrm>
            <a:off x="545793" y="1125538"/>
            <a:ext cx="10974695" cy="5018087"/>
            <a:chOff x="545793" y="1125538"/>
            <a:chExt cx="10974695" cy="5018087"/>
          </a:xfrm>
        </p:grpSpPr>
        <p:grpSp>
          <p:nvGrpSpPr>
            <p:cNvPr id="6" name="îṧḻíďe">
              <a:extLst>
                <a:ext uri="{FF2B5EF4-FFF2-40B4-BE49-F238E27FC236}">
                  <a16:creationId xmlns:a16="http://schemas.microsoft.com/office/drawing/2014/main" xmlns="" id="{DD5D827B-5AE8-4A0E-8753-B3E39193126A}"/>
                </a:ext>
              </a:extLst>
            </p:cNvPr>
            <p:cNvGrpSpPr/>
            <p:nvPr/>
          </p:nvGrpSpPr>
          <p:grpSpPr>
            <a:xfrm>
              <a:off x="545793" y="1679216"/>
              <a:ext cx="4639113" cy="3499567"/>
              <a:chOff x="1546225" y="-4763"/>
              <a:chExt cx="9099551" cy="6864351"/>
            </a:xfrm>
          </p:grpSpPr>
          <p:sp>
            <p:nvSpPr>
              <p:cNvPr id="23" name="iṡḻíḋe">
                <a:extLst>
                  <a:ext uri="{FF2B5EF4-FFF2-40B4-BE49-F238E27FC236}">
                    <a16:creationId xmlns:a16="http://schemas.microsoft.com/office/drawing/2014/main" xmlns="" id="{5087558D-49DD-4051-80E2-5484E6299BC0}"/>
                  </a:ext>
                </a:extLst>
              </p:cNvPr>
              <p:cNvSpPr/>
              <p:nvPr/>
            </p:nvSpPr>
            <p:spPr bwMode="auto">
              <a:xfrm>
                <a:off x="1552575" y="1588"/>
                <a:ext cx="8428038" cy="6478588"/>
              </a:xfrm>
              <a:custGeom>
                <a:avLst/>
                <a:gdLst>
                  <a:gd name="T0" fmla="*/ 3783 w 3929"/>
                  <a:gd name="T1" fmla="*/ 411 h 3024"/>
                  <a:gd name="T2" fmla="*/ 3631 w 3929"/>
                  <a:gd name="T3" fmla="*/ 334 h 3024"/>
                  <a:gd name="T4" fmla="*/ 3454 w 3929"/>
                  <a:gd name="T5" fmla="*/ 245 h 3024"/>
                  <a:gd name="T6" fmla="*/ 3347 w 3929"/>
                  <a:gd name="T7" fmla="*/ 65 h 3024"/>
                  <a:gd name="T8" fmla="*/ 3157 w 3929"/>
                  <a:gd name="T9" fmla="*/ 12 h 3024"/>
                  <a:gd name="T10" fmla="*/ 3016 w 3929"/>
                  <a:gd name="T11" fmla="*/ 194 h 3024"/>
                  <a:gd name="T12" fmla="*/ 2915 w 3929"/>
                  <a:gd name="T13" fmla="*/ 373 h 3024"/>
                  <a:gd name="T14" fmla="*/ 2902 w 3929"/>
                  <a:gd name="T15" fmla="*/ 540 h 3024"/>
                  <a:gd name="T16" fmla="*/ 3040 w 3929"/>
                  <a:gd name="T17" fmla="*/ 630 h 3024"/>
                  <a:gd name="T18" fmla="*/ 2836 w 3929"/>
                  <a:gd name="T19" fmla="*/ 724 h 3024"/>
                  <a:gd name="T20" fmla="*/ 2545 w 3929"/>
                  <a:gd name="T21" fmla="*/ 877 h 3024"/>
                  <a:gd name="T22" fmla="*/ 2287 w 3929"/>
                  <a:gd name="T23" fmla="*/ 1041 h 3024"/>
                  <a:gd name="T24" fmla="*/ 1615 w 3929"/>
                  <a:gd name="T25" fmla="*/ 961 h 3024"/>
                  <a:gd name="T26" fmla="*/ 1340 w 3929"/>
                  <a:gd name="T27" fmla="*/ 711 h 3024"/>
                  <a:gd name="T28" fmla="*/ 1266 w 3929"/>
                  <a:gd name="T29" fmla="*/ 461 h 3024"/>
                  <a:gd name="T30" fmla="*/ 1143 w 3929"/>
                  <a:gd name="T31" fmla="*/ 350 h 3024"/>
                  <a:gd name="T32" fmla="*/ 1012 w 3929"/>
                  <a:gd name="T33" fmla="*/ 326 h 3024"/>
                  <a:gd name="T34" fmla="*/ 788 w 3929"/>
                  <a:gd name="T35" fmla="*/ 431 h 3024"/>
                  <a:gd name="T36" fmla="*/ 574 w 3929"/>
                  <a:gd name="T37" fmla="*/ 536 h 3024"/>
                  <a:gd name="T38" fmla="*/ 541 w 3929"/>
                  <a:gd name="T39" fmla="*/ 720 h 3024"/>
                  <a:gd name="T40" fmla="*/ 284 w 3929"/>
                  <a:gd name="T41" fmla="*/ 808 h 3024"/>
                  <a:gd name="T42" fmla="*/ 141 w 3929"/>
                  <a:gd name="T43" fmla="*/ 813 h 3024"/>
                  <a:gd name="T44" fmla="*/ 25 w 3929"/>
                  <a:gd name="T45" fmla="*/ 914 h 3024"/>
                  <a:gd name="T46" fmla="*/ 63 w 3929"/>
                  <a:gd name="T47" fmla="*/ 1127 h 3024"/>
                  <a:gd name="T48" fmla="*/ 166 w 3929"/>
                  <a:gd name="T49" fmla="*/ 1298 h 3024"/>
                  <a:gd name="T50" fmla="*/ 206 w 3929"/>
                  <a:gd name="T51" fmla="*/ 1439 h 3024"/>
                  <a:gd name="T52" fmla="*/ 135 w 3929"/>
                  <a:gd name="T53" fmla="*/ 1592 h 3024"/>
                  <a:gd name="T54" fmla="*/ 218 w 3929"/>
                  <a:gd name="T55" fmla="*/ 1767 h 3024"/>
                  <a:gd name="T56" fmla="*/ 383 w 3929"/>
                  <a:gd name="T57" fmla="*/ 1895 h 3024"/>
                  <a:gd name="T58" fmla="*/ 516 w 3929"/>
                  <a:gd name="T59" fmla="*/ 2034 h 3024"/>
                  <a:gd name="T60" fmla="*/ 619 w 3929"/>
                  <a:gd name="T61" fmla="*/ 2119 h 3024"/>
                  <a:gd name="T62" fmla="*/ 792 w 3929"/>
                  <a:gd name="T63" fmla="*/ 2186 h 3024"/>
                  <a:gd name="T64" fmla="*/ 1005 w 3929"/>
                  <a:gd name="T65" fmla="*/ 2204 h 3024"/>
                  <a:gd name="T66" fmla="*/ 1240 w 3929"/>
                  <a:gd name="T67" fmla="*/ 2270 h 3024"/>
                  <a:gd name="T68" fmla="*/ 1467 w 3929"/>
                  <a:gd name="T69" fmla="*/ 2242 h 3024"/>
                  <a:gd name="T70" fmla="*/ 1556 w 3929"/>
                  <a:gd name="T71" fmla="*/ 2378 h 3024"/>
                  <a:gd name="T72" fmla="*/ 1442 w 3929"/>
                  <a:gd name="T73" fmla="*/ 2559 h 3024"/>
                  <a:gd name="T74" fmla="*/ 1534 w 3929"/>
                  <a:gd name="T75" fmla="*/ 2670 h 3024"/>
                  <a:gd name="T76" fmla="*/ 1560 w 3929"/>
                  <a:gd name="T77" fmla="*/ 2781 h 3024"/>
                  <a:gd name="T78" fmla="*/ 1711 w 3929"/>
                  <a:gd name="T79" fmla="*/ 2875 h 3024"/>
                  <a:gd name="T80" fmla="*/ 1782 w 3929"/>
                  <a:gd name="T81" fmla="*/ 2800 h 3024"/>
                  <a:gd name="T82" fmla="*/ 1975 w 3929"/>
                  <a:gd name="T83" fmla="*/ 2781 h 3024"/>
                  <a:gd name="T84" fmla="*/ 2163 w 3929"/>
                  <a:gd name="T85" fmla="*/ 2815 h 3024"/>
                  <a:gd name="T86" fmla="*/ 2342 w 3929"/>
                  <a:gd name="T87" fmla="*/ 2901 h 3024"/>
                  <a:gd name="T88" fmla="*/ 2491 w 3929"/>
                  <a:gd name="T89" fmla="*/ 3002 h 3024"/>
                  <a:gd name="T90" fmla="*/ 2604 w 3929"/>
                  <a:gd name="T91" fmla="*/ 2910 h 3024"/>
                  <a:gd name="T92" fmla="*/ 2767 w 3929"/>
                  <a:gd name="T93" fmla="*/ 2807 h 3024"/>
                  <a:gd name="T94" fmla="*/ 2914 w 3929"/>
                  <a:gd name="T95" fmla="*/ 2798 h 3024"/>
                  <a:gd name="T96" fmla="*/ 3118 w 3929"/>
                  <a:gd name="T97" fmla="*/ 2612 h 3024"/>
                  <a:gd name="T98" fmla="*/ 3241 w 3929"/>
                  <a:gd name="T99" fmla="*/ 2444 h 3024"/>
                  <a:gd name="T100" fmla="*/ 3325 w 3929"/>
                  <a:gd name="T101" fmla="*/ 2268 h 3024"/>
                  <a:gd name="T102" fmla="*/ 3340 w 3929"/>
                  <a:gd name="T103" fmla="*/ 2104 h 3024"/>
                  <a:gd name="T104" fmla="*/ 3191 w 3929"/>
                  <a:gd name="T105" fmla="*/ 1721 h 3024"/>
                  <a:gd name="T106" fmla="*/ 3319 w 3929"/>
                  <a:gd name="T107" fmla="*/ 1465 h 3024"/>
                  <a:gd name="T108" fmla="*/ 3060 w 3929"/>
                  <a:gd name="T109" fmla="*/ 1402 h 3024"/>
                  <a:gd name="T110" fmla="*/ 3241 w 3929"/>
                  <a:gd name="T111" fmla="*/ 1133 h 3024"/>
                  <a:gd name="T112" fmla="*/ 3351 w 3929"/>
                  <a:gd name="T113" fmla="*/ 1223 h 3024"/>
                  <a:gd name="T114" fmla="*/ 3526 w 3929"/>
                  <a:gd name="T115" fmla="*/ 1058 h 3024"/>
                  <a:gd name="T116" fmla="*/ 3644 w 3929"/>
                  <a:gd name="T117" fmla="*/ 999 h 3024"/>
                  <a:gd name="T118" fmla="*/ 3777 w 3929"/>
                  <a:gd name="T119" fmla="*/ 896 h 3024"/>
                  <a:gd name="T120" fmla="*/ 3783 w 3929"/>
                  <a:gd name="T121" fmla="*/ 720 h 3024"/>
                  <a:gd name="T122" fmla="*/ 3890 w 3929"/>
                  <a:gd name="T123" fmla="*/ 555 h 3024"/>
                  <a:gd name="T124" fmla="*/ 3926 w 3929"/>
                  <a:gd name="T125" fmla="*/ 317 h 3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29" h="3024">
                    <a:moveTo>
                      <a:pt x="3926" y="317"/>
                    </a:moveTo>
                    <a:cubicBezTo>
                      <a:pt x="3929" y="313"/>
                      <a:pt x="3928" y="312"/>
                      <a:pt x="3926" y="311"/>
                    </a:cubicBezTo>
                    <a:cubicBezTo>
                      <a:pt x="3926" y="310"/>
                      <a:pt x="3924" y="310"/>
                      <a:pt x="3921" y="311"/>
                    </a:cubicBezTo>
                    <a:cubicBezTo>
                      <a:pt x="3917" y="313"/>
                      <a:pt x="3917" y="314"/>
                      <a:pt x="3916" y="317"/>
                    </a:cubicBezTo>
                    <a:cubicBezTo>
                      <a:pt x="3915" y="320"/>
                      <a:pt x="3911" y="322"/>
                      <a:pt x="3904" y="321"/>
                    </a:cubicBezTo>
                    <a:cubicBezTo>
                      <a:pt x="3897" y="320"/>
                      <a:pt x="3899" y="323"/>
                      <a:pt x="3893" y="324"/>
                    </a:cubicBezTo>
                    <a:cubicBezTo>
                      <a:pt x="3887" y="326"/>
                      <a:pt x="3888" y="326"/>
                      <a:pt x="3885" y="327"/>
                    </a:cubicBezTo>
                    <a:cubicBezTo>
                      <a:pt x="3881" y="327"/>
                      <a:pt x="3879" y="330"/>
                      <a:pt x="3876" y="332"/>
                    </a:cubicBezTo>
                    <a:cubicBezTo>
                      <a:pt x="3873" y="334"/>
                      <a:pt x="3874" y="334"/>
                      <a:pt x="3870" y="335"/>
                    </a:cubicBezTo>
                    <a:cubicBezTo>
                      <a:pt x="3867" y="336"/>
                      <a:pt x="3868" y="338"/>
                      <a:pt x="3868" y="340"/>
                    </a:cubicBezTo>
                    <a:cubicBezTo>
                      <a:pt x="3867" y="343"/>
                      <a:pt x="3867" y="343"/>
                      <a:pt x="3862" y="344"/>
                    </a:cubicBezTo>
                    <a:cubicBezTo>
                      <a:pt x="3858" y="344"/>
                      <a:pt x="3855" y="348"/>
                      <a:pt x="3854" y="351"/>
                    </a:cubicBezTo>
                    <a:cubicBezTo>
                      <a:pt x="3853" y="353"/>
                      <a:pt x="3853" y="354"/>
                      <a:pt x="3850" y="354"/>
                    </a:cubicBezTo>
                    <a:cubicBezTo>
                      <a:pt x="3847" y="354"/>
                      <a:pt x="3849" y="355"/>
                      <a:pt x="3848" y="360"/>
                    </a:cubicBezTo>
                    <a:cubicBezTo>
                      <a:pt x="3847" y="365"/>
                      <a:pt x="3842" y="363"/>
                      <a:pt x="3839" y="363"/>
                    </a:cubicBezTo>
                    <a:cubicBezTo>
                      <a:pt x="3836" y="363"/>
                      <a:pt x="3838" y="363"/>
                      <a:pt x="3835" y="366"/>
                    </a:cubicBezTo>
                    <a:cubicBezTo>
                      <a:pt x="3832" y="368"/>
                      <a:pt x="3827" y="367"/>
                      <a:pt x="3824" y="367"/>
                    </a:cubicBezTo>
                    <a:cubicBezTo>
                      <a:pt x="3821" y="367"/>
                      <a:pt x="3817" y="372"/>
                      <a:pt x="3816" y="376"/>
                    </a:cubicBezTo>
                    <a:cubicBezTo>
                      <a:pt x="3815" y="379"/>
                      <a:pt x="3813" y="379"/>
                      <a:pt x="3810" y="380"/>
                    </a:cubicBezTo>
                    <a:cubicBezTo>
                      <a:pt x="3807" y="381"/>
                      <a:pt x="3808" y="382"/>
                      <a:pt x="3807" y="387"/>
                    </a:cubicBezTo>
                    <a:cubicBezTo>
                      <a:pt x="3807" y="391"/>
                      <a:pt x="3804" y="388"/>
                      <a:pt x="3801" y="388"/>
                    </a:cubicBezTo>
                    <a:cubicBezTo>
                      <a:pt x="3798" y="388"/>
                      <a:pt x="3799" y="390"/>
                      <a:pt x="3798" y="392"/>
                    </a:cubicBezTo>
                    <a:cubicBezTo>
                      <a:pt x="3798" y="395"/>
                      <a:pt x="3796" y="399"/>
                      <a:pt x="3797" y="404"/>
                    </a:cubicBezTo>
                    <a:cubicBezTo>
                      <a:pt x="3798" y="408"/>
                      <a:pt x="3798" y="409"/>
                      <a:pt x="3796" y="411"/>
                    </a:cubicBezTo>
                    <a:cubicBezTo>
                      <a:pt x="3795" y="413"/>
                      <a:pt x="3791" y="412"/>
                      <a:pt x="3788" y="411"/>
                    </a:cubicBezTo>
                    <a:cubicBezTo>
                      <a:pt x="3786" y="410"/>
                      <a:pt x="3785" y="410"/>
                      <a:pt x="3783" y="411"/>
                    </a:cubicBezTo>
                    <a:cubicBezTo>
                      <a:pt x="3782" y="411"/>
                      <a:pt x="3781" y="412"/>
                      <a:pt x="3780" y="413"/>
                    </a:cubicBezTo>
                    <a:cubicBezTo>
                      <a:pt x="3779" y="415"/>
                      <a:pt x="3779" y="416"/>
                      <a:pt x="3776" y="417"/>
                    </a:cubicBezTo>
                    <a:cubicBezTo>
                      <a:pt x="3773" y="417"/>
                      <a:pt x="3768" y="417"/>
                      <a:pt x="3767" y="419"/>
                    </a:cubicBezTo>
                    <a:cubicBezTo>
                      <a:pt x="3766" y="420"/>
                      <a:pt x="3763" y="421"/>
                      <a:pt x="3761" y="422"/>
                    </a:cubicBezTo>
                    <a:cubicBezTo>
                      <a:pt x="3759" y="423"/>
                      <a:pt x="3754" y="422"/>
                      <a:pt x="3751" y="422"/>
                    </a:cubicBezTo>
                    <a:cubicBezTo>
                      <a:pt x="3748" y="422"/>
                      <a:pt x="3747" y="424"/>
                      <a:pt x="3745" y="426"/>
                    </a:cubicBezTo>
                    <a:cubicBezTo>
                      <a:pt x="3743" y="428"/>
                      <a:pt x="3738" y="427"/>
                      <a:pt x="3737" y="425"/>
                    </a:cubicBezTo>
                    <a:cubicBezTo>
                      <a:pt x="3735" y="423"/>
                      <a:pt x="3733" y="422"/>
                      <a:pt x="3725" y="423"/>
                    </a:cubicBezTo>
                    <a:cubicBezTo>
                      <a:pt x="3717" y="425"/>
                      <a:pt x="3716" y="428"/>
                      <a:pt x="3715" y="431"/>
                    </a:cubicBezTo>
                    <a:cubicBezTo>
                      <a:pt x="3714" y="433"/>
                      <a:pt x="3708" y="435"/>
                      <a:pt x="3707" y="434"/>
                    </a:cubicBezTo>
                    <a:cubicBezTo>
                      <a:pt x="3705" y="434"/>
                      <a:pt x="3700" y="431"/>
                      <a:pt x="3700" y="429"/>
                    </a:cubicBezTo>
                    <a:cubicBezTo>
                      <a:pt x="3699" y="427"/>
                      <a:pt x="3697" y="423"/>
                      <a:pt x="3696" y="420"/>
                    </a:cubicBezTo>
                    <a:cubicBezTo>
                      <a:pt x="3696" y="418"/>
                      <a:pt x="3683" y="408"/>
                      <a:pt x="3679" y="406"/>
                    </a:cubicBezTo>
                    <a:cubicBezTo>
                      <a:pt x="3676" y="404"/>
                      <a:pt x="3675" y="399"/>
                      <a:pt x="3677" y="396"/>
                    </a:cubicBezTo>
                    <a:cubicBezTo>
                      <a:pt x="3680" y="393"/>
                      <a:pt x="3679" y="388"/>
                      <a:pt x="3680" y="385"/>
                    </a:cubicBezTo>
                    <a:cubicBezTo>
                      <a:pt x="3681" y="382"/>
                      <a:pt x="3678" y="379"/>
                      <a:pt x="3677" y="377"/>
                    </a:cubicBezTo>
                    <a:cubicBezTo>
                      <a:pt x="3675" y="376"/>
                      <a:pt x="3674" y="376"/>
                      <a:pt x="3675" y="369"/>
                    </a:cubicBezTo>
                    <a:cubicBezTo>
                      <a:pt x="3676" y="363"/>
                      <a:pt x="3670" y="365"/>
                      <a:pt x="3668" y="368"/>
                    </a:cubicBezTo>
                    <a:cubicBezTo>
                      <a:pt x="3666" y="371"/>
                      <a:pt x="3664" y="367"/>
                      <a:pt x="3664" y="364"/>
                    </a:cubicBezTo>
                    <a:cubicBezTo>
                      <a:pt x="3664" y="361"/>
                      <a:pt x="3662" y="358"/>
                      <a:pt x="3660" y="357"/>
                    </a:cubicBezTo>
                    <a:cubicBezTo>
                      <a:pt x="3658" y="357"/>
                      <a:pt x="3658" y="355"/>
                      <a:pt x="3658" y="352"/>
                    </a:cubicBezTo>
                    <a:cubicBezTo>
                      <a:pt x="3658" y="347"/>
                      <a:pt x="3660" y="343"/>
                      <a:pt x="3661" y="338"/>
                    </a:cubicBezTo>
                    <a:cubicBezTo>
                      <a:pt x="3661" y="336"/>
                      <a:pt x="3661" y="334"/>
                      <a:pt x="3658" y="335"/>
                    </a:cubicBezTo>
                    <a:cubicBezTo>
                      <a:pt x="3656" y="337"/>
                      <a:pt x="3655" y="336"/>
                      <a:pt x="3650" y="334"/>
                    </a:cubicBezTo>
                    <a:cubicBezTo>
                      <a:pt x="3645" y="331"/>
                      <a:pt x="3643" y="331"/>
                      <a:pt x="3641" y="334"/>
                    </a:cubicBezTo>
                    <a:cubicBezTo>
                      <a:pt x="3639" y="336"/>
                      <a:pt x="3636" y="335"/>
                      <a:pt x="3631" y="334"/>
                    </a:cubicBezTo>
                    <a:cubicBezTo>
                      <a:pt x="3628" y="332"/>
                      <a:pt x="3624" y="329"/>
                      <a:pt x="3620" y="326"/>
                    </a:cubicBezTo>
                    <a:cubicBezTo>
                      <a:pt x="3618" y="325"/>
                      <a:pt x="3614" y="319"/>
                      <a:pt x="3611" y="317"/>
                    </a:cubicBezTo>
                    <a:cubicBezTo>
                      <a:pt x="3608" y="315"/>
                      <a:pt x="3606" y="315"/>
                      <a:pt x="3605" y="315"/>
                    </a:cubicBezTo>
                    <a:cubicBezTo>
                      <a:pt x="3602" y="315"/>
                      <a:pt x="3602" y="313"/>
                      <a:pt x="3600" y="311"/>
                    </a:cubicBezTo>
                    <a:cubicBezTo>
                      <a:pt x="3599" y="309"/>
                      <a:pt x="3597" y="307"/>
                      <a:pt x="3594" y="308"/>
                    </a:cubicBezTo>
                    <a:cubicBezTo>
                      <a:pt x="3592" y="310"/>
                      <a:pt x="3590" y="307"/>
                      <a:pt x="3590" y="303"/>
                    </a:cubicBezTo>
                    <a:cubicBezTo>
                      <a:pt x="3590" y="300"/>
                      <a:pt x="3587" y="299"/>
                      <a:pt x="3582" y="298"/>
                    </a:cubicBezTo>
                    <a:cubicBezTo>
                      <a:pt x="3578" y="297"/>
                      <a:pt x="3577" y="299"/>
                      <a:pt x="3577" y="301"/>
                    </a:cubicBezTo>
                    <a:cubicBezTo>
                      <a:pt x="3577" y="304"/>
                      <a:pt x="3576" y="306"/>
                      <a:pt x="3573" y="305"/>
                    </a:cubicBezTo>
                    <a:cubicBezTo>
                      <a:pt x="3570" y="303"/>
                      <a:pt x="3571" y="304"/>
                      <a:pt x="3566" y="306"/>
                    </a:cubicBezTo>
                    <a:cubicBezTo>
                      <a:pt x="3562" y="309"/>
                      <a:pt x="3560" y="310"/>
                      <a:pt x="3558" y="303"/>
                    </a:cubicBezTo>
                    <a:cubicBezTo>
                      <a:pt x="3556" y="297"/>
                      <a:pt x="3549" y="300"/>
                      <a:pt x="3544" y="301"/>
                    </a:cubicBezTo>
                    <a:cubicBezTo>
                      <a:pt x="3539" y="302"/>
                      <a:pt x="3540" y="298"/>
                      <a:pt x="3541" y="295"/>
                    </a:cubicBezTo>
                    <a:cubicBezTo>
                      <a:pt x="3542" y="292"/>
                      <a:pt x="3537" y="293"/>
                      <a:pt x="3536" y="294"/>
                    </a:cubicBezTo>
                    <a:cubicBezTo>
                      <a:pt x="3533" y="296"/>
                      <a:pt x="3531" y="291"/>
                      <a:pt x="3526" y="294"/>
                    </a:cubicBezTo>
                    <a:cubicBezTo>
                      <a:pt x="3519" y="298"/>
                      <a:pt x="3512" y="300"/>
                      <a:pt x="3505" y="303"/>
                    </a:cubicBezTo>
                    <a:cubicBezTo>
                      <a:pt x="3502" y="305"/>
                      <a:pt x="3498" y="304"/>
                      <a:pt x="3496" y="301"/>
                    </a:cubicBezTo>
                    <a:cubicBezTo>
                      <a:pt x="3493" y="297"/>
                      <a:pt x="3491" y="297"/>
                      <a:pt x="3490" y="300"/>
                    </a:cubicBezTo>
                    <a:cubicBezTo>
                      <a:pt x="3488" y="303"/>
                      <a:pt x="3484" y="302"/>
                      <a:pt x="3482" y="300"/>
                    </a:cubicBezTo>
                    <a:cubicBezTo>
                      <a:pt x="3479" y="298"/>
                      <a:pt x="3474" y="293"/>
                      <a:pt x="3474" y="289"/>
                    </a:cubicBezTo>
                    <a:cubicBezTo>
                      <a:pt x="3475" y="284"/>
                      <a:pt x="3470" y="287"/>
                      <a:pt x="3467" y="287"/>
                    </a:cubicBezTo>
                    <a:cubicBezTo>
                      <a:pt x="3464" y="286"/>
                      <a:pt x="3463" y="284"/>
                      <a:pt x="3463" y="278"/>
                    </a:cubicBezTo>
                    <a:cubicBezTo>
                      <a:pt x="3464" y="273"/>
                      <a:pt x="3464" y="273"/>
                      <a:pt x="3462" y="271"/>
                    </a:cubicBezTo>
                    <a:cubicBezTo>
                      <a:pt x="3460" y="268"/>
                      <a:pt x="3461" y="264"/>
                      <a:pt x="3463" y="256"/>
                    </a:cubicBezTo>
                    <a:cubicBezTo>
                      <a:pt x="3465" y="249"/>
                      <a:pt x="3461" y="246"/>
                      <a:pt x="3459" y="246"/>
                    </a:cubicBezTo>
                    <a:cubicBezTo>
                      <a:pt x="3458" y="246"/>
                      <a:pt x="3456" y="246"/>
                      <a:pt x="3454" y="245"/>
                    </a:cubicBezTo>
                    <a:cubicBezTo>
                      <a:pt x="3453" y="244"/>
                      <a:pt x="3451" y="243"/>
                      <a:pt x="3450" y="242"/>
                    </a:cubicBezTo>
                    <a:cubicBezTo>
                      <a:pt x="3445" y="239"/>
                      <a:pt x="3447" y="234"/>
                      <a:pt x="3443" y="230"/>
                    </a:cubicBezTo>
                    <a:cubicBezTo>
                      <a:pt x="3441" y="228"/>
                      <a:pt x="3442" y="224"/>
                      <a:pt x="3444" y="221"/>
                    </a:cubicBezTo>
                    <a:cubicBezTo>
                      <a:pt x="3444" y="220"/>
                      <a:pt x="3444" y="216"/>
                      <a:pt x="3442" y="212"/>
                    </a:cubicBezTo>
                    <a:cubicBezTo>
                      <a:pt x="3439" y="208"/>
                      <a:pt x="3434" y="205"/>
                      <a:pt x="3433" y="204"/>
                    </a:cubicBezTo>
                    <a:cubicBezTo>
                      <a:pt x="3432" y="203"/>
                      <a:pt x="3430" y="200"/>
                      <a:pt x="3429" y="198"/>
                    </a:cubicBezTo>
                    <a:cubicBezTo>
                      <a:pt x="3428" y="196"/>
                      <a:pt x="3428" y="195"/>
                      <a:pt x="3426" y="191"/>
                    </a:cubicBezTo>
                    <a:cubicBezTo>
                      <a:pt x="3424" y="188"/>
                      <a:pt x="3416" y="186"/>
                      <a:pt x="3413" y="184"/>
                    </a:cubicBezTo>
                    <a:cubicBezTo>
                      <a:pt x="3410" y="181"/>
                      <a:pt x="3409" y="177"/>
                      <a:pt x="3409" y="176"/>
                    </a:cubicBezTo>
                    <a:cubicBezTo>
                      <a:pt x="3408" y="173"/>
                      <a:pt x="3412" y="161"/>
                      <a:pt x="3409" y="160"/>
                    </a:cubicBezTo>
                    <a:cubicBezTo>
                      <a:pt x="3403" y="159"/>
                      <a:pt x="3407" y="165"/>
                      <a:pt x="3405" y="166"/>
                    </a:cubicBezTo>
                    <a:cubicBezTo>
                      <a:pt x="3403" y="167"/>
                      <a:pt x="3400" y="166"/>
                      <a:pt x="3400" y="164"/>
                    </a:cubicBezTo>
                    <a:cubicBezTo>
                      <a:pt x="3400" y="163"/>
                      <a:pt x="3399" y="161"/>
                      <a:pt x="3403" y="156"/>
                    </a:cubicBezTo>
                    <a:cubicBezTo>
                      <a:pt x="3407" y="152"/>
                      <a:pt x="3403" y="152"/>
                      <a:pt x="3401" y="151"/>
                    </a:cubicBezTo>
                    <a:cubicBezTo>
                      <a:pt x="3396" y="148"/>
                      <a:pt x="3402" y="143"/>
                      <a:pt x="3395" y="142"/>
                    </a:cubicBezTo>
                    <a:cubicBezTo>
                      <a:pt x="3393" y="142"/>
                      <a:pt x="3391" y="140"/>
                      <a:pt x="3390" y="134"/>
                    </a:cubicBezTo>
                    <a:cubicBezTo>
                      <a:pt x="3390" y="129"/>
                      <a:pt x="3388" y="126"/>
                      <a:pt x="3386" y="125"/>
                    </a:cubicBezTo>
                    <a:cubicBezTo>
                      <a:pt x="3385" y="124"/>
                      <a:pt x="3381" y="121"/>
                      <a:pt x="3380" y="119"/>
                    </a:cubicBezTo>
                    <a:cubicBezTo>
                      <a:pt x="3379" y="117"/>
                      <a:pt x="3374" y="112"/>
                      <a:pt x="3372" y="110"/>
                    </a:cubicBezTo>
                    <a:cubicBezTo>
                      <a:pt x="3370" y="107"/>
                      <a:pt x="3371" y="103"/>
                      <a:pt x="3373" y="101"/>
                    </a:cubicBezTo>
                    <a:cubicBezTo>
                      <a:pt x="3375" y="99"/>
                      <a:pt x="3374" y="93"/>
                      <a:pt x="3371" y="93"/>
                    </a:cubicBezTo>
                    <a:cubicBezTo>
                      <a:pt x="3368" y="92"/>
                      <a:pt x="3362" y="92"/>
                      <a:pt x="3362" y="90"/>
                    </a:cubicBezTo>
                    <a:cubicBezTo>
                      <a:pt x="3361" y="89"/>
                      <a:pt x="3360" y="87"/>
                      <a:pt x="3362" y="84"/>
                    </a:cubicBezTo>
                    <a:cubicBezTo>
                      <a:pt x="3363" y="84"/>
                      <a:pt x="3365" y="81"/>
                      <a:pt x="3364" y="79"/>
                    </a:cubicBezTo>
                    <a:cubicBezTo>
                      <a:pt x="3362" y="75"/>
                      <a:pt x="3356" y="73"/>
                      <a:pt x="3356" y="73"/>
                    </a:cubicBezTo>
                    <a:cubicBezTo>
                      <a:pt x="3354" y="72"/>
                      <a:pt x="3350" y="69"/>
                      <a:pt x="3347" y="65"/>
                    </a:cubicBezTo>
                    <a:cubicBezTo>
                      <a:pt x="3343" y="57"/>
                      <a:pt x="3338" y="68"/>
                      <a:pt x="3335" y="60"/>
                    </a:cubicBezTo>
                    <a:cubicBezTo>
                      <a:pt x="3334" y="57"/>
                      <a:pt x="3335" y="56"/>
                      <a:pt x="3336" y="55"/>
                    </a:cubicBezTo>
                    <a:cubicBezTo>
                      <a:pt x="3337" y="53"/>
                      <a:pt x="3339" y="53"/>
                      <a:pt x="3339" y="48"/>
                    </a:cubicBezTo>
                    <a:cubicBezTo>
                      <a:pt x="3339" y="45"/>
                      <a:pt x="3336" y="45"/>
                      <a:pt x="3332" y="46"/>
                    </a:cubicBezTo>
                    <a:cubicBezTo>
                      <a:pt x="3329" y="46"/>
                      <a:pt x="3327" y="42"/>
                      <a:pt x="3325" y="38"/>
                    </a:cubicBezTo>
                    <a:cubicBezTo>
                      <a:pt x="3322" y="35"/>
                      <a:pt x="3319" y="39"/>
                      <a:pt x="3317" y="41"/>
                    </a:cubicBezTo>
                    <a:cubicBezTo>
                      <a:pt x="3315" y="42"/>
                      <a:pt x="3311" y="39"/>
                      <a:pt x="3314" y="37"/>
                    </a:cubicBezTo>
                    <a:cubicBezTo>
                      <a:pt x="3316" y="35"/>
                      <a:pt x="3315" y="33"/>
                      <a:pt x="3314" y="30"/>
                    </a:cubicBezTo>
                    <a:cubicBezTo>
                      <a:pt x="3312" y="26"/>
                      <a:pt x="3312" y="26"/>
                      <a:pt x="3306" y="26"/>
                    </a:cubicBezTo>
                    <a:cubicBezTo>
                      <a:pt x="3300" y="26"/>
                      <a:pt x="3300" y="27"/>
                      <a:pt x="3292" y="23"/>
                    </a:cubicBezTo>
                    <a:cubicBezTo>
                      <a:pt x="3284" y="19"/>
                      <a:pt x="3280" y="18"/>
                      <a:pt x="3275" y="18"/>
                    </a:cubicBezTo>
                    <a:cubicBezTo>
                      <a:pt x="3269" y="18"/>
                      <a:pt x="3269" y="22"/>
                      <a:pt x="3268" y="25"/>
                    </a:cubicBezTo>
                    <a:cubicBezTo>
                      <a:pt x="3266" y="28"/>
                      <a:pt x="3263" y="27"/>
                      <a:pt x="3260" y="24"/>
                    </a:cubicBezTo>
                    <a:cubicBezTo>
                      <a:pt x="3256" y="20"/>
                      <a:pt x="3253" y="22"/>
                      <a:pt x="3248" y="24"/>
                    </a:cubicBezTo>
                    <a:cubicBezTo>
                      <a:pt x="3244" y="25"/>
                      <a:pt x="3240" y="19"/>
                      <a:pt x="3237" y="15"/>
                    </a:cubicBezTo>
                    <a:cubicBezTo>
                      <a:pt x="3236" y="13"/>
                      <a:pt x="3235" y="13"/>
                      <a:pt x="3234" y="12"/>
                    </a:cubicBezTo>
                    <a:cubicBezTo>
                      <a:pt x="3231" y="10"/>
                      <a:pt x="3227" y="11"/>
                      <a:pt x="3225" y="12"/>
                    </a:cubicBezTo>
                    <a:cubicBezTo>
                      <a:pt x="3224" y="13"/>
                      <a:pt x="3220" y="13"/>
                      <a:pt x="3218" y="11"/>
                    </a:cubicBezTo>
                    <a:cubicBezTo>
                      <a:pt x="3216" y="9"/>
                      <a:pt x="3210" y="8"/>
                      <a:pt x="3206" y="4"/>
                    </a:cubicBezTo>
                    <a:cubicBezTo>
                      <a:pt x="3202" y="0"/>
                      <a:pt x="3194" y="2"/>
                      <a:pt x="3193" y="4"/>
                    </a:cubicBezTo>
                    <a:cubicBezTo>
                      <a:pt x="3192" y="6"/>
                      <a:pt x="3191" y="5"/>
                      <a:pt x="3189" y="4"/>
                    </a:cubicBezTo>
                    <a:cubicBezTo>
                      <a:pt x="3188" y="3"/>
                      <a:pt x="3188" y="4"/>
                      <a:pt x="3187" y="5"/>
                    </a:cubicBezTo>
                    <a:cubicBezTo>
                      <a:pt x="3186" y="6"/>
                      <a:pt x="3185" y="7"/>
                      <a:pt x="3180" y="5"/>
                    </a:cubicBezTo>
                    <a:cubicBezTo>
                      <a:pt x="3174" y="3"/>
                      <a:pt x="3174" y="3"/>
                      <a:pt x="3173" y="5"/>
                    </a:cubicBezTo>
                    <a:cubicBezTo>
                      <a:pt x="3172" y="7"/>
                      <a:pt x="3170" y="8"/>
                      <a:pt x="3167" y="10"/>
                    </a:cubicBezTo>
                    <a:cubicBezTo>
                      <a:pt x="3163" y="13"/>
                      <a:pt x="3159" y="9"/>
                      <a:pt x="3157" y="12"/>
                    </a:cubicBezTo>
                    <a:cubicBezTo>
                      <a:pt x="3155" y="15"/>
                      <a:pt x="3150" y="16"/>
                      <a:pt x="3147" y="16"/>
                    </a:cubicBezTo>
                    <a:cubicBezTo>
                      <a:pt x="3144" y="17"/>
                      <a:pt x="3142" y="17"/>
                      <a:pt x="3138" y="17"/>
                    </a:cubicBezTo>
                    <a:cubicBezTo>
                      <a:pt x="3134" y="18"/>
                      <a:pt x="3131" y="18"/>
                      <a:pt x="3124" y="16"/>
                    </a:cubicBezTo>
                    <a:cubicBezTo>
                      <a:pt x="3117" y="14"/>
                      <a:pt x="3113" y="18"/>
                      <a:pt x="3111" y="20"/>
                    </a:cubicBezTo>
                    <a:cubicBezTo>
                      <a:pt x="3110" y="23"/>
                      <a:pt x="3110" y="24"/>
                      <a:pt x="3102" y="24"/>
                    </a:cubicBezTo>
                    <a:cubicBezTo>
                      <a:pt x="3095" y="25"/>
                      <a:pt x="3096" y="27"/>
                      <a:pt x="3090" y="29"/>
                    </a:cubicBezTo>
                    <a:cubicBezTo>
                      <a:pt x="3085" y="31"/>
                      <a:pt x="3077" y="35"/>
                      <a:pt x="3072" y="38"/>
                    </a:cubicBezTo>
                    <a:cubicBezTo>
                      <a:pt x="3067" y="40"/>
                      <a:pt x="3058" y="41"/>
                      <a:pt x="3048" y="41"/>
                    </a:cubicBezTo>
                    <a:cubicBezTo>
                      <a:pt x="3038" y="42"/>
                      <a:pt x="3039" y="44"/>
                      <a:pt x="3039" y="48"/>
                    </a:cubicBezTo>
                    <a:cubicBezTo>
                      <a:pt x="3038" y="52"/>
                      <a:pt x="3037" y="51"/>
                      <a:pt x="3033" y="57"/>
                    </a:cubicBezTo>
                    <a:cubicBezTo>
                      <a:pt x="3030" y="62"/>
                      <a:pt x="3022" y="68"/>
                      <a:pt x="3019" y="74"/>
                    </a:cubicBezTo>
                    <a:cubicBezTo>
                      <a:pt x="3016" y="80"/>
                      <a:pt x="3012" y="82"/>
                      <a:pt x="3008" y="85"/>
                    </a:cubicBezTo>
                    <a:cubicBezTo>
                      <a:pt x="3005" y="88"/>
                      <a:pt x="3004" y="89"/>
                      <a:pt x="3007" y="92"/>
                    </a:cubicBezTo>
                    <a:cubicBezTo>
                      <a:pt x="3009" y="94"/>
                      <a:pt x="3008" y="94"/>
                      <a:pt x="3006" y="98"/>
                    </a:cubicBezTo>
                    <a:cubicBezTo>
                      <a:pt x="3005" y="102"/>
                      <a:pt x="3005" y="101"/>
                      <a:pt x="3006" y="104"/>
                    </a:cubicBezTo>
                    <a:cubicBezTo>
                      <a:pt x="3007" y="107"/>
                      <a:pt x="3013" y="107"/>
                      <a:pt x="3020" y="102"/>
                    </a:cubicBezTo>
                    <a:cubicBezTo>
                      <a:pt x="3027" y="97"/>
                      <a:pt x="3037" y="102"/>
                      <a:pt x="3040" y="103"/>
                    </a:cubicBezTo>
                    <a:cubicBezTo>
                      <a:pt x="3043" y="105"/>
                      <a:pt x="3044" y="107"/>
                      <a:pt x="3044" y="108"/>
                    </a:cubicBezTo>
                    <a:cubicBezTo>
                      <a:pt x="3044" y="110"/>
                      <a:pt x="3044" y="112"/>
                      <a:pt x="3042" y="119"/>
                    </a:cubicBezTo>
                    <a:cubicBezTo>
                      <a:pt x="3040" y="126"/>
                      <a:pt x="3042" y="127"/>
                      <a:pt x="3046" y="129"/>
                    </a:cubicBezTo>
                    <a:cubicBezTo>
                      <a:pt x="3051" y="132"/>
                      <a:pt x="3049" y="142"/>
                      <a:pt x="3050" y="146"/>
                    </a:cubicBezTo>
                    <a:cubicBezTo>
                      <a:pt x="3050" y="150"/>
                      <a:pt x="3050" y="151"/>
                      <a:pt x="3049" y="154"/>
                    </a:cubicBezTo>
                    <a:cubicBezTo>
                      <a:pt x="3047" y="156"/>
                      <a:pt x="3034" y="166"/>
                      <a:pt x="3032" y="169"/>
                    </a:cubicBezTo>
                    <a:cubicBezTo>
                      <a:pt x="3030" y="171"/>
                      <a:pt x="3023" y="179"/>
                      <a:pt x="3021" y="181"/>
                    </a:cubicBezTo>
                    <a:cubicBezTo>
                      <a:pt x="3019" y="183"/>
                      <a:pt x="3017" y="184"/>
                      <a:pt x="3016" y="187"/>
                    </a:cubicBezTo>
                    <a:cubicBezTo>
                      <a:pt x="3016" y="189"/>
                      <a:pt x="3016" y="190"/>
                      <a:pt x="3016" y="194"/>
                    </a:cubicBezTo>
                    <a:cubicBezTo>
                      <a:pt x="3015" y="199"/>
                      <a:pt x="3014" y="200"/>
                      <a:pt x="3014" y="202"/>
                    </a:cubicBezTo>
                    <a:cubicBezTo>
                      <a:pt x="3014" y="205"/>
                      <a:pt x="3014" y="207"/>
                      <a:pt x="3012" y="208"/>
                    </a:cubicBezTo>
                    <a:cubicBezTo>
                      <a:pt x="3010" y="209"/>
                      <a:pt x="3011" y="210"/>
                      <a:pt x="3011" y="213"/>
                    </a:cubicBezTo>
                    <a:cubicBezTo>
                      <a:pt x="3011" y="216"/>
                      <a:pt x="3010" y="215"/>
                      <a:pt x="3009" y="217"/>
                    </a:cubicBezTo>
                    <a:cubicBezTo>
                      <a:pt x="3007" y="219"/>
                      <a:pt x="3007" y="220"/>
                      <a:pt x="3007" y="221"/>
                    </a:cubicBezTo>
                    <a:cubicBezTo>
                      <a:pt x="3007" y="223"/>
                      <a:pt x="3007" y="223"/>
                      <a:pt x="3005" y="225"/>
                    </a:cubicBezTo>
                    <a:cubicBezTo>
                      <a:pt x="3003" y="226"/>
                      <a:pt x="3003" y="228"/>
                      <a:pt x="3004" y="233"/>
                    </a:cubicBezTo>
                    <a:cubicBezTo>
                      <a:pt x="3005" y="239"/>
                      <a:pt x="2999" y="245"/>
                      <a:pt x="2995" y="248"/>
                    </a:cubicBezTo>
                    <a:cubicBezTo>
                      <a:pt x="2992" y="252"/>
                      <a:pt x="2991" y="256"/>
                      <a:pt x="2992" y="259"/>
                    </a:cubicBezTo>
                    <a:cubicBezTo>
                      <a:pt x="2992" y="262"/>
                      <a:pt x="2992" y="265"/>
                      <a:pt x="2990" y="269"/>
                    </a:cubicBezTo>
                    <a:cubicBezTo>
                      <a:pt x="2989" y="272"/>
                      <a:pt x="2984" y="278"/>
                      <a:pt x="2982" y="281"/>
                    </a:cubicBezTo>
                    <a:cubicBezTo>
                      <a:pt x="2981" y="284"/>
                      <a:pt x="2980" y="286"/>
                      <a:pt x="2980" y="290"/>
                    </a:cubicBezTo>
                    <a:cubicBezTo>
                      <a:pt x="2981" y="293"/>
                      <a:pt x="2979" y="295"/>
                      <a:pt x="2976" y="297"/>
                    </a:cubicBezTo>
                    <a:cubicBezTo>
                      <a:pt x="2974" y="299"/>
                      <a:pt x="2972" y="298"/>
                      <a:pt x="2973" y="301"/>
                    </a:cubicBezTo>
                    <a:cubicBezTo>
                      <a:pt x="2974" y="305"/>
                      <a:pt x="2978" y="304"/>
                      <a:pt x="2984" y="304"/>
                    </a:cubicBezTo>
                    <a:cubicBezTo>
                      <a:pt x="2990" y="303"/>
                      <a:pt x="2987" y="306"/>
                      <a:pt x="2987" y="307"/>
                    </a:cubicBezTo>
                    <a:cubicBezTo>
                      <a:pt x="2987" y="307"/>
                      <a:pt x="2987" y="307"/>
                      <a:pt x="2987" y="307"/>
                    </a:cubicBezTo>
                    <a:cubicBezTo>
                      <a:pt x="2986" y="310"/>
                      <a:pt x="2986" y="310"/>
                      <a:pt x="2987" y="315"/>
                    </a:cubicBezTo>
                    <a:cubicBezTo>
                      <a:pt x="2988" y="319"/>
                      <a:pt x="2986" y="322"/>
                      <a:pt x="2983" y="325"/>
                    </a:cubicBezTo>
                    <a:cubicBezTo>
                      <a:pt x="2980" y="328"/>
                      <a:pt x="2976" y="330"/>
                      <a:pt x="2974" y="334"/>
                    </a:cubicBezTo>
                    <a:cubicBezTo>
                      <a:pt x="2973" y="338"/>
                      <a:pt x="2971" y="338"/>
                      <a:pt x="2967" y="338"/>
                    </a:cubicBezTo>
                    <a:cubicBezTo>
                      <a:pt x="2963" y="338"/>
                      <a:pt x="2961" y="337"/>
                      <a:pt x="2959" y="339"/>
                    </a:cubicBezTo>
                    <a:cubicBezTo>
                      <a:pt x="2957" y="340"/>
                      <a:pt x="2956" y="340"/>
                      <a:pt x="2948" y="342"/>
                    </a:cubicBezTo>
                    <a:cubicBezTo>
                      <a:pt x="2941" y="344"/>
                      <a:pt x="2942" y="347"/>
                      <a:pt x="2939" y="351"/>
                    </a:cubicBezTo>
                    <a:cubicBezTo>
                      <a:pt x="2936" y="354"/>
                      <a:pt x="2929" y="362"/>
                      <a:pt x="2927" y="367"/>
                    </a:cubicBezTo>
                    <a:cubicBezTo>
                      <a:pt x="2926" y="369"/>
                      <a:pt x="2921" y="371"/>
                      <a:pt x="2915" y="373"/>
                    </a:cubicBezTo>
                    <a:cubicBezTo>
                      <a:pt x="2915" y="373"/>
                      <a:pt x="2907" y="375"/>
                      <a:pt x="2904" y="377"/>
                    </a:cubicBezTo>
                    <a:cubicBezTo>
                      <a:pt x="2901" y="379"/>
                      <a:pt x="2897" y="379"/>
                      <a:pt x="2892" y="374"/>
                    </a:cubicBezTo>
                    <a:cubicBezTo>
                      <a:pt x="2888" y="370"/>
                      <a:pt x="2877" y="373"/>
                      <a:pt x="2873" y="373"/>
                    </a:cubicBezTo>
                    <a:cubicBezTo>
                      <a:pt x="2869" y="373"/>
                      <a:pt x="2858" y="368"/>
                      <a:pt x="2849" y="361"/>
                    </a:cubicBezTo>
                    <a:cubicBezTo>
                      <a:pt x="2839" y="353"/>
                      <a:pt x="2838" y="361"/>
                      <a:pt x="2838" y="361"/>
                    </a:cubicBezTo>
                    <a:cubicBezTo>
                      <a:pt x="2838" y="361"/>
                      <a:pt x="2818" y="414"/>
                      <a:pt x="2816" y="418"/>
                    </a:cubicBezTo>
                    <a:cubicBezTo>
                      <a:pt x="2815" y="422"/>
                      <a:pt x="2809" y="438"/>
                      <a:pt x="2806" y="443"/>
                    </a:cubicBezTo>
                    <a:cubicBezTo>
                      <a:pt x="2804" y="448"/>
                      <a:pt x="2808" y="450"/>
                      <a:pt x="2807" y="454"/>
                    </a:cubicBezTo>
                    <a:cubicBezTo>
                      <a:pt x="2806" y="457"/>
                      <a:pt x="2798" y="468"/>
                      <a:pt x="2796" y="470"/>
                    </a:cubicBezTo>
                    <a:cubicBezTo>
                      <a:pt x="2794" y="472"/>
                      <a:pt x="2793" y="478"/>
                      <a:pt x="2793" y="478"/>
                    </a:cubicBezTo>
                    <a:cubicBezTo>
                      <a:pt x="2793" y="478"/>
                      <a:pt x="2795" y="492"/>
                      <a:pt x="2795" y="495"/>
                    </a:cubicBezTo>
                    <a:cubicBezTo>
                      <a:pt x="2795" y="499"/>
                      <a:pt x="2792" y="501"/>
                      <a:pt x="2787" y="504"/>
                    </a:cubicBezTo>
                    <a:cubicBezTo>
                      <a:pt x="2781" y="508"/>
                      <a:pt x="2781" y="510"/>
                      <a:pt x="2781" y="510"/>
                    </a:cubicBezTo>
                    <a:cubicBezTo>
                      <a:pt x="2781" y="510"/>
                      <a:pt x="2780" y="521"/>
                      <a:pt x="2780" y="527"/>
                    </a:cubicBezTo>
                    <a:cubicBezTo>
                      <a:pt x="2780" y="533"/>
                      <a:pt x="2783" y="534"/>
                      <a:pt x="2783" y="534"/>
                    </a:cubicBezTo>
                    <a:cubicBezTo>
                      <a:pt x="2783" y="534"/>
                      <a:pt x="2793" y="546"/>
                      <a:pt x="2797" y="549"/>
                    </a:cubicBezTo>
                    <a:cubicBezTo>
                      <a:pt x="2800" y="551"/>
                      <a:pt x="2804" y="555"/>
                      <a:pt x="2806" y="553"/>
                    </a:cubicBezTo>
                    <a:cubicBezTo>
                      <a:pt x="2809" y="551"/>
                      <a:pt x="2813" y="543"/>
                      <a:pt x="2816" y="539"/>
                    </a:cubicBezTo>
                    <a:cubicBezTo>
                      <a:pt x="2819" y="534"/>
                      <a:pt x="2824" y="536"/>
                      <a:pt x="2833" y="537"/>
                    </a:cubicBezTo>
                    <a:cubicBezTo>
                      <a:pt x="2842" y="537"/>
                      <a:pt x="2842" y="537"/>
                      <a:pt x="2845" y="534"/>
                    </a:cubicBezTo>
                    <a:cubicBezTo>
                      <a:pt x="2848" y="532"/>
                      <a:pt x="2852" y="532"/>
                      <a:pt x="2852" y="532"/>
                    </a:cubicBezTo>
                    <a:cubicBezTo>
                      <a:pt x="2852" y="532"/>
                      <a:pt x="2858" y="534"/>
                      <a:pt x="2862" y="533"/>
                    </a:cubicBezTo>
                    <a:cubicBezTo>
                      <a:pt x="2867" y="533"/>
                      <a:pt x="2868" y="535"/>
                      <a:pt x="2870" y="537"/>
                    </a:cubicBezTo>
                    <a:cubicBezTo>
                      <a:pt x="2873" y="539"/>
                      <a:pt x="2880" y="542"/>
                      <a:pt x="2883" y="546"/>
                    </a:cubicBezTo>
                    <a:cubicBezTo>
                      <a:pt x="2887" y="550"/>
                      <a:pt x="2891" y="552"/>
                      <a:pt x="2893" y="551"/>
                    </a:cubicBezTo>
                    <a:cubicBezTo>
                      <a:pt x="2895" y="550"/>
                      <a:pt x="2899" y="545"/>
                      <a:pt x="2902" y="540"/>
                    </a:cubicBezTo>
                    <a:cubicBezTo>
                      <a:pt x="2904" y="536"/>
                      <a:pt x="2913" y="523"/>
                      <a:pt x="2916" y="518"/>
                    </a:cubicBezTo>
                    <a:cubicBezTo>
                      <a:pt x="2919" y="514"/>
                      <a:pt x="2921" y="520"/>
                      <a:pt x="2927" y="517"/>
                    </a:cubicBezTo>
                    <a:cubicBezTo>
                      <a:pt x="2931" y="514"/>
                      <a:pt x="2935" y="513"/>
                      <a:pt x="2938" y="515"/>
                    </a:cubicBezTo>
                    <a:cubicBezTo>
                      <a:pt x="2941" y="516"/>
                      <a:pt x="2948" y="516"/>
                      <a:pt x="2951" y="516"/>
                    </a:cubicBezTo>
                    <a:cubicBezTo>
                      <a:pt x="2952" y="516"/>
                      <a:pt x="2953" y="517"/>
                      <a:pt x="2955" y="517"/>
                    </a:cubicBezTo>
                    <a:cubicBezTo>
                      <a:pt x="2960" y="516"/>
                      <a:pt x="2962" y="520"/>
                      <a:pt x="2963" y="523"/>
                    </a:cubicBezTo>
                    <a:cubicBezTo>
                      <a:pt x="2963" y="526"/>
                      <a:pt x="2970" y="534"/>
                      <a:pt x="2972" y="536"/>
                    </a:cubicBezTo>
                    <a:cubicBezTo>
                      <a:pt x="2975" y="538"/>
                      <a:pt x="2990" y="542"/>
                      <a:pt x="2993" y="544"/>
                    </a:cubicBezTo>
                    <a:cubicBezTo>
                      <a:pt x="2996" y="546"/>
                      <a:pt x="2997" y="549"/>
                      <a:pt x="2998" y="551"/>
                    </a:cubicBezTo>
                    <a:cubicBezTo>
                      <a:pt x="2999" y="553"/>
                      <a:pt x="3007" y="558"/>
                      <a:pt x="3008" y="560"/>
                    </a:cubicBezTo>
                    <a:cubicBezTo>
                      <a:pt x="3010" y="563"/>
                      <a:pt x="3011" y="563"/>
                      <a:pt x="3012" y="563"/>
                    </a:cubicBezTo>
                    <a:cubicBezTo>
                      <a:pt x="3015" y="563"/>
                      <a:pt x="3031" y="582"/>
                      <a:pt x="3036" y="587"/>
                    </a:cubicBezTo>
                    <a:cubicBezTo>
                      <a:pt x="3037" y="589"/>
                      <a:pt x="3039" y="592"/>
                      <a:pt x="3039" y="594"/>
                    </a:cubicBezTo>
                    <a:cubicBezTo>
                      <a:pt x="3039" y="597"/>
                      <a:pt x="3043" y="599"/>
                      <a:pt x="3044" y="601"/>
                    </a:cubicBezTo>
                    <a:cubicBezTo>
                      <a:pt x="3044" y="601"/>
                      <a:pt x="3044" y="601"/>
                      <a:pt x="3045" y="601"/>
                    </a:cubicBezTo>
                    <a:cubicBezTo>
                      <a:pt x="3046" y="603"/>
                      <a:pt x="3047" y="605"/>
                      <a:pt x="3048" y="607"/>
                    </a:cubicBezTo>
                    <a:cubicBezTo>
                      <a:pt x="3049" y="609"/>
                      <a:pt x="3049" y="611"/>
                      <a:pt x="3049" y="613"/>
                    </a:cubicBezTo>
                    <a:cubicBezTo>
                      <a:pt x="3049" y="616"/>
                      <a:pt x="3048" y="618"/>
                      <a:pt x="3047" y="620"/>
                    </a:cubicBezTo>
                    <a:cubicBezTo>
                      <a:pt x="3048" y="620"/>
                      <a:pt x="3049" y="620"/>
                      <a:pt x="3050" y="619"/>
                    </a:cubicBezTo>
                    <a:cubicBezTo>
                      <a:pt x="3049" y="621"/>
                      <a:pt x="3048" y="622"/>
                      <a:pt x="3046" y="623"/>
                    </a:cubicBezTo>
                    <a:cubicBezTo>
                      <a:pt x="3046" y="623"/>
                      <a:pt x="3045" y="623"/>
                      <a:pt x="3045" y="624"/>
                    </a:cubicBezTo>
                    <a:cubicBezTo>
                      <a:pt x="3046" y="623"/>
                      <a:pt x="3046" y="621"/>
                      <a:pt x="3047" y="620"/>
                    </a:cubicBezTo>
                    <a:cubicBezTo>
                      <a:pt x="3047" y="620"/>
                      <a:pt x="3047" y="620"/>
                      <a:pt x="3047" y="620"/>
                    </a:cubicBezTo>
                    <a:cubicBezTo>
                      <a:pt x="3044" y="621"/>
                      <a:pt x="3045" y="623"/>
                      <a:pt x="3044" y="625"/>
                    </a:cubicBezTo>
                    <a:cubicBezTo>
                      <a:pt x="3042" y="626"/>
                      <a:pt x="3042" y="628"/>
                      <a:pt x="3041" y="629"/>
                    </a:cubicBezTo>
                    <a:cubicBezTo>
                      <a:pt x="3041" y="629"/>
                      <a:pt x="3041" y="630"/>
                      <a:pt x="3040" y="630"/>
                    </a:cubicBezTo>
                    <a:cubicBezTo>
                      <a:pt x="3037" y="632"/>
                      <a:pt x="3036" y="634"/>
                      <a:pt x="3029" y="633"/>
                    </a:cubicBezTo>
                    <a:cubicBezTo>
                      <a:pt x="3022" y="632"/>
                      <a:pt x="3018" y="633"/>
                      <a:pt x="3016" y="634"/>
                    </a:cubicBezTo>
                    <a:cubicBezTo>
                      <a:pt x="3014" y="635"/>
                      <a:pt x="3008" y="634"/>
                      <a:pt x="3006" y="634"/>
                    </a:cubicBezTo>
                    <a:cubicBezTo>
                      <a:pt x="3005" y="634"/>
                      <a:pt x="3001" y="632"/>
                      <a:pt x="3000" y="630"/>
                    </a:cubicBezTo>
                    <a:cubicBezTo>
                      <a:pt x="3000" y="628"/>
                      <a:pt x="2997" y="627"/>
                      <a:pt x="2995" y="627"/>
                    </a:cubicBezTo>
                    <a:cubicBezTo>
                      <a:pt x="2993" y="628"/>
                      <a:pt x="2993" y="627"/>
                      <a:pt x="2990" y="625"/>
                    </a:cubicBezTo>
                    <a:cubicBezTo>
                      <a:pt x="2987" y="622"/>
                      <a:pt x="2985" y="626"/>
                      <a:pt x="2984" y="629"/>
                    </a:cubicBezTo>
                    <a:cubicBezTo>
                      <a:pt x="2982" y="632"/>
                      <a:pt x="2981" y="631"/>
                      <a:pt x="2979" y="630"/>
                    </a:cubicBezTo>
                    <a:cubicBezTo>
                      <a:pt x="2977" y="630"/>
                      <a:pt x="2973" y="630"/>
                      <a:pt x="2971" y="631"/>
                    </a:cubicBezTo>
                    <a:cubicBezTo>
                      <a:pt x="2968" y="632"/>
                      <a:pt x="2967" y="631"/>
                      <a:pt x="2963" y="630"/>
                    </a:cubicBezTo>
                    <a:cubicBezTo>
                      <a:pt x="2959" y="628"/>
                      <a:pt x="2957" y="629"/>
                      <a:pt x="2955" y="631"/>
                    </a:cubicBezTo>
                    <a:cubicBezTo>
                      <a:pt x="2953" y="633"/>
                      <a:pt x="2950" y="631"/>
                      <a:pt x="2948" y="633"/>
                    </a:cubicBezTo>
                    <a:cubicBezTo>
                      <a:pt x="2946" y="635"/>
                      <a:pt x="2944" y="636"/>
                      <a:pt x="2942" y="637"/>
                    </a:cubicBezTo>
                    <a:cubicBezTo>
                      <a:pt x="2939" y="638"/>
                      <a:pt x="2934" y="641"/>
                      <a:pt x="2931" y="646"/>
                    </a:cubicBezTo>
                    <a:cubicBezTo>
                      <a:pt x="2927" y="650"/>
                      <a:pt x="2924" y="651"/>
                      <a:pt x="2922" y="650"/>
                    </a:cubicBezTo>
                    <a:cubicBezTo>
                      <a:pt x="2919" y="649"/>
                      <a:pt x="2917" y="646"/>
                      <a:pt x="2912" y="644"/>
                    </a:cubicBezTo>
                    <a:cubicBezTo>
                      <a:pt x="2906" y="642"/>
                      <a:pt x="2904" y="648"/>
                      <a:pt x="2903" y="651"/>
                    </a:cubicBezTo>
                    <a:cubicBezTo>
                      <a:pt x="2902" y="655"/>
                      <a:pt x="2902" y="656"/>
                      <a:pt x="2902" y="661"/>
                    </a:cubicBezTo>
                    <a:cubicBezTo>
                      <a:pt x="2902" y="666"/>
                      <a:pt x="2899" y="665"/>
                      <a:pt x="2895" y="667"/>
                    </a:cubicBezTo>
                    <a:cubicBezTo>
                      <a:pt x="2892" y="669"/>
                      <a:pt x="2882" y="667"/>
                      <a:pt x="2880" y="667"/>
                    </a:cubicBezTo>
                    <a:cubicBezTo>
                      <a:pt x="2878" y="667"/>
                      <a:pt x="2874" y="665"/>
                      <a:pt x="2872" y="666"/>
                    </a:cubicBezTo>
                    <a:cubicBezTo>
                      <a:pt x="2870" y="667"/>
                      <a:pt x="2868" y="668"/>
                      <a:pt x="2862" y="671"/>
                    </a:cubicBezTo>
                    <a:cubicBezTo>
                      <a:pt x="2855" y="673"/>
                      <a:pt x="2853" y="675"/>
                      <a:pt x="2851" y="679"/>
                    </a:cubicBezTo>
                    <a:cubicBezTo>
                      <a:pt x="2849" y="684"/>
                      <a:pt x="2842" y="697"/>
                      <a:pt x="2838" y="702"/>
                    </a:cubicBezTo>
                    <a:cubicBezTo>
                      <a:pt x="2835" y="706"/>
                      <a:pt x="2835" y="709"/>
                      <a:pt x="2835" y="712"/>
                    </a:cubicBezTo>
                    <a:cubicBezTo>
                      <a:pt x="2836" y="716"/>
                      <a:pt x="2837" y="720"/>
                      <a:pt x="2836" y="724"/>
                    </a:cubicBezTo>
                    <a:cubicBezTo>
                      <a:pt x="2835" y="728"/>
                      <a:pt x="2831" y="731"/>
                      <a:pt x="2824" y="732"/>
                    </a:cubicBezTo>
                    <a:cubicBezTo>
                      <a:pt x="2817" y="733"/>
                      <a:pt x="2820" y="734"/>
                      <a:pt x="2814" y="741"/>
                    </a:cubicBezTo>
                    <a:cubicBezTo>
                      <a:pt x="2809" y="747"/>
                      <a:pt x="2799" y="753"/>
                      <a:pt x="2797" y="754"/>
                    </a:cubicBezTo>
                    <a:cubicBezTo>
                      <a:pt x="2794" y="756"/>
                      <a:pt x="2790" y="757"/>
                      <a:pt x="2787" y="759"/>
                    </a:cubicBezTo>
                    <a:cubicBezTo>
                      <a:pt x="2783" y="761"/>
                      <a:pt x="2776" y="761"/>
                      <a:pt x="2772" y="761"/>
                    </a:cubicBezTo>
                    <a:cubicBezTo>
                      <a:pt x="2768" y="761"/>
                      <a:pt x="2763" y="761"/>
                      <a:pt x="2762" y="762"/>
                    </a:cubicBezTo>
                    <a:cubicBezTo>
                      <a:pt x="2760" y="763"/>
                      <a:pt x="2758" y="762"/>
                      <a:pt x="2753" y="761"/>
                    </a:cubicBezTo>
                    <a:cubicBezTo>
                      <a:pt x="2749" y="760"/>
                      <a:pt x="2743" y="757"/>
                      <a:pt x="2739" y="758"/>
                    </a:cubicBezTo>
                    <a:cubicBezTo>
                      <a:pt x="2735" y="760"/>
                      <a:pt x="2731" y="764"/>
                      <a:pt x="2731" y="770"/>
                    </a:cubicBezTo>
                    <a:cubicBezTo>
                      <a:pt x="2730" y="775"/>
                      <a:pt x="2728" y="780"/>
                      <a:pt x="2726" y="782"/>
                    </a:cubicBezTo>
                    <a:cubicBezTo>
                      <a:pt x="2724" y="783"/>
                      <a:pt x="2712" y="795"/>
                      <a:pt x="2709" y="800"/>
                    </a:cubicBezTo>
                    <a:cubicBezTo>
                      <a:pt x="2706" y="804"/>
                      <a:pt x="2699" y="805"/>
                      <a:pt x="2696" y="806"/>
                    </a:cubicBezTo>
                    <a:cubicBezTo>
                      <a:pt x="2693" y="807"/>
                      <a:pt x="2686" y="813"/>
                      <a:pt x="2683" y="818"/>
                    </a:cubicBezTo>
                    <a:cubicBezTo>
                      <a:pt x="2681" y="823"/>
                      <a:pt x="2674" y="822"/>
                      <a:pt x="2671" y="821"/>
                    </a:cubicBezTo>
                    <a:cubicBezTo>
                      <a:pt x="2668" y="820"/>
                      <a:pt x="2668" y="819"/>
                      <a:pt x="2661" y="818"/>
                    </a:cubicBezTo>
                    <a:cubicBezTo>
                      <a:pt x="2654" y="818"/>
                      <a:pt x="2649" y="819"/>
                      <a:pt x="2641" y="819"/>
                    </a:cubicBezTo>
                    <a:cubicBezTo>
                      <a:pt x="2632" y="818"/>
                      <a:pt x="2624" y="816"/>
                      <a:pt x="2620" y="815"/>
                    </a:cubicBezTo>
                    <a:cubicBezTo>
                      <a:pt x="2616" y="813"/>
                      <a:pt x="2602" y="801"/>
                      <a:pt x="2598" y="799"/>
                    </a:cubicBezTo>
                    <a:cubicBezTo>
                      <a:pt x="2594" y="796"/>
                      <a:pt x="2590" y="798"/>
                      <a:pt x="2583" y="798"/>
                    </a:cubicBezTo>
                    <a:cubicBezTo>
                      <a:pt x="2576" y="798"/>
                      <a:pt x="2571" y="797"/>
                      <a:pt x="2569" y="797"/>
                    </a:cubicBezTo>
                    <a:cubicBezTo>
                      <a:pt x="2567" y="798"/>
                      <a:pt x="2560" y="804"/>
                      <a:pt x="2556" y="808"/>
                    </a:cubicBezTo>
                    <a:cubicBezTo>
                      <a:pt x="2551" y="812"/>
                      <a:pt x="2551" y="817"/>
                      <a:pt x="2549" y="826"/>
                    </a:cubicBezTo>
                    <a:cubicBezTo>
                      <a:pt x="2547" y="834"/>
                      <a:pt x="2546" y="840"/>
                      <a:pt x="2546" y="843"/>
                    </a:cubicBezTo>
                    <a:cubicBezTo>
                      <a:pt x="2545" y="847"/>
                      <a:pt x="2542" y="855"/>
                      <a:pt x="2539" y="859"/>
                    </a:cubicBezTo>
                    <a:cubicBezTo>
                      <a:pt x="2537" y="862"/>
                      <a:pt x="2541" y="866"/>
                      <a:pt x="2543" y="869"/>
                    </a:cubicBezTo>
                    <a:cubicBezTo>
                      <a:pt x="2545" y="872"/>
                      <a:pt x="2545" y="873"/>
                      <a:pt x="2545" y="877"/>
                    </a:cubicBezTo>
                    <a:cubicBezTo>
                      <a:pt x="2545" y="882"/>
                      <a:pt x="2548" y="880"/>
                      <a:pt x="2548" y="883"/>
                    </a:cubicBezTo>
                    <a:cubicBezTo>
                      <a:pt x="2549" y="886"/>
                      <a:pt x="2551" y="889"/>
                      <a:pt x="2555" y="892"/>
                    </a:cubicBezTo>
                    <a:cubicBezTo>
                      <a:pt x="2559" y="894"/>
                      <a:pt x="2563" y="898"/>
                      <a:pt x="2567" y="902"/>
                    </a:cubicBezTo>
                    <a:cubicBezTo>
                      <a:pt x="2570" y="906"/>
                      <a:pt x="2572" y="908"/>
                      <a:pt x="2572" y="914"/>
                    </a:cubicBezTo>
                    <a:cubicBezTo>
                      <a:pt x="2572" y="920"/>
                      <a:pt x="2570" y="920"/>
                      <a:pt x="2568" y="922"/>
                    </a:cubicBezTo>
                    <a:cubicBezTo>
                      <a:pt x="2566" y="923"/>
                      <a:pt x="2565" y="923"/>
                      <a:pt x="2563" y="926"/>
                    </a:cubicBezTo>
                    <a:cubicBezTo>
                      <a:pt x="2560" y="930"/>
                      <a:pt x="2559" y="929"/>
                      <a:pt x="2555" y="936"/>
                    </a:cubicBezTo>
                    <a:cubicBezTo>
                      <a:pt x="2552" y="943"/>
                      <a:pt x="2546" y="939"/>
                      <a:pt x="2542" y="940"/>
                    </a:cubicBezTo>
                    <a:cubicBezTo>
                      <a:pt x="2538" y="940"/>
                      <a:pt x="2538" y="942"/>
                      <a:pt x="2534" y="944"/>
                    </a:cubicBezTo>
                    <a:cubicBezTo>
                      <a:pt x="2531" y="947"/>
                      <a:pt x="2526" y="950"/>
                      <a:pt x="2520" y="951"/>
                    </a:cubicBezTo>
                    <a:cubicBezTo>
                      <a:pt x="2513" y="952"/>
                      <a:pt x="2509" y="958"/>
                      <a:pt x="2507" y="961"/>
                    </a:cubicBezTo>
                    <a:cubicBezTo>
                      <a:pt x="2505" y="965"/>
                      <a:pt x="2498" y="968"/>
                      <a:pt x="2494" y="979"/>
                    </a:cubicBezTo>
                    <a:cubicBezTo>
                      <a:pt x="2490" y="990"/>
                      <a:pt x="2479" y="1001"/>
                      <a:pt x="2476" y="1003"/>
                    </a:cubicBezTo>
                    <a:cubicBezTo>
                      <a:pt x="2474" y="1006"/>
                      <a:pt x="2472" y="1008"/>
                      <a:pt x="2470" y="1009"/>
                    </a:cubicBezTo>
                    <a:cubicBezTo>
                      <a:pt x="2467" y="1010"/>
                      <a:pt x="2467" y="1010"/>
                      <a:pt x="2463" y="1014"/>
                    </a:cubicBezTo>
                    <a:cubicBezTo>
                      <a:pt x="2459" y="1018"/>
                      <a:pt x="2451" y="1019"/>
                      <a:pt x="2441" y="1019"/>
                    </a:cubicBezTo>
                    <a:cubicBezTo>
                      <a:pt x="2431" y="1019"/>
                      <a:pt x="2433" y="1022"/>
                      <a:pt x="2426" y="1030"/>
                    </a:cubicBezTo>
                    <a:cubicBezTo>
                      <a:pt x="2419" y="1038"/>
                      <a:pt x="2412" y="1037"/>
                      <a:pt x="2409" y="1039"/>
                    </a:cubicBezTo>
                    <a:cubicBezTo>
                      <a:pt x="2406" y="1040"/>
                      <a:pt x="2398" y="1039"/>
                      <a:pt x="2393" y="1039"/>
                    </a:cubicBezTo>
                    <a:cubicBezTo>
                      <a:pt x="2389" y="1039"/>
                      <a:pt x="2384" y="1036"/>
                      <a:pt x="2381" y="1039"/>
                    </a:cubicBezTo>
                    <a:cubicBezTo>
                      <a:pt x="2378" y="1041"/>
                      <a:pt x="2373" y="1042"/>
                      <a:pt x="2370" y="1041"/>
                    </a:cubicBezTo>
                    <a:cubicBezTo>
                      <a:pt x="2368" y="1040"/>
                      <a:pt x="2360" y="1038"/>
                      <a:pt x="2357" y="1038"/>
                    </a:cubicBezTo>
                    <a:cubicBezTo>
                      <a:pt x="2354" y="1038"/>
                      <a:pt x="2338" y="1037"/>
                      <a:pt x="2334" y="1037"/>
                    </a:cubicBezTo>
                    <a:cubicBezTo>
                      <a:pt x="2331" y="1036"/>
                      <a:pt x="2324" y="1037"/>
                      <a:pt x="2320" y="1041"/>
                    </a:cubicBezTo>
                    <a:cubicBezTo>
                      <a:pt x="2316" y="1045"/>
                      <a:pt x="2308" y="1042"/>
                      <a:pt x="2304" y="1044"/>
                    </a:cubicBezTo>
                    <a:cubicBezTo>
                      <a:pt x="2300" y="1045"/>
                      <a:pt x="2289" y="1043"/>
                      <a:pt x="2287" y="1041"/>
                    </a:cubicBezTo>
                    <a:cubicBezTo>
                      <a:pt x="2285" y="1039"/>
                      <a:pt x="2280" y="1038"/>
                      <a:pt x="2277" y="1039"/>
                    </a:cubicBezTo>
                    <a:cubicBezTo>
                      <a:pt x="2274" y="1039"/>
                      <a:pt x="2270" y="1043"/>
                      <a:pt x="2267" y="1046"/>
                    </a:cubicBezTo>
                    <a:cubicBezTo>
                      <a:pt x="2265" y="1050"/>
                      <a:pt x="2257" y="1049"/>
                      <a:pt x="2252" y="1049"/>
                    </a:cubicBezTo>
                    <a:cubicBezTo>
                      <a:pt x="2246" y="1050"/>
                      <a:pt x="2222" y="1058"/>
                      <a:pt x="2222" y="1058"/>
                    </a:cubicBezTo>
                    <a:cubicBezTo>
                      <a:pt x="2222" y="1058"/>
                      <a:pt x="2179" y="1076"/>
                      <a:pt x="2170" y="1080"/>
                    </a:cubicBezTo>
                    <a:cubicBezTo>
                      <a:pt x="2161" y="1085"/>
                      <a:pt x="2137" y="1097"/>
                      <a:pt x="2130" y="1101"/>
                    </a:cubicBezTo>
                    <a:cubicBezTo>
                      <a:pt x="2123" y="1105"/>
                      <a:pt x="2119" y="1106"/>
                      <a:pt x="2117" y="1106"/>
                    </a:cubicBezTo>
                    <a:cubicBezTo>
                      <a:pt x="2115" y="1105"/>
                      <a:pt x="2090" y="1106"/>
                      <a:pt x="2090" y="1106"/>
                    </a:cubicBezTo>
                    <a:cubicBezTo>
                      <a:pt x="2090" y="1088"/>
                      <a:pt x="2090" y="1088"/>
                      <a:pt x="2090" y="1088"/>
                    </a:cubicBezTo>
                    <a:cubicBezTo>
                      <a:pt x="2090" y="1088"/>
                      <a:pt x="2069" y="1090"/>
                      <a:pt x="2063" y="1090"/>
                    </a:cubicBezTo>
                    <a:cubicBezTo>
                      <a:pt x="2057" y="1090"/>
                      <a:pt x="2046" y="1092"/>
                      <a:pt x="2034" y="1089"/>
                    </a:cubicBezTo>
                    <a:cubicBezTo>
                      <a:pt x="2023" y="1087"/>
                      <a:pt x="1989" y="1062"/>
                      <a:pt x="1979" y="1057"/>
                    </a:cubicBezTo>
                    <a:cubicBezTo>
                      <a:pt x="1970" y="1052"/>
                      <a:pt x="1959" y="1051"/>
                      <a:pt x="1945" y="1050"/>
                    </a:cubicBezTo>
                    <a:cubicBezTo>
                      <a:pt x="1931" y="1049"/>
                      <a:pt x="1927" y="1036"/>
                      <a:pt x="1924" y="1026"/>
                    </a:cubicBezTo>
                    <a:cubicBezTo>
                      <a:pt x="1922" y="1016"/>
                      <a:pt x="1912" y="1016"/>
                      <a:pt x="1912" y="1016"/>
                    </a:cubicBezTo>
                    <a:cubicBezTo>
                      <a:pt x="1912" y="1016"/>
                      <a:pt x="1878" y="1006"/>
                      <a:pt x="1872" y="1003"/>
                    </a:cubicBezTo>
                    <a:cubicBezTo>
                      <a:pt x="1866" y="1001"/>
                      <a:pt x="1856" y="996"/>
                      <a:pt x="1852" y="996"/>
                    </a:cubicBezTo>
                    <a:cubicBezTo>
                      <a:pt x="1848" y="996"/>
                      <a:pt x="1836" y="994"/>
                      <a:pt x="1831" y="993"/>
                    </a:cubicBezTo>
                    <a:cubicBezTo>
                      <a:pt x="1826" y="992"/>
                      <a:pt x="1820" y="993"/>
                      <a:pt x="1817" y="996"/>
                    </a:cubicBezTo>
                    <a:cubicBezTo>
                      <a:pt x="1815" y="998"/>
                      <a:pt x="1814" y="996"/>
                      <a:pt x="1811" y="996"/>
                    </a:cubicBezTo>
                    <a:cubicBezTo>
                      <a:pt x="1808" y="996"/>
                      <a:pt x="1803" y="994"/>
                      <a:pt x="1798" y="994"/>
                    </a:cubicBezTo>
                    <a:cubicBezTo>
                      <a:pt x="1792" y="995"/>
                      <a:pt x="1760" y="996"/>
                      <a:pt x="1755" y="995"/>
                    </a:cubicBezTo>
                    <a:cubicBezTo>
                      <a:pt x="1750" y="995"/>
                      <a:pt x="1743" y="993"/>
                      <a:pt x="1737" y="992"/>
                    </a:cubicBezTo>
                    <a:cubicBezTo>
                      <a:pt x="1732" y="990"/>
                      <a:pt x="1713" y="987"/>
                      <a:pt x="1705" y="985"/>
                    </a:cubicBezTo>
                    <a:cubicBezTo>
                      <a:pt x="1696" y="983"/>
                      <a:pt x="1636" y="965"/>
                      <a:pt x="1629" y="962"/>
                    </a:cubicBezTo>
                    <a:cubicBezTo>
                      <a:pt x="1622" y="959"/>
                      <a:pt x="1623" y="961"/>
                      <a:pt x="1615" y="961"/>
                    </a:cubicBezTo>
                    <a:cubicBezTo>
                      <a:pt x="1607" y="961"/>
                      <a:pt x="1585" y="957"/>
                      <a:pt x="1579" y="958"/>
                    </a:cubicBezTo>
                    <a:cubicBezTo>
                      <a:pt x="1573" y="959"/>
                      <a:pt x="1564" y="953"/>
                      <a:pt x="1564" y="948"/>
                    </a:cubicBezTo>
                    <a:cubicBezTo>
                      <a:pt x="1564" y="943"/>
                      <a:pt x="1562" y="938"/>
                      <a:pt x="1561" y="934"/>
                    </a:cubicBezTo>
                    <a:cubicBezTo>
                      <a:pt x="1559" y="930"/>
                      <a:pt x="1545" y="911"/>
                      <a:pt x="1543" y="909"/>
                    </a:cubicBezTo>
                    <a:cubicBezTo>
                      <a:pt x="1540" y="907"/>
                      <a:pt x="1541" y="898"/>
                      <a:pt x="1541" y="893"/>
                    </a:cubicBezTo>
                    <a:cubicBezTo>
                      <a:pt x="1541" y="888"/>
                      <a:pt x="1538" y="878"/>
                      <a:pt x="1536" y="874"/>
                    </a:cubicBezTo>
                    <a:cubicBezTo>
                      <a:pt x="1534" y="870"/>
                      <a:pt x="1533" y="851"/>
                      <a:pt x="1531" y="844"/>
                    </a:cubicBezTo>
                    <a:cubicBezTo>
                      <a:pt x="1530" y="837"/>
                      <a:pt x="1529" y="836"/>
                      <a:pt x="1526" y="836"/>
                    </a:cubicBezTo>
                    <a:cubicBezTo>
                      <a:pt x="1524" y="835"/>
                      <a:pt x="1520" y="835"/>
                      <a:pt x="1517" y="833"/>
                    </a:cubicBezTo>
                    <a:cubicBezTo>
                      <a:pt x="1515" y="831"/>
                      <a:pt x="1517" y="828"/>
                      <a:pt x="1518" y="823"/>
                    </a:cubicBezTo>
                    <a:cubicBezTo>
                      <a:pt x="1520" y="818"/>
                      <a:pt x="1521" y="813"/>
                      <a:pt x="1523" y="812"/>
                    </a:cubicBezTo>
                    <a:cubicBezTo>
                      <a:pt x="1525" y="810"/>
                      <a:pt x="1521" y="808"/>
                      <a:pt x="1521" y="808"/>
                    </a:cubicBezTo>
                    <a:cubicBezTo>
                      <a:pt x="1521" y="808"/>
                      <a:pt x="1507" y="808"/>
                      <a:pt x="1502" y="808"/>
                    </a:cubicBezTo>
                    <a:cubicBezTo>
                      <a:pt x="1497" y="808"/>
                      <a:pt x="1497" y="808"/>
                      <a:pt x="1493" y="805"/>
                    </a:cubicBezTo>
                    <a:cubicBezTo>
                      <a:pt x="1489" y="803"/>
                      <a:pt x="1479" y="792"/>
                      <a:pt x="1476" y="788"/>
                    </a:cubicBezTo>
                    <a:cubicBezTo>
                      <a:pt x="1473" y="784"/>
                      <a:pt x="1463" y="780"/>
                      <a:pt x="1462" y="777"/>
                    </a:cubicBezTo>
                    <a:cubicBezTo>
                      <a:pt x="1461" y="774"/>
                      <a:pt x="1453" y="763"/>
                      <a:pt x="1451" y="760"/>
                    </a:cubicBezTo>
                    <a:cubicBezTo>
                      <a:pt x="1448" y="757"/>
                      <a:pt x="1433" y="747"/>
                      <a:pt x="1430" y="744"/>
                    </a:cubicBezTo>
                    <a:cubicBezTo>
                      <a:pt x="1428" y="741"/>
                      <a:pt x="1414" y="730"/>
                      <a:pt x="1413" y="728"/>
                    </a:cubicBezTo>
                    <a:cubicBezTo>
                      <a:pt x="1412" y="726"/>
                      <a:pt x="1405" y="724"/>
                      <a:pt x="1402" y="724"/>
                    </a:cubicBezTo>
                    <a:cubicBezTo>
                      <a:pt x="1400" y="724"/>
                      <a:pt x="1397" y="724"/>
                      <a:pt x="1396" y="722"/>
                    </a:cubicBezTo>
                    <a:cubicBezTo>
                      <a:pt x="1395" y="719"/>
                      <a:pt x="1388" y="718"/>
                      <a:pt x="1385" y="718"/>
                    </a:cubicBezTo>
                    <a:cubicBezTo>
                      <a:pt x="1382" y="718"/>
                      <a:pt x="1376" y="716"/>
                      <a:pt x="1374" y="714"/>
                    </a:cubicBezTo>
                    <a:cubicBezTo>
                      <a:pt x="1372" y="713"/>
                      <a:pt x="1364" y="710"/>
                      <a:pt x="1362" y="712"/>
                    </a:cubicBezTo>
                    <a:cubicBezTo>
                      <a:pt x="1359" y="714"/>
                      <a:pt x="1354" y="713"/>
                      <a:pt x="1351" y="712"/>
                    </a:cubicBezTo>
                    <a:cubicBezTo>
                      <a:pt x="1348" y="712"/>
                      <a:pt x="1345" y="710"/>
                      <a:pt x="1340" y="711"/>
                    </a:cubicBezTo>
                    <a:cubicBezTo>
                      <a:pt x="1336" y="711"/>
                      <a:pt x="1334" y="709"/>
                      <a:pt x="1329" y="706"/>
                    </a:cubicBezTo>
                    <a:cubicBezTo>
                      <a:pt x="1324" y="703"/>
                      <a:pt x="1310" y="702"/>
                      <a:pt x="1306" y="703"/>
                    </a:cubicBezTo>
                    <a:cubicBezTo>
                      <a:pt x="1301" y="703"/>
                      <a:pt x="1295" y="700"/>
                      <a:pt x="1294" y="696"/>
                    </a:cubicBezTo>
                    <a:cubicBezTo>
                      <a:pt x="1293" y="693"/>
                      <a:pt x="1288" y="692"/>
                      <a:pt x="1286" y="691"/>
                    </a:cubicBezTo>
                    <a:cubicBezTo>
                      <a:pt x="1283" y="691"/>
                      <a:pt x="1278" y="690"/>
                      <a:pt x="1275" y="690"/>
                    </a:cubicBezTo>
                    <a:cubicBezTo>
                      <a:pt x="1273" y="689"/>
                      <a:pt x="1270" y="685"/>
                      <a:pt x="1268" y="682"/>
                    </a:cubicBezTo>
                    <a:cubicBezTo>
                      <a:pt x="1266" y="679"/>
                      <a:pt x="1261" y="682"/>
                      <a:pt x="1257" y="683"/>
                    </a:cubicBezTo>
                    <a:cubicBezTo>
                      <a:pt x="1254" y="684"/>
                      <a:pt x="1253" y="679"/>
                      <a:pt x="1253" y="671"/>
                    </a:cubicBezTo>
                    <a:cubicBezTo>
                      <a:pt x="1253" y="663"/>
                      <a:pt x="1249" y="657"/>
                      <a:pt x="1248" y="655"/>
                    </a:cubicBezTo>
                    <a:cubicBezTo>
                      <a:pt x="1247" y="654"/>
                      <a:pt x="1246" y="649"/>
                      <a:pt x="1247" y="647"/>
                    </a:cubicBezTo>
                    <a:cubicBezTo>
                      <a:pt x="1248" y="645"/>
                      <a:pt x="1250" y="640"/>
                      <a:pt x="1254" y="633"/>
                    </a:cubicBezTo>
                    <a:cubicBezTo>
                      <a:pt x="1257" y="626"/>
                      <a:pt x="1265" y="620"/>
                      <a:pt x="1267" y="617"/>
                    </a:cubicBezTo>
                    <a:cubicBezTo>
                      <a:pt x="1270" y="614"/>
                      <a:pt x="1275" y="612"/>
                      <a:pt x="1276" y="609"/>
                    </a:cubicBezTo>
                    <a:cubicBezTo>
                      <a:pt x="1278" y="605"/>
                      <a:pt x="1276" y="593"/>
                      <a:pt x="1276" y="589"/>
                    </a:cubicBezTo>
                    <a:cubicBezTo>
                      <a:pt x="1276" y="585"/>
                      <a:pt x="1276" y="584"/>
                      <a:pt x="1276" y="583"/>
                    </a:cubicBezTo>
                    <a:cubicBezTo>
                      <a:pt x="1277" y="582"/>
                      <a:pt x="1282" y="575"/>
                      <a:pt x="1285" y="571"/>
                    </a:cubicBezTo>
                    <a:cubicBezTo>
                      <a:pt x="1289" y="567"/>
                      <a:pt x="1290" y="562"/>
                      <a:pt x="1288" y="561"/>
                    </a:cubicBezTo>
                    <a:cubicBezTo>
                      <a:pt x="1287" y="559"/>
                      <a:pt x="1288" y="558"/>
                      <a:pt x="1291" y="553"/>
                    </a:cubicBezTo>
                    <a:cubicBezTo>
                      <a:pt x="1293" y="549"/>
                      <a:pt x="1288" y="545"/>
                      <a:pt x="1287" y="543"/>
                    </a:cubicBezTo>
                    <a:cubicBezTo>
                      <a:pt x="1286" y="542"/>
                      <a:pt x="1285" y="540"/>
                      <a:pt x="1286" y="535"/>
                    </a:cubicBezTo>
                    <a:cubicBezTo>
                      <a:pt x="1287" y="530"/>
                      <a:pt x="1284" y="525"/>
                      <a:pt x="1281" y="521"/>
                    </a:cubicBezTo>
                    <a:cubicBezTo>
                      <a:pt x="1278" y="518"/>
                      <a:pt x="1274" y="514"/>
                      <a:pt x="1274" y="510"/>
                    </a:cubicBezTo>
                    <a:cubicBezTo>
                      <a:pt x="1273" y="505"/>
                      <a:pt x="1271" y="502"/>
                      <a:pt x="1269" y="499"/>
                    </a:cubicBezTo>
                    <a:cubicBezTo>
                      <a:pt x="1268" y="496"/>
                      <a:pt x="1269" y="490"/>
                      <a:pt x="1270" y="483"/>
                    </a:cubicBezTo>
                    <a:cubicBezTo>
                      <a:pt x="1271" y="476"/>
                      <a:pt x="1268" y="472"/>
                      <a:pt x="1267" y="470"/>
                    </a:cubicBezTo>
                    <a:cubicBezTo>
                      <a:pt x="1265" y="468"/>
                      <a:pt x="1265" y="464"/>
                      <a:pt x="1266" y="461"/>
                    </a:cubicBezTo>
                    <a:cubicBezTo>
                      <a:pt x="1266" y="457"/>
                      <a:pt x="1262" y="454"/>
                      <a:pt x="1259" y="452"/>
                    </a:cubicBezTo>
                    <a:cubicBezTo>
                      <a:pt x="1256" y="451"/>
                      <a:pt x="1252" y="448"/>
                      <a:pt x="1251" y="447"/>
                    </a:cubicBezTo>
                    <a:cubicBezTo>
                      <a:pt x="1249" y="446"/>
                      <a:pt x="1251" y="440"/>
                      <a:pt x="1251" y="436"/>
                    </a:cubicBezTo>
                    <a:cubicBezTo>
                      <a:pt x="1251" y="432"/>
                      <a:pt x="1244" y="433"/>
                      <a:pt x="1244" y="435"/>
                    </a:cubicBezTo>
                    <a:cubicBezTo>
                      <a:pt x="1243" y="437"/>
                      <a:pt x="1242" y="438"/>
                      <a:pt x="1240" y="438"/>
                    </a:cubicBezTo>
                    <a:cubicBezTo>
                      <a:pt x="1238" y="439"/>
                      <a:pt x="1236" y="437"/>
                      <a:pt x="1234" y="435"/>
                    </a:cubicBezTo>
                    <a:cubicBezTo>
                      <a:pt x="1233" y="434"/>
                      <a:pt x="1230" y="432"/>
                      <a:pt x="1230" y="431"/>
                    </a:cubicBezTo>
                    <a:cubicBezTo>
                      <a:pt x="1230" y="430"/>
                      <a:pt x="1230" y="429"/>
                      <a:pt x="1229" y="428"/>
                    </a:cubicBezTo>
                    <a:cubicBezTo>
                      <a:pt x="1228" y="428"/>
                      <a:pt x="1226" y="422"/>
                      <a:pt x="1226" y="420"/>
                    </a:cubicBezTo>
                    <a:cubicBezTo>
                      <a:pt x="1226" y="417"/>
                      <a:pt x="1222" y="416"/>
                      <a:pt x="1221" y="417"/>
                    </a:cubicBezTo>
                    <a:cubicBezTo>
                      <a:pt x="1219" y="417"/>
                      <a:pt x="1218" y="417"/>
                      <a:pt x="1217" y="416"/>
                    </a:cubicBezTo>
                    <a:cubicBezTo>
                      <a:pt x="1215" y="415"/>
                      <a:pt x="1211" y="414"/>
                      <a:pt x="1210" y="415"/>
                    </a:cubicBezTo>
                    <a:cubicBezTo>
                      <a:pt x="1209" y="415"/>
                      <a:pt x="1208" y="418"/>
                      <a:pt x="1205" y="417"/>
                    </a:cubicBezTo>
                    <a:cubicBezTo>
                      <a:pt x="1201" y="416"/>
                      <a:pt x="1198" y="415"/>
                      <a:pt x="1195" y="414"/>
                    </a:cubicBezTo>
                    <a:cubicBezTo>
                      <a:pt x="1193" y="413"/>
                      <a:pt x="1194" y="410"/>
                      <a:pt x="1193" y="408"/>
                    </a:cubicBezTo>
                    <a:cubicBezTo>
                      <a:pt x="1192" y="406"/>
                      <a:pt x="1184" y="404"/>
                      <a:pt x="1183" y="403"/>
                    </a:cubicBezTo>
                    <a:cubicBezTo>
                      <a:pt x="1182" y="402"/>
                      <a:pt x="1180" y="397"/>
                      <a:pt x="1179" y="395"/>
                    </a:cubicBezTo>
                    <a:cubicBezTo>
                      <a:pt x="1177" y="394"/>
                      <a:pt x="1172" y="389"/>
                      <a:pt x="1170" y="388"/>
                    </a:cubicBezTo>
                    <a:cubicBezTo>
                      <a:pt x="1169" y="386"/>
                      <a:pt x="1170" y="383"/>
                      <a:pt x="1170" y="383"/>
                    </a:cubicBezTo>
                    <a:cubicBezTo>
                      <a:pt x="1170" y="383"/>
                      <a:pt x="1170" y="376"/>
                      <a:pt x="1170" y="375"/>
                    </a:cubicBezTo>
                    <a:cubicBezTo>
                      <a:pt x="1170" y="373"/>
                      <a:pt x="1168" y="367"/>
                      <a:pt x="1167" y="370"/>
                    </a:cubicBezTo>
                    <a:cubicBezTo>
                      <a:pt x="1165" y="373"/>
                      <a:pt x="1162" y="375"/>
                      <a:pt x="1161" y="369"/>
                    </a:cubicBezTo>
                    <a:cubicBezTo>
                      <a:pt x="1160" y="364"/>
                      <a:pt x="1160" y="360"/>
                      <a:pt x="1155" y="358"/>
                    </a:cubicBezTo>
                    <a:cubicBezTo>
                      <a:pt x="1150" y="357"/>
                      <a:pt x="1149" y="354"/>
                      <a:pt x="1146" y="352"/>
                    </a:cubicBezTo>
                    <a:cubicBezTo>
                      <a:pt x="1144" y="352"/>
                      <a:pt x="1143" y="351"/>
                      <a:pt x="1143" y="351"/>
                    </a:cubicBezTo>
                    <a:cubicBezTo>
                      <a:pt x="1143" y="351"/>
                      <a:pt x="1144" y="350"/>
                      <a:pt x="1143" y="350"/>
                    </a:cubicBezTo>
                    <a:cubicBezTo>
                      <a:pt x="1141" y="347"/>
                      <a:pt x="1143" y="346"/>
                      <a:pt x="1144" y="343"/>
                    </a:cubicBezTo>
                    <a:cubicBezTo>
                      <a:pt x="1146" y="339"/>
                      <a:pt x="1146" y="336"/>
                      <a:pt x="1144" y="334"/>
                    </a:cubicBezTo>
                    <a:cubicBezTo>
                      <a:pt x="1143" y="333"/>
                      <a:pt x="1142" y="332"/>
                      <a:pt x="1142" y="331"/>
                    </a:cubicBezTo>
                    <a:cubicBezTo>
                      <a:pt x="1141" y="330"/>
                      <a:pt x="1141" y="330"/>
                      <a:pt x="1141" y="329"/>
                    </a:cubicBezTo>
                    <a:cubicBezTo>
                      <a:pt x="1140" y="324"/>
                      <a:pt x="1131" y="318"/>
                      <a:pt x="1131" y="314"/>
                    </a:cubicBezTo>
                    <a:cubicBezTo>
                      <a:pt x="1131" y="312"/>
                      <a:pt x="1132" y="310"/>
                      <a:pt x="1132" y="309"/>
                    </a:cubicBezTo>
                    <a:cubicBezTo>
                      <a:pt x="1135" y="307"/>
                      <a:pt x="1138" y="303"/>
                      <a:pt x="1138" y="300"/>
                    </a:cubicBezTo>
                    <a:cubicBezTo>
                      <a:pt x="1138" y="299"/>
                      <a:pt x="1138" y="299"/>
                      <a:pt x="1138" y="298"/>
                    </a:cubicBezTo>
                    <a:cubicBezTo>
                      <a:pt x="1138" y="297"/>
                      <a:pt x="1139" y="297"/>
                      <a:pt x="1139" y="296"/>
                    </a:cubicBezTo>
                    <a:cubicBezTo>
                      <a:pt x="1139" y="296"/>
                      <a:pt x="1139" y="295"/>
                      <a:pt x="1139" y="295"/>
                    </a:cubicBezTo>
                    <a:cubicBezTo>
                      <a:pt x="1141" y="293"/>
                      <a:pt x="1140" y="290"/>
                      <a:pt x="1137" y="288"/>
                    </a:cubicBezTo>
                    <a:cubicBezTo>
                      <a:pt x="1135" y="286"/>
                      <a:pt x="1130" y="287"/>
                      <a:pt x="1128" y="287"/>
                    </a:cubicBezTo>
                    <a:cubicBezTo>
                      <a:pt x="1126" y="287"/>
                      <a:pt x="1123" y="287"/>
                      <a:pt x="1121" y="288"/>
                    </a:cubicBezTo>
                    <a:cubicBezTo>
                      <a:pt x="1117" y="288"/>
                      <a:pt x="1114" y="288"/>
                      <a:pt x="1111" y="288"/>
                    </a:cubicBezTo>
                    <a:cubicBezTo>
                      <a:pt x="1110" y="287"/>
                      <a:pt x="1108" y="286"/>
                      <a:pt x="1107" y="285"/>
                    </a:cubicBezTo>
                    <a:cubicBezTo>
                      <a:pt x="1103" y="283"/>
                      <a:pt x="1097" y="278"/>
                      <a:pt x="1091" y="278"/>
                    </a:cubicBezTo>
                    <a:cubicBezTo>
                      <a:pt x="1090" y="278"/>
                      <a:pt x="1090" y="278"/>
                      <a:pt x="1090" y="278"/>
                    </a:cubicBezTo>
                    <a:cubicBezTo>
                      <a:pt x="1083" y="277"/>
                      <a:pt x="1076" y="279"/>
                      <a:pt x="1072" y="287"/>
                    </a:cubicBezTo>
                    <a:cubicBezTo>
                      <a:pt x="1072" y="287"/>
                      <a:pt x="1072" y="287"/>
                      <a:pt x="1072" y="287"/>
                    </a:cubicBezTo>
                    <a:cubicBezTo>
                      <a:pt x="1070" y="286"/>
                      <a:pt x="1067" y="287"/>
                      <a:pt x="1068" y="291"/>
                    </a:cubicBezTo>
                    <a:cubicBezTo>
                      <a:pt x="1068" y="294"/>
                      <a:pt x="1069" y="295"/>
                      <a:pt x="1070" y="296"/>
                    </a:cubicBezTo>
                    <a:cubicBezTo>
                      <a:pt x="1069" y="303"/>
                      <a:pt x="1067" y="310"/>
                      <a:pt x="1065" y="316"/>
                    </a:cubicBezTo>
                    <a:cubicBezTo>
                      <a:pt x="1064" y="318"/>
                      <a:pt x="1062" y="319"/>
                      <a:pt x="1059" y="322"/>
                    </a:cubicBezTo>
                    <a:cubicBezTo>
                      <a:pt x="1053" y="327"/>
                      <a:pt x="1049" y="329"/>
                      <a:pt x="1044" y="329"/>
                    </a:cubicBezTo>
                    <a:cubicBezTo>
                      <a:pt x="1039" y="330"/>
                      <a:pt x="1033" y="332"/>
                      <a:pt x="1024" y="329"/>
                    </a:cubicBezTo>
                    <a:cubicBezTo>
                      <a:pt x="1016" y="326"/>
                      <a:pt x="1015" y="326"/>
                      <a:pt x="1012" y="326"/>
                    </a:cubicBezTo>
                    <a:cubicBezTo>
                      <a:pt x="1009" y="326"/>
                      <a:pt x="1002" y="325"/>
                      <a:pt x="999" y="328"/>
                    </a:cubicBezTo>
                    <a:cubicBezTo>
                      <a:pt x="996" y="332"/>
                      <a:pt x="988" y="348"/>
                      <a:pt x="985" y="352"/>
                    </a:cubicBezTo>
                    <a:cubicBezTo>
                      <a:pt x="982" y="356"/>
                      <a:pt x="982" y="358"/>
                      <a:pt x="984" y="361"/>
                    </a:cubicBezTo>
                    <a:cubicBezTo>
                      <a:pt x="985" y="364"/>
                      <a:pt x="985" y="371"/>
                      <a:pt x="984" y="375"/>
                    </a:cubicBezTo>
                    <a:cubicBezTo>
                      <a:pt x="982" y="378"/>
                      <a:pt x="981" y="385"/>
                      <a:pt x="979" y="392"/>
                    </a:cubicBezTo>
                    <a:cubicBezTo>
                      <a:pt x="977" y="399"/>
                      <a:pt x="977" y="400"/>
                      <a:pt x="977" y="407"/>
                    </a:cubicBezTo>
                    <a:cubicBezTo>
                      <a:pt x="977" y="409"/>
                      <a:pt x="977" y="411"/>
                      <a:pt x="977" y="413"/>
                    </a:cubicBezTo>
                    <a:cubicBezTo>
                      <a:pt x="977" y="413"/>
                      <a:pt x="977" y="413"/>
                      <a:pt x="977" y="413"/>
                    </a:cubicBezTo>
                    <a:cubicBezTo>
                      <a:pt x="976" y="418"/>
                      <a:pt x="975" y="423"/>
                      <a:pt x="974" y="427"/>
                    </a:cubicBezTo>
                    <a:cubicBezTo>
                      <a:pt x="972" y="432"/>
                      <a:pt x="971" y="440"/>
                      <a:pt x="960" y="440"/>
                    </a:cubicBezTo>
                    <a:cubicBezTo>
                      <a:pt x="954" y="440"/>
                      <a:pt x="946" y="441"/>
                      <a:pt x="939" y="442"/>
                    </a:cubicBezTo>
                    <a:cubicBezTo>
                      <a:pt x="936" y="443"/>
                      <a:pt x="926" y="448"/>
                      <a:pt x="925" y="445"/>
                    </a:cubicBezTo>
                    <a:cubicBezTo>
                      <a:pt x="921" y="438"/>
                      <a:pt x="917" y="434"/>
                      <a:pt x="902" y="432"/>
                    </a:cubicBezTo>
                    <a:cubicBezTo>
                      <a:pt x="899" y="432"/>
                      <a:pt x="900" y="431"/>
                      <a:pt x="899" y="430"/>
                    </a:cubicBezTo>
                    <a:cubicBezTo>
                      <a:pt x="898" y="429"/>
                      <a:pt x="891" y="427"/>
                      <a:pt x="886" y="428"/>
                    </a:cubicBezTo>
                    <a:cubicBezTo>
                      <a:pt x="882" y="428"/>
                      <a:pt x="875" y="428"/>
                      <a:pt x="872" y="425"/>
                    </a:cubicBezTo>
                    <a:cubicBezTo>
                      <a:pt x="869" y="422"/>
                      <a:pt x="867" y="423"/>
                      <a:pt x="865" y="423"/>
                    </a:cubicBezTo>
                    <a:cubicBezTo>
                      <a:pt x="862" y="422"/>
                      <a:pt x="855" y="417"/>
                      <a:pt x="852" y="415"/>
                    </a:cubicBezTo>
                    <a:cubicBezTo>
                      <a:pt x="848" y="412"/>
                      <a:pt x="842" y="404"/>
                      <a:pt x="839" y="401"/>
                    </a:cubicBezTo>
                    <a:cubicBezTo>
                      <a:pt x="835" y="398"/>
                      <a:pt x="828" y="393"/>
                      <a:pt x="826" y="391"/>
                    </a:cubicBezTo>
                    <a:cubicBezTo>
                      <a:pt x="824" y="389"/>
                      <a:pt x="820" y="388"/>
                      <a:pt x="820" y="388"/>
                    </a:cubicBezTo>
                    <a:cubicBezTo>
                      <a:pt x="820" y="388"/>
                      <a:pt x="813" y="400"/>
                      <a:pt x="810" y="403"/>
                    </a:cubicBezTo>
                    <a:cubicBezTo>
                      <a:pt x="807" y="406"/>
                      <a:pt x="803" y="411"/>
                      <a:pt x="801" y="412"/>
                    </a:cubicBezTo>
                    <a:cubicBezTo>
                      <a:pt x="799" y="412"/>
                      <a:pt x="798" y="417"/>
                      <a:pt x="798" y="419"/>
                    </a:cubicBezTo>
                    <a:cubicBezTo>
                      <a:pt x="797" y="420"/>
                      <a:pt x="796" y="421"/>
                      <a:pt x="793" y="424"/>
                    </a:cubicBezTo>
                    <a:cubicBezTo>
                      <a:pt x="790" y="427"/>
                      <a:pt x="789" y="429"/>
                      <a:pt x="788" y="431"/>
                    </a:cubicBezTo>
                    <a:cubicBezTo>
                      <a:pt x="787" y="433"/>
                      <a:pt x="785" y="442"/>
                      <a:pt x="783" y="446"/>
                    </a:cubicBezTo>
                    <a:cubicBezTo>
                      <a:pt x="780" y="450"/>
                      <a:pt x="772" y="461"/>
                      <a:pt x="769" y="463"/>
                    </a:cubicBezTo>
                    <a:cubicBezTo>
                      <a:pt x="766" y="466"/>
                      <a:pt x="762" y="471"/>
                      <a:pt x="759" y="476"/>
                    </a:cubicBezTo>
                    <a:cubicBezTo>
                      <a:pt x="756" y="481"/>
                      <a:pt x="754" y="485"/>
                      <a:pt x="751" y="487"/>
                    </a:cubicBezTo>
                    <a:cubicBezTo>
                      <a:pt x="749" y="489"/>
                      <a:pt x="747" y="492"/>
                      <a:pt x="747" y="495"/>
                    </a:cubicBezTo>
                    <a:cubicBezTo>
                      <a:pt x="747" y="499"/>
                      <a:pt x="745" y="500"/>
                      <a:pt x="744" y="502"/>
                    </a:cubicBezTo>
                    <a:cubicBezTo>
                      <a:pt x="742" y="504"/>
                      <a:pt x="735" y="513"/>
                      <a:pt x="735" y="517"/>
                    </a:cubicBezTo>
                    <a:cubicBezTo>
                      <a:pt x="735" y="520"/>
                      <a:pt x="737" y="526"/>
                      <a:pt x="740" y="529"/>
                    </a:cubicBezTo>
                    <a:cubicBezTo>
                      <a:pt x="743" y="532"/>
                      <a:pt x="745" y="541"/>
                      <a:pt x="744" y="546"/>
                    </a:cubicBezTo>
                    <a:cubicBezTo>
                      <a:pt x="744" y="551"/>
                      <a:pt x="740" y="548"/>
                      <a:pt x="739" y="549"/>
                    </a:cubicBezTo>
                    <a:cubicBezTo>
                      <a:pt x="737" y="550"/>
                      <a:pt x="733" y="547"/>
                      <a:pt x="727" y="546"/>
                    </a:cubicBezTo>
                    <a:cubicBezTo>
                      <a:pt x="720" y="545"/>
                      <a:pt x="714" y="544"/>
                      <a:pt x="712" y="540"/>
                    </a:cubicBezTo>
                    <a:cubicBezTo>
                      <a:pt x="710" y="537"/>
                      <a:pt x="705" y="529"/>
                      <a:pt x="701" y="528"/>
                    </a:cubicBezTo>
                    <a:cubicBezTo>
                      <a:pt x="697" y="527"/>
                      <a:pt x="688" y="524"/>
                      <a:pt x="683" y="528"/>
                    </a:cubicBezTo>
                    <a:cubicBezTo>
                      <a:pt x="678" y="532"/>
                      <a:pt x="674" y="531"/>
                      <a:pt x="671" y="530"/>
                    </a:cubicBezTo>
                    <a:cubicBezTo>
                      <a:pt x="668" y="529"/>
                      <a:pt x="657" y="527"/>
                      <a:pt x="652" y="530"/>
                    </a:cubicBezTo>
                    <a:cubicBezTo>
                      <a:pt x="648" y="533"/>
                      <a:pt x="644" y="532"/>
                      <a:pt x="642" y="531"/>
                    </a:cubicBezTo>
                    <a:cubicBezTo>
                      <a:pt x="641" y="530"/>
                      <a:pt x="636" y="528"/>
                      <a:pt x="635" y="527"/>
                    </a:cubicBezTo>
                    <a:cubicBezTo>
                      <a:pt x="634" y="525"/>
                      <a:pt x="631" y="525"/>
                      <a:pt x="629" y="528"/>
                    </a:cubicBezTo>
                    <a:cubicBezTo>
                      <a:pt x="626" y="531"/>
                      <a:pt x="624" y="530"/>
                      <a:pt x="622" y="529"/>
                    </a:cubicBezTo>
                    <a:cubicBezTo>
                      <a:pt x="621" y="529"/>
                      <a:pt x="620" y="524"/>
                      <a:pt x="616" y="525"/>
                    </a:cubicBezTo>
                    <a:cubicBezTo>
                      <a:pt x="613" y="525"/>
                      <a:pt x="612" y="528"/>
                      <a:pt x="609" y="527"/>
                    </a:cubicBezTo>
                    <a:cubicBezTo>
                      <a:pt x="606" y="527"/>
                      <a:pt x="599" y="525"/>
                      <a:pt x="594" y="527"/>
                    </a:cubicBezTo>
                    <a:cubicBezTo>
                      <a:pt x="589" y="528"/>
                      <a:pt x="587" y="528"/>
                      <a:pt x="584" y="528"/>
                    </a:cubicBezTo>
                    <a:cubicBezTo>
                      <a:pt x="580" y="527"/>
                      <a:pt x="578" y="529"/>
                      <a:pt x="576" y="530"/>
                    </a:cubicBezTo>
                    <a:cubicBezTo>
                      <a:pt x="573" y="531"/>
                      <a:pt x="571" y="535"/>
                      <a:pt x="574" y="536"/>
                    </a:cubicBezTo>
                    <a:cubicBezTo>
                      <a:pt x="577" y="537"/>
                      <a:pt x="577" y="539"/>
                      <a:pt x="577" y="541"/>
                    </a:cubicBezTo>
                    <a:cubicBezTo>
                      <a:pt x="577" y="544"/>
                      <a:pt x="579" y="544"/>
                      <a:pt x="580" y="545"/>
                    </a:cubicBezTo>
                    <a:cubicBezTo>
                      <a:pt x="582" y="546"/>
                      <a:pt x="583" y="546"/>
                      <a:pt x="585" y="545"/>
                    </a:cubicBezTo>
                    <a:cubicBezTo>
                      <a:pt x="588" y="544"/>
                      <a:pt x="588" y="546"/>
                      <a:pt x="588" y="546"/>
                    </a:cubicBezTo>
                    <a:cubicBezTo>
                      <a:pt x="591" y="547"/>
                      <a:pt x="590" y="550"/>
                      <a:pt x="591" y="551"/>
                    </a:cubicBezTo>
                    <a:cubicBezTo>
                      <a:pt x="593" y="553"/>
                      <a:pt x="593" y="554"/>
                      <a:pt x="594" y="563"/>
                    </a:cubicBezTo>
                    <a:cubicBezTo>
                      <a:pt x="595" y="573"/>
                      <a:pt x="591" y="588"/>
                      <a:pt x="587" y="595"/>
                    </a:cubicBezTo>
                    <a:cubicBezTo>
                      <a:pt x="584" y="602"/>
                      <a:pt x="587" y="616"/>
                      <a:pt x="588" y="625"/>
                    </a:cubicBezTo>
                    <a:cubicBezTo>
                      <a:pt x="588" y="635"/>
                      <a:pt x="585" y="643"/>
                      <a:pt x="585" y="643"/>
                    </a:cubicBezTo>
                    <a:cubicBezTo>
                      <a:pt x="585" y="643"/>
                      <a:pt x="586" y="647"/>
                      <a:pt x="587" y="652"/>
                    </a:cubicBezTo>
                    <a:cubicBezTo>
                      <a:pt x="588" y="658"/>
                      <a:pt x="589" y="662"/>
                      <a:pt x="588" y="665"/>
                    </a:cubicBezTo>
                    <a:cubicBezTo>
                      <a:pt x="588" y="668"/>
                      <a:pt x="590" y="670"/>
                      <a:pt x="588" y="675"/>
                    </a:cubicBezTo>
                    <a:cubicBezTo>
                      <a:pt x="587" y="680"/>
                      <a:pt x="584" y="682"/>
                      <a:pt x="584" y="683"/>
                    </a:cubicBezTo>
                    <a:cubicBezTo>
                      <a:pt x="583" y="685"/>
                      <a:pt x="583" y="685"/>
                      <a:pt x="585" y="688"/>
                    </a:cubicBezTo>
                    <a:cubicBezTo>
                      <a:pt x="586" y="690"/>
                      <a:pt x="586" y="695"/>
                      <a:pt x="586" y="697"/>
                    </a:cubicBezTo>
                    <a:cubicBezTo>
                      <a:pt x="585" y="700"/>
                      <a:pt x="581" y="701"/>
                      <a:pt x="578" y="700"/>
                    </a:cubicBezTo>
                    <a:cubicBezTo>
                      <a:pt x="574" y="699"/>
                      <a:pt x="571" y="701"/>
                      <a:pt x="568" y="702"/>
                    </a:cubicBezTo>
                    <a:cubicBezTo>
                      <a:pt x="565" y="703"/>
                      <a:pt x="561" y="702"/>
                      <a:pt x="559" y="703"/>
                    </a:cubicBezTo>
                    <a:cubicBezTo>
                      <a:pt x="557" y="704"/>
                      <a:pt x="556" y="705"/>
                      <a:pt x="557" y="706"/>
                    </a:cubicBezTo>
                    <a:cubicBezTo>
                      <a:pt x="558" y="707"/>
                      <a:pt x="560" y="707"/>
                      <a:pt x="558" y="709"/>
                    </a:cubicBezTo>
                    <a:cubicBezTo>
                      <a:pt x="557" y="711"/>
                      <a:pt x="556" y="710"/>
                      <a:pt x="557" y="713"/>
                    </a:cubicBezTo>
                    <a:cubicBezTo>
                      <a:pt x="559" y="715"/>
                      <a:pt x="560" y="719"/>
                      <a:pt x="559" y="720"/>
                    </a:cubicBezTo>
                    <a:cubicBezTo>
                      <a:pt x="558" y="720"/>
                      <a:pt x="556" y="720"/>
                      <a:pt x="555" y="720"/>
                    </a:cubicBezTo>
                    <a:cubicBezTo>
                      <a:pt x="552" y="720"/>
                      <a:pt x="552" y="721"/>
                      <a:pt x="550" y="721"/>
                    </a:cubicBezTo>
                    <a:cubicBezTo>
                      <a:pt x="549" y="721"/>
                      <a:pt x="547" y="721"/>
                      <a:pt x="546" y="721"/>
                    </a:cubicBezTo>
                    <a:cubicBezTo>
                      <a:pt x="543" y="719"/>
                      <a:pt x="541" y="720"/>
                      <a:pt x="541" y="720"/>
                    </a:cubicBezTo>
                    <a:cubicBezTo>
                      <a:pt x="541" y="720"/>
                      <a:pt x="540" y="724"/>
                      <a:pt x="537" y="727"/>
                    </a:cubicBezTo>
                    <a:cubicBezTo>
                      <a:pt x="534" y="729"/>
                      <a:pt x="533" y="730"/>
                      <a:pt x="533" y="730"/>
                    </a:cubicBezTo>
                    <a:cubicBezTo>
                      <a:pt x="531" y="731"/>
                      <a:pt x="533" y="735"/>
                      <a:pt x="533" y="740"/>
                    </a:cubicBezTo>
                    <a:cubicBezTo>
                      <a:pt x="533" y="745"/>
                      <a:pt x="534" y="746"/>
                      <a:pt x="534" y="746"/>
                    </a:cubicBezTo>
                    <a:cubicBezTo>
                      <a:pt x="534" y="746"/>
                      <a:pt x="531" y="750"/>
                      <a:pt x="529" y="754"/>
                    </a:cubicBezTo>
                    <a:cubicBezTo>
                      <a:pt x="528" y="757"/>
                      <a:pt x="528" y="761"/>
                      <a:pt x="528" y="764"/>
                    </a:cubicBezTo>
                    <a:cubicBezTo>
                      <a:pt x="527" y="766"/>
                      <a:pt x="527" y="765"/>
                      <a:pt x="525" y="767"/>
                    </a:cubicBezTo>
                    <a:cubicBezTo>
                      <a:pt x="523" y="770"/>
                      <a:pt x="523" y="772"/>
                      <a:pt x="517" y="772"/>
                    </a:cubicBezTo>
                    <a:cubicBezTo>
                      <a:pt x="512" y="772"/>
                      <a:pt x="508" y="777"/>
                      <a:pt x="503" y="780"/>
                    </a:cubicBezTo>
                    <a:cubicBezTo>
                      <a:pt x="498" y="784"/>
                      <a:pt x="497" y="784"/>
                      <a:pt x="494" y="787"/>
                    </a:cubicBezTo>
                    <a:cubicBezTo>
                      <a:pt x="491" y="791"/>
                      <a:pt x="490" y="791"/>
                      <a:pt x="487" y="790"/>
                    </a:cubicBezTo>
                    <a:cubicBezTo>
                      <a:pt x="485" y="790"/>
                      <a:pt x="481" y="788"/>
                      <a:pt x="479" y="789"/>
                    </a:cubicBezTo>
                    <a:cubicBezTo>
                      <a:pt x="477" y="791"/>
                      <a:pt x="474" y="792"/>
                      <a:pt x="472" y="792"/>
                    </a:cubicBezTo>
                    <a:cubicBezTo>
                      <a:pt x="471" y="791"/>
                      <a:pt x="468" y="789"/>
                      <a:pt x="464" y="789"/>
                    </a:cubicBezTo>
                    <a:cubicBezTo>
                      <a:pt x="461" y="790"/>
                      <a:pt x="458" y="789"/>
                      <a:pt x="456" y="792"/>
                    </a:cubicBezTo>
                    <a:cubicBezTo>
                      <a:pt x="454" y="794"/>
                      <a:pt x="447" y="794"/>
                      <a:pt x="443" y="795"/>
                    </a:cubicBezTo>
                    <a:cubicBezTo>
                      <a:pt x="438" y="796"/>
                      <a:pt x="431" y="796"/>
                      <a:pt x="429" y="798"/>
                    </a:cubicBezTo>
                    <a:cubicBezTo>
                      <a:pt x="426" y="799"/>
                      <a:pt x="422" y="801"/>
                      <a:pt x="418" y="800"/>
                    </a:cubicBezTo>
                    <a:cubicBezTo>
                      <a:pt x="414" y="800"/>
                      <a:pt x="413" y="802"/>
                      <a:pt x="410" y="804"/>
                    </a:cubicBezTo>
                    <a:cubicBezTo>
                      <a:pt x="407" y="806"/>
                      <a:pt x="401" y="806"/>
                      <a:pt x="398" y="806"/>
                    </a:cubicBezTo>
                    <a:cubicBezTo>
                      <a:pt x="395" y="807"/>
                      <a:pt x="384" y="808"/>
                      <a:pt x="381" y="806"/>
                    </a:cubicBezTo>
                    <a:cubicBezTo>
                      <a:pt x="374" y="800"/>
                      <a:pt x="327" y="815"/>
                      <a:pt x="319" y="817"/>
                    </a:cubicBezTo>
                    <a:cubicBezTo>
                      <a:pt x="311" y="819"/>
                      <a:pt x="305" y="817"/>
                      <a:pt x="305" y="817"/>
                    </a:cubicBezTo>
                    <a:cubicBezTo>
                      <a:pt x="302" y="815"/>
                      <a:pt x="298" y="816"/>
                      <a:pt x="296" y="814"/>
                    </a:cubicBezTo>
                    <a:cubicBezTo>
                      <a:pt x="293" y="812"/>
                      <a:pt x="293" y="811"/>
                      <a:pt x="293" y="809"/>
                    </a:cubicBezTo>
                    <a:cubicBezTo>
                      <a:pt x="293" y="807"/>
                      <a:pt x="286" y="805"/>
                      <a:pt x="284" y="808"/>
                    </a:cubicBezTo>
                    <a:cubicBezTo>
                      <a:pt x="282" y="810"/>
                      <a:pt x="280" y="809"/>
                      <a:pt x="279" y="810"/>
                    </a:cubicBezTo>
                    <a:cubicBezTo>
                      <a:pt x="277" y="810"/>
                      <a:pt x="278" y="811"/>
                      <a:pt x="276" y="812"/>
                    </a:cubicBezTo>
                    <a:cubicBezTo>
                      <a:pt x="274" y="813"/>
                      <a:pt x="273" y="812"/>
                      <a:pt x="272" y="812"/>
                    </a:cubicBezTo>
                    <a:cubicBezTo>
                      <a:pt x="270" y="812"/>
                      <a:pt x="268" y="816"/>
                      <a:pt x="267" y="817"/>
                    </a:cubicBezTo>
                    <a:cubicBezTo>
                      <a:pt x="266" y="818"/>
                      <a:pt x="266" y="822"/>
                      <a:pt x="263" y="824"/>
                    </a:cubicBezTo>
                    <a:cubicBezTo>
                      <a:pt x="260" y="826"/>
                      <a:pt x="257" y="827"/>
                      <a:pt x="256" y="830"/>
                    </a:cubicBezTo>
                    <a:cubicBezTo>
                      <a:pt x="254" y="833"/>
                      <a:pt x="250" y="841"/>
                      <a:pt x="246" y="845"/>
                    </a:cubicBezTo>
                    <a:cubicBezTo>
                      <a:pt x="242" y="849"/>
                      <a:pt x="241" y="851"/>
                      <a:pt x="238" y="853"/>
                    </a:cubicBezTo>
                    <a:cubicBezTo>
                      <a:pt x="235" y="855"/>
                      <a:pt x="227" y="854"/>
                      <a:pt x="227" y="852"/>
                    </a:cubicBezTo>
                    <a:cubicBezTo>
                      <a:pt x="226" y="849"/>
                      <a:pt x="224" y="848"/>
                      <a:pt x="223" y="848"/>
                    </a:cubicBezTo>
                    <a:cubicBezTo>
                      <a:pt x="222" y="848"/>
                      <a:pt x="220" y="847"/>
                      <a:pt x="218" y="848"/>
                    </a:cubicBezTo>
                    <a:cubicBezTo>
                      <a:pt x="216" y="849"/>
                      <a:pt x="215" y="847"/>
                      <a:pt x="215" y="847"/>
                    </a:cubicBezTo>
                    <a:cubicBezTo>
                      <a:pt x="215" y="847"/>
                      <a:pt x="210" y="847"/>
                      <a:pt x="208" y="848"/>
                    </a:cubicBezTo>
                    <a:cubicBezTo>
                      <a:pt x="207" y="848"/>
                      <a:pt x="204" y="846"/>
                      <a:pt x="204" y="846"/>
                    </a:cubicBezTo>
                    <a:cubicBezTo>
                      <a:pt x="204" y="846"/>
                      <a:pt x="203" y="846"/>
                      <a:pt x="200" y="849"/>
                    </a:cubicBezTo>
                    <a:cubicBezTo>
                      <a:pt x="197" y="851"/>
                      <a:pt x="194" y="849"/>
                      <a:pt x="193" y="848"/>
                    </a:cubicBezTo>
                    <a:cubicBezTo>
                      <a:pt x="192" y="847"/>
                      <a:pt x="189" y="846"/>
                      <a:pt x="187" y="846"/>
                    </a:cubicBezTo>
                    <a:cubicBezTo>
                      <a:pt x="184" y="846"/>
                      <a:pt x="184" y="845"/>
                      <a:pt x="184" y="841"/>
                    </a:cubicBezTo>
                    <a:cubicBezTo>
                      <a:pt x="185" y="838"/>
                      <a:pt x="183" y="839"/>
                      <a:pt x="186" y="836"/>
                    </a:cubicBezTo>
                    <a:cubicBezTo>
                      <a:pt x="189" y="833"/>
                      <a:pt x="190" y="833"/>
                      <a:pt x="190" y="830"/>
                    </a:cubicBezTo>
                    <a:cubicBezTo>
                      <a:pt x="189" y="827"/>
                      <a:pt x="187" y="829"/>
                      <a:pt x="187" y="826"/>
                    </a:cubicBezTo>
                    <a:cubicBezTo>
                      <a:pt x="188" y="823"/>
                      <a:pt x="187" y="822"/>
                      <a:pt x="189" y="819"/>
                    </a:cubicBezTo>
                    <a:cubicBezTo>
                      <a:pt x="190" y="816"/>
                      <a:pt x="188" y="813"/>
                      <a:pt x="185" y="812"/>
                    </a:cubicBezTo>
                    <a:cubicBezTo>
                      <a:pt x="183" y="812"/>
                      <a:pt x="175" y="816"/>
                      <a:pt x="171" y="818"/>
                    </a:cubicBezTo>
                    <a:cubicBezTo>
                      <a:pt x="167" y="820"/>
                      <a:pt x="159" y="820"/>
                      <a:pt x="154" y="820"/>
                    </a:cubicBezTo>
                    <a:cubicBezTo>
                      <a:pt x="150" y="820"/>
                      <a:pt x="143" y="817"/>
                      <a:pt x="141" y="813"/>
                    </a:cubicBezTo>
                    <a:cubicBezTo>
                      <a:pt x="140" y="809"/>
                      <a:pt x="139" y="808"/>
                      <a:pt x="136" y="808"/>
                    </a:cubicBezTo>
                    <a:cubicBezTo>
                      <a:pt x="133" y="809"/>
                      <a:pt x="131" y="812"/>
                      <a:pt x="132" y="815"/>
                    </a:cubicBezTo>
                    <a:cubicBezTo>
                      <a:pt x="134" y="818"/>
                      <a:pt x="134" y="818"/>
                      <a:pt x="135" y="820"/>
                    </a:cubicBezTo>
                    <a:cubicBezTo>
                      <a:pt x="137" y="823"/>
                      <a:pt x="137" y="822"/>
                      <a:pt x="136" y="824"/>
                    </a:cubicBezTo>
                    <a:cubicBezTo>
                      <a:pt x="134" y="825"/>
                      <a:pt x="131" y="824"/>
                      <a:pt x="130" y="821"/>
                    </a:cubicBezTo>
                    <a:cubicBezTo>
                      <a:pt x="129" y="819"/>
                      <a:pt x="125" y="818"/>
                      <a:pt x="121" y="820"/>
                    </a:cubicBezTo>
                    <a:cubicBezTo>
                      <a:pt x="117" y="821"/>
                      <a:pt x="112" y="820"/>
                      <a:pt x="110" y="822"/>
                    </a:cubicBezTo>
                    <a:cubicBezTo>
                      <a:pt x="107" y="824"/>
                      <a:pt x="103" y="828"/>
                      <a:pt x="99" y="830"/>
                    </a:cubicBezTo>
                    <a:cubicBezTo>
                      <a:pt x="95" y="832"/>
                      <a:pt x="91" y="831"/>
                      <a:pt x="89" y="829"/>
                    </a:cubicBezTo>
                    <a:cubicBezTo>
                      <a:pt x="87" y="827"/>
                      <a:pt x="87" y="824"/>
                      <a:pt x="84" y="825"/>
                    </a:cubicBezTo>
                    <a:cubicBezTo>
                      <a:pt x="82" y="825"/>
                      <a:pt x="74" y="825"/>
                      <a:pt x="71" y="824"/>
                    </a:cubicBezTo>
                    <a:cubicBezTo>
                      <a:pt x="69" y="824"/>
                      <a:pt x="66" y="823"/>
                      <a:pt x="65" y="823"/>
                    </a:cubicBezTo>
                    <a:cubicBezTo>
                      <a:pt x="64" y="822"/>
                      <a:pt x="63" y="822"/>
                      <a:pt x="62" y="821"/>
                    </a:cubicBezTo>
                    <a:cubicBezTo>
                      <a:pt x="62" y="820"/>
                      <a:pt x="62" y="822"/>
                      <a:pt x="63" y="824"/>
                    </a:cubicBezTo>
                    <a:cubicBezTo>
                      <a:pt x="63" y="825"/>
                      <a:pt x="63" y="828"/>
                      <a:pt x="63" y="829"/>
                    </a:cubicBezTo>
                    <a:cubicBezTo>
                      <a:pt x="61" y="833"/>
                      <a:pt x="60" y="836"/>
                      <a:pt x="56" y="838"/>
                    </a:cubicBezTo>
                    <a:cubicBezTo>
                      <a:pt x="52" y="841"/>
                      <a:pt x="48" y="845"/>
                      <a:pt x="49" y="848"/>
                    </a:cubicBezTo>
                    <a:cubicBezTo>
                      <a:pt x="50" y="852"/>
                      <a:pt x="51" y="851"/>
                      <a:pt x="49" y="855"/>
                    </a:cubicBezTo>
                    <a:cubicBezTo>
                      <a:pt x="47" y="859"/>
                      <a:pt x="44" y="861"/>
                      <a:pt x="41" y="864"/>
                    </a:cubicBezTo>
                    <a:cubicBezTo>
                      <a:pt x="38" y="866"/>
                      <a:pt x="32" y="868"/>
                      <a:pt x="29" y="867"/>
                    </a:cubicBezTo>
                    <a:cubicBezTo>
                      <a:pt x="26" y="867"/>
                      <a:pt x="25" y="868"/>
                      <a:pt x="21" y="869"/>
                    </a:cubicBezTo>
                    <a:cubicBezTo>
                      <a:pt x="18" y="871"/>
                      <a:pt x="14" y="873"/>
                      <a:pt x="12" y="875"/>
                    </a:cubicBezTo>
                    <a:cubicBezTo>
                      <a:pt x="10" y="878"/>
                      <a:pt x="11" y="881"/>
                      <a:pt x="13" y="883"/>
                    </a:cubicBezTo>
                    <a:cubicBezTo>
                      <a:pt x="16" y="885"/>
                      <a:pt x="20" y="890"/>
                      <a:pt x="19" y="894"/>
                    </a:cubicBezTo>
                    <a:cubicBezTo>
                      <a:pt x="19" y="898"/>
                      <a:pt x="20" y="905"/>
                      <a:pt x="20" y="906"/>
                    </a:cubicBezTo>
                    <a:cubicBezTo>
                      <a:pt x="20" y="907"/>
                      <a:pt x="25" y="911"/>
                      <a:pt x="25" y="914"/>
                    </a:cubicBezTo>
                    <a:cubicBezTo>
                      <a:pt x="24" y="917"/>
                      <a:pt x="22" y="919"/>
                      <a:pt x="19" y="919"/>
                    </a:cubicBezTo>
                    <a:cubicBezTo>
                      <a:pt x="16" y="919"/>
                      <a:pt x="13" y="917"/>
                      <a:pt x="8" y="920"/>
                    </a:cubicBezTo>
                    <a:cubicBezTo>
                      <a:pt x="3" y="922"/>
                      <a:pt x="0" y="925"/>
                      <a:pt x="2" y="928"/>
                    </a:cubicBezTo>
                    <a:cubicBezTo>
                      <a:pt x="4" y="931"/>
                      <a:pt x="8" y="937"/>
                      <a:pt x="9" y="940"/>
                    </a:cubicBezTo>
                    <a:cubicBezTo>
                      <a:pt x="10" y="941"/>
                      <a:pt x="9" y="942"/>
                      <a:pt x="10" y="944"/>
                    </a:cubicBezTo>
                    <a:cubicBezTo>
                      <a:pt x="10" y="945"/>
                      <a:pt x="10" y="946"/>
                      <a:pt x="11" y="944"/>
                    </a:cubicBezTo>
                    <a:cubicBezTo>
                      <a:pt x="12" y="948"/>
                      <a:pt x="10" y="964"/>
                      <a:pt x="25" y="956"/>
                    </a:cubicBezTo>
                    <a:cubicBezTo>
                      <a:pt x="41" y="947"/>
                      <a:pt x="53" y="956"/>
                      <a:pt x="60" y="961"/>
                    </a:cubicBezTo>
                    <a:cubicBezTo>
                      <a:pt x="67" y="966"/>
                      <a:pt x="64" y="984"/>
                      <a:pt x="62" y="997"/>
                    </a:cubicBezTo>
                    <a:cubicBezTo>
                      <a:pt x="60" y="1010"/>
                      <a:pt x="62" y="1001"/>
                      <a:pt x="62" y="1026"/>
                    </a:cubicBezTo>
                    <a:cubicBezTo>
                      <a:pt x="62" y="1051"/>
                      <a:pt x="52" y="1042"/>
                      <a:pt x="49" y="1052"/>
                    </a:cubicBezTo>
                    <a:cubicBezTo>
                      <a:pt x="45" y="1062"/>
                      <a:pt x="50" y="1056"/>
                      <a:pt x="56" y="1076"/>
                    </a:cubicBezTo>
                    <a:cubicBezTo>
                      <a:pt x="63" y="1096"/>
                      <a:pt x="53" y="1084"/>
                      <a:pt x="46" y="1085"/>
                    </a:cubicBezTo>
                    <a:cubicBezTo>
                      <a:pt x="40" y="1085"/>
                      <a:pt x="31" y="1080"/>
                      <a:pt x="29" y="1080"/>
                    </a:cubicBezTo>
                    <a:cubicBezTo>
                      <a:pt x="26" y="1079"/>
                      <a:pt x="23" y="1080"/>
                      <a:pt x="22" y="1080"/>
                    </a:cubicBezTo>
                    <a:cubicBezTo>
                      <a:pt x="19" y="1079"/>
                      <a:pt x="16" y="1077"/>
                      <a:pt x="13" y="1080"/>
                    </a:cubicBezTo>
                    <a:cubicBezTo>
                      <a:pt x="9" y="1082"/>
                      <a:pt x="10" y="1084"/>
                      <a:pt x="9" y="1089"/>
                    </a:cubicBezTo>
                    <a:cubicBezTo>
                      <a:pt x="8" y="1094"/>
                      <a:pt x="11" y="1094"/>
                      <a:pt x="11" y="1097"/>
                    </a:cubicBezTo>
                    <a:cubicBezTo>
                      <a:pt x="12" y="1099"/>
                      <a:pt x="13" y="1099"/>
                      <a:pt x="15" y="1097"/>
                    </a:cubicBezTo>
                    <a:cubicBezTo>
                      <a:pt x="16" y="1095"/>
                      <a:pt x="21" y="1099"/>
                      <a:pt x="23" y="1101"/>
                    </a:cubicBezTo>
                    <a:cubicBezTo>
                      <a:pt x="25" y="1102"/>
                      <a:pt x="27" y="1104"/>
                      <a:pt x="28" y="1104"/>
                    </a:cubicBezTo>
                    <a:cubicBezTo>
                      <a:pt x="29" y="1104"/>
                      <a:pt x="28" y="1107"/>
                      <a:pt x="30" y="1109"/>
                    </a:cubicBezTo>
                    <a:cubicBezTo>
                      <a:pt x="31" y="1111"/>
                      <a:pt x="34" y="1111"/>
                      <a:pt x="36" y="1111"/>
                    </a:cubicBezTo>
                    <a:cubicBezTo>
                      <a:pt x="38" y="1110"/>
                      <a:pt x="48" y="1112"/>
                      <a:pt x="50" y="1116"/>
                    </a:cubicBezTo>
                    <a:cubicBezTo>
                      <a:pt x="52" y="1121"/>
                      <a:pt x="56" y="1122"/>
                      <a:pt x="57" y="1122"/>
                    </a:cubicBezTo>
                    <a:cubicBezTo>
                      <a:pt x="59" y="1121"/>
                      <a:pt x="64" y="1122"/>
                      <a:pt x="63" y="1127"/>
                    </a:cubicBezTo>
                    <a:cubicBezTo>
                      <a:pt x="62" y="1132"/>
                      <a:pt x="60" y="1144"/>
                      <a:pt x="61" y="1146"/>
                    </a:cubicBezTo>
                    <a:cubicBezTo>
                      <a:pt x="62" y="1148"/>
                      <a:pt x="66" y="1147"/>
                      <a:pt x="68" y="1146"/>
                    </a:cubicBezTo>
                    <a:cubicBezTo>
                      <a:pt x="71" y="1145"/>
                      <a:pt x="74" y="1148"/>
                      <a:pt x="76" y="1150"/>
                    </a:cubicBezTo>
                    <a:cubicBezTo>
                      <a:pt x="75" y="1150"/>
                      <a:pt x="76" y="1154"/>
                      <a:pt x="77" y="1155"/>
                    </a:cubicBezTo>
                    <a:cubicBezTo>
                      <a:pt x="78" y="1155"/>
                      <a:pt x="84" y="1162"/>
                      <a:pt x="85" y="1163"/>
                    </a:cubicBezTo>
                    <a:cubicBezTo>
                      <a:pt x="86" y="1165"/>
                      <a:pt x="87" y="1168"/>
                      <a:pt x="86" y="1170"/>
                    </a:cubicBezTo>
                    <a:cubicBezTo>
                      <a:pt x="85" y="1172"/>
                      <a:pt x="85" y="1173"/>
                      <a:pt x="87" y="1177"/>
                    </a:cubicBezTo>
                    <a:cubicBezTo>
                      <a:pt x="89" y="1180"/>
                      <a:pt x="88" y="1182"/>
                      <a:pt x="88" y="1182"/>
                    </a:cubicBezTo>
                    <a:cubicBezTo>
                      <a:pt x="88" y="1182"/>
                      <a:pt x="83" y="1188"/>
                      <a:pt x="83" y="1193"/>
                    </a:cubicBezTo>
                    <a:cubicBezTo>
                      <a:pt x="83" y="1198"/>
                      <a:pt x="82" y="1202"/>
                      <a:pt x="77" y="1205"/>
                    </a:cubicBezTo>
                    <a:cubicBezTo>
                      <a:pt x="73" y="1209"/>
                      <a:pt x="68" y="1212"/>
                      <a:pt x="73" y="1217"/>
                    </a:cubicBezTo>
                    <a:cubicBezTo>
                      <a:pt x="78" y="1223"/>
                      <a:pt x="83" y="1222"/>
                      <a:pt x="81" y="1226"/>
                    </a:cubicBezTo>
                    <a:cubicBezTo>
                      <a:pt x="80" y="1230"/>
                      <a:pt x="79" y="1233"/>
                      <a:pt x="77" y="1235"/>
                    </a:cubicBezTo>
                    <a:cubicBezTo>
                      <a:pt x="76" y="1237"/>
                      <a:pt x="78" y="1239"/>
                      <a:pt x="80" y="1240"/>
                    </a:cubicBezTo>
                    <a:cubicBezTo>
                      <a:pt x="82" y="1241"/>
                      <a:pt x="93" y="1245"/>
                      <a:pt x="97" y="1242"/>
                    </a:cubicBezTo>
                    <a:cubicBezTo>
                      <a:pt x="100" y="1239"/>
                      <a:pt x="105" y="1237"/>
                      <a:pt x="107" y="1237"/>
                    </a:cubicBezTo>
                    <a:cubicBezTo>
                      <a:pt x="108" y="1238"/>
                      <a:pt x="108" y="1243"/>
                      <a:pt x="106" y="1246"/>
                    </a:cubicBezTo>
                    <a:cubicBezTo>
                      <a:pt x="103" y="1249"/>
                      <a:pt x="104" y="1250"/>
                      <a:pt x="106" y="1252"/>
                    </a:cubicBezTo>
                    <a:cubicBezTo>
                      <a:pt x="108" y="1254"/>
                      <a:pt x="112" y="1257"/>
                      <a:pt x="113" y="1262"/>
                    </a:cubicBezTo>
                    <a:cubicBezTo>
                      <a:pt x="114" y="1266"/>
                      <a:pt x="115" y="1265"/>
                      <a:pt x="118" y="1269"/>
                    </a:cubicBezTo>
                    <a:cubicBezTo>
                      <a:pt x="121" y="1272"/>
                      <a:pt x="125" y="1275"/>
                      <a:pt x="128" y="1275"/>
                    </a:cubicBezTo>
                    <a:cubicBezTo>
                      <a:pt x="131" y="1275"/>
                      <a:pt x="134" y="1276"/>
                      <a:pt x="135" y="1280"/>
                    </a:cubicBezTo>
                    <a:cubicBezTo>
                      <a:pt x="136" y="1284"/>
                      <a:pt x="138" y="1284"/>
                      <a:pt x="141" y="1284"/>
                    </a:cubicBezTo>
                    <a:cubicBezTo>
                      <a:pt x="145" y="1284"/>
                      <a:pt x="149" y="1289"/>
                      <a:pt x="151" y="1291"/>
                    </a:cubicBezTo>
                    <a:cubicBezTo>
                      <a:pt x="154" y="1293"/>
                      <a:pt x="157" y="1297"/>
                      <a:pt x="160" y="1297"/>
                    </a:cubicBezTo>
                    <a:cubicBezTo>
                      <a:pt x="162" y="1297"/>
                      <a:pt x="163" y="1296"/>
                      <a:pt x="166" y="1298"/>
                    </a:cubicBezTo>
                    <a:cubicBezTo>
                      <a:pt x="169" y="1300"/>
                      <a:pt x="171" y="1300"/>
                      <a:pt x="173" y="1299"/>
                    </a:cubicBezTo>
                    <a:cubicBezTo>
                      <a:pt x="174" y="1299"/>
                      <a:pt x="176" y="1299"/>
                      <a:pt x="179" y="1302"/>
                    </a:cubicBezTo>
                    <a:cubicBezTo>
                      <a:pt x="182" y="1304"/>
                      <a:pt x="186" y="1304"/>
                      <a:pt x="188" y="1304"/>
                    </a:cubicBezTo>
                    <a:cubicBezTo>
                      <a:pt x="191" y="1303"/>
                      <a:pt x="193" y="1305"/>
                      <a:pt x="195" y="1305"/>
                    </a:cubicBezTo>
                    <a:cubicBezTo>
                      <a:pt x="196" y="1305"/>
                      <a:pt x="203" y="1306"/>
                      <a:pt x="200" y="1309"/>
                    </a:cubicBezTo>
                    <a:cubicBezTo>
                      <a:pt x="197" y="1312"/>
                      <a:pt x="193" y="1312"/>
                      <a:pt x="190" y="1316"/>
                    </a:cubicBezTo>
                    <a:cubicBezTo>
                      <a:pt x="188" y="1320"/>
                      <a:pt x="186" y="1321"/>
                      <a:pt x="187" y="1326"/>
                    </a:cubicBezTo>
                    <a:cubicBezTo>
                      <a:pt x="187" y="1331"/>
                      <a:pt x="187" y="1336"/>
                      <a:pt x="188" y="1338"/>
                    </a:cubicBezTo>
                    <a:cubicBezTo>
                      <a:pt x="190" y="1340"/>
                      <a:pt x="190" y="1340"/>
                      <a:pt x="190" y="1346"/>
                    </a:cubicBezTo>
                    <a:cubicBezTo>
                      <a:pt x="189" y="1352"/>
                      <a:pt x="189" y="1354"/>
                      <a:pt x="189" y="1357"/>
                    </a:cubicBezTo>
                    <a:cubicBezTo>
                      <a:pt x="189" y="1360"/>
                      <a:pt x="190" y="1363"/>
                      <a:pt x="190" y="1364"/>
                    </a:cubicBezTo>
                    <a:cubicBezTo>
                      <a:pt x="189" y="1365"/>
                      <a:pt x="189" y="1366"/>
                      <a:pt x="187" y="1368"/>
                    </a:cubicBezTo>
                    <a:cubicBezTo>
                      <a:pt x="186" y="1370"/>
                      <a:pt x="186" y="1370"/>
                      <a:pt x="186" y="1375"/>
                    </a:cubicBezTo>
                    <a:cubicBezTo>
                      <a:pt x="187" y="1379"/>
                      <a:pt x="188" y="1385"/>
                      <a:pt x="190" y="1386"/>
                    </a:cubicBezTo>
                    <a:cubicBezTo>
                      <a:pt x="192" y="1388"/>
                      <a:pt x="193" y="1391"/>
                      <a:pt x="196" y="1392"/>
                    </a:cubicBezTo>
                    <a:cubicBezTo>
                      <a:pt x="199" y="1393"/>
                      <a:pt x="203" y="1391"/>
                      <a:pt x="203" y="1394"/>
                    </a:cubicBezTo>
                    <a:cubicBezTo>
                      <a:pt x="203" y="1397"/>
                      <a:pt x="209" y="1400"/>
                      <a:pt x="211" y="1400"/>
                    </a:cubicBezTo>
                    <a:cubicBezTo>
                      <a:pt x="212" y="1400"/>
                      <a:pt x="215" y="1402"/>
                      <a:pt x="215" y="1405"/>
                    </a:cubicBezTo>
                    <a:cubicBezTo>
                      <a:pt x="216" y="1407"/>
                      <a:pt x="218" y="1410"/>
                      <a:pt x="219" y="1412"/>
                    </a:cubicBezTo>
                    <a:cubicBezTo>
                      <a:pt x="219" y="1414"/>
                      <a:pt x="222" y="1416"/>
                      <a:pt x="223" y="1418"/>
                    </a:cubicBezTo>
                    <a:cubicBezTo>
                      <a:pt x="225" y="1419"/>
                      <a:pt x="225" y="1419"/>
                      <a:pt x="227" y="1419"/>
                    </a:cubicBezTo>
                    <a:cubicBezTo>
                      <a:pt x="229" y="1419"/>
                      <a:pt x="235" y="1423"/>
                      <a:pt x="232" y="1425"/>
                    </a:cubicBezTo>
                    <a:cubicBezTo>
                      <a:pt x="230" y="1427"/>
                      <a:pt x="226" y="1426"/>
                      <a:pt x="226" y="1428"/>
                    </a:cubicBezTo>
                    <a:cubicBezTo>
                      <a:pt x="226" y="1431"/>
                      <a:pt x="225" y="1432"/>
                      <a:pt x="223" y="1435"/>
                    </a:cubicBezTo>
                    <a:cubicBezTo>
                      <a:pt x="221" y="1437"/>
                      <a:pt x="217" y="1438"/>
                      <a:pt x="214" y="1437"/>
                    </a:cubicBezTo>
                    <a:cubicBezTo>
                      <a:pt x="212" y="1437"/>
                      <a:pt x="208" y="1440"/>
                      <a:pt x="206" y="1439"/>
                    </a:cubicBezTo>
                    <a:cubicBezTo>
                      <a:pt x="203" y="1438"/>
                      <a:pt x="198" y="1440"/>
                      <a:pt x="199" y="1441"/>
                    </a:cubicBezTo>
                    <a:cubicBezTo>
                      <a:pt x="200" y="1443"/>
                      <a:pt x="200" y="1446"/>
                      <a:pt x="202" y="1448"/>
                    </a:cubicBezTo>
                    <a:cubicBezTo>
                      <a:pt x="203" y="1450"/>
                      <a:pt x="203" y="1453"/>
                      <a:pt x="202" y="1457"/>
                    </a:cubicBezTo>
                    <a:cubicBezTo>
                      <a:pt x="200" y="1462"/>
                      <a:pt x="198" y="1471"/>
                      <a:pt x="195" y="1473"/>
                    </a:cubicBezTo>
                    <a:cubicBezTo>
                      <a:pt x="193" y="1474"/>
                      <a:pt x="187" y="1471"/>
                      <a:pt x="190" y="1483"/>
                    </a:cubicBezTo>
                    <a:cubicBezTo>
                      <a:pt x="192" y="1494"/>
                      <a:pt x="193" y="1496"/>
                      <a:pt x="194" y="1498"/>
                    </a:cubicBezTo>
                    <a:cubicBezTo>
                      <a:pt x="195" y="1500"/>
                      <a:pt x="197" y="1503"/>
                      <a:pt x="199" y="1506"/>
                    </a:cubicBezTo>
                    <a:cubicBezTo>
                      <a:pt x="200" y="1508"/>
                      <a:pt x="201" y="1509"/>
                      <a:pt x="203" y="1513"/>
                    </a:cubicBezTo>
                    <a:cubicBezTo>
                      <a:pt x="204" y="1517"/>
                      <a:pt x="204" y="1523"/>
                      <a:pt x="205" y="1525"/>
                    </a:cubicBezTo>
                    <a:cubicBezTo>
                      <a:pt x="206" y="1527"/>
                      <a:pt x="208" y="1530"/>
                      <a:pt x="204" y="1532"/>
                    </a:cubicBezTo>
                    <a:cubicBezTo>
                      <a:pt x="200" y="1534"/>
                      <a:pt x="200" y="1539"/>
                      <a:pt x="201" y="1541"/>
                    </a:cubicBezTo>
                    <a:cubicBezTo>
                      <a:pt x="202" y="1543"/>
                      <a:pt x="205" y="1546"/>
                      <a:pt x="207" y="1547"/>
                    </a:cubicBezTo>
                    <a:cubicBezTo>
                      <a:pt x="209" y="1549"/>
                      <a:pt x="210" y="1551"/>
                      <a:pt x="208" y="1553"/>
                    </a:cubicBezTo>
                    <a:cubicBezTo>
                      <a:pt x="206" y="1555"/>
                      <a:pt x="204" y="1558"/>
                      <a:pt x="204" y="1562"/>
                    </a:cubicBezTo>
                    <a:cubicBezTo>
                      <a:pt x="205" y="1566"/>
                      <a:pt x="208" y="1569"/>
                      <a:pt x="205" y="1573"/>
                    </a:cubicBezTo>
                    <a:cubicBezTo>
                      <a:pt x="201" y="1578"/>
                      <a:pt x="199" y="1587"/>
                      <a:pt x="195" y="1587"/>
                    </a:cubicBezTo>
                    <a:cubicBezTo>
                      <a:pt x="192" y="1587"/>
                      <a:pt x="191" y="1587"/>
                      <a:pt x="189" y="1590"/>
                    </a:cubicBezTo>
                    <a:cubicBezTo>
                      <a:pt x="187" y="1593"/>
                      <a:pt x="185" y="1594"/>
                      <a:pt x="183" y="1599"/>
                    </a:cubicBezTo>
                    <a:cubicBezTo>
                      <a:pt x="180" y="1604"/>
                      <a:pt x="179" y="1605"/>
                      <a:pt x="174" y="1598"/>
                    </a:cubicBezTo>
                    <a:cubicBezTo>
                      <a:pt x="169" y="1592"/>
                      <a:pt x="165" y="1586"/>
                      <a:pt x="166" y="1580"/>
                    </a:cubicBezTo>
                    <a:cubicBezTo>
                      <a:pt x="167" y="1575"/>
                      <a:pt x="168" y="1568"/>
                      <a:pt x="169" y="1565"/>
                    </a:cubicBezTo>
                    <a:cubicBezTo>
                      <a:pt x="169" y="1562"/>
                      <a:pt x="169" y="1559"/>
                      <a:pt x="163" y="1559"/>
                    </a:cubicBezTo>
                    <a:cubicBezTo>
                      <a:pt x="157" y="1559"/>
                      <a:pt x="144" y="1564"/>
                      <a:pt x="141" y="1566"/>
                    </a:cubicBezTo>
                    <a:cubicBezTo>
                      <a:pt x="138" y="1568"/>
                      <a:pt x="138" y="1570"/>
                      <a:pt x="138" y="1574"/>
                    </a:cubicBezTo>
                    <a:cubicBezTo>
                      <a:pt x="138" y="1578"/>
                      <a:pt x="139" y="1580"/>
                      <a:pt x="140" y="1582"/>
                    </a:cubicBezTo>
                    <a:cubicBezTo>
                      <a:pt x="140" y="1584"/>
                      <a:pt x="140" y="1589"/>
                      <a:pt x="135" y="1592"/>
                    </a:cubicBezTo>
                    <a:cubicBezTo>
                      <a:pt x="131" y="1594"/>
                      <a:pt x="133" y="1599"/>
                      <a:pt x="134" y="1602"/>
                    </a:cubicBezTo>
                    <a:cubicBezTo>
                      <a:pt x="135" y="1605"/>
                      <a:pt x="139" y="1607"/>
                      <a:pt x="140" y="1607"/>
                    </a:cubicBezTo>
                    <a:cubicBezTo>
                      <a:pt x="142" y="1607"/>
                      <a:pt x="148" y="1612"/>
                      <a:pt x="143" y="1614"/>
                    </a:cubicBezTo>
                    <a:cubicBezTo>
                      <a:pt x="138" y="1616"/>
                      <a:pt x="134" y="1617"/>
                      <a:pt x="135" y="1623"/>
                    </a:cubicBezTo>
                    <a:cubicBezTo>
                      <a:pt x="135" y="1629"/>
                      <a:pt x="137" y="1632"/>
                      <a:pt x="138" y="1634"/>
                    </a:cubicBezTo>
                    <a:cubicBezTo>
                      <a:pt x="139" y="1636"/>
                      <a:pt x="140" y="1641"/>
                      <a:pt x="137" y="1642"/>
                    </a:cubicBezTo>
                    <a:cubicBezTo>
                      <a:pt x="134" y="1643"/>
                      <a:pt x="131" y="1646"/>
                      <a:pt x="130" y="1650"/>
                    </a:cubicBezTo>
                    <a:cubicBezTo>
                      <a:pt x="129" y="1653"/>
                      <a:pt x="131" y="1655"/>
                      <a:pt x="131" y="1657"/>
                    </a:cubicBezTo>
                    <a:cubicBezTo>
                      <a:pt x="130" y="1659"/>
                      <a:pt x="125" y="1659"/>
                      <a:pt x="127" y="1662"/>
                    </a:cubicBezTo>
                    <a:cubicBezTo>
                      <a:pt x="130" y="1665"/>
                      <a:pt x="134" y="1667"/>
                      <a:pt x="135" y="1668"/>
                    </a:cubicBezTo>
                    <a:cubicBezTo>
                      <a:pt x="136" y="1668"/>
                      <a:pt x="136" y="1670"/>
                      <a:pt x="136" y="1675"/>
                    </a:cubicBezTo>
                    <a:cubicBezTo>
                      <a:pt x="136" y="1680"/>
                      <a:pt x="135" y="1688"/>
                      <a:pt x="136" y="1692"/>
                    </a:cubicBezTo>
                    <a:cubicBezTo>
                      <a:pt x="137" y="1695"/>
                      <a:pt x="142" y="1700"/>
                      <a:pt x="145" y="1700"/>
                    </a:cubicBezTo>
                    <a:cubicBezTo>
                      <a:pt x="147" y="1700"/>
                      <a:pt x="149" y="1701"/>
                      <a:pt x="149" y="1704"/>
                    </a:cubicBezTo>
                    <a:cubicBezTo>
                      <a:pt x="149" y="1706"/>
                      <a:pt x="152" y="1707"/>
                      <a:pt x="154" y="1707"/>
                    </a:cubicBezTo>
                    <a:cubicBezTo>
                      <a:pt x="156" y="1707"/>
                      <a:pt x="158" y="1706"/>
                      <a:pt x="159" y="1704"/>
                    </a:cubicBezTo>
                    <a:cubicBezTo>
                      <a:pt x="161" y="1702"/>
                      <a:pt x="165" y="1701"/>
                      <a:pt x="167" y="1704"/>
                    </a:cubicBezTo>
                    <a:cubicBezTo>
                      <a:pt x="168" y="1707"/>
                      <a:pt x="168" y="1707"/>
                      <a:pt x="170" y="1708"/>
                    </a:cubicBezTo>
                    <a:cubicBezTo>
                      <a:pt x="172" y="1708"/>
                      <a:pt x="173" y="1713"/>
                      <a:pt x="173" y="1714"/>
                    </a:cubicBezTo>
                    <a:cubicBezTo>
                      <a:pt x="174" y="1716"/>
                      <a:pt x="176" y="1716"/>
                      <a:pt x="178" y="1716"/>
                    </a:cubicBezTo>
                    <a:cubicBezTo>
                      <a:pt x="180" y="1716"/>
                      <a:pt x="183" y="1717"/>
                      <a:pt x="184" y="1717"/>
                    </a:cubicBezTo>
                    <a:cubicBezTo>
                      <a:pt x="186" y="1717"/>
                      <a:pt x="188" y="1717"/>
                      <a:pt x="188" y="1721"/>
                    </a:cubicBezTo>
                    <a:cubicBezTo>
                      <a:pt x="188" y="1725"/>
                      <a:pt x="190" y="1726"/>
                      <a:pt x="191" y="1729"/>
                    </a:cubicBezTo>
                    <a:cubicBezTo>
                      <a:pt x="193" y="1732"/>
                      <a:pt x="197" y="1735"/>
                      <a:pt x="196" y="1742"/>
                    </a:cubicBezTo>
                    <a:cubicBezTo>
                      <a:pt x="195" y="1749"/>
                      <a:pt x="194" y="1749"/>
                      <a:pt x="200" y="1755"/>
                    </a:cubicBezTo>
                    <a:cubicBezTo>
                      <a:pt x="206" y="1761"/>
                      <a:pt x="215" y="1764"/>
                      <a:pt x="218" y="1767"/>
                    </a:cubicBezTo>
                    <a:cubicBezTo>
                      <a:pt x="222" y="1770"/>
                      <a:pt x="228" y="1778"/>
                      <a:pt x="232" y="1780"/>
                    </a:cubicBezTo>
                    <a:cubicBezTo>
                      <a:pt x="235" y="1782"/>
                      <a:pt x="239" y="1784"/>
                      <a:pt x="241" y="1787"/>
                    </a:cubicBezTo>
                    <a:cubicBezTo>
                      <a:pt x="243" y="1790"/>
                      <a:pt x="246" y="1793"/>
                      <a:pt x="247" y="1795"/>
                    </a:cubicBezTo>
                    <a:cubicBezTo>
                      <a:pt x="247" y="1797"/>
                      <a:pt x="253" y="1800"/>
                      <a:pt x="256" y="1804"/>
                    </a:cubicBezTo>
                    <a:cubicBezTo>
                      <a:pt x="259" y="1808"/>
                      <a:pt x="263" y="1808"/>
                      <a:pt x="262" y="1816"/>
                    </a:cubicBezTo>
                    <a:cubicBezTo>
                      <a:pt x="262" y="1824"/>
                      <a:pt x="261" y="1825"/>
                      <a:pt x="264" y="1828"/>
                    </a:cubicBezTo>
                    <a:cubicBezTo>
                      <a:pt x="268" y="1830"/>
                      <a:pt x="274" y="1831"/>
                      <a:pt x="275" y="1827"/>
                    </a:cubicBezTo>
                    <a:cubicBezTo>
                      <a:pt x="276" y="1823"/>
                      <a:pt x="275" y="1820"/>
                      <a:pt x="280" y="1821"/>
                    </a:cubicBezTo>
                    <a:cubicBezTo>
                      <a:pt x="286" y="1822"/>
                      <a:pt x="289" y="1820"/>
                      <a:pt x="289" y="1817"/>
                    </a:cubicBezTo>
                    <a:cubicBezTo>
                      <a:pt x="289" y="1814"/>
                      <a:pt x="294" y="1806"/>
                      <a:pt x="295" y="1804"/>
                    </a:cubicBezTo>
                    <a:cubicBezTo>
                      <a:pt x="296" y="1802"/>
                      <a:pt x="299" y="1802"/>
                      <a:pt x="300" y="1803"/>
                    </a:cubicBezTo>
                    <a:cubicBezTo>
                      <a:pt x="301" y="1804"/>
                      <a:pt x="302" y="1808"/>
                      <a:pt x="304" y="1808"/>
                    </a:cubicBezTo>
                    <a:cubicBezTo>
                      <a:pt x="306" y="1808"/>
                      <a:pt x="309" y="1807"/>
                      <a:pt x="310" y="1806"/>
                    </a:cubicBezTo>
                    <a:cubicBezTo>
                      <a:pt x="311" y="1804"/>
                      <a:pt x="317" y="1807"/>
                      <a:pt x="320" y="1810"/>
                    </a:cubicBezTo>
                    <a:cubicBezTo>
                      <a:pt x="322" y="1813"/>
                      <a:pt x="330" y="1820"/>
                      <a:pt x="335" y="1821"/>
                    </a:cubicBezTo>
                    <a:cubicBezTo>
                      <a:pt x="339" y="1822"/>
                      <a:pt x="339" y="1823"/>
                      <a:pt x="341" y="1823"/>
                    </a:cubicBezTo>
                    <a:cubicBezTo>
                      <a:pt x="342" y="1823"/>
                      <a:pt x="345" y="1825"/>
                      <a:pt x="343" y="1829"/>
                    </a:cubicBezTo>
                    <a:cubicBezTo>
                      <a:pt x="342" y="1833"/>
                      <a:pt x="342" y="1834"/>
                      <a:pt x="343" y="1835"/>
                    </a:cubicBezTo>
                    <a:cubicBezTo>
                      <a:pt x="344" y="1837"/>
                      <a:pt x="346" y="1838"/>
                      <a:pt x="345" y="1841"/>
                    </a:cubicBezTo>
                    <a:cubicBezTo>
                      <a:pt x="344" y="1845"/>
                      <a:pt x="346" y="1849"/>
                      <a:pt x="347" y="1851"/>
                    </a:cubicBezTo>
                    <a:cubicBezTo>
                      <a:pt x="349" y="1852"/>
                      <a:pt x="367" y="1868"/>
                      <a:pt x="367" y="1868"/>
                    </a:cubicBezTo>
                    <a:cubicBezTo>
                      <a:pt x="367" y="1868"/>
                      <a:pt x="370" y="1870"/>
                      <a:pt x="370" y="1874"/>
                    </a:cubicBezTo>
                    <a:cubicBezTo>
                      <a:pt x="370" y="1877"/>
                      <a:pt x="371" y="1878"/>
                      <a:pt x="372" y="1879"/>
                    </a:cubicBezTo>
                    <a:cubicBezTo>
                      <a:pt x="373" y="1880"/>
                      <a:pt x="375" y="1880"/>
                      <a:pt x="375" y="1883"/>
                    </a:cubicBezTo>
                    <a:cubicBezTo>
                      <a:pt x="375" y="1886"/>
                      <a:pt x="376" y="1888"/>
                      <a:pt x="377" y="1889"/>
                    </a:cubicBezTo>
                    <a:cubicBezTo>
                      <a:pt x="378" y="1890"/>
                      <a:pt x="382" y="1895"/>
                      <a:pt x="383" y="1895"/>
                    </a:cubicBezTo>
                    <a:cubicBezTo>
                      <a:pt x="385" y="1895"/>
                      <a:pt x="386" y="1897"/>
                      <a:pt x="387" y="1896"/>
                    </a:cubicBezTo>
                    <a:cubicBezTo>
                      <a:pt x="389" y="1895"/>
                      <a:pt x="396" y="1904"/>
                      <a:pt x="397" y="1906"/>
                    </a:cubicBezTo>
                    <a:cubicBezTo>
                      <a:pt x="399" y="1908"/>
                      <a:pt x="405" y="1906"/>
                      <a:pt x="406" y="1908"/>
                    </a:cubicBezTo>
                    <a:cubicBezTo>
                      <a:pt x="407" y="1909"/>
                      <a:pt x="410" y="1910"/>
                      <a:pt x="410" y="1913"/>
                    </a:cubicBezTo>
                    <a:cubicBezTo>
                      <a:pt x="411" y="1917"/>
                      <a:pt x="410" y="1917"/>
                      <a:pt x="413" y="1921"/>
                    </a:cubicBezTo>
                    <a:cubicBezTo>
                      <a:pt x="417" y="1924"/>
                      <a:pt x="417" y="1927"/>
                      <a:pt x="417" y="1935"/>
                    </a:cubicBezTo>
                    <a:cubicBezTo>
                      <a:pt x="417" y="1943"/>
                      <a:pt x="419" y="1947"/>
                      <a:pt x="421" y="1950"/>
                    </a:cubicBezTo>
                    <a:cubicBezTo>
                      <a:pt x="424" y="1954"/>
                      <a:pt x="430" y="1962"/>
                      <a:pt x="433" y="1958"/>
                    </a:cubicBezTo>
                    <a:cubicBezTo>
                      <a:pt x="435" y="1954"/>
                      <a:pt x="435" y="1952"/>
                      <a:pt x="440" y="1952"/>
                    </a:cubicBezTo>
                    <a:cubicBezTo>
                      <a:pt x="444" y="1953"/>
                      <a:pt x="445" y="1953"/>
                      <a:pt x="446" y="1951"/>
                    </a:cubicBezTo>
                    <a:cubicBezTo>
                      <a:pt x="448" y="1949"/>
                      <a:pt x="451" y="1950"/>
                      <a:pt x="453" y="1950"/>
                    </a:cubicBezTo>
                    <a:cubicBezTo>
                      <a:pt x="454" y="1950"/>
                      <a:pt x="458" y="1950"/>
                      <a:pt x="459" y="1952"/>
                    </a:cubicBezTo>
                    <a:cubicBezTo>
                      <a:pt x="460" y="1954"/>
                      <a:pt x="463" y="1955"/>
                      <a:pt x="464" y="1956"/>
                    </a:cubicBezTo>
                    <a:cubicBezTo>
                      <a:pt x="465" y="1957"/>
                      <a:pt x="473" y="1962"/>
                      <a:pt x="473" y="1962"/>
                    </a:cubicBezTo>
                    <a:cubicBezTo>
                      <a:pt x="473" y="1962"/>
                      <a:pt x="472" y="1966"/>
                      <a:pt x="470" y="1967"/>
                    </a:cubicBezTo>
                    <a:cubicBezTo>
                      <a:pt x="468" y="1969"/>
                      <a:pt x="468" y="1969"/>
                      <a:pt x="468" y="1975"/>
                    </a:cubicBezTo>
                    <a:cubicBezTo>
                      <a:pt x="468" y="1981"/>
                      <a:pt x="470" y="1979"/>
                      <a:pt x="471" y="1980"/>
                    </a:cubicBezTo>
                    <a:cubicBezTo>
                      <a:pt x="472" y="1980"/>
                      <a:pt x="473" y="1983"/>
                      <a:pt x="471" y="1984"/>
                    </a:cubicBezTo>
                    <a:cubicBezTo>
                      <a:pt x="469" y="1986"/>
                      <a:pt x="466" y="1992"/>
                      <a:pt x="468" y="1993"/>
                    </a:cubicBezTo>
                    <a:cubicBezTo>
                      <a:pt x="469" y="1995"/>
                      <a:pt x="472" y="1997"/>
                      <a:pt x="475" y="1998"/>
                    </a:cubicBezTo>
                    <a:cubicBezTo>
                      <a:pt x="477" y="1999"/>
                      <a:pt x="481" y="2000"/>
                      <a:pt x="481" y="2004"/>
                    </a:cubicBezTo>
                    <a:cubicBezTo>
                      <a:pt x="481" y="2009"/>
                      <a:pt x="481" y="2009"/>
                      <a:pt x="483" y="2011"/>
                    </a:cubicBezTo>
                    <a:cubicBezTo>
                      <a:pt x="486" y="2013"/>
                      <a:pt x="489" y="2015"/>
                      <a:pt x="491" y="2015"/>
                    </a:cubicBezTo>
                    <a:cubicBezTo>
                      <a:pt x="492" y="2015"/>
                      <a:pt x="497" y="2016"/>
                      <a:pt x="497" y="2021"/>
                    </a:cubicBezTo>
                    <a:cubicBezTo>
                      <a:pt x="496" y="2025"/>
                      <a:pt x="499" y="2026"/>
                      <a:pt x="502" y="2029"/>
                    </a:cubicBezTo>
                    <a:cubicBezTo>
                      <a:pt x="505" y="2032"/>
                      <a:pt x="511" y="2036"/>
                      <a:pt x="516" y="2034"/>
                    </a:cubicBezTo>
                    <a:cubicBezTo>
                      <a:pt x="520" y="2031"/>
                      <a:pt x="521" y="2031"/>
                      <a:pt x="523" y="2029"/>
                    </a:cubicBezTo>
                    <a:cubicBezTo>
                      <a:pt x="525" y="2028"/>
                      <a:pt x="531" y="2029"/>
                      <a:pt x="533" y="2031"/>
                    </a:cubicBezTo>
                    <a:cubicBezTo>
                      <a:pt x="534" y="2032"/>
                      <a:pt x="536" y="2037"/>
                      <a:pt x="533" y="2039"/>
                    </a:cubicBezTo>
                    <a:cubicBezTo>
                      <a:pt x="530" y="2042"/>
                      <a:pt x="528" y="2044"/>
                      <a:pt x="526" y="2046"/>
                    </a:cubicBezTo>
                    <a:cubicBezTo>
                      <a:pt x="524" y="2047"/>
                      <a:pt x="523" y="2048"/>
                      <a:pt x="523" y="2053"/>
                    </a:cubicBezTo>
                    <a:cubicBezTo>
                      <a:pt x="522" y="2058"/>
                      <a:pt x="523" y="2063"/>
                      <a:pt x="528" y="2062"/>
                    </a:cubicBezTo>
                    <a:cubicBezTo>
                      <a:pt x="532" y="2060"/>
                      <a:pt x="535" y="2057"/>
                      <a:pt x="535" y="2062"/>
                    </a:cubicBezTo>
                    <a:cubicBezTo>
                      <a:pt x="536" y="2067"/>
                      <a:pt x="537" y="2068"/>
                      <a:pt x="540" y="2067"/>
                    </a:cubicBezTo>
                    <a:cubicBezTo>
                      <a:pt x="544" y="2066"/>
                      <a:pt x="553" y="2063"/>
                      <a:pt x="555" y="2069"/>
                    </a:cubicBezTo>
                    <a:cubicBezTo>
                      <a:pt x="557" y="2075"/>
                      <a:pt x="556" y="2078"/>
                      <a:pt x="559" y="2075"/>
                    </a:cubicBezTo>
                    <a:cubicBezTo>
                      <a:pt x="562" y="2073"/>
                      <a:pt x="564" y="2074"/>
                      <a:pt x="564" y="2071"/>
                    </a:cubicBezTo>
                    <a:cubicBezTo>
                      <a:pt x="565" y="2067"/>
                      <a:pt x="572" y="2066"/>
                      <a:pt x="570" y="2071"/>
                    </a:cubicBezTo>
                    <a:cubicBezTo>
                      <a:pt x="569" y="2077"/>
                      <a:pt x="568" y="2082"/>
                      <a:pt x="571" y="2084"/>
                    </a:cubicBezTo>
                    <a:cubicBezTo>
                      <a:pt x="573" y="2086"/>
                      <a:pt x="576" y="2088"/>
                      <a:pt x="576" y="2090"/>
                    </a:cubicBezTo>
                    <a:cubicBezTo>
                      <a:pt x="576" y="2092"/>
                      <a:pt x="575" y="2098"/>
                      <a:pt x="576" y="2101"/>
                    </a:cubicBezTo>
                    <a:cubicBezTo>
                      <a:pt x="577" y="2104"/>
                      <a:pt x="579" y="2105"/>
                      <a:pt x="577" y="2107"/>
                    </a:cubicBezTo>
                    <a:cubicBezTo>
                      <a:pt x="576" y="2109"/>
                      <a:pt x="576" y="2111"/>
                      <a:pt x="578" y="2113"/>
                    </a:cubicBezTo>
                    <a:cubicBezTo>
                      <a:pt x="580" y="2116"/>
                      <a:pt x="585" y="2118"/>
                      <a:pt x="586" y="2114"/>
                    </a:cubicBezTo>
                    <a:cubicBezTo>
                      <a:pt x="587" y="2110"/>
                      <a:pt x="586" y="2112"/>
                      <a:pt x="588" y="2111"/>
                    </a:cubicBezTo>
                    <a:cubicBezTo>
                      <a:pt x="590" y="2110"/>
                      <a:pt x="590" y="2106"/>
                      <a:pt x="591" y="2103"/>
                    </a:cubicBezTo>
                    <a:cubicBezTo>
                      <a:pt x="591" y="2100"/>
                      <a:pt x="599" y="2094"/>
                      <a:pt x="600" y="2093"/>
                    </a:cubicBezTo>
                    <a:cubicBezTo>
                      <a:pt x="602" y="2092"/>
                      <a:pt x="607" y="2097"/>
                      <a:pt x="604" y="2100"/>
                    </a:cubicBezTo>
                    <a:cubicBezTo>
                      <a:pt x="602" y="2102"/>
                      <a:pt x="601" y="2103"/>
                      <a:pt x="600" y="2107"/>
                    </a:cubicBezTo>
                    <a:cubicBezTo>
                      <a:pt x="600" y="2110"/>
                      <a:pt x="600" y="2111"/>
                      <a:pt x="603" y="2113"/>
                    </a:cubicBezTo>
                    <a:cubicBezTo>
                      <a:pt x="605" y="2115"/>
                      <a:pt x="610" y="2117"/>
                      <a:pt x="611" y="2118"/>
                    </a:cubicBezTo>
                    <a:cubicBezTo>
                      <a:pt x="612" y="2120"/>
                      <a:pt x="616" y="2124"/>
                      <a:pt x="619" y="2119"/>
                    </a:cubicBezTo>
                    <a:cubicBezTo>
                      <a:pt x="622" y="2114"/>
                      <a:pt x="622" y="2114"/>
                      <a:pt x="623" y="2112"/>
                    </a:cubicBezTo>
                    <a:cubicBezTo>
                      <a:pt x="624" y="2109"/>
                      <a:pt x="628" y="2107"/>
                      <a:pt x="632" y="2108"/>
                    </a:cubicBezTo>
                    <a:cubicBezTo>
                      <a:pt x="635" y="2110"/>
                      <a:pt x="640" y="2111"/>
                      <a:pt x="640" y="2111"/>
                    </a:cubicBezTo>
                    <a:cubicBezTo>
                      <a:pt x="640" y="2111"/>
                      <a:pt x="644" y="2114"/>
                      <a:pt x="645" y="2118"/>
                    </a:cubicBezTo>
                    <a:cubicBezTo>
                      <a:pt x="645" y="2122"/>
                      <a:pt x="649" y="2122"/>
                      <a:pt x="650" y="2123"/>
                    </a:cubicBezTo>
                    <a:cubicBezTo>
                      <a:pt x="651" y="2123"/>
                      <a:pt x="655" y="2127"/>
                      <a:pt x="655" y="2128"/>
                    </a:cubicBezTo>
                    <a:cubicBezTo>
                      <a:pt x="656" y="2129"/>
                      <a:pt x="657" y="2129"/>
                      <a:pt x="661" y="2130"/>
                    </a:cubicBezTo>
                    <a:cubicBezTo>
                      <a:pt x="666" y="2131"/>
                      <a:pt x="665" y="2133"/>
                      <a:pt x="665" y="2136"/>
                    </a:cubicBezTo>
                    <a:cubicBezTo>
                      <a:pt x="665" y="2138"/>
                      <a:pt x="668" y="2140"/>
                      <a:pt x="670" y="2142"/>
                    </a:cubicBezTo>
                    <a:cubicBezTo>
                      <a:pt x="672" y="2144"/>
                      <a:pt x="675" y="2145"/>
                      <a:pt x="677" y="2145"/>
                    </a:cubicBezTo>
                    <a:cubicBezTo>
                      <a:pt x="680" y="2146"/>
                      <a:pt x="685" y="2144"/>
                      <a:pt x="685" y="2144"/>
                    </a:cubicBezTo>
                    <a:cubicBezTo>
                      <a:pt x="685" y="2144"/>
                      <a:pt x="688" y="2145"/>
                      <a:pt x="689" y="2146"/>
                    </a:cubicBezTo>
                    <a:cubicBezTo>
                      <a:pt x="690" y="2148"/>
                      <a:pt x="693" y="2148"/>
                      <a:pt x="694" y="2147"/>
                    </a:cubicBezTo>
                    <a:cubicBezTo>
                      <a:pt x="695" y="2147"/>
                      <a:pt x="697" y="2146"/>
                      <a:pt x="700" y="2147"/>
                    </a:cubicBezTo>
                    <a:cubicBezTo>
                      <a:pt x="702" y="2149"/>
                      <a:pt x="704" y="2150"/>
                      <a:pt x="707" y="2152"/>
                    </a:cubicBezTo>
                    <a:cubicBezTo>
                      <a:pt x="709" y="2153"/>
                      <a:pt x="710" y="2153"/>
                      <a:pt x="712" y="2150"/>
                    </a:cubicBezTo>
                    <a:cubicBezTo>
                      <a:pt x="714" y="2148"/>
                      <a:pt x="717" y="2142"/>
                      <a:pt x="722" y="2145"/>
                    </a:cubicBezTo>
                    <a:cubicBezTo>
                      <a:pt x="726" y="2147"/>
                      <a:pt x="737" y="2154"/>
                      <a:pt x="741" y="2151"/>
                    </a:cubicBezTo>
                    <a:cubicBezTo>
                      <a:pt x="743" y="2150"/>
                      <a:pt x="749" y="2148"/>
                      <a:pt x="752" y="2150"/>
                    </a:cubicBezTo>
                    <a:cubicBezTo>
                      <a:pt x="755" y="2153"/>
                      <a:pt x="756" y="2154"/>
                      <a:pt x="759" y="2153"/>
                    </a:cubicBezTo>
                    <a:cubicBezTo>
                      <a:pt x="762" y="2152"/>
                      <a:pt x="770" y="2148"/>
                      <a:pt x="771" y="2147"/>
                    </a:cubicBezTo>
                    <a:cubicBezTo>
                      <a:pt x="773" y="2147"/>
                      <a:pt x="778" y="2146"/>
                      <a:pt x="780" y="2144"/>
                    </a:cubicBezTo>
                    <a:cubicBezTo>
                      <a:pt x="783" y="2142"/>
                      <a:pt x="787" y="2145"/>
                      <a:pt x="790" y="2145"/>
                    </a:cubicBezTo>
                    <a:cubicBezTo>
                      <a:pt x="793" y="2146"/>
                      <a:pt x="796" y="2147"/>
                      <a:pt x="797" y="2149"/>
                    </a:cubicBezTo>
                    <a:cubicBezTo>
                      <a:pt x="798" y="2150"/>
                      <a:pt x="799" y="2165"/>
                      <a:pt x="799" y="2170"/>
                    </a:cubicBezTo>
                    <a:cubicBezTo>
                      <a:pt x="799" y="2174"/>
                      <a:pt x="796" y="2182"/>
                      <a:pt x="792" y="2186"/>
                    </a:cubicBezTo>
                    <a:cubicBezTo>
                      <a:pt x="788" y="2191"/>
                      <a:pt x="786" y="2195"/>
                      <a:pt x="786" y="2198"/>
                    </a:cubicBezTo>
                    <a:cubicBezTo>
                      <a:pt x="786" y="2201"/>
                      <a:pt x="791" y="2211"/>
                      <a:pt x="793" y="2216"/>
                    </a:cubicBezTo>
                    <a:cubicBezTo>
                      <a:pt x="796" y="2221"/>
                      <a:pt x="797" y="2224"/>
                      <a:pt x="804" y="2224"/>
                    </a:cubicBezTo>
                    <a:cubicBezTo>
                      <a:pt x="811" y="2223"/>
                      <a:pt x="815" y="2220"/>
                      <a:pt x="814" y="2213"/>
                    </a:cubicBezTo>
                    <a:cubicBezTo>
                      <a:pt x="813" y="2206"/>
                      <a:pt x="812" y="2205"/>
                      <a:pt x="814" y="2202"/>
                    </a:cubicBezTo>
                    <a:cubicBezTo>
                      <a:pt x="817" y="2198"/>
                      <a:pt x="818" y="2192"/>
                      <a:pt x="818" y="2189"/>
                    </a:cubicBezTo>
                    <a:cubicBezTo>
                      <a:pt x="819" y="2187"/>
                      <a:pt x="821" y="2186"/>
                      <a:pt x="824" y="2183"/>
                    </a:cubicBezTo>
                    <a:cubicBezTo>
                      <a:pt x="828" y="2179"/>
                      <a:pt x="841" y="2172"/>
                      <a:pt x="844" y="2168"/>
                    </a:cubicBezTo>
                    <a:cubicBezTo>
                      <a:pt x="847" y="2163"/>
                      <a:pt x="845" y="2162"/>
                      <a:pt x="849" y="2160"/>
                    </a:cubicBezTo>
                    <a:cubicBezTo>
                      <a:pt x="853" y="2158"/>
                      <a:pt x="855" y="2158"/>
                      <a:pt x="858" y="2156"/>
                    </a:cubicBezTo>
                    <a:cubicBezTo>
                      <a:pt x="860" y="2153"/>
                      <a:pt x="864" y="2152"/>
                      <a:pt x="867" y="2153"/>
                    </a:cubicBezTo>
                    <a:cubicBezTo>
                      <a:pt x="870" y="2153"/>
                      <a:pt x="872" y="2155"/>
                      <a:pt x="874" y="2153"/>
                    </a:cubicBezTo>
                    <a:cubicBezTo>
                      <a:pt x="875" y="2151"/>
                      <a:pt x="875" y="2149"/>
                      <a:pt x="881" y="2152"/>
                    </a:cubicBezTo>
                    <a:cubicBezTo>
                      <a:pt x="887" y="2155"/>
                      <a:pt x="894" y="2162"/>
                      <a:pt x="895" y="2162"/>
                    </a:cubicBezTo>
                    <a:cubicBezTo>
                      <a:pt x="897" y="2162"/>
                      <a:pt x="901" y="2162"/>
                      <a:pt x="904" y="2162"/>
                    </a:cubicBezTo>
                    <a:cubicBezTo>
                      <a:pt x="906" y="2161"/>
                      <a:pt x="909" y="2161"/>
                      <a:pt x="912" y="2164"/>
                    </a:cubicBezTo>
                    <a:cubicBezTo>
                      <a:pt x="915" y="2167"/>
                      <a:pt x="922" y="2170"/>
                      <a:pt x="924" y="2173"/>
                    </a:cubicBezTo>
                    <a:cubicBezTo>
                      <a:pt x="926" y="2175"/>
                      <a:pt x="934" y="2179"/>
                      <a:pt x="936" y="2179"/>
                    </a:cubicBezTo>
                    <a:cubicBezTo>
                      <a:pt x="938" y="2179"/>
                      <a:pt x="947" y="2179"/>
                      <a:pt x="948" y="2181"/>
                    </a:cubicBezTo>
                    <a:cubicBezTo>
                      <a:pt x="950" y="2183"/>
                      <a:pt x="957" y="2190"/>
                      <a:pt x="960" y="2192"/>
                    </a:cubicBezTo>
                    <a:cubicBezTo>
                      <a:pt x="963" y="2195"/>
                      <a:pt x="966" y="2196"/>
                      <a:pt x="969" y="2198"/>
                    </a:cubicBezTo>
                    <a:cubicBezTo>
                      <a:pt x="972" y="2200"/>
                      <a:pt x="973" y="2202"/>
                      <a:pt x="975" y="2199"/>
                    </a:cubicBezTo>
                    <a:cubicBezTo>
                      <a:pt x="977" y="2195"/>
                      <a:pt x="976" y="2194"/>
                      <a:pt x="980" y="2194"/>
                    </a:cubicBezTo>
                    <a:cubicBezTo>
                      <a:pt x="983" y="2195"/>
                      <a:pt x="988" y="2196"/>
                      <a:pt x="989" y="2193"/>
                    </a:cubicBezTo>
                    <a:cubicBezTo>
                      <a:pt x="991" y="2189"/>
                      <a:pt x="997" y="2189"/>
                      <a:pt x="999" y="2194"/>
                    </a:cubicBezTo>
                    <a:cubicBezTo>
                      <a:pt x="1001" y="2198"/>
                      <a:pt x="1002" y="2202"/>
                      <a:pt x="1005" y="2204"/>
                    </a:cubicBezTo>
                    <a:cubicBezTo>
                      <a:pt x="1008" y="2206"/>
                      <a:pt x="1012" y="2206"/>
                      <a:pt x="1009" y="2208"/>
                    </a:cubicBezTo>
                    <a:cubicBezTo>
                      <a:pt x="1007" y="2211"/>
                      <a:pt x="1004" y="2214"/>
                      <a:pt x="1007" y="2216"/>
                    </a:cubicBezTo>
                    <a:cubicBezTo>
                      <a:pt x="1009" y="2217"/>
                      <a:pt x="1011" y="2221"/>
                      <a:pt x="1009" y="2225"/>
                    </a:cubicBezTo>
                    <a:cubicBezTo>
                      <a:pt x="1007" y="2229"/>
                      <a:pt x="1007" y="2235"/>
                      <a:pt x="1008" y="2239"/>
                    </a:cubicBezTo>
                    <a:cubicBezTo>
                      <a:pt x="1008" y="2240"/>
                      <a:pt x="1008" y="2240"/>
                      <a:pt x="1008" y="2241"/>
                    </a:cubicBezTo>
                    <a:cubicBezTo>
                      <a:pt x="1008" y="2241"/>
                      <a:pt x="1008" y="2241"/>
                      <a:pt x="1008" y="2241"/>
                    </a:cubicBezTo>
                    <a:cubicBezTo>
                      <a:pt x="1010" y="2245"/>
                      <a:pt x="1011" y="2246"/>
                      <a:pt x="1016" y="2246"/>
                    </a:cubicBezTo>
                    <a:cubicBezTo>
                      <a:pt x="1021" y="2247"/>
                      <a:pt x="1029" y="2249"/>
                      <a:pt x="1031" y="2249"/>
                    </a:cubicBezTo>
                    <a:cubicBezTo>
                      <a:pt x="1033" y="2250"/>
                      <a:pt x="1037" y="2254"/>
                      <a:pt x="1039" y="2257"/>
                    </a:cubicBezTo>
                    <a:cubicBezTo>
                      <a:pt x="1041" y="2261"/>
                      <a:pt x="1042" y="2267"/>
                      <a:pt x="1038" y="2270"/>
                    </a:cubicBezTo>
                    <a:cubicBezTo>
                      <a:pt x="1033" y="2274"/>
                      <a:pt x="1032" y="2275"/>
                      <a:pt x="1032" y="2283"/>
                    </a:cubicBezTo>
                    <a:cubicBezTo>
                      <a:pt x="1032" y="2290"/>
                      <a:pt x="1035" y="2297"/>
                      <a:pt x="1035" y="2300"/>
                    </a:cubicBezTo>
                    <a:cubicBezTo>
                      <a:pt x="1034" y="2303"/>
                      <a:pt x="1039" y="2307"/>
                      <a:pt x="1044" y="2307"/>
                    </a:cubicBezTo>
                    <a:cubicBezTo>
                      <a:pt x="1048" y="2306"/>
                      <a:pt x="1058" y="2307"/>
                      <a:pt x="1063" y="2307"/>
                    </a:cubicBezTo>
                    <a:cubicBezTo>
                      <a:pt x="1068" y="2307"/>
                      <a:pt x="1074" y="2303"/>
                      <a:pt x="1078" y="2306"/>
                    </a:cubicBezTo>
                    <a:cubicBezTo>
                      <a:pt x="1082" y="2308"/>
                      <a:pt x="1083" y="2312"/>
                      <a:pt x="1090" y="2313"/>
                    </a:cubicBezTo>
                    <a:cubicBezTo>
                      <a:pt x="1096" y="2313"/>
                      <a:pt x="1104" y="2317"/>
                      <a:pt x="1106" y="2319"/>
                    </a:cubicBezTo>
                    <a:cubicBezTo>
                      <a:pt x="1108" y="2320"/>
                      <a:pt x="1113" y="2321"/>
                      <a:pt x="1117" y="2320"/>
                    </a:cubicBezTo>
                    <a:cubicBezTo>
                      <a:pt x="1121" y="2318"/>
                      <a:pt x="1138" y="2320"/>
                      <a:pt x="1142" y="2320"/>
                    </a:cubicBezTo>
                    <a:cubicBezTo>
                      <a:pt x="1146" y="2320"/>
                      <a:pt x="1156" y="2320"/>
                      <a:pt x="1160" y="2319"/>
                    </a:cubicBezTo>
                    <a:cubicBezTo>
                      <a:pt x="1164" y="2319"/>
                      <a:pt x="1171" y="2317"/>
                      <a:pt x="1174" y="2311"/>
                    </a:cubicBezTo>
                    <a:cubicBezTo>
                      <a:pt x="1177" y="2306"/>
                      <a:pt x="1181" y="2296"/>
                      <a:pt x="1188" y="2290"/>
                    </a:cubicBezTo>
                    <a:cubicBezTo>
                      <a:pt x="1196" y="2285"/>
                      <a:pt x="1204" y="2276"/>
                      <a:pt x="1205" y="2275"/>
                    </a:cubicBezTo>
                    <a:cubicBezTo>
                      <a:pt x="1206" y="2275"/>
                      <a:pt x="1208" y="2270"/>
                      <a:pt x="1212" y="2270"/>
                    </a:cubicBezTo>
                    <a:cubicBezTo>
                      <a:pt x="1216" y="2270"/>
                      <a:pt x="1229" y="2270"/>
                      <a:pt x="1229" y="2270"/>
                    </a:cubicBezTo>
                    <a:cubicBezTo>
                      <a:pt x="1229" y="2270"/>
                      <a:pt x="1232" y="2271"/>
                      <a:pt x="1240" y="2270"/>
                    </a:cubicBezTo>
                    <a:cubicBezTo>
                      <a:pt x="1249" y="2269"/>
                      <a:pt x="1258" y="2264"/>
                      <a:pt x="1264" y="2261"/>
                    </a:cubicBezTo>
                    <a:cubicBezTo>
                      <a:pt x="1270" y="2258"/>
                      <a:pt x="1281" y="2256"/>
                      <a:pt x="1287" y="2254"/>
                    </a:cubicBezTo>
                    <a:cubicBezTo>
                      <a:pt x="1292" y="2253"/>
                      <a:pt x="1295" y="2252"/>
                      <a:pt x="1297" y="2248"/>
                    </a:cubicBezTo>
                    <a:cubicBezTo>
                      <a:pt x="1300" y="2244"/>
                      <a:pt x="1305" y="2237"/>
                      <a:pt x="1307" y="2235"/>
                    </a:cubicBezTo>
                    <a:cubicBezTo>
                      <a:pt x="1308" y="2233"/>
                      <a:pt x="1310" y="2231"/>
                      <a:pt x="1316" y="2231"/>
                    </a:cubicBezTo>
                    <a:cubicBezTo>
                      <a:pt x="1321" y="2230"/>
                      <a:pt x="1332" y="2228"/>
                      <a:pt x="1336" y="2227"/>
                    </a:cubicBezTo>
                    <a:cubicBezTo>
                      <a:pt x="1339" y="2225"/>
                      <a:pt x="1343" y="2223"/>
                      <a:pt x="1348" y="2229"/>
                    </a:cubicBezTo>
                    <a:cubicBezTo>
                      <a:pt x="1352" y="2235"/>
                      <a:pt x="1359" y="2236"/>
                      <a:pt x="1361" y="2236"/>
                    </a:cubicBezTo>
                    <a:cubicBezTo>
                      <a:pt x="1363" y="2236"/>
                      <a:pt x="1371" y="2235"/>
                      <a:pt x="1372" y="2235"/>
                    </a:cubicBezTo>
                    <a:cubicBezTo>
                      <a:pt x="1373" y="2235"/>
                      <a:pt x="1378" y="2237"/>
                      <a:pt x="1378" y="2240"/>
                    </a:cubicBezTo>
                    <a:cubicBezTo>
                      <a:pt x="1379" y="2243"/>
                      <a:pt x="1380" y="2246"/>
                      <a:pt x="1383" y="2245"/>
                    </a:cubicBezTo>
                    <a:cubicBezTo>
                      <a:pt x="1386" y="2244"/>
                      <a:pt x="1387" y="2241"/>
                      <a:pt x="1390" y="2243"/>
                    </a:cubicBezTo>
                    <a:cubicBezTo>
                      <a:pt x="1393" y="2245"/>
                      <a:pt x="1396" y="2248"/>
                      <a:pt x="1395" y="2252"/>
                    </a:cubicBezTo>
                    <a:cubicBezTo>
                      <a:pt x="1394" y="2254"/>
                      <a:pt x="1395" y="2253"/>
                      <a:pt x="1398" y="2255"/>
                    </a:cubicBezTo>
                    <a:cubicBezTo>
                      <a:pt x="1401" y="2256"/>
                      <a:pt x="1407" y="2263"/>
                      <a:pt x="1409" y="2263"/>
                    </a:cubicBezTo>
                    <a:cubicBezTo>
                      <a:pt x="1411" y="2264"/>
                      <a:pt x="1414" y="2265"/>
                      <a:pt x="1414" y="2269"/>
                    </a:cubicBezTo>
                    <a:cubicBezTo>
                      <a:pt x="1415" y="2272"/>
                      <a:pt x="1418" y="2273"/>
                      <a:pt x="1420" y="2273"/>
                    </a:cubicBezTo>
                    <a:cubicBezTo>
                      <a:pt x="1423" y="2273"/>
                      <a:pt x="1430" y="2278"/>
                      <a:pt x="1430" y="2278"/>
                    </a:cubicBezTo>
                    <a:cubicBezTo>
                      <a:pt x="1430" y="2278"/>
                      <a:pt x="1430" y="2290"/>
                      <a:pt x="1436" y="2287"/>
                    </a:cubicBezTo>
                    <a:cubicBezTo>
                      <a:pt x="1443" y="2284"/>
                      <a:pt x="1443" y="2283"/>
                      <a:pt x="1447" y="2281"/>
                    </a:cubicBezTo>
                    <a:cubicBezTo>
                      <a:pt x="1450" y="2280"/>
                      <a:pt x="1452" y="2277"/>
                      <a:pt x="1453" y="2276"/>
                    </a:cubicBezTo>
                    <a:cubicBezTo>
                      <a:pt x="1455" y="2275"/>
                      <a:pt x="1455" y="2276"/>
                      <a:pt x="1457" y="2277"/>
                    </a:cubicBezTo>
                    <a:cubicBezTo>
                      <a:pt x="1458" y="2277"/>
                      <a:pt x="1460" y="2277"/>
                      <a:pt x="1460" y="2272"/>
                    </a:cubicBezTo>
                    <a:cubicBezTo>
                      <a:pt x="1460" y="2268"/>
                      <a:pt x="1462" y="2263"/>
                      <a:pt x="1460" y="2260"/>
                    </a:cubicBezTo>
                    <a:cubicBezTo>
                      <a:pt x="1458" y="2257"/>
                      <a:pt x="1458" y="2255"/>
                      <a:pt x="1459" y="2253"/>
                    </a:cubicBezTo>
                    <a:cubicBezTo>
                      <a:pt x="1461" y="2250"/>
                      <a:pt x="1466" y="2243"/>
                      <a:pt x="1467" y="2242"/>
                    </a:cubicBezTo>
                    <a:cubicBezTo>
                      <a:pt x="1468" y="2241"/>
                      <a:pt x="1473" y="2244"/>
                      <a:pt x="1474" y="2240"/>
                    </a:cubicBezTo>
                    <a:cubicBezTo>
                      <a:pt x="1475" y="2237"/>
                      <a:pt x="1475" y="2233"/>
                      <a:pt x="1476" y="2230"/>
                    </a:cubicBezTo>
                    <a:cubicBezTo>
                      <a:pt x="1476" y="2227"/>
                      <a:pt x="1476" y="2225"/>
                      <a:pt x="1481" y="2225"/>
                    </a:cubicBezTo>
                    <a:cubicBezTo>
                      <a:pt x="1486" y="2224"/>
                      <a:pt x="1493" y="2227"/>
                      <a:pt x="1493" y="2231"/>
                    </a:cubicBezTo>
                    <a:cubicBezTo>
                      <a:pt x="1493" y="2234"/>
                      <a:pt x="1493" y="2238"/>
                      <a:pt x="1495" y="2240"/>
                    </a:cubicBezTo>
                    <a:cubicBezTo>
                      <a:pt x="1497" y="2242"/>
                      <a:pt x="1501" y="2246"/>
                      <a:pt x="1503" y="2243"/>
                    </a:cubicBezTo>
                    <a:cubicBezTo>
                      <a:pt x="1506" y="2241"/>
                      <a:pt x="1507" y="2242"/>
                      <a:pt x="1508" y="2245"/>
                    </a:cubicBezTo>
                    <a:cubicBezTo>
                      <a:pt x="1509" y="2249"/>
                      <a:pt x="1511" y="2252"/>
                      <a:pt x="1512" y="2255"/>
                    </a:cubicBezTo>
                    <a:cubicBezTo>
                      <a:pt x="1513" y="2258"/>
                      <a:pt x="1516" y="2258"/>
                      <a:pt x="1518" y="2258"/>
                    </a:cubicBezTo>
                    <a:cubicBezTo>
                      <a:pt x="1520" y="2258"/>
                      <a:pt x="1524" y="2260"/>
                      <a:pt x="1522" y="2265"/>
                    </a:cubicBezTo>
                    <a:cubicBezTo>
                      <a:pt x="1521" y="2270"/>
                      <a:pt x="1519" y="2276"/>
                      <a:pt x="1521" y="2279"/>
                    </a:cubicBezTo>
                    <a:cubicBezTo>
                      <a:pt x="1523" y="2282"/>
                      <a:pt x="1525" y="2285"/>
                      <a:pt x="1524" y="2288"/>
                    </a:cubicBezTo>
                    <a:cubicBezTo>
                      <a:pt x="1524" y="2290"/>
                      <a:pt x="1524" y="2302"/>
                      <a:pt x="1526" y="2304"/>
                    </a:cubicBezTo>
                    <a:cubicBezTo>
                      <a:pt x="1529" y="2306"/>
                      <a:pt x="1529" y="2306"/>
                      <a:pt x="1529" y="2311"/>
                    </a:cubicBezTo>
                    <a:cubicBezTo>
                      <a:pt x="1529" y="2315"/>
                      <a:pt x="1527" y="2316"/>
                      <a:pt x="1530" y="2319"/>
                    </a:cubicBezTo>
                    <a:cubicBezTo>
                      <a:pt x="1533" y="2323"/>
                      <a:pt x="1534" y="2323"/>
                      <a:pt x="1536" y="2321"/>
                    </a:cubicBezTo>
                    <a:cubicBezTo>
                      <a:pt x="1538" y="2318"/>
                      <a:pt x="1539" y="2317"/>
                      <a:pt x="1539" y="2314"/>
                    </a:cubicBezTo>
                    <a:cubicBezTo>
                      <a:pt x="1539" y="2312"/>
                      <a:pt x="1542" y="2307"/>
                      <a:pt x="1546" y="2311"/>
                    </a:cubicBezTo>
                    <a:cubicBezTo>
                      <a:pt x="1550" y="2315"/>
                      <a:pt x="1552" y="2316"/>
                      <a:pt x="1551" y="2318"/>
                    </a:cubicBezTo>
                    <a:cubicBezTo>
                      <a:pt x="1551" y="2319"/>
                      <a:pt x="1553" y="2318"/>
                      <a:pt x="1554" y="2317"/>
                    </a:cubicBezTo>
                    <a:cubicBezTo>
                      <a:pt x="1556" y="2316"/>
                      <a:pt x="1560" y="2318"/>
                      <a:pt x="1559" y="2322"/>
                    </a:cubicBezTo>
                    <a:cubicBezTo>
                      <a:pt x="1558" y="2327"/>
                      <a:pt x="1557" y="2328"/>
                      <a:pt x="1558" y="2334"/>
                    </a:cubicBezTo>
                    <a:cubicBezTo>
                      <a:pt x="1559" y="2340"/>
                      <a:pt x="1562" y="2338"/>
                      <a:pt x="1559" y="2344"/>
                    </a:cubicBezTo>
                    <a:cubicBezTo>
                      <a:pt x="1556" y="2351"/>
                      <a:pt x="1550" y="2356"/>
                      <a:pt x="1555" y="2360"/>
                    </a:cubicBezTo>
                    <a:cubicBezTo>
                      <a:pt x="1560" y="2364"/>
                      <a:pt x="1560" y="2366"/>
                      <a:pt x="1558" y="2369"/>
                    </a:cubicBezTo>
                    <a:cubicBezTo>
                      <a:pt x="1557" y="2372"/>
                      <a:pt x="1556" y="2374"/>
                      <a:pt x="1556" y="2378"/>
                    </a:cubicBezTo>
                    <a:cubicBezTo>
                      <a:pt x="1556" y="2381"/>
                      <a:pt x="1557" y="2401"/>
                      <a:pt x="1557" y="2405"/>
                    </a:cubicBezTo>
                    <a:cubicBezTo>
                      <a:pt x="1556" y="2409"/>
                      <a:pt x="1553" y="2408"/>
                      <a:pt x="1553" y="2413"/>
                    </a:cubicBezTo>
                    <a:cubicBezTo>
                      <a:pt x="1553" y="2418"/>
                      <a:pt x="1553" y="2423"/>
                      <a:pt x="1550" y="2425"/>
                    </a:cubicBezTo>
                    <a:cubicBezTo>
                      <a:pt x="1548" y="2428"/>
                      <a:pt x="1542" y="2431"/>
                      <a:pt x="1544" y="2434"/>
                    </a:cubicBezTo>
                    <a:cubicBezTo>
                      <a:pt x="1546" y="2437"/>
                      <a:pt x="1547" y="2441"/>
                      <a:pt x="1547" y="2441"/>
                    </a:cubicBezTo>
                    <a:cubicBezTo>
                      <a:pt x="1547" y="2441"/>
                      <a:pt x="1546" y="2447"/>
                      <a:pt x="1542" y="2446"/>
                    </a:cubicBezTo>
                    <a:cubicBezTo>
                      <a:pt x="1538" y="2445"/>
                      <a:pt x="1534" y="2441"/>
                      <a:pt x="1533" y="2447"/>
                    </a:cubicBezTo>
                    <a:cubicBezTo>
                      <a:pt x="1531" y="2454"/>
                      <a:pt x="1531" y="2453"/>
                      <a:pt x="1534" y="2456"/>
                    </a:cubicBezTo>
                    <a:cubicBezTo>
                      <a:pt x="1537" y="2459"/>
                      <a:pt x="1540" y="2464"/>
                      <a:pt x="1541" y="2467"/>
                    </a:cubicBezTo>
                    <a:cubicBezTo>
                      <a:pt x="1542" y="2471"/>
                      <a:pt x="1538" y="2474"/>
                      <a:pt x="1536" y="2472"/>
                    </a:cubicBezTo>
                    <a:cubicBezTo>
                      <a:pt x="1533" y="2471"/>
                      <a:pt x="1529" y="2471"/>
                      <a:pt x="1526" y="2475"/>
                    </a:cubicBezTo>
                    <a:cubicBezTo>
                      <a:pt x="1522" y="2479"/>
                      <a:pt x="1515" y="2492"/>
                      <a:pt x="1513" y="2494"/>
                    </a:cubicBezTo>
                    <a:cubicBezTo>
                      <a:pt x="1510" y="2496"/>
                      <a:pt x="1505" y="2495"/>
                      <a:pt x="1504" y="2492"/>
                    </a:cubicBezTo>
                    <a:cubicBezTo>
                      <a:pt x="1503" y="2488"/>
                      <a:pt x="1503" y="2488"/>
                      <a:pt x="1501" y="2487"/>
                    </a:cubicBezTo>
                    <a:cubicBezTo>
                      <a:pt x="1498" y="2486"/>
                      <a:pt x="1496" y="2483"/>
                      <a:pt x="1495" y="2489"/>
                    </a:cubicBezTo>
                    <a:cubicBezTo>
                      <a:pt x="1495" y="2495"/>
                      <a:pt x="1495" y="2494"/>
                      <a:pt x="1494" y="2496"/>
                    </a:cubicBezTo>
                    <a:cubicBezTo>
                      <a:pt x="1492" y="2497"/>
                      <a:pt x="1492" y="2497"/>
                      <a:pt x="1493" y="2499"/>
                    </a:cubicBezTo>
                    <a:cubicBezTo>
                      <a:pt x="1494" y="2501"/>
                      <a:pt x="1495" y="2504"/>
                      <a:pt x="1492" y="2507"/>
                    </a:cubicBezTo>
                    <a:cubicBezTo>
                      <a:pt x="1489" y="2509"/>
                      <a:pt x="1482" y="2516"/>
                      <a:pt x="1480" y="2519"/>
                    </a:cubicBezTo>
                    <a:cubicBezTo>
                      <a:pt x="1477" y="2521"/>
                      <a:pt x="1473" y="2518"/>
                      <a:pt x="1471" y="2517"/>
                    </a:cubicBezTo>
                    <a:cubicBezTo>
                      <a:pt x="1468" y="2516"/>
                      <a:pt x="1465" y="2517"/>
                      <a:pt x="1464" y="2520"/>
                    </a:cubicBezTo>
                    <a:cubicBezTo>
                      <a:pt x="1463" y="2523"/>
                      <a:pt x="1459" y="2529"/>
                      <a:pt x="1459" y="2533"/>
                    </a:cubicBezTo>
                    <a:cubicBezTo>
                      <a:pt x="1458" y="2536"/>
                      <a:pt x="1455" y="2540"/>
                      <a:pt x="1457" y="2544"/>
                    </a:cubicBezTo>
                    <a:cubicBezTo>
                      <a:pt x="1459" y="2549"/>
                      <a:pt x="1459" y="2553"/>
                      <a:pt x="1459" y="2555"/>
                    </a:cubicBezTo>
                    <a:cubicBezTo>
                      <a:pt x="1458" y="2557"/>
                      <a:pt x="1454" y="2553"/>
                      <a:pt x="1452" y="2554"/>
                    </a:cubicBezTo>
                    <a:cubicBezTo>
                      <a:pt x="1451" y="2554"/>
                      <a:pt x="1442" y="2559"/>
                      <a:pt x="1442" y="2559"/>
                    </a:cubicBezTo>
                    <a:cubicBezTo>
                      <a:pt x="1442" y="2559"/>
                      <a:pt x="1442" y="2558"/>
                      <a:pt x="1440" y="2567"/>
                    </a:cubicBezTo>
                    <a:cubicBezTo>
                      <a:pt x="1438" y="2577"/>
                      <a:pt x="1439" y="2576"/>
                      <a:pt x="1437" y="2581"/>
                    </a:cubicBezTo>
                    <a:cubicBezTo>
                      <a:pt x="1435" y="2585"/>
                      <a:pt x="1436" y="2587"/>
                      <a:pt x="1437" y="2587"/>
                    </a:cubicBezTo>
                    <a:cubicBezTo>
                      <a:pt x="1437" y="2588"/>
                      <a:pt x="1438" y="2591"/>
                      <a:pt x="1441" y="2590"/>
                    </a:cubicBezTo>
                    <a:cubicBezTo>
                      <a:pt x="1444" y="2589"/>
                      <a:pt x="1446" y="2590"/>
                      <a:pt x="1446" y="2590"/>
                    </a:cubicBezTo>
                    <a:cubicBezTo>
                      <a:pt x="1446" y="2590"/>
                      <a:pt x="1447" y="2591"/>
                      <a:pt x="1447" y="2595"/>
                    </a:cubicBezTo>
                    <a:cubicBezTo>
                      <a:pt x="1447" y="2600"/>
                      <a:pt x="1447" y="2601"/>
                      <a:pt x="1446" y="2601"/>
                    </a:cubicBezTo>
                    <a:cubicBezTo>
                      <a:pt x="1444" y="2602"/>
                      <a:pt x="1444" y="2604"/>
                      <a:pt x="1447" y="2605"/>
                    </a:cubicBezTo>
                    <a:cubicBezTo>
                      <a:pt x="1450" y="2606"/>
                      <a:pt x="1450" y="2609"/>
                      <a:pt x="1448" y="2611"/>
                    </a:cubicBezTo>
                    <a:cubicBezTo>
                      <a:pt x="1446" y="2614"/>
                      <a:pt x="1444" y="2617"/>
                      <a:pt x="1439" y="2621"/>
                    </a:cubicBezTo>
                    <a:cubicBezTo>
                      <a:pt x="1435" y="2625"/>
                      <a:pt x="1431" y="2630"/>
                      <a:pt x="1428" y="2632"/>
                    </a:cubicBezTo>
                    <a:cubicBezTo>
                      <a:pt x="1426" y="2634"/>
                      <a:pt x="1429" y="2636"/>
                      <a:pt x="1431" y="2638"/>
                    </a:cubicBezTo>
                    <a:cubicBezTo>
                      <a:pt x="1432" y="2639"/>
                      <a:pt x="1432" y="2648"/>
                      <a:pt x="1442" y="2641"/>
                    </a:cubicBezTo>
                    <a:cubicBezTo>
                      <a:pt x="1452" y="2635"/>
                      <a:pt x="1459" y="2628"/>
                      <a:pt x="1467" y="2628"/>
                    </a:cubicBezTo>
                    <a:cubicBezTo>
                      <a:pt x="1474" y="2628"/>
                      <a:pt x="1481" y="2628"/>
                      <a:pt x="1484" y="2626"/>
                    </a:cubicBezTo>
                    <a:cubicBezTo>
                      <a:pt x="1487" y="2624"/>
                      <a:pt x="1500" y="2626"/>
                      <a:pt x="1504" y="2625"/>
                    </a:cubicBezTo>
                    <a:cubicBezTo>
                      <a:pt x="1508" y="2624"/>
                      <a:pt x="1516" y="2627"/>
                      <a:pt x="1518" y="2626"/>
                    </a:cubicBezTo>
                    <a:cubicBezTo>
                      <a:pt x="1518" y="2626"/>
                      <a:pt x="1518" y="2628"/>
                      <a:pt x="1519" y="2629"/>
                    </a:cubicBezTo>
                    <a:cubicBezTo>
                      <a:pt x="1520" y="2629"/>
                      <a:pt x="1525" y="2631"/>
                      <a:pt x="1527" y="2628"/>
                    </a:cubicBezTo>
                    <a:cubicBezTo>
                      <a:pt x="1530" y="2626"/>
                      <a:pt x="1540" y="2629"/>
                      <a:pt x="1540" y="2629"/>
                    </a:cubicBezTo>
                    <a:cubicBezTo>
                      <a:pt x="1540" y="2629"/>
                      <a:pt x="1536" y="2634"/>
                      <a:pt x="1530" y="2637"/>
                    </a:cubicBezTo>
                    <a:cubicBezTo>
                      <a:pt x="1524" y="2640"/>
                      <a:pt x="1522" y="2641"/>
                      <a:pt x="1522" y="2643"/>
                    </a:cubicBezTo>
                    <a:cubicBezTo>
                      <a:pt x="1522" y="2645"/>
                      <a:pt x="1522" y="2646"/>
                      <a:pt x="1522" y="2650"/>
                    </a:cubicBezTo>
                    <a:cubicBezTo>
                      <a:pt x="1522" y="2654"/>
                      <a:pt x="1521" y="2655"/>
                      <a:pt x="1524" y="2656"/>
                    </a:cubicBezTo>
                    <a:cubicBezTo>
                      <a:pt x="1526" y="2656"/>
                      <a:pt x="1530" y="2655"/>
                      <a:pt x="1530" y="2660"/>
                    </a:cubicBezTo>
                    <a:cubicBezTo>
                      <a:pt x="1531" y="2666"/>
                      <a:pt x="1533" y="2668"/>
                      <a:pt x="1534" y="2670"/>
                    </a:cubicBezTo>
                    <a:cubicBezTo>
                      <a:pt x="1534" y="2673"/>
                      <a:pt x="1536" y="2677"/>
                      <a:pt x="1533" y="2679"/>
                    </a:cubicBezTo>
                    <a:cubicBezTo>
                      <a:pt x="1531" y="2681"/>
                      <a:pt x="1531" y="2682"/>
                      <a:pt x="1533" y="2683"/>
                    </a:cubicBezTo>
                    <a:cubicBezTo>
                      <a:pt x="1535" y="2684"/>
                      <a:pt x="1534" y="2685"/>
                      <a:pt x="1534" y="2690"/>
                    </a:cubicBezTo>
                    <a:cubicBezTo>
                      <a:pt x="1533" y="2694"/>
                      <a:pt x="1537" y="2702"/>
                      <a:pt x="1537" y="2704"/>
                    </a:cubicBezTo>
                    <a:cubicBezTo>
                      <a:pt x="1536" y="2707"/>
                      <a:pt x="1536" y="2706"/>
                      <a:pt x="1535" y="2709"/>
                    </a:cubicBezTo>
                    <a:cubicBezTo>
                      <a:pt x="1534" y="2711"/>
                      <a:pt x="1535" y="2712"/>
                      <a:pt x="1537" y="2712"/>
                    </a:cubicBezTo>
                    <a:cubicBezTo>
                      <a:pt x="1539" y="2712"/>
                      <a:pt x="1543" y="2710"/>
                      <a:pt x="1545" y="2714"/>
                    </a:cubicBezTo>
                    <a:cubicBezTo>
                      <a:pt x="1546" y="2718"/>
                      <a:pt x="1545" y="2719"/>
                      <a:pt x="1551" y="2719"/>
                    </a:cubicBezTo>
                    <a:cubicBezTo>
                      <a:pt x="1558" y="2719"/>
                      <a:pt x="1558" y="2718"/>
                      <a:pt x="1560" y="2720"/>
                    </a:cubicBezTo>
                    <a:cubicBezTo>
                      <a:pt x="1563" y="2721"/>
                      <a:pt x="1564" y="2721"/>
                      <a:pt x="1567" y="2720"/>
                    </a:cubicBezTo>
                    <a:cubicBezTo>
                      <a:pt x="1570" y="2719"/>
                      <a:pt x="1571" y="2719"/>
                      <a:pt x="1573" y="2721"/>
                    </a:cubicBezTo>
                    <a:cubicBezTo>
                      <a:pt x="1576" y="2724"/>
                      <a:pt x="1577" y="2725"/>
                      <a:pt x="1582" y="2724"/>
                    </a:cubicBezTo>
                    <a:cubicBezTo>
                      <a:pt x="1588" y="2724"/>
                      <a:pt x="1584" y="2731"/>
                      <a:pt x="1584" y="2736"/>
                    </a:cubicBezTo>
                    <a:cubicBezTo>
                      <a:pt x="1584" y="2739"/>
                      <a:pt x="1584" y="2742"/>
                      <a:pt x="1584" y="2743"/>
                    </a:cubicBezTo>
                    <a:cubicBezTo>
                      <a:pt x="1584" y="2743"/>
                      <a:pt x="1584" y="2743"/>
                      <a:pt x="1584" y="2743"/>
                    </a:cubicBezTo>
                    <a:cubicBezTo>
                      <a:pt x="1583" y="2745"/>
                      <a:pt x="1583" y="2745"/>
                      <a:pt x="1583" y="2745"/>
                    </a:cubicBezTo>
                    <a:cubicBezTo>
                      <a:pt x="1582" y="2744"/>
                      <a:pt x="1582" y="2744"/>
                      <a:pt x="1581" y="2743"/>
                    </a:cubicBezTo>
                    <a:cubicBezTo>
                      <a:pt x="1582" y="2744"/>
                      <a:pt x="1583" y="2744"/>
                      <a:pt x="1584" y="2743"/>
                    </a:cubicBezTo>
                    <a:cubicBezTo>
                      <a:pt x="1580" y="2742"/>
                      <a:pt x="1579" y="2741"/>
                      <a:pt x="1578" y="2741"/>
                    </a:cubicBezTo>
                    <a:cubicBezTo>
                      <a:pt x="1577" y="2740"/>
                      <a:pt x="1576" y="2740"/>
                      <a:pt x="1576" y="2740"/>
                    </a:cubicBezTo>
                    <a:cubicBezTo>
                      <a:pt x="1574" y="2741"/>
                      <a:pt x="1571" y="2744"/>
                      <a:pt x="1571" y="2746"/>
                    </a:cubicBezTo>
                    <a:cubicBezTo>
                      <a:pt x="1570" y="2748"/>
                      <a:pt x="1571" y="2748"/>
                      <a:pt x="1570" y="2751"/>
                    </a:cubicBezTo>
                    <a:cubicBezTo>
                      <a:pt x="1569" y="2754"/>
                      <a:pt x="1567" y="2755"/>
                      <a:pt x="1567" y="2755"/>
                    </a:cubicBezTo>
                    <a:cubicBezTo>
                      <a:pt x="1565" y="2756"/>
                      <a:pt x="1563" y="2759"/>
                      <a:pt x="1564" y="2762"/>
                    </a:cubicBezTo>
                    <a:cubicBezTo>
                      <a:pt x="1565" y="2764"/>
                      <a:pt x="1567" y="2767"/>
                      <a:pt x="1566" y="2772"/>
                    </a:cubicBezTo>
                    <a:cubicBezTo>
                      <a:pt x="1566" y="2777"/>
                      <a:pt x="1563" y="2779"/>
                      <a:pt x="1560" y="2781"/>
                    </a:cubicBezTo>
                    <a:cubicBezTo>
                      <a:pt x="1556" y="2784"/>
                      <a:pt x="1557" y="2785"/>
                      <a:pt x="1555" y="2791"/>
                    </a:cubicBezTo>
                    <a:cubicBezTo>
                      <a:pt x="1554" y="2797"/>
                      <a:pt x="1543" y="2805"/>
                      <a:pt x="1545" y="2806"/>
                    </a:cubicBezTo>
                    <a:cubicBezTo>
                      <a:pt x="1547" y="2807"/>
                      <a:pt x="1557" y="2812"/>
                      <a:pt x="1565" y="2810"/>
                    </a:cubicBezTo>
                    <a:cubicBezTo>
                      <a:pt x="1573" y="2809"/>
                      <a:pt x="1578" y="2810"/>
                      <a:pt x="1581" y="2812"/>
                    </a:cubicBezTo>
                    <a:cubicBezTo>
                      <a:pt x="1585" y="2814"/>
                      <a:pt x="1587" y="2815"/>
                      <a:pt x="1589" y="2816"/>
                    </a:cubicBezTo>
                    <a:cubicBezTo>
                      <a:pt x="1591" y="2818"/>
                      <a:pt x="1591" y="2819"/>
                      <a:pt x="1595" y="2817"/>
                    </a:cubicBezTo>
                    <a:cubicBezTo>
                      <a:pt x="1598" y="2816"/>
                      <a:pt x="1603" y="2816"/>
                      <a:pt x="1606" y="2818"/>
                    </a:cubicBezTo>
                    <a:cubicBezTo>
                      <a:pt x="1609" y="2821"/>
                      <a:pt x="1613" y="2823"/>
                      <a:pt x="1614" y="2825"/>
                    </a:cubicBezTo>
                    <a:cubicBezTo>
                      <a:pt x="1614" y="2827"/>
                      <a:pt x="1613" y="2831"/>
                      <a:pt x="1610" y="2836"/>
                    </a:cubicBezTo>
                    <a:cubicBezTo>
                      <a:pt x="1607" y="2841"/>
                      <a:pt x="1607" y="2846"/>
                      <a:pt x="1610" y="2848"/>
                    </a:cubicBezTo>
                    <a:cubicBezTo>
                      <a:pt x="1612" y="2850"/>
                      <a:pt x="1616" y="2852"/>
                      <a:pt x="1621" y="2853"/>
                    </a:cubicBezTo>
                    <a:cubicBezTo>
                      <a:pt x="1625" y="2854"/>
                      <a:pt x="1626" y="2854"/>
                      <a:pt x="1625" y="2857"/>
                    </a:cubicBezTo>
                    <a:cubicBezTo>
                      <a:pt x="1624" y="2860"/>
                      <a:pt x="1624" y="2860"/>
                      <a:pt x="1622" y="2863"/>
                    </a:cubicBezTo>
                    <a:cubicBezTo>
                      <a:pt x="1621" y="2867"/>
                      <a:pt x="1621" y="2867"/>
                      <a:pt x="1623" y="2870"/>
                    </a:cubicBezTo>
                    <a:cubicBezTo>
                      <a:pt x="1626" y="2872"/>
                      <a:pt x="1633" y="2873"/>
                      <a:pt x="1637" y="2871"/>
                    </a:cubicBezTo>
                    <a:cubicBezTo>
                      <a:pt x="1641" y="2869"/>
                      <a:pt x="1646" y="2867"/>
                      <a:pt x="1649" y="2873"/>
                    </a:cubicBezTo>
                    <a:cubicBezTo>
                      <a:pt x="1652" y="2879"/>
                      <a:pt x="1656" y="2879"/>
                      <a:pt x="1660" y="2879"/>
                    </a:cubicBezTo>
                    <a:cubicBezTo>
                      <a:pt x="1665" y="2879"/>
                      <a:pt x="1668" y="2876"/>
                      <a:pt x="1671" y="2873"/>
                    </a:cubicBezTo>
                    <a:cubicBezTo>
                      <a:pt x="1673" y="2871"/>
                      <a:pt x="1681" y="2865"/>
                      <a:pt x="1683" y="2862"/>
                    </a:cubicBezTo>
                    <a:cubicBezTo>
                      <a:pt x="1685" y="2859"/>
                      <a:pt x="1693" y="2861"/>
                      <a:pt x="1695" y="2859"/>
                    </a:cubicBezTo>
                    <a:cubicBezTo>
                      <a:pt x="1698" y="2858"/>
                      <a:pt x="1702" y="2856"/>
                      <a:pt x="1703" y="2855"/>
                    </a:cubicBezTo>
                    <a:cubicBezTo>
                      <a:pt x="1703" y="2854"/>
                      <a:pt x="1710" y="2856"/>
                      <a:pt x="1711" y="2856"/>
                    </a:cubicBezTo>
                    <a:cubicBezTo>
                      <a:pt x="1710" y="2856"/>
                      <a:pt x="1710" y="2858"/>
                      <a:pt x="1709" y="2860"/>
                    </a:cubicBezTo>
                    <a:cubicBezTo>
                      <a:pt x="1707" y="2862"/>
                      <a:pt x="1709" y="2865"/>
                      <a:pt x="1710" y="2866"/>
                    </a:cubicBezTo>
                    <a:cubicBezTo>
                      <a:pt x="1711" y="2866"/>
                      <a:pt x="1711" y="2868"/>
                      <a:pt x="1710" y="2870"/>
                    </a:cubicBezTo>
                    <a:cubicBezTo>
                      <a:pt x="1709" y="2872"/>
                      <a:pt x="1711" y="2875"/>
                      <a:pt x="1711" y="2875"/>
                    </a:cubicBezTo>
                    <a:cubicBezTo>
                      <a:pt x="1711" y="2875"/>
                      <a:pt x="1717" y="2879"/>
                      <a:pt x="1713" y="2883"/>
                    </a:cubicBezTo>
                    <a:cubicBezTo>
                      <a:pt x="1710" y="2887"/>
                      <a:pt x="1708" y="2891"/>
                      <a:pt x="1709" y="2893"/>
                    </a:cubicBezTo>
                    <a:cubicBezTo>
                      <a:pt x="1711" y="2896"/>
                      <a:pt x="1715" y="2896"/>
                      <a:pt x="1714" y="2900"/>
                    </a:cubicBezTo>
                    <a:cubicBezTo>
                      <a:pt x="1713" y="2904"/>
                      <a:pt x="1717" y="2908"/>
                      <a:pt x="1721" y="2906"/>
                    </a:cubicBezTo>
                    <a:cubicBezTo>
                      <a:pt x="1725" y="2905"/>
                      <a:pt x="1730" y="2905"/>
                      <a:pt x="1736" y="2904"/>
                    </a:cubicBezTo>
                    <a:cubicBezTo>
                      <a:pt x="1741" y="2902"/>
                      <a:pt x="1744" y="2905"/>
                      <a:pt x="1744" y="2907"/>
                    </a:cubicBezTo>
                    <a:cubicBezTo>
                      <a:pt x="1744" y="2909"/>
                      <a:pt x="1744" y="2910"/>
                      <a:pt x="1746" y="2910"/>
                    </a:cubicBezTo>
                    <a:cubicBezTo>
                      <a:pt x="1748" y="2910"/>
                      <a:pt x="1750" y="2908"/>
                      <a:pt x="1751" y="2911"/>
                    </a:cubicBezTo>
                    <a:cubicBezTo>
                      <a:pt x="1752" y="2913"/>
                      <a:pt x="1754" y="2914"/>
                      <a:pt x="1760" y="2911"/>
                    </a:cubicBezTo>
                    <a:cubicBezTo>
                      <a:pt x="1766" y="2908"/>
                      <a:pt x="1766" y="2904"/>
                      <a:pt x="1763" y="2904"/>
                    </a:cubicBezTo>
                    <a:cubicBezTo>
                      <a:pt x="1760" y="2903"/>
                      <a:pt x="1753" y="2899"/>
                      <a:pt x="1755" y="2893"/>
                    </a:cubicBezTo>
                    <a:cubicBezTo>
                      <a:pt x="1757" y="2886"/>
                      <a:pt x="1757" y="2885"/>
                      <a:pt x="1757" y="2882"/>
                    </a:cubicBezTo>
                    <a:cubicBezTo>
                      <a:pt x="1757" y="2880"/>
                      <a:pt x="1757" y="2879"/>
                      <a:pt x="1760" y="2877"/>
                    </a:cubicBezTo>
                    <a:cubicBezTo>
                      <a:pt x="1762" y="2876"/>
                      <a:pt x="1764" y="2874"/>
                      <a:pt x="1764" y="2872"/>
                    </a:cubicBezTo>
                    <a:cubicBezTo>
                      <a:pt x="1764" y="2869"/>
                      <a:pt x="1758" y="2869"/>
                      <a:pt x="1760" y="2863"/>
                    </a:cubicBezTo>
                    <a:cubicBezTo>
                      <a:pt x="1761" y="2856"/>
                      <a:pt x="1761" y="2853"/>
                      <a:pt x="1760" y="2850"/>
                    </a:cubicBezTo>
                    <a:cubicBezTo>
                      <a:pt x="1758" y="2848"/>
                      <a:pt x="1755" y="2843"/>
                      <a:pt x="1753" y="2841"/>
                    </a:cubicBezTo>
                    <a:cubicBezTo>
                      <a:pt x="1750" y="2839"/>
                      <a:pt x="1751" y="2836"/>
                      <a:pt x="1751" y="2833"/>
                    </a:cubicBezTo>
                    <a:cubicBezTo>
                      <a:pt x="1751" y="2830"/>
                      <a:pt x="1749" y="2832"/>
                      <a:pt x="1749" y="2829"/>
                    </a:cubicBezTo>
                    <a:cubicBezTo>
                      <a:pt x="1749" y="2826"/>
                      <a:pt x="1748" y="2826"/>
                      <a:pt x="1750" y="2824"/>
                    </a:cubicBezTo>
                    <a:cubicBezTo>
                      <a:pt x="1752" y="2822"/>
                      <a:pt x="1749" y="2819"/>
                      <a:pt x="1748" y="2817"/>
                    </a:cubicBezTo>
                    <a:cubicBezTo>
                      <a:pt x="1746" y="2815"/>
                      <a:pt x="1748" y="2814"/>
                      <a:pt x="1751" y="2812"/>
                    </a:cubicBezTo>
                    <a:cubicBezTo>
                      <a:pt x="1755" y="2809"/>
                      <a:pt x="1756" y="2804"/>
                      <a:pt x="1757" y="2800"/>
                    </a:cubicBezTo>
                    <a:cubicBezTo>
                      <a:pt x="1757" y="2796"/>
                      <a:pt x="1765" y="2791"/>
                      <a:pt x="1768" y="2796"/>
                    </a:cubicBezTo>
                    <a:cubicBezTo>
                      <a:pt x="1770" y="2802"/>
                      <a:pt x="1774" y="2806"/>
                      <a:pt x="1776" y="2803"/>
                    </a:cubicBezTo>
                    <a:cubicBezTo>
                      <a:pt x="1778" y="2800"/>
                      <a:pt x="1780" y="2800"/>
                      <a:pt x="1782" y="2800"/>
                    </a:cubicBezTo>
                    <a:cubicBezTo>
                      <a:pt x="1785" y="2800"/>
                      <a:pt x="1794" y="2802"/>
                      <a:pt x="1794" y="2802"/>
                    </a:cubicBezTo>
                    <a:cubicBezTo>
                      <a:pt x="1794" y="2802"/>
                      <a:pt x="1801" y="2808"/>
                      <a:pt x="1806" y="2802"/>
                    </a:cubicBezTo>
                    <a:cubicBezTo>
                      <a:pt x="1810" y="2797"/>
                      <a:pt x="1813" y="2793"/>
                      <a:pt x="1815" y="2790"/>
                    </a:cubicBezTo>
                    <a:cubicBezTo>
                      <a:pt x="1817" y="2786"/>
                      <a:pt x="1817" y="2785"/>
                      <a:pt x="1819" y="2783"/>
                    </a:cubicBezTo>
                    <a:cubicBezTo>
                      <a:pt x="1821" y="2780"/>
                      <a:pt x="1827" y="2777"/>
                      <a:pt x="1828" y="2776"/>
                    </a:cubicBezTo>
                    <a:cubicBezTo>
                      <a:pt x="1830" y="2775"/>
                      <a:pt x="1832" y="2779"/>
                      <a:pt x="1833" y="2781"/>
                    </a:cubicBezTo>
                    <a:cubicBezTo>
                      <a:pt x="1835" y="2782"/>
                      <a:pt x="1840" y="2782"/>
                      <a:pt x="1841" y="2782"/>
                    </a:cubicBezTo>
                    <a:cubicBezTo>
                      <a:pt x="1842" y="2782"/>
                      <a:pt x="1847" y="2785"/>
                      <a:pt x="1849" y="2788"/>
                    </a:cubicBezTo>
                    <a:cubicBezTo>
                      <a:pt x="1851" y="2790"/>
                      <a:pt x="1856" y="2793"/>
                      <a:pt x="1856" y="2793"/>
                    </a:cubicBezTo>
                    <a:cubicBezTo>
                      <a:pt x="1856" y="2793"/>
                      <a:pt x="1859" y="2794"/>
                      <a:pt x="1860" y="2800"/>
                    </a:cubicBezTo>
                    <a:cubicBezTo>
                      <a:pt x="1861" y="2805"/>
                      <a:pt x="1866" y="2807"/>
                      <a:pt x="1866" y="2807"/>
                    </a:cubicBezTo>
                    <a:cubicBezTo>
                      <a:pt x="1866" y="2807"/>
                      <a:pt x="1869" y="2809"/>
                      <a:pt x="1875" y="2805"/>
                    </a:cubicBezTo>
                    <a:cubicBezTo>
                      <a:pt x="1880" y="2802"/>
                      <a:pt x="1891" y="2786"/>
                      <a:pt x="1893" y="2783"/>
                    </a:cubicBezTo>
                    <a:cubicBezTo>
                      <a:pt x="1895" y="2779"/>
                      <a:pt x="1898" y="2779"/>
                      <a:pt x="1900" y="2779"/>
                    </a:cubicBezTo>
                    <a:cubicBezTo>
                      <a:pt x="1902" y="2779"/>
                      <a:pt x="1903" y="2778"/>
                      <a:pt x="1904" y="2785"/>
                    </a:cubicBezTo>
                    <a:cubicBezTo>
                      <a:pt x="1905" y="2792"/>
                      <a:pt x="1909" y="2796"/>
                      <a:pt x="1910" y="2797"/>
                    </a:cubicBezTo>
                    <a:cubicBezTo>
                      <a:pt x="1911" y="2798"/>
                      <a:pt x="1914" y="2798"/>
                      <a:pt x="1915" y="2793"/>
                    </a:cubicBezTo>
                    <a:cubicBezTo>
                      <a:pt x="1915" y="2789"/>
                      <a:pt x="1916" y="2784"/>
                      <a:pt x="1920" y="2782"/>
                    </a:cubicBezTo>
                    <a:cubicBezTo>
                      <a:pt x="1920" y="2782"/>
                      <a:pt x="1920" y="2780"/>
                      <a:pt x="1922" y="2779"/>
                    </a:cubicBezTo>
                    <a:cubicBezTo>
                      <a:pt x="1923" y="2778"/>
                      <a:pt x="1929" y="2786"/>
                      <a:pt x="1931" y="2789"/>
                    </a:cubicBezTo>
                    <a:cubicBezTo>
                      <a:pt x="1933" y="2791"/>
                      <a:pt x="1942" y="2797"/>
                      <a:pt x="1945" y="2801"/>
                    </a:cubicBezTo>
                    <a:cubicBezTo>
                      <a:pt x="1948" y="2806"/>
                      <a:pt x="1949" y="2806"/>
                      <a:pt x="1949" y="2806"/>
                    </a:cubicBezTo>
                    <a:cubicBezTo>
                      <a:pt x="1949" y="2806"/>
                      <a:pt x="1955" y="2785"/>
                      <a:pt x="1960" y="2781"/>
                    </a:cubicBezTo>
                    <a:cubicBezTo>
                      <a:pt x="1964" y="2777"/>
                      <a:pt x="1966" y="2779"/>
                      <a:pt x="1970" y="2779"/>
                    </a:cubicBezTo>
                    <a:cubicBezTo>
                      <a:pt x="1972" y="2779"/>
                      <a:pt x="1974" y="2779"/>
                      <a:pt x="1975" y="2779"/>
                    </a:cubicBezTo>
                    <a:cubicBezTo>
                      <a:pt x="1975" y="2780"/>
                      <a:pt x="1975" y="2781"/>
                      <a:pt x="1975" y="2781"/>
                    </a:cubicBezTo>
                    <a:cubicBezTo>
                      <a:pt x="1975" y="2784"/>
                      <a:pt x="1973" y="2791"/>
                      <a:pt x="1976" y="2792"/>
                    </a:cubicBezTo>
                    <a:cubicBezTo>
                      <a:pt x="1980" y="2792"/>
                      <a:pt x="1988" y="2790"/>
                      <a:pt x="1993" y="2786"/>
                    </a:cubicBezTo>
                    <a:cubicBezTo>
                      <a:pt x="1997" y="2782"/>
                      <a:pt x="1996" y="2778"/>
                      <a:pt x="2002" y="2780"/>
                    </a:cubicBezTo>
                    <a:cubicBezTo>
                      <a:pt x="2008" y="2781"/>
                      <a:pt x="2010" y="2782"/>
                      <a:pt x="2013" y="2779"/>
                    </a:cubicBezTo>
                    <a:cubicBezTo>
                      <a:pt x="2016" y="2775"/>
                      <a:pt x="2016" y="2774"/>
                      <a:pt x="2020" y="2773"/>
                    </a:cubicBezTo>
                    <a:cubicBezTo>
                      <a:pt x="2024" y="2773"/>
                      <a:pt x="2025" y="2770"/>
                      <a:pt x="2023" y="2767"/>
                    </a:cubicBezTo>
                    <a:cubicBezTo>
                      <a:pt x="2020" y="2764"/>
                      <a:pt x="2019" y="2759"/>
                      <a:pt x="2025" y="2756"/>
                    </a:cubicBezTo>
                    <a:cubicBezTo>
                      <a:pt x="2031" y="2753"/>
                      <a:pt x="2031" y="2754"/>
                      <a:pt x="2036" y="2752"/>
                    </a:cubicBezTo>
                    <a:cubicBezTo>
                      <a:pt x="2041" y="2750"/>
                      <a:pt x="2042" y="2747"/>
                      <a:pt x="2045" y="2746"/>
                    </a:cubicBezTo>
                    <a:cubicBezTo>
                      <a:pt x="2049" y="2744"/>
                      <a:pt x="2054" y="2746"/>
                      <a:pt x="2058" y="2743"/>
                    </a:cubicBezTo>
                    <a:cubicBezTo>
                      <a:pt x="2061" y="2739"/>
                      <a:pt x="2066" y="2736"/>
                      <a:pt x="2070" y="2738"/>
                    </a:cubicBezTo>
                    <a:cubicBezTo>
                      <a:pt x="2074" y="2741"/>
                      <a:pt x="2076" y="2744"/>
                      <a:pt x="2077" y="2747"/>
                    </a:cubicBezTo>
                    <a:cubicBezTo>
                      <a:pt x="2078" y="2750"/>
                      <a:pt x="2078" y="2751"/>
                      <a:pt x="2080" y="2753"/>
                    </a:cubicBezTo>
                    <a:cubicBezTo>
                      <a:pt x="2082" y="2755"/>
                      <a:pt x="2084" y="2755"/>
                      <a:pt x="2083" y="2760"/>
                    </a:cubicBezTo>
                    <a:cubicBezTo>
                      <a:pt x="2083" y="2765"/>
                      <a:pt x="2081" y="2765"/>
                      <a:pt x="2088" y="2765"/>
                    </a:cubicBezTo>
                    <a:cubicBezTo>
                      <a:pt x="2094" y="2766"/>
                      <a:pt x="2102" y="2770"/>
                      <a:pt x="2106" y="2773"/>
                    </a:cubicBezTo>
                    <a:cubicBezTo>
                      <a:pt x="2109" y="2777"/>
                      <a:pt x="2111" y="2779"/>
                      <a:pt x="2115" y="2776"/>
                    </a:cubicBezTo>
                    <a:cubicBezTo>
                      <a:pt x="2119" y="2774"/>
                      <a:pt x="2121" y="2772"/>
                      <a:pt x="2127" y="2773"/>
                    </a:cubicBezTo>
                    <a:cubicBezTo>
                      <a:pt x="2133" y="2774"/>
                      <a:pt x="2135" y="2777"/>
                      <a:pt x="2136" y="2780"/>
                    </a:cubicBezTo>
                    <a:cubicBezTo>
                      <a:pt x="2137" y="2783"/>
                      <a:pt x="2139" y="2785"/>
                      <a:pt x="2144" y="2785"/>
                    </a:cubicBezTo>
                    <a:cubicBezTo>
                      <a:pt x="2149" y="2785"/>
                      <a:pt x="2149" y="2784"/>
                      <a:pt x="2153" y="2781"/>
                    </a:cubicBezTo>
                    <a:cubicBezTo>
                      <a:pt x="2156" y="2779"/>
                      <a:pt x="2156" y="2777"/>
                      <a:pt x="2161" y="2779"/>
                    </a:cubicBezTo>
                    <a:cubicBezTo>
                      <a:pt x="2166" y="2781"/>
                      <a:pt x="2183" y="2789"/>
                      <a:pt x="2183" y="2790"/>
                    </a:cubicBezTo>
                    <a:cubicBezTo>
                      <a:pt x="2183" y="2791"/>
                      <a:pt x="2180" y="2798"/>
                      <a:pt x="2177" y="2802"/>
                    </a:cubicBezTo>
                    <a:cubicBezTo>
                      <a:pt x="2174" y="2807"/>
                      <a:pt x="2172" y="2810"/>
                      <a:pt x="2169" y="2811"/>
                    </a:cubicBezTo>
                    <a:cubicBezTo>
                      <a:pt x="2166" y="2811"/>
                      <a:pt x="2166" y="2811"/>
                      <a:pt x="2163" y="2815"/>
                    </a:cubicBezTo>
                    <a:cubicBezTo>
                      <a:pt x="2160" y="2819"/>
                      <a:pt x="2158" y="2826"/>
                      <a:pt x="2161" y="2829"/>
                    </a:cubicBezTo>
                    <a:cubicBezTo>
                      <a:pt x="2165" y="2832"/>
                      <a:pt x="2168" y="2836"/>
                      <a:pt x="2168" y="2842"/>
                    </a:cubicBezTo>
                    <a:cubicBezTo>
                      <a:pt x="2169" y="2848"/>
                      <a:pt x="2168" y="2853"/>
                      <a:pt x="2168" y="2858"/>
                    </a:cubicBezTo>
                    <a:cubicBezTo>
                      <a:pt x="2167" y="2863"/>
                      <a:pt x="2168" y="2865"/>
                      <a:pt x="2169" y="2866"/>
                    </a:cubicBezTo>
                    <a:cubicBezTo>
                      <a:pt x="2171" y="2868"/>
                      <a:pt x="2173" y="2866"/>
                      <a:pt x="2174" y="2864"/>
                    </a:cubicBezTo>
                    <a:cubicBezTo>
                      <a:pt x="2176" y="2862"/>
                      <a:pt x="2179" y="2862"/>
                      <a:pt x="2182" y="2864"/>
                    </a:cubicBezTo>
                    <a:cubicBezTo>
                      <a:pt x="2184" y="2866"/>
                      <a:pt x="2186" y="2866"/>
                      <a:pt x="2189" y="2866"/>
                    </a:cubicBezTo>
                    <a:cubicBezTo>
                      <a:pt x="2191" y="2867"/>
                      <a:pt x="2193" y="2867"/>
                      <a:pt x="2194" y="2867"/>
                    </a:cubicBezTo>
                    <a:cubicBezTo>
                      <a:pt x="2196" y="2867"/>
                      <a:pt x="2198" y="2865"/>
                      <a:pt x="2198" y="2869"/>
                    </a:cubicBezTo>
                    <a:cubicBezTo>
                      <a:pt x="2198" y="2872"/>
                      <a:pt x="2197" y="2876"/>
                      <a:pt x="2199" y="2877"/>
                    </a:cubicBezTo>
                    <a:cubicBezTo>
                      <a:pt x="2201" y="2878"/>
                      <a:pt x="2207" y="2881"/>
                      <a:pt x="2209" y="2884"/>
                    </a:cubicBezTo>
                    <a:cubicBezTo>
                      <a:pt x="2211" y="2886"/>
                      <a:pt x="2214" y="2890"/>
                      <a:pt x="2217" y="2888"/>
                    </a:cubicBezTo>
                    <a:cubicBezTo>
                      <a:pt x="2220" y="2887"/>
                      <a:pt x="2222" y="2887"/>
                      <a:pt x="2223" y="2889"/>
                    </a:cubicBezTo>
                    <a:cubicBezTo>
                      <a:pt x="2225" y="2891"/>
                      <a:pt x="2225" y="2891"/>
                      <a:pt x="2225" y="2894"/>
                    </a:cubicBezTo>
                    <a:cubicBezTo>
                      <a:pt x="2224" y="2898"/>
                      <a:pt x="2226" y="2898"/>
                      <a:pt x="2228" y="2896"/>
                    </a:cubicBezTo>
                    <a:cubicBezTo>
                      <a:pt x="2231" y="2894"/>
                      <a:pt x="2234" y="2895"/>
                      <a:pt x="2236" y="2896"/>
                    </a:cubicBezTo>
                    <a:cubicBezTo>
                      <a:pt x="2237" y="2897"/>
                      <a:pt x="2238" y="2899"/>
                      <a:pt x="2238" y="2900"/>
                    </a:cubicBezTo>
                    <a:cubicBezTo>
                      <a:pt x="2238" y="2901"/>
                      <a:pt x="2241" y="2901"/>
                      <a:pt x="2244" y="2901"/>
                    </a:cubicBezTo>
                    <a:cubicBezTo>
                      <a:pt x="2247" y="2900"/>
                      <a:pt x="2257" y="2898"/>
                      <a:pt x="2262" y="2897"/>
                    </a:cubicBezTo>
                    <a:cubicBezTo>
                      <a:pt x="2263" y="2897"/>
                      <a:pt x="2264" y="2897"/>
                      <a:pt x="2263" y="2898"/>
                    </a:cubicBezTo>
                    <a:cubicBezTo>
                      <a:pt x="2262" y="2899"/>
                      <a:pt x="2272" y="2907"/>
                      <a:pt x="2282" y="2907"/>
                    </a:cubicBezTo>
                    <a:cubicBezTo>
                      <a:pt x="2292" y="2908"/>
                      <a:pt x="2296" y="2907"/>
                      <a:pt x="2302" y="2907"/>
                    </a:cubicBezTo>
                    <a:cubicBezTo>
                      <a:pt x="2309" y="2907"/>
                      <a:pt x="2321" y="2911"/>
                      <a:pt x="2324" y="2904"/>
                    </a:cubicBezTo>
                    <a:cubicBezTo>
                      <a:pt x="2328" y="2898"/>
                      <a:pt x="2325" y="2895"/>
                      <a:pt x="2323" y="2887"/>
                    </a:cubicBezTo>
                    <a:cubicBezTo>
                      <a:pt x="2322" y="2879"/>
                      <a:pt x="2332" y="2874"/>
                      <a:pt x="2334" y="2883"/>
                    </a:cubicBezTo>
                    <a:cubicBezTo>
                      <a:pt x="2336" y="2892"/>
                      <a:pt x="2339" y="2898"/>
                      <a:pt x="2342" y="2901"/>
                    </a:cubicBezTo>
                    <a:cubicBezTo>
                      <a:pt x="2346" y="2904"/>
                      <a:pt x="2350" y="2901"/>
                      <a:pt x="2350" y="2894"/>
                    </a:cubicBezTo>
                    <a:cubicBezTo>
                      <a:pt x="2350" y="2887"/>
                      <a:pt x="2356" y="2887"/>
                      <a:pt x="2356" y="2895"/>
                    </a:cubicBezTo>
                    <a:cubicBezTo>
                      <a:pt x="2356" y="2903"/>
                      <a:pt x="2358" y="2904"/>
                      <a:pt x="2365" y="2905"/>
                    </a:cubicBezTo>
                    <a:cubicBezTo>
                      <a:pt x="2372" y="2906"/>
                      <a:pt x="2375" y="2905"/>
                      <a:pt x="2375" y="2908"/>
                    </a:cubicBezTo>
                    <a:cubicBezTo>
                      <a:pt x="2375" y="2910"/>
                      <a:pt x="2367" y="2914"/>
                      <a:pt x="2369" y="2917"/>
                    </a:cubicBezTo>
                    <a:cubicBezTo>
                      <a:pt x="2371" y="2920"/>
                      <a:pt x="2385" y="2919"/>
                      <a:pt x="2393" y="2919"/>
                    </a:cubicBezTo>
                    <a:cubicBezTo>
                      <a:pt x="2400" y="2919"/>
                      <a:pt x="2411" y="2918"/>
                      <a:pt x="2410" y="2908"/>
                    </a:cubicBezTo>
                    <a:cubicBezTo>
                      <a:pt x="2410" y="2897"/>
                      <a:pt x="2416" y="2903"/>
                      <a:pt x="2419" y="2908"/>
                    </a:cubicBezTo>
                    <a:cubicBezTo>
                      <a:pt x="2423" y="2913"/>
                      <a:pt x="2425" y="2917"/>
                      <a:pt x="2429" y="2915"/>
                    </a:cubicBezTo>
                    <a:cubicBezTo>
                      <a:pt x="2432" y="2913"/>
                      <a:pt x="2436" y="2913"/>
                      <a:pt x="2440" y="2914"/>
                    </a:cubicBezTo>
                    <a:cubicBezTo>
                      <a:pt x="2441" y="2915"/>
                      <a:pt x="2442" y="2916"/>
                      <a:pt x="2443" y="2917"/>
                    </a:cubicBezTo>
                    <a:cubicBezTo>
                      <a:pt x="2445" y="2922"/>
                      <a:pt x="2431" y="2924"/>
                      <a:pt x="2429" y="2929"/>
                    </a:cubicBezTo>
                    <a:cubicBezTo>
                      <a:pt x="2427" y="2935"/>
                      <a:pt x="2429" y="2941"/>
                      <a:pt x="2425" y="2943"/>
                    </a:cubicBezTo>
                    <a:cubicBezTo>
                      <a:pt x="2420" y="2945"/>
                      <a:pt x="2422" y="2950"/>
                      <a:pt x="2423" y="2954"/>
                    </a:cubicBezTo>
                    <a:cubicBezTo>
                      <a:pt x="2424" y="2958"/>
                      <a:pt x="2419" y="2961"/>
                      <a:pt x="2420" y="2966"/>
                    </a:cubicBezTo>
                    <a:cubicBezTo>
                      <a:pt x="2422" y="2971"/>
                      <a:pt x="2426" y="2970"/>
                      <a:pt x="2427" y="2975"/>
                    </a:cubicBezTo>
                    <a:cubicBezTo>
                      <a:pt x="2428" y="2981"/>
                      <a:pt x="2426" y="2988"/>
                      <a:pt x="2429" y="2990"/>
                    </a:cubicBezTo>
                    <a:cubicBezTo>
                      <a:pt x="2433" y="2993"/>
                      <a:pt x="2434" y="2997"/>
                      <a:pt x="2433" y="2999"/>
                    </a:cubicBezTo>
                    <a:cubicBezTo>
                      <a:pt x="2432" y="3001"/>
                      <a:pt x="2434" y="3003"/>
                      <a:pt x="2440" y="3003"/>
                    </a:cubicBezTo>
                    <a:cubicBezTo>
                      <a:pt x="2445" y="3004"/>
                      <a:pt x="2451" y="3010"/>
                      <a:pt x="2449" y="3014"/>
                    </a:cubicBezTo>
                    <a:cubicBezTo>
                      <a:pt x="2447" y="3018"/>
                      <a:pt x="2440" y="3005"/>
                      <a:pt x="2436" y="3010"/>
                    </a:cubicBezTo>
                    <a:cubicBezTo>
                      <a:pt x="2434" y="3012"/>
                      <a:pt x="2438" y="3014"/>
                      <a:pt x="2439" y="3016"/>
                    </a:cubicBezTo>
                    <a:cubicBezTo>
                      <a:pt x="2441" y="3019"/>
                      <a:pt x="2440" y="3024"/>
                      <a:pt x="2444" y="3023"/>
                    </a:cubicBezTo>
                    <a:cubicBezTo>
                      <a:pt x="2448" y="3022"/>
                      <a:pt x="2459" y="3019"/>
                      <a:pt x="2466" y="3022"/>
                    </a:cubicBezTo>
                    <a:cubicBezTo>
                      <a:pt x="2473" y="3024"/>
                      <a:pt x="2477" y="3020"/>
                      <a:pt x="2483" y="3018"/>
                    </a:cubicBezTo>
                    <a:cubicBezTo>
                      <a:pt x="2489" y="3016"/>
                      <a:pt x="2491" y="3010"/>
                      <a:pt x="2491" y="3002"/>
                    </a:cubicBezTo>
                    <a:cubicBezTo>
                      <a:pt x="2491" y="2994"/>
                      <a:pt x="2489" y="2994"/>
                      <a:pt x="2480" y="2990"/>
                    </a:cubicBezTo>
                    <a:cubicBezTo>
                      <a:pt x="2471" y="2986"/>
                      <a:pt x="2477" y="2984"/>
                      <a:pt x="2480" y="2981"/>
                    </a:cubicBezTo>
                    <a:cubicBezTo>
                      <a:pt x="2482" y="2979"/>
                      <a:pt x="2482" y="2977"/>
                      <a:pt x="2478" y="2973"/>
                    </a:cubicBezTo>
                    <a:cubicBezTo>
                      <a:pt x="2474" y="2970"/>
                      <a:pt x="2465" y="2974"/>
                      <a:pt x="2461" y="2971"/>
                    </a:cubicBezTo>
                    <a:cubicBezTo>
                      <a:pt x="2457" y="2969"/>
                      <a:pt x="2460" y="2962"/>
                      <a:pt x="2463" y="2956"/>
                    </a:cubicBezTo>
                    <a:cubicBezTo>
                      <a:pt x="2466" y="2950"/>
                      <a:pt x="2469" y="2950"/>
                      <a:pt x="2471" y="2950"/>
                    </a:cubicBezTo>
                    <a:cubicBezTo>
                      <a:pt x="2473" y="2950"/>
                      <a:pt x="2478" y="2951"/>
                      <a:pt x="2475" y="2955"/>
                    </a:cubicBezTo>
                    <a:cubicBezTo>
                      <a:pt x="2472" y="2958"/>
                      <a:pt x="2469" y="2961"/>
                      <a:pt x="2477" y="2959"/>
                    </a:cubicBezTo>
                    <a:cubicBezTo>
                      <a:pt x="2485" y="2958"/>
                      <a:pt x="2487" y="2959"/>
                      <a:pt x="2490" y="2961"/>
                    </a:cubicBezTo>
                    <a:cubicBezTo>
                      <a:pt x="2493" y="2962"/>
                      <a:pt x="2493" y="2960"/>
                      <a:pt x="2492" y="2954"/>
                    </a:cubicBezTo>
                    <a:cubicBezTo>
                      <a:pt x="2491" y="2948"/>
                      <a:pt x="2483" y="2953"/>
                      <a:pt x="2480" y="2949"/>
                    </a:cubicBezTo>
                    <a:cubicBezTo>
                      <a:pt x="2476" y="2946"/>
                      <a:pt x="2478" y="2945"/>
                      <a:pt x="2479" y="2938"/>
                    </a:cubicBezTo>
                    <a:cubicBezTo>
                      <a:pt x="2479" y="2931"/>
                      <a:pt x="2477" y="2924"/>
                      <a:pt x="2480" y="2923"/>
                    </a:cubicBezTo>
                    <a:cubicBezTo>
                      <a:pt x="2484" y="2922"/>
                      <a:pt x="2487" y="2926"/>
                      <a:pt x="2487" y="2931"/>
                    </a:cubicBezTo>
                    <a:cubicBezTo>
                      <a:pt x="2488" y="2937"/>
                      <a:pt x="2491" y="2936"/>
                      <a:pt x="2497" y="2937"/>
                    </a:cubicBezTo>
                    <a:cubicBezTo>
                      <a:pt x="2503" y="2937"/>
                      <a:pt x="2505" y="2929"/>
                      <a:pt x="2509" y="2925"/>
                    </a:cubicBezTo>
                    <a:cubicBezTo>
                      <a:pt x="2512" y="2921"/>
                      <a:pt x="2518" y="2921"/>
                      <a:pt x="2524" y="2920"/>
                    </a:cubicBezTo>
                    <a:cubicBezTo>
                      <a:pt x="2524" y="2920"/>
                      <a:pt x="2525" y="2920"/>
                      <a:pt x="2526" y="2919"/>
                    </a:cubicBezTo>
                    <a:cubicBezTo>
                      <a:pt x="2527" y="2919"/>
                      <a:pt x="2527" y="2919"/>
                      <a:pt x="2527" y="2919"/>
                    </a:cubicBezTo>
                    <a:cubicBezTo>
                      <a:pt x="2528" y="2919"/>
                      <a:pt x="2529" y="2919"/>
                      <a:pt x="2530" y="2919"/>
                    </a:cubicBezTo>
                    <a:cubicBezTo>
                      <a:pt x="2539" y="2916"/>
                      <a:pt x="2555" y="2912"/>
                      <a:pt x="2555" y="2915"/>
                    </a:cubicBezTo>
                    <a:cubicBezTo>
                      <a:pt x="2554" y="2920"/>
                      <a:pt x="2559" y="2919"/>
                      <a:pt x="2566" y="2915"/>
                    </a:cubicBezTo>
                    <a:cubicBezTo>
                      <a:pt x="2573" y="2910"/>
                      <a:pt x="2578" y="2904"/>
                      <a:pt x="2588" y="2904"/>
                    </a:cubicBezTo>
                    <a:cubicBezTo>
                      <a:pt x="2597" y="2904"/>
                      <a:pt x="2598" y="2903"/>
                      <a:pt x="2599" y="2898"/>
                    </a:cubicBezTo>
                    <a:cubicBezTo>
                      <a:pt x="2600" y="2893"/>
                      <a:pt x="2608" y="2895"/>
                      <a:pt x="2606" y="2901"/>
                    </a:cubicBezTo>
                    <a:cubicBezTo>
                      <a:pt x="2603" y="2906"/>
                      <a:pt x="2601" y="2909"/>
                      <a:pt x="2604" y="2910"/>
                    </a:cubicBezTo>
                    <a:cubicBezTo>
                      <a:pt x="2605" y="2910"/>
                      <a:pt x="2607" y="2907"/>
                      <a:pt x="2610" y="2906"/>
                    </a:cubicBezTo>
                    <a:cubicBezTo>
                      <a:pt x="2626" y="2897"/>
                      <a:pt x="2608" y="2897"/>
                      <a:pt x="2614" y="2892"/>
                    </a:cubicBezTo>
                    <a:cubicBezTo>
                      <a:pt x="2620" y="2887"/>
                      <a:pt x="2624" y="2879"/>
                      <a:pt x="2630" y="2882"/>
                    </a:cubicBezTo>
                    <a:cubicBezTo>
                      <a:pt x="2637" y="2884"/>
                      <a:pt x="2632" y="2889"/>
                      <a:pt x="2637" y="2893"/>
                    </a:cubicBezTo>
                    <a:cubicBezTo>
                      <a:pt x="2643" y="2897"/>
                      <a:pt x="2649" y="2895"/>
                      <a:pt x="2651" y="2891"/>
                    </a:cubicBezTo>
                    <a:cubicBezTo>
                      <a:pt x="2653" y="2887"/>
                      <a:pt x="2657" y="2887"/>
                      <a:pt x="2663" y="2889"/>
                    </a:cubicBezTo>
                    <a:cubicBezTo>
                      <a:pt x="2669" y="2891"/>
                      <a:pt x="2671" y="2886"/>
                      <a:pt x="2673" y="2882"/>
                    </a:cubicBezTo>
                    <a:cubicBezTo>
                      <a:pt x="2675" y="2878"/>
                      <a:pt x="2681" y="2871"/>
                      <a:pt x="2686" y="2871"/>
                    </a:cubicBezTo>
                    <a:cubicBezTo>
                      <a:pt x="2691" y="2871"/>
                      <a:pt x="2691" y="2874"/>
                      <a:pt x="2691" y="2878"/>
                    </a:cubicBezTo>
                    <a:cubicBezTo>
                      <a:pt x="2692" y="2882"/>
                      <a:pt x="2699" y="2879"/>
                      <a:pt x="2701" y="2872"/>
                    </a:cubicBezTo>
                    <a:cubicBezTo>
                      <a:pt x="2703" y="2865"/>
                      <a:pt x="2705" y="2856"/>
                      <a:pt x="2703" y="2848"/>
                    </a:cubicBezTo>
                    <a:cubicBezTo>
                      <a:pt x="2702" y="2840"/>
                      <a:pt x="2701" y="2837"/>
                      <a:pt x="2707" y="2837"/>
                    </a:cubicBezTo>
                    <a:cubicBezTo>
                      <a:pt x="2712" y="2837"/>
                      <a:pt x="2716" y="2839"/>
                      <a:pt x="2715" y="2843"/>
                    </a:cubicBezTo>
                    <a:cubicBezTo>
                      <a:pt x="2713" y="2847"/>
                      <a:pt x="2709" y="2854"/>
                      <a:pt x="2711" y="2861"/>
                    </a:cubicBezTo>
                    <a:cubicBezTo>
                      <a:pt x="2713" y="2867"/>
                      <a:pt x="2722" y="2864"/>
                      <a:pt x="2722" y="2858"/>
                    </a:cubicBezTo>
                    <a:cubicBezTo>
                      <a:pt x="2722" y="2852"/>
                      <a:pt x="2725" y="2850"/>
                      <a:pt x="2723" y="2844"/>
                    </a:cubicBezTo>
                    <a:cubicBezTo>
                      <a:pt x="2721" y="2839"/>
                      <a:pt x="2725" y="2831"/>
                      <a:pt x="2728" y="2838"/>
                    </a:cubicBezTo>
                    <a:cubicBezTo>
                      <a:pt x="2731" y="2846"/>
                      <a:pt x="2737" y="2848"/>
                      <a:pt x="2737" y="2852"/>
                    </a:cubicBezTo>
                    <a:cubicBezTo>
                      <a:pt x="2738" y="2857"/>
                      <a:pt x="2746" y="2863"/>
                      <a:pt x="2751" y="2853"/>
                    </a:cubicBezTo>
                    <a:cubicBezTo>
                      <a:pt x="2755" y="2842"/>
                      <a:pt x="2753" y="2836"/>
                      <a:pt x="2750" y="2832"/>
                    </a:cubicBezTo>
                    <a:cubicBezTo>
                      <a:pt x="2748" y="2829"/>
                      <a:pt x="2748" y="2820"/>
                      <a:pt x="2744" y="2815"/>
                    </a:cubicBezTo>
                    <a:cubicBezTo>
                      <a:pt x="2741" y="2810"/>
                      <a:pt x="2753" y="2812"/>
                      <a:pt x="2748" y="2804"/>
                    </a:cubicBezTo>
                    <a:cubicBezTo>
                      <a:pt x="2743" y="2795"/>
                      <a:pt x="2741" y="2793"/>
                      <a:pt x="2739" y="2790"/>
                    </a:cubicBezTo>
                    <a:cubicBezTo>
                      <a:pt x="2738" y="2786"/>
                      <a:pt x="2737" y="2769"/>
                      <a:pt x="2742" y="2778"/>
                    </a:cubicBezTo>
                    <a:cubicBezTo>
                      <a:pt x="2746" y="2788"/>
                      <a:pt x="2746" y="2797"/>
                      <a:pt x="2755" y="2796"/>
                    </a:cubicBezTo>
                    <a:cubicBezTo>
                      <a:pt x="2763" y="2796"/>
                      <a:pt x="2765" y="2798"/>
                      <a:pt x="2767" y="2807"/>
                    </a:cubicBezTo>
                    <a:cubicBezTo>
                      <a:pt x="2770" y="2815"/>
                      <a:pt x="2771" y="2817"/>
                      <a:pt x="2778" y="2820"/>
                    </a:cubicBezTo>
                    <a:cubicBezTo>
                      <a:pt x="2786" y="2823"/>
                      <a:pt x="2783" y="2824"/>
                      <a:pt x="2780" y="2826"/>
                    </a:cubicBezTo>
                    <a:cubicBezTo>
                      <a:pt x="2776" y="2828"/>
                      <a:pt x="2774" y="2834"/>
                      <a:pt x="2780" y="2834"/>
                    </a:cubicBezTo>
                    <a:cubicBezTo>
                      <a:pt x="2786" y="2834"/>
                      <a:pt x="2786" y="2832"/>
                      <a:pt x="2791" y="2836"/>
                    </a:cubicBezTo>
                    <a:cubicBezTo>
                      <a:pt x="2795" y="2839"/>
                      <a:pt x="2800" y="2835"/>
                      <a:pt x="2804" y="2837"/>
                    </a:cubicBezTo>
                    <a:cubicBezTo>
                      <a:pt x="2808" y="2839"/>
                      <a:pt x="2808" y="2839"/>
                      <a:pt x="2807" y="2833"/>
                    </a:cubicBezTo>
                    <a:cubicBezTo>
                      <a:pt x="2807" y="2828"/>
                      <a:pt x="2815" y="2834"/>
                      <a:pt x="2816" y="2830"/>
                    </a:cubicBezTo>
                    <a:cubicBezTo>
                      <a:pt x="2816" y="2826"/>
                      <a:pt x="2813" y="2823"/>
                      <a:pt x="2809" y="2824"/>
                    </a:cubicBezTo>
                    <a:cubicBezTo>
                      <a:pt x="2806" y="2825"/>
                      <a:pt x="2804" y="2825"/>
                      <a:pt x="2803" y="2822"/>
                    </a:cubicBezTo>
                    <a:cubicBezTo>
                      <a:pt x="2801" y="2818"/>
                      <a:pt x="2810" y="2822"/>
                      <a:pt x="2809" y="2816"/>
                    </a:cubicBezTo>
                    <a:cubicBezTo>
                      <a:pt x="2808" y="2810"/>
                      <a:pt x="2820" y="2810"/>
                      <a:pt x="2823" y="2817"/>
                    </a:cubicBezTo>
                    <a:cubicBezTo>
                      <a:pt x="2826" y="2823"/>
                      <a:pt x="2828" y="2823"/>
                      <a:pt x="2831" y="2820"/>
                    </a:cubicBezTo>
                    <a:cubicBezTo>
                      <a:pt x="2835" y="2817"/>
                      <a:pt x="2824" y="2814"/>
                      <a:pt x="2827" y="2811"/>
                    </a:cubicBezTo>
                    <a:cubicBezTo>
                      <a:pt x="2829" y="2809"/>
                      <a:pt x="2824" y="2807"/>
                      <a:pt x="2826" y="2803"/>
                    </a:cubicBezTo>
                    <a:cubicBezTo>
                      <a:pt x="2828" y="2800"/>
                      <a:pt x="2829" y="2800"/>
                      <a:pt x="2833" y="2798"/>
                    </a:cubicBezTo>
                    <a:cubicBezTo>
                      <a:pt x="2837" y="2796"/>
                      <a:pt x="2842" y="2794"/>
                      <a:pt x="2844" y="2792"/>
                    </a:cubicBezTo>
                    <a:cubicBezTo>
                      <a:pt x="2845" y="2791"/>
                      <a:pt x="2849" y="2789"/>
                      <a:pt x="2848" y="2793"/>
                    </a:cubicBezTo>
                    <a:cubicBezTo>
                      <a:pt x="2847" y="2797"/>
                      <a:pt x="2843" y="2798"/>
                      <a:pt x="2843" y="2805"/>
                    </a:cubicBezTo>
                    <a:cubicBezTo>
                      <a:pt x="2843" y="2812"/>
                      <a:pt x="2845" y="2812"/>
                      <a:pt x="2849" y="2811"/>
                    </a:cubicBezTo>
                    <a:cubicBezTo>
                      <a:pt x="2852" y="2809"/>
                      <a:pt x="2856" y="2813"/>
                      <a:pt x="2858" y="2809"/>
                    </a:cubicBezTo>
                    <a:cubicBezTo>
                      <a:pt x="2860" y="2805"/>
                      <a:pt x="2863" y="2802"/>
                      <a:pt x="2865" y="2799"/>
                    </a:cubicBezTo>
                    <a:cubicBezTo>
                      <a:pt x="2867" y="2795"/>
                      <a:pt x="2866" y="2792"/>
                      <a:pt x="2873" y="2792"/>
                    </a:cubicBezTo>
                    <a:cubicBezTo>
                      <a:pt x="2879" y="2792"/>
                      <a:pt x="2885" y="2792"/>
                      <a:pt x="2889" y="2790"/>
                    </a:cubicBezTo>
                    <a:cubicBezTo>
                      <a:pt x="2893" y="2788"/>
                      <a:pt x="2897" y="2790"/>
                      <a:pt x="2893" y="2794"/>
                    </a:cubicBezTo>
                    <a:cubicBezTo>
                      <a:pt x="2890" y="2798"/>
                      <a:pt x="2894" y="2800"/>
                      <a:pt x="2901" y="2798"/>
                    </a:cubicBezTo>
                    <a:cubicBezTo>
                      <a:pt x="2908" y="2797"/>
                      <a:pt x="2914" y="2802"/>
                      <a:pt x="2914" y="2798"/>
                    </a:cubicBezTo>
                    <a:cubicBezTo>
                      <a:pt x="2914" y="2793"/>
                      <a:pt x="2914" y="2793"/>
                      <a:pt x="2911" y="2793"/>
                    </a:cubicBezTo>
                    <a:cubicBezTo>
                      <a:pt x="2909" y="2793"/>
                      <a:pt x="2909" y="2787"/>
                      <a:pt x="2913" y="2784"/>
                    </a:cubicBezTo>
                    <a:cubicBezTo>
                      <a:pt x="2917" y="2781"/>
                      <a:pt x="2919" y="2780"/>
                      <a:pt x="2923" y="2782"/>
                    </a:cubicBezTo>
                    <a:cubicBezTo>
                      <a:pt x="2932" y="2789"/>
                      <a:pt x="2930" y="2792"/>
                      <a:pt x="2939" y="2786"/>
                    </a:cubicBezTo>
                    <a:cubicBezTo>
                      <a:pt x="2946" y="2782"/>
                      <a:pt x="2948" y="2781"/>
                      <a:pt x="2953" y="2782"/>
                    </a:cubicBezTo>
                    <a:cubicBezTo>
                      <a:pt x="2959" y="2782"/>
                      <a:pt x="2961" y="2780"/>
                      <a:pt x="2964" y="2776"/>
                    </a:cubicBezTo>
                    <a:cubicBezTo>
                      <a:pt x="2967" y="2772"/>
                      <a:pt x="2969" y="2768"/>
                      <a:pt x="2975" y="2770"/>
                    </a:cubicBezTo>
                    <a:cubicBezTo>
                      <a:pt x="2980" y="2772"/>
                      <a:pt x="2992" y="2771"/>
                      <a:pt x="2992" y="2756"/>
                    </a:cubicBezTo>
                    <a:cubicBezTo>
                      <a:pt x="2992" y="2742"/>
                      <a:pt x="3004" y="2747"/>
                      <a:pt x="3007" y="2739"/>
                    </a:cubicBezTo>
                    <a:cubicBezTo>
                      <a:pt x="3010" y="2731"/>
                      <a:pt x="3014" y="2726"/>
                      <a:pt x="3017" y="2717"/>
                    </a:cubicBezTo>
                    <a:cubicBezTo>
                      <a:pt x="3020" y="2709"/>
                      <a:pt x="3021" y="2703"/>
                      <a:pt x="3029" y="2705"/>
                    </a:cubicBezTo>
                    <a:cubicBezTo>
                      <a:pt x="3037" y="2706"/>
                      <a:pt x="3038" y="2708"/>
                      <a:pt x="3043" y="2701"/>
                    </a:cubicBezTo>
                    <a:cubicBezTo>
                      <a:pt x="3049" y="2694"/>
                      <a:pt x="3048" y="2691"/>
                      <a:pt x="3054" y="2690"/>
                    </a:cubicBezTo>
                    <a:cubicBezTo>
                      <a:pt x="3059" y="2688"/>
                      <a:pt x="3060" y="2680"/>
                      <a:pt x="3066" y="2677"/>
                    </a:cubicBezTo>
                    <a:cubicBezTo>
                      <a:pt x="3071" y="2674"/>
                      <a:pt x="3079" y="2674"/>
                      <a:pt x="3079" y="2671"/>
                    </a:cubicBezTo>
                    <a:cubicBezTo>
                      <a:pt x="3080" y="2668"/>
                      <a:pt x="3082" y="2665"/>
                      <a:pt x="3085" y="2666"/>
                    </a:cubicBezTo>
                    <a:cubicBezTo>
                      <a:pt x="3089" y="2667"/>
                      <a:pt x="3083" y="2675"/>
                      <a:pt x="3084" y="2676"/>
                    </a:cubicBezTo>
                    <a:cubicBezTo>
                      <a:pt x="3085" y="2678"/>
                      <a:pt x="3089" y="2674"/>
                      <a:pt x="3092" y="2669"/>
                    </a:cubicBezTo>
                    <a:cubicBezTo>
                      <a:pt x="3096" y="2664"/>
                      <a:pt x="3099" y="2661"/>
                      <a:pt x="3099" y="2657"/>
                    </a:cubicBezTo>
                    <a:cubicBezTo>
                      <a:pt x="3099" y="2652"/>
                      <a:pt x="3100" y="2652"/>
                      <a:pt x="3105" y="2649"/>
                    </a:cubicBezTo>
                    <a:cubicBezTo>
                      <a:pt x="3110" y="2647"/>
                      <a:pt x="3117" y="2639"/>
                      <a:pt x="3113" y="2637"/>
                    </a:cubicBezTo>
                    <a:cubicBezTo>
                      <a:pt x="3110" y="2635"/>
                      <a:pt x="3108" y="2632"/>
                      <a:pt x="3101" y="2633"/>
                    </a:cubicBezTo>
                    <a:cubicBezTo>
                      <a:pt x="3094" y="2635"/>
                      <a:pt x="3091" y="2633"/>
                      <a:pt x="3091" y="2630"/>
                    </a:cubicBezTo>
                    <a:cubicBezTo>
                      <a:pt x="3091" y="2627"/>
                      <a:pt x="3104" y="2626"/>
                      <a:pt x="3109" y="2625"/>
                    </a:cubicBezTo>
                    <a:cubicBezTo>
                      <a:pt x="3113" y="2625"/>
                      <a:pt x="3112" y="2619"/>
                      <a:pt x="3111" y="2613"/>
                    </a:cubicBezTo>
                    <a:cubicBezTo>
                      <a:pt x="3110" y="2607"/>
                      <a:pt x="3118" y="2607"/>
                      <a:pt x="3118" y="2612"/>
                    </a:cubicBezTo>
                    <a:cubicBezTo>
                      <a:pt x="3118" y="2617"/>
                      <a:pt x="3124" y="2616"/>
                      <a:pt x="3131" y="2613"/>
                    </a:cubicBezTo>
                    <a:cubicBezTo>
                      <a:pt x="3138" y="2610"/>
                      <a:pt x="3145" y="2608"/>
                      <a:pt x="3147" y="2613"/>
                    </a:cubicBezTo>
                    <a:cubicBezTo>
                      <a:pt x="3150" y="2617"/>
                      <a:pt x="3155" y="2610"/>
                      <a:pt x="3159" y="2602"/>
                    </a:cubicBezTo>
                    <a:cubicBezTo>
                      <a:pt x="3163" y="2595"/>
                      <a:pt x="3162" y="2592"/>
                      <a:pt x="3158" y="2592"/>
                    </a:cubicBezTo>
                    <a:cubicBezTo>
                      <a:pt x="3153" y="2592"/>
                      <a:pt x="3149" y="2593"/>
                      <a:pt x="3150" y="2588"/>
                    </a:cubicBezTo>
                    <a:cubicBezTo>
                      <a:pt x="3152" y="2583"/>
                      <a:pt x="3162" y="2590"/>
                      <a:pt x="3166" y="2585"/>
                    </a:cubicBezTo>
                    <a:cubicBezTo>
                      <a:pt x="3170" y="2580"/>
                      <a:pt x="3174" y="2583"/>
                      <a:pt x="3176" y="2576"/>
                    </a:cubicBezTo>
                    <a:cubicBezTo>
                      <a:pt x="3179" y="2569"/>
                      <a:pt x="3178" y="2569"/>
                      <a:pt x="3171" y="2571"/>
                    </a:cubicBezTo>
                    <a:cubicBezTo>
                      <a:pt x="3164" y="2572"/>
                      <a:pt x="3165" y="2563"/>
                      <a:pt x="3169" y="2562"/>
                    </a:cubicBezTo>
                    <a:cubicBezTo>
                      <a:pt x="3172" y="2561"/>
                      <a:pt x="3173" y="2558"/>
                      <a:pt x="3170" y="2555"/>
                    </a:cubicBezTo>
                    <a:cubicBezTo>
                      <a:pt x="3168" y="2552"/>
                      <a:pt x="3177" y="2548"/>
                      <a:pt x="3178" y="2555"/>
                    </a:cubicBezTo>
                    <a:cubicBezTo>
                      <a:pt x="3179" y="2563"/>
                      <a:pt x="3183" y="2561"/>
                      <a:pt x="3187" y="2560"/>
                    </a:cubicBezTo>
                    <a:cubicBezTo>
                      <a:pt x="3190" y="2560"/>
                      <a:pt x="3188" y="2555"/>
                      <a:pt x="3192" y="2555"/>
                    </a:cubicBezTo>
                    <a:cubicBezTo>
                      <a:pt x="3195" y="2555"/>
                      <a:pt x="3201" y="2557"/>
                      <a:pt x="3202" y="2550"/>
                    </a:cubicBezTo>
                    <a:cubicBezTo>
                      <a:pt x="3202" y="2544"/>
                      <a:pt x="3199" y="2543"/>
                      <a:pt x="3191" y="2540"/>
                    </a:cubicBezTo>
                    <a:cubicBezTo>
                      <a:pt x="3184" y="2538"/>
                      <a:pt x="3191" y="2532"/>
                      <a:pt x="3195" y="2529"/>
                    </a:cubicBezTo>
                    <a:cubicBezTo>
                      <a:pt x="3199" y="2527"/>
                      <a:pt x="3210" y="2522"/>
                      <a:pt x="3211" y="2528"/>
                    </a:cubicBezTo>
                    <a:cubicBezTo>
                      <a:pt x="3213" y="2533"/>
                      <a:pt x="3213" y="2532"/>
                      <a:pt x="3219" y="2535"/>
                    </a:cubicBezTo>
                    <a:cubicBezTo>
                      <a:pt x="3225" y="2538"/>
                      <a:pt x="3227" y="2539"/>
                      <a:pt x="3227" y="2533"/>
                    </a:cubicBezTo>
                    <a:cubicBezTo>
                      <a:pt x="3227" y="2526"/>
                      <a:pt x="3220" y="2522"/>
                      <a:pt x="3218" y="2518"/>
                    </a:cubicBezTo>
                    <a:cubicBezTo>
                      <a:pt x="3216" y="2514"/>
                      <a:pt x="3210" y="2519"/>
                      <a:pt x="3211" y="2511"/>
                    </a:cubicBezTo>
                    <a:cubicBezTo>
                      <a:pt x="3212" y="2503"/>
                      <a:pt x="3222" y="2510"/>
                      <a:pt x="3221" y="2498"/>
                    </a:cubicBezTo>
                    <a:cubicBezTo>
                      <a:pt x="3221" y="2485"/>
                      <a:pt x="3228" y="2486"/>
                      <a:pt x="3226" y="2478"/>
                    </a:cubicBezTo>
                    <a:cubicBezTo>
                      <a:pt x="3223" y="2471"/>
                      <a:pt x="3211" y="2480"/>
                      <a:pt x="3211" y="2474"/>
                    </a:cubicBezTo>
                    <a:cubicBezTo>
                      <a:pt x="3211" y="2468"/>
                      <a:pt x="3218" y="2457"/>
                      <a:pt x="3225" y="2454"/>
                    </a:cubicBezTo>
                    <a:cubicBezTo>
                      <a:pt x="3232" y="2452"/>
                      <a:pt x="3241" y="2450"/>
                      <a:pt x="3241" y="2444"/>
                    </a:cubicBezTo>
                    <a:cubicBezTo>
                      <a:pt x="3240" y="2438"/>
                      <a:pt x="3231" y="2441"/>
                      <a:pt x="3228" y="2445"/>
                    </a:cubicBezTo>
                    <a:cubicBezTo>
                      <a:pt x="3226" y="2448"/>
                      <a:pt x="3220" y="2449"/>
                      <a:pt x="3218" y="2445"/>
                    </a:cubicBezTo>
                    <a:cubicBezTo>
                      <a:pt x="3215" y="2440"/>
                      <a:pt x="3215" y="2436"/>
                      <a:pt x="3220" y="2437"/>
                    </a:cubicBezTo>
                    <a:cubicBezTo>
                      <a:pt x="3225" y="2439"/>
                      <a:pt x="3231" y="2441"/>
                      <a:pt x="3230" y="2436"/>
                    </a:cubicBezTo>
                    <a:cubicBezTo>
                      <a:pt x="3229" y="2430"/>
                      <a:pt x="3224" y="2423"/>
                      <a:pt x="3220" y="2423"/>
                    </a:cubicBezTo>
                    <a:cubicBezTo>
                      <a:pt x="3217" y="2424"/>
                      <a:pt x="3210" y="2425"/>
                      <a:pt x="3213" y="2417"/>
                    </a:cubicBezTo>
                    <a:cubicBezTo>
                      <a:pt x="3215" y="2408"/>
                      <a:pt x="3221" y="2411"/>
                      <a:pt x="3226" y="2413"/>
                    </a:cubicBezTo>
                    <a:cubicBezTo>
                      <a:pt x="3231" y="2416"/>
                      <a:pt x="3234" y="2418"/>
                      <a:pt x="3235" y="2413"/>
                    </a:cubicBezTo>
                    <a:cubicBezTo>
                      <a:pt x="3235" y="2408"/>
                      <a:pt x="3236" y="2406"/>
                      <a:pt x="3242" y="2406"/>
                    </a:cubicBezTo>
                    <a:cubicBezTo>
                      <a:pt x="3248" y="2407"/>
                      <a:pt x="3244" y="2410"/>
                      <a:pt x="3242" y="2416"/>
                    </a:cubicBezTo>
                    <a:cubicBezTo>
                      <a:pt x="3240" y="2423"/>
                      <a:pt x="3230" y="2422"/>
                      <a:pt x="3231" y="2428"/>
                    </a:cubicBezTo>
                    <a:cubicBezTo>
                      <a:pt x="3231" y="2433"/>
                      <a:pt x="3237" y="2429"/>
                      <a:pt x="3241" y="2424"/>
                    </a:cubicBezTo>
                    <a:cubicBezTo>
                      <a:pt x="3246" y="2419"/>
                      <a:pt x="3260" y="2417"/>
                      <a:pt x="3252" y="2405"/>
                    </a:cubicBezTo>
                    <a:cubicBezTo>
                      <a:pt x="3251" y="2403"/>
                      <a:pt x="3248" y="2403"/>
                      <a:pt x="3246" y="2399"/>
                    </a:cubicBezTo>
                    <a:cubicBezTo>
                      <a:pt x="3244" y="2395"/>
                      <a:pt x="3249" y="2392"/>
                      <a:pt x="3254" y="2391"/>
                    </a:cubicBezTo>
                    <a:cubicBezTo>
                      <a:pt x="3259" y="2390"/>
                      <a:pt x="3258" y="2379"/>
                      <a:pt x="3265" y="2376"/>
                    </a:cubicBezTo>
                    <a:cubicBezTo>
                      <a:pt x="3272" y="2374"/>
                      <a:pt x="3278" y="2372"/>
                      <a:pt x="3279" y="2364"/>
                    </a:cubicBezTo>
                    <a:cubicBezTo>
                      <a:pt x="3279" y="2355"/>
                      <a:pt x="3283" y="2350"/>
                      <a:pt x="3286" y="2346"/>
                    </a:cubicBezTo>
                    <a:cubicBezTo>
                      <a:pt x="3288" y="2341"/>
                      <a:pt x="3289" y="2339"/>
                      <a:pt x="3283" y="2334"/>
                    </a:cubicBezTo>
                    <a:cubicBezTo>
                      <a:pt x="3277" y="2328"/>
                      <a:pt x="3286" y="2328"/>
                      <a:pt x="3287" y="2320"/>
                    </a:cubicBezTo>
                    <a:cubicBezTo>
                      <a:pt x="3288" y="2312"/>
                      <a:pt x="3294" y="2304"/>
                      <a:pt x="3297" y="2299"/>
                    </a:cubicBezTo>
                    <a:cubicBezTo>
                      <a:pt x="3298" y="2297"/>
                      <a:pt x="3298" y="2295"/>
                      <a:pt x="3298" y="2294"/>
                    </a:cubicBezTo>
                    <a:cubicBezTo>
                      <a:pt x="3297" y="2285"/>
                      <a:pt x="3306" y="2295"/>
                      <a:pt x="3309" y="2282"/>
                    </a:cubicBezTo>
                    <a:cubicBezTo>
                      <a:pt x="3311" y="2275"/>
                      <a:pt x="3316" y="2274"/>
                      <a:pt x="3316" y="2268"/>
                    </a:cubicBezTo>
                    <a:cubicBezTo>
                      <a:pt x="3315" y="2261"/>
                      <a:pt x="3315" y="2256"/>
                      <a:pt x="3321" y="2255"/>
                    </a:cubicBezTo>
                    <a:cubicBezTo>
                      <a:pt x="3327" y="2253"/>
                      <a:pt x="3328" y="2262"/>
                      <a:pt x="3325" y="2268"/>
                    </a:cubicBezTo>
                    <a:cubicBezTo>
                      <a:pt x="3322" y="2274"/>
                      <a:pt x="3318" y="2281"/>
                      <a:pt x="3322" y="2283"/>
                    </a:cubicBezTo>
                    <a:cubicBezTo>
                      <a:pt x="3326" y="2285"/>
                      <a:pt x="3332" y="2279"/>
                      <a:pt x="3335" y="2269"/>
                    </a:cubicBezTo>
                    <a:cubicBezTo>
                      <a:pt x="3339" y="2258"/>
                      <a:pt x="3341" y="2251"/>
                      <a:pt x="3347" y="2256"/>
                    </a:cubicBezTo>
                    <a:cubicBezTo>
                      <a:pt x="3352" y="2260"/>
                      <a:pt x="3355" y="2260"/>
                      <a:pt x="3356" y="2255"/>
                    </a:cubicBezTo>
                    <a:cubicBezTo>
                      <a:pt x="3357" y="2249"/>
                      <a:pt x="3351" y="2244"/>
                      <a:pt x="3350" y="2236"/>
                    </a:cubicBezTo>
                    <a:cubicBezTo>
                      <a:pt x="3349" y="2229"/>
                      <a:pt x="3339" y="2229"/>
                      <a:pt x="3341" y="2222"/>
                    </a:cubicBezTo>
                    <a:cubicBezTo>
                      <a:pt x="3343" y="2215"/>
                      <a:pt x="3353" y="2220"/>
                      <a:pt x="3352" y="2209"/>
                    </a:cubicBezTo>
                    <a:cubicBezTo>
                      <a:pt x="3350" y="2199"/>
                      <a:pt x="3355" y="2202"/>
                      <a:pt x="3352" y="2196"/>
                    </a:cubicBezTo>
                    <a:cubicBezTo>
                      <a:pt x="3350" y="2189"/>
                      <a:pt x="3352" y="2183"/>
                      <a:pt x="3344" y="2183"/>
                    </a:cubicBezTo>
                    <a:cubicBezTo>
                      <a:pt x="3337" y="2183"/>
                      <a:pt x="3332" y="2185"/>
                      <a:pt x="3332" y="2180"/>
                    </a:cubicBezTo>
                    <a:cubicBezTo>
                      <a:pt x="3333" y="2175"/>
                      <a:pt x="3344" y="2168"/>
                      <a:pt x="3348" y="2173"/>
                    </a:cubicBezTo>
                    <a:cubicBezTo>
                      <a:pt x="3351" y="2177"/>
                      <a:pt x="3353" y="2173"/>
                      <a:pt x="3359" y="2174"/>
                    </a:cubicBezTo>
                    <a:cubicBezTo>
                      <a:pt x="3365" y="2174"/>
                      <a:pt x="3369" y="2174"/>
                      <a:pt x="3372" y="2170"/>
                    </a:cubicBezTo>
                    <a:cubicBezTo>
                      <a:pt x="3374" y="2167"/>
                      <a:pt x="3365" y="2163"/>
                      <a:pt x="3366" y="2154"/>
                    </a:cubicBezTo>
                    <a:cubicBezTo>
                      <a:pt x="3368" y="2145"/>
                      <a:pt x="3367" y="2145"/>
                      <a:pt x="3369" y="2140"/>
                    </a:cubicBezTo>
                    <a:cubicBezTo>
                      <a:pt x="3370" y="2136"/>
                      <a:pt x="3366" y="2133"/>
                      <a:pt x="3361" y="2134"/>
                    </a:cubicBezTo>
                    <a:cubicBezTo>
                      <a:pt x="3356" y="2136"/>
                      <a:pt x="3356" y="2139"/>
                      <a:pt x="3354" y="2142"/>
                    </a:cubicBezTo>
                    <a:cubicBezTo>
                      <a:pt x="3352" y="2145"/>
                      <a:pt x="3348" y="2145"/>
                      <a:pt x="3345" y="2149"/>
                    </a:cubicBezTo>
                    <a:cubicBezTo>
                      <a:pt x="3342" y="2152"/>
                      <a:pt x="3336" y="2152"/>
                      <a:pt x="3333" y="2152"/>
                    </a:cubicBezTo>
                    <a:cubicBezTo>
                      <a:pt x="3331" y="2153"/>
                      <a:pt x="3326" y="2149"/>
                      <a:pt x="3334" y="2145"/>
                    </a:cubicBezTo>
                    <a:cubicBezTo>
                      <a:pt x="3341" y="2142"/>
                      <a:pt x="3344" y="2142"/>
                      <a:pt x="3349" y="2137"/>
                    </a:cubicBezTo>
                    <a:cubicBezTo>
                      <a:pt x="3353" y="2131"/>
                      <a:pt x="3357" y="2128"/>
                      <a:pt x="3360" y="2124"/>
                    </a:cubicBezTo>
                    <a:cubicBezTo>
                      <a:pt x="3363" y="2119"/>
                      <a:pt x="3368" y="2119"/>
                      <a:pt x="3372" y="2115"/>
                    </a:cubicBezTo>
                    <a:cubicBezTo>
                      <a:pt x="3375" y="2112"/>
                      <a:pt x="3377" y="2112"/>
                      <a:pt x="3375" y="2109"/>
                    </a:cubicBezTo>
                    <a:cubicBezTo>
                      <a:pt x="3374" y="2107"/>
                      <a:pt x="3363" y="2109"/>
                      <a:pt x="3357" y="2109"/>
                    </a:cubicBezTo>
                    <a:cubicBezTo>
                      <a:pt x="3351" y="2108"/>
                      <a:pt x="3346" y="2106"/>
                      <a:pt x="3340" y="2104"/>
                    </a:cubicBezTo>
                    <a:cubicBezTo>
                      <a:pt x="3335" y="2101"/>
                      <a:pt x="3332" y="2098"/>
                      <a:pt x="3329" y="2090"/>
                    </a:cubicBezTo>
                    <a:cubicBezTo>
                      <a:pt x="3326" y="2082"/>
                      <a:pt x="3319" y="2081"/>
                      <a:pt x="3312" y="2079"/>
                    </a:cubicBezTo>
                    <a:cubicBezTo>
                      <a:pt x="3306" y="2077"/>
                      <a:pt x="3297" y="2081"/>
                      <a:pt x="3290" y="2088"/>
                    </a:cubicBezTo>
                    <a:cubicBezTo>
                      <a:pt x="3282" y="2095"/>
                      <a:pt x="3274" y="2097"/>
                      <a:pt x="3269" y="2099"/>
                    </a:cubicBezTo>
                    <a:cubicBezTo>
                      <a:pt x="3263" y="2101"/>
                      <a:pt x="3258" y="2099"/>
                      <a:pt x="3258" y="2091"/>
                    </a:cubicBezTo>
                    <a:cubicBezTo>
                      <a:pt x="3257" y="2083"/>
                      <a:pt x="3255" y="2073"/>
                      <a:pt x="3264" y="2077"/>
                    </a:cubicBezTo>
                    <a:cubicBezTo>
                      <a:pt x="3273" y="2080"/>
                      <a:pt x="3278" y="2080"/>
                      <a:pt x="3280" y="2071"/>
                    </a:cubicBezTo>
                    <a:cubicBezTo>
                      <a:pt x="3282" y="2061"/>
                      <a:pt x="3290" y="2058"/>
                      <a:pt x="3297" y="2050"/>
                    </a:cubicBezTo>
                    <a:cubicBezTo>
                      <a:pt x="3304" y="2042"/>
                      <a:pt x="3310" y="2033"/>
                      <a:pt x="3328" y="2031"/>
                    </a:cubicBezTo>
                    <a:cubicBezTo>
                      <a:pt x="3345" y="2028"/>
                      <a:pt x="3353" y="2018"/>
                      <a:pt x="3342" y="2006"/>
                    </a:cubicBezTo>
                    <a:cubicBezTo>
                      <a:pt x="3331" y="1994"/>
                      <a:pt x="3334" y="1989"/>
                      <a:pt x="3309" y="1975"/>
                    </a:cubicBezTo>
                    <a:cubicBezTo>
                      <a:pt x="3285" y="1960"/>
                      <a:pt x="3287" y="1954"/>
                      <a:pt x="3273" y="1951"/>
                    </a:cubicBezTo>
                    <a:cubicBezTo>
                      <a:pt x="3259" y="1948"/>
                      <a:pt x="3257" y="1948"/>
                      <a:pt x="3256" y="1942"/>
                    </a:cubicBezTo>
                    <a:cubicBezTo>
                      <a:pt x="3256" y="1936"/>
                      <a:pt x="3261" y="1931"/>
                      <a:pt x="3264" y="1937"/>
                    </a:cubicBezTo>
                    <a:cubicBezTo>
                      <a:pt x="3267" y="1942"/>
                      <a:pt x="3273" y="1945"/>
                      <a:pt x="3280" y="1941"/>
                    </a:cubicBezTo>
                    <a:cubicBezTo>
                      <a:pt x="3287" y="1937"/>
                      <a:pt x="3294" y="1933"/>
                      <a:pt x="3308" y="1941"/>
                    </a:cubicBezTo>
                    <a:cubicBezTo>
                      <a:pt x="3321" y="1949"/>
                      <a:pt x="3338" y="1953"/>
                      <a:pt x="3339" y="1946"/>
                    </a:cubicBezTo>
                    <a:cubicBezTo>
                      <a:pt x="3339" y="1939"/>
                      <a:pt x="3336" y="1927"/>
                      <a:pt x="3319" y="1918"/>
                    </a:cubicBezTo>
                    <a:cubicBezTo>
                      <a:pt x="3302" y="1910"/>
                      <a:pt x="3300" y="1912"/>
                      <a:pt x="3294" y="1900"/>
                    </a:cubicBezTo>
                    <a:cubicBezTo>
                      <a:pt x="3288" y="1888"/>
                      <a:pt x="3288" y="1885"/>
                      <a:pt x="3269" y="1878"/>
                    </a:cubicBezTo>
                    <a:cubicBezTo>
                      <a:pt x="3249" y="1870"/>
                      <a:pt x="3258" y="1860"/>
                      <a:pt x="3255" y="1849"/>
                    </a:cubicBezTo>
                    <a:cubicBezTo>
                      <a:pt x="3252" y="1838"/>
                      <a:pt x="3242" y="1828"/>
                      <a:pt x="3235" y="1813"/>
                    </a:cubicBezTo>
                    <a:cubicBezTo>
                      <a:pt x="3229" y="1798"/>
                      <a:pt x="3221" y="1778"/>
                      <a:pt x="3213" y="1762"/>
                    </a:cubicBezTo>
                    <a:cubicBezTo>
                      <a:pt x="3211" y="1758"/>
                      <a:pt x="3206" y="1750"/>
                      <a:pt x="3201" y="1741"/>
                    </a:cubicBezTo>
                    <a:cubicBezTo>
                      <a:pt x="3204" y="1740"/>
                      <a:pt x="3204" y="1740"/>
                      <a:pt x="3204" y="1740"/>
                    </a:cubicBezTo>
                    <a:cubicBezTo>
                      <a:pt x="3200" y="1732"/>
                      <a:pt x="3197" y="1725"/>
                      <a:pt x="3191" y="1721"/>
                    </a:cubicBezTo>
                    <a:cubicBezTo>
                      <a:pt x="3190" y="1720"/>
                      <a:pt x="3188" y="1719"/>
                      <a:pt x="3187" y="1718"/>
                    </a:cubicBezTo>
                    <a:cubicBezTo>
                      <a:pt x="3186" y="1718"/>
                      <a:pt x="3186" y="1717"/>
                      <a:pt x="3185" y="1716"/>
                    </a:cubicBezTo>
                    <a:cubicBezTo>
                      <a:pt x="3185" y="1716"/>
                      <a:pt x="3184" y="1716"/>
                      <a:pt x="3183" y="1717"/>
                    </a:cubicBezTo>
                    <a:cubicBezTo>
                      <a:pt x="3173" y="1713"/>
                      <a:pt x="3160" y="1711"/>
                      <a:pt x="3153" y="1708"/>
                    </a:cubicBezTo>
                    <a:cubicBezTo>
                      <a:pt x="3142" y="1704"/>
                      <a:pt x="3142" y="1698"/>
                      <a:pt x="3132" y="1693"/>
                    </a:cubicBezTo>
                    <a:cubicBezTo>
                      <a:pt x="3122" y="1688"/>
                      <a:pt x="3118" y="1693"/>
                      <a:pt x="3113" y="1684"/>
                    </a:cubicBezTo>
                    <a:cubicBezTo>
                      <a:pt x="3108" y="1675"/>
                      <a:pt x="3111" y="1668"/>
                      <a:pt x="3118" y="1661"/>
                    </a:cubicBezTo>
                    <a:cubicBezTo>
                      <a:pt x="3125" y="1654"/>
                      <a:pt x="3124" y="1647"/>
                      <a:pt x="3127" y="1642"/>
                    </a:cubicBezTo>
                    <a:cubicBezTo>
                      <a:pt x="3129" y="1636"/>
                      <a:pt x="3135" y="1631"/>
                      <a:pt x="3136" y="1619"/>
                    </a:cubicBezTo>
                    <a:cubicBezTo>
                      <a:pt x="3138" y="1607"/>
                      <a:pt x="3156" y="1602"/>
                      <a:pt x="3165" y="1596"/>
                    </a:cubicBezTo>
                    <a:cubicBezTo>
                      <a:pt x="3175" y="1589"/>
                      <a:pt x="3176" y="1588"/>
                      <a:pt x="3174" y="1583"/>
                    </a:cubicBezTo>
                    <a:cubicBezTo>
                      <a:pt x="3173" y="1578"/>
                      <a:pt x="3162" y="1581"/>
                      <a:pt x="3162" y="1571"/>
                    </a:cubicBezTo>
                    <a:cubicBezTo>
                      <a:pt x="3162" y="1562"/>
                      <a:pt x="3173" y="1572"/>
                      <a:pt x="3184" y="1574"/>
                    </a:cubicBezTo>
                    <a:cubicBezTo>
                      <a:pt x="3195" y="1576"/>
                      <a:pt x="3204" y="1570"/>
                      <a:pt x="3206" y="1562"/>
                    </a:cubicBezTo>
                    <a:cubicBezTo>
                      <a:pt x="3208" y="1554"/>
                      <a:pt x="3203" y="1552"/>
                      <a:pt x="3203" y="1543"/>
                    </a:cubicBezTo>
                    <a:cubicBezTo>
                      <a:pt x="3203" y="1534"/>
                      <a:pt x="3213" y="1532"/>
                      <a:pt x="3213" y="1538"/>
                    </a:cubicBezTo>
                    <a:cubicBezTo>
                      <a:pt x="3214" y="1544"/>
                      <a:pt x="3221" y="1540"/>
                      <a:pt x="3222" y="1530"/>
                    </a:cubicBezTo>
                    <a:cubicBezTo>
                      <a:pt x="3223" y="1520"/>
                      <a:pt x="3227" y="1514"/>
                      <a:pt x="3238" y="1510"/>
                    </a:cubicBezTo>
                    <a:cubicBezTo>
                      <a:pt x="3249" y="1507"/>
                      <a:pt x="3251" y="1502"/>
                      <a:pt x="3261" y="1500"/>
                    </a:cubicBezTo>
                    <a:cubicBezTo>
                      <a:pt x="3272" y="1497"/>
                      <a:pt x="3271" y="1492"/>
                      <a:pt x="3276" y="1488"/>
                    </a:cubicBezTo>
                    <a:cubicBezTo>
                      <a:pt x="3282" y="1484"/>
                      <a:pt x="3283" y="1479"/>
                      <a:pt x="3288" y="1479"/>
                    </a:cubicBezTo>
                    <a:cubicBezTo>
                      <a:pt x="3292" y="1479"/>
                      <a:pt x="3292" y="1482"/>
                      <a:pt x="3297" y="1483"/>
                    </a:cubicBezTo>
                    <a:cubicBezTo>
                      <a:pt x="3302" y="1484"/>
                      <a:pt x="3301" y="1487"/>
                      <a:pt x="3307" y="1488"/>
                    </a:cubicBezTo>
                    <a:cubicBezTo>
                      <a:pt x="3313" y="1489"/>
                      <a:pt x="3321" y="1488"/>
                      <a:pt x="3327" y="1480"/>
                    </a:cubicBezTo>
                    <a:cubicBezTo>
                      <a:pt x="3332" y="1472"/>
                      <a:pt x="3331" y="1470"/>
                      <a:pt x="3328" y="1469"/>
                    </a:cubicBezTo>
                    <a:cubicBezTo>
                      <a:pt x="3325" y="1468"/>
                      <a:pt x="3320" y="1470"/>
                      <a:pt x="3319" y="1465"/>
                    </a:cubicBezTo>
                    <a:cubicBezTo>
                      <a:pt x="3317" y="1459"/>
                      <a:pt x="3330" y="1455"/>
                      <a:pt x="3327" y="1451"/>
                    </a:cubicBezTo>
                    <a:cubicBezTo>
                      <a:pt x="3323" y="1446"/>
                      <a:pt x="3322" y="1444"/>
                      <a:pt x="3327" y="1439"/>
                    </a:cubicBezTo>
                    <a:cubicBezTo>
                      <a:pt x="3333" y="1433"/>
                      <a:pt x="3331" y="1430"/>
                      <a:pt x="3326" y="1434"/>
                    </a:cubicBezTo>
                    <a:cubicBezTo>
                      <a:pt x="3320" y="1437"/>
                      <a:pt x="3318" y="1438"/>
                      <a:pt x="3308" y="1436"/>
                    </a:cubicBezTo>
                    <a:cubicBezTo>
                      <a:pt x="3297" y="1434"/>
                      <a:pt x="3294" y="1432"/>
                      <a:pt x="3293" y="1428"/>
                    </a:cubicBezTo>
                    <a:cubicBezTo>
                      <a:pt x="3292" y="1425"/>
                      <a:pt x="3285" y="1423"/>
                      <a:pt x="3284" y="1427"/>
                    </a:cubicBezTo>
                    <a:cubicBezTo>
                      <a:pt x="3283" y="1431"/>
                      <a:pt x="3280" y="1434"/>
                      <a:pt x="3272" y="1434"/>
                    </a:cubicBezTo>
                    <a:cubicBezTo>
                      <a:pt x="3265" y="1435"/>
                      <a:pt x="3257" y="1445"/>
                      <a:pt x="3249" y="1437"/>
                    </a:cubicBezTo>
                    <a:cubicBezTo>
                      <a:pt x="3240" y="1428"/>
                      <a:pt x="3240" y="1425"/>
                      <a:pt x="3237" y="1425"/>
                    </a:cubicBezTo>
                    <a:cubicBezTo>
                      <a:pt x="3234" y="1425"/>
                      <a:pt x="3237" y="1434"/>
                      <a:pt x="3229" y="1430"/>
                    </a:cubicBezTo>
                    <a:cubicBezTo>
                      <a:pt x="3222" y="1425"/>
                      <a:pt x="3221" y="1420"/>
                      <a:pt x="3213" y="1416"/>
                    </a:cubicBezTo>
                    <a:cubicBezTo>
                      <a:pt x="3205" y="1413"/>
                      <a:pt x="3203" y="1407"/>
                      <a:pt x="3192" y="1411"/>
                    </a:cubicBezTo>
                    <a:cubicBezTo>
                      <a:pt x="3182" y="1415"/>
                      <a:pt x="3177" y="1420"/>
                      <a:pt x="3171" y="1421"/>
                    </a:cubicBezTo>
                    <a:cubicBezTo>
                      <a:pt x="3165" y="1423"/>
                      <a:pt x="3164" y="1425"/>
                      <a:pt x="3163" y="1432"/>
                    </a:cubicBezTo>
                    <a:cubicBezTo>
                      <a:pt x="3161" y="1439"/>
                      <a:pt x="3154" y="1446"/>
                      <a:pt x="3147" y="1451"/>
                    </a:cubicBezTo>
                    <a:cubicBezTo>
                      <a:pt x="3139" y="1455"/>
                      <a:pt x="3138" y="1456"/>
                      <a:pt x="3139" y="1464"/>
                    </a:cubicBezTo>
                    <a:cubicBezTo>
                      <a:pt x="3141" y="1473"/>
                      <a:pt x="3131" y="1483"/>
                      <a:pt x="3122" y="1483"/>
                    </a:cubicBezTo>
                    <a:cubicBezTo>
                      <a:pt x="3112" y="1483"/>
                      <a:pt x="3108" y="1484"/>
                      <a:pt x="3101" y="1485"/>
                    </a:cubicBezTo>
                    <a:cubicBezTo>
                      <a:pt x="3095" y="1487"/>
                      <a:pt x="3092" y="1486"/>
                      <a:pt x="3088" y="1484"/>
                    </a:cubicBezTo>
                    <a:cubicBezTo>
                      <a:pt x="3084" y="1481"/>
                      <a:pt x="3080" y="1477"/>
                      <a:pt x="3078" y="1474"/>
                    </a:cubicBezTo>
                    <a:cubicBezTo>
                      <a:pt x="3076" y="1471"/>
                      <a:pt x="3067" y="1471"/>
                      <a:pt x="3065" y="1466"/>
                    </a:cubicBezTo>
                    <a:cubicBezTo>
                      <a:pt x="3062" y="1461"/>
                      <a:pt x="3069" y="1461"/>
                      <a:pt x="3069" y="1455"/>
                    </a:cubicBezTo>
                    <a:cubicBezTo>
                      <a:pt x="3068" y="1449"/>
                      <a:pt x="3071" y="1441"/>
                      <a:pt x="3073" y="1437"/>
                    </a:cubicBezTo>
                    <a:cubicBezTo>
                      <a:pt x="3076" y="1433"/>
                      <a:pt x="3077" y="1429"/>
                      <a:pt x="3071" y="1426"/>
                    </a:cubicBezTo>
                    <a:cubicBezTo>
                      <a:pt x="3066" y="1424"/>
                      <a:pt x="3073" y="1418"/>
                      <a:pt x="3070" y="1413"/>
                    </a:cubicBezTo>
                    <a:cubicBezTo>
                      <a:pt x="3067" y="1409"/>
                      <a:pt x="3064" y="1406"/>
                      <a:pt x="3060" y="1402"/>
                    </a:cubicBezTo>
                    <a:cubicBezTo>
                      <a:pt x="3056" y="1398"/>
                      <a:pt x="3050" y="1398"/>
                      <a:pt x="3046" y="1403"/>
                    </a:cubicBezTo>
                    <a:cubicBezTo>
                      <a:pt x="3043" y="1408"/>
                      <a:pt x="3040" y="1412"/>
                      <a:pt x="3035" y="1407"/>
                    </a:cubicBezTo>
                    <a:cubicBezTo>
                      <a:pt x="3030" y="1403"/>
                      <a:pt x="3028" y="1404"/>
                      <a:pt x="3022" y="1403"/>
                    </a:cubicBezTo>
                    <a:cubicBezTo>
                      <a:pt x="3015" y="1403"/>
                      <a:pt x="3014" y="1401"/>
                      <a:pt x="3010" y="1404"/>
                    </a:cubicBezTo>
                    <a:cubicBezTo>
                      <a:pt x="3007" y="1407"/>
                      <a:pt x="3000" y="1405"/>
                      <a:pt x="2993" y="1401"/>
                    </a:cubicBezTo>
                    <a:cubicBezTo>
                      <a:pt x="2986" y="1396"/>
                      <a:pt x="2985" y="1385"/>
                      <a:pt x="2979" y="1380"/>
                    </a:cubicBezTo>
                    <a:cubicBezTo>
                      <a:pt x="2973" y="1374"/>
                      <a:pt x="2967" y="1365"/>
                      <a:pt x="2966" y="1353"/>
                    </a:cubicBezTo>
                    <a:cubicBezTo>
                      <a:pt x="2966" y="1341"/>
                      <a:pt x="2979" y="1334"/>
                      <a:pt x="2980" y="1327"/>
                    </a:cubicBezTo>
                    <a:cubicBezTo>
                      <a:pt x="2981" y="1320"/>
                      <a:pt x="2984" y="1313"/>
                      <a:pt x="2988" y="1308"/>
                    </a:cubicBezTo>
                    <a:cubicBezTo>
                      <a:pt x="2993" y="1303"/>
                      <a:pt x="3001" y="1302"/>
                      <a:pt x="3004" y="1307"/>
                    </a:cubicBezTo>
                    <a:cubicBezTo>
                      <a:pt x="3008" y="1312"/>
                      <a:pt x="3010" y="1324"/>
                      <a:pt x="3019" y="1319"/>
                    </a:cubicBezTo>
                    <a:cubicBezTo>
                      <a:pt x="3027" y="1314"/>
                      <a:pt x="3033" y="1304"/>
                      <a:pt x="3042" y="1309"/>
                    </a:cubicBezTo>
                    <a:cubicBezTo>
                      <a:pt x="3052" y="1313"/>
                      <a:pt x="3061" y="1303"/>
                      <a:pt x="3066" y="1296"/>
                    </a:cubicBezTo>
                    <a:cubicBezTo>
                      <a:pt x="3072" y="1289"/>
                      <a:pt x="3074" y="1285"/>
                      <a:pt x="3074" y="1278"/>
                    </a:cubicBezTo>
                    <a:cubicBezTo>
                      <a:pt x="3074" y="1270"/>
                      <a:pt x="3078" y="1259"/>
                      <a:pt x="3085" y="1254"/>
                    </a:cubicBezTo>
                    <a:cubicBezTo>
                      <a:pt x="3091" y="1249"/>
                      <a:pt x="3098" y="1240"/>
                      <a:pt x="3106" y="1240"/>
                    </a:cubicBezTo>
                    <a:cubicBezTo>
                      <a:pt x="3114" y="1240"/>
                      <a:pt x="3117" y="1227"/>
                      <a:pt x="3120" y="1221"/>
                    </a:cubicBezTo>
                    <a:cubicBezTo>
                      <a:pt x="3123" y="1216"/>
                      <a:pt x="3139" y="1209"/>
                      <a:pt x="3146" y="1207"/>
                    </a:cubicBezTo>
                    <a:cubicBezTo>
                      <a:pt x="3153" y="1206"/>
                      <a:pt x="3153" y="1194"/>
                      <a:pt x="3155" y="1187"/>
                    </a:cubicBezTo>
                    <a:cubicBezTo>
                      <a:pt x="3158" y="1180"/>
                      <a:pt x="3163" y="1173"/>
                      <a:pt x="3167" y="1165"/>
                    </a:cubicBezTo>
                    <a:cubicBezTo>
                      <a:pt x="3170" y="1156"/>
                      <a:pt x="3174" y="1158"/>
                      <a:pt x="3178" y="1156"/>
                    </a:cubicBezTo>
                    <a:cubicBezTo>
                      <a:pt x="3182" y="1155"/>
                      <a:pt x="3182" y="1146"/>
                      <a:pt x="3188" y="1139"/>
                    </a:cubicBezTo>
                    <a:cubicBezTo>
                      <a:pt x="3194" y="1132"/>
                      <a:pt x="3194" y="1131"/>
                      <a:pt x="3205" y="1133"/>
                    </a:cubicBezTo>
                    <a:cubicBezTo>
                      <a:pt x="3216" y="1135"/>
                      <a:pt x="3219" y="1138"/>
                      <a:pt x="3227" y="1132"/>
                    </a:cubicBezTo>
                    <a:cubicBezTo>
                      <a:pt x="3235" y="1126"/>
                      <a:pt x="3231" y="1120"/>
                      <a:pt x="3235" y="1120"/>
                    </a:cubicBezTo>
                    <a:cubicBezTo>
                      <a:pt x="3239" y="1120"/>
                      <a:pt x="3241" y="1126"/>
                      <a:pt x="3241" y="1133"/>
                    </a:cubicBezTo>
                    <a:cubicBezTo>
                      <a:pt x="3241" y="1141"/>
                      <a:pt x="3255" y="1142"/>
                      <a:pt x="3259" y="1152"/>
                    </a:cubicBezTo>
                    <a:cubicBezTo>
                      <a:pt x="3264" y="1163"/>
                      <a:pt x="3267" y="1162"/>
                      <a:pt x="3262" y="1174"/>
                    </a:cubicBezTo>
                    <a:cubicBezTo>
                      <a:pt x="3256" y="1186"/>
                      <a:pt x="3255" y="1190"/>
                      <a:pt x="3252" y="1196"/>
                    </a:cubicBezTo>
                    <a:cubicBezTo>
                      <a:pt x="3250" y="1202"/>
                      <a:pt x="3247" y="1204"/>
                      <a:pt x="3245" y="1211"/>
                    </a:cubicBezTo>
                    <a:cubicBezTo>
                      <a:pt x="3243" y="1217"/>
                      <a:pt x="3239" y="1221"/>
                      <a:pt x="3230" y="1227"/>
                    </a:cubicBezTo>
                    <a:cubicBezTo>
                      <a:pt x="3220" y="1233"/>
                      <a:pt x="3222" y="1239"/>
                      <a:pt x="3226" y="1243"/>
                    </a:cubicBezTo>
                    <a:cubicBezTo>
                      <a:pt x="3231" y="1247"/>
                      <a:pt x="3231" y="1254"/>
                      <a:pt x="3230" y="1258"/>
                    </a:cubicBezTo>
                    <a:cubicBezTo>
                      <a:pt x="3230" y="1262"/>
                      <a:pt x="3225" y="1260"/>
                      <a:pt x="3226" y="1266"/>
                    </a:cubicBezTo>
                    <a:cubicBezTo>
                      <a:pt x="3226" y="1271"/>
                      <a:pt x="3234" y="1272"/>
                      <a:pt x="3242" y="1267"/>
                    </a:cubicBezTo>
                    <a:cubicBezTo>
                      <a:pt x="3250" y="1263"/>
                      <a:pt x="3250" y="1272"/>
                      <a:pt x="3243" y="1277"/>
                    </a:cubicBezTo>
                    <a:cubicBezTo>
                      <a:pt x="3235" y="1281"/>
                      <a:pt x="3236" y="1285"/>
                      <a:pt x="3239" y="1287"/>
                    </a:cubicBezTo>
                    <a:cubicBezTo>
                      <a:pt x="3243" y="1289"/>
                      <a:pt x="3242" y="1292"/>
                      <a:pt x="3236" y="1296"/>
                    </a:cubicBezTo>
                    <a:cubicBezTo>
                      <a:pt x="3229" y="1299"/>
                      <a:pt x="3225" y="1296"/>
                      <a:pt x="3220" y="1301"/>
                    </a:cubicBezTo>
                    <a:cubicBezTo>
                      <a:pt x="3215" y="1305"/>
                      <a:pt x="3215" y="1308"/>
                      <a:pt x="3208" y="1308"/>
                    </a:cubicBezTo>
                    <a:cubicBezTo>
                      <a:pt x="3202" y="1308"/>
                      <a:pt x="3204" y="1316"/>
                      <a:pt x="3208" y="1323"/>
                    </a:cubicBezTo>
                    <a:cubicBezTo>
                      <a:pt x="3212" y="1330"/>
                      <a:pt x="3219" y="1326"/>
                      <a:pt x="3223" y="1323"/>
                    </a:cubicBezTo>
                    <a:cubicBezTo>
                      <a:pt x="3227" y="1320"/>
                      <a:pt x="3235" y="1316"/>
                      <a:pt x="3241" y="1314"/>
                    </a:cubicBezTo>
                    <a:cubicBezTo>
                      <a:pt x="3248" y="1312"/>
                      <a:pt x="3250" y="1310"/>
                      <a:pt x="3246" y="1308"/>
                    </a:cubicBezTo>
                    <a:cubicBezTo>
                      <a:pt x="3242" y="1306"/>
                      <a:pt x="3240" y="1303"/>
                      <a:pt x="3244" y="1301"/>
                    </a:cubicBezTo>
                    <a:cubicBezTo>
                      <a:pt x="3245" y="1300"/>
                      <a:pt x="3247" y="1299"/>
                      <a:pt x="3249" y="1299"/>
                    </a:cubicBezTo>
                    <a:cubicBezTo>
                      <a:pt x="3262" y="1299"/>
                      <a:pt x="3255" y="1305"/>
                      <a:pt x="3269" y="1291"/>
                    </a:cubicBezTo>
                    <a:cubicBezTo>
                      <a:pt x="3282" y="1276"/>
                      <a:pt x="3278" y="1269"/>
                      <a:pt x="3287" y="1263"/>
                    </a:cubicBezTo>
                    <a:cubicBezTo>
                      <a:pt x="3297" y="1257"/>
                      <a:pt x="3297" y="1261"/>
                      <a:pt x="3307" y="1250"/>
                    </a:cubicBezTo>
                    <a:cubicBezTo>
                      <a:pt x="3318" y="1239"/>
                      <a:pt x="3331" y="1236"/>
                      <a:pt x="3336" y="1232"/>
                    </a:cubicBezTo>
                    <a:cubicBezTo>
                      <a:pt x="3342" y="1229"/>
                      <a:pt x="3340" y="1226"/>
                      <a:pt x="3345" y="1222"/>
                    </a:cubicBezTo>
                    <a:cubicBezTo>
                      <a:pt x="3350" y="1218"/>
                      <a:pt x="3351" y="1219"/>
                      <a:pt x="3351" y="1223"/>
                    </a:cubicBezTo>
                    <a:cubicBezTo>
                      <a:pt x="3351" y="1226"/>
                      <a:pt x="3358" y="1228"/>
                      <a:pt x="3358" y="1219"/>
                    </a:cubicBezTo>
                    <a:cubicBezTo>
                      <a:pt x="3359" y="1211"/>
                      <a:pt x="3366" y="1208"/>
                      <a:pt x="3373" y="1206"/>
                    </a:cubicBezTo>
                    <a:cubicBezTo>
                      <a:pt x="3380" y="1205"/>
                      <a:pt x="3390" y="1212"/>
                      <a:pt x="3397" y="1207"/>
                    </a:cubicBezTo>
                    <a:cubicBezTo>
                      <a:pt x="3404" y="1202"/>
                      <a:pt x="3409" y="1196"/>
                      <a:pt x="3412" y="1188"/>
                    </a:cubicBezTo>
                    <a:cubicBezTo>
                      <a:pt x="3412" y="1186"/>
                      <a:pt x="3412" y="1187"/>
                      <a:pt x="3412" y="1183"/>
                    </a:cubicBezTo>
                    <a:cubicBezTo>
                      <a:pt x="3413" y="1180"/>
                      <a:pt x="3414" y="1179"/>
                      <a:pt x="3415" y="1177"/>
                    </a:cubicBezTo>
                    <a:cubicBezTo>
                      <a:pt x="3417" y="1174"/>
                      <a:pt x="3419" y="1167"/>
                      <a:pt x="3423" y="1164"/>
                    </a:cubicBezTo>
                    <a:cubicBezTo>
                      <a:pt x="3426" y="1161"/>
                      <a:pt x="3436" y="1148"/>
                      <a:pt x="3438" y="1147"/>
                    </a:cubicBezTo>
                    <a:cubicBezTo>
                      <a:pt x="3439" y="1145"/>
                      <a:pt x="3441" y="1142"/>
                      <a:pt x="3444" y="1141"/>
                    </a:cubicBezTo>
                    <a:cubicBezTo>
                      <a:pt x="3447" y="1141"/>
                      <a:pt x="3450" y="1138"/>
                      <a:pt x="3450" y="1136"/>
                    </a:cubicBezTo>
                    <a:cubicBezTo>
                      <a:pt x="3449" y="1134"/>
                      <a:pt x="3449" y="1132"/>
                      <a:pt x="3454" y="1131"/>
                    </a:cubicBezTo>
                    <a:cubicBezTo>
                      <a:pt x="3458" y="1129"/>
                      <a:pt x="3458" y="1129"/>
                      <a:pt x="3461" y="1125"/>
                    </a:cubicBezTo>
                    <a:cubicBezTo>
                      <a:pt x="3463" y="1121"/>
                      <a:pt x="3463" y="1119"/>
                      <a:pt x="3469" y="1122"/>
                    </a:cubicBezTo>
                    <a:cubicBezTo>
                      <a:pt x="3476" y="1125"/>
                      <a:pt x="3473" y="1121"/>
                      <a:pt x="3473" y="1119"/>
                    </a:cubicBezTo>
                    <a:cubicBezTo>
                      <a:pt x="3473" y="1117"/>
                      <a:pt x="3473" y="1116"/>
                      <a:pt x="3475" y="1116"/>
                    </a:cubicBezTo>
                    <a:cubicBezTo>
                      <a:pt x="3477" y="1115"/>
                      <a:pt x="3477" y="1115"/>
                      <a:pt x="3479" y="1112"/>
                    </a:cubicBezTo>
                    <a:cubicBezTo>
                      <a:pt x="3480" y="1109"/>
                      <a:pt x="3483" y="1110"/>
                      <a:pt x="3485" y="1110"/>
                    </a:cubicBezTo>
                    <a:cubicBezTo>
                      <a:pt x="3486" y="1110"/>
                      <a:pt x="3487" y="1110"/>
                      <a:pt x="3487" y="1107"/>
                    </a:cubicBezTo>
                    <a:cubicBezTo>
                      <a:pt x="3487" y="1103"/>
                      <a:pt x="3490" y="1099"/>
                      <a:pt x="3492" y="1098"/>
                    </a:cubicBezTo>
                    <a:cubicBezTo>
                      <a:pt x="3493" y="1097"/>
                      <a:pt x="3496" y="1093"/>
                      <a:pt x="3503" y="1093"/>
                    </a:cubicBezTo>
                    <a:cubicBezTo>
                      <a:pt x="3510" y="1093"/>
                      <a:pt x="3509" y="1091"/>
                      <a:pt x="3510" y="1087"/>
                    </a:cubicBezTo>
                    <a:cubicBezTo>
                      <a:pt x="3510" y="1083"/>
                      <a:pt x="3510" y="1085"/>
                      <a:pt x="3511" y="1083"/>
                    </a:cubicBezTo>
                    <a:cubicBezTo>
                      <a:pt x="3513" y="1080"/>
                      <a:pt x="3513" y="1081"/>
                      <a:pt x="3514" y="1079"/>
                    </a:cubicBezTo>
                    <a:cubicBezTo>
                      <a:pt x="3515" y="1076"/>
                      <a:pt x="3514" y="1077"/>
                      <a:pt x="3516" y="1074"/>
                    </a:cubicBezTo>
                    <a:cubicBezTo>
                      <a:pt x="3517" y="1072"/>
                      <a:pt x="3522" y="1066"/>
                      <a:pt x="3524" y="1064"/>
                    </a:cubicBezTo>
                    <a:cubicBezTo>
                      <a:pt x="3525" y="1061"/>
                      <a:pt x="3526" y="1061"/>
                      <a:pt x="3526" y="1058"/>
                    </a:cubicBezTo>
                    <a:cubicBezTo>
                      <a:pt x="3526" y="1055"/>
                      <a:pt x="3527" y="1055"/>
                      <a:pt x="3529" y="1051"/>
                    </a:cubicBezTo>
                    <a:cubicBezTo>
                      <a:pt x="3531" y="1047"/>
                      <a:pt x="3533" y="1045"/>
                      <a:pt x="3534" y="1046"/>
                    </a:cubicBezTo>
                    <a:cubicBezTo>
                      <a:pt x="3535" y="1047"/>
                      <a:pt x="3536" y="1048"/>
                      <a:pt x="3538" y="1047"/>
                    </a:cubicBezTo>
                    <a:cubicBezTo>
                      <a:pt x="3540" y="1046"/>
                      <a:pt x="3537" y="1044"/>
                      <a:pt x="3536" y="1042"/>
                    </a:cubicBezTo>
                    <a:cubicBezTo>
                      <a:pt x="3534" y="1039"/>
                      <a:pt x="3535" y="1040"/>
                      <a:pt x="3535" y="1037"/>
                    </a:cubicBezTo>
                    <a:cubicBezTo>
                      <a:pt x="3535" y="1033"/>
                      <a:pt x="3536" y="1031"/>
                      <a:pt x="3535" y="1027"/>
                    </a:cubicBezTo>
                    <a:cubicBezTo>
                      <a:pt x="3533" y="1023"/>
                      <a:pt x="3534" y="1020"/>
                      <a:pt x="3536" y="1018"/>
                    </a:cubicBezTo>
                    <a:cubicBezTo>
                      <a:pt x="3538" y="1015"/>
                      <a:pt x="3541" y="1014"/>
                      <a:pt x="3541" y="1011"/>
                    </a:cubicBezTo>
                    <a:cubicBezTo>
                      <a:pt x="3541" y="1008"/>
                      <a:pt x="3546" y="1009"/>
                      <a:pt x="3547" y="1009"/>
                    </a:cubicBezTo>
                    <a:cubicBezTo>
                      <a:pt x="3549" y="1009"/>
                      <a:pt x="3550" y="1009"/>
                      <a:pt x="3552" y="1005"/>
                    </a:cubicBezTo>
                    <a:cubicBezTo>
                      <a:pt x="3554" y="1001"/>
                      <a:pt x="3556" y="1004"/>
                      <a:pt x="3559" y="1005"/>
                    </a:cubicBezTo>
                    <a:cubicBezTo>
                      <a:pt x="3561" y="1005"/>
                      <a:pt x="3565" y="1007"/>
                      <a:pt x="3564" y="1010"/>
                    </a:cubicBezTo>
                    <a:cubicBezTo>
                      <a:pt x="3564" y="1013"/>
                      <a:pt x="3568" y="1014"/>
                      <a:pt x="3570" y="1016"/>
                    </a:cubicBezTo>
                    <a:cubicBezTo>
                      <a:pt x="3572" y="1017"/>
                      <a:pt x="3572" y="1017"/>
                      <a:pt x="3571" y="1019"/>
                    </a:cubicBezTo>
                    <a:cubicBezTo>
                      <a:pt x="3570" y="1020"/>
                      <a:pt x="3570" y="1023"/>
                      <a:pt x="3574" y="1022"/>
                    </a:cubicBezTo>
                    <a:cubicBezTo>
                      <a:pt x="3579" y="1022"/>
                      <a:pt x="3579" y="1022"/>
                      <a:pt x="3580" y="1024"/>
                    </a:cubicBezTo>
                    <a:cubicBezTo>
                      <a:pt x="3580" y="1025"/>
                      <a:pt x="3582" y="1027"/>
                      <a:pt x="3589" y="1025"/>
                    </a:cubicBezTo>
                    <a:cubicBezTo>
                      <a:pt x="3596" y="1023"/>
                      <a:pt x="3597" y="1022"/>
                      <a:pt x="3599" y="1024"/>
                    </a:cubicBezTo>
                    <a:cubicBezTo>
                      <a:pt x="3602" y="1025"/>
                      <a:pt x="3603" y="1027"/>
                      <a:pt x="3608" y="1026"/>
                    </a:cubicBezTo>
                    <a:cubicBezTo>
                      <a:pt x="3613" y="1024"/>
                      <a:pt x="3617" y="1027"/>
                      <a:pt x="3619" y="1024"/>
                    </a:cubicBezTo>
                    <a:cubicBezTo>
                      <a:pt x="3622" y="1022"/>
                      <a:pt x="3623" y="1021"/>
                      <a:pt x="3624" y="1021"/>
                    </a:cubicBezTo>
                    <a:cubicBezTo>
                      <a:pt x="3626" y="1020"/>
                      <a:pt x="3631" y="1020"/>
                      <a:pt x="3634" y="1023"/>
                    </a:cubicBezTo>
                    <a:cubicBezTo>
                      <a:pt x="3637" y="1026"/>
                      <a:pt x="3637" y="1029"/>
                      <a:pt x="3639" y="1024"/>
                    </a:cubicBezTo>
                    <a:cubicBezTo>
                      <a:pt x="3642" y="1020"/>
                      <a:pt x="3642" y="1021"/>
                      <a:pt x="3643" y="1018"/>
                    </a:cubicBezTo>
                    <a:cubicBezTo>
                      <a:pt x="3645" y="1014"/>
                      <a:pt x="3644" y="1015"/>
                      <a:pt x="3645" y="1010"/>
                    </a:cubicBezTo>
                    <a:cubicBezTo>
                      <a:pt x="3646" y="1005"/>
                      <a:pt x="3645" y="1000"/>
                      <a:pt x="3644" y="999"/>
                    </a:cubicBezTo>
                    <a:cubicBezTo>
                      <a:pt x="3643" y="998"/>
                      <a:pt x="3637" y="995"/>
                      <a:pt x="3634" y="994"/>
                    </a:cubicBezTo>
                    <a:cubicBezTo>
                      <a:pt x="3632" y="992"/>
                      <a:pt x="3631" y="987"/>
                      <a:pt x="3627" y="982"/>
                    </a:cubicBezTo>
                    <a:cubicBezTo>
                      <a:pt x="3621" y="973"/>
                      <a:pt x="3624" y="980"/>
                      <a:pt x="3619" y="975"/>
                    </a:cubicBezTo>
                    <a:cubicBezTo>
                      <a:pt x="3617" y="972"/>
                      <a:pt x="3621" y="967"/>
                      <a:pt x="3623" y="967"/>
                    </a:cubicBezTo>
                    <a:cubicBezTo>
                      <a:pt x="3626" y="967"/>
                      <a:pt x="3639" y="965"/>
                      <a:pt x="3640" y="967"/>
                    </a:cubicBezTo>
                    <a:cubicBezTo>
                      <a:pt x="3645" y="966"/>
                      <a:pt x="3648" y="966"/>
                      <a:pt x="3650" y="966"/>
                    </a:cubicBezTo>
                    <a:cubicBezTo>
                      <a:pt x="3653" y="966"/>
                      <a:pt x="3656" y="965"/>
                      <a:pt x="3659" y="963"/>
                    </a:cubicBezTo>
                    <a:cubicBezTo>
                      <a:pt x="3662" y="960"/>
                      <a:pt x="3671" y="957"/>
                      <a:pt x="3675" y="959"/>
                    </a:cubicBezTo>
                    <a:cubicBezTo>
                      <a:pt x="3678" y="960"/>
                      <a:pt x="3681" y="955"/>
                      <a:pt x="3682" y="952"/>
                    </a:cubicBezTo>
                    <a:cubicBezTo>
                      <a:pt x="3683" y="949"/>
                      <a:pt x="3689" y="943"/>
                      <a:pt x="3691" y="940"/>
                    </a:cubicBezTo>
                    <a:cubicBezTo>
                      <a:pt x="3692" y="937"/>
                      <a:pt x="3692" y="934"/>
                      <a:pt x="3692" y="929"/>
                    </a:cubicBezTo>
                    <a:cubicBezTo>
                      <a:pt x="3692" y="925"/>
                      <a:pt x="3693" y="923"/>
                      <a:pt x="3698" y="918"/>
                    </a:cubicBezTo>
                    <a:cubicBezTo>
                      <a:pt x="3703" y="913"/>
                      <a:pt x="3708" y="915"/>
                      <a:pt x="3709" y="918"/>
                    </a:cubicBezTo>
                    <a:cubicBezTo>
                      <a:pt x="3711" y="920"/>
                      <a:pt x="3713" y="919"/>
                      <a:pt x="3715" y="916"/>
                    </a:cubicBezTo>
                    <a:cubicBezTo>
                      <a:pt x="3717" y="913"/>
                      <a:pt x="3718" y="910"/>
                      <a:pt x="3720" y="912"/>
                    </a:cubicBezTo>
                    <a:cubicBezTo>
                      <a:pt x="3721" y="914"/>
                      <a:pt x="3722" y="906"/>
                      <a:pt x="3723" y="901"/>
                    </a:cubicBezTo>
                    <a:cubicBezTo>
                      <a:pt x="3723" y="896"/>
                      <a:pt x="3723" y="879"/>
                      <a:pt x="3722" y="870"/>
                    </a:cubicBezTo>
                    <a:cubicBezTo>
                      <a:pt x="3722" y="861"/>
                      <a:pt x="3727" y="856"/>
                      <a:pt x="3728" y="857"/>
                    </a:cubicBezTo>
                    <a:cubicBezTo>
                      <a:pt x="3729" y="858"/>
                      <a:pt x="3734" y="861"/>
                      <a:pt x="3737" y="858"/>
                    </a:cubicBezTo>
                    <a:cubicBezTo>
                      <a:pt x="3740" y="855"/>
                      <a:pt x="3740" y="857"/>
                      <a:pt x="3740" y="860"/>
                    </a:cubicBezTo>
                    <a:cubicBezTo>
                      <a:pt x="3740" y="863"/>
                      <a:pt x="3745" y="863"/>
                      <a:pt x="3748" y="863"/>
                    </a:cubicBezTo>
                    <a:cubicBezTo>
                      <a:pt x="3751" y="863"/>
                      <a:pt x="3749" y="867"/>
                      <a:pt x="3748" y="872"/>
                    </a:cubicBezTo>
                    <a:cubicBezTo>
                      <a:pt x="3747" y="876"/>
                      <a:pt x="3761" y="886"/>
                      <a:pt x="3761" y="886"/>
                    </a:cubicBezTo>
                    <a:cubicBezTo>
                      <a:pt x="3761" y="886"/>
                      <a:pt x="3766" y="890"/>
                      <a:pt x="3768" y="890"/>
                    </a:cubicBezTo>
                    <a:cubicBezTo>
                      <a:pt x="3771" y="890"/>
                      <a:pt x="3769" y="888"/>
                      <a:pt x="3771" y="886"/>
                    </a:cubicBezTo>
                    <a:cubicBezTo>
                      <a:pt x="3773" y="885"/>
                      <a:pt x="3776" y="892"/>
                      <a:pt x="3777" y="896"/>
                    </a:cubicBezTo>
                    <a:cubicBezTo>
                      <a:pt x="3777" y="897"/>
                      <a:pt x="3778" y="898"/>
                      <a:pt x="3780" y="899"/>
                    </a:cubicBezTo>
                    <a:cubicBezTo>
                      <a:pt x="3781" y="899"/>
                      <a:pt x="3781" y="898"/>
                      <a:pt x="3782" y="897"/>
                    </a:cubicBezTo>
                    <a:cubicBezTo>
                      <a:pt x="3784" y="894"/>
                      <a:pt x="3784" y="895"/>
                      <a:pt x="3783" y="892"/>
                    </a:cubicBezTo>
                    <a:cubicBezTo>
                      <a:pt x="3781" y="889"/>
                      <a:pt x="3779" y="888"/>
                      <a:pt x="3779" y="884"/>
                    </a:cubicBezTo>
                    <a:cubicBezTo>
                      <a:pt x="3779" y="880"/>
                      <a:pt x="3774" y="879"/>
                      <a:pt x="3775" y="875"/>
                    </a:cubicBezTo>
                    <a:cubicBezTo>
                      <a:pt x="3775" y="873"/>
                      <a:pt x="3772" y="873"/>
                      <a:pt x="3770" y="874"/>
                    </a:cubicBezTo>
                    <a:cubicBezTo>
                      <a:pt x="3768" y="875"/>
                      <a:pt x="3765" y="877"/>
                      <a:pt x="3762" y="875"/>
                    </a:cubicBezTo>
                    <a:cubicBezTo>
                      <a:pt x="3760" y="872"/>
                      <a:pt x="3764" y="871"/>
                      <a:pt x="3766" y="869"/>
                    </a:cubicBezTo>
                    <a:cubicBezTo>
                      <a:pt x="3769" y="867"/>
                      <a:pt x="3769" y="864"/>
                      <a:pt x="3773" y="864"/>
                    </a:cubicBezTo>
                    <a:cubicBezTo>
                      <a:pt x="3776" y="864"/>
                      <a:pt x="3780" y="862"/>
                      <a:pt x="3783" y="859"/>
                    </a:cubicBezTo>
                    <a:cubicBezTo>
                      <a:pt x="3785" y="856"/>
                      <a:pt x="3789" y="856"/>
                      <a:pt x="3791" y="855"/>
                    </a:cubicBezTo>
                    <a:cubicBezTo>
                      <a:pt x="3794" y="855"/>
                      <a:pt x="3798" y="851"/>
                      <a:pt x="3800" y="849"/>
                    </a:cubicBezTo>
                    <a:cubicBezTo>
                      <a:pt x="3801" y="847"/>
                      <a:pt x="3802" y="845"/>
                      <a:pt x="3801" y="843"/>
                    </a:cubicBezTo>
                    <a:cubicBezTo>
                      <a:pt x="3799" y="840"/>
                      <a:pt x="3801" y="834"/>
                      <a:pt x="3802" y="832"/>
                    </a:cubicBezTo>
                    <a:cubicBezTo>
                      <a:pt x="3804" y="829"/>
                      <a:pt x="3803" y="828"/>
                      <a:pt x="3803" y="826"/>
                    </a:cubicBezTo>
                    <a:cubicBezTo>
                      <a:pt x="3803" y="823"/>
                      <a:pt x="3803" y="820"/>
                      <a:pt x="3802" y="819"/>
                    </a:cubicBezTo>
                    <a:cubicBezTo>
                      <a:pt x="3801" y="818"/>
                      <a:pt x="3802" y="815"/>
                      <a:pt x="3804" y="811"/>
                    </a:cubicBezTo>
                    <a:cubicBezTo>
                      <a:pt x="3806" y="807"/>
                      <a:pt x="3805" y="798"/>
                      <a:pt x="3805" y="798"/>
                    </a:cubicBezTo>
                    <a:cubicBezTo>
                      <a:pt x="3805" y="798"/>
                      <a:pt x="3804" y="793"/>
                      <a:pt x="3798" y="793"/>
                    </a:cubicBezTo>
                    <a:cubicBezTo>
                      <a:pt x="3793" y="793"/>
                      <a:pt x="3795" y="791"/>
                      <a:pt x="3795" y="785"/>
                    </a:cubicBezTo>
                    <a:cubicBezTo>
                      <a:pt x="3795" y="778"/>
                      <a:pt x="3794" y="776"/>
                      <a:pt x="3792" y="772"/>
                    </a:cubicBezTo>
                    <a:cubicBezTo>
                      <a:pt x="3790" y="768"/>
                      <a:pt x="3789" y="767"/>
                      <a:pt x="3790" y="762"/>
                    </a:cubicBezTo>
                    <a:cubicBezTo>
                      <a:pt x="3791" y="757"/>
                      <a:pt x="3790" y="756"/>
                      <a:pt x="3790" y="754"/>
                    </a:cubicBezTo>
                    <a:cubicBezTo>
                      <a:pt x="3790" y="752"/>
                      <a:pt x="3788" y="750"/>
                      <a:pt x="3791" y="747"/>
                    </a:cubicBezTo>
                    <a:cubicBezTo>
                      <a:pt x="3794" y="745"/>
                      <a:pt x="3793" y="738"/>
                      <a:pt x="3793" y="739"/>
                    </a:cubicBezTo>
                    <a:cubicBezTo>
                      <a:pt x="3783" y="720"/>
                      <a:pt x="3783" y="720"/>
                      <a:pt x="3783" y="720"/>
                    </a:cubicBezTo>
                    <a:cubicBezTo>
                      <a:pt x="3783" y="720"/>
                      <a:pt x="3766" y="690"/>
                      <a:pt x="3764" y="686"/>
                    </a:cubicBezTo>
                    <a:cubicBezTo>
                      <a:pt x="3761" y="682"/>
                      <a:pt x="3759" y="684"/>
                      <a:pt x="3757" y="684"/>
                    </a:cubicBezTo>
                    <a:cubicBezTo>
                      <a:pt x="3755" y="684"/>
                      <a:pt x="3757" y="678"/>
                      <a:pt x="3761" y="672"/>
                    </a:cubicBezTo>
                    <a:cubicBezTo>
                      <a:pt x="3765" y="666"/>
                      <a:pt x="3766" y="669"/>
                      <a:pt x="3768" y="669"/>
                    </a:cubicBezTo>
                    <a:cubicBezTo>
                      <a:pt x="3770" y="669"/>
                      <a:pt x="3771" y="670"/>
                      <a:pt x="3772" y="668"/>
                    </a:cubicBezTo>
                    <a:cubicBezTo>
                      <a:pt x="3773" y="666"/>
                      <a:pt x="3776" y="668"/>
                      <a:pt x="3781" y="666"/>
                    </a:cubicBezTo>
                    <a:cubicBezTo>
                      <a:pt x="3786" y="664"/>
                      <a:pt x="3787" y="662"/>
                      <a:pt x="3787" y="660"/>
                    </a:cubicBezTo>
                    <a:cubicBezTo>
                      <a:pt x="3787" y="657"/>
                      <a:pt x="3787" y="657"/>
                      <a:pt x="3789" y="654"/>
                    </a:cubicBezTo>
                    <a:cubicBezTo>
                      <a:pt x="3791" y="651"/>
                      <a:pt x="3792" y="648"/>
                      <a:pt x="3793" y="646"/>
                    </a:cubicBezTo>
                    <a:cubicBezTo>
                      <a:pt x="3793" y="643"/>
                      <a:pt x="3794" y="639"/>
                      <a:pt x="3796" y="637"/>
                    </a:cubicBezTo>
                    <a:cubicBezTo>
                      <a:pt x="3798" y="634"/>
                      <a:pt x="3801" y="630"/>
                      <a:pt x="3801" y="628"/>
                    </a:cubicBezTo>
                    <a:cubicBezTo>
                      <a:pt x="3801" y="626"/>
                      <a:pt x="3803" y="623"/>
                      <a:pt x="3805" y="625"/>
                    </a:cubicBezTo>
                    <a:cubicBezTo>
                      <a:pt x="3806" y="627"/>
                      <a:pt x="3808" y="628"/>
                      <a:pt x="3813" y="630"/>
                    </a:cubicBezTo>
                    <a:cubicBezTo>
                      <a:pt x="3817" y="632"/>
                      <a:pt x="3824" y="632"/>
                      <a:pt x="3830" y="633"/>
                    </a:cubicBezTo>
                    <a:cubicBezTo>
                      <a:pt x="3835" y="633"/>
                      <a:pt x="3856" y="635"/>
                      <a:pt x="3865" y="636"/>
                    </a:cubicBezTo>
                    <a:cubicBezTo>
                      <a:pt x="3868" y="637"/>
                      <a:pt x="3870" y="637"/>
                      <a:pt x="3873" y="636"/>
                    </a:cubicBezTo>
                    <a:cubicBezTo>
                      <a:pt x="3876" y="636"/>
                      <a:pt x="3879" y="635"/>
                      <a:pt x="3881" y="632"/>
                    </a:cubicBezTo>
                    <a:cubicBezTo>
                      <a:pt x="3884" y="628"/>
                      <a:pt x="3886" y="621"/>
                      <a:pt x="3884" y="618"/>
                    </a:cubicBezTo>
                    <a:cubicBezTo>
                      <a:pt x="3883" y="618"/>
                      <a:pt x="3883" y="617"/>
                      <a:pt x="3883" y="617"/>
                    </a:cubicBezTo>
                    <a:cubicBezTo>
                      <a:pt x="3878" y="614"/>
                      <a:pt x="3878" y="610"/>
                      <a:pt x="3879" y="604"/>
                    </a:cubicBezTo>
                    <a:cubicBezTo>
                      <a:pt x="3880" y="598"/>
                      <a:pt x="3879" y="590"/>
                      <a:pt x="3884" y="587"/>
                    </a:cubicBezTo>
                    <a:cubicBezTo>
                      <a:pt x="3889" y="583"/>
                      <a:pt x="3891" y="582"/>
                      <a:pt x="3892" y="576"/>
                    </a:cubicBezTo>
                    <a:cubicBezTo>
                      <a:pt x="3892" y="576"/>
                      <a:pt x="3892" y="575"/>
                      <a:pt x="3892" y="575"/>
                    </a:cubicBezTo>
                    <a:cubicBezTo>
                      <a:pt x="3892" y="570"/>
                      <a:pt x="3891" y="569"/>
                      <a:pt x="3892" y="566"/>
                    </a:cubicBezTo>
                    <a:cubicBezTo>
                      <a:pt x="3892" y="562"/>
                      <a:pt x="3893" y="562"/>
                      <a:pt x="3891" y="560"/>
                    </a:cubicBezTo>
                    <a:cubicBezTo>
                      <a:pt x="3889" y="558"/>
                      <a:pt x="3889" y="557"/>
                      <a:pt x="3890" y="555"/>
                    </a:cubicBezTo>
                    <a:cubicBezTo>
                      <a:pt x="3891" y="555"/>
                      <a:pt x="3891" y="555"/>
                      <a:pt x="3891" y="555"/>
                    </a:cubicBezTo>
                    <a:cubicBezTo>
                      <a:pt x="3894" y="554"/>
                      <a:pt x="3896" y="553"/>
                      <a:pt x="3896" y="552"/>
                    </a:cubicBezTo>
                    <a:cubicBezTo>
                      <a:pt x="3896" y="550"/>
                      <a:pt x="3897" y="547"/>
                      <a:pt x="3899" y="545"/>
                    </a:cubicBezTo>
                    <a:cubicBezTo>
                      <a:pt x="3900" y="542"/>
                      <a:pt x="3901" y="537"/>
                      <a:pt x="3899" y="533"/>
                    </a:cubicBezTo>
                    <a:cubicBezTo>
                      <a:pt x="3896" y="529"/>
                      <a:pt x="3898" y="526"/>
                      <a:pt x="3902" y="523"/>
                    </a:cubicBezTo>
                    <a:cubicBezTo>
                      <a:pt x="3905" y="520"/>
                      <a:pt x="3905" y="515"/>
                      <a:pt x="3904" y="512"/>
                    </a:cubicBezTo>
                    <a:cubicBezTo>
                      <a:pt x="3904" y="510"/>
                      <a:pt x="3904" y="507"/>
                      <a:pt x="3902" y="504"/>
                    </a:cubicBezTo>
                    <a:cubicBezTo>
                      <a:pt x="3901" y="502"/>
                      <a:pt x="3900" y="499"/>
                      <a:pt x="3899" y="497"/>
                    </a:cubicBezTo>
                    <a:cubicBezTo>
                      <a:pt x="3898" y="495"/>
                      <a:pt x="3899" y="488"/>
                      <a:pt x="3902" y="483"/>
                    </a:cubicBezTo>
                    <a:cubicBezTo>
                      <a:pt x="3904" y="479"/>
                      <a:pt x="3904" y="477"/>
                      <a:pt x="3903" y="474"/>
                    </a:cubicBezTo>
                    <a:cubicBezTo>
                      <a:pt x="3903" y="472"/>
                      <a:pt x="3902" y="466"/>
                      <a:pt x="3900" y="458"/>
                    </a:cubicBezTo>
                    <a:cubicBezTo>
                      <a:pt x="3899" y="450"/>
                      <a:pt x="3900" y="443"/>
                      <a:pt x="3904" y="440"/>
                    </a:cubicBezTo>
                    <a:cubicBezTo>
                      <a:pt x="3908" y="436"/>
                      <a:pt x="3904" y="430"/>
                      <a:pt x="3902" y="428"/>
                    </a:cubicBezTo>
                    <a:cubicBezTo>
                      <a:pt x="3900" y="425"/>
                      <a:pt x="3901" y="421"/>
                      <a:pt x="3904" y="415"/>
                    </a:cubicBezTo>
                    <a:cubicBezTo>
                      <a:pt x="3907" y="410"/>
                      <a:pt x="3913" y="406"/>
                      <a:pt x="3915" y="405"/>
                    </a:cubicBezTo>
                    <a:cubicBezTo>
                      <a:pt x="3917" y="405"/>
                      <a:pt x="3919" y="405"/>
                      <a:pt x="3920" y="401"/>
                    </a:cubicBezTo>
                    <a:cubicBezTo>
                      <a:pt x="3920" y="398"/>
                      <a:pt x="3920" y="397"/>
                      <a:pt x="3921" y="394"/>
                    </a:cubicBezTo>
                    <a:cubicBezTo>
                      <a:pt x="3922" y="391"/>
                      <a:pt x="3924" y="391"/>
                      <a:pt x="3925" y="383"/>
                    </a:cubicBezTo>
                    <a:cubicBezTo>
                      <a:pt x="3925" y="376"/>
                      <a:pt x="3924" y="375"/>
                      <a:pt x="3922" y="373"/>
                    </a:cubicBezTo>
                    <a:cubicBezTo>
                      <a:pt x="3920" y="372"/>
                      <a:pt x="3918" y="372"/>
                      <a:pt x="3918" y="370"/>
                    </a:cubicBezTo>
                    <a:cubicBezTo>
                      <a:pt x="3917" y="369"/>
                      <a:pt x="3918" y="366"/>
                      <a:pt x="3914" y="366"/>
                    </a:cubicBezTo>
                    <a:cubicBezTo>
                      <a:pt x="3911" y="365"/>
                      <a:pt x="3910" y="362"/>
                      <a:pt x="3909" y="359"/>
                    </a:cubicBezTo>
                    <a:cubicBezTo>
                      <a:pt x="3908" y="356"/>
                      <a:pt x="3908" y="354"/>
                      <a:pt x="3910" y="350"/>
                    </a:cubicBezTo>
                    <a:cubicBezTo>
                      <a:pt x="3912" y="347"/>
                      <a:pt x="3911" y="342"/>
                      <a:pt x="3910" y="340"/>
                    </a:cubicBezTo>
                    <a:cubicBezTo>
                      <a:pt x="3910" y="338"/>
                      <a:pt x="3911" y="335"/>
                      <a:pt x="3912" y="331"/>
                    </a:cubicBezTo>
                    <a:cubicBezTo>
                      <a:pt x="3914" y="328"/>
                      <a:pt x="3922" y="323"/>
                      <a:pt x="3926" y="317"/>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4" name="íSḷiḑé">
                <a:extLst>
                  <a:ext uri="{FF2B5EF4-FFF2-40B4-BE49-F238E27FC236}">
                    <a16:creationId xmlns:a16="http://schemas.microsoft.com/office/drawing/2014/main" xmlns="" id="{4167C6F4-1964-4E4A-9FF9-A8FA758956FD}"/>
                  </a:ext>
                </a:extLst>
              </p:cNvPr>
              <p:cNvSpPr/>
              <p:nvPr/>
            </p:nvSpPr>
            <p:spPr bwMode="auto">
              <a:xfrm>
                <a:off x="3732213" y="4791075"/>
                <a:ext cx="25400" cy="7938"/>
              </a:xfrm>
              <a:custGeom>
                <a:avLst/>
                <a:gdLst>
                  <a:gd name="T0" fmla="*/ 0 w 12"/>
                  <a:gd name="T1" fmla="*/ 4 h 4"/>
                  <a:gd name="T2" fmla="*/ 10 w 12"/>
                  <a:gd name="T3" fmla="*/ 0 h 4"/>
                  <a:gd name="T4" fmla="*/ 12 w 12"/>
                  <a:gd name="T5" fmla="*/ 1 h 4"/>
                  <a:gd name="T6" fmla="*/ 0 w 12"/>
                  <a:gd name="T7" fmla="*/ 4 h 4"/>
                </a:gdLst>
                <a:ahLst/>
                <a:cxnLst>
                  <a:cxn ang="0">
                    <a:pos x="T0" y="T1"/>
                  </a:cxn>
                  <a:cxn ang="0">
                    <a:pos x="T2" y="T3"/>
                  </a:cxn>
                  <a:cxn ang="0">
                    <a:pos x="T4" y="T5"/>
                  </a:cxn>
                  <a:cxn ang="0">
                    <a:pos x="T6" y="T7"/>
                  </a:cxn>
                </a:cxnLst>
                <a:rect l="0" t="0" r="r" b="b"/>
                <a:pathLst>
                  <a:path w="12" h="4">
                    <a:moveTo>
                      <a:pt x="0" y="4"/>
                    </a:moveTo>
                    <a:cubicBezTo>
                      <a:pt x="5" y="2"/>
                      <a:pt x="10" y="1"/>
                      <a:pt x="10" y="0"/>
                    </a:cubicBezTo>
                    <a:cubicBezTo>
                      <a:pt x="10" y="1"/>
                      <a:pt x="11" y="1"/>
                      <a:pt x="12" y="1"/>
                    </a:cubicBezTo>
                    <a:cubicBezTo>
                      <a:pt x="10" y="2"/>
                      <a:pt x="5" y="3"/>
                      <a:pt x="0" y="4"/>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5" name="iṧḻíďé">
                <a:extLst>
                  <a:ext uri="{FF2B5EF4-FFF2-40B4-BE49-F238E27FC236}">
                    <a16:creationId xmlns:a16="http://schemas.microsoft.com/office/drawing/2014/main" xmlns="" id="{3C137172-5B56-409D-8DF5-C0D97EA21356}"/>
                  </a:ext>
                </a:extLst>
              </p:cNvPr>
              <p:cNvSpPr/>
              <p:nvPr/>
            </p:nvSpPr>
            <p:spPr bwMode="auto">
              <a:xfrm>
                <a:off x="8097838" y="1316038"/>
                <a:ext cx="1588" cy="1588"/>
              </a:xfrm>
              <a:custGeom>
                <a:avLst/>
                <a:gdLst>
                  <a:gd name="T0" fmla="*/ 0 w 1"/>
                  <a:gd name="T1" fmla="*/ 0 h 1"/>
                  <a:gd name="T2" fmla="*/ 1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1" y="1"/>
                      <a:pt x="1" y="1"/>
                    </a:cubicBezTo>
                    <a:cubicBezTo>
                      <a:pt x="1" y="1"/>
                      <a:pt x="1" y="1"/>
                      <a:pt x="1" y="1"/>
                    </a:cubicBezTo>
                    <a:cubicBezTo>
                      <a:pt x="1" y="1"/>
                      <a:pt x="0" y="1"/>
                      <a:pt x="0" y="0"/>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6" name="iṩ1ide">
                <a:extLst>
                  <a:ext uri="{FF2B5EF4-FFF2-40B4-BE49-F238E27FC236}">
                    <a16:creationId xmlns:a16="http://schemas.microsoft.com/office/drawing/2014/main" xmlns="" id="{C3327DCB-67FC-4F37-AA29-E8D579037369}"/>
                  </a:ext>
                </a:extLst>
              </p:cNvPr>
              <p:cNvSpPr/>
              <p:nvPr/>
            </p:nvSpPr>
            <p:spPr bwMode="auto">
              <a:xfrm>
                <a:off x="8582025" y="5387975"/>
                <a:ext cx="312738" cy="681038"/>
              </a:xfrm>
              <a:custGeom>
                <a:avLst/>
                <a:gdLst>
                  <a:gd name="T0" fmla="*/ 132 w 146"/>
                  <a:gd name="T1" fmla="*/ 21 h 318"/>
                  <a:gd name="T2" fmla="*/ 115 w 146"/>
                  <a:gd name="T3" fmla="*/ 10 h 318"/>
                  <a:gd name="T4" fmla="*/ 107 w 146"/>
                  <a:gd name="T5" fmla="*/ 4 h 318"/>
                  <a:gd name="T6" fmla="*/ 88 w 146"/>
                  <a:gd name="T7" fmla="*/ 25 h 318"/>
                  <a:gd name="T8" fmla="*/ 61 w 146"/>
                  <a:gd name="T9" fmla="*/ 49 h 318"/>
                  <a:gd name="T10" fmla="*/ 49 w 146"/>
                  <a:gd name="T11" fmla="*/ 72 h 318"/>
                  <a:gd name="T12" fmla="*/ 41 w 146"/>
                  <a:gd name="T13" fmla="*/ 83 h 318"/>
                  <a:gd name="T14" fmla="*/ 39 w 146"/>
                  <a:gd name="T15" fmla="*/ 91 h 318"/>
                  <a:gd name="T16" fmla="*/ 35 w 146"/>
                  <a:gd name="T17" fmla="*/ 98 h 318"/>
                  <a:gd name="T18" fmla="*/ 31 w 146"/>
                  <a:gd name="T19" fmla="*/ 106 h 318"/>
                  <a:gd name="T20" fmla="*/ 28 w 146"/>
                  <a:gd name="T21" fmla="*/ 115 h 318"/>
                  <a:gd name="T22" fmla="*/ 24 w 146"/>
                  <a:gd name="T23" fmla="*/ 126 h 318"/>
                  <a:gd name="T24" fmla="*/ 18 w 146"/>
                  <a:gd name="T25" fmla="*/ 137 h 318"/>
                  <a:gd name="T26" fmla="*/ 15 w 146"/>
                  <a:gd name="T27" fmla="*/ 144 h 318"/>
                  <a:gd name="T28" fmla="*/ 5 w 146"/>
                  <a:gd name="T29" fmla="*/ 173 h 318"/>
                  <a:gd name="T30" fmla="*/ 7 w 146"/>
                  <a:gd name="T31" fmla="*/ 187 h 318"/>
                  <a:gd name="T32" fmla="*/ 4 w 146"/>
                  <a:gd name="T33" fmla="*/ 206 h 318"/>
                  <a:gd name="T34" fmla="*/ 5 w 146"/>
                  <a:gd name="T35" fmla="*/ 214 h 318"/>
                  <a:gd name="T36" fmla="*/ 3 w 146"/>
                  <a:gd name="T37" fmla="*/ 220 h 318"/>
                  <a:gd name="T38" fmla="*/ 10 w 146"/>
                  <a:gd name="T39" fmla="*/ 227 h 318"/>
                  <a:gd name="T40" fmla="*/ 18 w 146"/>
                  <a:gd name="T41" fmla="*/ 244 h 318"/>
                  <a:gd name="T42" fmla="*/ 26 w 146"/>
                  <a:gd name="T43" fmla="*/ 258 h 318"/>
                  <a:gd name="T44" fmla="*/ 48 w 146"/>
                  <a:gd name="T45" fmla="*/ 276 h 318"/>
                  <a:gd name="T46" fmla="*/ 59 w 146"/>
                  <a:gd name="T47" fmla="*/ 291 h 318"/>
                  <a:gd name="T48" fmla="*/ 65 w 146"/>
                  <a:gd name="T49" fmla="*/ 309 h 318"/>
                  <a:gd name="T50" fmla="*/ 72 w 146"/>
                  <a:gd name="T51" fmla="*/ 316 h 318"/>
                  <a:gd name="T52" fmla="*/ 80 w 146"/>
                  <a:gd name="T53" fmla="*/ 309 h 318"/>
                  <a:gd name="T54" fmla="*/ 80 w 146"/>
                  <a:gd name="T55" fmla="*/ 289 h 318"/>
                  <a:gd name="T56" fmla="*/ 86 w 146"/>
                  <a:gd name="T57" fmla="*/ 264 h 318"/>
                  <a:gd name="T58" fmla="*/ 93 w 146"/>
                  <a:gd name="T59" fmla="*/ 252 h 318"/>
                  <a:gd name="T60" fmla="*/ 101 w 146"/>
                  <a:gd name="T61" fmla="*/ 233 h 318"/>
                  <a:gd name="T62" fmla="*/ 107 w 146"/>
                  <a:gd name="T63" fmla="*/ 223 h 318"/>
                  <a:gd name="T64" fmla="*/ 116 w 146"/>
                  <a:gd name="T65" fmla="*/ 213 h 318"/>
                  <a:gd name="T66" fmla="*/ 118 w 146"/>
                  <a:gd name="T67" fmla="*/ 200 h 318"/>
                  <a:gd name="T68" fmla="*/ 122 w 146"/>
                  <a:gd name="T69" fmla="*/ 183 h 318"/>
                  <a:gd name="T70" fmla="*/ 125 w 146"/>
                  <a:gd name="T71" fmla="*/ 167 h 318"/>
                  <a:gd name="T72" fmla="*/ 123 w 146"/>
                  <a:gd name="T73" fmla="*/ 166 h 318"/>
                  <a:gd name="T74" fmla="*/ 123 w 146"/>
                  <a:gd name="T75" fmla="*/ 166 h 318"/>
                  <a:gd name="T76" fmla="*/ 125 w 146"/>
                  <a:gd name="T77" fmla="*/ 159 h 318"/>
                  <a:gd name="T78" fmla="*/ 128 w 146"/>
                  <a:gd name="T79" fmla="*/ 132 h 318"/>
                  <a:gd name="T80" fmla="*/ 133 w 146"/>
                  <a:gd name="T81" fmla="*/ 106 h 318"/>
                  <a:gd name="T82" fmla="*/ 139 w 146"/>
                  <a:gd name="T83" fmla="*/ 83 h 318"/>
                  <a:gd name="T84" fmla="*/ 139 w 146"/>
                  <a:gd name="T85" fmla="*/ 70 h 318"/>
                  <a:gd name="T86" fmla="*/ 136 w 146"/>
                  <a:gd name="T87" fmla="*/ 50 h 318"/>
                  <a:gd name="T88" fmla="*/ 144 w 146"/>
                  <a:gd name="T89" fmla="*/ 37 h 318"/>
                  <a:gd name="T90" fmla="*/ 132 w 146"/>
                  <a:gd name="T91" fmla="*/ 2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6" h="318">
                    <a:moveTo>
                      <a:pt x="132" y="21"/>
                    </a:moveTo>
                    <a:cubicBezTo>
                      <a:pt x="128" y="20"/>
                      <a:pt x="114" y="14"/>
                      <a:pt x="115" y="10"/>
                    </a:cubicBezTo>
                    <a:cubicBezTo>
                      <a:pt x="116" y="5"/>
                      <a:pt x="111" y="0"/>
                      <a:pt x="107" y="4"/>
                    </a:cubicBezTo>
                    <a:cubicBezTo>
                      <a:pt x="102" y="9"/>
                      <a:pt x="93" y="22"/>
                      <a:pt x="88" y="25"/>
                    </a:cubicBezTo>
                    <a:cubicBezTo>
                      <a:pt x="84" y="27"/>
                      <a:pt x="65" y="36"/>
                      <a:pt x="61" y="49"/>
                    </a:cubicBezTo>
                    <a:cubicBezTo>
                      <a:pt x="58" y="62"/>
                      <a:pt x="52" y="68"/>
                      <a:pt x="49" y="72"/>
                    </a:cubicBezTo>
                    <a:cubicBezTo>
                      <a:pt x="46" y="76"/>
                      <a:pt x="40" y="79"/>
                      <a:pt x="41" y="83"/>
                    </a:cubicBezTo>
                    <a:cubicBezTo>
                      <a:pt x="42" y="88"/>
                      <a:pt x="41" y="88"/>
                      <a:pt x="39" y="91"/>
                    </a:cubicBezTo>
                    <a:cubicBezTo>
                      <a:pt x="36" y="94"/>
                      <a:pt x="36" y="94"/>
                      <a:pt x="35" y="98"/>
                    </a:cubicBezTo>
                    <a:cubicBezTo>
                      <a:pt x="35" y="102"/>
                      <a:pt x="33" y="103"/>
                      <a:pt x="31" y="106"/>
                    </a:cubicBezTo>
                    <a:cubicBezTo>
                      <a:pt x="29" y="108"/>
                      <a:pt x="28" y="112"/>
                      <a:pt x="28" y="115"/>
                    </a:cubicBezTo>
                    <a:cubicBezTo>
                      <a:pt x="28" y="118"/>
                      <a:pt x="26" y="123"/>
                      <a:pt x="24" y="126"/>
                    </a:cubicBezTo>
                    <a:cubicBezTo>
                      <a:pt x="22" y="129"/>
                      <a:pt x="20" y="134"/>
                      <a:pt x="18" y="137"/>
                    </a:cubicBezTo>
                    <a:cubicBezTo>
                      <a:pt x="17" y="140"/>
                      <a:pt x="16" y="142"/>
                      <a:pt x="15" y="144"/>
                    </a:cubicBezTo>
                    <a:cubicBezTo>
                      <a:pt x="12" y="147"/>
                      <a:pt x="5" y="171"/>
                      <a:pt x="5" y="173"/>
                    </a:cubicBezTo>
                    <a:cubicBezTo>
                      <a:pt x="7" y="177"/>
                      <a:pt x="7" y="179"/>
                      <a:pt x="7" y="187"/>
                    </a:cubicBezTo>
                    <a:cubicBezTo>
                      <a:pt x="7" y="192"/>
                      <a:pt x="5" y="200"/>
                      <a:pt x="4" y="206"/>
                    </a:cubicBezTo>
                    <a:cubicBezTo>
                      <a:pt x="4" y="208"/>
                      <a:pt x="4" y="211"/>
                      <a:pt x="5" y="214"/>
                    </a:cubicBezTo>
                    <a:cubicBezTo>
                      <a:pt x="6" y="217"/>
                      <a:pt x="5" y="218"/>
                      <a:pt x="3" y="220"/>
                    </a:cubicBezTo>
                    <a:cubicBezTo>
                      <a:pt x="0" y="225"/>
                      <a:pt x="9" y="223"/>
                      <a:pt x="10" y="227"/>
                    </a:cubicBezTo>
                    <a:cubicBezTo>
                      <a:pt x="12" y="234"/>
                      <a:pt x="18" y="238"/>
                      <a:pt x="18" y="244"/>
                    </a:cubicBezTo>
                    <a:cubicBezTo>
                      <a:pt x="18" y="250"/>
                      <a:pt x="26" y="251"/>
                      <a:pt x="26" y="258"/>
                    </a:cubicBezTo>
                    <a:cubicBezTo>
                      <a:pt x="25" y="273"/>
                      <a:pt x="42" y="269"/>
                      <a:pt x="48" y="276"/>
                    </a:cubicBezTo>
                    <a:cubicBezTo>
                      <a:pt x="52" y="280"/>
                      <a:pt x="57" y="284"/>
                      <a:pt x="59" y="291"/>
                    </a:cubicBezTo>
                    <a:cubicBezTo>
                      <a:pt x="61" y="297"/>
                      <a:pt x="61" y="304"/>
                      <a:pt x="65" y="309"/>
                    </a:cubicBezTo>
                    <a:cubicBezTo>
                      <a:pt x="68" y="314"/>
                      <a:pt x="70" y="315"/>
                      <a:pt x="72" y="316"/>
                    </a:cubicBezTo>
                    <a:cubicBezTo>
                      <a:pt x="75" y="316"/>
                      <a:pt x="80" y="318"/>
                      <a:pt x="80" y="309"/>
                    </a:cubicBezTo>
                    <a:cubicBezTo>
                      <a:pt x="80" y="301"/>
                      <a:pt x="81" y="298"/>
                      <a:pt x="80" y="289"/>
                    </a:cubicBezTo>
                    <a:cubicBezTo>
                      <a:pt x="79" y="280"/>
                      <a:pt x="85" y="269"/>
                      <a:pt x="86" y="264"/>
                    </a:cubicBezTo>
                    <a:cubicBezTo>
                      <a:pt x="88" y="259"/>
                      <a:pt x="88" y="257"/>
                      <a:pt x="93" y="252"/>
                    </a:cubicBezTo>
                    <a:cubicBezTo>
                      <a:pt x="97" y="247"/>
                      <a:pt x="99" y="237"/>
                      <a:pt x="101" y="233"/>
                    </a:cubicBezTo>
                    <a:cubicBezTo>
                      <a:pt x="104" y="228"/>
                      <a:pt x="104" y="227"/>
                      <a:pt x="107" y="223"/>
                    </a:cubicBezTo>
                    <a:cubicBezTo>
                      <a:pt x="111" y="220"/>
                      <a:pt x="112" y="219"/>
                      <a:pt x="116" y="213"/>
                    </a:cubicBezTo>
                    <a:cubicBezTo>
                      <a:pt x="120" y="207"/>
                      <a:pt x="118" y="207"/>
                      <a:pt x="118" y="200"/>
                    </a:cubicBezTo>
                    <a:cubicBezTo>
                      <a:pt x="118" y="194"/>
                      <a:pt x="118" y="194"/>
                      <a:pt x="122" y="183"/>
                    </a:cubicBezTo>
                    <a:cubicBezTo>
                      <a:pt x="124" y="175"/>
                      <a:pt x="125" y="173"/>
                      <a:pt x="125" y="167"/>
                    </a:cubicBezTo>
                    <a:cubicBezTo>
                      <a:pt x="123" y="166"/>
                      <a:pt x="123" y="166"/>
                      <a:pt x="123" y="166"/>
                    </a:cubicBezTo>
                    <a:cubicBezTo>
                      <a:pt x="123" y="166"/>
                      <a:pt x="123" y="166"/>
                      <a:pt x="123" y="166"/>
                    </a:cubicBezTo>
                    <a:cubicBezTo>
                      <a:pt x="125" y="165"/>
                      <a:pt x="125" y="163"/>
                      <a:pt x="125" y="159"/>
                    </a:cubicBezTo>
                    <a:cubicBezTo>
                      <a:pt x="124" y="147"/>
                      <a:pt x="126" y="141"/>
                      <a:pt x="128" y="132"/>
                    </a:cubicBezTo>
                    <a:cubicBezTo>
                      <a:pt x="130" y="119"/>
                      <a:pt x="127" y="120"/>
                      <a:pt x="133" y="106"/>
                    </a:cubicBezTo>
                    <a:cubicBezTo>
                      <a:pt x="136" y="98"/>
                      <a:pt x="138" y="88"/>
                      <a:pt x="139" y="83"/>
                    </a:cubicBezTo>
                    <a:cubicBezTo>
                      <a:pt x="140" y="78"/>
                      <a:pt x="141" y="72"/>
                      <a:pt x="139" y="70"/>
                    </a:cubicBezTo>
                    <a:cubicBezTo>
                      <a:pt x="137" y="67"/>
                      <a:pt x="131" y="55"/>
                      <a:pt x="136" y="50"/>
                    </a:cubicBezTo>
                    <a:cubicBezTo>
                      <a:pt x="141" y="45"/>
                      <a:pt x="143" y="41"/>
                      <a:pt x="144" y="37"/>
                    </a:cubicBezTo>
                    <a:cubicBezTo>
                      <a:pt x="146" y="30"/>
                      <a:pt x="137" y="23"/>
                      <a:pt x="132" y="21"/>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7" name="íṥḻïḋè">
                <a:extLst>
                  <a:ext uri="{FF2B5EF4-FFF2-40B4-BE49-F238E27FC236}">
                    <a16:creationId xmlns:a16="http://schemas.microsoft.com/office/drawing/2014/main" xmlns="" id="{92A73C2C-DCF7-4454-A9C6-5521B7AEADC0}"/>
                  </a:ext>
                </a:extLst>
              </p:cNvPr>
              <p:cNvSpPr/>
              <p:nvPr/>
            </p:nvSpPr>
            <p:spPr bwMode="auto">
              <a:xfrm>
                <a:off x="6540500" y="6489700"/>
                <a:ext cx="463550" cy="366713"/>
              </a:xfrm>
              <a:custGeom>
                <a:avLst/>
                <a:gdLst>
                  <a:gd name="T0" fmla="*/ 211 w 216"/>
                  <a:gd name="T1" fmla="*/ 34 h 171"/>
                  <a:gd name="T2" fmla="*/ 206 w 216"/>
                  <a:gd name="T3" fmla="*/ 20 h 171"/>
                  <a:gd name="T4" fmla="*/ 187 w 216"/>
                  <a:gd name="T5" fmla="*/ 15 h 171"/>
                  <a:gd name="T6" fmla="*/ 178 w 216"/>
                  <a:gd name="T7" fmla="*/ 6 h 171"/>
                  <a:gd name="T8" fmla="*/ 176 w 216"/>
                  <a:gd name="T9" fmla="*/ 17 h 171"/>
                  <a:gd name="T10" fmla="*/ 166 w 216"/>
                  <a:gd name="T11" fmla="*/ 14 h 171"/>
                  <a:gd name="T12" fmla="*/ 145 w 216"/>
                  <a:gd name="T13" fmla="*/ 11 h 171"/>
                  <a:gd name="T14" fmla="*/ 123 w 216"/>
                  <a:gd name="T15" fmla="*/ 24 h 171"/>
                  <a:gd name="T16" fmla="*/ 106 w 216"/>
                  <a:gd name="T17" fmla="*/ 21 h 171"/>
                  <a:gd name="T18" fmla="*/ 85 w 216"/>
                  <a:gd name="T19" fmla="*/ 24 h 171"/>
                  <a:gd name="T20" fmla="*/ 68 w 216"/>
                  <a:gd name="T21" fmla="*/ 25 h 171"/>
                  <a:gd name="T22" fmla="*/ 53 w 216"/>
                  <a:gd name="T23" fmla="*/ 36 h 171"/>
                  <a:gd name="T24" fmla="*/ 63 w 216"/>
                  <a:gd name="T25" fmla="*/ 36 h 171"/>
                  <a:gd name="T26" fmla="*/ 26 w 216"/>
                  <a:gd name="T27" fmla="*/ 61 h 171"/>
                  <a:gd name="T28" fmla="*/ 6 w 216"/>
                  <a:gd name="T29" fmla="*/ 76 h 171"/>
                  <a:gd name="T30" fmla="*/ 5 w 216"/>
                  <a:gd name="T31" fmla="*/ 94 h 171"/>
                  <a:gd name="T32" fmla="*/ 7 w 216"/>
                  <a:gd name="T33" fmla="*/ 124 h 171"/>
                  <a:gd name="T34" fmla="*/ 9 w 216"/>
                  <a:gd name="T35" fmla="*/ 134 h 171"/>
                  <a:gd name="T36" fmla="*/ 21 w 216"/>
                  <a:gd name="T37" fmla="*/ 146 h 171"/>
                  <a:gd name="T38" fmla="*/ 33 w 216"/>
                  <a:gd name="T39" fmla="*/ 155 h 171"/>
                  <a:gd name="T40" fmla="*/ 43 w 216"/>
                  <a:gd name="T41" fmla="*/ 158 h 171"/>
                  <a:gd name="T42" fmla="*/ 67 w 216"/>
                  <a:gd name="T43" fmla="*/ 165 h 171"/>
                  <a:gd name="T44" fmla="*/ 92 w 216"/>
                  <a:gd name="T45" fmla="*/ 170 h 171"/>
                  <a:gd name="T46" fmla="*/ 102 w 216"/>
                  <a:gd name="T47" fmla="*/ 159 h 171"/>
                  <a:gd name="T48" fmla="*/ 122 w 216"/>
                  <a:gd name="T49" fmla="*/ 149 h 171"/>
                  <a:gd name="T50" fmla="*/ 133 w 216"/>
                  <a:gd name="T51" fmla="*/ 146 h 171"/>
                  <a:gd name="T52" fmla="*/ 155 w 216"/>
                  <a:gd name="T53" fmla="*/ 126 h 171"/>
                  <a:gd name="T54" fmla="*/ 166 w 216"/>
                  <a:gd name="T55" fmla="*/ 123 h 171"/>
                  <a:gd name="T56" fmla="*/ 168 w 216"/>
                  <a:gd name="T57" fmla="*/ 111 h 171"/>
                  <a:gd name="T58" fmla="*/ 172 w 216"/>
                  <a:gd name="T59" fmla="*/ 94 h 171"/>
                  <a:gd name="T60" fmla="*/ 179 w 216"/>
                  <a:gd name="T61" fmla="*/ 76 h 171"/>
                  <a:gd name="T62" fmla="*/ 190 w 216"/>
                  <a:gd name="T63" fmla="*/ 57 h 171"/>
                  <a:gd name="T64" fmla="*/ 201 w 216"/>
                  <a:gd name="T65" fmla="*/ 57 h 171"/>
                  <a:gd name="T66" fmla="*/ 212 w 216"/>
                  <a:gd name="T67" fmla="*/ 4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171">
                    <a:moveTo>
                      <a:pt x="212" y="45"/>
                    </a:moveTo>
                    <a:cubicBezTo>
                      <a:pt x="209" y="43"/>
                      <a:pt x="211" y="41"/>
                      <a:pt x="211" y="34"/>
                    </a:cubicBezTo>
                    <a:cubicBezTo>
                      <a:pt x="211" y="27"/>
                      <a:pt x="211" y="29"/>
                      <a:pt x="210" y="28"/>
                    </a:cubicBezTo>
                    <a:cubicBezTo>
                      <a:pt x="210" y="27"/>
                      <a:pt x="207" y="25"/>
                      <a:pt x="206" y="20"/>
                    </a:cubicBezTo>
                    <a:cubicBezTo>
                      <a:pt x="205" y="16"/>
                      <a:pt x="201" y="16"/>
                      <a:pt x="198" y="16"/>
                    </a:cubicBezTo>
                    <a:cubicBezTo>
                      <a:pt x="196" y="16"/>
                      <a:pt x="190" y="16"/>
                      <a:pt x="187" y="15"/>
                    </a:cubicBezTo>
                    <a:cubicBezTo>
                      <a:pt x="184" y="13"/>
                      <a:pt x="183" y="10"/>
                      <a:pt x="182" y="5"/>
                    </a:cubicBezTo>
                    <a:cubicBezTo>
                      <a:pt x="182" y="0"/>
                      <a:pt x="180" y="3"/>
                      <a:pt x="178" y="6"/>
                    </a:cubicBezTo>
                    <a:cubicBezTo>
                      <a:pt x="175" y="9"/>
                      <a:pt x="177" y="7"/>
                      <a:pt x="174" y="9"/>
                    </a:cubicBezTo>
                    <a:cubicBezTo>
                      <a:pt x="171" y="11"/>
                      <a:pt x="172" y="14"/>
                      <a:pt x="176" y="17"/>
                    </a:cubicBezTo>
                    <a:cubicBezTo>
                      <a:pt x="179" y="20"/>
                      <a:pt x="173" y="20"/>
                      <a:pt x="172" y="19"/>
                    </a:cubicBezTo>
                    <a:cubicBezTo>
                      <a:pt x="171" y="18"/>
                      <a:pt x="170" y="16"/>
                      <a:pt x="166" y="14"/>
                    </a:cubicBezTo>
                    <a:cubicBezTo>
                      <a:pt x="162" y="12"/>
                      <a:pt x="162" y="8"/>
                      <a:pt x="159" y="9"/>
                    </a:cubicBezTo>
                    <a:cubicBezTo>
                      <a:pt x="156" y="10"/>
                      <a:pt x="151" y="12"/>
                      <a:pt x="145" y="11"/>
                    </a:cubicBezTo>
                    <a:cubicBezTo>
                      <a:pt x="139" y="10"/>
                      <a:pt x="135" y="12"/>
                      <a:pt x="134" y="18"/>
                    </a:cubicBezTo>
                    <a:cubicBezTo>
                      <a:pt x="133" y="24"/>
                      <a:pt x="124" y="26"/>
                      <a:pt x="123" y="24"/>
                    </a:cubicBezTo>
                    <a:cubicBezTo>
                      <a:pt x="121" y="22"/>
                      <a:pt x="121" y="24"/>
                      <a:pt x="115" y="20"/>
                    </a:cubicBezTo>
                    <a:cubicBezTo>
                      <a:pt x="109" y="17"/>
                      <a:pt x="112" y="21"/>
                      <a:pt x="106" y="21"/>
                    </a:cubicBezTo>
                    <a:cubicBezTo>
                      <a:pt x="100" y="21"/>
                      <a:pt x="98" y="19"/>
                      <a:pt x="93" y="19"/>
                    </a:cubicBezTo>
                    <a:cubicBezTo>
                      <a:pt x="89" y="19"/>
                      <a:pt x="84" y="19"/>
                      <a:pt x="85" y="24"/>
                    </a:cubicBezTo>
                    <a:cubicBezTo>
                      <a:pt x="86" y="28"/>
                      <a:pt x="81" y="27"/>
                      <a:pt x="78" y="27"/>
                    </a:cubicBezTo>
                    <a:cubicBezTo>
                      <a:pt x="76" y="27"/>
                      <a:pt x="74" y="27"/>
                      <a:pt x="68" y="25"/>
                    </a:cubicBezTo>
                    <a:cubicBezTo>
                      <a:pt x="62" y="23"/>
                      <a:pt x="61" y="26"/>
                      <a:pt x="57" y="29"/>
                    </a:cubicBezTo>
                    <a:cubicBezTo>
                      <a:pt x="54" y="33"/>
                      <a:pt x="53" y="36"/>
                      <a:pt x="53" y="36"/>
                    </a:cubicBezTo>
                    <a:cubicBezTo>
                      <a:pt x="53" y="36"/>
                      <a:pt x="54" y="39"/>
                      <a:pt x="58" y="36"/>
                    </a:cubicBezTo>
                    <a:cubicBezTo>
                      <a:pt x="63" y="33"/>
                      <a:pt x="63" y="33"/>
                      <a:pt x="63" y="36"/>
                    </a:cubicBezTo>
                    <a:cubicBezTo>
                      <a:pt x="64" y="38"/>
                      <a:pt x="62" y="39"/>
                      <a:pt x="55" y="44"/>
                    </a:cubicBezTo>
                    <a:cubicBezTo>
                      <a:pt x="47" y="48"/>
                      <a:pt x="29" y="58"/>
                      <a:pt x="26" y="61"/>
                    </a:cubicBezTo>
                    <a:cubicBezTo>
                      <a:pt x="23" y="63"/>
                      <a:pt x="18" y="69"/>
                      <a:pt x="13" y="69"/>
                    </a:cubicBezTo>
                    <a:cubicBezTo>
                      <a:pt x="8" y="70"/>
                      <a:pt x="10" y="70"/>
                      <a:pt x="6" y="76"/>
                    </a:cubicBezTo>
                    <a:cubicBezTo>
                      <a:pt x="3" y="82"/>
                      <a:pt x="7" y="79"/>
                      <a:pt x="7" y="85"/>
                    </a:cubicBezTo>
                    <a:cubicBezTo>
                      <a:pt x="8" y="90"/>
                      <a:pt x="5" y="91"/>
                      <a:pt x="5" y="94"/>
                    </a:cubicBezTo>
                    <a:cubicBezTo>
                      <a:pt x="6" y="97"/>
                      <a:pt x="8" y="101"/>
                      <a:pt x="4" y="109"/>
                    </a:cubicBezTo>
                    <a:cubicBezTo>
                      <a:pt x="0" y="117"/>
                      <a:pt x="7" y="124"/>
                      <a:pt x="7" y="124"/>
                    </a:cubicBezTo>
                    <a:cubicBezTo>
                      <a:pt x="7" y="124"/>
                      <a:pt x="8" y="125"/>
                      <a:pt x="9" y="126"/>
                    </a:cubicBezTo>
                    <a:cubicBezTo>
                      <a:pt x="11" y="127"/>
                      <a:pt x="12" y="128"/>
                      <a:pt x="9" y="134"/>
                    </a:cubicBezTo>
                    <a:cubicBezTo>
                      <a:pt x="6" y="140"/>
                      <a:pt x="10" y="143"/>
                      <a:pt x="12" y="143"/>
                    </a:cubicBezTo>
                    <a:cubicBezTo>
                      <a:pt x="14" y="144"/>
                      <a:pt x="21" y="144"/>
                      <a:pt x="21" y="146"/>
                    </a:cubicBezTo>
                    <a:cubicBezTo>
                      <a:pt x="22" y="149"/>
                      <a:pt x="27" y="153"/>
                      <a:pt x="30" y="153"/>
                    </a:cubicBezTo>
                    <a:cubicBezTo>
                      <a:pt x="33" y="153"/>
                      <a:pt x="33" y="153"/>
                      <a:pt x="33" y="155"/>
                    </a:cubicBezTo>
                    <a:cubicBezTo>
                      <a:pt x="33" y="157"/>
                      <a:pt x="34" y="157"/>
                      <a:pt x="37" y="157"/>
                    </a:cubicBezTo>
                    <a:cubicBezTo>
                      <a:pt x="40" y="156"/>
                      <a:pt x="41" y="157"/>
                      <a:pt x="43" y="158"/>
                    </a:cubicBezTo>
                    <a:cubicBezTo>
                      <a:pt x="45" y="159"/>
                      <a:pt x="45" y="162"/>
                      <a:pt x="56" y="162"/>
                    </a:cubicBezTo>
                    <a:cubicBezTo>
                      <a:pt x="68" y="163"/>
                      <a:pt x="58" y="164"/>
                      <a:pt x="67" y="165"/>
                    </a:cubicBezTo>
                    <a:cubicBezTo>
                      <a:pt x="76" y="166"/>
                      <a:pt x="74" y="164"/>
                      <a:pt x="82" y="165"/>
                    </a:cubicBezTo>
                    <a:cubicBezTo>
                      <a:pt x="89" y="166"/>
                      <a:pt x="89" y="168"/>
                      <a:pt x="92" y="170"/>
                    </a:cubicBezTo>
                    <a:cubicBezTo>
                      <a:pt x="94" y="171"/>
                      <a:pt x="100" y="170"/>
                      <a:pt x="98" y="166"/>
                    </a:cubicBezTo>
                    <a:cubicBezTo>
                      <a:pt x="96" y="162"/>
                      <a:pt x="102" y="160"/>
                      <a:pt x="102" y="159"/>
                    </a:cubicBezTo>
                    <a:cubicBezTo>
                      <a:pt x="102" y="158"/>
                      <a:pt x="101" y="156"/>
                      <a:pt x="103" y="154"/>
                    </a:cubicBezTo>
                    <a:cubicBezTo>
                      <a:pt x="106" y="152"/>
                      <a:pt x="122" y="148"/>
                      <a:pt x="122" y="149"/>
                    </a:cubicBezTo>
                    <a:cubicBezTo>
                      <a:pt x="122" y="151"/>
                      <a:pt x="121" y="154"/>
                      <a:pt x="126" y="154"/>
                    </a:cubicBezTo>
                    <a:cubicBezTo>
                      <a:pt x="131" y="154"/>
                      <a:pt x="132" y="151"/>
                      <a:pt x="133" y="146"/>
                    </a:cubicBezTo>
                    <a:cubicBezTo>
                      <a:pt x="134" y="141"/>
                      <a:pt x="136" y="138"/>
                      <a:pt x="140" y="134"/>
                    </a:cubicBezTo>
                    <a:cubicBezTo>
                      <a:pt x="144" y="130"/>
                      <a:pt x="150" y="126"/>
                      <a:pt x="155" y="126"/>
                    </a:cubicBezTo>
                    <a:cubicBezTo>
                      <a:pt x="159" y="126"/>
                      <a:pt x="158" y="128"/>
                      <a:pt x="160" y="127"/>
                    </a:cubicBezTo>
                    <a:cubicBezTo>
                      <a:pt x="162" y="126"/>
                      <a:pt x="163" y="124"/>
                      <a:pt x="166" y="123"/>
                    </a:cubicBezTo>
                    <a:cubicBezTo>
                      <a:pt x="169" y="121"/>
                      <a:pt x="168" y="119"/>
                      <a:pt x="168" y="119"/>
                    </a:cubicBezTo>
                    <a:cubicBezTo>
                      <a:pt x="168" y="119"/>
                      <a:pt x="169" y="115"/>
                      <a:pt x="168" y="111"/>
                    </a:cubicBezTo>
                    <a:cubicBezTo>
                      <a:pt x="166" y="108"/>
                      <a:pt x="169" y="104"/>
                      <a:pt x="170" y="100"/>
                    </a:cubicBezTo>
                    <a:cubicBezTo>
                      <a:pt x="171" y="97"/>
                      <a:pt x="173" y="96"/>
                      <a:pt x="172" y="94"/>
                    </a:cubicBezTo>
                    <a:cubicBezTo>
                      <a:pt x="171" y="92"/>
                      <a:pt x="173" y="91"/>
                      <a:pt x="176" y="89"/>
                    </a:cubicBezTo>
                    <a:cubicBezTo>
                      <a:pt x="179" y="87"/>
                      <a:pt x="179" y="80"/>
                      <a:pt x="179" y="76"/>
                    </a:cubicBezTo>
                    <a:cubicBezTo>
                      <a:pt x="180" y="72"/>
                      <a:pt x="182" y="67"/>
                      <a:pt x="184" y="65"/>
                    </a:cubicBezTo>
                    <a:cubicBezTo>
                      <a:pt x="187" y="63"/>
                      <a:pt x="189" y="61"/>
                      <a:pt x="190" y="57"/>
                    </a:cubicBezTo>
                    <a:cubicBezTo>
                      <a:pt x="191" y="53"/>
                      <a:pt x="193" y="52"/>
                      <a:pt x="195" y="54"/>
                    </a:cubicBezTo>
                    <a:cubicBezTo>
                      <a:pt x="197" y="55"/>
                      <a:pt x="199" y="60"/>
                      <a:pt x="201" y="57"/>
                    </a:cubicBezTo>
                    <a:cubicBezTo>
                      <a:pt x="204" y="54"/>
                      <a:pt x="206" y="51"/>
                      <a:pt x="211" y="50"/>
                    </a:cubicBezTo>
                    <a:cubicBezTo>
                      <a:pt x="216" y="49"/>
                      <a:pt x="215" y="47"/>
                      <a:pt x="212" y="45"/>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8" name="ïşľîďè">
                <a:extLst>
                  <a:ext uri="{FF2B5EF4-FFF2-40B4-BE49-F238E27FC236}">
                    <a16:creationId xmlns:a16="http://schemas.microsoft.com/office/drawing/2014/main" xmlns="" id="{E87FB630-6A06-4195-BA38-65B23D989E61}"/>
                  </a:ext>
                </a:extLst>
              </p:cNvPr>
              <p:cNvSpPr/>
              <p:nvPr/>
            </p:nvSpPr>
            <p:spPr bwMode="auto">
              <a:xfrm>
                <a:off x="8599488" y="4149725"/>
                <a:ext cx="122238" cy="73025"/>
              </a:xfrm>
              <a:custGeom>
                <a:avLst/>
                <a:gdLst>
                  <a:gd name="T0" fmla="*/ 35 w 57"/>
                  <a:gd name="T1" fmla="*/ 17 h 34"/>
                  <a:gd name="T2" fmla="*/ 24 w 57"/>
                  <a:gd name="T3" fmla="*/ 11 h 34"/>
                  <a:gd name="T4" fmla="*/ 17 w 57"/>
                  <a:gd name="T5" fmla="*/ 6 h 34"/>
                  <a:gd name="T6" fmla="*/ 5 w 57"/>
                  <a:gd name="T7" fmla="*/ 4 h 34"/>
                  <a:gd name="T8" fmla="*/ 1 w 57"/>
                  <a:gd name="T9" fmla="*/ 10 h 34"/>
                  <a:gd name="T10" fmla="*/ 4 w 57"/>
                  <a:gd name="T11" fmla="*/ 14 h 34"/>
                  <a:gd name="T12" fmla="*/ 7 w 57"/>
                  <a:gd name="T13" fmla="*/ 14 h 34"/>
                  <a:gd name="T14" fmla="*/ 20 w 57"/>
                  <a:gd name="T15" fmla="*/ 23 h 34"/>
                  <a:gd name="T16" fmla="*/ 35 w 57"/>
                  <a:gd name="T17" fmla="*/ 29 h 34"/>
                  <a:gd name="T18" fmla="*/ 51 w 57"/>
                  <a:gd name="T19" fmla="*/ 33 h 34"/>
                  <a:gd name="T20" fmla="*/ 56 w 57"/>
                  <a:gd name="T21" fmla="*/ 29 h 34"/>
                  <a:gd name="T22" fmla="*/ 52 w 57"/>
                  <a:gd name="T23" fmla="*/ 23 h 34"/>
                  <a:gd name="T24" fmla="*/ 35 w 57"/>
                  <a:gd name="T25" fmla="*/ 1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34">
                    <a:moveTo>
                      <a:pt x="35" y="17"/>
                    </a:moveTo>
                    <a:cubicBezTo>
                      <a:pt x="33" y="14"/>
                      <a:pt x="27" y="13"/>
                      <a:pt x="24" y="11"/>
                    </a:cubicBezTo>
                    <a:cubicBezTo>
                      <a:pt x="22" y="10"/>
                      <a:pt x="18" y="7"/>
                      <a:pt x="17" y="6"/>
                    </a:cubicBezTo>
                    <a:cubicBezTo>
                      <a:pt x="16" y="4"/>
                      <a:pt x="9" y="0"/>
                      <a:pt x="5" y="4"/>
                    </a:cubicBezTo>
                    <a:cubicBezTo>
                      <a:pt x="2" y="7"/>
                      <a:pt x="0" y="9"/>
                      <a:pt x="1" y="10"/>
                    </a:cubicBezTo>
                    <a:cubicBezTo>
                      <a:pt x="1" y="12"/>
                      <a:pt x="3" y="15"/>
                      <a:pt x="4" y="14"/>
                    </a:cubicBezTo>
                    <a:cubicBezTo>
                      <a:pt x="6" y="13"/>
                      <a:pt x="4" y="11"/>
                      <a:pt x="7" y="14"/>
                    </a:cubicBezTo>
                    <a:cubicBezTo>
                      <a:pt x="9" y="16"/>
                      <a:pt x="16" y="21"/>
                      <a:pt x="20" y="23"/>
                    </a:cubicBezTo>
                    <a:cubicBezTo>
                      <a:pt x="24" y="24"/>
                      <a:pt x="31" y="27"/>
                      <a:pt x="35" y="29"/>
                    </a:cubicBezTo>
                    <a:cubicBezTo>
                      <a:pt x="39" y="30"/>
                      <a:pt x="49" y="34"/>
                      <a:pt x="51" y="33"/>
                    </a:cubicBezTo>
                    <a:cubicBezTo>
                      <a:pt x="53" y="33"/>
                      <a:pt x="54" y="32"/>
                      <a:pt x="56" y="29"/>
                    </a:cubicBezTo>
                    <a:cubicBezTo>
                      <a:pt x="57" y="26"/>
                      <a:pt x="56" y="24"/>
                      <a:pt x="52" y="23"/>
                    </a:cubicBezTo>
                    <a:cubicBezTo>
                      <a:pt x="49" y="23"/>
                      <a:pt x="37" y="19"/>
                      <a:pt x="35" y="17"/>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29" name="íSliďè">
                <a:extLst>
                  <a:ext uri="{FF2B5EF4-FFF2-40B4-BE49-F238E27FC236}">
                    <a16:creationId xmlns:a16="http://schemas.microsoft.com/office/drawing/2014/main" xmlns="" id="{A387D315-8C1C-4FD3-AC41-BC5BA13A41F9}"/>
                  </a:ext>
                </a:extLst>
              </p:cNvPr>
              <p:cNvSpPr/>
              <p:nvPr/>
            </p:nvSpPr>
            <p:spPr bwMode="auto">
              <a:xfrm>
                <a:off x="9420225" y="5037138"/>
                <a:ext cx="876300" cy="271463"/>
              </a:xfrm>
              <a:custGeom>
                <a:avLst/>
                <a:gdLst>
                  <a:gd name="T0" fmla="*/ 14 w 408"/>
                  <a:gd name="T1" fmla="*/ 18 h 127"/>
                  <a:gd name="T2" fmla="*/ 28 w 408"/>
                  <a:gd name="T3" fmla="*/ 29 h 127"/>
                  <a:gd name="T4" fmla="*/ 33 w 408"/>
                  <a:gd name="T5" fmla="*/ 40 h 127"/>
                  <a:gd name="T6" fmla="*/ 37 w 408"/>
                  <a:gd name="T7" fmla="*/ 57 h 127"/>
                  <a:gd name="T8" fmla="*/ 62 w 408"/>
                  <a:gd name="T9" fmla="*/ 76 h 127"/>
                  <a:gd name="T10" fmla="*/ 82 w 408"/>
                  <a:gd name="T11" fmla="*/ 82 h 127"/>
                  <a:gd name="T12" fmla="*/ 94 w 408"/>
                  <a:gd name="T13" fmla="*/ 81 h 127"/>
                  <a:gd name="T14" fmla="*/ 106 w 408"/>
                  <a:gd name="T15" fmla="*/ 77 h 127"/>
                  <a:gd name="T16" fmla="*/ 118 w 408"/>
                  <a:gd name="T17" fmla="*/ 82 h 127"/>
                  <a:gd name="T18" fmla="*/ 128 w 408"/>
                  <a:gd name="T19" fmla="*/ 83 h 127"/>
                  <a:gd name="T20" fmla="*/ 144 w 408"/>
                  <a:gd name="T21" fmla="*/ 84 h 127"/>
                  <a:gd name="T22" fmla="*/ 144 w 408"/>
                  <a:gd name="T23" fmla="*/ 85 h 127"/>
                  <a:gd name="T24" fmla="*/ 144 w 408"/>
                  <a:gd name="T25" fmla="*/ 89 h 127"/>
                  <a:gd name="T26" fmla="*/ 144 w 408"/>
                  <a:gd name="T27" fmla="*/ 90 h 127"/>
                  <a:gd name="T28" fmla="*/ 143 w 408"/>
                  <a:gd name="T29" fmla="*/ 91 h 127"/>
                  <a:gd name="T30" fmla="*/ 141 w 408"/>
                  <a:gd name="T31" fmla="*/ 93 h 127"/>
                  <a:gd name="T32" fmla="*/ 140 w 408"/>
                  <a:gd name="T33" fmla="*/ 96 h 127"/>
                  <a:gd name="T34" fmla="*/ 144 w 408"/>
                  <a:gd name="T35" fmla="*/ 112 h 127"/>
                  <a:gd name="T36" fmla="*/ 157 w 408"/>
                  <a:gd name="T37" fmla="*/ 127 h 127"/>
                  <a:gd name="T38" fmla="*/ 169 w 408"/>
                  <a:gd name="T39" fmla="*/ 118 h 127"/>
                  <a:gd name="T40" fmla="*/ 161 w 408"/>
                  <a:gd name="T41" fmla="*/ 106 h 127"/>
                  <a:gd name="T42" fmla="*/ 160 w 408"/>
                  <a:gd name="T43" fmla="*/ 101 h 127"/>
                  <a:gd name="T44" fmla="*/ 168 w 408"/>
                  <a:gd name="T45" fmla="*/ 98 h 127"/>
                  <a:gd name="T46" fmla="*/ 168 w 408"/>
                  <a:gd name="T47" fmla="*/ 95 h 127"/>
                  <a:gd name="T48" fmla="*/ 176 w 408"/>
                  <a:gd name="T49" fmla="*/ 87 h 127"/>
                  <a:gd name="T50" fmla="*/ 206 w 408"/>
                  <a:gd name="T51" fmla="*/ 82 h 127"/>
                  <a:gd name="T52" fmla="*/ 224 w 408"/>
                  <a:gd name="T53" fmla="*/ 76 h 127"/>
                  <a:gd name="T54" fmla="*/ 250 w 408"/>
                  <a:gd name="T55" fmla="*/ 68 h 127"/>
                  <a:gd name="T56" fmla="*/ 272 w 408"/>
                  <a:gd name="T57" fmla="*/ 59 h 127"/>
                  <a:gd name="T58" fmla="*/ 271 w 408"/>
                  <a:gd name="T59" fmla="*/ 37 h 127"/>
                  <a:gd name="T60" fmla="*/ 282 w 408"/>
                  <a:gd name="T61" fmla="*/ 44 h 127"/>
                  <a:gd name="T62" fmla="*/ 292 w 408"/>
                  <a:gd name="T63" fmla="*/ 51 h 127"/>
                  <a:gd name="T64" fmla="*/ 310 w 408"/>
                  <a:gd name="T65" fmla="*/ 46 h 127"/>
                  <a:gd name="T66" fmla="*/ 333 w 408"/>
                  <a:gd name="T67" fmla="*/ 38 h 127"/>
                  <a:gd name="T68" fmla="*/ 358 w 408"/>
                  <a:gd name="T69" fmla="*/ 34 h 127"/>
                  <a:gd name="T70" fmla="*/ 381 w 408"/>
                  <a:gd name="T71" fmla="*/ 18 h 127"/>
                  <a:gd name="T72" fmla="*/ 393 w 408"/>
                  <a:gd name="T73" fmla="*/ 6 h 127"/>
                  <a:gd name="T74" fmla="*/ 408 w 408"/>
                  <a:gd name="T75" fmla="*/ 2 h 127"/>
                  <a:gd name="T76" fmla="*/ 0 w 408"/>
                  <a:gd name="T77" fmla="*/ 0 h 127"/>
                  <a:gd name="T78" fmla="*/ 14 w 408"/>
                  <a:gd name="T79" fmla="*/ 1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8" h="127">
                    <a:moveTo>
                      <a:pt x="14" y="18"/>
                    </a:moveTo>
                    <a:cubicBezTo>
                      <a:pt x="18" y="24"/>
                      <a:pt x="19" y="24"/>
                      <a:pt x="28" y="29"/>
                    </a:cubicBezTo>
                    <a:cubicBezTo>
                      <a:pt x="37" y="35"/>
                      <a:pt x="37" y="32"/>
                      <a:pt x="33" y="40"/>
                    </a:cubicBezTo>
                    <a:cubicBezTo>
                      <a:pt x="28" y="47"/>
                      <a:pt x="33" y="46"/>
                      <a:pt x="37" y="57"/>
                    </a:cubicBezTo>
                    <a:cubicBezTo>
                      <a:pt x="40" y="67"/>
                      <a:pt x="52" y="71"/>
                      <a:pt x="62" y="76"/>
                    </a:cubicBezTo>
                    <a:cubicBezTo>
                      <a:pt x="72" y="82"/>
                      <a:pt x="82" y="82"/>
                      <a:pt x="82" y="82"/>
                    </a:cubicBezTo>
                    <a:cubicBezTo>
                      <a:pt x="82" y="82"/>
                      <a:pt x="89" y="84"/>
                      <a:pt x="94" y="81"/>
                    </a:cubicBezTo>
                    <a:cubicBezTo>
                      <a:pt x="99" y="78"/>
                      <a:pt x="102" y="75"/>
                      <a:pt x="106" y="77"/>
                    </a:cubicBezTo>
                    <a:cubicBezTo>
                      <a:pt x="111" y="79"/>
                      <a:pt x="118" y="78"/>
                      <a:pt x="118" y="82"/>
                    </a:cubicBezTo>
                    <a:cubicBezTo>
                      <a:pt x="119" y="86"/>
                      <a:pt x="123" y="84"/>
                      <a:pt x="128" y="83"/>
                    </a:cubicBezTo>
                    <a:cubicBezTo>
                      <a:pt x="132" y="82"/>
                      <a:pt x="142" y="80"/>
                      <a:pt x="144" y="84"/>
                    </a:cubicBezTo>
                    <a:cubicBezTo>
                      <a:pt x="144" y="84"/>
                      <a:pt x="144" y="85"/>
                      <a:pt x="144" y="85"/>
                    </a:cubicBezTo>
                    <a:cubicBezTo>
                      <a:pt x="145" y="87"/>
                      <a:pt x="145" y="88"/>
                      <a:pt x="144" y="89"/>
                    </a:cubicBezTo>
                    <a:cubicBezTo>
                      <a:pt x="144" y="89"/>
                      <a:pt x="144" y="89"/>
                      <a:pt x="144" y="90"/>
                    </a:cubicBezTo>
                    <a:cubicBezTo>
                      <a:pt x="144" y="90"/>
                      <a:pt x="144" y="91"/>
                      <a:pt x="143" y="91"/>
                    </a:cubicBezTo>
                    <a:cubicBezTo>
                      <a:pt x="143" y="92"/>
                      <a:pt x="142" y="92"/>
                      <a:pt x="141" y="93"/>
                    </a:cubicBezTo>
                    <a:cubicBezTo>
                      <a:pt x="141" y="94"/>
                      <a:pt x="140" y="95"/>
                      <a:pt x="140" y="96"/>
                    </a:cubicBezTo>
                    <a:cubicBezTo>
                      <a:pt x="140" y="99"/>
                      <a:pt x="142" y="105"/>
                      <a:pt x="144" y="112"/>
                    </a:cubicBezTo>
                    <a:cubicBezTo>
                      <a:pt x="145" y="120"/>
                      <a:pt x="147" y="127"/>
                      <a:pt x="157" y="127"/>
                    </a:cubicBezTo>
                    <a:cubicBezTo>
                      <a:pt x="167" y="127"/>
                      <a:pt x="168" y="121"/>
                      <a:pt x="169" y="118"/>
                    </a:cubicBezTo>
                    <a:cubicBezTo>
                      <a:pt x="169" y="115"/>
                      <a:pt x="164" y="110"/>
                      <a:pt x="161" y="106"/>
                    </a:cubicBezTo>
                    <a:cubicBezTo>
                      <a:pt x="160" y="105"/>
                      <a:pt x="159" y="102"/>
                      <a:pt x="160" y="101"/>
                    </a:cubicBezTo>
                    <a:cubicBezTo>
                      <a:pt x="165" y="99"/>
                      <a:pt x="168" y="102"/>
                      <a:pt x="168" y="98"/>
                    </a:cubicBezTo>
                    <a:cubicBezTo>
                      <a:pt x="168" y="97"/>
                      <a:pt x="168" y="96"/>
                      <a:pt x="168" y="95"/>
                    </a:cubicBezTo>
                    <a:cubicBezTo>
                      <a:pt x="167" y="93"/>
                      <a:pt x="169" y="90"/>
                      <a:pt x="176" y="87"/>
                    </a:cubicBezTo>
                    <a:cubicBezTo>
                      <a:pt x="184" y="84"/>
                      <a:pt x="201" y="85"/>
                      <a:pt x="206" y="82"/>
                    </a:cubicBezTo>
                    <a:cubicBezTo>
                      <a:pt x="211" y="80"/>
                      <a:pt x="215" y="78"/>
                      <a:pt x="224" y="76"/>
                    </a:cubicBezTo>
                    <a:cubicBezTo>
                      <a:pt x="233" y="73"/>
                      <a:pt x="242" y="71"/>
                      <a:pt x="250" y="68"/>
                    </a:cubicBezTo>
                    <a:cubicBezTo>
                      <a:pt x="258" y="66"/>
                      <a:pt x="270" y="63"/>
                      <a:pt x="272" y="59"/>
                    </a:cubicBezTo>
                    <a:cubicBezTo>
                      <a:pt x="275" y="54"/>
                      <a:pt x="272" y="42"/>
                      <a:pt x="271" y="37"/>
                    </a:cubicBezTo>
                    <a:cubicBezTo>
                      <a:pt x="270" y="32"/>
                      <a:pt x="281" y="37"/>
                      <a:pt x="282" y="44"/>
                    </a:cubicBezTo>
                    <a:cubicBezTo>
                      <a:pt x="284" y="50"/>
                      <a:pt x="287" y="55"/>
                      <a:pt x="292" y="51"/>
                    </a:cubicBezTo>
                    <a:cubicBezTo>
                      <a:pt x="297" y="48"/>
                      <a:pt x="301" y="50"/>
                      <a:pt x="310" y="46"/>
                    </a:cubicBezTo>
                    <a:cubicBezTo>
                      <a:pt x="318" y="41"/>
                      <a:pt x="326" y="35"/>
                      <a:pt x="333" y="38"/>
                    </a:cubicBezTo>
                    <a:cubicBezTo>
                      <a:pt x="340" y="42"/>
                      <a:pt x="349" y="36"/>
                      <a:pt x="358" y="34"/>
                    </a:cubicBezTo>
                    <a:cubicBezTo>
                      <a:pt x="367" y="32"/>
                      <a:pt x="376" y="24"/>
                      <a:pt x="381" y="18"/>
                    </a:cubicBezTo>
                    <a:cubicBezTo>
                      <a:pt x="386" y="13"/>
                      <a:pt x="388" y="7"/>
                      <a:pt x="393" y="6"/>
                    </a:cubicBezTo>
                    <a:cubicBezTo>
                      <a:pt x="399" y="5"/>
                      <a:pt x="401" y="8"/>
                      <a:pt x="408" y="2"/>
                    </a:cubicBezTo>
                    <a:cubicBezTo>
                      <a:pt x="0" y="0"/>
                      <a:pt x="0" y="0"/>
                      <a:pt x="0" y="0"/>
                    </a:cubicBezTo>
                    <a:cubicBezTo>
                      <a:pt x="0" y="0"/>
                      <a:pt x="11" y="11"/>
                      <a:pt x="14" y="18"/>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0" name="iş1íḑé">
                <a:extLst>
                  <a:ext uri="{FF2B5EF4-FFF2-40B4-BE49-F238E27FC236}">
                    <a16:creationId xmlns:a16="http://schemas.microsoft.com/office/drawing/2014/main" xmlns="" id="{9C500BCC-C914-4B63-90EC-B3AC1DA1864A}"/>
                  </a:ext>
                </a:extLst>
              </p:cNvPr>
              <p:cNvSpPr/>
              <p:nvPr/>
            </p:nvSpPr>
            <p:spPr bwMode="auto">
              <a:xfrm>
                <a:off x="10479088" y="5038725"/>
                <a:ext cx="106363" cy="138113"/>
              </a:xfrm>
              <a:custGeom>
                <a:avLst/>
                <a:gdLst>
                  <a:gd name="T0" fmla="*/ 2 w 50"/>
                  <a:gd name="T1" fmla="*/ 0 h 64"/>
                  <a:gd name="T2" fmla="*/ 1 w 50"/>
                  <a:gd name="T3" fmla="*/ 12 h 64"/>
                  <a:gd name="T4" fmla="*/ 5 w 50"/>
                  <a:gd name="T5" fmla="*/ 28 h 64"/>
                  <a:gd name="T6" fmla="*/ 15 w 50"/>
                  <a:gd name="T7" fmla="*/ 45 h 64"/>
                  <a:gd name="T8" fmla="*/ 26 w 50"/>
                  <a:gd name="T9" fmla="*/ 57 h 64"/>
                  <a:gd name="T10" fmla="*/ 28 w 50"/>
                  <a:gd name="T11" fmla="*/ 63 h 64"/>
                  <a:gd name="T12" fmla="*/ 31 w 50"/>
                  <a:gd name="T13" fmla="*/ 57 h 64"/>
                  <a:gd name="T14" fmla="*/ 33 w 50"/>
                  <a:gd name="T15" fmla="*/ 41 h 64"/>
                  <a:gd name="T16" fmla="*/ 46 w 50"/>
                  <a:gd name="T17" fmla="*/ 18 h 64"/>
                  <a:gd name="T18" fmla="*/ 50 w 50"/>
                  <a:gd name="T19" fmla="*/ 0 h 64"/>
                  <a:gd name="T20" fmla="*/ 2 w 50"/>
                  <a:gd name="T2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64">
                    <a:moveTo>
                      <a:pt x="2" y="0"/>
                    </a:moveTo>
                    <a:cubicBezTo>
                      <a:pt x="2" y="0"/>
                      <a:pt x="3" y="8"/>
                      <a:pt x="1" y="12"/>
                    </a:cubicBezTo>
                    <a:cubicBezTo>
                      <a:pt x="0" y="17"/>
                      <a:pt x="3" y="24"/>
                      <a:pt x="5" y="28"/>
                    </a:cubicBezTo>
                    <a:cubicBezTo>
                      <a:pt x="6" y="32"/>
                      <a:pt x="12" y="42"/>
                      <a:pt x="15" y="45"/>
                    </a:cubicBezTo>
                    <a:cubicBezTo>
                      <a:pt x="19" y="47"/>
                      <a:pt x="27" y="53"/>
                      <a:pt x="26" y="57"/>
                    </a:cubicBezTo>
                    <a:cubicBezTo>
                      <a:pt x="25" y="62"/>
                      <a:pt x="26" y="62"/>
                      <a:pt x="28" y="63"/>
                    </a:cubicBezTo>
                    <a:cubicBezTo>
                      <a:pt x="29" y="64"/>
                      <a:pt x="32" y="62"/>
                      <a:pt x="31" y="57"/>
                    </a:cubicBezTo>
                    <a:cubicBezTo>
                      <a:pt x="29" y="52"/>
                      <a:pt x="29" y="44"/>
                      <a:pt x="33" y="41"/>
                    </a:cubicBezTo>
                    <a:cubicBezTo>
                      <a:pt x="36" y="38"/>
                      <a:pt x="43" y="28"/>
                      <a:pt x="46" y="18"/>
                    </a:cubicBezTo>
                    <a:cubicBezTo>
                      <a:pt x="49" y="8"/>
                      <a:pt x="50" y="9"/>
                      <a:pt x="50" y="0"/>
                    </a:cubicBezTo>
                    <a:lnTo>
                      <a:pt x="2" y="0"/>
                    </a:ln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1" name="iṧ1îde">
                <a:extLst>
                  <a:ext uri="{FF2B5EF4-FFF2-40B4-BE49-F238E27FC236}">
                    <a16:creationId xmlns:a16="http://schemas.microsoft.com/office/drawing/2014/main" xmlns="" id="{9D326EFD-7AE9-4557-A28C-7B5A5878219C}"/>
                  </a:ext>
                </a:extLst>
              </p:cNvPr>
              <p:cNvSpPr/>
              <p:nvPr/>
            </p:nvSpPr>
            <p:spPr bwMode="auto">
              <a:xfrm>
                <a:off x="9637713" y="5321300"/>
                <a:ext cx="182563" cy="157163"/>
              </a:xfrm>
              <a:custGeom>
                <a:avLst/>
                <a:gdLst>
                  <a:gd name="T0" fmla="*/ 67 w 85"/>
                  <a:gd name="T1" fmla="*/ 5 h 73"/>
                  <a:gd name="T2" fmla="*/ 38 w 85"/>
                  <a:gd name="T3" fmla="*/ 5 h 73"/>
                  <a:gd name="T4" fmla="*/ 21 w 85"/>
                  <a:gd name="T5" fmla="*/ 12 h 73"/>
                  <a:gd name="T6" fmla="*/ 7 w 85"/>
                  <a:gd name="T7" fmla="*/ 26 h 73"/>
                  <a:gd name="T8" fmla="*/ 2 w 85"/>
                  <a:gd name="T9" fmla="*/ 46 h 73"/>
                  <a:gd name="T10" fmla="*/ 12 w 85"/>
                  <a:gd name="T11" fmla="*/ 64 h 73"/>
                  <a:gd name="T12" fmla="*/ 39 w 85"/>
                  <a:gd name="T13" fmla="*/ 69 h 73"/>
                  <a:gd name="T14" fmla="*/ 64 w 85"/>
                  <a:gd name="T15" fmla="*/ 52 h 73"/>
                  <a:gd name="T16" fmla="*/ 71 w 85"/>
                  <a:gd name="T17" fmla="*/ 31 h 73"/>
                  <a:gd name="T18" fmla="*/ 82 w 85"/>
                  <a:gd name="T19" fmla="*/ 8 h 73"/>
                  <a:gd name="T20" fmla="*/ 67 w 85"/>
                  <a:gd name="T21" fmla="*/ 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73">
                    <a:moveTo>
                      <a:pt x="67" y="5"/>
                    </a:moveTo>
                    <a:cubicBezTo>
                      <a:pt x="61" y="5"/>
                      <a:pt x="42" y="4"/>
                      <a:pt x="38" y="5"/>
                    </a:cubicBezTo>
                    <a:cubicBezTo>
                      <a:pt x="34" y="6"/>
                      <a:pt x="24" y="9"/>
                      <a:pt x="21" y="12"/>
                    </a:cubicBezTo>
                    <a:cubicBezTo>
                      <a:pt x="17" y="15"/>
                      <a:pt x="14" y="20"/>
                      <a:pt x="7" y="26"/>
                    </a:cubicBezTo>
                    <a:cubicBezTo>
                      <a:pt x="0" y="32"/>
                      <a:pt x="0" y="40"/>
                      <a:pt x="2" y="46"/>
                    </a:cubicBezTo>
                    <a:cubicBezTo>
                      <a:pt x="5" y="53"/>
                      <a:pt x="6" y="62"/>
                      <a:pt x="12" y="64"/>
                    </a:cubicBezTo>
                    <a:cubicBezTo>
                      <a:pt x="19" y="66"/>
                      <a:pt x="33" y="73"/>
                      <a:pt x="39" y="69"/>
                    </a:cubicBezTo>
                    <a:cubicBezTo>
                      <a:pt x="46" y="65"/>
                      <a:pt x="59" y="56"/>
                      <a:pt x="64" y="52"/>
                    </a:cubicBezTo>
                    <a:cubicBezTo>
                      <a:pt x="69" y="47"/>
                      <a:pt x="65" y="38"/>
                      <a:pt x="71" y="31"/>
                    </a:cubicBezTo>
                    <a:cubicBezTo>
                      <a:pt x="78" y="23"/>
                      <a:pt x="85" y="16"/>
                      <a:pt x="82" y="8"/>
                    </a:cubicBezTo>
                    <a:cubicBezTo>
                      <a:pt x="80" y="0"/>
                      <a:pt x="73" y="5"/>
                      <a:pt x="67" y="5"/>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2" name="işlïďê">
                <a:extLst>
                  <a:ext uri="{FF2B5EF4-FFF2-40B4-BE49-F238E27FC236}">
                    <a16:creationId xmlns:a16="http://schemas.microsoft.com/office/drawing/2014/main" xmlns="" id="{090EE85B-9814-4DEA-AD81-5B3CB751AD72}"/>
                  </a:ext>
                </a:extLst>
              </p:cNvPr>
              <p:cNvSpPr/>
              <p:nvPr/>
            </p:nvSpPr>
            <p:spPr bwMode="auto">
              <a:xfrm>
                <a:off x="8751888" y="4462463"/>
                <a:ext cx="63500" cy="42863"/>
              </a:xfrm>
              <a:custGeom>
                <a:avLst/>
                <a:gdLst>
                  <a:gd name="T0" fmla="*/ 22 w 30"/>
                  <a:gd name="T1" fmla="*/ 8 h 20"/>
                  <a:gd name="T2" fmla="*/ 15 w 30"/>
                  <a:gd name="T3" fmla="*/ 5 h 20"/>
                  <a:gd name="T4" fmla="*/ 5 w 30"/>
                  <a:gd name="T5" fmla="*/ 8 h 20"/>
                  <a:gd name="T6" fmla="*/ 9 w 30"/>
                  <a:gd name="T7" fmla="*/ 16 h 20"/>
                  <a:gd name="T8" fmla="*/ 15 w 30"/>
                  <a:gd name="T9" fmla="*/ 20 h 20"/>
                  <a:gd name="T10" fmla="*/ 29 w 30"/>
                  <a:gd name="T11" fmla="*/ 14 h 20"/>
                  <a:gd name="T12" fmla="*/ 22 w 30"/>
                  <a:gd name="T13" fmla="*/ 8 h 20"/>
                </a:gdLst>
                <a:ahLst/>
                <a:cxnLst>
                  <a:cxn ang="0">
                    <a:pos x="T0" y="T1"/>
                  </a:cxn>
                  <a:cxn ang="0">
                    <a:pos x="T2" y="T3"/>
                  </a:cxn>
                  <a:cxn ang="0">
                    <a:pos x="T4" y="T5"/>
                  </a:cxn>
                  <a:cxn ang="0">
                    <a:pos x="T6" y="T7"/>
                  </a:cxn>
                  <a:cxn ang="0">
                    <a:pos x="T8" y="T9"/>
                  </a:cxn>
                  <a:cxn ang="0">
                    <a:pos x="T10" y="T11"/>
                  </a:cxn>
                  <a:cxn ang="0">
                    <a:pos x="T12" y="T13"/>
                  </a:cxn>
                </a:cxnLst>
                <a:rect l="0" t="0" r="r" b="b"/>
                <a:pathLst>
                  <a:path w="30" h="20">
                    <a:moveTo>
                      <a:pt x="22" y="8"/>
                    </a:moveTo>
                    <a:cubicBezTo>
                      <a:pt x="18" y="7"/>
                      <a:pt x="17" y="7"/>
                      <a:pt x="15" y="5"/>
                    </a:cubicBezTo>
                    <a:cubicBezTo>
                      <a:pt x="14" y="4"/>
                      <a:pt x="0" y="0"/>
                      <a:pt x="5" y="8"/>
                    </a:cubicBezTo>
                    <a:cubicBezTo>
                      <a:pt x="8" y="14"/>
                      <a:pt x="8" y="12"/>
                      <a:pt x="9" y="16"/>
                    </a:cubicBezTo>
                    <a:cubicBezTo>
                      <a:pt x="10" y="20"/>
                      <a:pt x="12" y="19"/>
                      <a:pt x="15" y="20"/>
                    </a:cubicBezTo>
                    <a:cubicBezTo>
                      <a:pt x="18" y="20"/>
                      <a:pt x="30" y="18"/>
                      <a:pt x="29" y="14"/>
                    </a:cubicBezTo>
                    <a:cubicBezTo>
                      <a:pt x="29" y="12"/>
                      <a:pt x="27" y="9"/>
                      <a:pt x="22" y="8"/>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3" name="iṥḻíḋé">
                <a:extLst>
                  <a:ext uri="{FF2B5EF4-FFF2-40B4-BE49-F238E27FC236}">
                    <a16:creationId xmlns:a16="http://schemas.microsoft.com/office/drawing/2014/main" xmlns="" id="{4DA7A0C4-07AE-438C-9ADA-1B8D90EF1967}"/>
                  </a:ext>
                </a:extLst>
              </p:cNvPr>
              <p:cNvSpPr/>
              <p:nvPr/>
            </p:nvSpPr>
            <p:spPr bwMode="auto">
              <a:xfrm>
                <a:off x="7294563" y="6188075"/>
                <a:ext cx="34925" cy="46038"/>
              </a:xfrm>
              <a:custGeom>
                <a:avLst/>
                <a:gdLst>
                  <a:gd name="T0" fmla="*/ 14 w 16"/>
                  <a:gd name="T1" fmla="*/ 1 h 22"/>
                  <a:gd name="T2" fmla="*/ 8 w 16"/>
                  <a:gd name="T3" fmla="*/ 3 h 22"/>
                  <a:gd name="T4" fmla="*/ 4 w 16"/>
                  <a:gd name="T5" fmla="*/ 6 h 22"/>
                  <a:gd name="T6" fmla="*/ 2 w 16"/>
                  <a:gd name="T7" fmla="*/ 12 h 22"/>
                  <a:gd name="T8" fmla="*/ 3 w 16"/>
                  <a:gd name="T9" fmla="*/ 15 h 22"/>
                  <a:gd name="T10" fmla="*/ 3 w 16"/>
                  <a:gd name="T11" fmla="*/ 19 h 22"/>
                  <a:gd name="T12" fmla="*/ 6 w 16"/>
                  <a:gd name="T13" fmla="*/ 21 h 22"/>
                  <a:gd name="T14" fmla="*/ 8 w 16"/>
                  <a:gd name="T15" fmla="*/ 17 h 22"/>
                  <a:gd name="T16" fmla="*/ 8 w 16"/>
                  <a:gd name="T17" fmla="*/ 9 h 22"/>
                  <a:gd name="T18" fmla="*/ 13 w 16"/>
                  <a:gd name="T19" fmla="*/ 5 h 22"/>
                  <a:gd name="T20" fmla="*/ 14 w 16"/>
                  <a:gd name="T21"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2">
                    <a:moveTo>
                      <a:pt x="14" y="1"/>
                    </a:moveTo>
                    <a:cubicBezTo>
                      <a:pt x="12" y="0"/>
                      <a:pt x="9" y="1"/>
                      <a:pt x="8" y="3"/>
                    </a:cubicBezTo>
                    <a:cubicBezTo>
                      <a:pt x="6" y="4"/>
                      <a:pt x="7" y="5"/>
                      <a:pt x="4" y="6"/>
                    </a:cubicBezTo>
                    <a:cubicBezTo>
                      <a:pt x="0" y="8"/>
                      <a:pt x="0" y="12"/>
                      <a:pt x="2" y="12"/>
                    </a:cubicBezTo>
                    <a:cubicBezTo>
                      <a:pt x="4" y="12"/>
                      <a:pt x="4" y="13"/>
                      <a:pt x="3" y="15"/>
                    </a:cubicBezTo>
                    <a:cubicBezTo>
                      <a:pt x="2" y="16"/>
                      <a:pt x="3" y="15"/>
                      <a:pt x="3" y="19"/>
                    </a:cubicBezTo>
                    <a:cubicBezTo>
                      <a:pt x="3" y="22"/>
                      <a:pt x="5" y="22"/>
                      <a:pt x="6" y="21"/>
                    </a:cubicBezTo>
                    <a:cubicBezTo>
                      <a:pt x="7" y="19"/>
                      <a:pt x="7" y="19"/>
                      <a:pt x="8" y="17"/>
                    </a:cubicBezTo>
                    <a:cubicBezTo>
                      <a:pt x="9" y="15"/>
                      <a:pt x="8" y="11"/>
                      <a:pt x="8" y="9"/>
                    </a:cubicBezTo>
                    <a:cubicBezTo>
                      <a:pt x="8" y="7"/>
                      <a:pt x="11" y="6"/>
                      <a:pt x="13" y="5"/>
                    </a:cubicBezTo>
                    <a:cubicBezTo>
                      <a:pt x="15" y="4"/>
                      <a:pt x="16" y="2"/>
                      <a:pt x="14" y="1"/>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4" name="iṡḻíďê">
                <a:extLst>
                  <a:ext uri="{FF2B5EF4-FFF2-40B4-BE49-F238E27FC236}">
                    <a16:creationId xmlns:a16="http://schemas.microsoft.com/office/drawing/2014/main" xmlns="" id="{0FF1E79E-3A68-4200-AE54-3494507185D2}"/>
                  </a:ext>
                </a:extLst>
              </p:cNvPr>
              <p:cNvSpPr/>
              <p:nvPr/>
            </p:nvSpPr>
            <p:spPr bwMode="auto">
              <a:xfrm>
                <a:off x="7258050" y="6196013"/>
                <a:ext cx="30163" cy="31750"/>
              </a:xfrm>
              <a:custGeom>
                <a:avLst/>
                <a:gdLst>
                  <a:gd name="T0" fmla="*/ 8 w 14"/>
                  <a:gd name="T1" fmla="*/ 3 h 15"/>
                  <a:gd name="T2" fmla="*/ 3 w 14"/>
                  <a:gd name="T3" fmla="*/ 9 h 15"/>
                  <a:gd name="T4" fmla="*/ 2 w 14"/>
                  <a:gd name="T5" fmla="*/ 15 h 15"/>
                  <a:gd name="T6" fmla="*/ 7 w 14"/>
                  <a:gd name="T7" fmla="*/ 12 h 15"/>
                  <a:gd name="T8" fmla="*/ 12 w 14"/>
                  <a:gd name="T9" fmla="*/ 10 h 15"/>
                  <a:gd name="T10" fmla="*/ 13 w 14"/>
                  <a:gd name="T11" fmla="*/ 6 h 15"/>
                  <a:gd name="T12" fmla="*/ 8 w 14"/>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14" h="15">
                    <a:moveTo>
                      <a:pt x="8" y="3"/>
                    </a:moveTo>
                    <a:cubicBezTo>
                      <a:pt x="5" y="6"/>
                      <a:pt x="5" y="6"/>
                      <a:pt x="3" y="9"/>
                    </a:cubicBezTo>
                    <a:cubicBezTo>
                      <a:pt x="0" y="11"/>
                      <a:pt x="0" y="15"/>
                      <a:pt x="2" y="15"/>
                    </a:cubicBezTo>
                    <a:cubicBezTo>
                      <a:pt x="3" y="14"/>
                      <a:pt x="4" y="12"/>
                      <a:pt x="7" y="12"/>
                    </a:cubicBezTo>
                    <a:cubicBezTo>
                      <a:pt x="10" y="12"/>
                      <a:pt x="11" y="12"/>
                      <a:pt x="12" y="10"/>
                    </a:cubicBezTo>
                    <a:cubicBezTo>
                      <a:pt x="12" y="8"/>
                      <a:pt x="13" y="8"/>
                      <a:pt x="13" y="6"/>
                    </a:cubicBezTo>
                    <a:cubicBezTo>
                      <a:pt x="14" y="3"/>
                      <a:pt x="10" y="0"/>
                      <a:pt x="8" y="3"/>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5" name="ísļïde">
                <a:extLst>
                  <a:ext uri="{FF2B5EF4-FFF2-40B4-BE49-F238E27FC236}">
                    <a16:creationId xmlns:a16="http://schemas.microsoft.com/office/drawing/2014/main" xmlns="" id="{E2F7BC23-EE90-491D-9562-E482B39D5195}"/>
                  </a:ext>
                </a:extLst>
              </p:cNvPr>
              <p:cNvSpPr/>
              <p:nvPr/>
            </p:nvSpPr>
            <p:spPr bwMode="auto">
              <a:xfrm>
                <a:off x="7402513" y="6121400"/>
                <a:ext cx="20638" cy="26988"/>
              </a:xfrm>
              <a:custGeom>
                <a:avLst/>
                <a:gdLst>
                  <a:gd name="T0" fmla="*/ 1 w 10"/>
                  <a:gd name="T1" fmla="*/ 4 h 13"/>
                  <a:gd name="T2" fmla="*/ 1 w 10"/>
                  <a:gd name="T3" fmla="*/ 9 h 13"/>
                  <a:gd name="T4" fmla="*/ 2 w 10"/>
                  <a:gd name="T5" fmla="*/ 11 h 13"/>
                  <a:gd name="T6" fmla="*/ 7 w 10"/>
                  <a:gd name="T7" fmla="*/ 12 h 13"/>
                  <a:gd name="T8" fmla="*/ 8 w 10"/>
                  <a:gd name="T9" fmla="*/ 9 h 13"/>
                  <a:gd name="T10" fmla="*/ 9 w 10"/>
                  <a:gd name="T11" fmla="*/ 5 h 13"/>
                  <a:gd name="T12" fmla="*/ 1 w 10"/>
                  <a:gd name="T13" fmla="*/ 4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1" y="4"/>
                    </a:moveTo>
                    <a:cubicBezTo>
                      <a:pt x="1" y="7"/>
                      <a:pt x="2" y="8"/>
                      <a:pt x="1" y="9"/>
                    </a:cubicBezTo>
                    <a:cubicBezTo>
                      <a:pt x="0" y="10"/>
                      <a:pt x="1" y="11"/>
                      <a:pt x="2" y="11"/>
                    </a:cubicBezTo>
                    <a:cubicBezTo>
                      <a:pt x="3" y="10"/>
                      <a:pt x="5" y="13"/>
                      <a:pt x="7" y="12"/>
                    </a:cubicBezTo>
                    <a:cubicBezTo>
                      <a:pt x="8" y="12"/>
                      <a:pt x="7" y="11"/>
                      <a:pt x="8" y="9"/>
                    </a:cubicBezTo>
                    <a:cubicBezTo>
                      <a:pt x="10" y="7"/>
                      <a:pt x="10" y="6"/>
                      <a:pt x="9" y="5"/>
                    </a:cubicBezTo>
                    <a:cubicBezTo>
                      <a:pt x="8" y="4"/>
                      <a:pt x="1" y="0"/>
                      <a:pt x="1" y="4"/>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6" name="ïSḻíďè">
                <a:extLst>
                  <a:ext uri="{FF2B5EF4-FFF2-40B4-BE49-F238E27FC236}">
                    <a16:creationId xmlns:a16="http://schemas.microsoft.com/office/drawing/2014/main" xmlns="" id="{C1118A37-9BA9-4B68-93AE-7CC9C6680BE1}"/>
                  </a:ext>
                </a:extLst>
              </p:cNvPr>
              <p:cNvSpPr/>
              <p:nvPr/>
            </p:nvSpPr>
            <p:spPr bwMode="auto">
              <a:xfrm>
                <a:off x="7496175" y="6065838"/>
                <a:ext cx="42863" cy="44450"/>
              </a:xfrm>
              <a:custGeom>
                <a:avLst/>
                <a:gdLst>
                  <a:gd name="T0" fmla="*/ 4 w 20"/>
                  <a:gd name="T1" fmla="*/ 11 h 21"/>
                  <a:gd name="T2" fmla="*/ 1 w 20"/>
                  <a:gd name="T3" fmla="*/ 15 h 21"/>
                  <a:gd name="T4" fmla="*/ 3 w 20"/>
                  <a:gd name="T5" fmla="*/ 18 h 21"/>
                  <a:gd name="T6" fmla="*/ 3 w 20"/>
                  <a:gd name="T7" fmla="*/ 18 h 21"/>
                  <a:gd name="T8" fmla="*/ 8 w 20"/>
                  <a:gd name="T9" fmla="*/ 16 h 21"/>
                  <a:gd name="T10" fmla="*/ 12 w 20"/>
                  <a:gd name="T11" fmla="*/ 15 h 21"/>
                  <a:gd name="T12" fmla="*/ 4 w 20"/>
                  <a:gd name="T13" fmla="*/ 11 h 21"/>
                </a:gdLst>
                <a:ahLst/>
                <a:cxnLst>
                  <a:cxn ang="0">
                    <a:pos x="T0" y="T1"/>
                  </a:cxn>
                  <a:cxn ang="0">
                    <a:pos x="T2" y="T3"/>
                  </a:cxn>
                  <a:cxn ang="0">
                    <a:pos x="T4" y="T5"/>
                  </a:cxn>
                  <a:cxn ang="0">
                    <a:pos x="T6" y="T7"/>
                  </a:cxn>
                  <a:cxn ang="0">
                    <a:pos x="T8" y="T9"/>
                  </a:cxn>
                  <a:cxn ang="0">
                    <a:pos x="T10" y="T11"/>
                  </a:cxn>
                  <a:cxn ang="0">
                    <a:pos x="T12" y="T13"/>
                  </a:cxn>
                </a:cxnLst>
                <a:rect l="0" t="0" r="r" b="b"/>
                <a:pathLst>
                  <a:path w="20" h="21">
                    <a:moveTo>
                      <a:pt x="4" y="11"/>
                    </a:moveTo>
                    <a:cubicBezTo>
                      <a:pt x="2" y="13"/>
                      <a:pt x="2" y="13"/>
                      <a:pt x="1" y="15"/>
                    </a:cubicBezTo>
                    <a:cubicBezTo>
                      <a:pt x="0" y="16"/>
                      <a:pt x="2" y="19"/>
                      <a:pt x="3" y="18"/>
                    </a:cubicBezTo>
                    <a:cubicBezTo>
                      <a:pt x="3" y="18"/>
                      <a:pt x="3" y="18"/>
                      <a:pt x="3" y="18"/>
                    </a:cubicBezTo>
                    <a:cubicBezTo>
                      <a:pt x="3" y="18"/>
                      <a:pt x="7" y="18"/>
                      <a:pt x="8" y="16"/>
                    </a:cubicBezTo>
                    <a:cubicBezTo>
                      <a:pt x="10" y="15"/>
                      <a:pt x="11" y="14"/>
                      <a:pt x="12" y="15"/>
                    </a:cubicBezTo>
                    <a:cubicBezTo>
                      <a:pt x="20" y="21"/>
                      <a:pt x="17" y="0"/>
                      <a:pt x="4" y="11"/>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7" name="i$ḻíḑê">
                <a:extLst>
                  <a:ext uri="{FF2B5EF4-FFF2-40B4-BE49-F238E27FC236}">
                    <a16:creationId xmlns:a16="http://schemas.microsoft.com/office/drawing/2014/main" xmlns="" id="{DDEBA3C2-0DBA-475F-B899-2AE51D085CD7}"/>
                  </a:ext>
                </a:extLst>
              </p:cNvPr>
              <p:cNvSpPr/>
              <p:nvPr/>
            </p:nvSpPr>
            <p:spPr bwMode="auto">
              <a:xfrm>
                <a:off x="6400800" y="5033963"/>
                <a:ext cx="4202113" cy="1450975"/>
              </a:xfrm>
              <a:custGeom>
                <a:avLst/>
                <a:gdLst>
                  <a:gd name="T0" fmla="*/ 185 w 1959"/>
                  <a:gd name="T1" fmla="*/ 661 h 677"/>
                  <a:gd name="T2" fmla="*/ 165 w 1959"/>
                  <a:gd name="T3" fmla="*/ 627 h 677"/>
                  <a:gd name="T4" fmla="*/ 176 w 1959"/>
                  <a:gd name="T5" fmla="*/ 572 h 677"/>
                  <a:gd name="T6" fmla="*/ 153 w 1959"/>
                  <a:gd name="T7" fmla="*/ 555 h 677"/>
                  <a:gd name="T8" fmla="*/ 105 w 1959"/>
                  <a:gd name="T9" fmla="*/ 558 h 677"/>
                  <a:gd name="T10" fmla="*/ 67 w 1959"/>
                  <a:gd name="T11" fmla="*/ 533 h 677"/>
                  <a:gd name="T12" fmla="*/ 0 w 1959"/>
                  <a:gd name="T13" fmla="*/ 552 h 677"/>
                  <a:gd name="T14" fmla="*/ 64 w 1959"/>
                  <a:gd name="T15" fmla="*/ 529 h 677"/>
                  <a:gd name="T16" fmla="*/ 98 w 1959"/>
                  <a:gd name="T17" fmla="*/ 546 h 677"/>
                  <a:gd name="T18" fmla="*/ 148 w 1959"/>
                  <a:gd name="T19" fmla="*/ 559 h 677"/>
                  <a:gd name="T20" fmla="*/ 185 w 1959"/>
                  <a:gd name="T21" fmla="*/ 571 h 677"/>
                  <a:gd name="T22" fmla="*/ 165 w 1959"/>
                  <a:gd name="T23" fmla="*/ 620 h 677"/>
                  <a:gd name="T24" fmla="*/ 189 w 1959"/>
                  <a:gd name="T25" fmla="*/ 668 h 677"/>
                  <a:gd name="T26" fmla="*/ 183 w 1959"/>
                  <a:gd name="T27" fmla="*/ 672 h 677"/>
                  <a:gd name="T28" fmla="*/ 217 w 1959"/>
                  <a:gd name="T29" fmla="*/ 632 h 677"/>
                  <a:gd name="T30" fmla="*/ 211 w 1959"/>
                  <a:gd name="T31" fmla="*/ 599 h 677"/>
                  <a:gd name="T32" fmla="*/ 236 w 1959"/>
                  <a:gd name="T33" fmla="*/ 585 h 677"/>
                  <a:gd name="T34" fmla="*/ 291 w 1959"/>
                  <a:gd name="T35" fmla="*/ 568 h 677"/>
                  <a:gd name="T36" fmla="*/ 225 w 1959"/>
                  <a:gd name="T37" fmla="*/ 582 h 677"/>
                  <a:gd name="T38" fmla="*/ 234 w 1959"/>
                  <a:gd name="T39" fmla="*/ 604 h 677"/>
                  <a:gd name="T40" fmla="*/ 213 w 1959"/>
                  <a:gd name="T41" fmla="*/ 604 h 677"/>
                  <a:gd name="T42" fmla="*/ 221 w 1959"/>
                  <a:gd name="T43" fmla="*/ 634 h 677"/>
                  <a:gd name="T44" fmla="*/ 205 w 1959"/>
                  <a:gd name="T45" fmla="*/ 675 h 677"/>
                  <a:gd name="T46" fmla="*/ 218 w 1959"/>
                  <a:gd name="T47" fmla="*/ 602 h 677"/>
                  <a:gd name="T48" fmla="*/ 213 w 1959"/>
                  <a:gd name="T49" fmla="*/ 603 h 677"/>
                  <a:gd name="T50" fmla="*/ 1535 w 1959"/>
                  <a:gd name="T51" fmla="*/ 86 h 677"/>
                  <a:gd name="T52" fmla="*/ 1468 w 1959"/>
                  <a:gd name="T53" fmla="*/ 79 h 677"/>
                  <a:gd name="T54" fmla="*/ 1435 w 1959"/>
                  <a:gd name="T55" fmla="*/ 32 h 677"/>
                  <a:gd name="T56" fmla="*/ 1442 w 1959"/>
                  <a:gd name="T57" fmla="*/ 31 h 677"/>
                  <a:gd name="T58" fmla="*/ 1490 w 1959"/>
                  <a:gd name="T59" fmla="*/ 80 h 677"/>
                  <a:gd name="T60" fmla="*/ 1529 w 1959"/>
                  <a:gd name="T61" fmla="*/ 83 h 677"/>
                  <a:gd name="T62" fmla="*/ 1574 w 1959"/>
                  <a:gd name="T63" fmla="*/ 119 h 677"/>
                  <a:gd name="T64" fmla="*/ 1583 w 1959"/>
                  <a:gd name="T65" fmla="*/ 86 h 677"/>
                  <a:gd name="T66" fmla="*/ 1677 w 1959"/>
                  <a:gd name="T67" fmla="*/ 39 h 677"/>
                  <a:gd name="T68" fmla="*/ 1716 w 1959"/>
                  <a:gd name="T69" fmla="*/ 45 h 677"/>
                  <a:gd name="T70" fmla="*/ 1806 w 1959"/>
                  <a:gd name="T71" fmla="*/ 4 h 677"/>
                  <a:gd name="T72" fmla="*/ 1796 w 1959"/>
                  <a:gd name="T73" fmla="*/ 13 h 677"/>
                  <a:gd name="T74" fmla="*/ 1708 w 1959"/>
                  <a:gd name="T75" fmla="*/ 52 h 677"/>
                  <a:gd name="T76" fmla="*/ 1659 w 1959"/>
                  <a:gd name="T77" fmla="*/ 72 h 677"/>
                  <a:gd name="T78" fmla="*/ 1573 w 1959"/>
                  <a:gd name="T79" fmla="*/ 103 h 677"/>
                  <a:gd name="T80" fmla="*/ 1799 w 1959"/>
                  <a:gd name="T81" fmla="*/ 15 h 677"/>
                  <a:gd name="T82" fmla="*/ 1579 w 1959"/>
                  <a:gd name="T83" fmla="*/ 102 h 677"/>
                  <a:gd name="T84" fmla="*/ 1526 w 1959"/>
                  <a:gd name="T85" fmla="*/ 96 h 677"/>
                  <a:gd name="T86" fmla="*/ 1526 w 1959"/>
                  <a:gd name="T87" fmla="*/ 102 h 677"/>
                  <a:gd name="T88" fmla="*/ 1524 w 1959"/>
                  <a:gd name="T89" fmla="*/ 94 h 677"/>
                  <a:gd name="T90" fmla="*/ 1526 w 1959"/>
                  <a:gd name="T91" fmla="*/ 91 h 677"/>
                  <a:gd name="T92" fmla="*/ 1903 w 1959"/>
                  <a:gd name="T93" fmla="*/ 30 h 677"/>
                  <a:gd name="T94" fmla="*/ 1919 w 1959"/>
                  <a:gd name="T95" fmla="*/ 46 h 677"/>
                  <a:gd name="T96" fmla="*/ 1953 w 1959"/>
                  <a:gd name="T97" fmla="*/ 2 h 677"/>
                  <a:gd name="T98" fmla="*/ 1930 w 1959"/>
                  <a:gd name="T99" fmla="*/ 63 h 677"/>
                  <a:gd name="T100" fmla="*/ 1954 w 1959"/>
                  <a:gd name="T101" fmla="*/ 60 h 677"/>
                  <a:gd name="T102" fmla="*/ 1949 w 1959"/>
                  <a:gd name="T103" fmla="*/ 41 h 677"/>
                  <a:gd name="T104" fmla="*/ 1876 w 1959"/>
                  <a:gd name="T105" fmla="*/ 23 h 677"/>
                  <a:gd name="T106" fmla="*/ 1873 w 1959"/>
                  <a:gd name="T107" fmla="*/ 22 h 677"/>
                  <a:gd name="T108" fmla="*/ 1874 w 1959"/>
                  <a:gd name="T109" fmla="*/ 19 h 677"/>
                  <a:gd name="T110" fmla="*/ 1882 w 1959"/>
                  <a:gd name="T111" fmla="*/ 9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59" h="677">
                    <a:moveTo>
                      <a:pt x="183" y="677"/>
                    </a:moveTo>
                    <a:cubicBezTo>
                      <a:pt x="182" y="677"/>
                      <a:pt x="181" y="677"/>
                      <a:pt x="181" y="676"/>
                    </a:cubicBezTo>
                    <a:cubicBezTo>
                      <a:pt x="179" y="675"/>
                      <a:pt x="178" y="673"/>
                      <a:pt x="178" y="671"/>
                    </a:cubicBezTo>
                    <a:cubicBezTo>
                      <a:pt x="178" y="670"/>
                      <a:pt x="178" y="669"/>
                      <a:pt x="177" y="668"/>
                    </a:cubicBezTo>
                    <a:cubicBezTo>
                      <a:pt x="177" y="668"/>
                      <a:pt x="176" y="667"/>
                      <a:pt x="176" y="667"/>
                    </a:cubicBezTo>
                    <a:cubicBezTo>
                      <a:pt x="174" y="665"/>
                      <a:pt x="171" y="662"/>
                      <a:pt x="174" y="659"/>
                    </a:cubicBezTo>
                    <a:cubicBezTo>
                      <a:pt x="175" y="658"/>
                      <a:pt x="176" y="657"/>
                      <a:pt x="178" y="657"/>
                    </a:cubicBezTo>
                    <a:cubicBezTo>
                      <a:pt x="180" y="657"/>
                      <a:pt x="183" y="659"/>
                      <a:pt x="185" y="661"/>
                    </a:cubicBezTo>
                    <a:cubicBezTo>
                      <a:pt x="186" y="662"/>
                      <a:pt x="186" y="662"/>
                      <a:pt x="187" y="662"/>
                    </a:cubicBezTo>
                    <a:cubicBezTo>
                      <a:pt x="187" y="662"/>
                      <a:pt x="187" y="661"/>
                      <a:pt x="186" y="661"/>
                    </a:cubicBezTo>
                    <a:cubicBezTo>
                      <a:pt x="185" y="659"/>
                      <a:pt x="182" y="657"/>
                      <a:pt x="180" y="657"/>
                    </a:cubicBezTo>
                    <a:cubicBezTo>
                      <a:pt x="175" y="656"/>
                      <a:pt x="172" y="655"/>
                      <a:pt x="171" y="653"/>
                    </a:cubicBezTo>
                    <a:cubicBezTo>
                      <a:pt x="170" y="651"/>
                      <a:pt x="170" y="650"/>
                      <a:pt x="171" y="649"/>
                    </a:cubicBezTo>
                    <a:cubicBezTo>
                      <a:pt x="171" y="648"/>
                      <a:pt x="170" y="645"/>
                      <a:pt x="168" y="643"/>
                    </a:cubicBezTo>
                    <a:cubicBezTo>
                      <a:pt x="165" y="641"/>
                      <a:pt x="165" y="637"/>
                      <a:pt x="165" y="633"/>
                    </a:cubicBezTo>
                    <a:cubicBezTo>
                      <a:pt x="165" y="631"/>
                      <a:pt x="165" y="629"/>
                      <a:pt x="165" y="627"/>
                    </a:cubicBezTo>
                    <a:cubicBezTo>
                      <a:pt x="164" y="625"/>
                      <a:pt x="163" y="624"/>
                      <a:pt x="162" y="623"/>
                    </a:cubicBezTo>
                    <a:cubicBezTo>
                      <a:pt x="161" y="622"/>
                      <a:pt x="159" y="621"/>
                      <a:pt x="158" y="618"/>
                    </a:cubicBezTo>
                    <a:cubicBezTo>
                      <a:pt x="157" y="614"/>
                      <a:pt x="159" y="612"/>
                      <a:pt x="160" y="610"/>
                    </a:cubicBezTo>
                    <a:cubicBezTo>
                      <a:pt x="161" y="608"/>
                      <a:pt x="161" y="607"/>
                      <a:pt x="161" y="606"/>
                    </a:cubicBezTo>
                    <a:cubicBezTo>
                      <a:pt x="158" y="599"/>
                      <a:pt x="159" y="594"/>
                      <a:pt x="164" y="592"/>
                    </a:cubicBezTo>
                    <a:cubicBezTo>
                      <a:pt x="165" y="591"/>
                      <a:pt x="166" y="590"/>
                      <a:pt x="166" y="586"/>
                    </a:cubicBezTo>
                    <a:cubicBezTo>
                      <a:pt x="166" y="584"/>
                      <a:pt x="166" y="582"/>
                      <a:pt x="167" y="580"/>
                    </a:cubicBezTo>
                    <a:cubicBezTo>
                      <a:pt x="168" y="576"/>
                      <a:pt x="172" y="574"/>
                      <a:pt x="176" y="572"/>
                    </a:cubicBezTo>
                    <a:cubicBezTo>
                      <a:pt x="178" y="571"/>
                      <a:pt x="180" y="570"/>
                      <a:pt x="181" y="569"/>
                    </a:cubicBezTo>
                    <a:cubicBezTo>
                      <a:pt x="180" y="569"/>
                      <a:pt x="179" y="568"/>
                      <a:pt x="178" y="567"/>
                    </a:cubicBezTo>
                    <a:cubicBezTo>
                      <a:pt x="179" y="565"/>
                      <a:pt x="179" y="565"/>
                      <a:pt x="179" y="565"/>
                    </a:cubicBezTo>
                    <a:cubicBezTo>
                      <a:pt x="178" y="567"/>
                      <a:pt x="178" y="567"/>
                      <a:pt x="178" y="567"/>
                    </a:cubicBezTo>
                    <a:cubicBezTo>
                      <a:pt x="176" y="566"/>
                      <a:pt x="172" y="566"/>
                      <a:pt x="170" y="568"/>
                    </a:cubicBezTo>
                    <a:cubicBezTo>
                      <a:pt x="164" y="571"/>
                      <a:pt x="161" y="566"/>
                      <a:pt x="158" y="561"/>
                    </a:cubicBezTo>
                    <a:cubicBezTo>
                      <a:pt x="157" y="560"/>
                      <a:pt x="157" y="560"/>
                      <a:pt x="157" y="560"/>
                    </a:cubicBezTo>
                    <a:cubicBezTo>
                      <a:pt x="156" y="557"/>
                      <a:pt x="154" y="556"/>
                      <a:pt x="153" y="555"/>
                    </a:cubicBezTo>
                    <a:cubicBezTo>
                      <a:pt x="153" y="556"/>
                      <a:pt x="153" y="557"/>
                      <a:pt x="153" y="559"/>
                    </a:cubicBezTo>
                    <a:cubicBezTo>
                      <a:pt x="153" y="571"/>
                      <a:pt x="140" y="572"/>
                      <a:pt x="133" y="572"/>
                    </a:cubicBezTo>
                    <a:cubicBezTo>
                      <a:pt x="133" y="572"/>
                      <a:pt x="133" y="572"/>
                      <a:pt x="133" y="572"/>
                    </a:cubicBezTo>
                    <a:cubicBezTo>
                      <a:pt x="118" y="573"/>
                      <a:pt x="110" y="572"/>
                      <a:pt x="107" y="569"/>
                    </a:cubicBezTo>
                    <a:cubicBezTo>
                      <a:pt x="105" y="565"/>
                      <a:pt x="108" y="562"/>
                      <a:pt x="111" y="561"/>
                    </a:cubicBezTo>
                    <a:cubicBezTo>
                      <a:pt x="111" y="560"/>
                      <a:pt x="112" y="560"/>
                      <a:pt x="113" y="559"/>
                    </a:cubicBezTo>
                    <a:cubicBezTo>
                      <a:pt x="112" y="559"/>
                      <a:pt x="111" y="559"/>
                      <a:pt x="110" y="559"/>
                    </a:cubicBezTo>
                    <a:cubicBezTo>
                      <a:pt x="109" y="559"/>
                      <a:pt x="107" y="558"/>
                      <a:pt x="105" y="558"/>
                    </a:cubicBezTo>
                    <a:cubicBezTo>
                      <a:pt x="98" y="557"/>
                      <a:pt x="93" y="556"/>
                      <a:pt x="93" y="546"/>
                    </a:cubicBezTo>
                    <a:cubicBezTo>
                      <a:pt x="93" y="543"/>
                      <a:pt x="93" y="542"/>
                      <a:pt x="92" y="542"/>
                    </a:cubicBezTo>
                    <a:cubicBezTo>
                      <a:pt x="93" y="542"/>
                      <a:pt x="92" y="543"/>
                      <a:pt x="92" y="545"/>
                    </a:cubicBezTo>
                    <a:cubicBezTo>
                      <a:pt x="92" y="550"/>
                      <a:pt x="90" y="554"/>
                      <a:pt x="87" y="555"/>
                    </a:cubicBezTo>
                    <a:cubicBezTo>
                      <a:pt x="85" y="556"/>
                      <a:pt x="83" y="555"/>
                      <a:pt x="81" y="554"/>
                    </a:cubicBezTo>
                    <a:cubicBezTo>
                      <a:pt x="77" y="550"/>
                      <a:pt x="74" y="543"/>
                      <a:pt x="72" y="535"/>
                    </a:cubicBezTo>
                    <a:cubicBezTo>
                      <a:pt x="72" y="534"/>
                      <a:pt x="71" y="532"/>
                      <a:pt x="70" y="532"/>
                    </a:cubicBezTo>
                    <a:cubicBezTo>
                      <a:pt x="69" y="532"/>
                      <a:pt x="68" y="532"/>
                      <a:pt x="67" y="533"/>
                    </a:cubicBezTo>
                    <a:cubicBezTo>
                      <a:pt x="67" y="533"/>
                      <a:pt x="65" y="535"/>
                      <a:pt x="66" y="538"/>
                    </a:cubicBezTo>
                    <a:cubicBezTo>
                      <a:pt x="66" y="540"/>
                      <a:pt x="67" y="542"/>
                      <a:pt x="67" y="543"/>
                    </a:cubicBezTo>
                    <a:cubicBezTo>
                      <a:pt x="69" y="547"/>
                      <a:pt x="70" y="551"/>
                      <a:pt x="66" y="556"/>
                    </a:cubicBezTo>
                    <a:cubicBezTo>
                      <a:pt x="63" y="563"/>
                      <a:pt x="54" y="562"/>
                      <a:pt x="47" y="561"/>
                    </a:cubicBezTo>
                    <a:cubicBezTo>
                      <a:pt x="45" y="561"/>
                      <a:pt x="44" y="561"/>
                      <a:pt x="42" y="561"/>
                    </a:cubicBezTo>
                    <a:cubicBezTo>
                      <a:pt x="40" y="561"/>
                      <a:pt x="38" y="561"/>
                      <a:pt x="36" y="561"/>
                    </a:cubicBezTo>
                    <a:cubicBezTo>
                      <a:pt x="33" y="561"/>
                      <a:pt x="28" y="561"/>
                      <a:pt x="22" y="561"/>
                    </a:cubicBezTo>
                    <a:cubicBezTo>
                      <a:pt x="12" y="560"/>
                      <a:pt x="1" y="552"/>
                      <a:pt x="0" y="552"/>
                    </a:cubicBezTo>
                    <a:cubicBezTo>
                      <a:pt x="3" y="548"/>
                      <a:pt x="3" y="548"/>
                      <a:pt x="3" y="548"/>
                    </a:cubicBezTo>
                    <a:cubicBezTo>
                      <a:pt x="3" y="548"/>
                      <a:pt x="13" y="555"/>
                      <a:pt x="22" y="556"/>
                    </a:cubicBezTo>
                    <a:cubicBezTo>
                      <a:pt x="29" y="556"/>
                      <a:pt x="32" y="556"/>
                      <a:pt x="36" y="556"/>
                    </a:cubicBezTo>
                    <a:cubicBezTo>
                      <a:pt x="40" y="556"/>
                      <a:pt x="43" y="556"/>
                      <a:pt x="48" y="557"/>
                    </a:cubicBezTo>
                    <a:cubicBezTo>
                      <a:pt x="53" y="557"/>
                      <a:pt x="60" y="558"/>
                      <a:pt x="62" y="554"/>
                    </a:cubicBezTo>
                    <a:cubicBezTo>
                      <a:pt x="65" y="550"/>
                      <a:pt x="64" y="548"/>
                      <a:pt x="63" y="544"/>
                    </a:cubicBezTo>
                    <a:cubicBezTo>
                      <a:pt x="62" y="543"/>
                      <a:pt x="62" y="541"/>
                      <a:pt x="61" y="539"/>
                    </a:cubicBezTo>
                    <a:cubicBezTo>
                      <a:pt x="60" y="535"/>
                      <a:pt x="61" y="532"/>
                      <a:pt x="64" y="529"/>
                    </a:cubicBezTo>
                    <a:cubicBezTo>
                      <a:pt x="66" y="527"/>
                      <a:pt x="69" y="527"/>
                      <a:pt x="71" y="527"/>
                    </a:cubicBezTo>
                    <a:cubicBezTo>
                      <a:pt x="73" y="528"/>
                      <a:pt x="76" y="529"/>
                      <a:pt x="76" y="534"/>
                    </a:cubicBezTo>
                    <a:cubicBezTo>
                      <a:pt x="78" y="541"/>
                      <a:pt x="81" y="547"/>
                      <a:pt x="84" y="550"/>
                    </a:cubicBezTo>
                    <a:cubicBezTo>
                      <a:pt x="85" y="551"/>
                      <a:pt x="85" y="551"/>
                      <a:pt x="85" y="551"/>
                    </a:cubicBezTo>
                    <a:cubicBezTo>
                      <a:pt x="86" y="550"/>
                      <a:pt x="87" y="548"/>
                      <a:pt x="87" y="545"/>
                    </a:cubicBezTo>
                    <a:cubicBezTo>
                      <a:pt x="87" y="540"/>
                      <a:pt x="90" y="537"/>
                      <a:pt x="93" y="537"/>
                    </a:cubicBezTo>
                    <a:cubicBezTo>
                      <a:pt x="94" y="537"/>
                      <a:pt x="96" y="538"/>
                      <a:pt x="97" y="540"/>
                    </a:cubicBezTo>
                    <a:cubicBezTo>
                      <a:pt x="98" y="541"/>
                      <a:pt x="98" y="544"/>
                      <a:pt x="98" y="546"/>
                    </a:cubicBezTo>
                    <a:cubicBezTo>
                      <a:pt x="98" y="552"/>
                      <a:pt x="99" y="553"/>
                      <a:pt x="106" y="554"/>
                    </a:cubicBezTo>
                    <a:cubicBezTo>
                      <a:pt x="108" y="554"/>
                      <a:pt x="109" y="554"/>
                      <a:pt x="111" y="554"/>
                    </a:cubicBezTo>
                    <a:cubicBezTo>
                      <a:pt x="114" y="554"/>
                      <a:pt x="118" y="555"/>
                      <a:pt x="118" y="559"/>
                    </a:cubicBezTo>
                    <a:cubicBezTo>
                      <a:pt x="118" y="561"/>
                      <a:pt x="116" y="563"/>
                      <a:pt x="114" y="564"/>
                    </a:cubicBezTo>
                    <a:cubicBezTo>
                      <a:pt x="113" y="565"/>
                      <a:pt x="112" y="566"/>
                      <a:pt x="111" y="566"/>
                    </a:cubicBezTo>
                    <a:cubicBezTo>
                      <a:pt x="113" y="568"/>
                      <a:pt x="120" y="568"/>
                      <a:pt x="132" y="567"/>
                    </a:cubicBezTo>
                    <a:cubicBezTo>
                      <a:pt x="133" y="567"/>
                      <a:pt x="133" y="567"/>
                      <a:pt x="133" y="567"/>
                    </a:cubicBezTo>
                    <a:cubicBezTo>
                      <a:pt x="142" y="567"/>
                      <a:pt x="148" y="566"/>
                      <a:pt x="148" y="559"/>
                    </a:cubicBezTo>
                    <a:cubicBezTo>
                      <a:pt x="148" y="557"/>
                      <a:pt x="148" y="552"/>
                      <a:pt x="151" y="551"/>
                    </a:cubicBezTo>
                    <a:cubicBezTo>
                      <a:pt x="155" y="549"/>
                      <a:pt x="159" y="555"/>
                      <a:pt x="161" y="558"/>
                    </a:cubicBezTo>
                    <a:cubicBezTo>
                      <a:pt x="162" y="559"/>
                      <a:pt x="162" y="559"/>
                      <a:pt x="162" y="559"/>
                    </a:cubicBezTo>
                    <a:cubicBezTo>
                      <a:pt x="166" y="564"/>
                      <a:pt x="166" y="564"/>
                      <a:pt x="168" y="564"/>
                    </a:cubicBezTo>
                    <a:cubicBezTo>
                      <a:pt x="171" y="562"/>
                      <a:pt x="176" y="561"/>
                      <a:pt x="180" y="563"/>
                    </a:cubicBezTo>
                    <a:cubicBezTo>
                      <a:pt x="180" y="563"/>
                      <a:pt x="180" y="563"/>
                      <a:pt x="180" y="563"/>
                    </a:cubicBezTo>
                    <a:cubicBezTo>
                      <a:pt x="182" y="564"/>
                      <a:pt x="184" y="565"/>
                      <a:pt x="185" y="567"/>
                    </a:cubicBezTo>
                    <a:cubicBezTo>
                      <a:pt x="186" y="568"/>
                      <a:pt x="186" y="570"/>
                      <a:pt x="185" y="571"/>
                    </a:cubicBezTo>
                    <a:cubicBezTo>
                      <a:pt x="184" y="573"/>
                      <a:pt x="181" y="575"/>
                      <a:pt x="178" y="576"/>
                    </a:cubicBezTo>
                    <a:cubicBezTo>
                      <a:pt x="175" y="578"/>
                      <a:pt x="172" y="579"/>
                      <a:pt x="171" y="581"/>
                    </a:cubicBezTo>
                    <a:cubicBezTo>
                      <a:pt x="171" y="583"/>
                      <a:pt x="171" y="584"/>
                      <a:pt x="171" y="586"/>
                    </a:cubicBezTo>
                    <a:cubicBezTo>
                      <a:pt x="170" y="590"/>
                      <a:pt x="170" y="594"/>
                      <a:pt x="165" y="596"/>
                    </a:cubicBezTo>
                    <a:cubicBezTo>
                      <a:pt x="165" y="596"/>
                      <a:pt x="163" y="597"/>
                      <a:pt x="165" y="605"/>
                    </a:cubicBezTo>
                    <a:cubicBezTo>
                      <a:pt x="166" y="608"/>
                      <a:pt x="165" y="610"/>
                      <a:pt x="164" y="612"/>
                    </a:cubicBezTo>
                    <a:cubicBezTo>
                      <a:pt x="163" y="614"/>
                      <a:pt x="162" y="615"/>
                      <a:pt x="162" y="617"/>
                    </a:cubicBezTo>
                    <a:cubicBezTo>
                      <a:pt x="163" y="618"/>
                      <a:pt x="164" y="619"/>
                      <a:pt x="165" y="620"/>
                    </a:cubicBezTo>
                    <a:cubicBezTo>
                      <a:pt x="166" y="621"/>
                      <a:pt x="168" y="622"/>
                      <a:pt x="169" y="626"/>
                    </a:cubicBezTo>
                    <a:cubicBezTo>
                      <a:pt x="170" y="628"/>
                      <a:pt x="170" y="631"/>
                      <a:pt x="170" y="633"/>
                    </a:cubicBezTo>
                    <a:cubicBezTo>
                      <a:pt x="170" y="636"/>
                      <a:pt x="170" y="639"/>
                      <a:pt x="171" y="639"/>
                    </a:cubicBezTo>
                    <a:cubicBezTo>
                      <a:pt x="175" y="642"/>
                      <a:pt x="177" y="647"/>
                      <a:pt x="175" y="651"/>
                    </a:cubicBezTo>
                    <a:cubicBezTo>
                      <a:pt x="176" y="651"/>
                      <a:pt x="177" y="652"/>
                      <a:pt x="180" y="652"/>
                    </a:cubicBezTo>
                    <a:cubicBezTo>
                      <a:pt x="184" y="652"/>
                      <a:pt x="188" y="655"/>
                      <a:pt x="190" y="659"/>
                    </a:cubicBezTo>
                    <a:cubicBezTo>
                      <a:pt x="192" y="661"/>
                      <a:pt x="192" y="664"/>
                      <a:pt x="191" y="666"/>
                    </a:cubicBezTo>
                    <a:cubicBezTo>
                      <a:pt x="190" y="667"/>
                      <a:pt x="189" y="668"/>
                      <a:pt x="189" y="668"/>
                    </a:cubicBezTo>
                    <a:cubicBezTo>
                      <a:pt x="187" y="668"/>
                      <a:pt x="185" y="667"/>
                      <a:pt x="182" y="665"/>
                    </a:cubicBezTo>
                    <a:cubicBezTo>
                      <a:pt x="181" y="664"/>
                      <a:pt x="179" y="662"/>
                      <a:pt x="178" y="662"/>
                    </a:cubicBezTo>
                    <a:cubicBezTo>
                      <a:pt x="178" y="662"/>
                      <a:pt x="178" y="662"/>
                      <a:pt x="178" y="662"/>
                    </a:cubicBezTo>
                    <a:cubicBezTo>
                      <a:pt x="178" y="662"/>
                      <a:pt x="179" y="663"/>
                      <a:pt x="179" y="663"/>
                    </a:cubicBezTo>
                    <a:cubicBezTo>
                      <a:pt x="180" y="664"/>
                      <a:pt x="180" y="665"/>
                      <a:pt x="181" y="666"/>
                    </a:cubicBezTo>
                    <a:cubicBezTo>
                      <a:pt x="182" y="667"/>
                      <a:pt x="182" y="669"/>
                      <a:pt x="183" y="670"/>
                    </a:cubicBezTo>
                    <a:cubicBezTo>
                      <a:pt x="183" y="671"/>
                      <a:pt x="183" y="672"/>
                      <a:pt x="183" y="672"/>
                    </a:cubicBezTo>
                    <a:cubicBezTo>
                      <a:pt x="183" y="672"/>
                      <a:pt x="183" y="672"/>
                      <a:pt x="183" y="672"/>
                    </a:cubicBezTo>
                    <a:cubicBezTo>
                      <a:pt x="190" y="670"/>
                      <a:pt x="200" y="668"/>
                      <a:pt x="207" y="671"/>
                    </a:cubicBezTo>
                    <a:cubicBezTo>
                      <a:pt x="211" y="672"/>
                      <a:pt x="213" y="671"/>
                      <a:pt x="217" y="669"/>
                    </a:cubicBezTo>
                    <a:cubicBezTo>
                      <a:pt x="219" y="668"/>
                      <a:pt x="220" y="667"/>
                      <a:pt x="222" y="667"/>
                    </a:cubicBezTo>
                    <a:cubicBezTo>
                      <a:pt x="226" y="665"/>
                      <a:pt x="228" y="661"/>
                      <a:pt x="228" y="653"/>
                    </a:cubicBezTo>
                    <a:cubicBezTo>
                      <a:pt x="228" y="647"/>
                      <a:pt x="228" y="647"/>
                      <a:pt x="221" y="644"/>
                    </a:cubicBezTo>
                    <a:cubicBezTo>
                      <a:pt x="219" y="643"/>
                      <a:pt x="219" y="643"/>
                      <a:pt x="219" y="643"/>
                    </a:cubicBezTo>
                    <a:cubicBezTo>
                      <a:pt x="216" y="642"/>
                      <a:pt x="213" y="640"/>
                      <a:pt x="213" y="637"/>
                    </a:cubicBezTo>
                    <a:cubicBezTo>
                      <a:pt x="213" y="634"/>
                      <a:pt x="215" y="633"/>
                      <a:pt x="217" y="632"/>
                    </a:cubicBezTo>
                    <a:cubicBezTo>
                      <a:pt x="217" y="631"/>
                      <a:pt x="218" y="631"/>
                      <a:pt x="218" y="631"/>
                    </a:cubicBezTo>
                    <a:cubicBezTo>
                      <a:pt x="219" y="630"/>
                      <a:pt x="219" y="629"/>
                      <a:pt x="219" y="629"/>
                    </a:cubicBezTo>
                    <a:cubicBezTo>
                      <a:pt x="219" y="629"/>
                      <a:pt x="219" y="628"/>
                      <a:pt x="217" y="626"/>
                    </a:cubicBezTo>
                    <a:cubicBezTo>
                      <a:pt x="215" y="625"/>
                      <a:pt x="212" y="625"/>
                      <a:pt x="209" y="625"/>
                    </a:cubicBezTo>
                    <a:cubicBezTo>
                      <a:pt x="206" y="626"/>
                      <a:pt x="203" y="626"/>
                      <a:pt x="200" y="624"/>
                    </a:cubicBezTo>
                    <a:cubicBezTo>
                      <a:pt x="194" y="620"/>
                      <a:pt x="198" y="613"/>
                      <a:pt x="201" y="606"/>
                    </a:cubicBezTo>
                    <a:cubicBezTo>
                      <a:pt x="205" y="600"/>
                      <a:pt x="207" y="599"/>
                      <a:pt x="210" y="599"/>
                    </a:cubicBezTo>
                    <a:cubicBezTo>
                      <a:pt x="211" y="599"/>
                      <a:pt x="211" y="599"/>
                      <a:pt x="211" y="599"/>
                    </a:cubicBezTo>
                    <a:cubicBezTo>
                      <a:pt x="213" y="598"/>
                      <a:pt x="216" y="599"/>
                      <a:pt x="217" y="601"/>
                    </a:cubicBezTo>
                    <a:cubicBezTo>
                      <a:pt x="215" y="598"/>
                      <a:pt x="215" y="596"/>
                      <a:pt x="216" y="593"/>
                    </a:cubicBezTo>
                    <a:cubicBezTo>
                      <a:pt x="216" y="592"/>
                      <a:pt x="216" y="590"/>
                      <a:pt x="216" y="589"/>
                    </a:cubicBezTo>
                    <a:cubicBezTo>
                      <a:pt x="217" y="587"/>
                      <a:pt x="216" y="584"/>
                      <a:pt x="216" y="582"/>
                    </a:cubicBezTo>
                    <a:cubicBezTo>
                      <a:pt x="216" y="578"/>
                      <a:pt x="216" y="573"/>
                      <a:pt x="220" y="572"/>
                    </a:cubicBezTo>
                    <a:cubicBezTo>
                      <a:pt x="221" y="571"/>
                      <a:pt x="223" y="571"/>
                      <a:pt x="225" y="572"/>
                    </a:cubicBezTo>
                    <a:cubicBezTo>
                      <a:pt x="228" y="574"/>
                      <a:pt x="229" y="578"/>
                      <a:pt x="230" y="582"/>
                    </a:cubicBezTo>
                    <a:cubicBezTo>
                      <a:pt x="230" y="585"/>
                      <a:pt x="230" y="585"/>
                      <a:pt x="236" y="585"/>
                    </a:cubicBezTo>
                    <a:cubicBezTo>
                      <a:pt x="237" y="585"/>
                      <a:pt x="237" y="585"/>
                      <a:pt x="237" y="585"/>
                    </a:cubicBezTo>
                    <a:cubicBezTo>
                      <a:pt x="240" y="586"/>
                      <a:pt x="241" y="583"/>
                      <a:pt x="243" y="580"/>
                    </a:cubicBezTo>
                    <a:cubicBezTo>
                      <a:pt x="244" y="578"/>
                      <a:pt x="245" y="576"/>
                      <a:pt x="247" y="574"/>
                    </a:cubicBezTo>
                    <a:cubicBezTo>
                      <a:pt x="251" y="570"/>
                      <a:pt x="256" y="570"/>
                      <a:pt x="261" y="569"/>
                    </a:cubicBezTo>
                    <a:cubicBezTo>
                      <a:pt x="263" y="569"/>
                      <a:pt x="263" y="569"/>
                      <a:pt x="263" y="569"/>
                    </a:cubicBezTo>
                    <a:cubicBezTo>
                      <a:pt x="265" y="568"/>
                      <a:pt x="268" y="568"/>
                      <a:pt x="271" y="567"/>
                    </a:cubicBezTo>
                    <a:cubicBezTo>
                      <a:pt x="278" y="565"/>
                      <a:pt x="286" y="563"/>
                      <a:pt x="291" y="563"/>
                    </a:cubicBezTo>
                    <a:cubicBezTo>
                      <a:pt x="291" y="568"/>
                      <a:pt x="291" y="568"/>
                      <a:pt x="291" y="568"/>
                    </a:cubicBezTo>
                    <a:cubicBezTo>
                      <a:pt x="287" y="568"/>
                      <a:pt x="279" y="570"/>
                      <a:pt x="273" y="571"/>
                    </a:cubicBezTo>
                    <a:cubicBezTo>
                      <a:pt x="269" y="572"/>
                      <a:pt x="266" y="573"/>
                      <a:pt x="264" y="573"/>
                    </a:cubicBezTo>
                    <a:cubicBezTo>
                      <a:pt x="262" y="574"/>
                      <a:pt x="262" y="574"/>
                      <a:pt x="262" y="574"/>
                    </a:cubicBezTo>
                    <a:cubicBezTo>
                      <a:pt x="257" y="574"/>
                      <a:pt x="253" y="575"/>
                      <a:pt x="250" y="578"/>
                    </a:cubicBezTo>
                    <a:cubicBezTo>
                      <a:pt x="249" y="579"/>
                      <a:pt x="248" y="580"/>
                      <a:pt x="247" y="582"/>
                    </a:cubicBezTo>
                    <a:cubicBezTo>
                      <a:pt x="245" y="586"/>
                      <a:pt x="242" y="591"/>
                      <a:pt x="237" y="590"/>
                    </a:cubicBezTo>
                    <a:cubicBezTo>
                      <a:pt x="236" y="590"/>
                      <a:pt x="236" y="590"/>
                      <a:pt x="236" y="590"/>
                    </a:cubicBezTo>
                    <a:cubicBezTo>
                      <a:pt x="230" y="590"/>
                      <a:pt x="225" y="589"/>
                      <a:pt x="225" y="582"/>
                    </a:cubicBezTo>
                    <a:cubicBezTo>
                      <a:pt x="225" y="579"/>
                      <a:pt x="223" y="577"/>
                      <a:pt x="222" y="576"/>
                    </a:cubicBezTo>
                    <a:cubicBezTo>
                      <a:pt x="222" y="576"/>
                      <a:pt x="222" y="576"/>
                      <a:pt x="221" y="576"/>
                    </a:cubicBezTo>
                    <a:cubicBezTo>
                      <a:pt x="221" y="576"/>
                      <a:pt x="221" y="580"/>
                      <a:pt x="221" y="582"/>
                    </a:cubicBezTo>
                    <a:cubicBezTo>
                      <a:pt x="221" y="584"/>
                      <a:pt x="221" y="587"/>
                      <a:pt x="221" y="589"/>
                    </a:cubicBezTo>
                    <a:cubicBezTo>
                      <a:pt x="221" y="591"/>
                      <a:pt x="221" y="592"/>
                      <a:pt x="220" y="593"/>
                    </a:cubicBezTo>
                    <a:cubicBezTo>
                      <a:pt x="220" y="596"/>
                      <a:pt x="220" y="597"/>
                      <a:pt x="222" y="599"/>
                    </a:cubicBezTo>
                    <a:cubicBezTo>
                      <a:pt x="222" y="600"/>
                      <a:pt x="224" y="600"/>
                      <a:pt x="226" y="600"/>
                    </a:cubicBezTo>
                    <a:cubicBezTo>
                      <a:pt x="229" y="600"/>
                      <a:pt x="233" y="599"/>
                      <a:pt x="234" y="604"/>
                    </a:cubicBezTo>
                    <a:cubicBezTo>
                      <a:pt x="235" y="610"/>
                      <a:pt x="236" y="612"/>
                      <a:pt x="234" y="614"/>
                    </a:cubicBezTo>
                    <a:cubicBezTo>
                      <a:pt x="233" y="615"/>
                      <a:pt x="231" y="615"/>
                      <a:pt x="229" y="614"/>
                    </a:cubicBezTo>
                    <a:cubicBezTo>
                      <a:pt x="228" y="614"/>
                      <a:pt x="228" y="614"/>
                      <a:pt x="228" y="614"/>
                    </a:cubicBezTo>
                    <a:cubicBezTo>
                      <a:pt x="226" y="612"/>
                      <a:pt x="224" y="611"/>
                      <a:pt x="217" y="613"/>
                    </a:cubicBezTo>
                    <a:cubicBezTo>
                      <a:pt x="214" y="613"/>
                      <a:pt x="211" y="614"/>
                      <a:pt x="210" y="611"/>
                    </a:cubicBezTo>
                    <a:cubicBezTo>
                      <a:pt x="209" y="609"/>
                      <a:pt x="210" y="607"/>
                      <a:pt x="212" y="605"/>
                    </a:cubicBezTo>
                    <a:cubicBezTo>
                      <a:pt x="213" y="604"/>
                      <a:pt x="213" y="604"/>
                      <a:pt x="213" y="604"/>
                    </a:cubicBezTo>
                    <a:cubicBezTo>
                      <a:pt x="213" y="604"/>
                      <a:pt x="213" y="604"/>
                      <a:pt x="213" y="604"/>
                    </a:cubicBezTo>
                    <a:cubicBezTo>
                      <a:pt x="213" y="603"/>
                      <a:pt x="212" y="603"/>
                      <a:pt x="211" y="603"/>
                    </a:cubicBezTo>
                    <a:cubicBezTo>
                      <a:pt x="211" y="603"/>
                      <a:pt x="211" y="603"/>
                      <a:pt x="211" y="603"/>
                    </a:cubicBezTo>
                    <a:cubicBezTo>
                      <a:pt x="209" y="604"/>
                      <a:pt x="208" y="604"/>
                      <a:pt x="205" y="608"/>
                    </a:cubicBezTo>
                    <a:cubicBezTo>
                      <a:pt x="202" y="614"/>
                      <a:pt x="200" y="619"/>
                      <a:pt x="202" y="620"/>
                    </a:cubicBezTo>
                    <a:cubicBezTo>
                      <a:pt x="204" y="621"/>
                      <a:pt x="206" y="621"/>
                      <a:pt x="209" y="621"/>
                    </a:cubicBezTo>
                    <a:cubicBezTo>
                      <a:pt x="213" y="621"/>
                      <a:pt x="217" y="620"/>
                      <a:pt x="220" y="623"/>
                    </a:cubicBezTo>
                    <a:cubicBezTo>
                      <a:pt x="221" y="624"/>
                      <a:pt x="224" y="626"/>
                      <a:pt x="224" y="629"/>
                    </a:cubicBezTo>
                    <a:cubicBezTo>
                      <a:pt x="224" y="632"/>
                      <a:pt x="222" y="633"/>
                      <a:pt x="221" y="634"/>
                    </a:cubicBezTo>
                    <a:cubicBezTo>
                      <a:pt x="221" y="634"/>
                      <a:pt x="220" y="635"/>
                      <a:pt x="220" y="635"/>
                    </a:cubicBezTo>
                    <a:cubicBezTo>
                      <a:pt x="219" y="636"/>
                      <a:pt x="218" y="636"/>
                      <a:pt x="218" y="637"/>
                    </a:cubicBezTo>
                    <a:cubicBezTo>
                      <a:pt x="218" y="637"/>
                      <a:pt x="219" y="638"/>
                      <a:pt x="221" y="639"/>
                    </a:cubicBezTo>
                    <a:cubicBezTo>
                      <a:pt x="223" y="640"/>
                      <a:pt x="223" y="640"/>
                      <a:pt x="223" y="640"/>
                    </a:cubicBezTo>
                    <a:cubicBezTo>
                      <a:pt x="230" y="643"/>
                      <a:pt x="233" y="644"/>
                      <a:pt x="233" y="653"/>
                    </a:cubicBezTo>
                    <a:cubicBezTo>
                      <a:pt x="233" y="659"/>
                      <a:pt x="232" y="668"/>
                      <a:pt x="224" y="671"/>
                    </a:cubicBezTo>
                    <a:cubicBezTo>
                      <a:pt x="222" y="672"/>
                      <a:pt x="221" y="672"/>
                      <a:pt x="219" y="673"/>
                    </a:cubicBezTo>
                    <a:cubicBezTo>
                      <a:pt x="215" y="675"/>
                      <a:pt x="211" y="677"/>
                      <a:pt x="205" y="675"/>
                    </a:cubicBezTo>
                    <a:cubicBezTo>
                      <a:pt x="199" y="673"/>
                      <a:pt x="190" y="675"/>
                      <a:pt x="185" y="677"/>
                    </a:cubicBezTo>
                    <a:cubicBezTo>
                      <a:pt x="184" y="677"/>
                      <a:pt x="183" y="677"/>
                      <a:pt x="183" y="677"/>
                    </a:cubicBezTo>
                    <a:close/>
                    <a:moveTo>
                      <a:pt x="223" y="607"/>
                    </a:moveTo>
                    <a:cubicBezTo>
                      <a:pt x="227" y="607"/>
                      <a:pt x="228" y="608"/>
                      <a:pt x="230" y="609"/>
                    </a:cubicBezTo>
                    <a:cubicBezTo>
                      <a:pt x="231" y="609"/>
                      <a:pt x="231" y="609"/>
                      <a:pt x="231" y="609"/>
                    </a:cubicBezTo>
                    <a:cubicBezTo>
                      <a:pt x="230" y="609"/>
                      <a:pt x="230" y="607"/>
                      <a:pt x="230" y="605"/>
                    </a:cubicBezTo>
                    <a:cubicBezTo>
                      <a:pt x="230" y="605"/>
                      <a:pt x="230" y="604"/>
                      <a:pt x="226" y="604"/>
                    </a:cubicBezTo>
                    <a:cubicBezTo>
                      <a:pt x="224" y="604"/>
                      <a:pt x="220" y="605"/>
                      <a:pt x="218" y="602"/>
                    </a:cubicBezTo>
                    <a:cubicBezTo>
                      <a:pt x="218" y="602"/>
                      <a:pt x="217" y="601"/>
                      <a:pt x="217" y="601"/>
                    </a:cubicBezTo>
                    <a:cubicBezTo>
                      <a:pt x="217" y="601"/>
                      <a:pt x="217" y="601"/>
                      <a:pt x="218" y="601"/>
                    </a:cubicBezTo>
                    <a:cubicBezTo>
                      <a:pt x="218" y="602"/>
                      <a:pt x="219" y="604"/>
                      <a:pt x="217" y="607"/>
                    </a:cubicBezTo>
                    <a:cubicBezTo>
                      <a:pt x="216" y="608"/>
                      <a:pt x="216" y="608"/>
                      <a:pt x="216" y="608"/>
                    </a:cubicBezTo>
                    <a:cubicBezTo>
                      <a:pt x="216" y="608"/>
                      <a:pt x="216" y="608"/>
                      <a:pt x="216" y="608"/>
                    </a:cubicBezTo>
                    <a:cubicBezTo>
                      <a:pt x="216" y="608"/>
                      <a:pt x="216" y="608"/>
                      <a:pt x="217" y="608"/>
                    </a:cubicBezTo>
                    <a:cubicBezTo>
                      <a:pt x="219" y="608"/>
                      <a:pt x="221" y="607"/>
                      <a:pt x="223" y="607"/>
                    </a:cubicBezTo>
                    <a:close/>
                    <a:moveTo>
                      <a:pt x="213" y="603"/>
                    </a:moveTo>
                    <a:cubicBezTo>
                      <a:pt x="213" y="603"/>
                      <a:pt x="213" y="603"/>
                      <a:pt x="213" y="603"/>
                    </a:cubicBezTo>
                    <a:close/>
                    <a:moveTo>
                      <a:pt x="1565" y="130"/>
                    </a:moveTo>
                    <a:cubicBezTo>
                      <a:pt x="1553" y="130"/>
                      <a:pt x="1551" y="121"/>
                      <a:pt x="1549" y="113"/>
                    </a:cubicBezTo>
                    <a:cubicBezTo>
                      <a:pt x="1549" y="111"/>
                      <a:pt x="1548" y="109"/>
                      <a:pt x="1548" y="107"/>
                    </a:cubicBezTo>
                    <a:cubicBezTo>
                      <a:pt x="1546" y="100"/>
                      <a:pt x="1545" y="95"/>
                      <a:pt x="1548" y="92"/>
                    </a:cubicBezTo>
                    <a:cubicBezTo>
                      <a:pt x="1551" y="90"/>
                      <a:pt x="1551" y="87"/>
                      <a:pt x="1550" y="86"/>
                    </a:cubicBezTo>
                    <a:cubicBezTo>
                      <a:pt x="1549" y="84"/>
                      <a:pt x="1543" y="84"/>
                      <a:pt x="1536" y="86"/>
                    </a:cubicBezTo>
                    <a:cubicBezTo>
                      <a:pt x="1535" y="86"/>
                      <a:pt x="1535" y="86"/>
                      <a:pt x="1535" y="86"/>
                    </a:cubicBezTo>
                    <a:cubicBezTo>
                      <a:pt x="1532" y="87"/>
                      <a:pt x="1529" y="88"/>
                      <a:pt x="1526" y="87"/>
                    </a:cubicBezTo>
                    <a:cubicBezTo>
                      <a:pt x="1525" y="86"/>
                      <a:pt x="1524" y="85"/>
                      <a:pt x="1524" y="83"/>
                    </a:cubicBezTo>
                    <a:cubicBezTo>
                      <a:pt x="1524" y="82"/>
                      <a:pt x="1521" y="82"/>
                      <a:pt x="1520" y="82"/>
                    </a:cubicBezTo>
                    <a:cubicBezTo>
                      <a:pt x="1518" y="82"/>
                      <a:pt x="1515" y="81"/>
                      <a:pt x="1513" y="80"/>
                    </a:cubicBezTo>
                    <a:cubicBezTo>
                      <a:pt x="1511" y="79"/>
                      <a:pt x="1509" y="80"/>
                      <a:pt x="1506" y="83"/>
                    </a:cubicBezTo>
                    <a:cubicBezTo>
                      <a:pt x="1505" y="83"/>
                      <a:pt x="1504" y="84"/>
                      <a:pt x="1503" y="84"/>
                    </a:cubicBezTo>
                    <a:cubicBezTo>
                      <a:pt x="1498" y="88"/>
                      <a:pt x="1491" y="86"/>
                      <a:pt x="1489" y="85"/>
                    </a:cubicBezTo>
                    <a:cubicBezTo>
                      <a:pt x="1487" y="85"/>
                      <a:pt x="1478" y="84"/>
                      <a:pt x="1468" y="79"/>
                    </a:cubicBezTo>
                    <a:cubicBezTo>
                      <a:pt x="1466" y="78"/>
                      <a:pt x="1464" y="77"/>
                      <a:pt x="1462" y="76"/>
                    </a:cubicBezTo>
                    <a:cubicBezTo>
                      <a:pt x="1454" y="72"/>
                      <a:pt x="1446" y="68"/>
                      <a:pt x="1442" y="59"/>
                    </a:cubicBezTo>
                    <a:cubicBezTo>
                      <a:pt x="1441" y="55"/>
                      <a:pt x="1440" y="53"/>
                      <a:pt x="1439" y="51"/>
                    </a:cubicBezTo>
                    <a:cubicBezTo>
                      <a:pt x="1436" y="48"/>
                      <a:pt x="1435" y="45"/>
                      <a:pt x="1439" y="40"/>
                    </a:cubicBezTo>
                    <a:cubicBezTo>
                      <a:pt x="1440" y="38"/>
                      <a:pt x="1440" y="38"/>
                      <a:pt x="1440" y="38"/>
                    </a:cubicBezTo>
                    <a:cubicBezTo>
                      <a:pt x="1440" y="37"/>
                      <a:pt x="1441" y="36"/>
                      <a:pt x="1441" y="36"/>
                    </a:cubicBezTo>
                    <a:cubicBezTo>
                      <a:pt x="1441" y="36"/>
                      <a:pt x="1440" y="35"/>
                      <a:pt x="1440" y="35"/>
                    </a:cubicBezTo>
                    <a:cubicBezTo>
                      <a:pt x="1438" y="34"/>
                      <a:pt x="1437" y="34"/>
                      <a:pt x="1435" y="32"/>
                    </a:cubicBezTo>
                    <a:cubicBezTo>
                      <a:pt x="1433" y="31"/>
                      <a:pt x="1432" y="30"/>
                      <a:pt x="1431" y="30"/>
                    </a:cubicBezTo>
                    <a:cubicBezTo>
                      <a:pt x="1425" y="27"/>
                      <a:pt x="1423" y="25"/>
                      <a:pt x="1420" y="20"/>
                    </a:cubicBezTo>
                    <a:cubicBezTo>
                      <a:pt x="1417" y="14"/>
                      <a:pt x="1406" y="3"/>
                      <a:pt x="1406" y="3"/>
                    </a:cubicBezTo>
                    <a:cubicBezTo>
                      <a:pt x="1409" y="0"/>
                      <a:pt x="1409" y="0"/>
                      <a:pt x="1409" y="0"/>
                    </a:cubicBezTo>
                    <a:cubicBezTo>
                      <a:pt x="1410" y="0"/>
                      <a:pt x="1421" y="11"/>
                      <a:pt x="1424" y="18"/>
                    </a:cubicBezTo>
                    <a:cubicBezTo>
                      <a:pt x="1427" y="22"/>
                      <a:pt x="1428" y="23"/>
                      <a:pt x="1433" y="26"/>
                    </a:cubicBezTo>
                    <a:cubicBezTo>
                      <a:pt x="1434" y="26"/>
                      <a:pt x="1436" y="27"/>
                      <a:pt x="1437" y="28"/>
                    </a:cubicBezTo>
                    <a:cubicBezTo>
                      <a:pt x="1439" y="29"/>
                      <a:pt x="1441" y="30"/>
                      <a:pt x="1442" y="31"/>
                    </a:cubicBezTo>
                    <a:cubicBezTo>
                      <a:pt x="1444" y="32"/>
                      <a:pt x="1445" y="33"/>
                      <a:pt x="1446" y="34"/>
                    </a:cubicBezTo>
                    <a:cubicBezTo>
                      <a:pt x="1446" y="36"/>
                      <a:pt x="1445" y="38"/>
                      <a:pt x="1444" y="40"/>
                    </a:cubicBezTo>
                    <a:cubicBezTo>
                      <a:pt x="1443" y="42"/>
                      <a:pt x="1443" y="42"/>
                      <a:pt x="1443" y="42"/>
                    </a:cubicBezTo>
                    <a:cubicBezTo>
                      <a:pt x="1441" y="46"/>
                      <a:pt x="1441" y="46"/>
                      <a:pt x="1443" y="49"/>
                    </a:cubicBezTo>
                    <a:cubicBezTo>
                      <a:pt x="1444" y="51"/>
                      <a:pt x="1445" y="53"/>
                      <a:pt x="1447" y="57"/>
                    </a:cubicBezTo>
                    <a:cubicBezTo>
                      <a:pt x="1449" y="65"/>
                      <a:pt x="1457" y="68"/>
                      <a:pt x="1464" y="72"/>
                    </a:cubicBezTo>
                    <a:cubicBezTo>
                      <a:pt x="1467" y="73"/>
                      <a:pt x="1469" y="74"/>
                      <a:pt x="1471" y="75"/>
                    </a:cubicBezTo>
                    <a:cubicBezTo>
                      <a:pt x="1480" y="80"/>
                      <a:pt x="1489" y="80"/>
                      <a:pt x="1490" y="80"/>
                    </a:cubicBezTo>
                    <a:cubicBezTo>
                      <a:pt x="1490" y="80"/>
                      <a:pt x="1490" y="80"/>
                      <a:pt x="1490" y="80"/>
                    </a:cubicBezTo>
                    <a:cubicBezTo>
                      <a:pt x="1490" y="80"/>
                      <a:pt x="1490" y="80"/>
                      <a:pt x="1490" y="80"/>
                    </a:cubicBezTo>
                    <a:cubicBezTo>
                      <a:pt x="1492" y="81"/>
                      <a:pt x="1497" y="82"/>
                      <a:pt x="1501" y="80"/>
                    </a:cubicBezTo>
                    <a:cubicBezTo>
                      <a:pt x="1502" y="80"/>
                      <a:pt x="1502" y="79"/>
                      <a:pt x="1503" y="79"/>
                    </a:cubicBezTo>
                    <a:cubicBezTo>
                      <a:pt x="1507" y="76"/>
                      <a:pt x="1511" y="74"/>
                      <a:pt x="1515" y="76"/>
                    </a:cubicBezTo>
                    <a:cubicBezTo>
                      <a:pt x="1517" y="77"/>
                      <a:pt x="1519" y="77"/>
                      <a:pt x="1520" y="77"/>
                    </a:cubicBezTo>
                    <a:cubicBezTo>
                      <a:pt x="1524" y="78"/>
                      <a:pt x="1528" y="78"/>
                      <a:pt x="1529" y="82"/>
                    </a:cubicBezTo>
                    <a:cubicBezTo>
                      <a:pt x="1529" y="83"/>
                      <a:pt x="1529" y="83"/>
                      <a:pt x="1529" y="83"/>
                    </a:cubicBezTo>
                    <a:cubicBezTo>
                      <a:pt x="1529" y="83"/>
                      <a:pt x="1532" y="82"/>
                      <a:pt x="1534" y="82"/>
                    </a:cubicBezTo>
                    <a:cubicBezTo>
                      <a:pt x="1535" y="82"/>
                      <a:pt x="1535" y="82"/>
                      <a:pt x="1535" y="82"/>
                    </a:cubicBezTo>
                    <a:cubicBezTo>
                      <a:pt x="1539" y="81"/>
                      <a:pt x="1552" y="78"/>
                      <a:pt x="1554" y="84"/>
                    </a:cubicBezTo>
                    <a:cubicBezTo>
                      <a:pt x="1555" y="87"/>
                      <a:pt x="1556" y="91"/>
                      <a:pt x="1551" y="96"/>
                    </a:cubicBezTo>
                    <a:cubicBezTo>
                      <a:pt x="1550" y="97"/>
                      <a:pt x="1551" y="102"/>
                      <a:pt x="1552" y="106"/>
                    </a:cubicBezTo>
                    <a:cubicBezTo>
                      <a:pt x="1553" y="108"/>
                      <a:pt x="1553" y="110"/>
                      <a:pt x="1554" y="112"/>
                    </a:cubicBezTo>
                    <a:cubicBezTo>
                      <a:pt x="1556" y="121"/>
                      <a:pt x="1557" y="126"/>
                      <a:pt x="1565" y="126"/>
                    </a:cubicBezTo>
                    <a:cubicBezTo>
                      <a:pt x="1573" y="126"/>
                      <a:pt x="1574" y="122"/>
                      <a:pt x="1574" y="119"/>
                    </a:cubicBezTo>
                    <a:cubicBezTo>
                      <a:pt x="1574" y="118"/>
                      <a:pt x="1571" y="113"/>
                      <a:pt x="1569" y="111"/>
                    </a:cubicBezTo>
                    <a:cubicBezTo>
                      <a:pt x="1568" y="110"/>
                      <a:pt x="1568" y="109"/>
                      <a:pt x="1567" y="109"/>
                    </a:cubicBezTo>
                    <a:cubicBezTo>
                      <a:pt x="1566" y="108"/>
                      <a:pt x="1565" y="105"/>
                      <a:pt x="1565" y="103"/>
                    </a:cubicBezTo>
                    <a:cubicBezTo>
                      <a:pt x="1565" y="102"/>
                      <a:pt x="1566" y="101"/>
                      <a:pt x="1567" y="100"/>
                    </a:cubicBezTo>
                    <a:cubicBezTo>
                      <a:pt x="1570" y="99"/>
                      <a:pt x="1572" y="99"/>
                      <a:pt x="1573" y="99"/>
                    </a:cubicBezTo>
                    <a:cubicBezTo>
                      <a:pt x="1573" y="99"/>
                      <a:pt x="1573" y="99"/>
                      <a:pt x="1573" y="99"/>
                    </a:cubicBezTo>
                    <a:cubicBezTo>
                      <a:pt x="1573" y="98"/>
                      <a:pt x="1573" y="98"/>
                      <a:pt x="1573" y="97"/>
                    </a:cubicBezTo>
                    <a:cubicBezTo>
                      <a:pt x="1573" y="92"/>
                      <a:pt x="1576" y="88"/>
                      <a:pt x="1583" y="86"/>
                    </a:cubicBezTo>
                    <a:cubicBezTo>
                      <a:pt x="1587" y="84"/>
                      <a:pt x="1594" y="84"/>
                      <a:pt x="1600" y="83"/>
                    </a:cubicBezTo>
                    <a:cubicBezTo>
                      <a:pt x="1605" y="83"/>
                      <a:pt x="1611" y="82"/>
                      <a:pt x="1613" y="81"/>
                    </a:cubicBezTo>
                    <a:cubicBezTo>
                      <a:pt x="1615" y="80"/>
                      <a:pt x="1615" y="80"/>
                      <a:pt x="1615" y="80"/>
                    </a:cubicBezTo>
                    <a:cubicBezTo>
                      <a:pt x="1619" y="78"/>
                      <a:pt x="1623" y="76"/>
                      <a:pt x="1631" y="74"/>
                    </a:cubicBezTo>
                    <a:cubicBezTo>
                      <a:pt x="1639" y="72"/>
                      <a:pt x="1649" y="70"/>
                      <a:pt x="1658" y="67"/>
                    </a:cubicBezTo>
                    <a:cubicBezTo>
                      <a:pt x="1660" y="67"/>
                      <a:pt x="1660" y="67"/>
                      <a:pt x="1660" y="67"/>
                    </a:cubicBezTo>
                    <a:cubicBezTo>
                      <a:pt x="1666" y="65"/>
                      <a:pt x="1676" y="62"/>
                      <a:pt x="1678" y="58"/>
                    </a:cubicBezTo>
                    <a:cubicBezTo>
                      <a:pt x="1680" y="55"/>
                      <a:pt x="1678" y="44"/>
                      <a:pt x="1677" y="39"/>
                    </a:cubicBezTo>
                    <a:cubicBezTo>
                      <a:pt x="1677" y="38"/>
                      <a:pt x="1677" y="38"/>
                      <a:pt x="1677" y="38"/>
                    </a:cubicBezTo>
                    <a:cubicBezTo>
                      <a:pt x="1676" y="36"/>
                      <a:pt x="1677" y="35"/>
                      <a:pt x="1678" y="34"/>
                    </a:cubicBezTo>
                    <a:cubicBezTo>
                      <a:pt x="1679" y="34"/>
                      <a:pt x="1680" y="33"/>
                      <a:pt x="1683" y="34"/>
                    </a:cubicBezTo>
                    <a:cubicBezTo>
                      <a:pt x="1687" y="35"/>
                      <a:pt x="1692" y="40"/>
                      <a:pt x="1693" y="44"/>
                    </a:cubicBezTo>
                    <a:cubicBezTo>
                      <a:pt x="1693" y="48"/>
                      <a:pt x="1695" y="51"/>
                      <a:pt x="1696" y="51"/>
                    </a:cubicBezTo>
                    <a:cubicBezTo>
                      <a:pt x="1697" y="51"/>
                      <a:pt x="1697" y="52"/>
                      <a:pt x="1699" y="51"/>
                    </a:cubicBezTo>
                    <a:cubicBezTo>
                      <a:pt x="1701" y="48"/>
                      <a:pt x="1704" y="48"/>
                      <a:pt x="1707" y="48"/>
                    </a:cubicBezTo>
                    <a:cubicBezTo>
                      <a:pt x="1709" y="47"/>
                      <a:pt x="1712" y="47"/>
                      <a:pt x="1716" y="45"/>
                    </a:cubicBezTo>
                    <a:cubicBezTo>
                      <a:pt x="1718" y="44"/>
                      <a:pt x="1720" y="43"/>
                      <a:pt x="1721" y="42"/>
                    </a:cubicBezTo>
                    <a:cubicBezTo>
                      <a:pt x="1728" y="38"/>
                      <a:pt x="1736" y="34"/>
                      <a:pt x="1742" y="37"/>
                    </a:cubicBezTo>
                    <a:cubicBezTo>
                      <a:pt x="1746" y="39"/>
                      <a:pt x="1752" y="37"/>
                      <a:pt x="1757" y="35"/>
                    </a:cubicBezTo>
                    <a:cubicBezTo>
                      <a:pt x="1760" y="34"/>
                      <a:pt x="1763" y="33"/>
                      <a:pt x="1766" y="33"/>
                    </a:cubicBezTo>
                    <a:cubicBezTo>
                      <a:pt x="1773" y="31"/>
                      <a:pt x="1782" y="24"/>
                      <a:pt x="1787" y="18"/>
                    </a:cubicBezTo>
                    <a:cubicBezTo>
                      <a:pt x="1788" y="16"/>
                      <a:pt x="1790" y="15"/>
                      <a:pt x="1791" y="13"/>
                    </a:cubicBezTo>
                    <a:cubicBezTo>
                      <a:pt x="1794" y="9"/>
                      <a:pt x="1796" y="5"/>
                      <a:pt x="1801" y="4"/>
                    </a:cubicBezTo>
                    <a:cubicBezTo>
                      <a:pt x="1803" y="4"/>
                      <a:pt x="1805" y="4"/>
                      <a:pt x="1806" y="4"/>
                    </a:cubicBezTo>
                    <a:cubicBezTo>
                      <a:pt x="1809" y="4"/>
                      <a:pt x="1811" y="5"/>
                      <a:pt x="1815" y="1"/>
                    </a:cubicBezTo>
                    <a:cubicBezTo>
                      <a:pt x="1818" y="5"/>
                      <a:pt x="1818" y="5"/>
                      <a:pt x="1818" y="5"/>
                    </a:cubicBezTo>
                    <a:cubicBezTo>
                      <a:pt x="1812" y="9"/>
                      <a:pt x="1809" y="9"/>
                      <a:pt x="1806" y="9"/>
                    </a:cubicBezTo>
                    <a:cubicBezTo>
                      <a:pt x="1804" y="9"/>
                      <a:pt x="1803" y="9"/>
                      <a:pt x="1802" y="9"/>
                    </a:cubicBezTo>
                    <a:cubicBezTo>
                      <a:pt x="1801" y="9"/>
                      <a:pt x="1800" y="10"/>
                      <a:pt x="1799" y="10"/>
                    </a:cubicBezTo>
                    <a:cubicBezTo>
                      <a:pt x="1801" y="10"/>
                      <a:pt x="1802" y="12"/>
                      <a:pt x="1802" y="13"/>
                    </a:cubicBezTo>
                    <a:cubicBezTo>
                      <a:pt x="1802" y="15"/>
                      <a:pt x="1801" y="16"/>
                      <a:pt x="1799" y="16"/>
                    </a:cubicBezTo>
                    <a:cubicBezTo>
                      <a:pt x="1798" y="16"/>
                      <a:pt x="1796" y="15"/>
                      <a:pt x="1796" y="13"/>
                    </a:cubicBezTo>
                    <a:cubicBezTo>
                      <a:pt x="1796" y="14"/>
                      <a:pt x="1795" y="15"/>
                      <a:pt x="1795" y="16"/>
                    </a:cubicBezTo>
                    <a:cubicBezTo>
                      <a:pt x="1793" y="17"/>
                      <a:pt x="1792" y="19"/>
                      <a:pt x="1791" y="21"/>
                    </a:cubicBezTo>
                    <a:cubicBezTo>
                      <a:pt x="1788" y="24"/>
                      <a:pt x="1778" y="35"/>
                      <a:pt x="1767" y="37"/>
                    </a:cubicBezTo>
                    <a:cubicBezTo>
                      <a:pt x="1764" y="38"/>
                      <a:pt x="1761" y="39"/>
                      <a:pt x="1759" y="40"/>
                    </a:cubicBezTo>
                    <a:cubicBezTo>
                      <a:pt x="1752" y="42"/>
                      <a:pt x="1746" y="44"/>
                      <a:pt x="1740" y="41"/>
                    </a:cubicBezTo>
                    <a:cubicBezTo>
                      <a:pt x="1736" y="39"/>
                      <a:pt x="1730" y="42"/>
                      <a:pt x="1723" y="46"/>
                    </a:cubicBezTo>
                    <a:cubicBezTo>
                      <a:pt x="1722" y="47"/>
                      <a:pt x="1720" y="48"/>
                      <a:pt x="1719" y="49"/>
                    </a:cubicBezTo>
                    <a:cubicBezTo>
                      <a:pt x="1714" y="51"/>
                      <a:pt x="1710" y="52"/>
                      <a:pt x="1708" y="52"/>
                    </a:cubicBezTo>
                    <a:cubicBezTo>
                      <a:pt x="1705" y="53"/>
                      <a:pt x="1703" y="53"/>
                      <a:pt x="1701" y="54"/>
                    </a:cubicBezTo>
                    <a:cubicBezTo>
                      <a:pt x="1699" y="56"/>
                      <a:pt x="1697" y="56"/>
                      <a:pt x="1695" y="55"/>
                    </a:cubicBezTo>
                    <a:cubicBezTo>
                      <a:pt x="1691" y="54"/>
                      <a:pt x="1689" y="50"/>
                      <a:pt x="1688" y="45"/>
                    </a:cubicBezTo>
                    <a:cubicBezTo>
                      <a:pt x="1688" y="42"/>
                      <a:pt x="1684" y="39"/>
                      <a:pt x="1681" y="38"/>
                    </a:cubicBezTo>
                    <a:cubicBezTo>
                      <a:pt x="1681" y="39"/>
                      <a:pt x="1681" y="39"/>
                      <a:pt x="1681" y="39"/>
                    </a:cubicBezTo>
                    <a:cubicBezTo>
                      <a:pt x="1683" y="47"/>
                      <a:pt x="1685" y="56"/>
                      <a:pt x="1682" y="61"/>
                    </a:cubicBezTo>
                    <a:cubicBezTo>
                      <a:pt x="1679" y="65"/>
                      <a:pt x="1670" y="68"/>
                      <a:pt x="1661" y="71"/>
                    </a:cubicBezTo>
                    <a:cubicBezTo>
                      <a:pt x="1659" y="72"/>
                      <a:pt x="1659" y="72"/>
                      <a:pt x="1659" y="72"/>
                    </a:cubicBezTo>
                    <a:cubicBezTo>
                      <a:pt x="1650" y="74"/>
                      <a:pt x="1640" y="77"/>
                      <a:pt x="1632" y="79"/>
                    </a:cubicBezTo>
                    <a:cubicBezTo>
                      <a:pt x="1625" y="81"/>
                      <a:pt x="1621" y="82"/>
                      <a:pt x="1617" y="84"/>
                    </a:cubicBezTo>
                    <a:cubicBezTo>
                      <a:pt x="1615" y="85"/>
                      <a:pt x="1615" y="85"/>
                      <a:pt x="1615" y="85"/>
                    </a:cubicBezTo>
                    <a:cubicBezTo>
                      <a:pt x="1612" y="87"/>
                      <a:pt x="1607" y="87"/>
                      <a:pt x="1600" y="88"/>
                    </a:cubicBezTo>
                    <a:cubicBezTo>
                      <a:pt x="1594" y="88"/>
                      <a:pt x="1588" y="89"/>
                      <a:pt x="1585" y="90"/>
                    </a:cubicBezTo>
                    <a:cubicBezTo>
                      <a:pt x="1580" y="92"/>
                      <a:pt x="1578" y="94"/>
                      <a:pt x="1578" y="96"/>
                    </a:cubicBezTo>
                    <a:cubicBezTo>
                      <a:pt x="1578" y="99"/>
                      <a:pt x="1578" y="101"/>
                      <a:pt x="1577" y="102"/>
                    </a:cubicBezTo>
                    <a:cubicBezTo>
                      <a:pt x="1576" y="103"/>
                      <a:pt x="1574" y="103"/>
                      <a:pt x="1573" y="103"/>
                    </a:cubicBezTo>
                    <a:cubicBezTo>
                      <a:pt x="1572" y="103"/>
                      <a:pt x="1571" y="104"/>
                      <a:pt x="1570" y="104"/>
                    </a:cubicBezTo>
                    <a:cubicBezTo>
                      <a:pt x="1570" y="105"/>
                      <a:pt x="1570" y="105"/>
                      <a:pt x="1571" y="106"/>
                    </a:cubicBezTo>
                    <a:cubicBezTo>
                      <a:pt x="1571" y="106"/>
                      <a:pt x="1572" y="107"/>
                      <a:pt x="1573" y="108"/>
                    </a:cubicBezTo>
                    <a:cubicBezTo>
                      <a:pt x="1576" y="112"/>
                      <a:pt x="1579" y="116"/>
                      <a:pt x="1579" y="120"/>
                    </a:cubicBezTo>
                    <a:cubicBezTo>
                      <a:pt x="1578" y="123"/>
                      <a:pt x="1577" y="130"/>
                      <a:pt x="1565" y="130"/>
                    </a:cubicBezTo>
                    <a:close/>
                    <a:moveTo>
                      <a:pt x="1799" y="11"/>
                    </a:moveTo>
                    <a:cubicBezTo>
                      <a:pt x="1798" y="11"/>
                      <a:pt x="1797" y="12"/>
                      <a:pt x="1797" y="13"/>
                    </a:cubicBezTo>
                    <a:cubicBezTo>
                      <a:pt x="1797" y="14"/>
                      <a:pt x="1798" y="15"/>
                      <a:pt x="1799" y="15"/>
                    </a:cubicBezTo>
                    <a:cubicBezTo>
                      <a:pt x="1800" y="15"/>
                      <a:pt x="1801" y="14"/>
                      <a:pt x="1801" y="13"/>
                    </a:cubicBezTo>
                    <a:cubicBezTo>
                      <a:pt x="1801" y="12"/>
                      <a:pt x="1800" y="11"/>
                      <a:pt x="1799" y="11"/>
                    </a:cubicBezTo>
                    <a:close/>
                    <a:moveTo>
                      <a:pt x="1579" y="107"/>
                    </a:moveTo>
                    <a:cubicBezTo>
                      <a:pt x="1578" y="107"/>
                      <a:pt x="1576" y="106"/>
                      <a:pt x="1576" y="104"/>
                    </a:cubicBezTo>
                    <a:cubicBezTo>
                      <a:pt x="1576" y="103"/>
                      <a:pt x="1578" y="101"/>
                      <a:pt x="1579" y="101"/>
                    </a:cubicBezTo>
                    <a:cubicBezTo>
                      <a:pt x="1581" y="101"/>
                      <a:pt x="1582" y="103"/>
                      <a:pt x="1582" y="104"/>
                    </a:cubicBezTo>
                    <a:cubicBezTo>
                      <a:pt x="1582" y="106"/>
                      <a:pt x="1581" y="107"/>
                      <a:pt x="1579" y="107"/>
                    </a:cubicBezTo>
                    <a:close/>
                    <a:moveTo>
                      <a:pt x="1579" y="102"/>
                    </a:moveTo>
                    <a:cubicBezTo>
                      <a:pt x="1578" y="102"/>
                      <a:pt x="1577" y="103"/>
                      <a:pt x="1577" y="104"/>
                    </a:cubicBezTo>
                    <a:cubicBezTo>
                      <a:pt x="1577" y="105"/>
                      <a:pt x="1578" y="106"/>
                      <a:pt x="1579" y="106"/>
                    </a:cubicBezTo>
                    <a:cubicBezTo>
                      <a:pt x="1580" y="106"/>
                      <a:pt x="1581" y="105"/>
                      <a:pt x="1581" y="104"/>
                    </a:cubicBezTo>
                    <a:cubicBezTo>
                      <a:pt x="1581" y="103"/>
                      <a:pt x="1580" y="102"/>
                      <a:pt x="1579" y="102"/>
                    </a:cubicBezTo>
                    <a:close/>
                    <a:moveTo>
                      <a:pt x="1526" y="103"/>
                    </a:moveTo>
                    <a:cubicBezTo>
                      <a:pt x="1524" y="103"/>
                      <a:pt x="1523" y="102"/>
                      <a:pt x="1523" y="100"/>
                    </a:cubicBezTo>
                    <a:cubicBezTo>
                      <a:pt x="1523" y="98"/>
                      <a:pt x="1525" y="97"/>
                      <a:pt x="1527" y="97"/>
                    </a:cubicBezTo>
                    <a:cubicBezTo>
                      <a:pt x="1526" y="97"/>
                      <a:pt x="1526" y="97"/>
                      <a:pt x="1526" y="96"/>
                    </a:cubicBezTo>
                    <a:cubicBezTo>
                      <a:pt x="1526" y="95"/>
                      <a:pt x="1528" y="93"/>
                      <a:pt x="1529" y="93"/>
                    </a:cubicBezTo>
                    <a:cubicBezTo>
                      <a:pt x="1531" y="93"/>
                      <a:pt x="1532" y="95"/>
                      <a:pt x="1532" y="96"/>
                    </a:cubicBezTo>
                    <a:cubicBezTo>
                      <a:pt x="1532" y="98"/>
                      <a:pt x="1530" y="99"/>
                      <a:pt x="1529" y="99"/>
                    </a:cubicBezTo>
                    <a:cubicBezTo>
                      <a:pt x="1529" y="99"/>
                      <a:pt x="1529" y="100"/>
                      <a:pt x="1529" y="100"/>
                    </a:cubicBezTo>
                    <a:cubicBezTo>
                      <a:pt x="1529" y="102"/>
                      <a:pt x="1528" y="103"/>
                      <a:pt x="1526" y="103"/>
                    </a:cubicBezTo>
                    <a:close/>
                    <a:moveTo>
                      <a:pt x="1526" y="98"/>
                    </a:moveTo>
                    <a:cubicBezTo>
                      <a:pt x="1525" y="98"/>
                      <a:pt x="1524" y="99"/>
                      <a:pt x="1524" y="100"/>
                    </a:cubicBezTo>
                    <a:cubicBezTo>
                      <a:pt x="1524" y="101"/>
                      <a:pt x="1525" y="102"/>
                      <a:pt x="1526" y="102"/>
                    </a:cubicBezTo>
                    <a:cubicBezTo>
                      <a:pt x="1527" y="102"/>
                      <a:pt x="1528" y="101"/>
                      <a:pt x="1528" y="100"/>
                    </a:cubicBezTo>
                    <a:cubicBezTo>
                      <a:pt x="1528" y="99"/>
                      <a:pt x="1527" y="98"/>
                      <a:pt x="1526" y="98"/>
                    </a:cubicBezTo>
                    <a:close/>
                    <a:moveTo>
                      <a:pt x="1529" y="94"/>
                    </a:moveTo>
                    <a:cubicBezTo>
                      <a:pt x="1528" y="94"/>
                      <a:pt x="1527" y="95"/>
                      <a:pt x="1527" y="96"/>
                    </a:cubicBezTo>
                    <a:cubicBezTo>
                      <a:pt x="1527" y="97"/>
                      <a:pt x="1528" y="98"/>
                      <a:pt x="1529" y="98"/>
                    </a:cubicBezTo>
                    <a:cubicBezTo>
                      <a:pt x="1530" y="98"/>
                      <a:pt x="1531" y="97"/>
                      <a:pt x="1531" y="96"/>
                    </a:cubicBezTo>
                    <a:cubicBezTo>
                      <a:pt x="1531" y="95"/>
                      <a:pt x="1530" y="94"/>
                      <a:pt x="1529" y="94"/>
                    </a:cubicBezTo>
                    <a:close/>
                    <a:moveTo>
                      <a:pt x="1524" y="94"/>
                    </a:moveTo>
                    <a:cubicBezTo>
                      <a:pt x="1523" y="94"/>
                      <a:pt x="1521" y="92"/>
                      <a:pt x="1521" y="91"/>
                    </a:cubicBezTo>
                    <a:cubicBezTo>
                      <a:pt x="1521" y="89"/>
                      <a:pt x="1523" y="88"/>
                      <a:pt x="1524" y="88"/>
                    </a:cubicBezTo>
                    <a:cubicBezTo>
                      <a:pt x="1526" y="88"/>
                      <a:pt x="1527" y="89"/>
                      <a:pt x="1527" y="91"/>
                    </a:cubicBezTo>
                    <a:cubicBezTo>
                      <a:pt x="1527" y="92"/>
                      <a:pt x="1526" y="94"/>
                      <a:pt x="1524" y="94"/>
                    </a:cubicBezTo>
                    <a:close/>
                    <a:moveTo>
                      <a:pt x="1524" y="89"/>
                    </a:moveTo>
                    <a:cubicBezTo>
                      <a:pt x="1523" y="89"/>
                      <a:pt x="1522" y="90"/>
                      <a:pt x="1522" y="91"/>
                    </a:cubicBezTo>
                    <a:cubicBezTo>
                      <a:pt x="1522" y="92"/>
                      <a:pt x="1523" y="93"/>
                      <a:pt x="1524" y="93"/>
                    </a:cubicBezTo>
                    <a:cubicBezTo>
                      <a:pt x="1525" y="93"/>
                      <a:pt x="1526" y="92"/>
                      <a:pt x="1526" y="91"/>
                    </a:cubicBezTo>
                    <a:cubicBezTo>
                      <a:pt x="1526" y="90"/>
                      <a:pt x="1525" y="89"/>
                      <a:pt x="1524" y="89"/>
                    </a:cubicBezTo>
                    <a:close/>
                    <a:moveTo>
                      <a:pt x="1929" y="67"/>
                    </a:moveTo>
                    <a:cubicBezTo>
                      <a:pt x="1929" y="67"/>
                      <a:pt x="1928" y="67"/>
                      <a:pt x="1927" y="67"/>
                    </a:cubicBezTo>
                    <a:cubicBezTo>
                      <a:pt x="1925" y="66"/>
                      <a:pt x="1923" y="64"/>
                      <a:pt x="1924" y="59"/>
                    </a:cubicBezTo>
                    <a:cubicBezTo>
                      <a:pt x="1925" y="56"/>
                      <a:pt x="1918" y="51"/>
                      <a:pt x="1916" y="49"/>
                    </a:cubicBezTo>
                    <a:cubicBezTo>
                      <a:pt x="1915" y="49"/>
                      <a:pt x="1915" y="49"/>
                      <a:pt x="1915" y="49"/>
                    </a:cubicBezTo>
                    <a:cubicBezTo>
                      <a:pt x="1911" y="46"/>
                      <a:pt x="1905" y="35"/>
                      <a:pt x="1904" y="31"/>
                    </a:cubicBezTo>
                    <a:cubicBezTo>
                      <a:pt x="1903" y="30"/>
                      <a:pt x="1903" y="30"/>
                      <a:pt x="1903" y="30"/>
                    </a:cubicBezTo>
                    <a:cubicBezTo>
                      <a:pt x="1901" y="25"/>
                      <a:pt x="1899" y="18"/>
                      <a:pt x="1900" y="14"/>
                    </a:cubicBezTo>
                    <a:cubicBezTo>
                      <a:pt x="1901" y="11"/>
                      <a:pt x="1901" y="4"/>
                      <a:pt x="1901" y="2"/>
                    </a:cubicBezTo>
                    <a:cubicBezTo>
                      <a:pt x="1905" y="2"/>
                      <a:pt x="1905" y="2"/>
                      <a:pt x="1905" y="2"/>
                    </a:cubicBezTo>
                    <a:cubicBezTo>
                      <a:pt x="1906" y="3"/>
                      <a:pt x="1906" y="11"/>
                      <a:pt x="1905" y="15"/>
                    </a:cubicBezTo>
                    <a:cubicBezTo>
                      <a:pt x="1904" y="18"/>
                      <a:pt x="1906" y="25"/>
                      <a:pt x="1907" y="28"/>
                    </a:cubicBezTo>
                    <a:cubicBezTo>
                      <a:pt x="1908" y="30"/>
                      <a:pt x="1908" y="30"/>
                      <a:pt x="1908" y="30"/>
                    </a:cubicBezTo>
                    <a:cubicBezTo>
                      <a:pt x="1909" y="33"/>
                      <a:pt x="1915" y="43"/>
                      <a:pt x="1918" y="45"/>
                    </a:cubicBezTo>
                    <a:cubicBezTo>
                      <a:pt x="1919" y="46"/>
                      <a:pt x="1919" y="46"/>
                      <a:pt x="1919" y="46"/>
                    </a:cubicBezTo>
                    <a:cubicBezTo>
                      <a:pt x="1923" y="49"/>
                      <a:pt x="1930" y="54"/>
                      <a:pt x="1929" y="60"/>
                    </a:cubicBezTo>
                    <a:cubicBezTo>
                      <a:pt x="1928" y="62"/>
                      <a:pt x="1929" y="62"/>
                      <a:pt x="1929" y="63"/>
                    </a:cubicBezTo>
                    <a:cubicBezTo>
                      <a:pt x="1930" y="62"/>
                      <a:pt x="1930" y="61"/>
                      <a:pt x="1929" y="60"/>
                    </a:cubicBezTo>
                    <a:cubicBezTo>
                      <a:pt x="1928" y="54"/>
                      <a:pt x="1928" y="45"/>
                      <a:pt x="1932" y="41"/>
                    </a:cubicBezTo>
                    <a:cubicBezTo>
                      <a:pt x="1935" y="39"/>
                      <a:pt x="1942" y="29"/>
                      <a:pt x="1945" y="19"/>
                    </a:cubicBezTo>
                    <a:cubicBezTo>
                      <a:pt x="1945" y="18"/>
                      <a:pt x="1946" y="16"/>
                      <a:pt x="1946" y="15"/>
                    </a:cubicBezTo>
                    <a:cubicBezTo>
                      <a:pt x="1948" y="10"/>
                      <a:pt x="1948" y="9"/>
                      <a:pt x="1948" y="2"/>
                    </a:cubicBezTo>
                    <a:cubicBezTo>
                      <a:pt x="1953" y="2"/>
                      <a:pt x="1953" y="2"/>
                      <a:pt x="1953" y="2"/>
                    </a:cubicBezTo>
                    <a:cubicBezTo>
                      <a:pt x="1953" y="10"/>
                      <a:pt x="1953" y="11"/>
                      <a:pt x="1951" y="17"/>
                    </a:cubicBezTo>
                    <a:cubicBezTo>
                      <a:pt x="1950" y="18"/>
                      <a:pt x="1950" y="19"/>
                      <a:pt x="1949" y="21"/>
                    </a:cubicBezTo>
                    <a:cubicBezTo>
                      <a:pt x="1946" y="31"/>
                      <a:pt x="1939" y="41"/>
                      <a:pt x="1935" y="45"/>
                    </a:cubicBezTo>
                    <a:cubicBezTo>
                      <a:pt x="1933" y="47"/>
                      <a:pt x="1933" y="54"/>
                      <a:pt x="1934" y="59"/>
                    </a:cubicBezTo>
                    <a:cubicBezTo>
                      <a:pt x="1935" y="64"/>
                      <a:pt x="1933" y="66"/>
                      <a:pt x="1932" y="67"/>
                    </a:cubicBezTo>
                    <a:cubicBezTo>
                      <a:pt x="1931" y="67"/>
                      <a:pt x="1930" y="67"/>
                      <a:pt x="1929" y="67"/>
                    </a:cubicBezTo>
                    <a:close/>
                    <a:moveTo>
                      <a:pt x="1930" y="63"/>
                    </a:moveTo>
                    <a:cubicBezTo>
                      <a:pt x="1930" y="63"/>
                      <a:pt x="1930" y="63"/>
                      <a:pt x="1930" y="63"/>
                    </a:cubicBezTo>
                    <a:cubicBezTo>
                      <a:pt x="1930" y="63"/>
                      <a:pt x="1930" y="63"/>
                      <a:pt x="1930" y="63"/>
                    </a:cubicBezTo>
                    <a:close/>
                    <a:moveTo>
                      <a:pt x="1956" y="63"/>
                    </a:moveTo>
                    <a:cubicBezTo>
                      <a:pt x="1955" y="63"/>
                      <a:pt x="1953" y="62"/>
                      <a:pt x="1953" y="60"/>
                    </a:cubicBezTo>
                    <a:cubicBezTo>
                      <a:pt x="1953" y="59"/>
                      <a:pt x="1955" y="57"/>
                      <a:pt x="1956" y="57"/>
                    </a:cubicBezTo>
                    <a:cubicBezTo>
                      <a:pt x="1958" y="57"/>
                      <a:pt x="1959" y="59"/>
                      <a:pt x="1959" y="60"/>
                    </a:cubicBezTo>
                    <a:cubicBezTo>
                      <a:pt x="1959" y="62"/>
                      <a:pt x="1958" y="63"/>
                      <a:pt x="1956" y="63"/>
                    </a:cubicBezTo>
                    <a:close/>
                    <a:moveTo>
                      <a:pt x="1956" y="58"/>
                    </a:moveTo>
                    <a:cubicBezTo>
                      <a:pt x="1955" y="58"/>
                      <a:pt x="1954" y="59"/>
                      <a:pt x="1954" y="60"/>
                    </a:cubicBezTo>
                    <a:cubicBezTo>
                      <a:pt x="1954" y="61"/>
                      <a:pt x="1955" y="62"/>
                      <a:pt x="1956" y="62"/>
                    </a:cubicBezTo>
                    <a:cubicBezTo>
                      <a:pt x="1957" y="62"/>
                      <a:pt x="1958" y="61"/>
                      <a:pt x="1958" y="60"/>
                    </a:cubicBezTo>
                    <a:cubicBezTo>
                      <a:pt x="1958" y="59"/>
                      <a:pt x="1957" y="58"/>
                      <a:pt x="1956" y="58"/>
                    </a:cubicBezTo>
                    <a:close/>
                    <a:moveTo>
                      <a:pt x="1949" y="41"/>
                    </a:moveTo>
                    <a:cubicBezTo>
                      <a:pt x="1947" y="41"/>
                      <a:pt x="1946" y="40"/>
                      <a:pt x="1946" y="38"/>
                    </a:cubicBezTo>
                    <a:cubicBezTo>
                      <a:pt x="1946" y="36"/>
                      <a:pt x="1947" y="35"/>
                      <a:pt x="1949" y="35"/>
                    </a:cubicBezTo>
                    <a:cubicBezTo>
                      <a:pt x="1950" y="35"/>
                      <a:pt x="1952" y="36"/>
                      <a:pt x="1952" y="38"/>
                    </a:cubicBezTo>
                    <a:cubicBezTo>
                      <a:pt x="1952" y="40"/>
                      <a:pt x="1950" y="41"/>
                      <a:pt x="1949" y="41"/>
                    </a:cubicBezTo>
                    <a:close/>
                    <a:moveTo>
                      <a:pt x="1949" y="36"/>
                    </a:moveTo>
                    <a:cubicBezTo>
                      <a:pt x="1948" y="36"/>
                      <a:pt x="1947" y="37"/>
                      <a:pt x="1947" y="38"/>
                    </a:cubicBezTo>
                    <a:cubicBezTo>
                      <a:pt x="1947" y="39"/>
                      <a:pt x="1948" y="40"/>
                      <a:pt x="1949" y="40"/>
                    </a:cubicBezTo>
                    <a:cubicBezTo>
                      <a:pt x="1950" y="40"/>
                      <a:pt x="1951" y="39"/>
                      <a:pt x="1951" y="38"/>
                    </a:cubicBezTo>
                    <a:cubicBezTo>
                      <a:pt x="1951" y="37"/>
                      <a:pt x="1950" y="36"/>
                      <a:pt x="1949" y="36"/>
                    </a:cubicBezTo>
                    <a:close/>
                    <a:moveTo>
                      <a:pt x="1876" y="29"/>
                    </a:moveTo>
                    <a:cubicBezTo>
                      <a:pt x="1874" y="29"/>
                      <a:pt x="1873" y="28"/>
                      <a:pt x="1873" y="26"/>
                    </a:cubicBezTo>
                    <a:cubicBezTo>
                      <a:pt x="1873" y="25"/>
                      <a:pt x="1874" y="23"/>
                      <a:pt x="1876" y="23"/>
                    </a:cubicBezTo>
                    <a:cubicBezTo>
                      <a:pt x="1877" y="23"/>
                      <a:pt x="1879" y="25"/>
                      <a:pt x="1879" y="26"/>
                    </a:cubicBezTo>
                    <a:cubicBezTo>
                      <a:pt x="1879" y="28"/>
                      <a:pt x="1877" y="29"/>
                      <a:pt x="1876" y="29"/>
                    </a:cubicBezTo>
                    <a:close/>
                    <a:moveTo>
                      <a:pt x="1876" y="24"/>
                    </a:moveTo>
                    <a:cubicBezTo>
                      <a:pt x="1875" y="24"/>
                      <a:pt x="1874" y="25"/>
                      <a:pt x="1874" y="26"/>
                    </a:cubicBezTo>
                    <a:cubicBezTo>
                      <a:pt x="1874" y="27"/>
                      <a:pt x="1875" y="28"/>
                      <a:pt x="1876" y="28"/>
                    </a:cubicBezTo>
                    <a:cubicBezTo>
                      <a:pt x="1877" y="28"/>
                      <a:pt x="1878" y="27"/>
                      <a:pt x="1878" y="26"/>
                    </a:cubicBezTo>
                    <a:cubicBezTo>
                      <a:pt x="1878" y="25"/>
                      <a:pt x="1877" y="24"/>
                      <a:pt x="1876" y="24"/>
                    </a:cubicBezTo>
                    <a:close/>
                    <a:moveTo>
                      <a:pt x="1873" y="22"/>
                    </a:moveTo>
                    <a:cubicBezTo>
                      <a:pt x="1871" y="22"/>
                      <a:pt x="1870" y="21"/>
                      <a:pt x="1870" y="19"/>
                    </a:cubicBezTo>
                    <a:cubicBezTo>
                      <a:pt x="1870" y="18"/>
                      <a:pt x="1871" y="16"/>
                      <a:pt x="1873" y="16"/>
                    </a:cubicBezTo>
                    <a:cubicBezTo>
                      <a:pt x="1874" y="16"/>
                      <a:pt x="1875" y="18"/>
                      <a:pt x="1875" y="19"/>
                    </a:cubicBezTo>
                    <a:cubicBezTo>
                      <a:pt x="1875" y="21"/>
                      <a:pt x="1874" y="22"/>
                      <a:pt x="1873" y="22"/>
                    </a:cubicBezTo>
                    <a:close/>
                    <a:moveTo>
                      <a:pt x="1873" y="17"/>
                    </a:moveTo>
                    <a:cubicBezTo>
                      <a:pt x="1872" y="17"/>
                      <a:pt x="1871" y="18"/>
                      <a:pt x="1871" y="19"/>
                    </a:cubicBezTo>
                    <a:cubicBezTo>
                      <a:pt x="1871" y="20"/>
                      <a:pt x="1872" y="21"/>
                      <a:pt x="1873" y="21"/>
                    </a:cubicBezTo>
                    <a:cubicBezTo>
                      <a:pt x="1874" y="21"/>
                      <a:pt x="1874" y="20"/>
                      <a:pt x="1874" y="19"/>
                    </a:cubicBezTo>
                    <a:cubicBezTo>
                      <a:pt x="1874" y="18"/>
                      <a:pt x="1874" y="17"/>
                      <a:pt x="1873" y="17"/>
                    </a:cubicBezTo>
                    <a:close/>
                    <a:moveTo>
                      <a:pt x="1884" y="12"/>
                    </a:moveTo>
                    <a:cubicBezTo>
                      <a:pt x="1882" y="12"/>
                      <a:pt x="1881" y="11"/>
                      <a:pt x="1881" y="9"/>
                    </a:cubicBezTo>
                    <a:cubicBezTo>
                      <a:pt x="1881" y="7"/>
                      <a:pt x="1882" y="6"/>
                      <a:pt x="1884" y="6"/>
                    </a:cubicBezTo>
                    <a:cubicBezTo>
                      <a:pt x="1886" y="6"/>
                      <a:pt x="1887" y="7"/>
                      <a:pt x="1887" y="9"/>
                    </a:cubicBezTo>
                    <a:cubicBezTo>
                      <a:pt x="1887" y="11"/>
                      <a:pt x="1886" y="12"/>
                      <a:pt x="1884" y="12"/>
                    </a:cubicBezTo>
                    <a:close/>
                    <a:moveTo>
                      <a:pt x="1884" y="7"/>
                    </a:moveTo>
                    <a:cubicBezTo>
                      <a:pt x="1883" y="7"/>
                      <a:pt x="1882" y="8"/>
                      <a:pt x="1882" y="9"/>
                    </a:cubicBezTo>
                    <a:cubicBezTo>
                      <a:pt x="1882" y="10"/>
                      <a:pt x="1883" y="11"/>
                      <a:pt x="1884" y="11"/>
                    </a:cubicBezTo>
                    <a:cubicBezTo>
                      <a:pt x="1885" y="11"/>
                      <a:pt x="1886" y="10"/>
                      <a:pt x="1886" y="9"/>
                    </a:cubicBezTo>
                    <a:cubicBezTo>
                      <a:pt x="1886" y="8"/>
                      <a:pt x="1885" y="7"/>
                      <a:pt x="1884" y="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8" name="iṣlîďè">
                <a:extLst>
                  <a:ext uri="{FF2B5EF4-FFF2-40B4-BE49-F238E27FC236}">
                    <a16:creationId xmlns:a16="http://schemas.microsoft.com/office/drawing/2014/main" xmlns="" id="{3E94F5F3-3504-4A47-AA95-6C1A27B8CC91}"/>
                  </a:ext>
                </a:extLst>
              </p:cNvPr>
              <p:cNvSpPr/>
              <p:nvPr/>
            </p:nvSpPr>
            <p:spPr bwMode="auto">
              <a:xfrm>
                <a:off x="8759825" y="4651375"/>
                <a:ext cx="25400" cy="33338"/>
              </a:xfrm>
              <a:custGeom>
                <a:avLst/>
                <a:gdLst>
                  <a:gd name="T0" fmla="*/ 11 w 12"/>
                  <a:gd name="T1" fmla="*/ 16 h 16"/>
                  <a:gd name="T2" fmla="*/ 12 w 12"/>
                  <a:gd name="T3" fmla="*/ 12 h 16"/>
                  <a:gd name="T4" fmla="*/ 11 w 12"/>
                  <a:gd name="T5" fmla="*/ 16 h 16"/>
                </a:gdLst>
                <a:ahLst/>
                <a:cxnLst>
                  <a:cxn ang="0">
                    <a:pos x="T0" y="T1"/>
                  </a:cxn>
                  <a:cxn ang="0">
                    <a:pos x="T2" y="T3"/>
                  </a:cxn>
                  <a:cxn ang="0">
                    <a:pos x="T4" y="T5"/>
                  </a:cxn>
                </a:cxnLst>
                <a:rect l="0" t="0" r="r" b="b"/>
                <a:pathLst>
                  <a:path w="12" h="16">
                    <a:moveTo>
                      <a:pt x="11" y="16"/>
                    </a:moveTo>
                    <a:cubicBezTo>
                      <a:pt x="12" y="16"/>
                      <a:pt x="12" y="14"/>
                      <a:pt x="12" y="12"/>
                    </a:cubicBezTo>
                    <a:cubicBezTo>
                      <a:pt x="12" y="0"/>
                      <a:pt x="0" y="15"/>
                      <a:pt x="11" y="16"/>
                    </a:cubicBezTo>
                    <a:close/>
                  </a:path>
                </a:pathLst>
              </a:custGeom>
              <a:solidFill>
                <a:srgbClr val="F4F6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9" name="îṧļîḋe">
                <a:extLst>
                  <a:ext uri="{FF2B5EF4-FFF2-40B4-BE49-F238E27FC236}">
                    <a16:creationId xmlns:a16="http://schemas.microsoft.com/office/drawing/2014/main" xmlns="" id="{F9DBE342-51D5-400A-825E-3774FE253528}"/>
                  </a:ext>
                </a:extLst>
              </p:cNvPr>
              <p:cNvSpPr/>
              <p:nvPr/>
            </p:nvSpPr>
            <p:spPr bwMode="auto">
              <a:xfrm>
                <a:off x="8769350" y="4662488"/>
                <a:ext cx="22225" cy="26988"/>
              </a:xfrm>
              <a:custGeom>
                <a:avLst/>
                <a:gdLst>
                  <a:gd name="T0" fmla="*/ 7 w 11"/>
                  <a:gd name="T1" fmla="*/ 13 h 13"/>
                  <a:gd name="T2" fmla="*/ 7 w 11"/>
                  <a:gd name="T3" fmla="*/ 13 h 13"/>
                  <a:gd name="T4" fmla="*/ 7 w 11"/>
                  <a:gd name="T5" fmla="*/ 13 h 13"/>
                  <a:gd name="T6" fmla="*/ 0 w 11"/>
                  <a:gd name="T7" fmla="*/ 7 h 13"/>
                  <a:gd name="T8" fmla="*/ 6 w 11"/>
                  <a:gd name="T9" fmla="*/ 0 h 13"/>
                  <a:gd name="T10" fmla="*/ 6 w 11"/>
                  <a:gd name="T11" fmla="*/ 0 h 13"/>
                  <a:gd name="T12" fmla="*/ 11 w 11"/>
                  <a:gd name="T13" fmla="*/ 7 h 13"/>
                  <a:gd name="T14" fmla="*/ 9 w 11"/>
                  <a:gd name="T15" fmla="*/ 12 h 13"/>
                  <a:gd name="T16" fmla="*/ 7 w 11"/>
                  <a:gd name="T17" fmla="*/ 13 h 13"/>
                  <a:gd name="T18" fmla="*/ 6 w 11"/>
                  <a:gd name="T19" fmla="*/ 5 h 13"/>
                  <a:gd name="T20" fmla="*/ 5 w 11"/>
                  <a:gd name="T21" fmla="*/ 7 h 13"/>
                  <a:gd name="T22" fmla="*/ 6 w 11"/>
                  <a:gd name="T23" fmla="*/ 8 h 13"/>
                  <a:gd name="T24" fmla="*/ 6 w 11"/>
                  <a:gd name="T25" fmla="*/ 7 h 13"/>
                  <a:gd name="T26" fmla="*/ 6 w 11"/>
                  <a:gd name="T27"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3">
                    <a:moveTo>
                      <a:pt x="7" y="13"/>
                    </a:moveTo>
                    <a:cubicBezTo>
                      <a:pt x="7" y="13"/>
                      <a:pt x="7" y="13"/>
                      <a:pt x="7" y="13"/>
                    </a:cubicBezTo>
                    <a:cubicBezTo>
                      <a:pt x="7" y="13"/>
                      <a:pt x="7" y="13"/>
                      <a:pt x="7" y="13"/>
                    </a:cubicBezTo>
                    <a:cubicBezTo>
                      <a:pt x="1" y="13"/>
                      <a:pt x="0" y="9"/>
                      <a:pt x="0" y="7"/>
                    </a:cubicBezTo>
                    <a:cubicBezTo>
                      <a:pt x="0" y="3"/>
                      <a:pt x="3" y="0"/>
                      <a:pt x="6" y="0"/>
                    </a:cubicBezTo>
                    <a:cubicBezTo>
                      <a:pt x="6" y="0"/>
                      <a:pt x="6" y="0"/>
                      <a:pt x="6" y="0"/>
                    </a:cubicBezTo>
                    <a:cubicBezTo>
                      <a:pt x="7" y="0"/>
                      <a:pt x="11" y="1"/>
                      <a:pt x="11" y="7"/>
                    </a:cubicBezTo>
                    <a:cubicBezTo>
                      <a:pt x="11" y="9"/>
                      <a:pt x="10" y="11"/>
                      <a:pt x="9" y="12"/>
                    </a:cubicBezTo>
                    <a:cubicBezTo>
                      <a:pt x="9" y="13"/>
                      <a:pt x="8" y="13"/>
                      <a:pt x="7" y="13"/>
                    </a:cubicBezTo>
                    <a:close/>
                    <a:moveTo>
                      <a:pt x="6" y="5"/>
                    </a:moveTo>
                    <a:cubicBezTo>
                      <a:pt x="5" y="5"/>
                      <a:pt x="5" y="6"/>
                      <a:pt x="5" y="7"/>
                    </a:cubicBezTo>
                    <a:cubicBezTo>
                      <a:pt x="5" y="8"/>
                      <a:pt x="5" y="8"/>
                      <a:pt x="6" y="8"/>
                    </a:cubicBezTo>
                    <a:cubicBezTo>
                      <a:pt x="6" y="8"/>
                      <a:pt x="6" y="7"/>
                      <a:pt x="6" y="7"/>
                    </a:cubicBezTo>
                    <a:cubicBezTo>
                      <a:pt x="6" y="6"/>
                      <a:pt x="6" y="5"/>
                      <a:pt x="6"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0" name="ïṥḻiḍe">
                <a:extLst>
                  <a:ext uri="{FF2B5EF4-FFF2-40B4-BE49-F238E27FC236}">
                    <a16:creationId xmlns:a16="http://schemas.microsoft.com/office/drawing/2014/main" xmlns="" id="{7B882541-5A9E-4C5D-8652-A0D5BA522EC7}"/>
                  </a:ext>
                </a:extLst>
              </p:cNvPr>
              <p:cNvSpPr/>
              <p:nvPr/>
            </p:nvSpPr>
            <p:spPr bwMode="auto">
              <a:xfrm>
                <a:off x="6534150" y="2508250"/>
                <a:ext cx="2286000" cy="4351338"/>
              </a:xfrm>
              <a:custGeom>
                <a:avLst/>
                <a:gdLst>
                  <a:gd name="T0" fmla="*/ 59 w 1066"/>
                  <a:gd name="T1" fmla="*/ 2023 h 2031"/>
                  <a:gd name="T2" fmla="*/ 17 w 1066"/>
                  <a:gd name="T3" fmla="*/ 2004 h 2031"/>
                  <a:gd name="T4" fmla="*/ 5 w 1066"/>
                  <a:gd name="T5" fmla="*/ 1966 h 2031"/>
                  <a:gd name="T6" fmla="*/ 16 w 1066"/>
                  <a:gd name="T7" fmla="*/ 1925 h 2031"/>
                  <a:gd name="T8" fmla="*/ 53 w 1066"/>
                  <a:gd name="T9" fmla="*/ 1894 h 2031"/>
                  <a:gd name="T10" fmla="*/ 86 w 1066"/>
                  <a:gd name="T11" fmla="*/ 1882 h 2031"/>
                  <a:gd name="T12" fmla="*/ 128 w 1066"/>
                  <a:gd name="T13" fmla="*/ 1880 h 2031"/>
                  <a:gd name="T14" fmla="*/ 173 w 1066"/>
                  <a:gd name="T15" fmla="*/ 1869 h 2031"/>
                  <a:gd name="T16" fmla="*/ 211 w 1066"/>
                  <a:gd name="T17" fmla="*/ 1878 h 2031"/>
                  <a:gd name="T18" fmla="*/ 220 w 1066"/>
                  <a:gd name="T19" fmla="*/ 1906 h 2031"/>
                  <a:gd name="T20" fmla="*/ 189 w 1066"/>
                  <a:gd name="T21" fmla="*/ 1925 h 2031"/>
                  <a:gd name="T22" fmla="*/ 173 w 1066"/>
                  <a:gd name="T23" fmla="*/ 1968 h 2031"/>
                  <a:gd name="T24" fmla="*/ 138 w 1066"/>
                  <a:gd name="T25" fmla="*/ 2005 h 2031"/>
                  <a:gd name="T26" fmla="*/ 103 w 1066"/>
                  <a:gd name="T27" fmla="*/ 2023 h 2031"/>
                  <a:gd name="T28" fmla="*/ 99 w 1066"/>
                  <a:gd name="T29" fmla="*/ 2025 h 2031"/>
                  <a:gd name="T30" fmla="*/ 128 w 1066"/>
                  <a:gd name="T31" fmla="*/ 2010 h 2031"/>
                  <a:gd name="T32" fmla="*/ 169 w 1066"/>
                  <a:gd name="T33" fmla="*/ 1978 h 2031"/>
                  <a:gd name="T34" fmla="*/ 178 w 1066"/>
                  <a:gd name="T35" fmla="*/ 1945 h 2031"/>
                  <a:gd name="T36" fmla="*/ 203 w 1066"/>
                  <a:gd name="T37" fmla="*/ 1913 h 2031"/>
                  <a:gd name="T38" fmla="*/ 211 w 1066"/>
                  <a:gd name="T39" fmla="*/ 1887 h 2031"/>
                  <a:gd name="T40" fmla="*/ 178 w 1066"/>
                  <a:gd name="T41" fmla="*/ 1869 h 2031"/>
                  <a:gd name="T42" fmla="*/ 163 w 1066"/>
                  <a:gd name="T43" fmla="*/ 1869 h 2031"/>
                  <a:gd name="T44" fmla="*/ 115 w 1066"/>
                  <a:gd name="T45" fmla="*/ 1880 h 2031"/>
                  <a:gd name="T46" fmla="*/ 81 w 1066"/>
                  <a:gd name="T47" fmla="*/ 1887 h 2031"/>
                  <a:gd name="T48" fmla="*/ 68 w 1066"/>
                  <a:gd name="T49" fmla="*/ 1893 h 2031"/>
                  <a:gd name="T50" fmla="*/ 11 w 1066"/>
                  <a:gd name="T51" fmla="*/ 1935 h 2031"/>
                  <a:gd name="T52" fmla="*/ 12 w 1066"/>
                  <a:gd name="T53" fmla="*/ 1981 h 2031"/>
                  <a:gd name="T54" fmla="*/ 38 w 1066"/>
                  <a:gd name="T55" fmla="*/ 2012 h 2031"/>
                  <a:gd name="T56" fmla="*/ 78 w 1066"/>
                  <a:gd name="T57" fmla="*/ 2021 h 2031"/>
                  <a:gd name="T58" fmla="*/ 452 w 1066"/>
                  <a:gd name="T59" fmla="*/ 1669 h 2031"/>
                  <a:gd name="T60" fmla="*/ 459 w 1066"/>
                  <a:gd name="T61" fmla="*/ 1678 h 2031"/>
                  <a:gd name="T62" fmla="*/ 462 w 1066"/>
                  <a:gd name="T63" fmla="*/ 1670 h 2031"/>
                  <a:gd name="T64" fmla="*/ 466 w 1066"/>
                  <a:gd name="T65" fmla="*/ 1672 h 2031"/>
                  <a:gd name="T66" fmla="*/ 1037 w 1066"/>
                  <a:gd name="T67" fmla="*/ 921 h 2031"/>
                  <a:gd name="T68" fmla="*/ 1041 w 1066"/>
                  <a:gd name="T69" fmla="*/ 919 h 2031"/>
                  <a:gd name="T70" fmla="*/ 1040 w 1066"/>
                  <a:gd name="T71" fmla="*/ 917 h 2031"/>
                  <a:gd name="T72" fmla="*/ 997 w 1066"/>
                  <a:gd name="T73" fmla="*/ 804 h 2031"/>
                  <a:gd name="T74" fmla="*/ 1013 w 1066"/>
                  <a:gd name="T75" fmla="*/ 813 h 2031"/>
                  <a:gd name="T76" fmla="*/ 982 w 1066"/>
                  <a:gd name="T77" fmla="*/ 791 h 2031"/>
                  <a:gd name="T78" fmla="*/ 991 w 1066"/>
                  <a:gd name="T79" fmla="*/ 776 h 2031"/>
                  <a:gd name="T80" fmla="*/ 970 w 1066"/>
                  <a:gd name="T81" fmla="*/ 777 h 2031"/>
                  <a:gd name="T82" fmla="*/ 996 w 1066"/>
                  <a:gd name="T83" fmla="*/ 784 h 2031"/>
                  <a:gd name="T84" fmla="*/ 967 w 1066"/>
                  <a:gd name="T85" fmla="*/ 776 h 2031"/>
                  <a:gd name="T86" fmla="*/ 966 w 1066"/>
                  <a:gd name="T87" fmla="*/ 778 h 2031"/>
                  <a:gd name="T88" fmla="*/ 874 w 1066"/>
                  <a:gd name="T89" fmla="*/ 230 h 2031"/>
                  <a:gd name="T90" fmla="*/ 870 w 1066"/>
                  <a:gd name="T91" fmla="*/ 231 h 2031"/>
                  <a:gd name="T92" fmla="*/ 858 w 1066"/>
                  <a:gd name="T93" fmla="*/ 227 h 2031"/>
                  <a:gd name="T94" fmla="*/ 862 w 1066"/>
                  <a:gd name="T95" fmla="*/ 229 h 2031"/>
                  <a:gd name="T96" fmla="*/ 861 w 1066"/>
                  <a:gd name="T97" fmla="*/ 227 h 2031"/>
                  <a:gd name="T98" fmla="*/ 864 w 1066"/>
                  <a:gd name="T99" fmla="*/ 209 h 2031"/>
                  <a:gd name="T100" fmla="*/ 868 w 1066"/>
                  <a:gd name="T101" fmla="*/ 211 h 2031"/>
                  <a:gd name="T102" fmla="*/ 893 w 1066"/>
                  <a:gd name="T103" fmla="*/ 102 h 2031"/>
                  <a:gd name="T104" fmla="*/ 884 w 1066"/>
                  <a:gd name="T105" fmla="*/ 91 h 2031"/>
                  <a:gd name="T106" fmla="*/ 905 w 1066"/>
                  <a:gd name="T107" fmla="*/ 87 h 2031"/>
                  <a:gd name="T108" fmla="*/ 898 w 1066"/>
                  <a:gd name="T109" fmla="*/ 100 h 2031"/>
                  <a:gd name="T110" fmla="*/ 901 w 1066"/>
                  <a:gd name="T111" fmla="*/ 84 h 2031"/>
                  <a:gd name="T112" fmla="*/ 886 w 1066"/>
                  <a:gd name="T113" fmla="*/ 88 h 2031"/>
                  <a:gd name="T114" fmla="*/ 846 w 1066"/>
                  <a:gd name="T115" fmla="*/ 2 h 2031"/>
                  <a:gd name="T116" fmla="*/ 846 w 1066"/>
                  <a:gd name="T117" fmla="*/ 13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66" h="2031">
                    <a:moveTo>
                      <a:pt x="97" y="2031"/>
                    </a:moveTo>
                    <a:cubicBezTo>
                      <a:pt x="96" y="2031"/>
                      <a:pt x="94" y="2030"/>
                      <a:pt x="93" y="2030"/>
                    </a:cubicBezTo>
                    <a:cubicBezTo>
                      <a:pt x="92" y="2029"/>
                      <a:pt x="92" y="2028"/>
                      <a:pt x="91" y="2028"/>
                    </a:cubicBezTo>
                    <a:cubicBezTo>
                      <a:pt x="90" y="2027"/>
                      <a:pt x="89" y="2026"/>
                      <a:pt x="85" y="2025"/>
                    </a:cubicBezTo>
                    <a:cubicBezTo>
                      <a:pt x="81" y="2025"/>
                      <a:pt x="80" y="2025"/>
                      <a:pt x="78" y="2025"/>
                    </a:cubicBezTo>
                    <a:cubicBezTo>
                      <a:pt x="77" y="2025"/>
                      <a:pt x="75" y="2026"/>
                      <a:pt x="70" y="2025"/>
                    </a:cubicBezTo>
                    <a:cubicBezTo>
                      <a:pt x="67" y="2025"/>
                      <a:pt x="65" y="2025"/>
                      <a:pt x="64" y="2023"/>
                    </a:cubicBezTo>
                    <a:cubicBezTo>
                      <a:pt x="63" y="2023"/>
                      <a:pt x="62" y="2023"/>
                      <a:pt x="59" y="2023"/>
                    </a:cubicBezTo>
                    <a:cubicBezTo>
                      <a:pt x="50" y="2022"/>
                      <a:pt x="48" y="2021"/>
                      <a:pt x="46" y="2019"/>
                    </a:cubicBezTo>
                    <a:cubicBezTo>
                      <a:pt x="45" y="2019"/>
                      <a:pt x="45" y="2018"/>
                      <a:pt x="45" y="2018"/>
                    </a:cubicBezTo>
                    <a:cubicBezTo>
                      <a:pt x="44" y="2018"/>
                      <a:pt x="44" y="2018"/>
                      <a:pt x="44" y="2018"/>
                    </a:cubicBezTo>
                    <a:cubicBezTo>
                      <a:pt x="42" y="2017"/>
                      <a:pt x="42" y="2017"/>
                      <a:pt x="40" y="2017"/>
                    </a:cubicBezTo>
                    <a:cubicBezTo>
                      <a:pt x="38" y="2017"/>
                      <a:pt x="34" y="2017"/>
                      <a:pt x="34" y="2013"/>
                    </a:cubicBezTo>
                    <a:cubicBezTo>
                      <a:pt x="33" y="2013"/>
                      <a:pt x="33" y="2013"/>
                      <a:pt x="33" y="2013"/>
                    </a:cubicBezTo>
                    <a:cubicBezTo>
                      <a:pt x="29" y="2013"/>
                      <a:pt x="23" y="2008"/>
                      <a:pt x="22" y="2005"/>
                    </a:cubicBezTo>
                    <a:cubicBezTo>
                      <a:pt x="22" y="2004"/>
                      <a:pt x="19" y="2004"/>
                      <a:pt x="17" y="2004"/>
                    </a:cubicBezTo>
                    <a:cubicBezTo>
                      <a:pt x="16" y="2004"/>
                      <a:pt x="15" y="2004"/>
                      <a:pt x="15" y="2003"/>
                    </a:cubicBezTo>
                    <a:cubicBezTo>
                      <a:pt x="13" y="2003"/>
                      <a:pt x="11" y="2001"/>
                      <a:pt x="9" y="1999"/>
                    </a:cubicBezTo>
                    <a:cubicBezTo>
                      <a:pt x="9" y="1997"/>
                      <a:pt x="8" y="1994"/>
                      <a:pt x="10" y="1991"/>
                    </a:cubicBezTo>
                    <a:cubicBezTo>
                      <a:pt x="12" y="1987"/>
                      <a:pt x="12" y="1986"/>
                      <a:pt x="12" y="1986"/>
                    </a:cubicBezTo>
                    <a:cubicBezTo>
                      <a:pt x="12" y="1986"/>
                      <a:pt x="11" y="1986"/>
                      <a:pt x="11" y="1986"/>
                    </a:cubicBezTo>
                    <a:cubicBezTo>
                      <a:pt x="9" y="1985"/>
                      <a:pt x="9" y="1984"/>
                      <a:pt x="8" y="1984"/>
                    </a:cubicBezTo>
                    <a:cubicBezTo>
                      <a:pt x="8" y="1984"/>
                      <a:pt x="8" y="1984"/>
                      <a:pt x="8" y="1984"/>
                    </a:cubicBezTo>
                    <a:cubicBezTo>
                      <a:pt x="8" y="1983"/>
                      <a:pt x="0" y="1975"/>
                      <a:pt x="5" y="1966"/>
                    </a:cubicBezTo>
                    <a:cubicBezTo>
                      <a:pt x="8" y="1960"/>
                      <a:pt x="7" y="1957"/>
                      <a:pt x="6" y="1954"/>
                    </a:cubicBezTo>
                    <a:cubicBezTo>
                      <a:pt x="6" y="1953"/>
                      <a:pt x="6" y="1953"/>
                      <a:pt x="6" y="1952"/>
                    </a:cubicBezTo>
                    <a:cubicBezTo>
                      <a:pt x="5" y="1950"/>
                      <a:pt x="6" y="1948"/>
                      <a:pt x="7" y="1947"/>
                    </a:cubicBezTo>
                    <a:cubicBezTo>
                      <a:pt x="7" y="1946"/>
                      <a:pt x="8" y="1945"/>
                      <a:pt x="8" y="1943"/>
                    </a:cubicBezTo>
                    <a:cubicBezTo>
                      <a:pt x="8" y="1941"/>
                      <a:pt x="7" y="1941"/>
                      <a:pt x="7" y="1940"/>
                    </a:cubicBezTo>
                    <a:cubicBezTo>
                      <a:pt x="5" y="1938"/>
                      <a:pt x="5" y="1936"/>
                      <a:pt x="7" y="1933"/>
                    </a:cubicBezTo>
                    <a:cubicBezTo>
                      <a:pt x="8" y="1931"/>
                      <a:pt x="9" y="1930"/>
                      <a:pt x="9" y="1929"/>
                    </a:cubicBezTo>
                    <a:cubicBezTo>
                      <a:pt x="10" y="1926"/>
                      <a:pt x="11" y="1925"/>
                      <a:pt x="16" y="1925"/>
                    </a:cubicBezTo>
                    <a:cubicBezTo>
                      <a:pt x="19" y="1925"/>
                      <a:pt x="23" y="1921"/>
                      <a:pt x="25" y="1919"/>
                    </a:cubicBezTo>
                    <a:cubicBezTo>
                      <a:pt x="26" y="1918"/>
                      <a:pt x="27" y="1917"/>
                      <a:pt x="28" y="1917"/>
                    </a:cubicBezTo>
                    <a:cubicBezTo>
                      <a:pt x="30" y="1915"/>
                      <a:pt x="38" y="1911"/>
                      <a:pt x="46" y="1906"/>
                    </a:cubicBezTo>
                    <a:cubicBezTo>
                      <a:pt x="50" y="1904"/>
                      <a:pt x="54" y="1901"/>
                      <a:pt x="56" y="1900"/>
                    </a:cubicBezTo>
                    <a:cubicBezTo>
                      <a:pt x="59" y="1898"/>
                      <a:pt x="61" y="1897"/>
                      <a:pt x="62" y="1896"/>
                    </a:cubicBezTo>
                    <a:cubicBezTo>
                      <a:pt x="60" y="1897"/>
                      <a:pt x="58" y="1898"/>
                      <a:pt x="56" y="1897"/>
                    </a:cubicBezTo>
                    <a:cubicBezTo>
                      <a:pt x="55" y="1897"/>
                      <a:pt x="54" y="1896"/>
                      <a:pt x="54" y="1895"/>
                    </a:cubicBezTo>
                    <a:cubicBezTo>
                      <a:pt x="53" y="1894"/>
                      <a:pt x="53" y="1894"/>
                      <a:pt x="53" y="1894"/>
                    </a:cubicBezTo>
                    <a:cubicBezTo>
                      <a:pt x="54" y="1893"/>
                      <a:pt x="54" y="1893"/>
                      <a:pt x="54" y="1893"/>
                    </a:cubicBezTo>
                    <a:cubicBezTo>
                      <a:pt x="54" y="1893"/>
                      <a:pt x="55" y="1890"/>
                      <a:pt x="58" y="1886"/>
                    </a:cubicBezTo>
                    <a:cubicBezTo>
                      <a:pt x="59" y="1885"/>
                      <a:pt x="59" y="1885"/>
                      <a:pt x="60" y="1884"/>
                    </a:cubicBezTo>
                    <a:cubicBezTo>
                      <a:pt x="62" y="1881"/>
                      <a:pt x="65" y="1878"/>
                      <a:pt x="71" y="1881"/>
                    </a:cubicBezTo>
                    <a:cubicBezTo>
                      <a:pt x="77" y="1882"/>
                      <a:pt x="79" y="1883"/>
                      <a:pt x="81" y="1883"/>
                    </a:cubicBezTo>
                    <a:cubicBezTo>
                      <a:pt x="82" y="1883"/>
                      <a:pt x="82" y="1883"/>
                      <a:pt x="83" y="1883"/>
                    </a:cubicBezTo>
                    <a:cubicBezTo>
                      <a:pt x="84" y="1883"/>
                      <a:pt x="85" y="1883"/>
                      <a:pt x="86" y="1883"/>
                    </a:cubicBezTo>
                    <a:cubicBezTo>
                      <a:pt x="86" y="1883"/>
                      <a:pt x="86" y="1882"/>
                      <a:pt x="86" y="1882"/>
                    </a:cubicBezTo>
                    <a:cubicBezTo>
                      <a:pt x="86" y="1880"/>
                      <a:pt x="86" y="1878"/>
                      <a:pt x="87" y="1877"/>
                    </a:cubicBezTo>
                    <a:cubicBezTo>
                      <a:pt x="89" y="1875"/>
                      <a:pt x="93" y="1874"/>
                      <a:pt x="96" y="1874"/>
                    </a:cubicBezTo>
                    <a:cubicBezTo>
                      <a:pt x="99" y="1874"/>
                      <a:pt x="101" y="1875"/>
                      <a:pt x="102" y="1875"/>
                    </a:cubicBezTo>
                    <a:cubicBezTo>
                      <a:pt x="104" y="1876"/>
                      <a:pt x="106" y="1877"/>
                      <a:pt x="109" y="1877"/>
                    </a:cubicBezTo>
                    <a:cubicBezTo>
                      <a:pt x="111" y="1877"/>
                      <a:pt x="111" y="1876"/>
                      <a:pt x="112" y="1876"/>
                    </a:cubicBezTo>
                    <a:cubicBezTo>
                      <a:pt x="114" y="1874"/>
                      <a:pt x="116" y="1874"/>
                      <a:pt x="120" y="1876"/>
                    </a:cubicBezTo>
                    <a:cubicBezTo>
                      <a:pt x="122" y="1878"/>
                      <a:pt x="124" y="1878"/>
                      <a:pt x="125" y="1878"/>
                    </a:cubicBezTo>
                    <a:cubicBezTo>
                      <a:pt x="126" y="1878"/>
                      <a:pt x="127" y="1879"/>
                      <a:pt x="128" y="1880"/>
                    </a:cubicBezTo>
                    <a:cubicBezTo>
                      <a:pt x="128" y="1880"/>
                      <a:pt x="130" y="1880"/>
                      <a:pt x="132" y="1879"/>
                    </a:cubicBezTo>
                    <a:cubicBezTo>
                      <a:pt x="133" y="1879"/>
                      <a:pt x="134" y="1878"/>
                      <a:pt x="134" y="1876"/>
                    </a:cubicBezTo>
                    <a:cubicBezTo>
                      <a:pt x="136" y="1869"/>
                      <a:pt x="141" y="1866"/>
                      <a:pt x="148" y="1867"/>
                    </a:cubicBezTo>
                    <a:cubicBezTo>
                      <a:pt x="154" y="1867"/>
                      <a:pt x="160" y="1865"/>
                      <a:pt x="161" y="1865"/>
                    </a:cubicBezTo>
                    <a:cubicBezTo>
                      <a:pt x="165" y="1864"/>
                      <a:pt x="167" y="1866"/>
                      <a:pt x="168" y="1867"/>
                    </a:cubicBezTo>
                    <a:cubicBezTo>
                      <a:pt x="168" y="1868"/>
                      <a:pt x="169" y="1869"/>
                      <a:pt x="170" y="1870"/>
                    </a:cubicBezTo>
                    <a:cubicBezTo>
                      <a:pt x="172" y="1871"/>
                      <a:pt x="173" y="1871"/>
                      <a:pt x="174" y="1872"/>
                    </a:cubicBezTo>
                    <a:cubicBezTo>
                      <a:pt x="173" y="1871"/>
                      <a:pt x="173" y="1870"/>
                      <a:pt x="173" y="1869"/>
                    </a:cubicBezTo>
                    <a:cubicBezTo>
                      <a:pt x="173" y="1868"/>
                      <a:pt x="174" y="1866"/>
                      <a:pt x="175" y="1865"/>
                    </a:cubicBezTo>
                    <a:cubicBezTo>
                      <a:pt x="177" y="1864"/>
                      <a:pt x="177" y="1864"/>
                      <a:pt x="178" y="1864"/>
                    </a:cubicBezTo>
                    <a:cubicBezTo>
                      <a:pt x="178" y="1864"/>
                      <a:pt x="178" y="1863"/>
                      <a:pt x="179" y="1862"/>
                    </a:cubicBezTo>
                    <a:cubicBezTo>
                      <a:pt x="180" y="1860"/>
                      <a:pt x="182" y="1858"/>
                      <a:pt x="185" y="1858"/>
                    </a:cubicBezTo>
                    <a:cubicBezTo>
                      <a:pt x="187" y="1859"/>
                      <a:pt x="187" y="1862"/>
                      <a:pt x="187" y="1863"/>
                    </a:cubicBezTo>
                    <a:cubicBezTo>
                      <a:pt x="188" y="1868"/>
                      <a:pt x="189" y="1870"/>
                      <a:pt x="191" y="1871"/>
                    </a:cubicBezTo>
                    <a:cubicBezTo>
                      <a:pt x="194" y="1872"/>
                      <a:pt x="198" y="1872"/>
                      <a:pt x="201" y="1872"/>
                    </a:cubicBezTo>
                    <a:cubicBezTo>
                      <a:pt x="203" y="1872"/>
                      <a:pt x="209" y="1871"/>
                      <a:pt x="211" y="1878"/>
                    </a:cubicBezTo>
                    <a:cubicBezTo>
                      <a:pt x="212" y="1881"/>
                      <a:pt x="213" y="1882"/>
                      <a:pt x="214" y="1883"/>
                    </a:cubicBezTo>
                    <a:cubicBezTo>
                      <a:pt x="215" y="1884"/>
                      <a:pt x="215" y="1884"/>
                      <a:pt x="216" y="1885"/>
                    </a:cubicBezTo>
                    <a:cubicBezTo>
                      <a:pt x="216" y="1886"/>
                      <a:pt x="216" y="1887"/>
                      <a:pt x="216" y="1892"/>
                    </a:cubicBezTo>
                    <a:cubicBezTo>
                      <a:pt x="216" y="1895"/>
                      <a:pt x="216" y="1897"/>
                      <a:pt x="216" y="1899"/>
                    </a:cubicBezTo>
                    <a:cubicBezTo>
                      <a:pt x="216" y="1899"/>
                      <a:pt x="216" y="1900"/>
                      <a:pt x="216" y="1900"/>
                    </a:cubicBezTo>
                    <a:cubicBezTo>
                      <a:pt x="216" y="1900"/>
                      <a:pt x="216" y="1900"/>
                      <a:pt x="216" y="1900"/>
                    </a:cubicBezTo>
                    <a:cubicBezTo>
                      <a:pt x="216" y="1900"/>
                      <a:pt x="216" y="1900"/>
                      <a:pt x="216" y="1901"/>
                    </a:cubicBezTo>
                    <a:cubicBezTo>
                      <a:pt x="217" y="1901"/>
                      <a:pt x="221" y="1903"/>
                      <a:pt x="220" y="1906"/>
                    </a:cubicBezTo>
                    <a:cubicBezTo>
                      <a:pt x="220" y="1909"/>
                      <a:pt x="216" y="1910"/>
                      <a:pt x="215" y="1910"/>
                    </a:cubicBezTo>
                    <a:cubicBezTo>
                      <a:pt x="211" y="1911"/>
                      <a:pt x="209" y="1913"/>
                      <a:pt x="206" y="1916"/>
                    </a:cubicBezTo>
                    <a:cubicBezTo>
                      <a:pt x="206" y="1916"/>
                      <a:pt x="206" y="1916"/>
                      <a:pt x="206" y="1916"/>
                    </a:cubicBezTo>
                    <a:cubicBezTo>
                      <a:pt x="205" y="1918"/>
                      <a:pt x="204" y="1918"/>
                      <a:pt x="202" y="1918"/>
                    </a:cubicBezTo>
                    <a:cubicBezTo>
                      <a:pt x="200" y="1918"/>
                      <a:pt x="199" y="1916"/>
                      <a:pt x="198" y="1915"/>
                    </a:cubicBezTo>
                    <a:cubicBezTo>
                      <a:pt x="197" y="1914"/>
                      <a:pt x="197" y="1914"/>
                      <a:pt x="197" y="1913"/>
                    </a:cubicBezTo>
                    <a:cubicBezTo>
                      <a:pt x="197" y="1913"/>
                      <a:pt x="196" y="1914"/>
                      <a:pt x="196" y="1916"/>
                    </a:cubicBezTo>
                    <a:cubicBezTo>
                      <a:pt x="194" y="1919"/>
                      <a:pt x="192" y="1922"/>
                      <a:pt x="189" y="1925"/>
                    </a:cubicBezTo>
                    <a:cubicBezTo>
                      <a:pt x="187" y="1926"/>
                      <a:pt x="185" y="1931"/>
                      <a:pt x="185" y="1934"/>
                    </a:cubicBezTo>
                    <a:cubicBezTo>
                      <a:pt x="185" y="1936"/>
                      <a:pt x="185" y="1936"/>
                      <a:pt x="185" y="1936"/>
                    </a:cubicBezTo>
                    <a:cubicBezTo>
                      <a:pt x="184" y="1940"/>
                      <a:pt x="184" y="1946"/>
                      <a:pt x="180" y="1949"/>
                    </a:cubicBezTo>
                    <a:cubicBezTo>
                      <a:pt x="178" y="1950"/>
                      <a:pt x="177" y="1951"/>
                      <a:pt x="177" y="1951"/>
                    </a:cubicBezTo>
                    <a:cubicBezTo>
                      <a:pt x="178" y="1953"/>
                      <a:pt x="177" y="1955"/>
                      <a:pt x="177" y="1956"/>
                    </a:cubicBezTo>
                    <a:cubicBezTo>
                      <a:pt x="176" y="1957"/>
                      <a:pt x="176" y="1958"/>
                      <a:pt x="175" y="1959"/>
                    </a:cubicBezTo>
                    <a:cubicBezTo>
                      <a:pt x="175" y="1960"/>
                      <a:pt x="175" y="1961"/>
                      <a:pt x="174" y="1962"/>
                    </a:cubicBezTo>
                    <a:cubicBezTo>
                      <a:pt x="173" y="1964"/>
                      <a:pt x="172" y="1967"/>
                      <a:pt x="173" y="1968"/>
                    </a:cubicBezTo>
                    <a:cubicBezTo>
                      <a:pt x="174" y="1972"/>
                      <a:pt x="174" y="1976"/>
                      <a:pt x="173" y="1977"/>
                    </a:cubicBezTo>
                    <a:cubicBezTo>
                      <a:pt x="174" y="1979"/>
                      <a:pt x="173" y="1981"/>
                      <a:pt x="170" y="1983"/>
                    </a:cubicBezTo>
                    <a:cubicBezTo>
                      <a:pt x="169" y="1983"/>
                      <a:pt x="168" y="1984"/>
                      <a:pt x="167" y="1985"/>
                    </a:cubicBezTo>
                    <a:cubicBezTo>
                      <a:pt x="166" y="1986"/>
                      <a:pt x="165" y="1987"/>
                      <a:pt x="164" y="1987"/>
                    </a:cubicBezTo>
                    <a:cubicBezTo>
                      <a:pt x="162" y="1988"/>
                      <a:pt x="161" y="1988"/>
                      <a:pt x="160" y="1987"/>
                    </a:cubicBezTo>
                    <a:cubicBezTo>
                      <a:pt x="160" y="1987"/>
                      <a:pt x="159" y="1987"/>
                      <a:pt x="158" y="1987"/>
                    </a:cubicBezTo>
                    <a:cubicBezTo>
                      <a:pt x="154" y="1987"/>
                      <a:pt x="149" y="1990"/>
                      <a:pt x="145" y="1994"/>
                    </a:cubicBezTo>
                    <a:cubicBezTo>
                      <a:pt x="141" y="1998"/>
                      <a:pt x="139" y="2000"/>
                      <a:pt x="138" y="2005"/>
                    </a:cubicBezTo>
                    <a:cubicBezTo>
                      <a:pt x="137" y="2009"/>
                      <a:pt x="136" y="2014"/>
                      <a:pt x="129" y="2014"/>
                    </a:cubicBezTo>
                    <a:cubicBezTo>
                      <a:pt x="127" y="2015"/>
                      <a:pt x="125" y="2014"/>
                      <a:pt x="124" y="2013"/>
                    </a:cubicBezTo>
                    <a:cubicBezTo>
                      <a:pt x="123" y="2012"/>
                      <a:pt x="123" y="2011"/>
                      <a:pt x="123" y="2010"/>
                    </a:cubicBezTo>
                    <a:cubicBezTo>
                      <a:pt x="118" y="2010"/>
                      <a:pt x="109" y="2013"/>
                      <a:pt x="108" y="2014"/>
                    </a:cubicBezTo>
                    <a:cubicBezTo>
                      <a:pt x="107" y="2015"/>
                      <a:pt x="107" y="2015"/>
                      <a:pt x="107" y="2016"/>
                    </a:cubicBezTo>
                    <a:cubicBezTo>
                      <a:pt x="107" y="2016"/>
                      <a:pt x="107" y="2016"/>
                      <a:pt x="107" y="2017"/>
                    </a:cubicBezTo>
                    <a:cubicBezTo>
                      <a:pt x="108" y="2018"/>
                      <a:pt x="106" y="2019"/>
                      <a:pt x="105" y="2020"/>
                    </a:cubicBezTo>
                    <a:cubicBezTo>
                      <a:pt x="103" y="2022"/>
                      <a:pt x="103" y="2022"/>
                      <a:pt x="103" y="2023"/>
                    </a:cubicBezTo>
                    <a:cubicBezTo>
                      <a:pt x="104" y="2025"/>
                      <a:pt x="104" y="2027"/>
                      <a:pt x="102" y="2029"/>
                    </a:cubicBezTo>
                    <a:cubicBezTo>
                      <a:pt x="101" y="2030"/>
                      <a:pt x="99" y="2031"/>
                      <a:pt x="97" y="2031"/>
                    </a:cubicBezTo>
                    <a:close/>
                    <a:moveTo>
                      <a:pt x="81" y="2021"/>
                    </a:moveTo>
                    <a:cubicBezTo>
                      <a:pt x="82" y="2021"/>
                      <a:pt x="83" y="2021"/>
                      <a:pt x="85" y="2021"/>
                    </a:cubicBezTo>
                    <a:cubicBezTo>
                      <a:pt x="91" y="2021"/>
                      <a:pt x="93" y="2023"/>
                      <a:pt x="95" y="2025"/>
                    </a:cubicBezTo>
                    <a:cubicBezTo>
                      <a:pt x="95" y="2025"/>
                      <a:pt x="95" y="2026"/>
                      <a:pt x="96" y="2026"/>
                    </a:cubicBezTo>
                    <a:cubicBezTo>
                      <a:pt x="96" y="2026"/>
                      <a:pt x="98" y="2026"/>
                      <a:pt x="99" y="2025"/>
                    </a:cubicBezTo>
                    <a:cubicBezTo>
                      <a:pt x="99" y="2025"/>
                      <a:pt x="99" y="2025"/>
                      <a:pt x="99" y="2025"/>
                    </a:cubicBezTo>
                    <a:cubicBezTo>
                      <a:pt x="97" y="2020"/>
                      <a:pt x="101" y="2017"/>
                      <a:pt x="103" y="2016"/>
                    </a:cubicBezTo>
                    <a:cubicBezTo>
                      <a:pt x="102" y="2015"/>
                      <a:pt x="102" y="2012"/>
                      <a:pt x="105" y="2010"/>
                    </a:cubicBezTo>
                    <a:cubicBezTo>
                      <a:pt x="107" y="2009"/>
                      <a:pt x="123" y="2004"/>
                      <a:pt x="126" y="2005"/>
                    </a:cubicBezTo>
                    <a:cubicBezTo>
                      <a:pt x="127" y="2006"/>
                      <a:pt x="127" y="2006"/>
                      <a:pt x="127" y="2006"/>
                    </a:cubicBezTo>
                    <a:cubicBezTo>
                      <a:pt x="128" y="2007"/>
                      <a:pt x="128" y="2007"/>
                      <a:pt x="128" y="2007"/>
                    </a:cubicBezTo>
                    <a:cubicBezTo>
                      <a:pt x="128" y="2008"/>
                      <a:pt x="127" y="2008"/>
                      <a:pt x="127" y="2008"/>
                    </a:cubicBezTo>
                    <a:cubicBezTo>
                      <a:pt x="127" y="2009"/>
                      <a:pt x="127" y="2009"/>
                      <a:pt x="127" y="2010"/>
                    </a:cubicBezTo>
                    <a:cubicBezTo>
                      <a:pt x="127" y="2010"/>
                      <a:pt x="128" y="2010"/>
                      <a:pt x="128" y="2010"/>
                    </a:cubicBezTo>
                    <a:cubicBezTo>
                      <a:pt x="128" y="2010"/>
                      <a:pt x="129" y="2010"/>
                      <a:pt x="129" y="2010"/>
                    </a:cubicBezTo>
                    <a:cubicBezTo>
                      <a:pt x="132" y="2010"/>
                      <a:pt x="133" y="2009"/>
                      <a:pt x="134" y="2004"/>
                    </a:cubicBezTo>
                    <a:cubicBezTo>
                      <a:pt x="135" y="1998"/>
                      <a:pt x="137" y="1995"/>
                      <a:pt x="142" y="1990"/>
                    </a:cubicBezTo>
                    <a:cubicBezTo>
                      <a:pt x="146" y="1986"/>
                      <a:pt x="152" y="1982"/>
                      <a:pt x="158" y="1982"/>
                    </a:cubicBezTo>
                    <a:cubicBezTo>
                      <a:pt x="160" y="1982"/>
                      <a:pt x="161" y="1983"/>
                      <a:pt x="162" y="1983"/>
                    </a:cubicBezTo>
                    <a:cubicBezTo>
                      <a:pt x="163" y="1983"/>
                      <a:pt x="163" y="1982"/>
                      <a:pt x="164" y="1982"/>
                    </a:cubicBezTo>
                    <a:cubicBezTo>
                      <a:pt x="165" y="1981"/>
                      <a:pt x="166" y="1980"/>
                      <a:pt x="168" y="1979"/>
                    </a:cubicBezTo>
                    <a:cubicBezTo>
                      <a:pt x="168" y="1978"/>
                      <a:pt x="169" y="1978"/>
                      <a:pt x="169" y="1978"/>
                    </a:cubicBezTo>
                    <a:cubicBezTo>
                      <a:pt x="169" y="1978"/>
                      <a:pt x="169" y="1978"/>
                      <a:pt x="169" y="1978"/>
                    </a:cubicBezTo>
                    <a:cubicBezTo>
                      <a:pt x="169" y="1977"/>
                      <a:pt x="169" y="1977"/>
                      <a:pt x="169" y="1977"/>
                    </a:cubicBezTo>
                    <a:cubicBezTo>
                      <a:pt x="169" y="1976"/>
                      <a:pt x="170" y="1973"/>
                      <a:pt x="169" y="1970"/>
                    </a:cubicBezTo>
                    <a:cubicBezTo>
                      <a:pt x="167" y="1967"/>
                      <a:pt x="169" y="1963"/>
                      <a:pt x="170" y="1960"/>
                    </a:cubicBezTo>
                    <a:cubicBezTo>
                      <a:pt x="170" y="1959"/>
                      <a:pt x="171" y="1958"/>
                      <a:pt x="171" y="1958"/>
                    </a:cubicBezTo>
                    <a:cubicBezTo>
                      <a:pt x="171" y="1956"/>
                      <a:pt x="172" y="1955"/>
                      <a:pt x="172" y="1954"/>
                    </a:cubicBezTo>
                    <a:cubicBezTo>
                      <a:pt x="173" y="1954"/>
                      <a:pt x="173" y="1953"/>
                      <a:pt x="173" y="1953"/>
                    </a:cubicBezTo>
                    <a:cubicBezTo>
                      <a:pt x="171" y="1949"/>
                      <a:pt x="176" y="1946"/>
                      <a:pt x="178" y="1945"/>
                    </a:cubicBezTo>
                    <a:cubicBezTo>
                      <a:pt x="180" y="1943"/>
                      <a:pt x="180" y="1939"/>
                      <a:pt x="180" y="1936"/>
                    </a:cubicBezTo>
                    <a:cubicBezTo>
                      <a:pt x="180" y="1934"/>
                      <a:pt x="180" y="1934"/>
                      <a:pt x="180" y="1934"/>
                    </a:cubicBezTo>
                    <a:cubicBezTo>
                      <a:pt x="180" y="1929"/>
                      <a:pt x="183" y="1923"/>
                      <a:pt x="186" y="1921"/>
                    </a:cubicBezTo>
                    <a:cubicBezTo>
                      <a:pt x="189" y="1919"/>
                      <a:pt x="190" y="1917"/>
                      <a:pt x="191" y="1914"/>
                    </a:cubicBezTo>
                    <a:cubicBezTo>
                      <a:pt x="192" y="1911"/>
                      <a:pt x="194" y="1909"/>
                      <a:pt x="195" y="1909"/>
                    </a:cubicBezTo>
                    <a:cubicBezTo>
                      <a:pt x="197" y="1908"/>
                      <a:pt x="198" y="1909"/>
                      <a:pt x="200" y="1910"/>
                    </a:cubicBezTo>
                    <a:cubicBezTo>
                      <a:pt x="200" y="1910"/>
                      <a:pt x="201" y="1911"/>
                      <a:pt x="201" y="1912"/>
                    </a:cubicBezTo>
                    <a:cubicBezTo>
                      <a:pt x="202" y="1912"/>
                      <a:pt x="202" y="1913"/>
                      <a:pt x="203" y="1913"/>
                    </a:cubicBezTo>
                    <a:cubicBezTo>
                      <a:pt x="203" y="1913"/>
                      <a:pt x="203" y="1913"/>
                      <a:pt x="203" y="1913"/>
                    </a:cubicBezTo>
                    <a:cubicBezTo>
                      <a:pt x="205" y="1910"/>
                      <a:pt x="208" y="1907"/>
                      <a:pt x="214" y="1906"/>
                    </a:cubicBezTo>
                    <a:cubicBezTo>
                      <a:pt x="214" y="1906"/>
                      <a:pt x="215" y="1906"/>
                      <a:pt x="215" y="1905"/>
                    </a:cubicBezTo>
                    <a:cubicBezTo>
                      <a:pt x="215" y="1905"/>
                      <a:pt x="214" y="1905"/>
                      <a:pt x="214" y="1905"/>
                    </a:cubicBezTo>
                    <a:cubicBezTo>
                      <a:pt x="210" y="1902"/>
                      <a:pt x="211" y="1900"/>
                      <a:pt x="211" y="1898"/>
                    </a:cubicBezTo>
                    <a:cubicBezTo>
                      <a:pt x="211" y="1896"/>
                      <a:pt x="212" y="1895"/>
                      <a:pt x="212" y="1892"/>
                    </a:cubicBezTo>
                    <a:cubicBezTo>
                      <a:pt x="212" y="1891"/>
                      <a:pt x="212" y="1889"/>
                      <a:pt x="212" y="1888"/>
                    </a:cubicBezTo>
                    <a:cubicBezTo>
                      <a:pt x="212" y="1888"/>
                      <a:pt x="211" y="1887"/>
                      <a:pt x="211" y="1887"/>
                    </a:cubicBezTo>
                    <a:cubicBezTo>
                      <a:pt x="211" y="1887"/>
                      <a:pt x="211" y="1886"/>
                      <a:pt x="211" y="1886"/>
                    </a:cubicBezTo>
                    <a:cubicBezTo>
                      <a:pt x="210" y="1885"/>
                      <a:pt x="208" y="1883"/>
                      <a:pt x="207" y="1879"/>
                    </a:cubicBezTo>
                    <a:cubicBezTo>
                      <a:pt x="206" y="1877"/>
                      <a:pt x="205" y="1876"/>
                      <a:pt x="201" y="1876"/>
                    </a:cubicBezTo>
                    <a:cubicBezTo>
                      <a:pt x="200" y="1877"/>
                      <a:pt x="194" y="1877"/>
                      <a:pt x="189" y="1875"/>
                    </a:cubicBezTo>
                    <a:cubicBezTo>
                      <a:pt x="184" y="1873"/>
                      <a:pt x="183" y="1869"/>
                      <a:pt x="183" y="1864"/>
                    </a:cubicBezTo>
                    <a:cubicBezTo>
                      <a:pt x="183" y="1865"/>
                      <a:pt x="183" y="1865"/>
                      <a:pt x="182" y="1865"/>
                    </a:cubicBezTo>
                    <a:cubicBezTo>
                      <a:pt x="181" y="1867"/>
                      <a:pt x="181" y="1868"/>
                      <a:pt x="180" y="1868"/>
                    </a:cubicBezTo>
                    <a:cubicBezTo>
                      <a:pt x="179" y="1868"/>
                      <a:pt x="179" y="1868"/>
                      <a:pt x="178" y="1869"/>
                    </a:cubicBezTo>
                    <a:cubicBezTo>
                      <a:pt x="178" y="1869"/>
                      <a:pt x="178" y="1869"/>
                      <a:pt x="178" y="1869"/>
                    </a:cubicBezTo>
                    <a:cubicBezTo>
                      <a:pt x="178" y="1870"/>
                      <a:pt x="178" y="1871"/>
                      <a:pt x="180" y="1873"/>
                    </a:cubicBezTo>
                    <a:cubicBezTo>
                      <a:pt x="183" y="1877"/>
                      <a:pt x="181" y="1879"/>
                      <a:pt x="181" y="1879"/>
                    </a:cubicBezTo>
                    <a:cubicBezTo>
                      <a:pt x="179" y="1881"/>
                      <a:pt x="175" y="1880"/>
                      <a:pt x="173" y="1879"/>
                    </a:cubicBezTo>
                    <a:cubicBezTo>
                      <a:pt x="173" y="1878"/>
                      <a:pt x="173" y="1878"/>
                      <a:pt x="173" y="1878"/>
                    </a:cubicBezTo>
                    <a:cubicBezTo>
                      <a:pt x="172" y="1877"/>
                      <a:pt x="170" y="1875"/>
                      <a:pt x="168" y="1874"/>
                    </a:cubicBezTo>
                    <a:cubicBezTo>
                      <a:pt x="166" y="1873"/>
                      <a:pt x="165" y="1871"/>
                      <a:pt x="164" y="1870"/>
                    </a:cubicBezTo>
                    <a:cubicBezTo>
                      <a:pt x="164" y="1870"/>
                      <a:pt x="163" y="1869"/>
                      <a:pt x="163" y="1869"/>
                    </a:cubicBezTo>
                    <a:cubicBezTo>
                      <a:pt x="161" y="1870"/>
                      <a:pt x="154" y="1872"/>
                      <a:pt x="148" y="1871"/>
                    </a:cubicBezTo>
                    <a:cubicBezTo>
                      <a:pt x="144" y="1871"/>
                      <a:pt x="140" y="1871"/>
                      <a:pt x="139" y="1877"/>
                    </a:cubicBezTo>
                    <a:cubicBezTo>
                      <a:pt x="138" y="1881"/>
                      <a:pt x="135" y="1883"/>
                      <a:pt x="131" y="1884"/>
                    </a:cubicBezTo>
                    <a:cubicBezTo>
                      <a:pt x="129" y="1885"/>
                      <a:pt x="126" y="1885"/>
                      <a:pt x="124" y="1883"/>
                    </a:cubicBezTo>
                    <a:cubicBezTo>
                      <a:pt x="124" y="1883"/>
                      <a:pt x="124" y="1883"/>
                      <a:pt x="124" y="1883"/>
                    </a:cubicBezTo>
                    <a:cubicBezTo>
                      <a:pt x="123" y="1883"/>
                      <a:pt x="121" y="1882"/>
                      <a:pt x="117" y="1880"/>
                    </a:cubicBezTo>
                    <a:cubicBezTo>
                      <a:pt x="116" y="1879"/>
                      <a:pt x="115" y="1879"/>
                      <a:pt x="115" y="1879"/>
                    </a:cubicBezTo>
                    <a:cubicBezTo>
                      <a:pt x="115" y="1879"/>
                      <a:pt x="115" y="1880"/>
                      <a:pt x="115" y="1880"/>
                    </a:cubicBezTo>
                    <a:cubicBezTo>
                      <a:pt x="114" y="1880"/>
                      <a:pt x="112" y="1882"/>
                      <a:pt x="109" y="1881"/>
                    </a:cubicBezTo>
                    <a:cubicBezTo>
                      <a:pt x="105" y="1881"/>
                      <a:pt x="103" y="1881"/>
                      <a:pt x="101" y="1880"/>
                    </a:cubicBezTo>
                    <a:cubicBezTo>
                      <a:pt x="99" y="1880"/>
                      <a:pt x="98" y="1879"/>
                      <a:pt x="96" y="1879"/>
                    </a:cubicBezTo>
                    <a:cubicBezTo>
                      <a:pt x="95" y="1879"/>
                      <a:pt x="91" y="1879"/>
                      <a:pt x="91" y="1880"/>
                    </a:cubicBezTo>
                    <a:cubicBezTo>
                      <a:pt x="90" y="1880"/>
                      <a:pt x="90" y="1881"/>
                      <a:pt x="90" y="1881"/>
                    </a:cubicBezTo>
                    <a:cubicBezTo>
                      <a:pt x="91" y="1884"/>
                      <a:pt x="90" y="1885"/>
                      <a:pt x="89" y="1886"/>
                    </a:cubicBezTo>
                    <a:cubicBezTo>
                      <a:pt x="88" y="1888"/>
                      <a:pt x="85" y="1888"/>
                      <a:pt x="83" y="1887"/>
                    </a:cubicBezTo>
                    <a:cubicBezTo>
                      <a:pt x="82" y="1887"/>
                      <a:pt x="82" y="1887"/>
                      <a:pt x="81" y="1887"/>
                    </a:cubicBezTo>
                    <a:cubicBezTo>
                      <a:pt x="79" y="1887"/>
                      <a:pt x="76" y="1887"/>
                      <a:pt x="70" y="1885"/>
                    </a:cubicBezTo>
                    <a:cubicBezTo>
                      <a:pt x="66" y="1884"/>
                      <a:pt x="66" y="1885"/>
                      <a:pt x="63" y="1887"/>
                    </a:cubicBezTo>
                    <a:cubicBezTo>
                      <a:pt x="63" y="1888"/>
                      <a:pt x="62" y="1888"/>
                      <a:pt x="62" y="1889"/>
                    </a:cubicBezTo>
                    <a:cubicBezTo>
                      <a:pt x="61" y="1890"/>
                      <a:pt x="60" y="1891"/>
                      <a:pt x="59" y="1892"/>
                    </a:cubicBezTo>
                    <a:cubicBezTo>
                      <a:pt x="59" y="1892"/>
                      <a:pt x="60" y="1892"/>
                      <a:pt x="60" y="1892"/>
                    </a:cubicBezTo>
                    <a:cubicBezTo>
                      <a:pt x="61" y="1891"/>
                      <a:pt x="61" y="1891"/>
                      <a:pt x="61" y="1891"/>
                    </a:cubicBezTo>
                    <a:cubicBezTo>
                      <a:pt x="64" y="1890"/>
                      <a:pt x="65" y="1889"/>
                      <a:pt x="67" y="1890"/>
                    </a:cubicBezTo>
                    <a:cubicBezTo>
                      <a:pt x="68" y="1890"/>
                      <a:pt x="68" y="1892"/>
                      <a:pt x="68" y="1893"/>
                    </a:cubicBezTo>
                    <a:cubicBezTo>
                      <a:pt x="69" y="1898"/>
                      <a:pt x="66" y="1899"/>
                      <a:pt x="59" y="1904"/>
                    </a:cubicBezTo>
                    <a:cubicBezTo>
                      <a:pt x="56" y="1905"/>
                      <a:pt x="52" y="1908"/>
                      <a:pt x="48" y="1910"/>
                    </a:cubicBezTo>
                    <a:cubicBezTo>
                      <a:pt x="41" y="1914"/>
                      <a:pt x="32" y="1919"/>
                      <a:pt x="31" y="1921"/>
                    </a:cubicBezTo>
                    <a:cubicBezTo>
                      <a:pt x="30" y="1921"/>
                      <a:pt x="29" y="1922"/>
                      <a:pt x="28" y="1922"/>
                    </a:cubicBezTo>
                    <a:cubicBezTo>
                      <a:pt x="25" y="1925"/>
                      <a:pt x="20" y="1929"/>
                      <a:pt x="16" y="1930"/>
                    </a:cubicBezTo>
                    <a:cubicBezTo>
                      <a:pt x="14" y="1930"/>
                      <a:pt x="14" y="1930"/>
                      <a:pt x="14" y="1930"/>
                    </a:cubicBezTo>
                    <a:cubicBezTo>
                      <a:pt x="14" y="1930"/>
                      <a:pt x="14" y="1930"/>
                      <a:pt x="14" y="1931"/>
                    </a:cubicBezTo>
                    <a:cubicBezTo>
                      <a:pt x="13" y="1932"/>
                      <a:pt x="13" y="1933"/>
                      <a:pt x="11" y="1935"/>
                    </a:cubicBezTo>
                    <a:cubicBezTo>
                      <a:pt x="11" y="1936"/>
                      <a:pt x="10" y="1937"/>
                      <a:pt x="10" y="1937"/>
                    </a:cubicBezTo>
                    <a:cubicBezTo>
                      <a:pt x="10" y="1937"/>
                      <a:pt x="10" y="1937"/>
                      <a:pt x="11" y="1937"/>
                    </a:cubicBezTo>
                    <a:cubicBezTo>
                      <a:pt x="11" y="1938"/>
                      <a:pt x="12" y="1940"/>
                      <a:pt x="12" y="1942"/>
                    </a:cubicBezTo>
                    <a:cubicBezTo>
                      <a:pt x="13" y="1946"/>
                      <a:pt x="12" y="1948"/>
                      <a:pt x="11" y="1949"/>
                    </a:cubicBezTo>
                    <a:cubicBezTo>
                      <a:pt x="11" y="1950"/>
                      <a:pt x="10" y="1951"/>
                      <a:pt x="11" y="1951"/>
                    </a:cubicBezTo>
                    <a:cubicBezTo>
                      <a:pt x="11" y="1952"/>
                      <a:pt x="11" y="1952"/>
                      <a:pt x="11" y="1953"/>
                    </a:cubicBezTo>
                    <a:cubicBezTo>
                      <a:pt x="12" y="1956"/>
                      <a:pt x="13" y="1960"/>
                      <a:pt x="9" y="1968"/>
                    </a:cubicBezTo>
                    <a:cubicBezTo>
                      <a:pt x="6" y="1974"/>
                      <a:pt x="11" y="1980"/>
                      <a:pt x="12" y="1981"/>
                    </a:cubicBezTo>
                    <a:cubicBezTo>
                      <a:pt x="12" y="1981"/>
                      <a:pt x="12" y="1981"/>
                      <a:pt x="13" y="1982"/>
                    </a:cubicBezTo>
                    <a:cubicBezTo>
                      <a:pt x="17" y="1984"/>
                      <a:pt x="17" y="1987"/>
                      <a:pt x="14" y="1993"/>
                    </a:cubicBezTo>
                    <a:cubicBezTo>
                      <a:pt x="13" y="1994"/>
                      <a:pt x="13" y="1996"/>
                      <a:pt x="14" y="1997"/>
                    </a:cubicBezTo>
                    <a:cubicBezTo>
                      <a:pt x="14" y="1998"/>
                      <a:pt x="15" y="1999"/>
                      <a:pt x="16" y="1999"/>
                    </a:cubicBezTo>
                    <a:cubicBezTo>
                      <a:pt x="17" y="1999"/>
                      <a:pt x="17" y="1999"/>
                      <a:pt x="18" y="1999"/>
                    </a:cubicBezTo>
                    <a:cubicBezTo>
                      <a:pt x="21" y="2000"/>
                      <a:pt x="26" y="2000"/>
                      <a:pt x="27" y="2003"/>
                    </a:cubicBezTo>
                    <a:cubicBezTo>
                      <a:pt x="27" y="2005"/>
                      <a:pt x="31" y="2008"/>
                      <a:pt x="33" y="2008"/>
                    </a:cubicBezTo>
                    <a:cubicBezTo>
                      <a:pt x="36" y="2008"/>
                      <a:pt x="38" y="2009"/>
                      <a:pt x="38" y="2012"/>
                    </a:cubicBezTo>
                    <a:cubicBezTo>
                      <a:pt x="39" y="2012"/>
                      <a:pt x="39" y="2012"/>
                      <a:pt x="40" y="2012"/>
                    </a:cubicBezTo>
                    <a:cubicBezTo>
                      <a:pt x="43" y="2012"/>
                      <a:pt x="44" y="2013"/>
                      <a:pt x="46" y="2014"/>
                    </a:cubicBezTo>
                    <a:cubicBezTo>
                      <a:pt x="47" y="2014"/>
                      <a:pt x="47" y="2014"/>
                      <a:pt x="47" y="2014"/>
                    </a:cubicBezTo>
                    <a:cubicBezTo>
                      <a:pt x="48" y="2015"/>
                      <a:pt x="48" y="2015"/>
                      <a:pt x="49" y="2015"/>
                    </a:cubicBezTo>
                    <a:cubicBezTo>
                      <a:pt x="50" y="2016"/>
                      <a:pt x="51" y="2017"/>
                      <a:pt x="59" y="2018"/>
                    </a:cubicBezTo>
                    <a:cubicBezTo>
                      <a:pt x="65" y="2018"/>
                      <a:pt x="67" y="2019"/>
                      <a:pt x="68" y="2020"/>
                    </a:cubicBezTo>
                    <a:cubicBezTo>
                      <a:pt x="68" y="2020"/>
                      <a:pt x="69" y="2020"/>
                      <a:pt x="70" y="2021"/>
                    </a:cubicBezTo>
                    <a:cubicBezTo>
                      <a:pt x="75" y="2021"/>
                      <a:pt x="76" y="2021"/>
                      <a:pt x="78" y="2021"/>
                    </a:cubicBezTo>
                    <a:cubicBezTo>
                      <a:pt x="79" y="2021"/>
                      <a:pt x="80" y="2021"/>
                      <a:pt x="81" y="2021"/>
                    </a:cubicBezTo>
                    <a:close/>
                    <a:moveTo>
                      <a:pt x="177" y="1877"/>
                    </a:moveTo>
                    <a:cubicBezTo>
                      <a:pt x="177" y="1877"/>
                      <a:pt x="177" y="1877"/>
                      <a:pt x="177" y="1877"/>
                    </a:cubicBezTo>
                    <a:close/>
                    <a:moveTo>
                      <a:pt x="452" y="1681"/>
                    </a:moveTo>
                    <a:cubicBezTo>
                      <a:pt x="451" y="1681"/>
                      <a:pt x="450" y="1680"/>
                      <a:pt x="450" y="1680"/>
                    </a:cubicBezTo>
                    <a:cubicBezTo>
                      <a:pt x="448" y="1678"/>
                      <a:pt x="447" y="1676"/>
                      <a:pt x="448" y="1674"/>
                    </a:cubicBezTo>
                    <a:cubicBezTo>
                      <a:pt x="449" y="1672"/>
                      <a:pt x="449" y="1671"/>
                      <a:pt x="451" y="1670"/>
                    </a:cubicBezTo>
                    <a:cubicBezTo>
                      <a:pt x="452" y="1669"/>
                      <a:pt x="452" y="1669"/>
                      <a:pt x="452" y="1669"/>
                    </a:cubicBezTo>
                    <a:cubicBezTo>
                      <a:pt x="453" y="1668"/>
                      <a:pt x="455" y="1667"/>
                      <a:pt x="457" y="1667"/>
                    </a:cubicBezTo>
                    <a:cubicBezTo>
                      <a:pt x="458" y="1666"/>
                      <a:pt x="460" y="1666"/>
                      <a:pt x="461" y="1666"/>
                    </a:cubicBezTo>
                    <a:cubicBezTo>
                      <a:pt x="464" y="1664"/>
                      <a:pt x="466" y="1665"/>
                      <a:pt x="467" y="1666"/>
                    </a:cubicBezTo>
                    <a:cubicBezTo>
                      <a:pt x="468" y="1668"/>
                      <a:pt x="468" y="1670"/>
                      <a:pt x="467" y="1672"/>
                    </a:cubicBezTo>
                    <a:cubicBezTo>
                      <a:pt x="467" y="1672"/>
                      <a:pt x="467" y="1672"/>
                      <a:pt x="467" y="1673"/>
                    </a:cubicBezTo>
                    <a:cubicBezTo>
                      <a:pt x="467" y="1675"/>
                      <a:pt x="467" y="1677"/>
                      <a:pt x="465" y="1678"/>
                    </a:cubicBezTo>
                    <a:cubicBezTo>
                      <a:pt x="463" y="1680"/>
                      <a:pt x="461" y="1678"/>
                      <a:pt x="460" y="1677"/>
                    </a:cubicBezTo>
                    <a:cubicBezTo>
                      <a:pt x="460" y="1677"/>
                      <a:pt x="460" y="1677"/>
                      <a:pt x="459" y="1678"/>
                    </a:cubicBezTo>
                    <a:cubicBezTo>
                      <a:pt x="457" y="1680"/>
                      <a:pt x="455" y="1680"/>
                      <a:pt x="453" y="1680"/>
                    </a:cubicBezTo>
                    <a:cubicBezTo>
                      <a:pt x="453" y="1680"/>
                      <a:pt x="452" y="1681"/>
                      <a:pt x="452" y="1681"/>
                    </a:cubicBezTo>
                    <a:close/>
                    <a:moveTo>
                      <a:pt x="452" y="1676"/>
                    </a:moveTo>
                    <a:cubicBezTo>
                      <a:pt x="452" y="1676"/>
                      <a:pt x="451" y="1676"/>
                      <a:pt x="451" y="1676"/>
                    </a:cubicBezTo>
                    <a:cubicBezTo>
                      <a:pt x="452" y="1677"/>
                      <a:pt x="452" y="1677"/>
                      <a:pt x="452" y="1677"/>
                    </a:cubicBezTo>
                    <a:cubicBezTo>
                      <a:pt x="452" y="1676"/>
                      <a:pt x="452" y="1676"/>
                      <a:pt x="452" y="1676"/>
                    </a:cubicBezTo>
                    <a:cubicBezTo>
                      <a:pt x="452" y="1676"/>
                      <a:pt x="452" y="1676"/>
                      <a:pt x="452" y="1676"/>
                    </a:cubicBezTo>
                    <a:close/>
                    <a:moveTo>
                      <a:pt x="462" y="1670"/>
                    </a:moveTo>
                    <a:cubicBezTo>
                      <a:pt x="461" y="1671"/>
                      <a:pt x="459" y="1671"/>
                      <a:pt x="458" y="1671"/>
                    </a:cubicBezTo>
                    <a:cubicBezTo>
                      <a:pt x="457" y="1672"/>
                      <a:pt x="456" y="1672"/>
                      <a:pt x="455" y="1673"/>
                    </a:cubicBezTo>
                    <a:cubicBezTo>
                      <a:pt x="454" y="1673"/>
                      <a:pt x="454" y="1673"/>
                      <a:pt x="454" y="1673"/>
                    </a:cubicBezTo>
                    <a:cubicBezTo>
                      <a:pt x="453" y="1675"/>
                      <a:pt x="453" y="1675"/>
                      <a:pt x="452" y="1675"/>
                    </a:cubicBezTo>
                    <a:cubicBezTo>
                      <a:pt x="453" y="1675"/>
                      <a:pt x="455" y="1675"/>
                      <a:pt x="456" y="1675"/>
                    </a:cubicBezTo>
                    <a:cubicBezTo>
                      <a:pt x="457" y="1674"/>
                      <a:pt x="459" y="1671"/>
                      <a:pt x="462" y="1673"/>
                    </a:cubicBezTo>
                    <a:cubicBezTo>
                      <a:pt x="462" y="1672"/>
                      <a:pt x="462" y="1671"/>
                      <a:pt x="462" y="1670"/>
                    </a:cubicBezTo>
                    <a:close/>
                    <a:moveTo>
                      <a:pt x="466" y="1672"/>
                    </a:moveTo>
                    <a:cubicBezTo>
                      <a:pt x="466" y="1672"/>
                      <a:pt x="466" y="1672"/>
                      <a:pt x="466" y="1672"/>
                    </a:cubicBezTo>
                    <a:cubicBezTo>
                      <a:pt x="466" y="1672"/>
                      <a:pt x="466" y="1672"/>
                      <a:pt x="466" y="1672"/>
                    </a:cubicBezTo>
                    <a:close/>
                    <a:moveTo>
                      <a:pt x="1049" y="934"/>
                    </a:moveTo>
                    <a:cubicBezTo>
                      <a:pt x="1049" y="934"/>
                      <a:pt x="1049" y="934"/>
                      <a:pt x="1049" y="934"/>
                    </a:cubicBezTo>
                    <a:cubicBezTo>
                      <a:pt x="1048" y="934"/>
                      <a:pt x="1048" y="934"/>
                      <a:pt x="1048" y="934"/>
                    </a:cubicBezTo>
                    <a:cubicBezTo>
                      <a:pt x="1045" y="934"/>
                      <a:pt x="1042" y="934"/>
                      <a:pt x="1041" y="929"/>
                    </a:cubicBezTo>
                    <a:cubicBezTo>
                      <a:pt x="1041" y="927"/>
                      <a:pt x="1040" y="927"/>
                      <a:pt x="1040" y="926"/>
                    </a:cubicBezTo>
                    <a:cubicBezTo>
                      <a:pt x="1039" y="925"/>
                      <a:pt x="1038" y="924"/>
                      <a:pt x="1037" y="921"/>
                    </a:cubicBezTo>
                    <a:cubicBezTo>
                      <a:pt x="1037" y="921"/>
                      <a:pt x="1037" y="921"/>
                      <a:pt x="1037" y="921"/>
                    </a:cubicBezTo>
                    <a:cubicBezTo>
                      <a:pt x="1034" y="917"/>
                      <a:pt x="1036" y="915"/>
                      <a:pt x="1037" y="914"/>
                    </a:cubicBezTo>
                    <a:cubicBezTo>
                      <a:pt x="1041" y="911"/>
                      <a:pt x="1049" y="914"/>
                      <a:pt x="1051" y="915"/>
                    </a:cubicBezTo>
                    <a:cubicBezTo>
                      <a:pt x="1052" y="917"/>
                      <a:pt x="1052" y="917"/>
                      <a:pt x="1057" y="918"/>
                    </a:cubicBezTo>
                    <a:cubicBezTo>
                      <a:pt x="1063" y="919"/>
                      <a:pt x="1065" y="924"/>
                      <a:pt x="1066" y="926"/>
                    </a:cubicBezTo>
                    <a:cubicBezTo>
                      <a:pt x="1066" y="927"/>
                      <a:pt x="1066" y="928"/>
                      <a:pt x="1065" y="929"/>
                    </a:cubicBezTo>
                    <a:cubicBezTo>
                      <a:pt x="1062" y="933"/>
                      <a:pt x="1052" y="934"/>
                      <a:pt x="1049" y="934"/>
                    </a:cubicBezTo>
                    <a:close/>
                    <a:moveTo>
                      <a:pt x="1041" y="919"/>
                    </a:moveTo>
                    <a:cubicBezTo>
                      <a:pt x="1042" y="922"/>
                      <a:pt x="1043" y="923"/>
                      <a:pt x="1043" y="923"/>
                    </a:cubicBezTo>
                    <a:cubicBezTo>
                      <a:pt x="1044" y="924"/>
                      <a:pt x="1045" y="925"/>
                      <a:pt x="1046" y="927"/>
                    </a:cubicBezTo>
                    <a:cubicBezTo>
                      <a:pt x="1046" y="929"/>
                      <a:pt x="1046" y="929"/>
                      <a:pt x="1048" y="929"/>
                    </a:cubicBezTo>
                    <a:cubicBezTo>
                      <a:pt x="1049" y="929"/>
                      <a:pt x="1049" y="929"/>
                      <a:pt x="1049" y="929"/>
                    </a:cubicBezTo>
                    <a:cubicBezTo>
                      <a:pt x="1052" y="930"/>
                      <a:pt x="1059" y="928"/>
                      <a:pt x="1061" y="927"/>
                    </a:cubicBezTo>
                    <a:cubicBezTo>
                      <a:pt x="1060" y="925"/>
                      <a:pt x="1059" y="923"/>
                      <a:pt x="1056" y="922"/>
                    </a:cubicBezTo>
                    <a:cubicBezTo>
                      <a:pt x="1051" y="922"/>
                      <a:pt x="1050" y="921"/>
                      <a:pt x="1047" y="919"/>
                    </a:cubicBezTo>
                    <a:cubicBezTo>
                      <a:pt x="1046" y="918"/>
                      <a:pt x="1041" y="917"/>
                      <a:pt x="1040" y="917"/>
                    </a:cubicBezTo>
                    <a:cubicBezTo>
                      <a:pt x="1040" y="917"/>
                      <a:pt x="1040" y="918"/>
                      <a:pt x="1041" y="919"/>
                    </a:cubicBezTo>
                    <a:close/>
                    <a:moveTo>
                      <a:pt x="1012" y="813"/>
                    </a:moveTo>
                    <a:cubicBezTo>
                      <a:pt x="1011" y="813"/>
                      <a:pt x="1008" y="812"/>
                      <a:pt x="1007" y="811"/>
                    </a:cubicBezTo>
                    <a:cubicBezTo>
                      <a:pt x="1007" y="810"/>
                      <a:pt x="1007" y="810"/>
                      <a:pt x="1005" y="809"/>
                    </a:cubicBezTo>
                    <a:cubicBezTo>
                      <a:pt x="1003" y="809"/>
                      <a:pt x="1002" y="808"/>
                      <a:pt x="1001" y="808"/>
                    </a:cubicBezTo>
                    <a:cubicBezTo>
                      <a:pt x="1001" y="807"/>
                      <a:pt x="1000" y="807"/>
                      <a:pt x="999" y="807"/>
                    </a:cubicBezTo>
                    <a:cubicBezTo>
                      <a:pt x="999" y="807"/>
                      <a:pt x="999" y="807"/>
                      <a:pt x="999" y="807"/>
                    </a:cubicBezTo>
                    <a:cubicBezTo>
                      <a:pt x="998" y="806"/>
                      <a:pt x="997" y="806"/>
                      <a:pt x="997" y="804"/>
                    </a:cubicBezTo>
                    <a:cubicBezTo>
                      <a:pt x="997" y="803"/>
                      <a:pt x="997" y="803"/>
                      <a:pt x="997" y="803"/>
                    </a:cubicBezTo>
                    <a:cubicBezTo>
                      <a:pt x="998" y="802"/>
                      <a:pt x="998" y="802"/>
                      <a:pt x="998" y="802"/>
                    </a:cubicBezTo>
                    <a:cubicBezTo>
                      <a:pt x="1000" y="801"/>
                      <a:pt x="1004" y="801"/>
                      <a:pt x="1005" y="802"/>
                    </a:cubicBezTo>
                    <a:cubicBezTo>
                      <a:pt x="1006" y="802"/>
                      <a:pt x="1007" y="802"/>
                      <a:pt x="1007" y="802"/>
                    </a:cubicBezTo>
                    <a:cubicBezTo>
                      <a:pt x="1009" y="803"/>
                      <a:pt x="1010" y="803"/>
                      <a:pt x="1011" y="804"/>
                    </a:cubicBezTo>
                    <a:cubicBezTo>
                      <a:pt x="1014" y="805"/>
                      <a:pt x="1016" y="809"/>
                      <a:pt x="1015" y="811"/>
                    </a:cubicBezTo>
                    <a:cubicBezTo>
                      <a:pt x="1015" y="812"/>
                      <a:pt x="1015" y="812"/>
                      <a:pt x="1015" y="812"/>
                    </a:cubicBezTo>
                    <a:cubicBezTo>
                      <a:pt x="1013" y="813"/>
                      <a:pt x="1013" y="813"/>
                      <a:pt x="1013" y="813"/>
                    </a:cubicBezTo>
                    <a:cubicBezTo>
                      <a:pt x="1013" y="813"/>
                      <a:pt x="1013" y="813"/>
                      <a:pt x="1012" y="813"/>
                    </a:cubicBezTo>
                    <a:close/>
                    <a:moveTo>
                      <a:pt x="1001" y="802"/>
                    </a:moveTo>
                    <a:cubicBezTo>
                      <a:pt x="1000" y="805"/>
                      <a:pt x="1000" y="805"/>
                      <a:pt x="1000" y="805"/>
                    </a:cubicBezTo>
                    <a:cubicBezTo>
                      <a:pt x="1001" y="802"/>
                      <a:pt x="1001" y="802"/>
                      <a:pt x="1001" y="802"/>
                    </a:cubicBezTo>
                    <a:cubicBezTo>
                      <a:pt x="1001" y="802"/>
                      <a:pt x="1001" y="802"/>
                      <a:pt x="1001" y="802"/>
                    </a:cubicBezTo>
                    <a:close/>
                    <a:moveTo>
                      <a:pt x="1014" y="802"/>
                    </a:moveTo>
                    <a:cubicBezTo>
                      <a:pt x="1010" y="802"/>
                      <a:pt x="1000" y="798"/>
                      <a:pt x="997" y="797"/>
                    </a:cubicBezTo>
                    <a:cubicBezTo>
                      <a:pt x="993" y="795"/>
                      <a:pt x="986" y="792"/>
                      <a:pt x="982" y="791"/>
                    </a:cubicBezTo>
                    <a:cubicBezTo>
                      <a:pt x="978" y="789"/>
                      <a:pt x="971" y="785"/>
                      <a:pt x="968" y="782"/>
                    </a:cubicBezTo>
                    <a:cubicBezTo>
                      <a:pt x="968" y="783"/>
                      <a:pt x="966" y="783"/>
                      <a:pt x="965" y="783"/>
                    </a:cubicBezTo>
                    <a:cubicBezTo>
                      <a:pt x="963" y="782"/>
                      <a:pt x="962" y="779"/>
                      <a:pt x="961" y="777"/>
                    </a:cubicBezTo>
                    <a:cubicBezTo>
                      <a:pt x="960" y="774"/>
                      <a:pt x="963" y="771"/>
                      <a:pt x="967" y="768"/>
                    </a:cubicBezTo>
                    <a:cubicBezTo>
                      <a:pt x="968" y="766"/>
                      <a:pt x="971" y="766"/>
                      <a:pt x="974" y="766"/>
                    </a:cubicBezTo>
                    <a:cubicBezTo>
                      <a:pt x="977" y="767"/>
                      <a:pt x="981" y="769"/>
                      <a:pt x="982" y="771"/>
                    </a:cubicBezTo>
                    <a:cubicBezTo>
                      <a:pt x="983" y="772"/>
                      <a:pt x="986" y="774"/>
                      <a:pt x="988" y="775"/>
                    </a:cubicBezTo>
                    <a:cubicBezTo>
                      <a:pt x="989" y="776"/>
                      <a:pt x="990" y="776"/>
                      <a:pt x="991" y="776"/>
                    </a:cubicBezTo>
                    <a:cubicBezTo>
                      <a:pt x="994" y="777"/>
                      <a:pt x="998" y="779"/>
                      <a:pt x="1000" y="781"/>
                    </a:cubicBezTo>
                    <a:cubicBezTo>
                      <a:pt x="1001" y="783"/>
                      <a:pt x="1012" y="787"/>
                      <a:pt x="1016" y="787"/>
                    </a:cubicBezTo>
                    <a:cubicBezTo>
                      <a:pt x="1018" y="787"/>
                      <a:pt x="1020" y="788"/>
                      <a:pt x="1021" y="790"/>
                    </a:cubicBezTo>
                    <a:cubicBezTo>
                      <a:pt x="1022" y="792"/>
                      <a:pt x="1022" y="794"/>
                      <a:pt x="1021" y="796"/>
                    </a:cubicBezTo>
                    <a:cubicBezTo>
                      <a:pt x="1020" y="798"/>
                      <a:pt x="1018" y="801"/>
                      <a:pt x="1014" y="802"/>
                    </a:cubicBezTo>
                    <a:cubicBezTo>
                      <a:pt x="1014" y="802"/>
                      <a:pt x="1014" y="802"/>
                      <a:pt x="1014" y="802"/>
                    </a:cubicBezTo>
                    <a:close/>
                    <a:moveTo>
                      <a:pt x="968" y="776"/>
                    </a:moveTo>
                    <a:cubicBezTo>
                      <a:pt x="969" y="776"/>
                      <a:pt x="970" y="777"/>
                      <a:pt x="970" y="777"/>
                    </a:cubicBezTo>
                    <a:cubicBezTo>
                      <a:pt x="971" y="778"/>
                      <a:pt x="971" y="778"/>
                      <a:pt x="971" y="778"/>
                    </a:cubicBezTo>
                    <a:cubicBezTo>
                      <a:pt x="974" y="781"/>
                      <a:pt x="980" y="785"/>
                      <a:pt x="984" y="786"/>
                    </a:cubicBezTo>
                    <a:cubicBezTo>
                      <a:pt x="988" y="788"/>
                      <a:pt x="995" y="791"/>
                      <a:pt x="999" y="793"/>
                    </a:cubicBezTo>
                    <a:cubicBezTo>
                      <a:pt x="1003" y="794"/>
                      <a:pt x="1012" y="797"/>
                      <a:pt x="1014" y="797"/>
                    </a:cubicBezTo>
                    <a:cubicBezTo>
                      <a:pt x="1015" y="797"/>
                      <a:pt x="1015" y="797"/>
                      <a:pt x="1017" y="794"/>
                    </a:cubicBezTo>
                    <a:cubicBezTo>
                      <a:pt x="1017" y="793"/>
                      <a:pt x="1017" y="793"/>
                      <a:pt x="1017" y="792"/>
                    </a:cubicBezTo>
                    <a:cubicBezTo>
                      <a:pt x="1017" y="792"/>
                      <a:pt x="1016" y="792"/>
                      <a:pt x="1015" y="792"/>
                    </a:cubicBezTo>
                    <a:cubicBezTo>
                      <a:pt x="1012" y="791"/>
                      <a:pt x="999" y="787"/>
                      <a:pt x="996" y="784"/>
                    </a:cubicBezTo>
                    <a:cubicBezTo>
                      <a:pt x="995" y="783"/>
                      <a:pt x="992" y="782"/>
                      <a:pt x="989" y="781"/>
                    </a:cubicBezTo>
                    <a:cubicBezTo>
                      <a:pt x="988" y="780"/>
                      <a:pt x="987" y="780"/>
                      <a:pt x="986" y="779"/>
                    </a:cubicBezTo>
                    <a:cubicBezTo>
                      <a:pt x="983" y="778"/>
                      <a:pt x="980" y="775"/>
                      <a:pt x="978" y="773"/>
                    </a:cubicBezTo>
                    <a:cubicBezTo>
                      <a:pt x="978" y="772"/>
                      <a:pt x="975" y="771"/>
                      <a:pt x="972" y="771"/>
                    </a:cubicBezTo>
                    <a:cubicBezTo>
                      <a:pt x="972" y="771"/>
                      <a:pt x="970" y="771"/>
                      <a:pt x="970" y="771"/>
                    </a:cubicBezTo>
                    <a:cubicBezTo>
                      <a:pt x="966" y="774"/>
                      <a:pt x="966" y="775"/>
                      <a:pt x="966" y="776"/>
                    </a:cubicBezTo>
                    <a:cubicBezTo>
                      <a:pt x="966" y="776"/>
                      <a:pt x="966" y="776"/>
                      <a:pt x="966" y="777"/>
                    </a:cubicBezTo>
                    <a:cubicBezTo>
                      <a:pt x="967" y="776"/>
                      <a:pt x="967" y="776"/>
                      <a:pt x="967" y="776"/>
                    </a:cubicBezTo>
                    <a:cubicBezTo>
                      <a:pt x="967" y="776"/>
                      <a:pt x="968" y="776"/>
                      <a:pt x="968" y="776"/>
                    </a:cubicBezTo>
                    <a:close/>
                    <a:moveTo>
                      <a:pt x="966" y="778"/>
                    </a:moveTo>
                    <a:cubicBezTo>
                      <a:pt x="967" y="780"/>
                      <a:pt x="967" y="780"/>
                      <a:pt x="967" y="780"/>
                    </a:cubicBezTo>
                    <a:lnTo>
                      <a:pt x="966" y="778"/>
                    </a:lnTo>
                    <a:close/>
                    <a:moveTo>
                      <a:pt x="966" y="778"/>
                    </a:moveTo>
                    <a:cubicBezTo>
                      <a:pt x="966" y="778"/>
                      <a:pt x="966" y="778"/>
                      <a:pt x="966" y="778"/>
                    </a:cubicBezTo>
                    <a:cubicBezTo>
                      <a:pt x="967" y="780"/>
                      <a:pt x="967" y="780"/>
                      <a:pt x="967" y="780"/>
                    </a:cubicBezTo>
                    <a:lnTo>
                      <a:pt x="966" y="778"/>
                    </a:lnTo>
                    <a:close/>
                    <a:moveTo>
                      <a:pt x="870" y="236"/>
                    </a:moveTo>
                    <a:cubicBezTo>
                      <a:pt x="869" y="236"/>
                      <a:pt x="868" y="235"/>
                      <a:pt x="867" y="235"/>
                    </a:cubicBezTo>
                    <a:cubicBezTo>
                      <a:pt x="866" y="234"/>
                      <a:pt x="865" y="233"/>
                      <a:pt x="865" y="231"/>
                    </a:cubicBezTo>
                    <a:cubicBezTo>
                      <a:pt x="865" y="230"/>
                      <a:pt x="865" y="230"/>
                      <a:pt x="865" y="230"/>
                    </a:cubicBezTo>
                    <a:cubicBezTo>
                      <a:pt x="866" y="229"/>
                      <a:pt x="866" y="229"/>
                      <a:pt x="866" y="229"/>
                    </a:cubicBezTo>
                    <a:cubicBezTo>
                      <a:pt x="867" y="229"/>
                      <a:pt x="867" y="229"/>
                      <a:pt x="868" y="229"/>
                    </a:cubicBezTo>
                    <a:cubicBezTo>
                      <a:pt x="868" y="228"/>
                      <a:pt x="869" y="227"/>
                      <a:pt x="871" y="228"/>
                    </a:cubicBezTo>
                    <a:cubicBezTo>
                      <a:pt x="872" y="228"/>
                      <a:pt x="873" y="229"/>
                      <a:pt x="874" y="230"/>
                    </a:cubicBezTo>
                    <a:cubicBezTo>
                      <a:pt x="874" y="231"/>
                      <a:pt x="875" y="233"/>
                      <a:pt x="872" y="235"/>
                    </a:cubicBezTo>
                    <a:cubicBezTo>
                      <a:pt x="871" y="236"/>
                      <a:pt x="871" y="236"/>
                      <a:pt x="870" y="236"/>
                    </a:cubicBezTo>
                    <a:close/>
                    <a:moveTo>
                      <a:pt x="867" y="231"/>
                    </a:moveTo>
                    <a:cubicBezTo>
                      <a:pt x="869" y="233"/>
                      <a:pt x="869" y="233"/>
                      <a:pt x="869" y="233"/>
                    </a:cubicBezTo>
                    <a:lnTo>
                      <a:pt x="867" y="231"/>
                    </a:lnTo>
                    <a:close/>
                    <a:moveTo>
                      <a:pt x="870" y="232"/>
                    </a:moveTo>
                    <a:cubicBezTo>
                      <a:pt x="870" y="232"/>
                      <a:pt x="870" y="232"/>
                      <a:pt x="870" y="232"/>
                    </a:cubicBezTo>
                    <a:cubicBezTo>
                      <a:pt x="870" y="232"/>
                      <a:pt x="870" y="231"/>
                      <a:pt x="870" y="231"/>
                    </a:cubicBezTo>
                    <a:cubicBezTo>
                      <a:pt x="870" y="231"/>
                      <a:pt x="869" y="232"/>
                      <a:pt x="870" y="232"/>
                    </a:cubicBezTo>
                    <a:close/>
                    <a:moveTo>
                      <a:pt x="871" y="232"/>
                    </a:moveTo>
                    <a:cubicBezTo>
                      <a:pt x="871" y="232"/>
                      <a:pt x="871" y="232"/>
                      <a:pt x="871" y="232"/>
                    </a:cubicBezTo>
                    <a:cubicBezTo>
                      <a:pt x="871" y="232"/>
                      <a:pt x="871" y="232"/>
                      <a:pt x="871" y="232"/>
                    </a:cubicBezTo>
                    <a:close/>
                    <a:moveTo>
                      <a:pt x="860" y="231"/>
                    </a:moveTo>
                    <a:cubicBezTo>
                      <a:pt x="860" y="231"/>
                      <a:pt x="859" y="231"/>
                      <a:pt x="859" y="231"/>
                    </a:cubicBezTo>
                    <a:cubicBezTo>
                      <a:pt x="858" y="230"/>
                      <a:pt x="857" y="228"/>
                      <a:pt x="858" y="227"/>
                    </a:cubicBezTo>
                    <a:cubicBezTo>
                      <a:pt x="858" y="227"/>
                      <a:pt x="858" y="227"/>
                      <a:pt x="858" y="227"/>
                    </a:cubicBezTo>
                    <a:cubicBezTo>
                      <a:pt x="859" y="226"/>
                      <a:pt x="859" y="225"/>
                      <a:pt x="861" y="224"/>
                    </a:cubicBezTo>
                    <a:cubicBezTo>
                      <a:pt x="862" y="224"/>
                      <a:pt x="862" y="224"/>
                      <a:pt x="862" y="224"/>
                    </a:cubicBezTo>
                    <a:cubicBezTo>
                      <a:pt x="863" y="225"/>
                      <a:pt x="863" y="225"/>
                      <a:pt x="863" y="225"/>
                    </a:cubicBezTo>
                    <a:cubicBezTo>
                      <a:pt x="864" y="226"/>
                      <a:pt x="865" y="227"/>
                      <a:pt x="863" y="230"/>
                    </a:cubicBezTo>
                    <a:cubicBezTo>
                      <a:pt x="862" y="231"/>
                      <a:pt x="861" y="231"/>
                      <a:pt x="860" y="231"/>
                    </a:cubicBezTo>
                    <a:close/>
                    <a:moveTo>
                      <a:pt x="862" y="229"/>
                    </a:moveTo>
                    <a:cubicBezTo>
                      <a:pt x="862" y="229"/>
                      <a:pt x="862" y="229"/>
                      <a:pt x="862" y="229"/>
                    </a:cubicBezTo>
                    <a:cubicBezTo>
                      <a:pt x="862" y="229"/>
                      <a:pt x="862" y="229"/>
                      <a:pt x="862" y="229"/>
                    </a:cubicBezTo>
                    <a:close/>
                    <a:moveTo>
                      <a:pt x="862" y="229"/>
                    </a:moveTo>
                    <a:cubicBezTo>
                      <a:pt x="862" y="229"/>
                      <a:pt x="862" y="229"/>
                      <a:pt x="862" y="229"/>
                    </a:cubicBezTo>
                    <a:cubicBezTo>
                      <a:pt x="862" y="229"/>
                      <a:pt x="862" y="229"/>
                      <a:pt x="862" y="229"/>
                    </a:cubicBezTo>
                    <a:cubicBezTo>
                      <a:pt x="863" y="228"/>
                      <a:pt x="862" y="227"/>
                      <a:pt x="861" y="227"/>
                    </a:cubicBezTo>
                    <a:cubicBezTo>
                      <a:pt x="861" y="226"/>
                      <a:pt x="860" y="226"/>
                      <a:pt x="859" y="227"/>
                    </a:cubicBezTo>
                    <a:cubicBezTo>
                      <a:pt x="859" y="227"/>
                      <a:pt x="859" y="227"/>
                      <a:pt x="859" y="228"/>
                    </a:cubicBezTo>
                    <a:cubicBezTo>
                      <a:pt x="860" y="228"/>
                      <a:pt x="860" y="228"/>
                      <a:pt x="860" y="228"/>
                    </a:cubicBezTo>
                    <a:cubicBezTo>
                      <a:pt x="861" y="227"/>
                      <a:pt x="861" y="227"/>
                      <a:pt x="861" y="227"/>
                    </a:cubicBezTo>
                    <a:lnTo>
                      <a:pt x="862" y="229"/>
                    </a:lnTo>
                    <a:close/>
                    <a:moveTo>
                      <a:pt x="859" y="228"/>
                    </a:moveTo>
                    <a:cubicBezTo>
                      <a:pt x="859" y="228"/>
                      <a:pt x="860" y="228"/>
                      <a:pt x="860" y="229"/>
                    </a:cubicBezTo>
                    <a:cubicBezTo>
                      <a:pt x="860" y="228"/>
                      <a:pt x="860" y="228"/>
                      <a:pt x="860" y="228"/>
                    </a:cubicBezTo>
                    <a:lnTo>
                      <a:pt x="859" y="228"/>
                    </a:lnTo>
                    <a:close/>
                    <a:moveTo>
                      <a:pt x="869" y="213"/>
                    </a:moveTo>
                    <a:cubicBezTo>
                      <a:pt x="869" y="213"/>
                      <a:pt x="868" y="213"/>
                      <a:pt x="868" y="213"/>
                    </a:cubicBezTo>
                    <a:cubicBezTo>
                      <a:pt x="867" y="213"/>
                      <a:pt x="864" y="212"/>
                      <a:pt x="864" y="209"/>
                    </a:cubicBezTo>
                    <a:cubicBezTo>
                      <a:pt x="864" y="208"/>
                      <a:pt x="865" y="207"/>
                      <a:pt x="866" y="206"/>
                    </a:cubicBezTo>
                    <a:cubicBezTo>
                      <a:pt x="867" y="206"/>
                      <a:pt x="867" y="206"/>
                      <a:pt x="867" y="206"/>
                    </a:cubicBezTo>
                    <a:cubicBezTo>
                      <a:pt x="868" y="206"/>
                      <a:pt x="870" y="205"/>
                      <a:pt x="871" y="207"/>
                    </a:cubicBezTo>
                    <a:cubicBezTo>
                      <a:pt x="872" y="208"/>
                      <a:pt x="873" y="209"/>
                      <a:pt x="872" y="211"/>
                    </a:cubicBezTo>
                    <a:cubicBezTo>
                      <a:pt x="872" y="211"/>
                      <a:pt x="872" y="212"/>
                      <a:pt x="871" y="213"/>
                    </a:cubicBezTo>
                    <a:cubicBezTo>
                      <a:pt x="870" y="213"/>
                      <a:pt x="870" y="213"/>
                      <a:pt x="869" y="213"/>
                    </a:cubicBezTo>
                    <a:close/>
                    <a:moveTo>
                      <a:pt x="868" y="211"/>
                    </a:moveTo>
                    <a:cubicBezTo>
                      <a:pt x="868" y="211"/>
                      <a:pt x="868" y="211"/>
                      <a:pt x="868" y="211"/>
                    </a:cubicBezTo>
                    <a:cubicBezTo>
                      <a:pt x="868" y="211"/>
                      <a:pt x="868" y="211"/>
                      <a:pt x="868" y="211"/>
                    </a:cubicBezTo>
                    <a:close/>
                    <a:moveTo>
                      <a:pt x="869" y="208"/>
                    </a:moveTo>
                    <a:cubicBezTo>
                      <a:pt x="868" y="209"/>
                      <a:pt x="868" y="209"/>
                      <a:pt x="868" y="210"/>
                    </a:cubicBezTo>
                    <a:cubicBezTo>
                      <a:pt x="868" y="210"/>
                      <a:pt x="868" y="210"/>
                      <a:pt x="868" y="210"/>
                    </a:cubicBezTo>
                    <a:cubicBezTo>
                      <a:pt x="869" y="210"/>
                      <a:pt x="869" y="210"/>
                      <a:pt x="869" y="209"/>
                    </a:cubicBezTo>
                    <a:cubicBezTo>
                      <a:pt x="869" y="209"/>
                      <a:pt x="869" y="209"/>
                      <a:pt x="869" y="208"/>
                    </a:cubicBezTo>
                    <a:close/>
                    <a:moveTo>
                      <a:pt x="898" y="105"/>
                    </a:moveTo>
                    <a:cubicBezTo>
                      <a:pt x="896" y="105"/>
                      <a:pt x="894" y="104"/>
                      <a:pt x="893" y="102"/>
                    </a:cubicBezTo>
                    <a:cubicBezTo>
                      <a:pt x="892" y="103"/>
                      <a:pt x="891" y="103"/>
                      <a:pt x="890" y="103"/>
                    </a:cubicBezTo>
                    <a:cubicBezTo>
                      <a:pt x="890" y="103"/>
                      <a:pt x="888" y="103"/>
                      <a:pt x="888" y="100"/>
                    </a:cubicBezTo>
                    <a:cubicBezTo>
                      <a:pt x="888" y="100"/>
                      <a:pt x="888" y="100"/>
                      <a:pt x="888" y="100"/>
                    </a:cubicBezTo>
                    <a:cubicBezTo>
                      <a:pt x="887" y="99"/>
                      <a:pt x="887" y="97"/>
                      <a:pt x="888" y="94"/>
                    </a:cubicBezTo>
                    <a:cubicBezTo>
                      <a:pt x="889" y="94"/>
                      <a:pt x="889" y="93"/>
                      <a:pt x="889" y="93"/>
                    </a:cubicBezTo>
                    <a:cubicBezTo>
                      <a:pt x="889" y="93"/>
                      <a:pt x="889" y="93"/>
                      <a:pt x="889" y="93"/>
                    </a:cubicBezTo>
                    <a:cubicBezTo>
                      <a:pt x="889" y="93"/>
                      <a:pt x="888" y="93"/>
                      <a:pt x="887" y="93"/>
                    </a:cubicBezTo>
                    <a:cubicBezTo>
                      <a:pt x="886" y="93"/>
                      <a:pt x="884" y="92"/>
                      <a:pt x="884" y="91"/>
                    </a:cubicBezTo>
                    <a:cubicBezTo>
                      <a:pt x="883" y="90"/>
                      <a:pt x="884" y="87"/>
                      <a:pt x="886" y="86"/>
                    </a:cubicBezTo>
                    <a:cubicBezTo>
                      <a:pt x="887" y="85"/>
                      <a:pt x="887" y="85"/>
                      <a:pt x="888" y="84"/>
                    </a:cubicBezTo>
                    <a:cubicBezTo>
                      <a:pt x="889" y="82"/>
                      <a:pt x="891" y="80"/>
                      <a:pt x="894" y="80"/>
                    </a:cubicBezTo>
                    <a:cubicBezTo>
                      <a:pt x="894" y="79"/>
                      <a:pt x="895" y="79"/>
                      <a:pt x="896" y="79"/>
                    </a:cubicBezTo>
                    <a:cubicBezTo>
                      <a:pt x="897" y="79"/>
                      <a:pt x="898" y="79"/>
                      <a:pt x="899" y="78"/>
                    </a:cubicBezTo>
                    <a:cubicBezTo>
                      <a:pt x="901" y="76"/>
                      <a:pt x="903" y="76"/>
                      <a:pt x="904" y="76"/>
                    </a:cubicBezTo>
                    <a:cubicBezTo>
                      <a:pt x="906" y="77"/>
                      <a:pt x="907" y="78"/>
                      <a:pt x="907" y="80"/>
                    </a:cubicBezTo>
                    <a:cubicBezTo>
                      <a:pt x="907" y="82"/>
                      <a:pt x="907" y="84"/>
                      <a:pt x="905" y="87"/>
                    </a:cubicBezTo>
                    <a:cubicBezTo>
                      <a:pt x="903" y="88"/>
                      <a:pt x="902" y="89"/>
                      <a:pt x="900" y="90"/>
                    </a:cubicBezTo>
                    <a:cubicBezTo>
                      <a:pt x="904" y="91"/>
                      <a:pt x="904" y="93"/>
                      <a:pt x="904" y="97"/>
                    </a:cubicBezTo>
                    <a:cubicBezTo>
                      <a:pt x="903" y="102"/>
                      <a:pt x="902" y="105"/>
                      <a:pt x="898" y="105"/>
                    </a:cubicBezTo>
                    <a:close/>
                    <a:moveTo>
                      <a:pt x="898" y="100"/>
                    </a:moveTo>
                    <a:cubicBezTo>
                      <a:pt x="898" y="100"/>
                      <a:pt x="898" y="100"/>
                      <a:pt x="898" y="100"/>
                    </a:cubicBezTo>
                    <a:cubicBezTo>
                      <a:pt x="898" y="100"/>
                      <a:pt x="898" y="100"/>
                      <a:pt x="898" y="100"/>
                    </a:cubicBezTo>
                    <a:cubicBezTo>
                      <a:pt x="898" y="100"/>
                      <a:pt x="899" y="100"/>
                      <a:pt x="899" y="99"/>
                    </a:cubicBezTo>
                    <a:cubicBezTo>
                      <a:pt x="898" y="99"/>
                      <a:pt x="898" y="100"/>
                      <a:pt x="898" y="100"/>
                    </a:cubicBezTo>
                    <a:close/>
                    <a:moveTo>
                      <a:pt x="892" y="99"/>
                    </a:moveTo>
                    <a:cubicBezTo>
                      <a:pt x="890" y="100"/>
                      <a:pt x="890" y="100"/>
                      <a:pt x="890" y="100"/>
                    </a:cubicBezTo>
                    <a:cubicBezTo>
                      <a:pt x="892" y="99"/>
                      <a:pt x="892" y="99"/>
                      <a:pt x="892" y="99"/>
                    </a:cubicBezTo>
                    <a:cubicBezTo>
                      <a:pt x="892" y="99"/>
                      <a:pt x="892" y="99"/>
                      <a:pt x="892" y="99"/>
                    </a:cubicBezTo>
                    <a:close/>
                    <a:moveTo>
                      <a:pt x="891" y="88"/>
                    </a:moveTo>
                    <a:cubicBezTo>
                      <a:pt x="891" y="88"/>
                      <a:pt x="892" y="88"/>
                      <a:pt x="892" y="88"/>
                    </a:cubicBezTo>
                    <a:cubicBezTo>
                      <a:pt x="894" y="87"/>
                      <a:pt x="895" y="86"/>
                      <a:pt x="897" y="86"/>
                    </a:cubicBezTo>
                    <a:cubicBezTo>
                      <a:pt x="898" y="86"/>
                      <a:pt x="900" y="85"/>
                      <a:pt x="901" y="84"/>
                    </a:cubicBezTo>
                    <a:cubicBezTo>
                      <a:pt x="901" y="83"/>
                      <a:pt x="902" y="82"/>
                      <a:pt x="902" y="82"/>
                    </a:cubicBezTo>
                    <a:cubicBezTo>
                      <a:pt x="900" y="83"/>
                      <a:pt x="898" y="84"/>
                      <a:pt x="896" y="84"/>
                    </a:cubicBezTo>
                    <a:cubicBezTo>
                      <a:pt x="896" y="84"/>
                      <a:pt x="895" y="84"/>
                      <a:pt x="895" y="84"/>
                    </a:cubicBezTo>
                    <a:cubicBezTo>
                      <a:pt x="893" y="84"/>
                      <a:pt x="893" y="85"/>
                      <a:pt x="892" y="87"/>
                    </a:cubicBezTo>
                    <a:cubicBezTo>
                      <a:pt x="891" y="87"/>
                      <a:pt x="891" y="88"/>
                      <a:pt x="891" y="88"/>
                    </a:cubicBezTo>
                    <a:close/>
                    <a:moveTo>
                      <a:pt x="886" y="88"/>
                    </a:moveTo>
                    <a:cubicBezTo>
                      <a:pt x="886" y="88"/>
                      <a:pt x="886" y="88"/>
                      <a:pt x="886" y="88"/>
                    </a:cubicBezTo>
                    <a:cubicBezTo>
                      <a:pt x="886" y="88"/>
                      <a:pt x="886" y="88"/>
                      <a:pt x="886" y="88"/>
                    </a:cubicBezTo>
                    <a:cubicBezTo>
                      <a:pt x="886" y="88"/>
                      <a:pt x="886" y="88"/>
                      <a:pt x="886" y="88"/>
                    </a:cubicBezTo>
                    <a:close/>
                    <a:moveTo>
                      <a:pt x="846" y="13"/>
                    </a:moveTo>
                    <a:cubicBezTo>
                      <a:pt x="846" y="13"/>
                      <a:pt x="846" y="13"/>
                      <a:pt x="846" y="13"/>
                    </a:cubicBezTo>
                    <a:cubicBezTo>
                      <a:pt x="845" y="13"/>
                      <a:pt x="844" y="13"/>
                      <a:pt x="843" y="10"/>
                    </a:cubicBezTo>
                    <a:cubicBezTo>
                      <a:pt x="843" y="9"/>
                      <a:pt x="843" y="8"/>
                      <a:pt x="843" y="8"/>
                    </a:cubicBezTo>
                    <a:cubicBezTo>
                      <a:pt x="843" y="7"/>
                      <a:pt x="843" y="5"/>
                      <a:pt x="844" y="4"/>
                    </a:cubicBezTo>
                    <a:cubicBezTo>
                      <a:pt x="845" y="3"/>
                      <a:pt x="845" y="3"/>
                      <a:pt x="845" y="3"/>
                    </a:cubicBezTo>
                    <a:cubicBezTo>
                      <a:pt x="845" y="3"/>
                      <a:pt x="846" y="3"/>
                      <a:pt x="846" y="2"/>
                    </a:cubicBezTo>
                    <a:cubicBezTo>
                      <a:pt x="846" y="1"/>
                      <a:pt x="847" y="0"/>
                      <a:pt x="849" y="0"/>
                    </a:cubicBezTo>
                    <a:cubicBezTo>
                      <a:pt x="849" y="0"/>
                      <a:pt x="849" y="0"/>
                      <a:pt x="849" y="0"/>
                    </a:cubicBezTo>
                    <a:cubicBezTo>
                      <a:pt x="850" y="0"/>
                      <a:pt x="852" y="1"/>
                      <a:pt x="853" y="3"/>
                    </a:cubicBezTo>
                    <a:cubicBezTo>
                      <a:pt x="853" y="4"/>
                      <a:pt x="853" y="5"/>
                      <a:pt x="852" y="6"/>
                    </a:cubicBezTo>
                    <a:cubicBezTo>
                      <a:pt x="852" y="7"/>
                      <a:pt x="851" y="8"/>
                      <a:pt x="850" y="8"/>
                    </a:cubicBezTo>
                    <a:cubicBezTo>
                      <a:pt x="850" y="8"/>
                      <a:pt x="850" y="8"/>
                      <a:pt x="850" y="9"/>
                    </a:cubicBezTo>
                    <a:cubicBezTo>
                      <a:pt x="849" y="9"/>
                      <a:pt x="849" y="9"/>
                      <a:pt x="849" y="10"/>
                    </a:cubicBezTo>
                    <a:cubicBezTo>
                      <a:pt x="848" y="11"/>
                      <a:pt x="848" y="13"/>
                      <a:pt x="846" y="13"/>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1" name="îśḻiďê">
                <a:extLst>
                  <a:ext uri="{FF2B5EF4-FFF2-40B4-BE49-F238E27FC236}">
                    <a16:creationId xmlns:a16="http://schemas.microsoft.com/office/drawing/2014/main" xmlns="" id="{7C66E56F-83D7-49CC-B553-B96F7A6E948E}"/>
                  </a:ext>
                </a:extLst>
              </p:cNvPr>
              <p:cNvSpPr/>
              <p:nvPr/>
            </p:nvSpPr>
            <p:spPr bwMode="auto">
              <a:xfrm>
                <a:off x="6902450" y="6348413"/>
                <a:ext cx="19050" cy="19050"/>
              </a:xfrm>
              <a:custGeom>
                <a:avLst/>
                <a:gdLst>
                  <a:gd name="T0" fmla="*/ 2 w 9"/>
                  <a:gd name="T1" fmla="*/ 7 h 9"/>
                  <a:gd name="T2" fmla="*/ 2 w 9"/>
                  <a:gd name="T3" fmla="*/ 3 h 9"/>
                  <a:gd name="T4" fmla="*/ 6 w 9"/>
                  <a:gd name="T5" fmla="*/ 0 h 9"/>
                  <a:gd name="T6" fmla="*/ 7 w 9"/>
                  <a:gd name="T7" fmla="*/ 4 h 9"/>
                  <a:gd name="T8" fmla="*/ 4 w 9"/>
                  <a:gd name="T9" fmla="*/ 8 h 9"/>
                  <a:gd name="T10" fmla="*/ 2 w 9"/>
                  <a:gd name="T11" fmla="*/ 7 h 9"/>
                </a:gdLst>
                <a:ahLst/>
                <a:cxnLst>
                  <a:cxn ang="0">
                    <a:pos x="T0" y="T1"/>
                  </a:cxn>
                  <a:cxn ang="0">
                    <a:pos x="T2" y="T3"/>
                  </a:cxn>
                  <a:cxn ang="0">
                    <a:pos x="T4" y="T5"/>
                  </a:cxn>
                  <a:cxn ang="0">
                    <a:pos x="T6" y="T7"/>
                  </a:cxn>
                  <a:cxn ang="0">
                    <a:pos x="T8" y="T9"/>
                  </a:cxn>
                  <a:cxn ang="0">
                    <a:pos x="T10" y="T11"/>
                  </a:cxn>
                </a:cxnLst>
                <a:rect l="0" t="0" r="r" b="b"/>
                <a:pathLst>
                  <a:path w="9" h="9">
                    <a:moveTo>
                      <a:pt x="2" y="7"/>
                    </a:moveTo>
                    <a:cubicBezTo>
                      <a:pt x="1" y="6"/>
                      <a:pt x="0" y="5"/>
                      <a:pt x="2" y="3"/>
                    </a:cubicBezTo>
                    <a:cubicBezTo>
                      <a:pt x="3" y="1"/>
                      <a:pt x="4" y="1"/>
                      <a:pt x="6" y="0"/>
                    </a:cubicBezTo>
                    <a:cubicBezTo>
                      <a:pt x="7" y="0"/>
                      <a:pt x="9" y="2"/>
                      <a:pt x="7" y="4"/>
                    </a:cubicBezTo>
                    <a:cubicBezTo>
                      <a:pt x="5" y="6"/>
                      <a:pt x="5" y="7"/>
                      <a:pt x="4" y="8"/>
                    </a:cubicBezTo>
                    <a:cubicBezTo>
                      <a:pt x="4" y="9"/>
                      <a:pt x="2" y="8"/>
                      <a:pt x="2" y="7"/>
                    </a:cubicBezTo>
                    <a:close/>
                  </a:path>
                </a:pathLst>
              </a:custGeom>
              <a:solidFill>
                <a:srgbClr val="FFFA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2" name="ïŝḷíḋe">
                <a:extLst>
                  <a:ext uri="{FF2B5EF4-FFF2-40B4-BE49-F238E27FC236}">
                    <a16:creationId xmlns:a16="http://schemas.microsoft.com/office/drawing/2014/main" xmlns="" id="{AD9216C6-A0E7-4B22-9281-8ED456DF8024}"/>
                  </a:ext>
                </a:extLst>
              </p:cNvPr>
              <p:cNvSpPr/>
              <p:nvPr/>
            </p:nvSpPr>
            <p:spPr bwMode="auto">
              <a:xfrm>
                <a:off x="6896100" y="6343650"/>
                <a:ext cx="28575" cy="28575"/>
              </a:xfrm>
              <a:custGeom>
                <a:avLst/>
                <a:gdLst>
                  <a:gd name="T0" fmla="*/ 6 w 13"/>
                  <a:gd name="T1" fmla="*/ 13 h 13"/>
                  <a:gd name="T2" fmla="*/ 6 w 13"/>
                  <a:gd name="T3" fmla="*/ 13 h 13"/>
                  <a:gd name="T4" fmla="*/ 3 w 13"/>
                  <a:gd name="T5" fmla="*/ 10 h 13"/>
                  <a:gd name="T6" fmla="*/ 2 w 13"/>
                  <a:gd name="T7" fmla="*/ 10 h 13"/>
                  <a:gd name="T8" fmla="*/ 3 w 13"/>
                  <a:gd name="T9" fmla="*/ 3 h 13"/>
                  <a:gd name="T10" fmla="*/ 8 w 13"/>
                  <a:gd name="T11" fmla="*/ 0 h 13"/>
                  <a:gd name="T12" fmla="*/ 12 w 13"/>
                  <a:gd name="T13" fmla="*/ 2 h 13"/>
                  <a:gd name="T14" fmla="*/ 12 w 13"/>
                  <a:gd name="T15" fmla="*/ 7 h 13"/>
                  <a:gd name="T16" fmla="*/ 10 w 13"/>
                  <a:gd name="T17" fmla="*/ 10 h 13"/>
                  <a:gd name="T18" fmla="*/ 9 w 13"/>
                  <a:gd name="T19" fmla="*/ 12 h 13"/>
                  <a:gd name="T20" fmla="*/ 6 w 13"/>
                  <a:gd name="T21" fmla="*/ 13 h 13"/>
                  <a:gd name="T22" fmla="*/ 8 w 13"/>
                  <a:gd name="T23" fmla="*/ 5 h 13"/>
                  <a:gd name="T24" fmla="*/ 6 w 13"/>
                  <a:gd name="T25" fmla="*/ 6 h 13"/>
                  <a:gd name="T26" fmla="*/ 6 w 13"/>
                  <a:gd name="T27" fmla="*/ 7 h 13"/>
                  <a:gd name="T28" fmla="*/ 8 w 13"/>
                  <a:gd name="T29"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 h="13">
                    <a:moveTo>
                      <a:pt x="6" y="13"/>
                    </a:moveTo>
                    <a:cubicBezTo>
                      <a:pt x="6" y="13"/>
                      <a:pt x="6" y="13"/>
                      <a:pt x="6" y="13"/>
                    </a:cubicBezTo>
                    <a:cubicBezTo>
                      <a:pt x="5" y="13"/>
                      <a:pt x="3" y="12"/>
                      <a:pt x="3" y="10"/>
                    </a:cubicBezTo>
                    <a:cubicBezTo>
                      <a:pt x="2" y="10"/>
                      <a:pt x="2" y="10"/>
                      <a:pt x="2" y="10"/>
                    </a:cubicBezTo>
                    <a:cubicBezTo>
                      <a:pt x="2" y="9"/>
                      <a:pt x="0" y="6"/>
                      <a:pt x="3" y="3"/>
                    </a:cubicBezTo>
                    <a:cubicBezTo>
                      <a:pt x="5" y="1"/>
                      <a:pt x="6" y="0"/>
                      <a:pt x="8" y="0"/>
                    </a:cubicBezTo>
                    <a:cubicBezTo>
                      <a:pt x="10" y="0"/>
                      <a:pt x="12" y="1"/>
                      <a:pt x="12" y="2"/>
                    </a:cubicBezTo>
                    <a:cubicBezTo>
                      <a:pt x="13" y="4"/>
                      <a:pt x="13" y="6"/>
                      <a:pt x="12" y="7"/>
                    </a:cubicBezTo>
                    <a:cubicBezTo>
                      <a:pt x="11" y="8"/>
                      <a:pt x="11" y="9"/>
                      <a:pt x="10" y="10"/>
                    </a:cubicBezTo>
                    <a:cubicBezTo>
                      <a:pt x="10" y="10"/>
                      <a:pt x="10" y="11"/>
                      <a:pt x="9" y="12"/>
                    </a:cubicBezTo>
                    <a:cubicBezTo>
                      <a:pt x="9" y="12"/>
                      <a:pt x="8" y="13"/>
                      <a:pt x="6" y="13"/>
                    </a:cubicBezTo>
                    <a:close/>
                    <a:moveTo>
                      <a:pt x="8" y="5"/>
                    </a:moveTo>
                    <a:cubicBezTo>
                      <a:pt x="7" y="5"/>
                      <a:pt x="7" y="6"/>
                      <a:pt x="6" y="6"/>
                    </a:cubicBezTo>
                    <a:cubicBezTo>
                      <a:pt x="6" y="7"/>
                      <a:pt x="6" y="7"/>
                      <a:pt x="6" y="7"/>
                    </a:cubicBezTo>
                    <a:cubicBezTo>
                      <a:pt x="7" y="7"/>
                      <a:pt x="7" y="6"/>
                      <a:pt x="8"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3" name="îşḷïḍè">
                <a:extLst>
                  <a:ext uri="{FF2B5EF4-FFF2-40B4-BE49-F238E27FC236}">
                    <a16:creationId xmlns:a16="http://schemas.microsoft.com/office/drawing/2014/main" xmlns="" id="{99761C90-6849-465B-B3AF-595DDDAA4FAA}"/>
                  </a:ext>
                </a:extLst>
              </p:cNvPr>
              <p:cNvSpPr/>
              <p:nvPr/>
            </p:nvSpPr>
            <p:spPr bwMode="auto">
              <a:xfrm>
                <a:off x="7251700" y="6118225"/>
                <a:ext cx="177800" cy="120650"/>
              </a:xfrm>
              <a:custGeom>
                <a:avLst/>
                <a:gdLst>
                  <a:gd name="T0" fmla="*/ 23 w 83"/>
                  <a:gd name="T1" fmla="*/ 56 h 56"/>
                  <a:gd name="T2" fmla="*/ 21 w 83"/>
                  <a:gd name="T3" fmla="*/ 51 h 56"/>
                  <a:gd name="T4" fmla="*/ 21 w 83"/>
                  <a:gd name="T5" fmla="*/ 46 h 56"/>
                  <a:gd name="T6" fmla="*/ 17 w 83"/>
                  <a:gd name="T7" fmla="*/ 46 h 56"/>
                  <a:gd name="T8" fmla="*/ 10 w 83"/>
                  <a:gd name="T9" fmla="*/ 51 h 56"/>
                  <a:gd name="T10" fmla="*/ 5 w 83"/>
                  <a:gd name="T11" fmla="*/ 53 h 56"/>
                  <a:gd name="T12" fmla="*/ 2 w 83"/>
                  <a:gd name="T13" fmla="*/ 52 h 56"/>
                  <a:gd name="T14" fmla="*/ 6 w 83"/>
                  <a:gd name="T15" fmla="*/ 41 h 56"/>
                  <a:gd name="T16" fmla="*/ 15 w 83"/>
                  <a:gd name="T17" fmla="*/ 36 h 56"/>
                  <a:gd name="T18" fmla="*/ 23 w 83"/>
                  <a:gd name="T19" fmla="*/ 36 h 56"/>
                  <a:gd name="T20" fmla="*/ 26 w 83"/>
                  <a:gd name="T21" fmla="*/ 33 h 56"/>
                  <a:gd name="T22" fmla="*/ 37 w 83"/>
                  <a:gd name="T23" fmla="*/ 34 h 56"/>
                  <a:gd name="T24" fmla="*/ 31 w 83"/>
                  <a:gd name="T25" fmla="*/ 41 h 56"/>
                  <a:gd name="T26" fmla="*/ 30 w 83"/>
                  <a:gd name="T27" fmla="*/ 51 h 56"/>
                  <a:gd name="T28" fmla="*/ 28 w 83"/>
                  <a:gd name="T29" fmla="*/ 54 h 56"/>
                  <a:gd name="T30" fmla="*/ 25 w 83"/>
                  <a:gd name="T31" fmla="*/ 48 h 56"/>
                  <a:gd name="T32" fmla="*/ 26 w 83"/>
                  <a:gd name="T33" fmla="*/ 48 h 56"/>
                  <a:gd name="T34" fmla="*/ 26 w 83"/>
                  <a:gd name="T35" fmla="*/ 41 h 56"/>
                  <a:gd name="T36" fmla="*/ 24 w 83"/>
                  <a:gd name="T37" fmla="*/ 41 h 56"/>
                  <a:gd name="T38" fmla="*/ 26 w 83"/>
                  <a:gd name="T39" fmla="*/ 44 h 56"/>
                  <a:gd name="T40" fmla="*/ 25 w 83"/>
                  <a:gd name="T41" fmla="*/ 48 h 56"/>
                  <a:gd name="T42" fmla="*/ 12 w 83"/>
                  <a:gd name="T43" fmla="*/ 41 h 56"/>
                  <a:gd name="T44" fmla="*/ 7 w 83"/>
                  <a:gd name="T45" fmla="*/ 46 h 56"/>
                  <a:gd name="T46" fmla="*/ 12 w 83"/>
                  <a:gd name="T47" fmla="*/ 46 h 56"/>
                  <a:gd name="T48" fmla="*/ 13 w 83"/>
                  <a:gd name="T49" fmla="*/ 43 h 56"/>
                  <a:gd name="T50" fmla="*/ 13 w 83"/>
                  <a:gd name="T51" fmla="*/ 41 h 56"/>
                  <a:gd name="T52" fmla="*/ 76 w 83"/>
                  <a:gd name="T53" fmla="*/ 16 h 56"/>
                  <a:gd name="T54" fmla="*/ 72 w 83"/>
                  <a:gd name="T55" fmla="*/ 14 h 56"/>
                  <a:gd name="T56" fmla="*/ 69 w 83"/>
                  <a:gd name="T57" fmla="*/ 8 h 56"/>
                  <a:gd name="T58" fmla="*/ 69 w 83"/>
                  <a:gd name="T59" fmla="*/ 5 h 56"/>
                  <a:gd name="T60" fmla="*/ 81 w 83"/>
                  <a:gd name="T61" fmla="*/ 4 h 56"/>
                  <a:gd name="T62" fmla="*/ 80 w 83"/>
                  <a:gd name="T63" fmla="*/ 11 h 56"/>
                  <a:gd name="T64" fmla="*/ 78 w 83"/>
                  <a:gd name="T65" fmla="*/ 15 h 56"/>
                  <a:gd name="T66" fmla="*/ 72 w 83"/>
                  <a:gd name="T67" fmla="*/ 14 h 56"/>
                  <a:gd name="T68" fmla="*/ 74 w 83"/>
                  <a:gd name="T69" fmla="*/ 10 h 56"/>
                  <a:gd name="T70" fmla="*/ 75 w 83"/>
                  <a:gd name="T71" fmla="*/ 11 h 56"/>
                  <a:gd name="T72" fmla="*/ 77 w 83"/>
                  <a:gd name="T73" fmla="*/ 8 h 56"/>
                  <a:gd name="T74" fmla="*/ 74 w 83"/>
                  <a:gd name="T75" fmla="*/ 6 h 56"/>
                  <a:gd name="T76" fmla="*/ 74 w 83"/>
                  <a:gd name="T77"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3" h="56">
                    <a:moveTo>
                      <a:pt x="25" y="56"/>
                    </a:moveTo>
                    <a:cubicBezTo>
                      <a:pt x="24" y="56"/>
                      <a:pt x="24" y="56"/>
                      <a:pt x="23" y="56"/>
                    </a:cubicBezTo>
                    <a:cubicBezTo>
                      <a:pt x="22" y="55"/>
                      <a:pt x="21" y="54"/>
                      <a:pt x="21" y="51"/>
                    </a:cubicBezTo>
                    <a:cubicBezTo>
                      <a:pt x="21" y="51"/>
                      <a:pt x="21" y="51"/>
                      <a:pt x="21" y="51"/>
                    </a:cubicBezTo>
                    <a:cubicBezTo>
                      <a:pt x="21" y="50"/>
                      <a:pt x="20" y="49"/>
                      <a:pt x="20" y="49"/>
                    </a:cubicBezTo>
                    <a:cubicBezTo>
                      <a:pt x="20" y="48"/>
                      <a:pt x="20" y="47"/>
                      <a:pt x="21" y="46"/>
                    </a:cubicBezTo>
                    <a:cubicBezTo>
                      <a:pt x="20" y="45"/>
                      <a:pt x="19" y="45"/>
                      <a:pt x="19" y="43"/>
                    </a:cubicBezTo>
                    <a:cubicBezTo>
                      <a:pt x="18" y="44"/>
                      <a:pt x="18" y="45"/>
                      <a:pt x="17" y="46"/>
                    </a:cubicBezTo>
                    <a:cubicBezTo>
                      <a:pt x="17" y="46"/>
                      <a:pt x="17" y="47"/>
                      <a:pt x="17" y="47"/>
                    </a:cubicBezTo>
                    <a:cubicBezTo>
                      <a:pt x="15" y="51"/>
                      <a:pt x="13" y="51"/>
                      <a:pt x="10" y="51"/>
                    </a:cubicBezTo>
                    <a:cubicBezTo>
                      <a:pt x="8" y="50"/>
                      <a:pt x="8" y="51"/>
                      <a:pt x="8" y="51"/>
                    </a:cubicBezTo>
                    <a:cubicBezTo>
                      <a:pt x="7" y="52"/>
                      <a:pt x="6" y="52"/>
                      <a:pt x="5" y="53"/>
                    </a:cubicBezTo>
                    <a:cubicBezTo>
                      <a:pt x="5" y="53"/>
                      <a:pt x="5" y="53"/>
                      <a:pt x="5" y="53"/>
                    </a:cubicBezTo>
                    <a:cubicBezTo>
                      <a:pt x="4" y="53"/>
                      <a:pt x="3" y="53"/>
                      <a:pt x="2" y="52"/>
                    </a:cubicBezTo>
                    <a:cubicBezTo>
                      <a:pt x="0" y="50"/>
                      <a:pt x="2" y="45"/>
                      <a:pt x="4" y="43"/>
                    </a:cubicBezTo>
                    <a:cubicBezTo>
                      <a:pt x="5" y="42"/>
                      <a:pt x="6" y="41"/>
                      <a:pt x="6" y="41"/>
                    </a:cubicBezTo>
                    <a:cubicBezTo>
                      <a:pt x="7" y="40"/>
                      <a:pt x="7" y="39"/>
                      <a:pt x="9" y="38"/>
                    </a:cubicBezTo>
                    <a:cubicBezTo>
                      <a:pt x="10" y="36"/>
                      <a:pt x="13" y="35"/>
                      <a:pt x="15" y="36"/>
                    </a:cubicBezTo>
                    <a:cubicBezTo>
                      <a:pt x="17" y="37"/>
                      <a:pt x="18" y="39"/>
                      <a:pt x="19" y="40"/>
                    </a:cubicBezTo>
                    <a:cubicBezTo>
                      <a:pt x="19" y="39"/>
                      <a:pt x="21" y="37"/>
                      <a:pt x="23" y="36"/>
                    </a:cubicBezTo>
                    <a:cubicBezTo>
                      <a:pt x="24" y="36"/>
                      <a:pt x="25" y="35"/>
                      <a:pt x="25" y="35"/>
                    </a:cubicBezTo>
                    <a:cubicBezTo>
                      <a:pt x="25" y="34"/>
                      <a:pt x="26" y="34"/>
                      <a:pt x="26" y="33"/>
                    </a:cubicBezTo>
                    <a:cubicBezTo>
                      <a:pt x="28" y="31"/>
                      <a:pt x="32" y="30"/>
                      <a:pt x="35" y="31"/>
                    </a:cubicBezTo>
                    <a:cubicBezTo>
                      <a:pt x="36" y="31"/>
                      <a:pt x="37" y="33"/>
                      <a:pt x="37" y="34"/>
                    </a:cubicBezTo>
                    <a:cubicBezTo>
                      <a:pt x="38" y="36"/>
                      <a:pt x="36" y="38"/>
                      <a:pt x="34" y="39"/>
                    </a:cubicBezTo>
                    <a:cubicBezTo>
                      <a:pt x="33" y="39"/>
                      <a:pt x="31" y="41"/>
                      <a:pt x="31" y="41"/>
                    </a:cubicBezTo>
                    <a:cubicBezTo>
                      <a:pt x="31" y="42"/>
                      <a:pt x="31" y="42"/>
                      <a:pt x="31" y="43"/>
                    </a:cubicBezTo>
                    <a:cubicBezTo>
                      <a:pt x="31" y="45"/>
                      <a:pt x="31" y="49"/>
                      <a:pt x="30" y="51"/>
                    </a:cubicBezTo>
                    <a:cubicBezTo>
                      <a:pt x="29" y="53"/>
                      <a:pt x="29" y="53"/>
                      <a:pt x="28" y="54"/>
                    </a:cubicBezTo>
                    <a:cubicBezTo>
                      <a:pt x="28" y="54"/>
                      <a:pt x="28" y="54"/>
                      <a:pt x="28" y="54"/>
                    </a:cubicBezTo>
                    <a:cubicBezTo>
                      <a:pt x="27" y="55"/>
                      <a:pt x="26" y="56"/>
                      <a:pt x="25" y="56"/>
                    </a:cubicBezTo>
                    <a:close/>
                    <a:moveTo>
                      <a:pt x="25" y="48"/>
                    </a:moveTo>
                    <a:cubicBezTo>
                      <a:pt x="25" y="48"/>
                      <a:pt x="25" y="49"/>
                      <a:pt x="25" y="50"/>
                    </a:cubicBezTo>
                    <a:cubicBezTo>
                      <a:pt x="25" y="49"/>
                      <a:pt x="26" y="49"/>
                      <a:pt x="26" y="48"/>
                    </a:cubicBezTo>
                    <a:cubicBezTo>
                      <a:pt x="27" y="47"/>
                      <a:pt x="26" y="45"/>
                      <a:pt x="26" y="44"/>
                    </a:cubicBezTo>
                    <a:cubicBezTo>
                      <a:pt x="26" y="43"/>
                      <a:pt x="26" y="42"/>
                      <a:pt x="26" y="41"/>
                    </a:cubicBezTo>
                    <a:cubicBezTo>
                      <a:pt x="26" y="41"/>
                      <a:pt x="26" y="40"/>
                      <a:pt x="26" y="40"/>
                    </a:cubicBezTo>
                    <a:cubicBezTo>
                      <a:pt x="26" y="40"/>
                      <a:pt x="25" y="40"/>
                      <a:pt x="24" y="41"/>
                    </a:cubicBezTo>
                    <a:cubicBezTo>
                      <a:pt x="24" y="41"/>
                      <a:pt x="23" y="41"/>
                      <a:pt x="23" y="42"/>
                    </a:cubicBezTo>
                    <a:cubicBezTo>
                      <a:pt x="25" y="42"/>
                      <a:pt x="25" y="43"/>
                      <a:pt x="26" y="44"/>
                    </a:cubicBezTo>
                    <a:cubicBezTo>
                      <a:pt x="26" y="45"/>
                      <a:pt x="26" y="46"/>
                      <a:pt x="25" y="48"/>
                    </a:cubicBezTo>
                    <a:cubicBezTo>
                      <a:pt x="25" y="48"/>
                      <a:pt x="25" y="48"/>
                      <a:pt x="25" y="48"/>
                    </a:cubicBezTo>
                    <a:close/>
                    <a:moveTo>
                      <a:pt x="13" y="41"/>
                    </a:moveTo>
                    <a:cubicBezTo>
                      <a:pt x="13" y="41"/>
                      <a:pt x="13" y="41"/>
                      <a:pt x="12" y="41"/>
                    </a:cubicBezTo>
                    <a:cubicBezTo>
                      <a:pt x="11" y="43"/>
                      <a:pt x="10" y="43"/>
                      <a:pt x="9" y="44"/>
                    </a:cubicBezTo>
                    <a:cubicBezTo>
                      <a:pt x="9" y="44"/>
                      <a:pt x="8" y="45"/>
                      <a:pt x="7" y="46"/>
                    </a:cubicBezTo>
                    <a:cubicBezTo>
                      <a:pt x="8" y="46"/>
                      <a:pt x="9" y="46"/>
                      <a:pt x="10" y="46"/>
                    </a:cubicBezTo>
                    <a:cubicBezTo>
                      <a:pt x="12" y="46"/>
                      <a:pt x="12" y="46"/>
                      <a:pt x="12" y="46"/>
                    </a:cubicBezTo>
                    <a:cubicBezTo>
                      <a:pt x="12" y="46"/>
                      <a:pt x="12" y="46"/>
                      <a:pt x="12" y="45"/>
                    </a:cubicBezTo>
                    <a:cubicBezTo>
                      <a:pt x="13" y="44"/>
                      <a:pt x="13" y="44"/>
                      <a:pt x="13" y="43"/>
                    </a:cubicBezTo>
                    <a:cubicBezTo>
                      <a:pt x="14" y="43"/>
                      <a:pt x="14" y="42"/>
                      <a:pt x="14" y="41"/>
                    </a:cubicBezTo>
                    <a:cubicBezTo>
                      <a:pt x="14" y="41"/>
                      <a:pt x="14" y="41"/>
                      <a:pt x="13" y="41"/>
                    </a:cubicBezTo>
                    <a:cubicBezTo>
                      <a:pt x="13" y="41"/>
                      <a:pt x="13" y="41"/>
                      <a:pt x="13" y="41"/>
                    </a:cubicBezTo>
                    <a:close/>
                    <a:moveTo>
                      <a:pt x="76" y="16"/>
                    </a:moveTo>
                    <a:cubicBezTo>
                      <a:pt x="75" y="16"/>
                      <a:pt x="74" y="15"/>
                      <a:pt x="73" y="14"/>
                    </a:cubicBezTo>
                    <a:cubicBezTo>
                      <a:pt x="73" y="14"/>
                      <a:pt x="72" y="14"/>
                      <a:pt x="72" y="14"/>
                    </a:cubicBezTo>
                    <a:cubicBezTo>
                      <a:pt x="71" y="14"/>
                      <a:pt x="70" y="13"/>
                      <a:pt x="69" y="12"/>
                    </a:cubicBezTo>
                    <a:cubicBezTo>
                      <a:pt x="68" y="11"/>
                      <a:pt x="68" y="10"/>
                      <a:pt x="69" y="8"/>
                    </a:cubicBezTo>
                    <a:cubicBezTo>
                      <a:pt x="69" y="8"/>
                      <a:pt x="69" y="8"/>
                      <a:pt x="69" y="8"/>
                    </a:cubicBezTo>
                    <a:cubicBezTo>
                      <a:pt x="69" y="7"/>
                      <a:pt x="69" y="6"/>
                      <a:pt x="69" y="5"/>
                    </a:cubicBezTo>
                    <a:cubicBezTo>
                      <a:pt x="69" y="3"/>
                      <a:pt x="70" y="2"/>
                      <a:pt x="71" y="1"/>
                    </a:cubicBezTo>
                    <a:cubicBezTo>
                      <a:pt x="74" y="0"/>
                      <a:pt x="81" y="4"/>
                      <a:pt x="81" y="4"/>
                    </a:cubicBezTo>
                    <a:cubicBezTo>
                      <a:pt x="83" y="6"/>
                      <a:pt x="82" y="9"/>
                      <a:pt x="81" y="11"/>
                    </a:cubicBezTo>
                    <a:cubicBezTo>
                      <a:pt x="80" y="11"/>
                      <a:pt x="80" y="11"/>
                      <a:pt x="80" y="11"/>
                    </a:cubicBezTo>
                    <a:cubicBezTo>
                      <a:pt x="80" y="12"/>
                      <a:pt x="80" y="12"/>
                      <a:pt x="80" y="13"/>
                    </a:cubicBezTo>
                    <a:cubicBezTo>
                      <a:pt x="80" y="13"/>
                      <a:pt x="79" y="14"/>
                      <a:pt x="78" y="15"/>
                    </a:cubicBezTo>
                    <a:cubicBezTo>
                      <a:pt x="77" y="16"/>
                      <a:pt x="77" y="16"/>
                      <a:pt x="76" y="16"/>
                    </a:cubicBezTo>
                    <a:close/>
                    <a:moveTo>
                      <a:pt x="72" y="14"/>
                    </a:moveTo>
                    <a:cubicBezTo>
                      <a:pt x="72" y="14"/>
                      <a:pt x="72" y="14"/>
                      <a:pt x="72" y="14"/>
                    </a:cubicBezTo>
                    <a:close/>
                    <a:moveTo>
                      <a:pt x="74" y="10"/>
                    </a:moveTo>
                    <a:cubicBezTo>
                      <a:pt x="74" y="10"/>
                      <a:pt x="75" y="10"/>
                      <a:pt x="75" y="10"/>
                    </a:cubicBezTo>
                    <a:cubicBezTo>
                      <a:pt x="75" y="11"/>
                      <a:pt x="75" y="11"/>
                      <a:pt x="75" y="11"/>
                    </a:cubicBezTo>
                    <a:cubicBezTo>
                      <a:pt x="76" y="10"/>
                      <a:pt x="76" y="9"/>
                      <a:pt x="76" y="9"/>
                    </a:cubicBezTo>
                    <a:cubicBezTo>
                      <a:pt x="77" y="8"/>
                      <a:pt x="77" y="8"/>
                      <a:pt x="77" y="8"/>
                    </a:cubicBezTo>
                    <a:cubicBezTo>
                      <a:pt x="77" y="8"/>
                      <a:pt x="77" y="8"/>
                      <a:pt x="77" y="7"/>
                    </a:cubicBezTo>
                    <a:cubicBezTo>
                      <a:pt x="76" y="7"/>
                      <a:pt x="75" y="6"/>
                      <a:pt x="74" y="6"/>
                    </a:cubicBezTo>
                    <a:cubicBezTo>
                      <a:pt x="74" y="6"/>
                      <a:pt x="74" y="7"/>
                      <a:pt x="74" y="7"/>
                    </a:cubicBezTo>
                    <a:cubicBezTo>
                      <a:pt x="74" y="8"/>
                      <a:pt x="74" y="9"/>
                      <a:pt x="74" y="1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4" name="ïŝ1iḋè">
                <a:extLst>
                  <a:ext uri="{FF2B5EF4-FFF2-40B4-BE49-F238E27FC236}">
                    <a16:creationId xmlns:a16="http://schemas.microsoft.com/office/drawing/2014/main" xmlns="" id="{569DB0BF-C051-4F85-8F8E-52FB4684D22E}"/>
                  </a:ext>
                </a:extLst>
              </p:cNvPr>
              <p:cNvSpPr/>
              <p:nvPr/>
            </p:nvSpPr>
            <p:spPr bwMode="auto">
              <a:xfrm>
                <a:off x="7392988" y="6153150"/>
                <a:ext cx="14288" cy="14288"/>
              </a:xfrm>
              <a:custGeom>
                <a:avLst/>
                <a:gdLst>
                  <a:gd name="T0" fmla="*/ 1 w 6"/>
                  <a:gd name="T1" fmla="*/ 2 h 7"/>
                  <a:gd name="T2" fmla="*/ 4 w 6"/>
                  <a:gd name="T3" fmla="*/ 2 h 7"/>
                  <a:gd name="T4" fmla="*/ 5 w 6"/>
                  <a:gd name="T5" fmla="*/ 6 h 7"/>
                  <a:gd name="T6" fmla="*/ 3 w 6"/>
                  <a:gd name="T7" fmla="*/ 7 h 7"/>
                  <a:gd name="T8" fmla="*/ 0 w 6"/>
                  <a:gd name="T9" fmla="*/ 4 h 7"/>
                  <a:gd name="T10" fmla="*/ 1 w 6"/>
                  <a:gd name="T11" fmla="*/ 2 h 7"/>
                </a:gdLst>
                <a:ahLst/>
                <a:cxnLst>
                  <a:cxn ang="0">
                    <a:pos x="T0" y="T1"/>
                  </a:cxn>
                  <a:cxn ang="0">
                    <a:pos x="T2" y="T3"/>
                  </a:cxn>
                  <a:cxn ang="0">
                    <a:pos x="T4" y="T5"/>
                  </a:cxn>
                  <a:cxn ang="0">
                    <a:pos x="T6" y="T7"/>
                  </a:cxn>
                  <a:cxn ang="0">
                    <a:pos x="T8" y="T9"/>
                  </a:cxn>
                  <a:cxn ang="0">
                    <a:pos x="T10" y="T11"/>
                  </a:cxn>
                </a:cxnLst>
                <a:rect l="0" t="0" r="r" b="b"/>
                <a:pathLst>
                  <a:path w="6" h="7">
                    <a:moveTo>
                      <a:pt x="1" y="2"/>
                    </a:moveTo>
                    <a:cubicBezTo>
                      <a:pt x="3" y="1"/>
                      <a:pt x="4" y="0"/>
                      <a:pt x="4" y="2"/>
                    </a:cubicBezTo>
                    <a:cubicBezTo>
                      <a:pt x="5" y="3"/>
                      <a:pt x="6" y="4"/>
                      <a:pt x="5" y="6"/>
                    </a:cubicBezTo>
                    <a:cubicBezTo>
                      <a:pt x="5" y="7"/>
                      <a:pt x="4" y="7"/>
                      <a:pt x="3" y="7"/>
                    </a:cubicBezTo>
                    <a:cubicBezTo>
                      <a:pt x="1" y="6"/>
                      <a:pt x="0" y="4"/>
                      <a:pt x="0" y="4"/>
                    </a:cubicBezTo>
                    <a:cubicBezTo>
                      <a:pt x="0" y="3"/>
                      <a:pt x="0" y="2"/>
                      <a:pt x="1" y="2"/>
                    </a:cubicBezTo>
                    <a:close/>
                  </a:path>
                </a:pathLst>
              </a:custGeom>
              <a:solidFill>
                <a:srgbClr val="C7D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5" name="îśḷïḑè">
                <a:extLst>
                  <a:ext uri="{FF2B5EF4-FFF2-40B4-BE49-F238E27FC236}">
                    <a16:creationId xmlns:a16="http://schemas.microsoft.com/office/drawing/2014/main" xmlns="" id="{106F59F7-6080-471B-BFD8-2829BF4E27D5}"/>
                  </a:ext>
                </a:extLst>
              </p:cNvPr>
              <p:cNvSpPr/>
              <p:nvPr/>
            </p:nvSpPr>
            <p:spPr bwMode="auto">
              <a:xfrm>
                <a:off x="7389813" y="6148388"/>
                <a:ext cx="20638" cy="23813"/>
              </a:xfrm>
              <a:custGeom>
                <a:avLst/>
                <a:gdLst>
                  <a:gd name="T0" fmla="*/ 6 w 10"/>
                  <a:gd name="T1" fmla="*/ 11 h 11"/>
                  <a:gd name="T2" fmla="*/ 4 w 10"/>
                  <a:gd name="T3" fmla="*/ 11 h 11"/>
                  <a:gd name="T4" fmla="*/ 0 w 10"/>
                  <a:gd name="T5" fmla="*/ 7 h 11"/>
                  <a:gd name="T6" fmla="*/ 0 w 10"/>
                  <a:gd name="T7" fmla="*/ 3 h 11"/>
                  <a:gd name="T8" fmla="*/ 3 w 10"/>
                  <a:gd name="T9" fmla="*/ 1 h 11"/>
                  <a:gd name="T10" fmla="*/ 4 w 10"/>
                  <a:gd name="T11" fmla="*/ 1 h 11"/>
                  <a:gd name="T12" fmla="*/ 8 w 10"/>
                  <a:gd name="T13" fmla="*/ 2 h 11"/>
                  <a:gd name="T14" fmla="*/ 9 w 10"/>
                  <a:gd name="T15" fmla="*/ 9 h 11"/>
                  <a:gd name="T16" fmla="*/ 6 w 10"/>
                  <a:gd name="T17" fmla="*/ 11 h 11"/>
                  <a:gd name="T18" fmla="*/ 5 w 10"/>
                  <a:gd name="T19" fmla="*/ 6 h 11"/>
                  <a:gd name="T20" fmla="*/ 5 w 10"/>
                  <a:gd name="T21" fmla="*/ 6 h 11"/>
                  <a:gd name="T22" fmla="*/ 5 w 10"/>
                  <a:gd name="T23" fmla="*/ 6 h 11"/>
                  <a:gd name="T24" fmla="*/ 5 w 10"/>
                  <a:gd name="T25"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11">
                    <a:moveTo>
                      <a:pt x="6" y="11"/>
                    </a:moveTo>
                    <a:cubicBezTo>
                      <a:pt x="5" y="11"/>
                      <a:pt x="5" y="11"/>
                      <a:pt x="4" y="11"/>
                    </a:cubicBezTo>
                    <a:cubicBezTo>
                      <a:pt x="2" y="10"/>
                      <a:pt x="0" y="8"/>
                      <a:pt x="0" y="7"/>
                    </a:cubicBezTo>
                    <a:cubicBezTo>
                      <a:pt x="0" y="6"/>
                      <a:pt x="0" y="4"/>
                      <a:pt x="0" y="3"/>
                    </a:cubicBezTo>
                    <a:cubicBezTo>
                      <a:pt x="1" y="2"/>
                      <a:pt x="2" y="1"/>
                      <a:pt x="3" y="1"/>
                    </a:cubicBezTo>
                    <a:cubicBezTo>
                      <a:pt x="3" y="1"/>
                      <a:pt x="3" y="1"/>
                      <a:pt x="4" y="1"/>
                    </a:cubicBezTo>
                    <a:cubicBezTo>
                      <a:pt x="4" y="1"/>
                      <a:pt x="7" y="0"/>
                      <a:pt x="8" y="2"/>
                    </a:cubicBezTo>
                    <a:cubicBezTo>
                      <a:pt x="10" y="5"/>
                      <a:pt x="10" y="7"/>
                      <a:pt x="9" y="9"/>
                    </a:cubicBezTo>
                    <a:cubicBezTo>
                      <a:pt x="9" y="10"/>
                      <a:pt x="8" y="11"/>
                      <a:pt x="6" y="11"/>
                    </a:cubicBezTo>
                    <a:close/>
                    <a:moveTo>
                      <a:pt x="5" y="6"/>
                    </a:moveTo>
                    <a:cubicBezTo>
                      <a:pt x="5" y="6"/>
                      <a:pt x="5" y="6"/>
                      <a:pt x="5" y="6"/>
                    </a:cubicBezTo>
                    <a:cubicBezTo>
                      <a:pt x="5" y="6"/>
                      <a:pt x="5" y="6"/>
                      <a:pt x="5" y="6"/>
                    </a:cubicBezTo>
                    <a:cubicBezTo>
                      <a:pt x="5" y="6"/>
                      <a:pt x="5" y="6"/>
                      <a:pt x="5" y="6"/>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6" name="îSḷïḑè">
                <a:extLst>
                  <a:ext uri="{FF2B5EF4-FFF2-40B4-BE49-F238E27FC236}">
                    <a16:creationId xmlns:a16="http://schemas.microsoft.com/office/drawing/2014/main" xmlns="" id="{57D6A7B2-1DD5-47B7-B08D-18D55E896CBD}"/>
                  </a:ext>
                </a:extLst>
              </p:cNvPr>
              <p:cNvSpPr/>
              <p:nvPr/>
            </p:nvSpPr>
            <p:spPr bwMode="auto">
              <a:xfrm>
                <a:off x="7578725" y="6122988"/>
                <a:ext cx="6350" cy="7938"/>
              </a:xfrm>
              <a:custGeom>
                <a:avLst/>
                <a:gdLst>
                  <a:gd name="T0" fmla="*/ 1 w 3"/>
                  <a:gd name="T1" fmla="*/ 1 h 4"/>
                  <a:gd name="T2" fmla="*/ 2 w 3"/>
                  <a:gd name="T3" fmla="*/ 1 h 4"/>
                  <a:gd name="T4" fmla="*/ 2 w 3"/>
                  <a:gd name="T5" fmla="*/ 3 h 4"/>
                  <a:gd name="T6" fmla="*/ 1 w 3"/>
                  <a:gd name="T7" fmla="*/ 1 h 4"/>
                </a:gdLst>
                <a:ahLst/>
                <a:cxnLst>
                  <a:cxn ang="0">
                    <a:pos x="T0" y="T1"/>
                  </a:cxn>
                  <a:cxn ang="0">
                    <a:pos x="T2" y="T3"/>
                  </a:cxn>
                  <a:cxn ang="0">
                    <a:pos x="T4" y="T5"/>
                  </a:cxn>
                  <a:cxn ang="0">
                    <a:pos x="T6" y="T7"/>
                  </a:cxn>
                </a:cxnLst>
                <a:rect l="0" t="0" r="r" b="b"/>
                <a:pathLst>
                  <a:path w="3" h="4">
                    <a:moveTo>
                      <a:pt x="1" y="1"/>
                    </a:moveTo>
                    <a:cubicBezTo>
                      <a:pt x="1" y="1"/>
                      <a:pt x="3" y="0"/>
                      <a:pt x="2" y="1"/>
                    </a:cubicBezTo>
                    <a:cubicBezTo>
                      <a:pt x="2" y="3"/>
                      <a:pt x="2" y="4"/>
                      <a:pt x="2" y="3"/>
                    </a:cubicBezTo>
                    <a:cubicBezTo>
                      <a:pt x="1" y="3"/>
                      <a:pt x="0" y="2"/>
                      <a:pt x="1" y="1"/>
                    </a:cubicBezTo>
                    <a:close/>
                  </a:path>
                </a:pathLst>
              </a:custGeom>
              <a:solidFill>
                <a:srgbClr val="C7D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7" name="iSḷíḓe">
                <a:extLst>
                  <a:ext uri="{FF2B5EF4-FFF2-40B4-BE49-F238E27FC236}">
                    <a16:creationId xmlns:a16="http://schemas.microsoft.com/office/drawing/2014/main" xmlns="" id="{F100780E-BAAE-4E58-80DD-E4DF69C7375B}"/>
                  </a:ext>
                </a:extLst>
              </p:cNvPr>
              <p:cNvSpPr/>
              <p:nvPr/>
            </p:nvSpPr>
            <p:spPr bwMode="auto">
              <a:xfrm>
                <a:off x="7573963" y="6116638"/>
                <a:ext cx="14288" cy="19050"/>
              </a:xfrm>
              <a:custGeom>
                <a:avLst/>
                <a:gdLst>
                  <a:gd name="T0" fmla="*/ 4 w 7"/>
                  <a:gd name="T1" fmla="*/ 9 h 9"/>
                  <a:gd name="T2" fmla="*/ 2 w 7"/>
                  <a:gd name="T3" fmla="*/ 8 h 9"/>
                  <a:gd name="T4" fmla="*/ 0 w 7"/>
                  <a:gd name="T5" fmla="*/ 6 h 9"/>
                  <a:gd name="T6" fmla="*/ 1 w 7"/>
                  <a:gd name="T7" fmla="*/ 3 h 9"/>
                  <a:gd name="T8" fmla="*/ 1 w 7"/>
                  <a:gd name="T9" fmla="*/ 3 h 9"/>
                  <a:gd name="T10" fmla="*/ 5 w 7"/>
                  <a:gd name="T11" fmla="*/ 1 h 9"/>
                  <a:gd name="T12" fmla="*/ 7 w 7"/>
                  <a:gd name="T13" fmla="*/ 5 h 9"/>
                  <a:gd name="T14" fmla="*/ 6 w 7"/>
                  <a:gd name="T15" fmla="*/ 6 h 9"/>
                  <a:gd name="T16" fmla="*/ 5 w 7"/>
                  <a:gd name="T17" fmla="*/ 8 h 9"/>
                  <a:gd name="T18" fmla="*/ 4 w 7"/>
                  <a:gd name="T19" fmla="*/ 9 h 9"/>
                  <a:gd name="T20" fmla="*/ 4 w 7"/>
                  <a:gd name="T21" fmla="*/ 6 h 9"/>
                  <a:gd name="T22" fmla="*/ 5 w 7"/>
                  <a:gd name="T23" fmla="*/ 6 h 9"/>
                  <a:gd name="T24" fmla="*/ 5 w 7"/>
                  <a:gd name="T25" fmla="*/ 6 h 9"/>
                  <a:gd name="T26" fmla="*/ 5 w 7"/>
                  <a:gd name="T27" fmla="*/ 6 h 9"/>
                  <a:gd name="T28" fmla="*/ 5 w 7"/>
                  <a:gd name="T29" fmla="*/ 5 h 9"/>
                  <a:gd name="T30" fmla="*/ 5 w 7"/>
                  <a:gd name="T31" fmla="*/ 5 h 9"/>
                  <a:gd name="T32" fmla="*/ 5 w 7"/>
                  <a:gd name="T33" fmla="*/ 4 h 9"/>
                  <a:gd name="T34" fmla="*/ 3 w 7"/>
                  <a:gd name="T35" fmla="*/ 4 h 9"/>
                  <a:gd name="T36" fmla="*/ 3 w 7"/>
                  <a:gd name="T37" fmla="*/ 4 h 9"/>
                  <a:gd name="T38" fmla="*/ 3 w 7"/>
                  <a:gd name="T39" fmla="*/ 4 h 9"/>
                  <a:gd name="T40" fmla="*/ 3 w 7"/>
                  <a:gd name="T41" fmla="*/ 5 h 9"/>
                  <a:gd name="T42" fmla="*/ 4 w 7"/>
                  <a:gd name="T43"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9">
                    <a:moveTo>
                      <a:pt x="4" y="9"/>
                    </a:moveTo>
                    <a:cubicBezTo>
                      <a:pt x="2" y="8"/>
                      <a:pt x="2" y="8"/>
                      <a:pt x="2" y="8"/>
                    </a:cubicBezTo>
                    <a:cubicBezTo>
                      <a:pt x="2" y="8"/>
                      <a:pt x="1" y="7"/>
                      <a:pt x="0" y="6"/>
                    </a:cubicBezTo>
                    <a:cubicBezTo>
                      <a:pt x="0" y="5"/>
                      <a:pt x="0" y="4"/>
                      <a:pt x="1" y="3"/>
                    </a:cubicBezTo>
                    <a:cubicBezTo>
                      <a:pt x="1" y="3"/>
                      <a:pt x="1" y="3"/>
                      <a:pt x="1" y="3"/>
                    </a:cubicBezTo>
                    <a:cubicBezTo>
                      <a:pt x="2" y="2"/>
                      <a:pt x="3" y="0"/>
                      <a:pt x="5" y="1"/>
                    </a:cubicBezTo>
                    <a:cubicBezTo>
                      <a:pt x="6" y="1"/>
                      <a:pt x="7" y="2"/>
                      <a:pt x="7" y="5"/>
                    </a:cubicBezTo>
                    <a:cubicBezTo>
                      <a:pt x="7" y="5"/>
                      <a:pt x="6" y="6"/>
                      <a:pt x="6" y="6"/>
                    </a:cubicBezTo>
                    <a:cubicBezTo>
                      <a:pt x="6" y="7"/>
                      <a:pt x="6" y="8"/>
                      <a:pt x="5" y="8"/>
                    </a:cubicBezTo>
                    <a:lnTo>
                      <a:pt x="4" y="9"/>
                    </a:lnTo>
                    <a:close/>
                    <a:moveTo>
                      <a:pt x="4" y="6"/>
                    </a:moveTo>
                    <a:cubicBezTo>
                      <a:pt x="4" y="6"/>
                      <a:pt x="5" y="6"/>
                      <a:pt x="5" y="6"/>
                    </a:cubicBezTo>
                    <a:cubicBezTo>
                      <a:pt x="5" y="6"/>
                      <a:pt x="5" y="6"/>
                      <a:pt x="5" y="6"/>
                    </a:cubicBezTo>
                    <a:cubicBezTo>
                      <a:pt x="5" y="6"/>
                      <a:pt x="5" y="6"/>
                      <a:pt x="5" y="6"/>
                    </a:cubicBezTo>
                    <a:cubicBezTo>
                      <a:pt x="5" y="6"/>
                      <a:pt x="5" y="5"/>
                      <a:pt x="5" y="5"/>
                    </a:cubicBezTo>
                    <a:cubicBezTo>
                      <a:pt x="5" y="5"/>
                      <a:pt x="5" y="5"/>
                      <a:pt x="5" y="5"/>
                    </a:cubicBezTo>
                    <a:cubicBezTo>
                      <a:pt x="5" y="5"/>
                      <a:pt x="5" y="4"/>
                      <a:pt x="5" y="4"/>
                    </a:cubicBezTo>
                    <a:cubicBezTo>
                      <a:pt x="5" y="4"/>
                      <a:pt x="4" y="4"/>
                      <a:pt x="3" y="4"/>
                    </a:cubicBezTo>
                    <a:cubicBezTo>
                      <a:pt x="3" y="4"/>
                      <a:pt x="3" y="4"/>
                      <a:pt x="3" y="4"/>
                    </a:cubicBezTo>
                    <a:cubicBezTo>
                      <a:pt x="3" y="4"/>
                      <a:pt x="3" y="4"/>
                      <a:pt x="3" y="4"/>
                    </a:cubicBezTo>
                    <a:cubicBezTo>
                      <a:pt x="3" y="5"/>
                      <a:pt x="3" y="5"/>
                      <a:pt x="3" y="5"/>
                    </a:cubicBezTo>
                    <a:lnTo>
                      <a:pt x="4" y="6"/>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8" name="îsļîďe">
                <a:extLst>
                  <a:ext uri="{FF2B5EF4-FFF2-40B4-BE49-F238E27FC236}">
                    <a16:creationId xmlns:a16="http://schemas.microsoft.com/office/drawing/2014/main" xmlns="" id="{47B2C27C-0BD3-4BB3-A34E-06DE05A8AFC8}"/>
                  </a:ext>
                </a:extLst>
              </p:cNvPr>
              <p:cNvSpPr/>
              <p:nvPr/>
            </p:nvSpPr>
            <p:spPr bwMode="auto">
              <a:xfrm>
                <a:off x="7548563" y="6140450"/>
                <a:ext cx="7938" cy="4763"/>
              </a:xfrm>
              <a:custGeom>
                <a:avLst/>
                <a:gdLst>
                  <a:gd name="T0" fmla="*/ 1 w 4"/>
                  <a:gd name="T1" fmla="*/ 1 h 2"/>
                  <a:gd name="T2" fmla="*/ 4 w 4"/>
                  <a:gd name="T3" fmla="*/ 1 h 2"/>
                  <a:gd name="T4" fmla="*/ 1 w 4"/>
                  <a:gd name="T5" fmla="*/ 2 h 2"/>
                  <a:gd name="T6" fmla="*/ 1 w 4"/>
                  <a:gd name="T7" fmla="*/ 1 h 2"/>
                </a:gdLst>
                <a:ahLst/>
                <a:cxnLst>
                  <a:cxn ang="0">
                    <a:pos x="T0" y="T1"/>
                  </a:cxn>
                  <a:cxn ang="0">
                    <a:pos x="T2" y="T3"/>
                  </a:cxn>
                  <a:cxn ang="0">
                    <a:pos x="T4" y="T5"/>
                  </a:cxn>
                  <a:cxn ang="0">
                    <a:pos x="T6" y="T7"/>
                  </a:cxn>
                </a:cxnLst>
                <a:rect l="0" t="0" r="r" b="b"/>
                <a:pathLst>
                  <a:path w="4" h="2">
                    <a:moveTo>
                      <a:pt x="1" y="1"/>
                    </a:moveTo>
                    <a:cubicBezTo>
                      <a:pt x="2" y="0"/>
                      <a:pt x="4" y="1"/>
                      <a:pt x="4" y="1"/>
                    </a:cubicBezTo>
                    <a:cubicBezTo>
                      <a:pt x="3" y="2"/>
                      <a:pt x="1" y="2"/>
                      <a:pt x="1" y="2"/>
                    </a:cubicBezTo>
                    <a:cubicBezTo>
                      <a:pt x="1" y="2"/>
                      <a:pt x="0" y="2"/>
                      <a:pt x="1" y="1"/>
                    </a:cubicBezTo>
                    <a:close/>
                  </a:path>
                </a:pathLst>
              </a:custGeom>
              <a:solidFill>
                <a:srgbClr val="C7D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9" name="íš1îḍé">
                <a:extLst>
                  <a:ext uri="{FF2B5EF4-FFF2-40B4-BE49-F238E27FC236}">
                    <a16:creationId xmlns:a16="http://schemas.microsoft.com/office/drawing/2014/main" xmlns="" id="{C7949DE8-2256-44B6-B6BA-EA27CA91DF80}"/>
                  </a:ext>
                </a:extLst>
              </p:cNvPr>
              <p:cNvSpPr/>
              <p:nvPr/>
            </p:nvSpPr>
            <p:spPr bwMode="auto">
              <a:xfrm>
                <a:off x="7543800" y="6135688"/>
                <a:ext cx="17463" cy="15875"/>
              </a:xfrm>
              <a:custGeom>
                <a:avLst/>
                <a:gdLst>
                  <a:gd name="T0" fmla="*/ 3 w 8"/>
                  <a:gd name="T1" fmla="*/ 7 h 7"/>
                  <a:gd name="T2" fmla="*/ 2 w 8"/>
                  <a:gd name="T3" fmla="*/ 6 h 7"/>
                  <a:gd name="T4" fmla="*/ 1 w 8"/>
                  <a:gd name="T5" fmla="*/ 4 h 7"/>
                  <a:gd name="T6" fmla="*/ 1 w 8"/>
                  <a:gd name="T7" fmla="*/ 1 h 7"/>
                  <a:gd name="T8" fmla="*/ 6 w 8"/>
                  <a:gd name="T9" fmla="*/ 1 h 7"/>
                  <a:gd name="T10" fmla="*/ 8 w 8"/>
                  <a:gd name="T11" fmla="*/ 3 h 7"/>
                  <a:gd name="T12" fmla="*/ 8 w 8"/>
                  <a:gd name="T13" fmla="*/ 4 h 7"/>
                  <a:gd name="T14" fmla="*/ 7 w 8"/>
                  <a:gd name="T15" fmla="*/ 5 h 7"/>
                  <a:gd name="T16" fmla="*/ 4 w 8"/>
                  <a:gd name="T17" fmla="*/ 7 h 7"/>
                  <a:gd name="T18" fmla="*/ 3 w 8"/>
                  <a:gd name="T19" fmla="*/ 7 h 7"/>
                  <a:gd name="T20" fmla="*/ 4 w 8"/>
                  <a:gd name="T21" fmla="*/ 4 h 7"/>
                  <a:gd name="T22" fmla="*/ 4 w 8"/>
                  <a:gd name="T23" fmla="*/ 5 h 7"/>
                  <a:gd name="T24" fmla="*/ 5 w 8"/>
                  <a:gd name="T25" fmla="*/ 5 h 7"/>
                  <a:gd name="T26" fmla="*/ 5 w 8"/>
                  <a:gd name="T27" fmla="*/ 5 h 7"/>
                  <a:gd name="T28" fmla="*/ 5 w 8"/>
                  <a:gd name="T29" fmla="*/ 3 h 7"/>
                  <a:gd name="T30" fmla="*/ 4 w 8"/>
                  <a:gd name="T31" fmla="*/ 2 h 7"/>
                  <a:gd name="T32" fmla="*/ 4 w 8"/>
                  <a:gd name="T3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 h="7">
                    <a:moveTo>
                      <a:pt x="3" y="7"/>
                    </a:moveTo>
                    <a:cubicBezTo>
                      <a:pt x="2" y="6"/>
                      <a:pt x="2" y="6"/>
                      <a:pt x="2" y="6"/>
                    </a:cubicBezTo>
                    <a:cubicBezTo>
                      <a:pt x="2" y="6"/>
                      <a:pt x="1" y="5"/>
                      <a:pt x="1" y="4"/>
                    </a:cubicBezTo>
                    <a:cubicBezTo>
                      <a:pt x="0" y="4"/>
                      <a:pt x="0" y="2"/>
                      <a:pt x="1" y="1"/>
                    </a:cubicBezTo>
                    <a:cubicBezTo>
                      <a:pt x="3" y="0"/>
                      <a:pt x="6" y="1"/>
                      <a:pt x="6" y="1"/>
                    </a:cubicBezTo>
                    <a:cubicBezTo>
                      <a:pt x="8" y="1"/>
                      <a:pt x="8" y="2"/>
                      <a:pt x="8" y="3"/>
                    </a:cubicBezTo>
                    <a:cubicBezTo>
                      <a:pt x="8" y="4"/>
                      <a:pt x="8" y="4"/>
                      <a:pt x="8" y="4"/>
                    </a:cubicBezTo>
                    <a:cubicBezTo>
                      <a:pt x="7" y="5"/>
                      <a:pt x="7" y="5"/>
                      <a:pt x="7" y="5"/>
                    </a:cubicBezTo>
                    <a:cubicBezTo>
                      <a:pt x="6" y="6"/>
                      <a:pt x="5" y="6"/>
                      <a:pt x="4" y="7"/>
                    </a:cubicBezTo>
                    <a:lnTo>
                      <a:pt x="3" y="7"/>
                    </a:lnTo>
                    <a:close/>
                    <a:moveTo>
                      <a:pt x="4" y="4"/>
                    </a:moveTo>
                    <a:cubicBezTo>
                      <a:pt x="4" y="4"/>
                      <a:pt x="4" y="5"/>
                      <a:pt x="4" y="5"/>
                    </a:cubicBezTo>
                    <a:cubicBezTo>
                      <a:pt x="4" y="5"/>
                      <a:pt x="5" y="5"/>
                      <a:pt x="5" y="5"/>
                    </a:cubicBezTo>
                    <a:cubicBezTo>
                      <a:pt x="5" y="5"/>
                      <a:pt x="5" y="5"/>
                      <a:pt x="5" y="5"/>
                    </a:cubicBezTo>
                    <a:cubicBezTo>
                      <a:pt x="5" y="4"/>
                      <a:pt x="5" y="4"/>
                      <a:pt x="5" y="3"/>
                    </a:cubicBezTo>
                    <a:cubicBezTo>
                      <a:pt x="5" y="3"/>
                      <a:pt x="5" y="2"/>
                      <a:pt x="4" y="2"/>
                    </a:cubicBezTo>
                    <a:lnTo>
                      <a:pt x="4" y="4"/>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0" name="ïṥ1îḍé">
                <a:extLst>
                  <a:ext uri="{FF2B5EF4-FFF2-40B4-BE49-F238E27FC236}">
                    <a16:creationId xmlns:a16="http://schemas.microsoft.com/office/drawing/2014/main" xmlns="" id="{7A615243-26F5-43C5-884B-11EF088A78B2}"/>
                  </a:ext>
                </a:extLst>
              </p:cNvPr>
              <p:cNvSpPr/>
              <p:nvPr/>
            </p:nvSpPr>
            <p:spPr bwMode="auto">
              <a:xfrm>
                <a:off x="7024688" y="2397125"/>
                <a:ext cx="3275013" cy="3995738"/>
              </a:xfrm>
              <a:custGeom>
                <a:avLst/>
                <a:gdLst>
                  <a:gd name="T0" fmla="*/ 37 w 1527"/>
                  <a:gd name="T1" fmla="*/ 1784 h 1865"/>
                  <a:gd name="T2" fmla="*/ 150 w 1527"/>
                  <a:gd name="T3" fmla="*/ 1731 h 1865"/>
                  <a:gd name="T4" fmla="*/ 196 w 1527"/>
                  <a:gd name="T5" fmla="*/ 1667 h 1865"/>
                  <a:gd name="T6" fmla="*/ 278 w 1527"/>
                  <a:gd name="T7" fmla="*/ 1701 h 1865"/>
                  <a:gd name="T8" fmla="*/ 346 w 1527"/>
                  <a:gd name="T9" fmla="*/ 1679 h 1865"/>
                  <a:gd name="T10" fmla="*/ 507 w 1527"/>
                  <a:gd name="T11" fmla="*/ 1564 h 1865"/>
                  <a:gd name="T12" fmla="*/ 599 w 1527"/>
                  <a:gd name="T13" fmla="*/ 1494 h 1865"/>
                  <a:gd name="T14" fmla="*/ 643 w 1527"/>
                  <a:gd name="T15" fmla="*/ 1435 h 1865"/>
                  <a:gd name="T16" fmla="*/ 687 w 1527"/>
                  <a:gd name="T17" fmla="*/ 1326 h 1865"/>
                  <a:gd name="T18" fmla="*/ 698 w 1527"/>
                  <a:gd name="T19" fmla="*/ 1287 h 1865"/>
                  <a:gd name="T20" fmla="*/ 782 w 1527"/>
                  <a:gd name="T21" fmla="*/ 1150 h 1865"/>
                  <a:gd name="T22" fmla="*/ 815 w 1527"/>
                  <a:gd name="T23" fmla="*/ 1021 h 1865"/>
                  <a:gd name="T24" fmla="*/ 719 w 1527"/>
                  <a:gd name="T25" fmla="*/ 983 h 1865"/>
                  <a:gd name="T26" fmla="*/ 757 w 1527"/>
                  <a:gd name="T27" fmla="*/ 798 h 1865"/>
                  <a:gd name="T28" fmla="*/ 609 w 1527"/>
                  <a:gd name="T29" fmla="*/ 453 h 1865"/>
                  <a:gd name="T30" fmla="*/ 771 w 1527"/>
                  <a:gd name="T31" fmla="*/ 338 h 1865"/>
                  <a:gd name="T32" fmla="*/ 590 w 1527"/>
                  <a:gd name="T33" fmla="*/ 346 h 1865"/>
                  <a:gd name="T34" fmla="*/ 426 w 1527"/>
                  <a:gd name="T35" fmla="*/ 263 h 1865"/>
                  <a:gd name="T36" fmla="*/ 635 w 1527"/>
                  <a:gd name="T37" fmla="*/ 19 h 1865"/>
                  <a:gd name="T38" fmla="*/ 689 w 1527"/>
                  <a:gd name="T39" fmla="*/ 167 h 1865"/>
                  <a:gd name="T40" fmla="*/ 788 w 1527"/>
                  <a:gd name="T41" fmla="*/ 108 h 1865"/>
                  <a:gd name="T42" fmla="*/ 719 w 1527"/>
                  <a:gd name="T43" fmla="*/ 174 h 1865"/>
                  <a:gd name="T44" fmla="*/ 676 w 1527"/>
                  <a:gd name="T45" fmla="*/ 141 h 1865"/>
                  <a:gd name="T46" fmla="*/ 595 w 1527"/>
                  <a:gd name="T47" fmla="*/ 91 h 1865"/>
                  <a:gd name="T48" fmla="*/ 488 w 1527"/>
                  <a:gd name="T49" fmla="*/ 289 h 1865"/>
                  <a:gd name="T50" fmla="*/ 663 w 1527"/>
                  <a:gd name="T51" fmla="*/ 296 h 1865"/>
                  <a:gd name="T52" fmla="*/ 745 w 1527"/>
                  <a:gd name="T53" fmla="*/ 367 h 1865"/>
                  <a:gd name="T54" fmla="*/ 581 w 1527"/>
                  <a:gd name="T55" fmla="*/ 520 h 1865"/>
                  <a:gd name="T56" fmla="*/ 711 w 1527"/>
                  <a:gd name="T57" fmla="*/ 820 h 1865"/>
                  <a:gd name="T58" fmla="*/ 790 w 1527"/>
                  <a:gd name="T59" fmla="*/ 984 h 1865"/>
                  <a:gd name="T60" fmla="*/ 803 w 1527"/>
                  <a:gd name="T61" fmla="*/ 1059 h 1865"/>
                  <a:gd name="T62" fmla="*/ 771 w 1527"/>
                  <a:gd name="T63" fmla="*/ 1139 h 1865"/>
                  <a:gd name="T64" fmla="*/ 681 w 1527"/>
                  <a:gd name="T65" fmla="*/ 1314 h 1865"/>
                  <a:gd name="T66" fmla="*/ 639 w 1527"/>
                  <a:gd name="T67" fmla="*/ 1419 h 1865"/>
                  <a:gd name="T68" fmla="*/ 612 w 1527"/>
                  <a:gd name="T69" fmla="*/ 1474 h 1865"/>
                  <a:gd name="T70" fmla="*/ 543 w 1527"/>
                  <a:gd name="T71" fmla="*/ 1513 h 1865"/>
                  <a:gd name="T72" fmla="*/ 458 w 1527"/>
                  <a:gd name="T73" fmla="*/ 1622 h 1865"/>
                  <a:gd name="T74" fmla="*/ 309 w 1527"/>
                  <a:gd name="T75" fmla="*/ 1692 h 1865"/>
                  <a:gd name="T76" fmla="*/ 258 w 1527"/>
                  <a:gd name="T77" fmla="*/ 1704 h 1865"/>
                  <a:gd name="T78" fmla="*/ 202 w 1527"/>
                  <a:gd name="T79" fmla="*/ 1736 h 1865"/>
                  <a:gd name="T80" fmla="*/ 94 w 1527"/>
                  <a:gd name="T81" fmla="*/ 1779 h 1865"/>
                  <a:gd name="T82" fmla="*/ 283 w 1527"/>
                  <a:gd name="T83" fmla="*/ 1704 h 1865"/>
                  <a:gd name="T84" fmla="*/ 667 w 1527"/>
                  <a:gd name="T85" fmla="*/ 1321 h 1865"/>
                  <a:gd name="T86" fmla="*/ 783 w 1527"/>
                  <a:gd name="T87" fmla="*/ 1687 h 1865"/>
                  <a:gd name="T88" fmla="*/ 765 w 1527"/>
                  <a:gd name="T89" fmla="*/ 1480 h 1865"/>
                  <a:gd name="T90" fmla="*/ 844 w 1527"/>
                  <a:gd name="T91" fmla="*/ 1611 h 1865"/>
                  <a:gd name="T92" fmla="*/ 799 w 1527"/>
                  <a:gd name="T93" fmla="*/ 1709 h 1865"/>
                  <a:gd name="T94" fmla="*/ 863 w 1527"/>
                  <a:gd name="T95" fmla="*/ 1467 h 1865"/>
                  <a:gd name="T96" fmla="*/ 733 w 1527"/>
                  <a:gd name="T97" fmla="*/ 1609 h 1865"/>
                  <a:gd name="T98" fmla="*/ 849 w 1527"/>
                  <a:gd name="T99" fmla="*/ 1638 h 1865"/>
                  <a:gd name="T100" fmla="*/ 511 w 1527"/>
                  <a:gd name="T101" fmla="*/ 1575 h 1865"/>
                  <a:gd name="T102" fmla="*/ 688 w 1527"/>
                  <a:gd name="T103" fmla="*/ 1581 h 1865"/>
                  <a:gd name="T104" fmla="*/ 669 w 1527"/>
                  <a:gd name="T105" fmla="*/ 1441 h 1865"/>
                  <a:gd name="T106" fmla="*/ 1259 w 1527"/>
                  <a:gd name="T107" fmla="*/ 1436 h 1865"/>
                  <a:gd name="T108" fmla="*/ 677 w 1527"/>
                  <a:gd name="T109" fmla="*/ 1394 h 1865"/>
                  <a:gd name="T110" fmla="*/ 1229 w 1527"/>
                  <a:gd name="T111" fmla="*/ 1313 h 1865"/>
                  <a:gd name="T112" fmla="*/ 1387 w 1527"/>
                  <a:gd name="T113" fmla="*/ 1265 h 1865"/>
                  <a:gd name="T114" fmla="*/ 1410 w 1527"/>
                  <a:gd name="T115" fmla="*/ 1285 h 1865"/>
                  <a:gd name="T116" fmla="*/ 1278 w 1527"/>
                  <a:gd name="T117" fmla="*/ 1342 h 1865"/>
                  <a:gd name="T118" fmla="*/ 991 w 1527"/>
                  <a:gd name="T119" fmla="*/ 1330 h 1865"/>
                  <a:gd name="T120" fmla="*/ 713 w 1527"/>
                  <a:gd name="T121" fmla="*/ 1271 h 1865"/>
                  <a:gd name="T122" fmla="*/ 769 w 1527"/>
                  <a:gd name="T123" fmla="*/ 1185 h 1865"/>
                  <a:gd name="T124" fmla="*/ 825 w 1527"/>
                  <a:gd name="T125" fmla="*/ 100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27" h="1865">
                    <a:moveTo>
                      <a:pt x="461" y="1865"/>
                    </a:moveTo>
                    <a:cubicBezTo>
                      <a:pt x="461" y="1865"/>
                      <a:pt x="461" y="1865"/>
                      <a:pt x="461" y="1865"/>
                    </a:cubicBezTo>
                    <a:cubicBezTo>
                      <a:pt x="460" y="1864"/>
                      <a:pt x="460" y="1864"/>
                      <a:pt x="460" y="1864"/>
                    </a:cubicBezTo>
                    <a:cubicBezTo>
                      <a:pt x="459" y="1863"/>
                      <a:pt x="457" y="1862"/>
                      <a:pt x="457" y="1860"/>
                    </a:cubicBezTo>
                    <a:cubicBezTo>
                      <a:pt x="457" y="1858"/>
                      <a:pt x="457" y="1858"/>
                      <a:pt x="458" y="1857"/>
                    </a:cubicBezTo>
                    <a:cubicBezTo>
                      <a:pt x="458" y="1857"/>
                      <a:pt x="458" y="1857"/>
                      <a:pt x="458" y="1857"/>
                    </a:cubicBezTo>
                    <a:cubicBezTo>
                      <a:pt x="458" y="1857"/>
                      <a:pt x="458" y="1857"/>
                      <a:pt x="458" y="1857"/>
                    </a:cubicBezTo>
                    <a:cubicBezTo>
                      <a:pt x="458" y="1857"/>
                      <a:pt x="458" y="1857"/>
                      <a:pt x="458" y="1857"/>
                    </a:cubicBezTo>
                    <a:cubicBezTo>
                      <a:pt x="460" y="1855"/>
                      <a:pt x="461" y="1855"/>
                      <a:pt x="463" y="1856"/>
                    </a:cubicBezTo>
                    <a:cubicBezTo>
                      <a:pt x="464" y="1856"/>
                      <a:pt x="465" y="1857"/>
                      <a:pt x="465" y="1859"/>
                    </a:cubicBezTo>
                    <a:cubicBezTo>
                      <a:pt x="466" y="1861"/>
                      <a:pt x="465" y="1862"/>
                      <a:pt x="464" y="1863"/>
                    </a:cubicBezTo>
                    <a:cubicBezTo>
                      <a:pt x="463" y="1864"/>
                      <a:pt x="462" y="1865"/>
                      <a:pt x="461" y="1865"/>
                    </a:cubicBezTo>
                    <a:close/>
                    <a:moveTo>
                      <a:pt x="461" y="1860"/>
                    </a:moveTo>
                    <a:cubicBezTo>
                      <a:pt x="461" y="1860"/>
                      <a:pt x="461" y="1860"/>
                      <a:pt x="461" y="1860"/>
                    </a:cubicBezTo>
                    <a:cubicBezTo>
                      <a:pt x="461" y="1860"/>
                      <a:pt x="461" y="1860"/>
                      <a:pt x="461" y="1860"/>
                    </a:cubicBezTo>
                    <a:cubicBezTo>
                      <a:pt x="461" y="1860"/>
                      <a:pt x="461" y="1860"/>
                      <a:pt x="461" y="1860"/>
                    </a:cubicBezTo>
                    <a:close/>
                    <a:moveTo>
                      <a:pt x="7" y="1803"/>
                    </a:moveTo>
                    <a:cubicBezTo>
                      <a:pt x="5" y="1803"/>
                      <a:pt x="4" y="1802"/>
                      <a:pt x="4" y="1802"/>
                    </a:cubicBezTo>
                    <a:cubicBezTo>
                      <a:pt x="3" y="1801"/>
                      <a:pt x="2" y="1800"/>
                      <a:pt x="2" y="1798"/>
                    </a:cubicBezTo>
                    <a:cubicBezTo>
                      <a:pt x="1" y="1798"/>
                      <a:pt x="1" y="1798"/>
                      <a:pt x="0" y="1799"/>
                    </a:cubicBezTo>
                    <a:cubicBezTo>
                      <a:pt x="0" y="1794"/>
                      <a:pt x="0" y="1794"/>
                      <a:pt x="0" y="1794"/>
                    </a:cubicBezTo>
                    <a:cubicBezTo>
                      <a:pt x="3" y="1794"/>
                      <a:pt x="4" y="1794"/>
                      <a:pt x="5" y="1795"/>
                    </a:cubicBezTo>
                    <a:cubicBezTo>
                      <a:pt x="6" y="1796"/>
                      <a:pt x="6" y="1797"/>
                      <a:pt x="6" y="1798"/>
                    </a:cubicBezTo>
                    <a:cubicBezTo>
                      <a:pt x="6" y="1798"/>
                      <a:pt x="6" y="1798"/>
                      <a:pt x="6" y="1798"/>
                    </a:cubicBezTo>
                    <a:cubicBezTo>
                      <a:pt x="6" y="1798"/>
                      <a:pt x="9" y="1798"/>
                      <a:pt x="14" y="1795"/>
                    </a:cubicBezTo>
                    <a:cubicBezTo>
                      <a:pt x="16" y="1794"/>
                      <a:pt x="17" y="1793"/>
                      <a:pt x="19" y="1791"/>
                    </a:cubicBezTo>
                    <a:cubicBezTo>
                      <a:pt x="24" y="1787"/>
                      <a:pt x="29" y="1784"/>
                      <a:pt x="37" y="1784"/>
                    </a:cubicBezTo>
                    <a:cubicBezTo>
                      <a:pt x="37" y="1784"/>
                      <a:pt x="37" y="1784"/>
                      <a:pt x="37" y="1784"/>
                    </a:cubicBezTo>
                    <a:cubicBezTo>
                      <a:pt x="45" y="1784"/>
                      <a:pt x="45" y="1783"/>
                      <a:pt x="46" y="1779"/>
                    </a:cubicBezTo>
                    <a:cubicBezTo>
                      <a:pt x="46" y="1777"/>
                      <a:pt x="47" y="1776"/>
                      <a:pt x="49" y="1775"/>
                    </a:cubicBezTo>
                    <a:cubicBezTo>
                      <a:pt x="51" y="1774"/>
                      <a:pt x="54" y="1775"/>
                      <a:pt x="56" y="1777"/>
                    </a:cubicBezTo>
                    <a:cubicBezTo>
                      <a:pt x="57" y="1779"/>
                      <a:pt x="58" y="1781"/>
                      <a:pt x="57" y="1784"/>
                    </a:cubicBezTo>
                    <a:cubicBezTo>
                      <a:pt x="56" y="1785"/>
                      <a:pt x="56" y="1786"/>
                      <a:pt x="55" y="1787"/>
                    </a:cubicBezTo>
                    <a:cubicBezTo>
                      <a:pt x="55" y="1787"/>
                      <a:pt x="55" y="1788"/>
                      <a:pt x="55" y="1788"/>
                    </a:cubicBezTo>
                    <a:cubicBezTo>
                      <a:pt x="56" y="1787"/>
                      <a:pt x="57" y="1786"/>
                      <a:pt x="58" y="1786"/>
                    </a:cubicBezTo>
                    <a:cubicBezTo>
                      <a:pt x="63" y="1783"/>
                      <a:pt x="63" y="1782"/>
                      <a:pt x="63" y="1782"/>
                    </a:cubicBezTo>
                    <a:cubicBezTo>
                      <a:pt x="63" y="1782"/>
                      <a:pt x="63" y="1781"/>
                      <a:pt x="62" y="1781"/>
                    </a:cubicBezTo>
                    <a:cubicBezTo>
                      <a:pt x="61" y="1780"/>
                      <a:pt x="59" y="1778"/>
                      <a:pt x="59" y="1776"/>
                    </a:cubicBezTo>
                    <a:cubicBezTo>
                      <a:pt x="59" y="1775"/>
                      <a:pt x="60" y="1774"/>
                      <a:pt x="61" y="1772"/>
                    </a:cubicBezTo>
                    <a:cubicBezTo>
                      <a:pt x="63" y="1771"/>
                      <a:pt x="64" y="1770"/>
                      <a:pt x="65" y="1768"/>
                    </a:cubicBezTo>
                    <a:cubicBezTo>
                      <a:pt x="69" y="1764"/>
                      <a:pt x="74" y="1759"/>
                      <a:pt x="80" y="1762"/>
                    </a:cubicBezTo>
                    <a:cubicBezTo>
                      <a:pt x="85" y="1764"/>
                      <a:pt x="85" y="1767"/>
                      <a:pt x="85" y="1769"/>
                    </a:cubicBezTo>
                    <a:cubicBezTo>
                      <a:pt x="86" y="1771"/>
                      <a:pt x="86" y="1772"/>
                      <a:pt x="88" y="1773"/>
                    </a:cubicBezTo>
                    <a:cubicBezTo>
                      <a:pt x="90" y="1775"/>
                      <a:pt x="92" y="1775"/>
                      <a:pt x="94" y="1775"/>
                    </a:cubicBezTo>
                    <a:cubicBezTo>
                      <a:pt x="95" y="1775"/>
                      <a:pt x="97" y="1773"/>
                      <a:pt x="98" y="1772"/>
                    </a:cubicBezTo>
                    <a:cubicBezTo>
                      <a:pt x="101" y="1766"/>
                      <a:pt x="107" y="1767"/>
                      <a:pt x="113" y="1769"/>
                    </a:cubicBezTo>
                    <a:cubicBezTo>
                      <a:pt x="117" y="1770"/>
                      <a:pt x="118" y="1768"/>
                      <a:pt x="120" y="1763"/>
                    </a:cubicBezTo>
                    <a:cubicBezTo>
                      <a:pt x="122" y="1759"/>
                      <a:pt x="129" y="1751"/>
                      <a:pt x="135" y="1751"/>
                    </a:cubicBezTo>
                    <a:cubicBezTo>
                      <a:pt x="135" y="1751"/>
                      <a:pt x="135" y="1751"/>
                      <a:pt x="135" y="1751"/>
                    </a:cubicBezTo>
                    <a:cubicBezTo>
                      <a:pt x="142" y="1751"/>
                      <a:pt x="142" y="1756"/>
                      <a:pt x="143" y="1759"/>
                    </a:cubicBezTo>
                    <a:cubicBezTo>
                      <a:pt x="143" y="1760"/>
                      <a:pt x="143" y="1760"/>
                      <a:pt x="143" y="1760"/>
                    </a:cubicBezTo>
                    <a:cubicBezTo>
                      <a:pt x="144" y="1759"/>
                      <a:pt x="147" y="1758"/>
                      <a:pt x="148" y="1753"/>
                    </a:cubicBezTo>
                    <a:cubicBezTo>
                      <a:pt x="148" y="1752"/>
                      <a:pt x="148" y="1752"/>
                      <a:pt x="148" y="1752"/>
                    </a:cubicBezTo>
                    <a:cubicBezTo>
                      <a:pt x="150" y="1745"/>
                      <a:pt x="152" y="1737"/>
                      <a:pt x="150" y="1731"/>
                    </a:cubicBezTo>
                    <a:cubicBezTo>
                      <a:pt x="149" y="1725"/>
                      <a:pt x="148" y="1722"/>
                      <a:pt x="150" y="1719"/>
                    </a:cubicBezTo>
                    <a:cubicBezTo>
                      <a:pt x="151" y="1717"/>
                      <a:pt x="154" y="1717"/>
                      <a:pt x="156" y="1717"/>
                    </a:cubicBezTo>
                    <a:cubicBezTo>
                      <a:pt x="161" y="1717"/>
                      <a:pt x="164" y="1718"/>
                      <a:pt x="165" y="1720"/>
                    </a:cubicBezTo>
                    <a:cubicBezTo>
                      <a:pt x="166" y="1721"/>
                      <a:pt x="167" y="1723"/>
                      <a:pt x="166" y="1726"/>
                    </a:cubicBezTo>
                    <a:cubicBezTo>
                      <a:pt x="166" y="1727"/>
                      <a:pt x="165" y="1728"/>
                      <a:pt x="165" y="1729"/>
                    </a:cubicBezTo>
                    <a:cubicBezTo>
                      <a:pt x="163" y="1733"/>
                      <a:pt x="161" y="1738"/>
                      <a:pt x="162" y="1742"/>
                    </a:cubicBezTo>
                    <a:cubicBezTo>
                      <a:pt x="163" y="1744"/>
                      <a:pt x="165" y="1744"/>
                      <a:pt x="166" y="1744"/>
                    </a:cubicBezTo>
                    <a:cubicBezTo>
                      <a:pt x="167" y="1743"/>
                      <a:pt x="169" y="1742"/>
                      <a:pt x="169" y="1740"/>
                    </a:cubicBezTo>
                    <a:cubicBezTo>
                      <a:pt x="169" y="1737"/>
                      <a:pt x="169" y="1735"/>
                      <a:pt x="170" y="1733"/>
                    </a:cubicBezTo>
                    <a:cubicBezTo>
                      <a:pt x="171" y="1731"/>
                      <a:pt x="171" y="1730"/>
                      <a:pt x="170" y="1727"/>
                    </a:cubicBezTo>
                    <a:cubicBezTo>
                      <a:pt x="168" y="1723"/>
                      <a:pt x="170" y="1717"/>
                      <a:pt x="173" y="1715"/>
                    </a:cubicBezTo>
                    <a:cubicBezTo>
                      <a:pt x="174" y="1715"/>
                      <a:pt x="177" y="1714"/>
                      <a:pt x="179" y="1720"/>
                    </a:cubicBezTo>
                    <a:cubicBezTo>
                      <a:pt x="181" y="1723"/>
                      <a:pt x="183" y="1725"/>
                      <a:pt x="184" y="1727"/>
                    </a:cubicBezTo>
                    <a:cubicBezTo>
                      <a:pt x="186" y="1729"/>
                      <a:pt x="188" y="1731"/>
                      <a:pt x="189" y="1734"/>
                    </a:cubicBezTo>
                    <a:cubicBezTo>
                      <a:pt x="189" y="1736"/>
                      <a:pt x="191" y="1738"/>
                      <a:pt x="193" y="1738"/>
                    </a:cubicBezTo>
                    <a:cubicBezTo>
                      <a:pt x="195" y="1739"/>
                      <a:pt x="197" y="1736"/>
                      <a:pt x="197" y="1734"/>
                    </a:cubicBezTo>
                    <a:cubicBezTo>
                      <a:pt x="201" y="1724"/>
                      <a:pt x="199" y="1719"/>
                      <a:pt x="197" y="1716"/>
                    </a:cubicBezTo>
                    <a:cubicBezTo>
                      <a:pt x="196" y="1713"/>
                      <a:pt x="195" y="1711"/>
                      <a:pt x="195" y="1708"/>
                    </a:cubicBezTo>
                    <a:cubicBezTo>
                      <a:pt x="194" y="1704"/>
                      <a:pt x="193" y="1701"/>
                      <a:pt x="191" y="1698"/>
                    </a:cubicBezTo>
                    <a:cubicBezTo>
                      <a:pt x="190" y="1697"/>
                      <a:pt x="190" y="1696"/>
                      <a:pt x="190" y="1694"/>
                    </a:cubicBezTo>
                    <a:cubicBezTo>
                      <a:pt x="191" y="1693"/>
                      <a:pt x="193" y="1692"/>
                      <a:pt x="194" y="1691"/>
                    </a:cubicBezTo>
                    <a:cubicBezTo>
                      <a:pt x="196" y="1690"/>
                      <a:pt x="196" y="1690"/>
                      <a:pt x="195" y="1687"/>
                    </a:cubicBezTo>
                    <a:cubicBezTo>
                      <a:pt x="193" y="1683"/>
                      <a:pt x="191" y="1681"/>
                      <a:pt x="190" y="1679"/>
                    </a:cubicBezTo>
                    <a:cubicBezTo>
                      <a:pt x="188" y="1676"/>
                      <a:pt x="187" y="1675"/>
                      <a:pt x="186" y="1673"/>
                    </a:cubicBezTo>
                    <a:cubicBezTo>
                      <a:pt x="186" y="1671"/>
                      <a:pt x="183" y="1657"/>
                      <a:pt x="187" y="1655"/>
                    </a:cubicBezTo>
                    <a:cubicBezTo>
                      <a:pt x="190" y="1654"/>
                      <a:pt x="192" y="1658"/>
                      <a:pt x="193" y="1659"/>
                    </a:cubicBezTo>
                    <a:cubicBezTo>
                      <a:pt x="194" y="1662"/>
                      <a:pt x="195" y="1665"/>
                      <a:pt x="196" y="1667"/>
                    </a:cubicBezTo>
                    <a:cubicBezTo>
                      <a:pt x="198" y="1674"/>
                      <a:pt x="200" y="1676"/>
                      <a:pt x="203" y="1676"/>
                    </a:cubicBezTo>
                    <a:cubicBezTo>
                      <a:pt x="214" y="1675"/>
                      <a:pt x="216" y="1679"/>
                      <a:pt x="219" y="1688"/>
                    </a:cubicBezTo>
                    <a:cubicBezTo>
                      <a:pt x="221" y="1696"/>
                      <a:pt x="222" y="1697"/>
                      <a:pt x="228" y="1700"/>
                    </a:cubicBezTo>
                    <a:cubicBezTo>
                      <a:pt x="232" y="1701"/>
                      <a:pt x="234" y="1703"/>
                      <a:pt x="235" y="1705"/>
                    </a:cubicBezTo>
                    <a:cubicBezTo>
                      <a:pt x="235" y="1708"/>
                      <a:pt x="232" y="1709"/>
                      <a:pt x="230" y="1710"/>
                    </a:cubicBezTo>
                    <a:cubicBezTo>
                      <a:pt x="229" y="1711"/>
                      <a:pt x="228" y="1713"/>
                      <a:pt x="228" y="1713"/>
                    </a:cubicBezTo>
                    <a:cubicBezTo>
                      <a:pt x="228" y="1713"/>
                      <a:pt x="228" y="1713"/>
                      <a:pt x="229" y="1713"/>
                    </a:cubicBezTo>
                    <a:cubicBezTo>
                      <a:pt x="231" y="1713"/>
                      <a:pt x="232" y="1713"/>
                      <a:pt x="233" y="1713"/>
                    </a:cubicBezTo>
                    <a:cubicBezTo>
                      <a:pt x="236" y="1713"/>
                      <a:pt x="237" y="1713"/>
                      <a:pt x="241" y="1716"/>
                    </a:cubicBezTo>
                    <a:cubicBezTo>
                      <a:pt x="242" y="1717"/>
                      <a:pt x="244" y="1717"/>
                      <a:pt x="247" y="1716"/>
                    </a:cubicBezTo>
                    <a:cubicBezTo>
                      <a:pt x="249" y="1716"/>
                      <a:pt x="251" y="1716"/>
                      <a:pt x="254" y="1717"/>
                    </a:cubicBezTo>
                    <a:cubicBezTo>
                      <a:pt x="254" y="1717"/>
                      <a:pt x="254" y="1717"/>
                      <a:pt x="254" y="1717"/>
                    </a:cubicBezTo>
                    <a:cubicBezTo>
                      <a:pt x="254" y="1717"/>
                      <a:pt x="254" y="1716"/>
                      <a:pt x="254" y="1716"/>
                    </a:cubicBezTo>
                    <a:cubicBezTo>
                      <a:pt x="254" y="1714"/>
                      <a:pt x="255" y="1712"/>
                      <a:pt x="255" y="1712"/>
                    </a:cubicBezTo>
                    <a:cubicBezTo>
                      <a:pt x="257" y="1710"/>
                      <a:pt x="259" y="1711"/>
                      <a:pt x="261" y="1711"/>
                    </a:cubicBezTo>
                    <a:cubicBezTo>
                      <a:pt x="261" y="1711"/>
                      <a:pt x="262" y="1711"/>
                      <a:pt x="263" y="1711"/>
                    </a:cubicBezTo>
                    <a:cubicBezTo>
                      <a:pt x="262" y="1710"/>
                      <a:pt x="262" y="1709"/>
                      <a:pt x="261" y="1709"/>
                    </a:cubicBezTo>
                    <a:cubicBezTo>
                      <a:pt x="261" y="1708"/>
                      <a:pt x="260" y="1708"/>
                      <a:pt x="259" y="1708"/>
                    </a:cubicBezTo>
                    <a:cubicBezTo>
                      <a:pt x="256" y="1709"/>
                      <a:pt x="252" y="1710"/>
                      <a:pt x="250" y="1704"/>
                    </a:cubicBezTo>
                    <a:cubicBezTo>
                      <a:pt x="249" y="1703"/>
                      <a:pt x="249" y="1702"/>
                      <a:pt x="250" y="1701"/>
                    </a:cubicBezTo>
                    <a:cubicBezTo>
                      <a:pt x="251" y="1700"/>
                      <a:pt x="252" y="1699"/>
                      <a:pt x="254" y="1699"/>
                    </a:cubicBezTo>
                    <a:cubicBezTo>
                      <a:pt x="254" y="1699"/>
                      <a:pt x="255" y="1699"/>
                      <a:pt x="255" y="1699"/>
                    </a:cubicBezTo>
                    <a:cubicBezTo>
                      <a:pt x="255" y="1699"/>
                      <a:pt x="256" y="1698"/>
                      <a:pt x="256" y="1698"/>
                    </a:cubicBezTo>
                    <a:cubicBezTo>
                      <a:pt x="255" y="1695"/>
                      <a:pt x="257" y="1692"/>
                      <a:pt x="260" y="1692"/>
                    </a:cubicBezTo>
                    <a:cubicBezTo>
                      <a:pt x="265" y="1690"/>
                      <a:pt x="272" y="1693"/>
                      <a:pt x="274" y="1698"/>
                    </a:cubicBezTo>
                    <a:cubicBezTo>
                      <a:pt x="276" y="1701"/>
                      <a:pt x="276" y="1702"/>
                      <a:pt x="276" y="1702"/>
                    </a:cubicBezTo>
                    <a:cubicBezTo>
                      <a:pt x="277" y="1702"/>
                      <a:pt x="277" y="1702"/>
                      <a:pt x="278" y="1701"/>
                    </a:cubicBezTo>
                    <a:cubicBezTo>
                      <a:pt x="278" y="1700"/>
                      <a:pt x="277" y="1699"/>
                      <a:pt x="276" y="1699"/>
                    </a:cubicBezTo>
                    <a:cubicBezTo>
                      <a:pt x="275" y="1698"/>
                      <a:pt x="273" y="1696"/>
                      <a:pt x="273" y="1694"/>
                    </a:cubicBezTo>
                    <a:cubicBezTo>
                      <a:pt x="273" y="1693"/>
                      <a:pt x="273" y="1692"/>
                      <a:pt x="274" y="1691"/>
                    </a:cubicBezTo>
                    <a:cubicBezTo>
                      <a:pt x="274" y="1691"/>
                      <a:pt x="274" y="1691"/>
                      <a:pt x="274" y="1691"/>
                    </a:cubicBezTo>
                    <a:cubicBezTo>
                      <a:pt x="273" y="1689"/>
                      <a:pt x="271" y="1687"/>
                      <a:pt x="273" y="1684"/>
                    </a:cubicBezTo>
                    <a:cubicBezTo>
                      <a:pt x="275" y="1681"/>
                      <a:pt x="277" y="1680"/>
                      <a:pt x="280" y="1679"/>
                    </a:cubicBezTo>
                    <a:cubicBezTo>
                      <a:pt x="282" y="1678"/>
                      <a:pt x="282" y="1678"/>
                      <a:pt x="282" y="1678"/>
                    </a:cubicBezTo>
                    <a:cubicBezTo>
                      <a:pt x="285" y="1676"/>
                      <a:pt x="290" y="1674"/>
                      <a:pt x="291" y="1673"/>
                    </a:cubicBezTo>
                    <a:cubicBezTo>
                      <a:pt x="293" y="1671"/>
                      <a:pt x="296" y="1669"/>
                      <a:pt x="298" y="1671"/>
                    </a:cubicBezTo>
                    <a:cubicBezTo>
                      <a:pt x="299" y="1672"/>
                      <a:pt x="300" y="1673"/>
                      <a:pt x="299" y="1676"/>
                    </a:cubicBezTo>
                    <a:cubicBezTo>
                      <a:pt x="299" y="1677"/>
                      <a:pt x="298" y="1678"/>
                      <a:pt x="297" y="1680"/>
                    </a:cubicBezTo>
                    <a:cubicBezTo>
                      <a:pt x="296" y="1682"/>
                      <a:pt x="295" y="1683"/>
                      <a:pt x="295" y="1687"/>
                    </a:cubicBezTo>
                    <a:cubicBezTo>
                      <a:pt x="295" y="1689"/>
                      <a:pt x="295" y="1690"/>
                      <a:pt x="295" y="1691"/>
                    </a:cubicBezTo>
                    <a:cubicBezTo>
                      <a:pt x="295" y="1691"/>
                      <a:pt x="296" y="1691"/>
                      <a:pt x="297" y="1690"/>
                    </a:cubicBezTo>
                    <a:cubicBezTo>
                      <a:pt x="299" y="1690"/>
                      <a:pt x="301" y="1690"/>
                      <a:pt x="303" y="1690"/>
                    </a:cubicBezTo>
                    <a:cubicBezTo>
                      <a:pt x="303" y="1690"/>
                      <a:pt x="304" y="1691"/>
                      <a:pt x="304" y="1690"/>
                    </a:cubicBezTo>
                    <a:cubicBezTo>
                      <a:pt x="304" y="1690"/>
                      <a:pt x="304" y="1690"/>
                      <a:pt x="304" y="1690"/>
                    </a:cubicBezTo>
                    <a:cubicBezTo>
                      <a:pt x="304" y="1690"/>
                      <a:pt x="305" y="1690"/>
                      <a:pt x="305" y="1690"/>
                    </a:cubicBezTo>
                    <a:cubicBezTo>
                      <a:pt x="306" y="1687"/>
                      <a:pt x="308" y="1684"/>
                      <a:pt x="310" y="1682"/>
                    </a:cubicBezTo>
                    <a:cubicBezTo>
                      <a:pt x="311" y="1681"/>
                      <a:pt x="311" y="1680"/>
                      <a:pt x="312" y="1679"/>
                    </a:cubicBezTo>
                    <a:cubicBezTo>
                      <a:pt x="312" y="1679"/>
                      <a:pt x="313" y="1678"/>
                      <a:pt x="313" y="1677"/>
                    </a:cubicBezTo>
                    <a:cubicBezTo>
                      <a:pt x="314" y="1675"/>
                      <a:pt x="316" y="1671"/>
                      <a:pt x="322" y="1671"/>
                    </a:cubicBezTo>
                    <a:cubicBezTo>
                      <a:pt x="327" y="1672"/>
                      <a:pt x="333" y="1672"/>
                      <a:pt x="337" y="1670"/>
                    </a:cubicBezTo>
                    <a:cubicBezTo>
                      <a:pt x="340" y="1668"/>
                      <a:pt x="344" y="1669"/>
                      <a:pt x="345" y="1671"/>
                    </a:cubicBezTo>
                    <a:cubicBezTo>
                      <a:pt x="346" y="1672"/>
                      <a:pt x="347" y="1674"/>
                      <a:pt x="344" y="1678"/>
                    </a:cubicBezTo>
                    <a:cubicBezTo>
                      <a:pt x="344" y="1678"/>
                      <a:pt x="344" y="1678"/>
                      <a:pt x="344" y="1678"/>
                    </a:cubicBezTo>
                    <a:cubicBezTo>
                      <a:pt x="344" y="1678"/>
                      <a:pt x="344" y="1679"/>
                      <a:pt x="346" y="1679"/>
                    </a:cubicBezTo>
                    <a:cubicBezTo>
                      <a:pt x="347" y="1679"/>
                      <a:pt x="348" y="1679"/>
                      <a:pt x="349" y="1678"/>
                    </a:cubicBezTo>
                    <a:cubicBezTo>
                      <a:pt x="353" y="1677"/>
                      <a:pt x="356" y="1678"/>
                      <a:pt x="359" y="1679"/>
                    </a:cubicBezTo>
                    <a:cubicBezTo>
                      <a:pt x="359" y="1679"/>
                      <a:pt x="360" y="1679"/>
                      <a:pt x="361" y="1679"/>
                    </a:cubicBezTo>
                    <a:cubicBezTo>
                      <a:pt x="361" y="1678"/>
                      <a:pt x="361" y="1678"/>
                      <a:pt x="361" y="1677"/>
                    </a:cubicBezTo>
                    <a:cubicBezTo>
                      <a:pt x="361" y="1677"/>
                      <a:pt x="361" y="1677"/>
                      <a:pt x="361" y="1677"/>
                    </a:cubicBezTo>
                    <a:cubicBezTo>
                      <a:pt x="359" y="1677"/>
                      <a:pt x="357" y="1677"/>
                      <a:pt x="357" y="1675"/>
                    </a:cubicBezTo>
                    <a:cubicBezTo>
                      <a:pt x="356" y="1672"/>
                      <a:pt x="357" y="1667"/>
                      <a:pt x="361" y="1664"/>
                    </a:cubicBezTo>
                    <a:cubicBezTo>
                      <a:pt x="365" y="1661"/>
                      <a:pt x="368" y="1659"/>
                      <a:pt x="374" y="1663"/>
                    </a:cubicBezTo>
                    <a:cubicBezTo>
                      <a:pt x="376" y="1664"/>
                      <a:pt x="378" y="1666"/>
                      <a:pt x="379" y="1667"/>
                    </a:cubicBezTo>
                    <a:cubicBezTo>
                      <a:pt x="382" y="1670"/>
                      <a:pt x="382" y="1670"/>
                      <a:pt x="387" y="1666"/>
                    </a:cubicBezTo>
                    <a:cubicBezTo>
                      <a:pt x="394" y="1662"/>
                      <a:pt x="396" y="1661"/>
                      <a:pt x="403" y="1661"/>
                    </a:cubicBezTo>
                    <a:cubicBezTo>
                      <a:pt x="407" y="1662"/>
                      <a:pt x="409" y="1660"/>
                      <a:pt x="412" y="1656"/>
                    </a:cubicBezTo>
                    <a:cubicBezTo>
                      <a:pt x="412" y="1656"/>
                      <a:pt x="412" y="1655"/>
                      <a:pt x="413" y="1655"/>
                    </a:cubicBezTo>
                    <a:cubicBezTo>
                      <a:pt x="415" y="1652"/>
                      <a:pt x="419" y="1647"/>
                      <a:pt x="425" y="1650"/>
                    </a:cubicBezTo>
                    <a:cubicBezTo>
                      <a:pt x="427" y="1651"/>
                      <a:pt x="431" y="1651"/>
                      <a:pt x="434" y="1649"/>
                    </a:cubicBezTo>
                    <a:cubicBezTo>
                      <a:pt x="437" y="1647"/>
                      <a:pt x="438" y="1643"/>
                      <a:pt x="438" y="1638"/>
                    </a:cubicBezTo>
                    <a:cubicBezTo>
                      <a:pt x="438" y="1628"/>
                      <a:pt x="444" y="1626"/>
                      <a:pt x="448" y="1624"/>
                    </a:cubicBezTo>
                    <a:cubicBezTo>
                      <a:pt x="451" y="1623"/>
                      <a:pt x="453" y="1622"/>
                      <a:pt x="454" y="1620"/>
                    </a:cubicBezTo>
                    <a:cubicBezTo>
                      <a:pt x="455" y="1616"/>
                      <a:pt x="457" y="1613"/>
                      <a:pt x="458" y="1610"/>
                    </a:cubicBezTo>
                    <a:cubicBezTo>
                      <a:pt x="460" y="1606"/>
                      <a:pt x="462" y="1603"/>
                      <a:pt x="464" y="1598"/>
                    </a:cubicBezTo>
                    <a:cubicBezTo>
                      <a:pt x="464" y="1597"/>
                      <a:pt x="464" y="1596"/>
                      <a:pt x="465" y="1596"/>
                    </a:cubicBezTo>
                    <a:cubicBezTo>
                      <a:pt x="467" y="1588"/>
                      <a:pt x="469" y="1582"/>
                      <a:pt x="479" y="1584"/>
                    </a:cubicBezTo>
                    <a:cubicBezTo>
                      <a:pt x="481" y="1585"/>
                      <a:pt x="481" y="1585"/>
                      <a:pt x="481" y="1585"/>
                    </a:cubicBezTo>
                    <a:cubicBezTo>
                      <a:pt x="487" y="1586"/>
                      <a:pt x="487" y="1586"/>
                      <a:pt x="491" y="1581"/>
                    </a:cubicBezTo>
                    <a:cubicBezTo>
                      <a:pt x="492" y="1579"/>
                      <a:pt x="493" y="1577"/>
                      <a:pt x="494" y="1576"/>
                    </a:cubicBezTo>
                    <a:cubicBezTo>
                      <a:pt x="496" y="1573"/>
                      <a:pt x="497" y="1571"/>
                      <a:pt x="502" y="1569"/>
                    </a:cubicBezTo>
                    <a:cubicBezTo>
                      <a:pt x="504" y="1569"/>
                      <a:pt x="506" y="1567"/>
                      <a:pt x="507" y="1564"/>
                    </a:cubicBezTo>
                    <a:cubicBezTo>
                      <a:pt x="509" y="1561"/>
                      <a:pt x="511" y="1558"/>
                      <a:pt x="514" y="1557"/>
                    </a:cubicBezTo>
                    <a:cubicBezTo>
                      <a:pt x="516" y="1556"/>
                      <a:pt x="519" y="1555"/>
                      <a:pt x="521" y="1554"/>
                    </a:cubicBezTo>
                    <a:cubicBezTo>
                      <a:pt x="523" y="1554"/>
                      <a:pt x="526" y="1553"/>
                      <a:pt x="526" y="1553"/>
                    </a:cubicBezTo>
                    <a:cubicBezTo>
                      <a:pt x="526" y="1550"/>
                      <a:pt x="528" y="1548"/>
                      <a:pt x="530" y="1546"/>
                    </a:cubicBezTo>
                    <a:cubicBezTo>
                      <a:pt x="531" y="1545"/>
                      <a:pt x="533" y="1545"/>
                      <a:pt x="535" y="1545"/>
                    </a:cubicBezTo>
                    <a:cubicBezTo>
                      <a:pt x="536" y="1546"/>
                      <a:pt x="537" y="1546"/>
                      <a:pt x="537" y="1547"/>
                    </a:cubicBezTo>
                    <a:cubicBezTo>
                      <a:pt x="538" y="1549"/>
                      <a:pt x="538" y="1551"/>
                      <a:pt x="537" y="1553"/>
                    </a:cubicBezTo>
                    <a:cubicBezTo>
                      <a:pt x="538" y="1552"/>
                      <a:pt x="539" y="1551"/>
                      <a:pt x="539" y="1550"/>
                    </a:cubicBezTo>
                    <a:cubicBezTo>
                      <a:pt x="540" y="1548"/>
                      <a:pt x="541" y="1547"/>
                      <a:pt x="542" y="1546"/>
                    </a:cubicBezTo>
                    <a:cubicBezTo>
                      <a:pt x="544" y="1543"/>
                      <a:pt x="545" y="1541"/>
                      <a:pt x="545" y="1539"/>
                    </a:cubicBezTo>
                    <a:cubicBezTo>
                      <a:pt x="545" y="1533"/>
                      <a:pt x="548" y="1532"/>
                      <a:pt x="552" y="1530"/>
                    </a:cubicBezTo>
                    <a:cubicBezTo>
                      <a:pt x="553" y="1529"/>
                      <a:pt x="553" y="1529"/>
                      <a:pt x="553" y="1529"/>
                    </a:cubicBezTo>
                    <a:cubicBezTo>
                      <a:pt x="557" y="1527"/>
                      <a:pt x="561" y="1522"/>
                      <a:pt x="561" y="1521"/>
                    </a:cubicBezTo>
                    <a:cubicBezTo>
                      <a:pt x="560" y="1521"/>
                      <a:pt x="560" y="1520"/>
                      <a:pt x="559" y="1520"/>
                    </a:cubicBezTo>
                    <a:cubicBezTo>
                      <a:pt x="557" y="1518"/>
                      <a:pt x="555" y="1517"/>
                      <a:pt x="551" y="1518"/>
                    </a:cubicBezTo>
                    <a:cubicBezTo>
                      <a:pt x="546" y="1519"/>
                      <a:pt x="542" y="1518"/>
                      <a:pt x="540" y="1517"/>
                    </a:cubicBezTo>
                    <a:cubicBezTo>
                      <a:pt x="539" y="1515"/>
                      <a:pt x="538" y="1514"/>
                      <a:pt x="538" y="1512"/>
                    </a:cubicBezTo>
                    <a:cubicBezTo>
                      <a:pt x="538" y="1509"/>
                      <a:pt x="543" y="1507"/>
                      <a:pt x="557" y="1505"/>
                    </a:cubicBezTo>
                    <a:cubicBezTo>
                      <a:pt x="558" y="1505"/>
                      <a:pt x="558" y="1505"/>
                      <a:pt x="558" y="1505"/>
                    </a:cubicBezTo>
                    <a:cubicBezTo>
                      <a:pt x="559" y="1504"/>
                      <a:pt x="558" y="1501"/>
                      <a:pt x="558" y="1498"/>
                    </a:cubicBezTo>
                    <a:cubicBezTo>
                      <a:pt x="558" y="1497"/>
                      <a:pt x="558" y="1496"/>
                      <a:pt x="558" y="1495"/>
                    </a:cubicBezTo>
                    <a:cubicBezTo>
                      <a:pt x="557" y="1493"/>
                      <a:pt x="558" y="1490"/>
                      <a:pt x="560" y="1489"/>
                    </a:cubicBezTo>
                    <a:cubicBezTo>
                      <a:pt x="562" y="1488"/>
                      <a:pt x="564" y="1488"/>
                      <a:pt x="566" y="1489"/>
                    </a:cubicBezTo>
                    <a:cubicBezTo>
                      <a:pt x="568" y="1490"/>
                      <a:pt x="569" y="1492"/>
                      <a:pt x="569" y="1494"/>
                    </a:cubicBezTo>
                    <a:cubicBezTo>
                      <a:pt x="569" y="1495"/>
                      <a:pt x="569" y="1495"/>
                      <a:pt x="570" y="1495"/>
                    </a:cubicBezTo>
                    <a:cubicBezTo>
                      <a:pt x="571" y="1496"/>
                      <a:pt x="574" y="1495"/>
                      <a:pt x="579" y="1493"/>
                    </a:cubicBezTo>
                    <a:cubicBezTo>
                      <a:pt x="583" y="1491"/>
                      <a:pt x="594" y="1486"/>
                      <a:pt x="599" y="1494"/>
                    </a:cubicBezTo>
                    <a:cubicBezTo>
                      <a:pt x="599" y="1494"/>
                      <a:pt x="599" y="1494"/>
                      <a:pt x="599" y="1494"/>
                    </a:cubicBezTo>
                    <a:cubicBezTo>
                      <a:pt x="599" y="1494"/>
                      <a:pt x="602" y="1491"/>
                      <a:pt x="606" y="1483"/>
                    </a:cubicBezTo>
                    <a:cubicBezTo>
                      <a:pt x="608" y="1478"/>
                      <a:pt x="608" y="1476"/>
                      <a:pt x="608" y="1476"/>
                    </a:cubicBezTo>
                    <a:cubicBezTo>
                      <a:pt x="608" y="1476"/>
                      <a:pt x="608" y="1476"/>
                      <a:pt x="608" y="1476"/>
                    </a:cubicBezTo>
                    <a:cubicBezTo>
                      <a:pt x="608" y="1476"/>
                      <a:pt x="608" y="1476"/>
                      <a:pt x="607" y="1476"/>
                    </a:cubicBezTo>
                    <a:cubicBezTo>
                      <a:pt x="606" y="1476"/>
                      <a:pt x="606" y="1476"/>
                      <a:pt x="605" y="1476"/>
                    </a:cubicBezTo>
                    <a:cubicBezTo>
                      <a:pt x="602" y="1476"/>
                      <a:pt x="599" y="1476"/>
                      <a:pt x="598" y="1474"/>
                    </a:cubicBezTo>
                    <a:cubicBezTo>
                      <a:pt x="596" y="1472"/>
                      <a:pt x="597" y="1470"/>
                      <a:pt x="597" y="1469"/>
                    </a:cubicBezTo>
                    <a:cubicBezTo>
                      <a:pt x="598" y="1465"/>
                      <a:pt x="603" y="1466"/>
                      <a:pt x="606" y="1466"/>
                    </a:cubicBezTo>
                    <a:cubicBezTo>
                      <a:pt x="610" y="1467"/>
                      <a:pt x="612" y="1467"/>
                      <a:pt x="614" y="1465"/>
                    </a:cubicBezTo>
                    <a:cubicBezTo>
                      <a:pt x="616" y="1462"/>
                      <a:pt x="618" y="1462"/>
                      <a:pt x="620" y="1461"/>
                    </a:cubicBezTo>
                    <a:cubicBezTo>
                      <a:pt x="621" y="1461"/>
                      <a:pt x="622" y="1460"/>
                      <a:pt x="623" y="1458"/>
                    </a:cubicBezTo>
                    <a:cubicBezTo>
                      <a:pt x="624" y="1456"/>
                      <a:pt x="624" y="1455"/>
                      <a:pt x="624" y="1454"/>
                    </a:cubicBezTo>
                    <a:cubicBezTo>
                      <a:pt x="623" y="1455"/>
                      <a:pt x="622" y="1455"/>
                      <a:pt x="621" y="1455"/>
                    </a:cubicBezTo>
                    <a:cubicBezTo>
                      <a:pt x="616" y="1456"/>
                      <a:pt x="613" y="1453"/>
                      <a:pt x="612" y="1450"/>
                    </a:cubicBezTo>
                    <a:cubicBezTo>
                      <a:pt x="612" y="1447"/>
                      <a:pt x="613" y="1443"/>
                      <a:pt x="617" y="1442"/>
                    </a:cubicBezTo>
                    <a:cubicBezTo>
                      <a:pt x="618" y="1442"/>
                      <a:pt x="618" y="1441"/>
                      <a:pt x="618" y="1441"/>
                    </a:cubicBezTo>
                    <a:cubicBezTo>
                      <a:pt x="619" y="1440"/>
                      <a:pt x="618" y="1439"/>
                      <a:pt x="618" y="1438"/>
                    </a:cubicBezTo>
                    <a:cubicBezTo>
                      <a:pt x="617" y="1437"/>
                      <a:pt x="616" y="1435"/>
                      <a:pt x="617" y="1434"/>
                    </a:cubicBezTo>
                    <a:cubicBezTo>
                      <a:pt x="619" y="1432"/>
                      <a:pt x="621" y="1430"/>
                      <a:pt x="624" y="1431"/>
                    </a:cubicBezTo>
                    <a:cubicBezTo>
                      <a:pt x="625" y="1431"/>
                      <a:pt x="628" y="1432"/>
                      <a:pt x="629" y="1437"/>
                    </a:cubicBezTo>
                    <a:cubicBezTo>
                      <a:pt x="629" y="1439"/>
                      <a:pt x="630" y="1440"/>
                      <a:pt x="630" y="1440"/>
                    </a:cubicBezTo>
                    <a:cubicBezTo>
                      <a:pt x="631" y="1441"/>
                      <a:pt x="633" y="1440"/>
                      <a:pt x="634" y="1440"/>
                    </a:cubicBezTo>
                    <a:cubicBezTo>
                      <a:pt x="635" y="1440"/>
                      <a:pt x="635" y="1440"/>
                      <a:pt x="635" y="1440"/>
                    </a:cubicBezTo>
                    <a:cubicBezTo>
                      <a:pt x="635" y="1440"/>
                      <a:pt x="636" y="1439"/>
                      <a:pt x="636" y="1439"/>
                    </a:cubicBezTo>
                    <a:cubicBezTo>
                      <a:pt x="636" y="1438"/>
                      <a:pt x="637" y="1435"/>
                      <a:pt x="641" y="1435"/>
                    </a:cubicBezTo>
                    <a:cubicBezTo>
                      <a:pt x="641" y="1435"/>
                      <a:pt x="642" y="1435"/>
                      <a:pt x="643" y="1435"/>
                    </a:cubicBezTo>
                    <a:cubicBezTo>
                      <a:pt x="647" y="1435"/>
                      <a:pt x="648" y="1435"/>
                      <a:pt x="648" y="1432"/>
                    </a:cubicBezTo>
                    <a:cubicBezTo>
                      <a:pt x="649" y="1428"/>
                      <a:pt x="648" y="1428"/>
                      <a:pt x="642" y="1425"/>
                    </a:cubicBezTo>
                    <a:cubicBezTo>
                      <a:pt x="640" y="1425"/>
                      <a:pt x="640" y="1425"/>
                      <a:pt x="640" y="1425"/>
                    </a:cubicBezTo>
                    <a:cubicBezTo>
                      <a:pt x="636" y="1423"/>
                      <a:pt x="635" y="1421"/>
                      <a:pt x="635" y="1419"/>
                    </a:cubicBezTo>
                    <a:cubicBezTo>
                      <a:pt x="634" y="1415"/>
                      <a:pt x="639" y="1411"/>
                      <a:pt x="643" y="1409"/>
                    </a:cubicBezTo>
                    <a:cubicBezTo>
                      <a:pt x="645" y="1407"/>
                      <a:pt x="654" y="1403"/>
                      <a:pt x="659" y="1405"/>
                    </a:cubicBezTo>
                    <a:cubicBezTo>
                      <a:pt x="661" y="1406"/>
                      <a:pt x="662" y="1407"/>
                      <a:pt x="662" y="1409"/>
                    </a:cubicBezTo>
                    <a:cubicBezTo>
                      <a:pt x="663" y="1413"/>
                      <a:pt x="663" y="1413"/>
                      <a:pt x="666" y="1414"/>
                    </a:cubicBezTo>
                    <a:cubicBezTo>
                      <a:pt x="667" y="1414"/>
                      <a:pt x="668" y="1415"/>
                      <a:pt x="669" y="1415"/>
                    </a:cubicBezTo>
                    <a:cubicBezTo>
                      <a:pt x="670" y="1416"/>
                      <a:pt x="670" y="1416"/>
                      <a:pt x="670" y="1416"/>
                    </a:cubicBezTo>
                    <a:cubicBezTo>
                      <a:pt x="671" y="1416"/>
                      <a:pt x="672" y="1417"/>
                      <a:pt x="673" y="1417"/>
                    </a:cubicBezTo>
                    <a:cubicBezTo>
                      <a:pt x="673" y="1417"/>
                      <a:pt x="673" y="1416"/>
                      <a:pt x="673" y="1415"/>
                    </a:cubicBezTo>
                    <a:cubicBezTo>
                      <a:pt x="673" y="1411"/>
                      <a:pt x="671" y="1408"/>
                      <a:pt x="668" y="1405"/>
                    </a:cubicBezTo>
                    <a:cubicBezTo>
                      <a:pt x="667" y="1404"/>
                      <a:pt x="666" y="1402"/>
                      <a:pt x="665" y="1401"/>
                    </a:cubicBezTo>
                    <a:cubicBezTo>
                      <a:pt x="665" y="1400"/>
                      <a:pt x="665" y="1400"/>
                      <a:pt x="663" y="1400"/>
                    </a:cubicBezTo>
                    <a:cubicBezTo>
                      <a:pt x="662" y="1400"/>
                      <a:pt x="660" y="1400"/>
                      <a:pt x="658" y="1398"/>
                    </a:cubicBezTo>
                    <a:cubicBezTo>
                      <a:pt x="657" y="1397"/>
                      <a:pt x="657" y="1395"/>
                      <a:pt x="657" y="1393"/>
                    </a:cubicBezTo>
                    <a:cubicBezTo>
                      <a:pt x="658" y="1388"/>
                      <a:pt x="661" y="1387"/>
                      <a:pt x="664" y="1386"/>
                    </a:cubicBezTo>
                    <a:cubicBezTo>
                      <a:pt x="667" y="1385"/>
                      <a:pt x="668" y="1385"/>
                      <a:pt x="668" y="1380"/>
                    </a:cubicBezTo>
                    <a:cubicBezTo>
                      <a:pt x="668" y="1373"/>
                      <a:pt x="670" y="1369"/>
                      <a:pt x="671" y="1367"/>
                    </a:cubicBezTo>
                    <a:cubicBezTo>
                      <a:pt x="673" y="1365"/>
                      <a:pt x="673" y="1364"/>
                      <a:pt x="672" y="1361"/>
                    </a:cubicBezTo>
                    <a:cubicBezTo>
                      <a:pt x="672" y="1359"/>
                      <a:pt x="671" y="1359"/>
                      <a:pt x="666" y="1360"/>
                    </a:cubicBezTo>
                    <a:cubicBezTo>
                      <a:pt x="663" y="1361"/>
                      <a:pt x="661" y="1361"/>
                      <a:pt x="659" y="1360"/>
                    </a:cubicBezTo>
                    <a:cubicBezTo>
                      <a:pt x="658" y="1359"/>
                      <a:pt x="657" y="1358"/>
                      <a:pt x="658" y="1356"/>
                    </a:cubicBezTo>
                    <a:cubicBezTo>
                      <a:pt x="658" y="1349"/>
                      <a:pt x="665" y="1337"/>
                      <a:pt x="673" y="1334"/>
                    </a:cubicBezTo>
                    <a:cubicBezTo>
                      <a:pt x="674" y="1334"/>
                      <a:pt x="676" y="1333"/>
                      <a:pt x="677" y="1333"/>
                    </a:cubicBezTo>
                    <a:cubicBezTo>
                      <a:pt x="683" y="1331"/>
                      <a:pt x="688" y="1329"/>
                      <a:pt x="687" y="1326"/>
                    </a:cubicBezTo>
                    <a:cubicBezTo>
                      <a:pt x="687" y="1325"/>
                      <a:pt x="687" y="1325"/>
                      <a:pt x="687" y="1325"/>
                    </a:cubicBezTo>
                    <a:cubicBezTo>
                      <a:pt x="685" y="1324"/>
                      <a:pt x="681" y="1326"/>
                      <a:pt x="679" y="1328"/>
                    </a:cubicBezTo>
                    <a:cubicBezTo>
                      <a:pt x="677" y="1331"/>
                      <a:pt x="674" y="1332"/>
                      <a:pt x="671" y="1332"/>
                    </a:cubicBezTo>
                    <a:cubicBezTo>
                      <a:pt x="668" y="1332"/>
                      <a:pt x="666" y="1330"/>
                      <a:pt x="665" y="1328"/>
                    </a:cubicBezTo>
                    <a:cubicBezTo>
                      <a:pt x="662" y="1323"/>
                      <a:pt x="662" y="1320"/>
                      <a:pt x="664" y="1318"/>
                    </a:cubicBezTo>
                    <a:cubicBezTo>
                      <a:pt x="664" y="1317"/>
                      <a:pt x="666" y="1316"/>
                      <a:pt x="670" y="1317"/>
                    </a:cubicBezTo>
                    <a:cubicBezTo>
                      <a:pt x="671" y="1317"/>
                      <a:pt x="671" y="1317"/>
                      <a:pt x="671" y="1317"/>
                    </a:cubicBezTo>
                    <a:cubicBezTo>
                      <a:pt x="673" y="1318"/>
                      <a:pt x="676" y="1319"/>
                      <a:pt x="677" y="1319"/>
                    </a:cubicBezTo>
                    <a:cubicBezTo>
                      <a:pt x="677" y="1319"/>
                      <a:pt x="677" y="1318"/>
                      <a:pt x="677" y="1318"/>
                    </a:cubicBezTo>
                    <a:cubicBezTo>
                      <a:pt x="675" y="1313"/>
                      <a:pt x="671" y="1308"/>
                      <a:pt x="670" y="1308"/>
                    </a:cubicBezTo>
                    <a:cubicBezTo>
                      <a:pt x="669" y="1308"/>
                      <a:pt x="669" y="1308"/>
                      <a:pt x="669" y="1308"/>
                    </a:cubicBezTo>
                    <a:cubicBezTo>
                      <a:pt x="666" y="1308"/>
                      <a:pt x="662" y="1308"/>
                      <a:pt x="660" y="1306"/>
                    </a:cubicBezTo>
                    <a:cubicBezTo>
                      <a:pt x="659" y="1304"/>
                      <a:pt x="658" y="1302"/>
                      <a:pt x="659" y="1298"/>
                    </a:cubicBezTo>
                    <a:cubicBezTo>
                      <a:pt x="660" y="1295"/>
                      <a:pt x="662" y="1292"/>
                      <a:pt x="664" y="1291"/>
                    </a:cubicBezTo>
                    <a:cubicBezTo>
                      <a:pt x="668" y="1290"/>
                      <a:pt x="673" y="1292"/>
                      <a:pt x="676" y="1293"/>
                    </a:cubicBezTo>
                    <a:cubicBezTo>
                      <a:pt x="677" y="1294"/>
                      <a:pt x="677" y="1294"/>
                      <a:pt x="678" y="1294"/>
                    </a:cubicBezTo>
                    <a:cubicBezTo>
                      <a:pt x="679" y="1295"/>
                      <a:pt x="680" y="1295"/>
                      <a:pt x="681" y="1295"/>
                    </a:cubicBezTo>
                    <a:cubicBezTo>
                      <a:pt x="681" y="1295"/>
                      <a:pt x="681" y="1295"/>
                      <a:pt x="681" y="1294"/>
                    </a:cubicBezTo>
                    <a:cubicBezTo>
                      <a:pt x="682" y="1289"/>
                      <a:pt x="684" y="1285"/>
                      <a:pt x="691" y="1286"/>
                    </a:cubicBezTo>
                    <a:cubicBezTo>
                      <a:pt x="693" y="1286"/>
                      <a:pt x="695" y="1287"/>
                      <a:pt x="696" y="1289"/>
                    </a:cubicBezTo>
                    <a:cubicBezTo>
                      <a:pt x="697" y="1291"/>
                      <a:pt x="696" y="1293"/>
                      <a:pt x="695" y="1295"/>
                    </a:cubicBezTo>
                    <a:cubicBezTo>
                      <a:pt x="694" y="1296"/>
                      <a:pt x="694" y="1298"/>
                      <a:pt x="693" y="1299"/>
                    </a:cubicBezTo>
                    <a:cubicBezTo>
                      <a:pt x="693" y="1300"/>
                      <a:pt x="692" y="1301"/>
                      <a:pt x="691" y="1302"/>
                    </a:cubicBezTo>
                    <a:cubicBezTo>
                      <a:pt x="692" y="1302"/>
                      <a:pt x="693" y="1301"/>
                      <a:pt x="694" y="1301"/>
                    </a:cubicBezTo>
                    <a:cubicBezTo>
                      <a:pt x="697" y="1299"/>
                      <a:pt x="700" y="1297"/>
                      <a:pt x="701" y="1294"/>
                    </a:cubicBezTo>
                    <a:cubicBezTo>
                      <a:pt x="701" y="1293"/>
                      <a:pt x="701" y="1291"/>
                      <a:pt x="699" y="1288"/>
                    </a:cubicBezTo>
                    <a:cubicBezTo>
                      <a:pt x="699" y="1288"/>
                      <a:pt x="698" y="1287"/>
                      <a:pt x="698" y="1287"/>
                    </a:cubicBezTo>
                    <a:cubicBezTo>
                      <a:pt x="696" y="1286"/>
                      <a:pt x="694" y="1285"/>
                      <a:pt x="693" y="1282"/>
                    </a:cubicBezTo>
                    <a:cubicBezTo>
                      <a:pt x="692" y="1280"/>
                      <a:pt x="692" y="1278"/>
                      <a:pt x="693" y="1277"/>
                    </a:cubicBezTo>
                    <a:cubicBezTo>
                      <a:pt x="695" y="1274"/>
                      <a:pt x="699" y="1271"/>
                      <a:pt x="703" y="1271"/>
                    </a:cubicBezTo>
                    <a:cubicBezTo>
                      <a:pt x="704" y="1271"/>
                      <a:pt x="705" y="1268"/>
                      <a:pt x="706" y="1266"/>
                    </a:cubicBezTo>
                    <a:cubicBezTo>
                      <a:pt x="707" y="1262"/>
                      <a:pt x="709" y="1258"/>
                      <a:pt x="713" y="1256"/>
                    </a:cubicBezTo>
                    <a:cubicBezTo>
                      <a:pt x="720" y="1254"/>
                      <a:pt x="725" y="1252"/>
                      <a:pt x="725" y="1246"/>
                    </a:cubicBezTo>
                    <a:cubicBezTo>
                      <a:pt x="725" y="1238"/>
                      <a:pt x="729" y="1233"/>
                      <a:pt x="731" y="1229"/>
                    </a:cubicBezTo>
                    <a:cubicBezTo>
                      <a:pt x="732" y="1228"/>
                      <a:pt x="732" y="1227"/>
                      <a:pt x="733" y="1227"/>
                    </a:cubicBezTo>
                    <a:cubicBezTo>
                      <a:pt x="735" y="1223"/>
                      <a:pt x="735" y="1222"/>
                      <a:pt x="730" y="1217"/>
                    </a:cubicBezTo>
                    <a:cubicBezTo>
                      <a:pt x="729" y="1216"/>
                      <a:pt x="728" y="1215"/>
                      <a:pt x="728" y="1212"/>
                    </a:cubicBezTo>
                    <a:cubicBezTo>
                      <a:pt x="728" y="1210"/>
                      <a:pt x="729" y="1209"/>
                      <a:pt x="730" y="1208"/>
                    </a:cubicBezTo>
                    <a:cubicBezTo>
                      <a:pt x="732" y="1206"/>
                      <a:pt x="733" y="1205"/>
                      <a:pt x="734" y="1202"/>
                    </a:cubicBezTo>
                    <a:cubicBezTo>
                      <a:pt x="734" y="1195"/>
                      <a:pt x="738" y="1190"/>
                      <a:pt x="741" y="1185"/>
                    </a:cubicBezTo>
                    <a:cubicBezTo>
                      <a:pt x="742" y="1183"/>
                      <a:pt x="743" y="1181"/>
                      <a:pt x="744" y="1180"/>
                    </a:cubicBezTo>
                    <a:cubicBezTo>
                      <a:pt x="745" y="1179"/>
                      <a:pt x="745" y="1177"/>
                      <a:pt x="744" y="1176"/>
                    </a:cubicBezTo>
                    <a:cubicBezTo>
                      <a:pt x="744" y="1175"/>
                      <a:pt x="744" y="1172"/>
                      <a:pt x="746" y="1171"/>
                    </a:cubicBezTo>
                    <a:cubicBezTo>
                      <a:pt x="747" y="1169"/>
                      <a:pt x="749" y="1169"/>
                      <a:pt x="750" y="1169"/>
                    </a:cubicBezTo>
                    <a:cubicBezTo>
                      <a:pt x="753" y="1169"/>
                      <a:pt x="755" y="1169"/>
                      <a:pt x="756" y="1164"/>
                    </a:cubicBezTo>
                    <a:cubicBezTo>
                      <a:pt x="757" y="1160"/>
                      <a:pt x="758" y="1158"/>
                      <a:pt x="760" y="1156"/>
                    </a:cubicBezTo>
                    <a:cubicBezTo>
                      <a:pt x="761" y="1154"/>
                      <a:pt x="762" y="1152"/>
                      <a:pt x="762" y="1150"/>
                    </a:cubicBezTo>
                    <a:cubicBezTo>
                      <a:pt x="762" y="1144"/>
                      <a:pt x="761" y="1136"/>
                      <a:pt x="770" y="1134"/>
                    </a:cubicBezTo>
                    <a:cubicBezTo>
                      <a:pt x="772" y="1134"/>
                      <a:pt x="775" y="1135"/>
                      <a:pt x="776" y="1137"/>
                    </a:cubicBezTo>
                    <a:cubicBezTo>
                      <a:pt x="779" y="1140"/>
                      <a:pt x="779" y="1147"/>
                      <a:pt x="776" y="1151"/>
                    </a:cubicBezTo>
                    <a:cubicBezTo>
                      <a:pt x="771" y="1159"/>
                      <a:pt x="772" y="1161"/>
                      <a:pt x="772" y="1162"/>
                    </a:cubicBezTo>
                    <a:cubicBezTo>
                      <a:pt x="772" y="1162"/>
                      <a:pt x="772" y="1162"/>
                      <a:pt x="772" y="1163"/>
                    </a:cubicBezTo>
                    <a:cubicBezTo>
                      <a:pt x="772" y="1163"/>
                      <a:pt x="773" y="1163"/>
                      <a:pt x="774" y="1163"/>
                    </a:cubicBezTo>
                    <a:cubicBezTo>
                      <a:pt x="776" y="1162"/>
                      <a:pt x="779" y="1158"/>
                      <a:pt x="782" y="1150"/>
                    </a:cubicBezTo>
                    <a:cubicBezTo>
                      <a:pt x="783" y="1147"/>
                      <a:pt x="783" y="1147"/>
                      <a:pt x="783" y="1147"/>
                    </a:cubicBezTo>
                    <a:cubicBezTo>
                      <a:pt x="786" y="1140"/>
                      <a:pt x="788" y="1135"/>
                      <a:pt x="791" y="1134"/>
                    </a:cubicBezTo>
                    <a:cubicBezTo>
                      <a:pt x="793" y="1134"/>
                      <a:pt x="795" y="1134"/>
                      <a:pt x="797" y="1136"/>
                    </a:cubicBezTo>
                    <a:cubicBezTo>
                      <a:pt x="800" y="1139"/>
                      <a:pt x="801" y="1139"/>
                      <a:pt x="802" y="1139"/>
                    </a:cubicBezTo>
                    <a:cubicBezTo>
                      <a:pt x="802" y="1139"/>
                      <a:pt x="802" y="1138"/>
                      <a:pt x="802" y="1136"/>
                    </a:cubicBezTo>
                    <a:cubicBezTo>
                      <a:pt x="803" y="1134"/>
                      <a:pt x="802" y="1131"/>
                      <a:pt x="800" y="1128"/>
                    </a:cubicBezTo>
                    <a:cubicBezTo>
                      <a:pt x="799" y="1125"/>
                      <a:pt x="797" y="1122"/>
                      <a:pt x="797" y="1119"/>
                    </a:cubicBezTo>
                    <a:cubicBezTo>
                      <a:pt x="796" y="1116"/>
                      <a:pt x="794" y="1115"/>
                      <a:pt x="792" y="1113"/>
                    </a:cubicBezTo>
                    <a:cubicBezTo>
                      <a:pt x="790" y="1111"/>
                      <a:pt x="786" y="1108"/>
                      <a:pt x="788" y="1103"/>
                    </a:cubicBezTo>
                    <a:cubicBezTo>
                      <a:pt x="789" y="1099"/>
                      <a:pt x="792" y="1098"/>
                      <a:pt x="795" y="1097"/>
                    </a:cubicBezTo>
                    <a:cubicBezTo>
                      <a:pt x="798" y="1096"/>
                      <a:pt x="799" y="1095"/>
                      <a:pt x="798" y="1092"/>
                    </a:cubicBezTo>
                    <a:cubicBezTo>
                      <a:pt x="797" y="1086"/>
                      <a:pt x="798" y="1084"/>
                      <a:pt x="799" y="1082"/>
                    </a:cubicBezTo>
                    <a:cubicBezTo>
                      <a:pt x="800" y="1081"/>
                      <a:pt x="800" y="1081"/>
                      <a:pt x="799" y="1079"/>
                    </a:cubicBezTo>
                    <a:cubicBezTo>
                      <a:pt x="799" y="1077"/>
                      <a:pt x="798" y="1075"/>
                      <a:pt x="798" y="1073"/>
                    </a:cubicBezTo>
                    <a:cubicBezTo>
                      <a:pt x="797" y="1068"/>
                      <a:pt x="796" y="1067"/>
                      <a:pt x="793" y="1067"/>
                    </a:cubicBezTo>
                    <a:cubicBezTo>
                      <a:pt x="791" y="1067"/>
                      <a:pt x="789" y="1067"/>
                      <a:pt x="788" y="1068"/>
                    </a:cubicBezTo>
                    <a:cubicBezTo>
                      <a:pt x="784" y="1068"/>
                      <a:pt x="782" y="1068"/>
                      <a:pt x="780" y="1066"/>
                    </a:cubicBezTo>
                    <a:cubicBezTo>
                      <a:pt x="779" y="1065"/>
                      <a:pt x="779" y="1063"/>
                      <a:pt x="779" y="1062"/>
                    </a:cubicBezTo>
                    <a:cubicBezTo>
                      <a:pt x="780" y="1057"/>
                      <a:pt x="786" y="1053"/>
                      <a:pt x="791" y="1051"/>
                    </a:cubicBezTo>
                    <a:cubicBezTo>
                      <a:pt x="795" y="1050"/>
                      <a:pt x="798" y="1052"/>
                      <a:pt x="798" y="1053"/>
                    </a:cubicBezTo>
                    <a:cubicBezTo>
                      <a:pt x="800" y="1055"/>
                      <a:pt x="800" y="1055"/>
                      <a:pt x="802" y="1054"/>
                    </a:cubicBezTo>
                    <a:cubicBezTo>
                      <a:pt x="804" y="1054"/>
                      <a:pt x="806" y="1053"/>
                      <a:pt x="809" y="1053"/>
                    </a:cubicBezTo>
                    <a:cubicBezTo>
                      <a:pt x="814" y="1054"/>
                      <a:pt x="817" y="1053"/>
                      <a:pt x="819" y="1051"/>
                    </a:cubicBezTo>
                    <a:cubicBezTo>
                      <a:pt x="819" y="1051"/>
                      <a:pt x="818" y="1050"/>
                      <a:pt x="817" y="1049"/>
                    </a:cubicBezTo>
                    <a:cubicBezTo>
                      <a:pt x="815" y="1046"/>
                      <a:pt x="812" y="1042"/>
                      <a:pt x="813" y="1035"/>
                    </a:cubicBezTo>
                    <a:cubicBezTo>
                      <a:pt x="814" y="1032"/>
                      <a:pt x="814" y="1030"/>
                      <a:pt x="814" y="1028"/>
                    </a:cubicBezTo>
                    <a:cubicBezTo>
                      <a:pt x="814" y="1026"/>
                      <a:pt x="814" y="1024"/>
                      <a:pt x="815" y="1021"/>
                    </a:cubicBezTo>
                    <a:cubicBezTo>
                      <a:pt x="816" y="1021"/>
                      <a:pt x="816" y="1020"/>
                      <a:pt x="815" y="1019"/>
                    </a:cubicBezTo>
                    <a:cubicBezTo>
                      <a:pt x="814" y="1018"/>
                      <a:pt x="812" y="1018"/>
                      <a:pt x="811" y="1019"/>
                    </a:cubicBezTo>
                    <a:cubicBezTo>
                      <a:pt x="808" y="1020"/>
                      <a:pt x="807" y="1021"/>
                      <a:pt x="806" y="1023"/>
                    </a:cubicBezTo>
                    <a:cubicBezTo>
                      <a:pt x="806" y="1024"/>
                      <a:pt x="805" y="1025"/>
                      <a:pt x="805" y="1026"/>
                    </a:cubicBezTo>
                    <a:cubicBezTo>
                      <a:pt x="804" y="1028"/>
                      <a:pt x="802" y="1028"/>
                      <a:pt x="800" y="1029"/>
                    </a:cubicBezTo>
                    <a:cubicBezTo>
                      <a:pt x="798" y="1030"/>
                      <a:pt x="797" y="1031"/>
                      <a:pt x="796" y="1032"/>
                    </a:cubicBezTo>
                    <a:cubicBezTo>
                      <a:pt x="794" y="1035"/>
                      <a:pt x="789" y="1036"/>
                      <a:pt x="786" y="1036"/>
                    </a:cubicBezTo>
                    <a:cubicBezTo>
                      <a:pt x="785" y="1036"/>
                      <a:pt x="784" y="1036"/>
                      <a:pt x="783" y="1037"/>
                    </a:cubicBezTo>
                    <a:cubicBezTo>
                      <a:pt x="781" y="1038"/>
                      <a:pt x="778" y="1036"/>
                      <a:pt x="777" y="1033"/>
                    </a:cubicBezTo>
                    <a:cubicBezTo>
                      <a:pt x="776" y="1031"/>
                      <a:pt x="776" y="1027"/>
                      <a:pt x="782" y="1025"/>
                    </a:cubicBezTo>
                    <a:cubicBezTo>
                      <a:pt x="784" y="1024"/>
                      <a:pt x="786" y="1023"/>
                      <a:pt x="787" y="1023"/>
                    </a:cubicBezTo>
                    <a:cubicBezTo>
                      <a:pt x="791" y="1021"/>
                      <a:pt x="793" y="1021"/>
                      <a:pt x="796" y="1017"/>
                    </a:cubicBezTo>
                    <a:cubicBezTo>
                      <a:pt x="798" y="1015"/>
                      <a:pt x="800" y="1013"/>
                      <a:pt x="801" y="1012"/>
                    </a:cubicBezTo>
                    <a:cubicBezTo>
                      <a:pt x="803" y="1009"/>
                      <a:pt x="806" y="1007"/>
                      <a:pt x="807" y="1004"/>
                    </a:cubicBezTo>
                    <a:cubicBezTo>
                      <a:pt x="809" y="1001"/>
                      <a:pt x="812" y="1000"/>
                      <a:pt x="814" y="999"/>
                    </a:cubicBezTo>
                    <a:cubicBezTo>
                      <a:pt x="816" y="998"/>
                      <a:pt x="818" y="997"/>
                      <a:pt x="819" y="996"/>
                    </a:cubicBezTo>
                    <a:cubicBezTo>
                      <a:pt x="820" y="994"/>
                      <a:pt x="821" y="994"/>
                      <a:pt x="822" y="993"/>
                    </a:cubicBezTo>
                    <a:cubicBezTo>
                      <a:pt x="822" y="993"/>
                      <a:pt x="822" y="993"/>
                      <a:pt x="822" y="993"/>
                    </a:cubicBezTo>
                    <a:cubicBezTo>
                      <a:pt x="821" y="993"/>
                      <a:pt x="817" y="993"/>
                      <a:pt x="814" y="993"/>
                    </a:cubicBezTo>
                    <a:cubicBezTo>
                      <a:pt x="811" y="993"/>
                      <a:pt x="808" y="993"/>
                      <a:pt x="806" y="993"/>
                    </a:cubicBezTo>
                    <a:cubicBezTo>
                      <a:pt x="800" y="992"/>
                      <a:pt x="795" y="991"/>
                      <a:pt x="788" y="988"/>
                    </a:cubicBezTo>
                    <a:cubicBezTo>
                      <a:pt x="782" y="985"/>
                      <a:pt x="779" y="981"/>
                      <a:pt x="776" y="973"/>
                    </a:cubicBezTo>
                    <a:cubicBezTo>
                      <a:pt x="773" y="967"/>
                      <a:pt x="769" y="966"/>
                      <a:pt x="763" y="964"/>
                    </a:cubicBezTo>
                    <a:cubicBezTo>
                      <a:pt x="762" y="964"/>
                      <a:pt x="762" y="964"/>
                      <a:pt x="761" y="963"/>
                    </a:cubicBezTo>
                    <a:cubicBezTo>
                      <a:pt x="755" y="962"/>
                      <a:pt x="748" y="965"/>
                      <a:pt x="740" y="972"/>
                    </a:cubicBezTo>
                    <a:cubicBezTo>
                      <a:pt x="734" y="978"/>
                      <a:pt x="727" y="980"/>
                      <a:pt x="722" y="982"/>
                    </a:cubicBezTo>
                    <a:cubicBezTo>
                      <a:pt x="721" y="983"/>
                      <a:pt x="720" y="983"/>
                      <a:pt x="719" y="983"/>
                    </a:cubicBezTo>
                    <a:cubicBezTo>
                      <a:pt x="715" y="985"/>
                      <a:pt x="712" y="985"/>
                      <a:pt x="709" y="983"/>
                    </a:cubicBezTo>
                    <a:cubicBezTo>
                      <a:pt x="707" y="982"/>
                      <a:pt x="705" y="979"/>
                      <a:pt x="704" y="973"/>
                    </a:cubicBezTo>
                    <a:cubicBezTo>
                      <a:pt x="704" y="972"/>
                      <a:pt x="704" y="972"/>
                      <a:pt x="704" y="972"/>
                    </a:cubicBezTo>
                    <a:cubicBezTo>
                      <a:pt x="704" y="966"/>
                      <a:pt x="703" y="960"/>
                      <a:pt x="707" y="957"/>
                    </a:cubicBezTo>
                    <a:cubicBezTo>
                      <a:pt x="709" y="956"/>
                      <a:pt x="711" y="955"/>
                      <a:pt x="714" y="957"/>
                    </a:cubicBezTo>
                    <a:cubicBezTo>
                      <a:pt x="719" y="959"/>
                      <a:pt x="722" y="959"/>
                      <a:pt x="724" y="958"/>
                    </a:cubicBezTo>
                    <a:cubicBezTo>
                      <a:pt x="725" y="958"/>
                      <a:pt x="726" y="956"/>
                      <a:pt x="727" y="952"/>
                    </a:cubicBezTo>
                    <a:cubicBezTo>
                      <a:pt x="729" y="945"/>
                      <a:pt x="733" y="941"/>
                      <a:pt x="738" y="936"/>
                    </a:cubicBezTo>
                    <a:cubicBezTo>
                      <a:pt x="740" y="934"/>
                      <a:pt x="742" y="932"/>
                      <a:pt x="744" y="930"/>
                    </a:cubicBezTo>
                    <a:cubicBezTo>
                      <a:pt x="745" y="929"/>
                      <a:pt x="746" y="928"/>
                      <a:pt x="746" y="928"/>
                    </a:cubicBezTo>
                    <a:cubicBezTo>
                      <a:pt x="753" y="920"/>
                      <a:pt x="760" y="912"/>
                      <a:pt x="776" y="910"/>
                    </a:cubicBezTo>
                    <a:cubicBezTo>
                      <a:pt x="785" y="909"/>
                      <a:pt x="792" y="906"/>
                      <a:pt x="793" y="901"/>
                    </a:cubicBezTo>
                    <a:cubicBezTo>
                      <a:pt x="795" y="897"/>
                      <a:pt x="792" y="893"/>
                      <a:pt x="789" y="890"/>
                    </a:cubicBezTo>
                    <a:cubicBezTo>
                      <a:pt x="786" y="886"/>
                      <a:pt x="784" y="883"/>
                      <a:pt x="782" y="880"/>
                    </a:cubicBezTo>
                    <a:cubicBezTo>
                      <a:pt x="778" y="874"/>
                      <a:pt x="774" y="869"/>
                      <a:pt x="757" y="859"/>
                    </a:cubicBezTo>
                    <a:cubicBezTo>
                      <a:pt x="746" y="852"/>
                      <a:pt x="740" y="847"/>
                      <a:pt x="736" y="843"/>
                    </a:cubicBezTo>
                    <a:cubicBezTo>
                      <a:pt x="731" y="839"/>
                      <a:pt x="728" y="837"/>
                      <a:pt x="721" y="835"/>
                    </a:cubicBezTo>
                    <a:cubicBezTo>
                      <a:pt x="720" y="835"/>
                      <a:pt x="720" y="835"/>
                      <a:pt x="720" y="835"/>
                    </a:cubicBezTo>
                    <a:cubicBezTo>
                      <a:pt x="707" y="832"/>
                      <a:pt x="704" y="831"/>
                      <a:pt x="703" y="824"/>
                    </a:cubicBezTo>
                    <a:cubicBezTo>
                      <a:pt x="702" y="820"/>
                      <a:pt x="705" y="815"/>
                      <a:pt x="708" y="814"/>
                    </a:cubicBezTo>
                    <a:cubicBezTo>
                      <a:pt x="709" y="814"/>
                      <a:pt x="712" y="813"/>
                      <a:pt x="715" y="817"/>
                    </a:cubicBezTo>
                    <a:cubicBezTo>
                      <a:pt x="717" y="820"/>
                      <a:pt x="721" y="825"/>
                      <a:pt x="728" y="821"/>
                    </a:cubicBezTo>
                    <a:cubicBezTo>
                      <a:pt x="735" y="817"/>
                      <a:pt x="743" y="812"/>
                      <a:pt x="758" y="821"/>
                    </a:cubicBezTo>
                    <a:cubicBezTo>
                      <a:pt x="769" y="828"/>
                      <a:pt x="781" y="830"/>
                      <a:pt x="785" y="829"/>
                    </a:cubicBezTo>
                    <a:cubicBezTo>
                      <a:pt x="785" y="828"/>
                      <a:pt x="785" y="828"/>
                      <a:pt x="785" y="827"/>
                    </a:cubicBezTo>
                    <a:cubicBezTo>
                      <a:pt x="786" y="824"/>
                      <a:pt x="785" y="811"/>
                      <a:pt x="767" y="802"/>
                    </a:cubicBezTo>
                    <a:cubicBezTo>
                      <a:pt x="763" y="800"/>
                      <a:pt x="759" y="799"/>
                      <a:pt x="757" y="798"/>
                    </a:cubicBezTo>
                    <a:cubicBezTo>
                      <a:pt x="748" y="794"/>
                      <a:pt x="746" y="793"/>
                      <a:pt x="741" y="783"/>
                    </a:cubicBezTo>
                    <a:cubicBezTo>
                      <a:pt x="740" y="780"/>
                      <a:pt x="740" y="780"/>
                      <a:pt x="740" y="780"/>
                    </a:cubicBezTo>
                    <a:cubicBezTo>
                      <a:pt x="735" y="770"/>
                      <a:pt x="734" y="768"/>
                      <a:pt x="717" y="762"/>
                    </a:cubicBezTo>
                    <a:cubicBezTo>
                      <a:pt x="701" y="756"/>
                      <a:pt x="702" y="748"/>
                      <a:pt x="702" y="740"/>
                    </a:cubicBezTo>
                    <a:cubicBezTo>
                      <a:pt x="702" y="737"/>
                      <a:pt x="703" y="734"/>
                      <a:pt x="702" y="731"/>
                    </a:cubicBezTo>
                    <a:cubicBezTo>
                      <a:pt x="700" y="726"/>
                      <a:pt x="697" y="720"/>
                      <a:pt x="693" y="714"/>
                    </a:cubicBezTo>
                    <a:cubicBezTo>
                      <a:pt x="689" y="709"/>
                      <a:pt x="685" y="703"/>
                      <a:pt x="682" y="696"/>
                    </a:cubicBezTo>
                    <a:cubicBezTo>
                      <a:pt x="680" y="691"/>
                      <a:pt x="678" y="686"/>
                      <a:pt x="676" y="680"/>
                    </a:cubicBezTo>
                    <a:cubicBezTo>
                      <a:pt x="671" y="669"/>
                      <a:pt x="665" y="656"/>
                      <a:pt x="660" y="645"/>
                    </a:cubicBezTo>
                    <a:cubicBezTo>
                      <a:pt x="657" y="639"/>
                      <a:pt x="655" y="634"/>
                      <a:pt x="653" y="629"/>
                    </a:cubicBezTo>
                    <a:cubicBezTo>
                      <a:pt x="649" y="618"/>
                      <a:pt x="645" y="609"/>
                      <a:pt x="639" y="605"/>
                    </a:cubicBezTo>
                    <a:cubicBezTo>
                      <a:pt x="633" y="601"/>
                      <a:pt x="623" y="598"/>
                      <a:pt x="615" y="596"/>
                    </a:cubicBezTo>
                    <a:cubicBezTo>
                      <a:pt x="610" y="595"/>
                      <a:pt x="605" y="594"/>
                      <a:pt x="601" y="592"/>
                    </a:cubicBezTo>
                    <a:cubicBezTo>
                      <a:pt x="595" y="590"/>
                      <a:pt x="592" y="587"/>
                      <a:pt x="589" y="584"/>
                    </a:cubicBezTo>
                    <a:cubicBezTo>
                      <a:pt x="586" y="582"/>
                      <a:pt x="584" y="580"/>
                      <a:pt x="580" y="577"/>
                    </a:cubicBezTo>
                    <a:cubicBezTo>
                      <a:pt x="576" y="576"/>
                      <a:pt x="573" y="575"/>
                      <a:pt x="571" y="575"/>
                    </a:cubicBezTo>
                    <a:cubicBezTo>
                      <a:pt x="567" y="574"/>
                      <a:pt x="563" y="573"/>
                      <a:pt x="560" y="567"/>
                    </a:cubicBezTo>
                    <a:cubicBezTo>
                      <a:pt x="555" y="559"/>
                      <a:pt x="557" y="550"/>
                      <a:pt x="566" y="541"/>
                    </a:cubicBezTo>
                    <a:cubicBezTo>
                      <a:pt x="570" y="537"/>
                      <a:pt x="571" y="533"/>
                      <a:pt x="572" y="529"/>
                    </a:cubicBezTo>
                    <a:cubicBezTo>
                      <a:pt x="572" y="527"/>
                      <a:pt x="573" y="525"/>
                      <a:pt x="574" y="523"/>
                    </a:cubicBezTo>
                    <a:cubicBezTo>
                      <a:pt x="574" y="521"/>
                      <a:pt x="576" y="519"/>
                      <a:pt x="577" y="518"/>
                    </a:cubicBezTo>
                    <a:cubicBezTo>
                      <a:pt x="579" y="513"/>
                      <a:pt x="582" y="509"/>
                      <a:pt x="583" y="501"/>
                    </a:cubicBezTo>
                    <a:cubicBezTo>
                      <a:pt x="584" y="491"/>
                      <a:pt x="595" y="485"/>
                      <a:pt x="604" y="480"/>
                    </a:cubicBezTo>
                    <a:cubicBezTo>
                      <a:pt x="607" y="479"/>
                      <a:pt x="611" y="477"/>
                      <a:pt x="613" y="476"/>
                    </a:cubicBezTo>
                    <a:cubicBezTo>
                      <a:pt x="622" y="469"/>
                      <a:pt x="622" y="469"/>
                      <a:pt x="621" y="466"/>
                    </a:cubicBezTo>
                    <a:cubicBezTo>
                      <a:pt x="621" y="465"/>
                      <a:pt x="619" y="464"/>
                      <a:pt x="617" y="464"/>
                    </a:cubicBezTo>
                    <a:cubicBezTo>
                      <a:pt x="614" y="462"/>
                      <a:pt x="609" y="461"/>
                      <a:pt x="609" y="453"/>
                    </a:cubicBezTo>
                    <a:cubicBezTo>
                      <a:pt x="609" y="451"/>
                      <a:pt x="609" y="449"/>
                      <a:pt x="611" y="448"/>
                    </a:cubicBezTo>
                    <a:cubicBezTo>
                      <a:pt x="614" y="446"/>
                      <a:pt x="618" y="448"/>
                      <a:pt x="623" y="450"/>
                    </a:cubicBezTo>
                    <a:cubicBezTo>
                      <a:pt x="626" y="452"/>
                      <a:pt x="630" y="453"/>
                      <a:pt x="633" y="454"/>
                    </a:cubicBezTo>
                    <a:cubicBezTo>
                      <a:pt x="644" y="456"/>
                      <a:pt x="651" y="450"/>
                      <a:pt x="653" y="443"/>
                    </a:cubicBezTo>
                    <a:cubicBezTo>
                      <a:pt x="654" y="440"/>
                      <a:pt x="653" y="438"/>
                      <a:pt x="652" y="435"/>
                    </a:cubicBezTo>
                    <a:cubicBezTo>
                      <a:pt x="651" y="433"/>
                      <a:pt x="650" y="430"/>
                      <a:pt x="650" y="425"/>
                    </a:cubicBezTo>
                    <a:cubicBezTo>
                      <a:pt x="650" y="419"/>
                      <a:pt x="655" y="414"/>
                      <a:pt x="659" y="414"/>
                    </a:cubicBezTo>
                    <a:cubicBezTo>
                      <a:pt x="662" y="414"/>
                      <a:pt x="664" y="416"/>
                      <a:pt x="665" y="420"/>
                    </a:cubicBezTo>
                    <a:cubicBezTo>
                      <a:pt x="665" y="420"/>
                      <a:pt x="665" y="420"/>
                      <a:pt x="665" y="420"/>
                    </a:cubicBezTo>
                    <a:cubicBezTo>
                      <a:pt x="666" y="420"/>
                      <a:pt x="668" y="417"/>
                      <a:pt x="669" y="412"/>
                    </a:cubicBezTo>
                    <a:cubicBezTo>
                      <a:pt x="670" y="403"/>
                      <a:pt x="673" y="394"/>
                      <a:pt x="686" y="390"/>
                    </a:cubicBezTo>
                    <a:cubicBezTo>
                      <a:pt x="691" y="388"/>
                      <a:pt x="694" y="386"/>
                      <a:pt x="697" y="385"/>
                    </a:cubicBezTo>
                    <a:cubicBezTo>
                      <a:pt x="701" y="383"/>
                      <a:pt x="704" y="381"/>
                      <a:pt x="710" y="379"/>
                    </a:cubicBezTo>
                    <a:cubicBezTo>
                      <a:pt x="716" y="378"/>
                      <a:pt x="718" y="376"/>
                      <a:pt x="720" y="373"/>
                    </a:cubicBezTo>
                    <a:cubicBezTo>
                      <a:pt x="721" y="372"/>
                      <a:pt x="722" y="370"/>
                      <a:pt x="724" y="368"/>
                    </a:cubicBezTo>
                    <a:cubicBezTo>
                      <a:pt x="726" y="367"/>
                      <a:pt x="727" y="365"/>
                      <a:pt x="728" y="364"/>
                    </a:cubicBezTo>
                    <a:cubicBezTo>
                      <a:pt x="731" y="361"/>
                      <a:pt x="733" y="358"/>
                      <a:pt x="737" y="359"/>
                    </a:cubicBezTo>
                    <a:cubicBezTo>
                      <a:pt x="740" y="359"/>
                      <a:pt x="741" y="360"/>
                      <a:pt x="742" y="361"/>
                    </a:cubicBezTo>
                    <a:cubicBezTo>
                      <a:pt x="743" y="361"/>
                      <a:pt x="744" y="362"/>
                      <a:pt x="746" y="362"/>
                    </a:cubicBezTo>
                    <a:cubicBezTo>
                      <a:pt x="750" y="363"/>
                      <a:pt x="751" y="364"/>
                      <a:pt x="752" y="366"/>
                    </a:cubicBezTo>
                    <a:cubicBezTo>
                      <a:pt x="753" y="367"/>
                      <a:pt x="754" y="368"/>
                      <a:pt x="756" y="368"/>
                    </a:cubicBezTo>
                    <a:cubicBezTo>
                      <a:pt x="764" y="369"/>
                      <a:pt x="770" y="367"/>
                      <a:pt x="774" y="361"/>
                    </a:cubicBezTo>
                    <a:cubicBezTo>
                      <a:pt x="778" y="356"/>
                      <a:pt x="777" y="354"/>
                      <a:pt x="777" y="354"/>
                    </a:cubicBezTo>
                    <a:cubicBezTo>
                      <a:pt x="777" y="354"/>
                      <a:pt x="777" y="353"/>
                      <a:pt x="776" y="353"/>
                    </a:cubicBezTo>
                    <a:cubicBezTo>
                      <a:pt x="776" y="353"/>
                      <a:pt x="775" y="353"/>
                      <a:pt x="774" y="353"/>
                    </a:cubicBezTo>
                    <a:cubicBezTo>
                      <a:pt x="772" y="353"/>
                      <a:pt x="767" y="353"/>
                      <a:pt x="765" y="347"/>
                    </a:cubicBezTo>
                    <a:cubicBezTo>
                      <a:pt x="764" y="343"/>
                      <a:pt x="768" y="340"/>
                      <a:pt x="771" y="338"/>
                    </a:cubicBezTo>
                    <a:cubicBezTo>
                      <a:pt x="773" y="336"/>
                      <a:pt x="774" y="335"/>
                      <a:pt x="774" y="334"/>
                    </a:cubicBezTo>
                    <a:cubicBezTo>
                      <a:pt x="773" y="334"/>
                      <a:pt x="773" y="334"/>
                      <a:pt x="773" y="334"/>
                    </a:cubicBezTo>
                    <a:cubicBezTo>
                      <a:pt x="770" y="329"/>
                      <a:pt x="768" y="325"/>
                      <a:pt x="775" y="319"/>
                    </a:cubicBezTo>
                    <a:cubicBezTo>
                      <a:pt x="776" y="318"/>
                      <a:pt x="776" y="318"/>
                      <a:pt x="776" y="318"/>
                    </a:cubicBezTo>
                    <a:cubicBezTo>
                      <a:pt x="776" y="318"/>
                      <a:pt x="776" y="318"/>
                      <a:pt x="776" y="318"/>
                    </a:cubicBezTo>
                    <a:cubicBezTo>
                      <a:pt x="770" y="322"/>
                      <a:pt x="767" y="323"/>
                      <a:pt x="756" y="321"/>
                    </a:cubicBezTo>
                    <a:cubicBezTo>
                      <a:pt x="746" y="318"/>
                      <a:pt x="741" y="317"/>
                      <a:pt x="740" y="311"/>
                    </a:cubicBezTo>
                    <a:cubicBezTo>
                      <a:pt x="739" y="310"/>
                      <a:pt x="738" y="309"/>
                      <a:pt x="737" y="309"/>
                    </a:cubicBezTo>
                    <a:cubicBezTo>
                      <a:pt x="736" y="309"/>
                      <a:pt x="736" y="310"/>
                      <a:pt x="736" y="310"/>
                    </a:cubicBezTo>
                    <a:cubicBezTo>
                      <a:pt x="734" y="317"/>
                      <a:pt x="728" y="318"/>
                      <a:pt x="722" y="318"/>
                    </a:cubicBezTo>
                    <a:cubicBezTo>
                      <a:pt x="719" y="319"/>
                      <a:pt x="717" y="320"/>
                      <a:pt x="714" y="321"/>
                    </a:cubicBezTo>
                    <a:cubicBezTo>
                      <a:pt x="709" y="324"/>
                      <a:pt x="703" y="327"/>
                      <a:pt x="696" y="321"/>
                    </a:cubicBezTo>
                    <a:cubicBezTo>
                      <a:pt x="692" y="317"/>
                      <a:pt x="689" y="314"/>
                      <a:pt x="688" y="312"/>
                    </a:cubicBezTo>
                    <a:cubicBezTo>
                      <a:pt x="687" y="311"/>
                      <a:pt x="687" y="310"/>
                      <a:pt x="686" y="310"/>
                    </a:cubicBezTo>
                    <a:cubicBezTo>
                      <a:pt x="686" y="310"/>
                      <a:pt x="686" y="310"/>
                      <a:pt x="686" y="310"/>
                    </a:cubicBezTo>
                    <a:cubicBezTo>
                      <a:pt x="686" y="312"/>
                      <a:pt x="685" y="314"/>
                      <a:pt x="683" y="315"/>
                    </a:cubicBezTo>
                    <a:cubicBezTo>
                      <a:pt x="681" y="316"/>
                      <a:pt x="679" y="315"/>
                      <a:pt x="677" y="314"/>
                    </a:cubicBezTo>
                    <a:cubicBezTo>
                      <a:pt x="673" y="312"/>
                      <a:pt x="671" y="309"/>
                      <a:pt x="669" y="307"/>
                    </a:cubicBezTo>
                    <a:cubicBezTo>
                      <a:pt x="667" y="304"/>
                      <a:pt x="665" y="302"/>
                      <a:pt x="661" y="300"/>
                    </a:cubicBezTo>
                    <a:cubicBezTo>
                      <a:pt x="659" y="299"/>
                      <a:pt x="657" y="298"/>
                      <a:pt x="655" y="297"/>
                    </a:cubicBezTo>
                    <a:cubicBezTo>
                      <a:pt x="651" y="294"/>
                      <a:pt x="648" y="293"/>
                      <a:pt x="642" y="295"/>
                    </a:cubicBezTo>
                    <a:cubicBezTo>
                      <a:pt x="637" y="297"/>
                      <a:pt x="633" y="299"/>
                      <a:pt x="629" y="301"/>
                    </a:cubicBezTo>
                    <a:cubicBezTo>
                      <a:pt x="626" y="303"/>
                      <a:pt x="623" y="304"/>
                      <a:pt x="620" y="305"/>
                    </a:cubicBezTo>
                    <a:cubicBezTo>
                      <a:pt x="616" y="306"/>
                      <a:pt x="615" y="308"/>
                      <a:pt x="614" y="315"/>
                    </a:cubicBezTo>
                    <a:cubicBezTo>
                      <a:pt x="613" y="323"/>
                      <a:pt x="604" y="331"/>
                      <a:pt x="597" y="335"/>
                    </a:cubicBezTo>
                    <a:cubicBezTo>
                      <a:pt x="596" y="336"/>
                      <a:pt x="596" y="336"/>
                      <a:pt x="596" y="336"/>
                    </a:cubicBezTo>
                    <a:cubicBezTo>
                      <a:pt x="590" y="339"/>
                      <a:pt x="589" y="340"/>
                      <a:pt x="590" y="346"/>
                    </a:cubicBezTo>
                    <a:cubicBezTo>
                      <a:pt x="591" y="350"/>
                      <a:pt x="590" y="356"/>
                      <a:pt x="586" y="360"/>
                    </a:cubicBezTo>
                    <a:cubicBezTo>
                      <a:pt x="582" y="365"/>
                      <a:pt x="576" y="368"/>
                      <a:pt x="571" y="368"/>
                    </a:cubicBezTo>
                    <a:cubicBezTo>
                      <a:pt x="562" y="368"/>
                      <a:pt x="557" y="368"/>
                      <a:pt x="551" y="370"/>
                    </a:cubicBezTo>
                    <a:cubicBezTo>
                      <a:pt x="544" y="371"/>
                      <a:pt x="540" y="370"/>
                      <a:pt x="536" y="368"/>
                    </a:cubicBezTo>
                    <a:cubicBezTo>
                      <a:pt x="532" y="365"/>
                      <a:pt x="527" y="360"/>
                      <a:pt x="525" y="357"/>
                    </a:cubicBezTo>
                    <a:cubicBezTo>
                      <a:pt x="525" y="357"/>
                      <a:pt x="523" y="356"/>
                      <a:pt x="521" y="356"/>
                    </a:cubicBezTo>
                    <a:cubicBezTo>
                      <a:pt x="518" y="354"/>
                      <a:pt x="514" y="353"/>
                      <a:pt x="512" y="349"/>
                    </a:cubicBezTo>
                    <a:cubicBezTo>
                      <a:pt x="509" y="345"/>
                      <a:pt x="512" y="342"/>
                      <a:pt x="514" y="341"/>
                    </a:cubicBezTo>
                    <a:cubicBezTo>
                      <a:pt x="515" y="340"/>
                      <a:pt x="516" y="339"/>
                      <a:pt x="516" y="338"/>
                    </a:cubicBezTo>
                    <a:cubicBezTo>
                      <a:pt x="515" y="331"/>
                      <a:pt x="518" y="322"/>
                      <a:pt x="520" y="318"/>
                    </a:cubicBezTo>
                    <a:cubicBezTo>
                      <a:pt x="521" y="316"/>
                      <a:pt x="522" y="314"/>
                      <a:pt x="522" y="312"/>
                    </a:cubicBezTo>
                    <a:cubicBezTo>
                      <a:pt x="522" y="312"/>
                      <a:pt x="521" y="311"/>
                      <a:pt x="519" y="310"/>
                    </a:cubicBezTo>
                    <a:cubicBezTo>
                      <a:pt x="515" y="308"/>
                      <a:pt x="516" y="304"/>
                      <a:pt x="517" y="301"/>
                    </a:cubicBezTo>
                    <a:cubicBezTo>
                      <a:pt x="518" y="299"/>
                      <a:pt x="518" y="298"/>
                      <a:pt x="517" y="297"/>
                    </a:cubicBezTo>
                    <a:cubicBezTo>
                      <a:pt x="515" y="293"/>
                      <a:pt x="512" y="290"/>
                      <a:pt x="508" y="287"/>
                    </a:cubicBezTo>
                    <a:cubicBezTo>
                      <a:pt x="507" y="286"/>
                      <a:pt x="507" y="286"/>
                      <a:pt x="507" y="286"/>
                    </a:cubicBezTo>
                    <a:cubicBezTo>
                      <a:pt x="505" y="284"/>
                      <a:pt x="503" y="283"/>
                      <a:pt x="501" y="283"/>
                    </a:cubicBezTo>
                    <a:cubicBezTo>
                      <a:pt x="499" y="284"/>
                      <a:pt x="498" y="284"/>
                      <a:pt x="497" y="286"/>
                    </a:cubicBezTo>
                    <a:cubicBezTo>
                      <a:pt x="495" y="290"/>
                      <a:pt x="493" y="293"/>
                      <a:pt x="489" y="293"/>
                    </a:cubicBezTo>
                    <a:cubicBezTo>
                      <a:pt x="487" y="294"/>
                      <a:pt x="485" y="293"/>
                      <a:pt x="483" y="291"/>
                    </a:cubicBezTo>
                    <a:cubicBezTo>
                      <a:pt x="479" y="288"/>
                      <a:pt x="478" y="288"/>
                      <a:pt x="474" y="288"/>
                    </a:cubicBezTo>
                    <a:cubicBezTo>
                      <a:pt x="473" y="288"/>
                      <a:pt x="472" y="288"/>
                      <a:pt x="471" y="288"/>
                    </a:cubicBezTo>
                    <a:cubicBezTo>
                      <a:pt x="468" y="287"/>
                      <a:pt x="467" y="287"/>
                      <a:pt x="465" y="287"/>
                    </a:cubicBezTo>
                    <a:cubicBezTo>
                      <a:pt x="463" y="286"/>
                      <a:pt x="462" y="286"/>
                      <a:pt x="461" y="287"/>
                    </a:cubicBezTo>
                    <a:cubicBezTo>
                      <a:pt x="456" y="291"/>
                      <a:pt x="449" y="290"/>
                      <a:pt x="441" y="285"/>
                    </a:cubicBezTo>
                    <a:cubicBezTo>
                      <a:pt x="437" y="282"/>
                      <a:pt x="434" y="277"/>
                      <a:pt x="432" y="272"/>
                    </a:cubicBezTo>
                    <a:cubicBezTo>
                      <a:pt x="430" y="269"/>
                      <a:pt x="429" y="266"/>
                      <a:pt x="426" y="263"/>
                    </a:cubicBezTo>
                    <a:cubicBezTo>
                      <a:pt x="423" y="260"/>
                      <a:pt x="413" y="250"/>
                      <a:pt x="413" y="235"/>
                    </a:cubicBezTo>
                    <a:cubicBezTo>
                      <a:pt x="412" y="227"/>
                      <a:pt x="418" y="221"/>
                      <a:pt x="422" y="216"/>
                    </a:cubicBezTo>
                    <a:cubicBezTo>
                      <a:pt x="424" y="213"/>
                      <a:pt x="426" y="211"/>
                      <a:pt x="427" y="208"/>
                    </a:cubicBezTo>
                    <a:cubicBezTo>
                      <a:pt x="428" y="201"/>
                      <a:pt x="431" y="194"/>
                      <a:pt x="436" y="188"/>
                    </a:cubicBezTo>
                    <a:cubicBezTo>
                      <a:pt x="438" y="185"/>
                      <a:pt x="442" y="183"/>
                      <a:pt x="447" y="184"/>
                    </a:cubicBezTo>
                    <a:cubicBezTo>
                      <a:pt x="450" y="184"/>
                      <a:pt x="453" y="185"/>
                      <a:pt x="455" y="188"/>
                    </a:cubicBezTo>
                    <a:cubicBezTo>
                      <a:pt x="456" y="189"/>
                      <a:pt x="457" y="191"/>
                      <a:pt x="458" y="193"/>
                    </a:cubicBezTo>
                    <a:cubicBezTo>
                      <a:pt x="460" y="196"/>
                      <a:pt x="461" y="200"/>
                      <a:pt x="463" y="200"/>
                    </a:cubicBezTo>
                    <a:cubicBezTo>
                      <a:pt x="464" y="200"/>
                      <a:pt x="465" y="201"/>
                      <a:pt x="467" y="199"/>
                    </a:cubicBezTo>
                    <a:cubicBezTo>
                      <a:pt x="469" y="198"/>
                      <a:pt x="471" y="196"/>
                      <a:pt x="473" y="195"/>
                    </a:cubicBezTo>
                    <a:cubicBezTo>
                      <a:pt x="478" y="190"/>
                      <a:pt x="484" y="185"/>
                      <a:pt x="492" y="189"/>
                    </a:cubicBezTo>
                    <a:cubicBezTo>
                      <a:pt x="498" y="192"/>
                      <a:pt x="506" y="187"/>
                      <a:pt x="514" y="176"/>
                    </a:cubicBezTo>
                    <a:cubicBezTo>
                      <a:pt x="519" y="170"/>
                      <a:pt x="521" y="166"/>
                      <a:pt x="521" y="160"/>
                    </a:cubicBezTo>
                    <a:cubicBezTo>
                      <a:pt x="520" y="152"/>
                      <a:pt x="525" y="140"/>
                      <a:pt x="532" y="134"/>
                    </a:cubicBezTo>
                    <a:cubicBezTo>
                      <a:pt x="534" y="133"/>
                      <a:pt x="536" y="131"/>
                      <a:pt x="538" y="129"/>
                    </a:cubicBezTo>
                    <a:cubicBezTo>
                      <a:pt x="543" y="124"/>
                      <a:pt x="548" y="120"/>
                      <a:pt x="555" y="120"/>
                    </a:cubicBezTo>
                    <a:cubicBezTo>
                      <a:pt x="559" y="120"/>
                      <a:pt x="562" y="113"/>
                      <a:pt x="565" y="107"/>
                    </a:cubicBezTo>
                    <a:cubicBezTo>
                      <a:pt x="565" y="105"/>
                      <a:pt x="566" y="104"/>
                      <a:pt x="567" y="102"/>
                    </a:cubicBezTo>
                    <a:cubicBezTo>
                      <a:pt x="571" y="95"/>
                      <a:pt x="588" y="88"/>
                      <a:pt x="594" y="87"/>
                    </a:cubicBezTo>
                    <a:cubicBezTo>
                      <a:pt x="598" y="86"/>
                      <a:pt x="599" y="80"/>
                      <a:pt x="600" y="75"/>
                    </a:cubicBezTo>
                    <a:cubicBezTo>
                      <a:pt x="601" y="73"/>
                      <a:pt x="601" y="70"/>
                      <a:pt x="602" y="68"/>
                    </a:cubicBezTo>
                    <a:cubicBezTo>
                      <a:pt x="603" y="64"/>
                      <a:pt x="606" y="61"/>
                      <a:pt x="608" y="57"/>
                    </a:cubicBezTo>
                    <a:cubicBezTo>
                      <a:pt x="610" y="53"/>
                      <a:pt x="612" y="50"/>
                      <a:pt x="613" y="46"/>
                    </a:cubicBezTo>
                    <a:cubicBezTo>
                      <a:pt x="616" y="38"/>
                      <a:pt x="620" y="37"/>
                      <a:pt x="624" y="37"/>
                    </a:cubicBezTo>
                    <a:cubicBezTo>
                      <a:pt x="625" y="37"/>
                      <a:pt x="626" y="37"/>
                      <a:pt x="626" y="36"/>
                    </a:cubicBezTo>
                    <a:cubicBezTo>
                      <a:pt x="627" y="36"/>
                      <a:pt x="628" y="33"/>
                      <a:pt x="629" y="31"/>
                    </a:cubicBezTo>
                    <a:cubicBezTo>
                      <a:pt x="631" y="27"/>
                      <a:pt x="632" y="23"/>
                      <a:pt x="635" y="19"/>
                    </a:cubicBezTo>
                    <a:cubicBezTo>
                      <a:pt x="641" y="11"/>
                      <a:pt x="642" y="11"/>
                      <a:pt x="654" y="13"/>
                    </a:cubicBezTo>
                    <a:cubicBezTo>
                      <a:pt x="657" y="13"/>
                      <a:pt x="659" y="14"/>
                      <a:pt x="660" y="14"/>
                    </a:cubicBezTo>
                    <a:cubicBezTo>
                      <a:pt x="667" y="15"/>
                      <a:pt x="669" y="16"/>
                      <a:pt x="674" y="12"/>
                    </a:cubicBezTo>
                    <a:cubicBezTo>
                      <a:pt x="678" y="9"/>
                      <a:pt x="679" y="7"/>
                      <a:pt x="679" y="4"/>
                    </a:cubicBezTo>
                    <a:cubicBezTo>
                      <a:pt x="680" y="3"/>
                      <a:pt x="681" y="0"/>
                      <a:pt x="684" y="0"/>
                    </a:cubicBezTo>
                    <a:cubicBezTo>
                      <a:pt x="687" y="0"/>
                      <a:pt x="692" y="2"/>
                      <a:pt x="692" y="15"/>
                    </a:cubicBezTo>
                    <a:cubicBezTo>
                      <a:pt x="692" y="17"/>
                      <a:pt x="695" y="19"/>
                      <a:pt x="698" y="22"/>
                    </a:cubicBezTo>
                    <a:cubicBezTo>
                      <a:pt x="703" y="24"/>
                      <a:pt x="708" y="27"/>
                      <a:pt x="710" y="33"/>
                    </a:cubicBezTo>
                    <a:cubicBezTo>
                      <a:pt x="711" y="36"/>
                      <a:pt x="712" y="37"/>
                      <a:pt x="713" y="39"/>
                    </a:cubicBezTo>
                    <a:cubicBezTo>
                      <a:pt x="716" y="45"/>
                      <a:pt x="717" y="47"/>
                      <a:pt x="713" y="57"/>
                    </a:cubicBezTo>
                    <a:cubicBezTo>
                      <a:pt x="709" y="65"/>
                      <a:pt x="708" y="69"/>
                      <a:pt x="706" y="73"/>
                    </a:cubicBezTo>
                    <a:cubicBezTo>
                      <a:pt x="705" y="75"/>
                      <a:pt x="704" y="77"/>
                      <a:pt x="703" y="79"/>
                    </a:cubicBezTo>
                    <a:cubicBezTo>
                      <a:pt x="702" y="81"/>
                      <a:pt x="701" y="83"/>
                      <a:pt x="700" y="85"/>
                    </a:cubicBezTo>
                    <a:cubicBezTo>
                      <a:pt x="699" y="88"/>
                      <a:pt x="698" y="90"/>
                      <a:pt x="697" y="93"/>
                    </a:cubicBezTo>
                    <a:cubicBezTo>
                      <a:pt x="695" y="101"/>
                      <a:pt x="690" y="105"/>
                      <a:pt x="680" y="111"/>
                    </a:cubicBezTo>
                    <a:cubicBezTo>
                      <a:pt x="676" y="114"/>
                      <a:pt x="674" y="116"/>
                      <a:pt x="674" y="118"/>
                    </a:cubicBezTo>
                    <a:cubicBezTo>
                      <a:pt x="674" y="120"/>
                      <a:pt x="675" y="121"/>
                      <a:pt x="677" y="124"/>
                    </a:cubicBezTo>
                    <a:cubicBezTo>
                      <a:pt x="682" y="128"/>
                      <a:pt x="682" y="135"/>
                      <a:pt x="682" y="141"/>
                    </a:cubicBezTo>
                    <a:cubicBezTo>
                      <a:pt x="681" y="144"/>
                      <a:pt x="679" y="145"/>
                      <a:pt x="678" y="145"/>
                    </a:cubicBezTo>
                    <a:cubicBezTo>
                      <a:pt x="677" y="146"/>
                      <a:pt x="677" y="146"/>
                      <a:pt x="677" y="147"/>
                    </a:cubicBezTo>
                    <a:cubicBezTo>
                      <a:pt x="677" y="148"/>
                      <a:pt x="677" y="149"/>
                      <a:pt x="678" y="149"/>
                    </a:cubicBezTo>
                    <a:cubicBezTo>
                      <a:pt x="680" y="151"/>
                      <a:pt x="685" y="150"/>
                      <a:pt x="690" y="147"/>
                    </a:cubicBezTo>
                    <a:cubicBezTo>
                      <a:pt x="693" y="145"/>
                      <a:pt x="696" y="146"/>
                      <a:pt x="697" y="146"/>
                    </a:cubicBezTo>
                    <a:cubicBezTo>
                      <a:pt x="698" y="147"/>
                      <a:pt x="699" y="149"/>
                      <a:pt x="699" y="151"/>
                    </a:cubicBezTo>
                    <a:cubicBezTo>
                      <a:pt x="699" y="154"/>
                      <a:pt x="697" y="158"/>
                      <a:pt x="693" y="161"/>
                    </a:cubicBezTo>
                    <a:cubicBezTo>
                      <a:pt x="689" y="163"/>
                      <a:pt x="688" y="165"/>
                      <a:pt x="688" y="166"/>
                    </a:cubicBezTo>
                    <a:cubicBezTo>
                      <a:pt x="688" y="166"/>
                      <a:pt x="689" y="167"/>
                      <a:pt x="689" y="167"/>
                    </a:cubicBezTo>
                    <a:cubicBezTo>
                      <a:pt x="692" y="169"/>
                      <a:pt x="693" y="171"/>
                      <a:pt x="693" y="172"/>
                    </a:cubicBezTo>
                    <a:cubicBezTo>
                      <a:pt x="693" y="175"/>
                      <a:pt x="690" y="177"/>
                      <a:pt x="686" y="180"/>
                    </a:cubicBezTo>
                    <a:cubicBezTo>
                      <a:pt x="682" y="182"/>
                      <a:pt x="679" y="182"/>
                      <a:pt x="677" y="182"/>
                    </a:cubicBezTo>
                    <a:cubicBezTo>
                      <a:pt x="674" y="182"/>
                      <a:pt x="673" y="182"/>
                      <a:pt x="671" y="184"/>
                    </a:cubicBezTo>
                    <a:cubicBezTo>
                      <a:pt x="669" y="185"/>
                      <a:pt x="668" y="187"/>
                      <a:pt x="667" y="188"/>
                    </a:cubicBezTo>
                    <a:cubicBezTo>
                      <a:pt x="665" y="190"/>
                      <a:pt x="663" y="193"/>
                      <a:pt x="658" y="193"/>
                    </a:cubicBezTo>
                    <a:cubicBezTo>
                      <a:pt x="656" y="193"/>
                      <a:pt x="656" y="193"/>
                      <a:pt x="656" y="193"/>
                    </a:cubicBezTo>
                    <a:cubicBezTo>
                      <a:pt x="655" y="195"/>
                      <a:pt x="656" y="199"/>
                      <a:pt x="659" y="204"/>
                    </a:cubicBezTo>
                    <a:cubicBezTo>
                      <a:pt x="660" y="205"/>
                      <a:pt x="661" y="206"/>
                      <a:pt x="662" y="206"/>
                    </a:cubicBezTo>
                    <a:cubicBezTo>
                      <a:pt x="665" y="207"/>
                      <a:pt x="669" y="205"/>
                      <a:pt x="671" y="203"/>
                    </a:cubicBezTo>
                    <a:cubicBezTo>
                      <a:pt x="675" y="200"/>
                      <a:pt x="683" y="196"/>
                      <a:pt x="690" y="194"/>
                    </a:cubicBezTo>
                    <a:cubicBezTo>
                      <a:pt x="692" y="193"/>
                      <a:pt x="694" y="192"/>
                      <a:pt x="694" y="192"/>
                    </a:cubicBezTo>
                    <a:cubicBezTo>
                      <a:pt x="694" y="192"/>
                      <a:pt x="694" y="192"/>
                      <a:pt x="694" y="192"/>
                    </a:cubicBezTo>
                    <a:cubicBezTo>
                      <a:pt x="691" y="190"/>
                      <a:pt x="689" y="189"/>
                      <a:pt x="688" y="186"/>
                    </a:cubicBezTo>
                    <a:cubicBezTo>
                      <a:pt x="688" y="184"/>
                      <a:pt x="689" y="182"/>
                      <a:pt x="691" y="181"/>
                    </a:cubicBezTo>
                    <a:cubicBezTo>
                      <a:pt x="693" y="179"/>
                      <a:pt x="695" y="179"/>
                      <a:pt x="698" y="179"/>
                    </a:cubicBezTo>
                    <a:cubicBezTo>
                      <a:pt x="702" y="179"/>
                      <a:pt x="704" y="179"/>
                      <a:pt x="706" y="180"/>
                    </a:cubicBezTo>
                    <a:cubicBezTo>
                      <a:pt x="706" y="180"/>
                      <a:pt x="707" y="180"/>
                      <a:pt x="707" y="180"/>
                    </a:cubicBezTo>
                    <a:cubicBezTo>
                      <a:pt x="708" y="180"/>
                      <a:pt x="709" y="178"/>
                      <a:pt x="712" y="176"/>
                    </a:cubicBezTo>
                    <a:cubicBezTo>
                      <a:pt x="713" y="174"/>
                      <a:pt x="714" y="173"/>
                      <a:pt x="716" y="171"/>
                    </a:cubicBezTo>
                    <a:cubicBezTo>
                      <a:pt x="723" y="164"/>
                      <a:pt x="725" y="159"/>
                      <a:pt x="727" y="154"/>
                    </a:cubicBezTo>
                    <a:cubicBezTo>
                      <a:pt x="728" y="150"/>
                      <a:pt x="730" y="146"/>
                      <a:pt x="735" y="143"/>
                    </a:cubicBezTo>
                    <a:cubicBezTo>
                      <a:pt x="739" y="141"/>
                      <a:pt x="741" y="140"/>
                      <a:pt x="743" y="139"/>
                    </a:cubicBezTo>
                    <a:cubicBezTo>
                      <a:pt x="746" y="138"/>
                      <a:pt x="748" y="137"/>
                      <a:pt x="754" y="131"/>
                    </a:cubicBezTo>
                    <a:cubicBezTo>
                      <a:pt x="762" y="122"/>
                      <a:pt x="771" y="118"/>
                      <a:pt x="778" y="115"/>
                    </a:cubicBezTo>
                    <a:cubicBezTo>
                      <a:pt x="781" y="114"/>
                      <a:pt x="783" y="113"/>
                      <a:pt x="784" y="112"/>
                    </a:cubicBezTo>
                    <a:cubicBezTo>
                      <a:pt x="787" y="111"/>
                      <a:pt x="787" y="110"/>
                      <a:pt x="788" y="108"/>
                    </a:cubicBezTo>
                    <a:cubicBezTo>
                      <a:pt x="788" y="106"/>
                      <a:pt x="789" y="104"/>
                      <a:pt x="792" y="102"/>
                    </a:cubicBezTo>
                    <a:cubicBezTo>
                      <a:pt x="795" y="100"/>
                      <a:pt x="798" y="98"/>
                      <a:pt x="800" y="99"/>
                    </a:cubicBezTo>
                    <a:cubicBezTo>
                      <a:pt x="803" y="100"/>
                      <a:pt x="803" y="104"/>
                      <a:pt x="803" y="105"/>
                    </a:cubicBezTo>
                    <a:cubicBezTo>
                      <a:pt x="803" y="105"/>
                      <a:pt x="803" y="105"/>
                      <a:pt x="803" y="105"/>
                    </a:cubicBezTo>
                    <a:cubicBezTo>
                      <a:pt x="803" y="105"/>
                      <a:pt x="803" y="105"/>
                      <a:pt x="803" y="105"/>
                    </a:cubicBezTo>
                    <a:cubicBezTo>
                      <a:pt x="804" y="105"/>
                      <a:pt x="805" y="104"/>
                      <a:pt x="805" y="101"/>
                    </a:cubicBezTo>
                    <a:cubicBezTo>
                      <a:pt x="805" y="90"/>
                      <a:pt x="815" y="88"/>
                      <a:pt x="821" y="86"/>
                    </a:cubicBezTo>
                    <a:cubicBezTo>
                      <a:pt x="825" y="85"/>
                      <a:pt x="829" y="86"/>
                      <a:pt x="833" y="87"/>
                    </a:cubicBezTo>
                    <a:cubicBezTo>
                      <a:pt x="837" y="88"/>
                      <a:pt x="841" y="90"/>
                      <a:pt x="844" y="87"/>
                    </a:cubicBezTo>
                    <a:cubicBezTo>
                      <a:pt x="850" y="83"/>
                      <a:pt x="856" y="77"/>
                      <a:pt x="859" y="68"/>
                    </a:cubicBezTo>
                    <a:cubicBezTo>
                      <a:pt x="864" y="70"/>
                      <a:pt x="864" y="70"/>
                      <a:pt x="864" y="70"/>
                    </a:cubicBezTo>
                    <a:cubicBezTo>
                      <a:pt x="860" y="80"/>
                      <a:pt x="853" y="86"/>
                      <a:pt x="847" y="91"/>
                    </a:cubicBezTo>
                    <a:cubicBezTo>
                      <a:pt x="842" y="95"/>
                      <a:pt x="837" y="93"/>
                      <a:pt x="831" y="92"/>
                    </a:cubicBezTo>
                    <a:cubicBezTo>
                      <a:pt x="828" y="91"/>
                      <a:pt x="825" y="90"/>
                      <a:pt x="822" y="91"/>
                    </a:cubicBezTo>
                    <a:cubicBezTo>
                      <a:pt x="814" y="93"/>
                      <a:pt x="810" y="95"/>
                      <a:pt x="810" y="101"/>
                    </a:cubicBezTo>
                    <a:cubicBezTo>
                      <a:pt x="809" y="107"/>
                      <a:pt x="806" y="110"/>
                      <a:pt x="803" y="110"/>
                    </a:cubicBezTo>
                    <a:cubicBezTo>
                      <a:pt x="800" y="110"/>
                      <a:pt x="798" y="108"/>
                      <a:pt x="798" y="105"/>
                    </a:cubicBezTo>
                    <a:cubicBezTo>
                      <a:pt x="798" y="104"/>
                      <a:pt x="798" y="104"/>
                      <a:pt x="798" y="104"/>
                    </a:cubicBezTo>
                    <a:cubicBezTo>
                      <a:pt x="797" y="104"/>
                      <a:pt x="797" y="105"/>
                      <a:pt x="795" y="106"/>
                    </a:cubicBezTo>
                    <a:cubicBezTo>
                      <a:pt x="793" y="107"/>
                      <a:pt x="793" y="108"/>
                      <a:pt x="792" y="110"/>
                    </a:cubicBezTo>
                    <a:cubicBezTo>
                      <a:pt x="791" y="112"/>
                      <a:pt x="790" y="114"/>
                      <a:pt x="787" y="116"/>
                    </a:cubicBezTo>
                    <a:cubicBezTo>
                      <a:pt x="785" y="117"/>
                      <a:pt x="783" y="118"/>
                      <a:pt x="780" y="119"/>
                    </a:cubicBezTo>
                    <a:cubicBezTo>
                      <a:pt x="774" y="122"/>
                      <a:pt x="765" y="126"/>
                      <a:pt x="758" y="134"/>
                    </a:cubicBezTo>
                    <a:cubicBezTo>
                      <a:pt x="751" y="141"/>
                      <a:pt x="748" y="142"/>
                      <a:pt x="745" y="143"/>
                    </a:cubicBezTo>
                    <a:cubicBezTo>
                      <a:pt x="743" y="144"/>
                      <a:pt x="741" y="145"/>
                      <a:pt x="738" y="147"/>
                    </a:cubicBezTo>
                    <a:cubicBezTo>
                      <a:pt x="734" y="150"/>
                      <a:pt x="733" y="152"/>
                      <a:pt x="731" y="156"/>
                    </a:cubicBezTo>
                    <a:cubicBezTo>
                      <a:pt x="729" y="161"/>
                      <a:pt x="727" y="167"/>
                      <a:pt x="719" y="174"/>
                    </a:cubicBezTo>
                    <a:cubicBezTo>
                      <a:pt x="718" y="176"/>
                      <a:pt x="716" y="178"/>
                      <a:pt x="715" y="179"/>
                    </a:cubicBezTo>
                    <a:cubicBezTo>
                      <a:pt x="710" y="184"/>
                      <a:pt x="709" y="185"/>
                      <a:pt x="705" y="184"/>
                    </a:cubicBezTo>
                    <a:cubicBezTo>
                      <a:pt x="703" y="184"/>
                      <a:pt x="702" y="184"/>
                      <a:pt x="698" y="183"/>
                    </a:cubicBezTo>
                    <a:cubicBezTo>
                      <a:pt x="697" y="183"/>
                      <a:pt x="695" y="184"/>
                      <a:pt x="694" y="185"/>
                    </a:cubicBezTo>
                    <a:cubicBezTo>
                      <a:pt x="693" y="185"/>
                      <a:pt x="693" y="186"/>
                      <a:pt x="693" y="186"/>
                    </a:cubicBezTo>
                    <a:cubicBezTo>
                      <a:pt x="693" y="186"/>
                      <a:pt x="693" y="186"/>
                      <a:pt x="696" y="188"/>
                    </a:cubicBezTo>
                    <a:cubicBezTo>
                      <a:pt x="699" y="189"/>
                      <a:pt x="700" y="191"/>
                      <a:pt x="700" y="192"/>
                    </a:cubicBezTo>
                    <a:cubicBezTo>
                      <a:pt x="699" y="195"/>
                      <a:pt x="697" y="197"/>
                      <a:pt x="691" y="198"/>
                    </a:cubicBezTo>
                    <a:cubicBezTo>
                      <a:pt x="685" y="200"/>
                      <a:pt x="678" y="204"/>
                      <a:pt x="674" y="207"/>
                    </a:cubicBezTo>
                    <a:cubicBezTo>
                      <a:pt x="671" y="209"/>
                      <a:pt x="666" y="212"/>
                      <a:pt x="662" y="211"/>
                    </a:cubicBezTo>
                    <a:cubicBezTo>
                      <a:pt x="659" y="210"/>
                      <a:pt x="656" y="209"/>
                      <a:pt x="655" y="206"/>
                    </a:cubicBezTo>
                    <a:cubicBezTo>
                      <a:pt x="653" y="203"/>
                      <a:pt x="649" y="196"/>
                      <a:pt x="652" y="191"/>
                    </a:cubicBezTo>
                    <a:cubicBezTo>
                      <a:pt x="653" y="190"/>
                      <a:pt x="654" y="188"/>
                      <a:pt x="658" y="188"/>
                    </a:cubicBezTo>
                    <a:cubicBezTo>
                      <a:pt x="661" y="188"/>
                      <a:pt x="662" y="187"/>
                      <a:pt x="664" y="185"/>
                    </a:cubicBezTo>
                    <a:cubicBezTo>
                      <a:pt x="665" y="183"/>
                      <a:pt x="666" y="182"/>
                      <a:pt x="668" y="181"/>
                    </a:cubicBezTo>
                    <a:cubicBezTo>
                      <a:pt x="671" y="178"/>
                      <a:pt x="674" y="178"/>
                      <a:pt x="676" y="177"/>
                    </a:cubicBezTo>
                    <a:cubicBezTo>
                      <a:pt x="679" y="177"/>
                      <a:pt x="681" y="177"/>
                      <a:pt x="683" y="176"/>
                    </a:cubicBezTo>
                    <a:cubicBezTo>
                      <a:pt x="688" y="173"/>
                      <a:pt x="688" y="172"/>
                      <a:pt x="688" y="172"/>
                    </a:cubicBezTo>
                    <a:cubicBezTo>
                      <a:pt x="688" y="172"/>
                      <a:pt x="688" y="172"/>
                      <a:pt x="687" y="171"/>
                    </a:cubicBezTo>
                    <a:cubicBezTo>
                      <a:pt x="685" y="170"/>
                      <a:pt x="683" y="168"/>
                      <a:pt x="683" y="165"/>
                    </a:cubicBezTo>
                    <a:cubicBezTo>
                      <a:pt x="683" y="162"/>
                      <a:pt x="686" y="159"/>
                      <a:pt x="690" y="157"/>
                    </a:cubicBezTo>
                    <a:cubicBezTo>
                      <a:pt x="693" y="155"/>
                      <a:pt x="694" y="153"/>
                      <a:pt x="695" y="152"/>
                    </a:cubicBezTo>
                    <a:cubicBezTo>
                      <a:pt x="695" y="151"/>
                      <a:pt x="695" y="150"/>
                      <a:pt x="695" y="150"/>
                    </a:cubicBezTo>
                    <a:cubicBezTo>
                      <a:pt x="694" y="150"/>
                      <a:pt x="694" y="150"/>
                      <a:pt x="692" y="151"/>
                    </a:cubicBezTo>
                    <a:cubicBezTo>
                      <a:pt x="686" y="155"/>
                      <a:pt x="680" y="156"/>
                      <a:pt x="676" y="154"/>
                    </a:cubicBezTo>
                    <a:cubicBezTo>
                      <a:pt x="674" y="152"/>
                      <a:pt x="672" y="150"/>
                      <a:pt x="672" y="148"/>
                    </a:cubicBezTo>
                    <a:cubicBezTo>
                      <a:pt x="672" y="143"/>
                      <a:pt x="675" y="142"/>
                      <a:pt x="676" y="141"/>
                    </a:cubicBezTo>
                    <a:cubicBezTo>
                      <a:pt x="677" y="141"/>
                      <a:pt x="677" y="141"/>
                      <a:pt x="677" y="140"/>
                    </a:cubicBezTo>
                    <a:cubicBezTo>
                      <a:pt x="677" y="137"/>
                      <a:pt x="678" y="130"/>
                      <a:pt x="674" y="127"/>
                    </a:cubicBezTo>
                    <a:cubicBezTo>
                      <a:pt x="670" y="124"/>
                      <a:pt x="669" y="121"/>
                      <a:pt x="669" y="117"/>
                    </a:cubicBezTo>
                    <a:cubicBezTo>
                      <a:pt x="670" y="114"/>
                      <a:pt x="672" y="110"/>
                      <a:pt x="677" y="107"/>
                    </a:cubicBezTo>
                    <a:cubicBezTo>
                      <a:pt x="687" y="102"/>
                      <a:pt x="690" y="98"/>
                      <a:pt x="692" y="92"/>
                    </a:cubicBezTo>
                    <a:cubicBezTo>
                      <a:pt x="693" y="88"/>
                      <a:pt x="695" y="85"/>
                      <a:pt x="696" y="83"/>
                    </a:cubicBezTo>
                    <a:cubicBezTo>
                      <a:pt x="697" y="81"/>
                      <a:pt x="698" y="79"/>
                      <a:pt x="699" y="77"/>
                    </a:cubicBezTo>
                    <a:cubicBezTo>
                      <a:pt x="700" y="75"/>
                      <a:pt x="701" y="73"/>
                      <a:pt x="702" y="71"/>
                    </a:cubicBezTo>
                    <a:cubicBezTo>
                      <a:pt x="703" y="67"/>
                      <a:pt x="705" y="63"/>
                      <a:pt x="709" y="55"/>
                    </a:cubicBezTo>
                    <a:cubicBezTo>
                      <a:pt x="712" y="47"/>
                      <a:pt x="712" y="46"/>
                      <a:pt x="709" y="41"/>
                    </a:cubicBezTo>
                    <a:cubicBezTo>
                      <a:pt x="708" y="40"/>
                      <a:pt x="707" y="38"/>
                      <a:pt x="706" y="35"/>
                    </a:cubicBezTo>
                    <a:cubicBezTo>
                      <a:pt x="704" y="31"/>
                      <a:pt x="700" y="28"/>
                      <a:pt x="696" y="26"/>
                    </a:cubicBezTo>
                    <a:cubicBezTo>
                      <a:pt x="692" y="23"/>
                      <a:pt x="687" y="20"/>
                      <a:pt x="687" y="15"/>
                    </a:cubicBezTo>
                    <a:cubicBezTo>
                      <a:pt x="687" y="9"/>
                      <a:pt x="686" y="4"/>
                      <a:pt x="684" y="4"/>
                    </a:cubicBezTo>
                    <a:cubicBezTo>
                      <a:pt x="684" y="4"/>
                      <a:pt x="684" y="5"/>
                      <a:pt x="684" y="6"/>
                    </a:cubicBezTo>
                    <a:cubicBezTo>
                      <a:pt x="683" y="8"/>
                      <a:pt x="682" y="12"/>
                      <a:pt x="677" y="16"/>
                    </a:cubicBezTo>
                    <a:cubicBezTo>
                      <a:pt x="670" y="21"/>
                      <a:pt x="666" y="20"/>
                      <a:pt x="659" y="19"/>
                    </a:cubicBezTo>
                    <a:cubicBezTo>
                      <a:pt x="658" y="18"/>
                      <a:pt x="656" y="18"/>
                      <a:pt x="654" y="17"/>
                    </a:cubicBezTo>
                    <a:cubicBezTo>
                      <a:pt x="644" y="16"/>
                      <a:pt x="644" y="16"/>
                      <a:pt x="639" y="22"/>
                    </a:cubicBezTo>
                    <a:cubicBezTo>
                      <a:pt x="636" y="25"/>
                      <a:pt x="635" y="29"/>
                      <a:pt x="634" y="32"/>
                    </a:cubicBezTo>
                    <a:cubicBezTo>
                      <a:pt x="632" y="36"/>
                      <a:pt x="631" y="39"/>
                      <a:pt x="628" y="41"/>
                    </a:cubicBezTo>
                    <a:cubicBezTo>
                      <a:pt x="627" y="41"/>
                      <a:pt x="626" y="41"/>
                      <a:pt x="625" y="41"/>
                    </a:cubicBezTo>
                    <a:cubicBezTo>
                      <a:pt x="622" y="42"/>
                      <a:pt x="620" y="42"/>
                      <a:pt x="618" y="47"/>
                    </a:cubicBezTo>
                    <a:cubicBezTo>
                      <a:pt x="616" y="52"/>
                      <a:pt x="614" y="55"/>
                      <a:pt x="612" y="59"/>
                    </a:cubicBezTo>
                    <a:cubicBezTo>
                      <a:pt x="610" y="63"/>
                      <a:pt x="608" y="66"/>
                      <a:pt x="607" y="70"/>
                    </a:cubicBezTo>
                    <a:cubicBezTo>
                      <a:pt x="606" y="72"/>
                      <a:pt x="605" y="74"/>
                      <a:pt x="605" y="76"/>
                    </a:cubicBezTo>
                    <a:cubicBezTo>
                      <a:pt x="603" y="83"/>
                      <a:pt x="602" y="90"/>
                      <a:pt x="595" y="91"/>
                    </a:cubicBezTo>
                    <a:cubicBezTo>
                      <a:pt x="588" y="93"/>
                      <a:pt x="574" y="100"/>
                      <a:pt x="571" y="104"/>
                    </a:cubicBezTo>
                    <a:cubicBezTo>
                      <a:pt x="570" y="106"/>
                      <a:pt x="570" y="107"/>
                      <a:pt x="569" y="109"/>
                    </a:cubicBezTo>
                    <a:cubicBezTo>
                      <a:pt x="566" y="115"/>
                      <a:pt x="562" y="124"/>
                      <a:pt x="555" y="124"/>
                    </a:cubicBezTo>
                    <a:cubicBezTo>
                      <a:pt x="550" y="124"/>
                      <a:pt x="546" y="128"/>
                      <a:pt x="542" y="132"/>
                    </a:cubicBezTo>
                    <a:cubicBezTo>
                      <a:pt x="539" y="134"/>
                      <a:pt x="537" y="136"/>
                      <a:pt x="535" y="138"/>
                    </a:cubicBezTo>
                    <a:cubicBezTo>
                      <a:pt x="529" y="142"/>
                      <a:pt x="525" y="153"/>
                      <a:pt x="525" y="159"/>
                    </a:cubicBezTo>
                    <a:cubicBezTo>
                      <a:pt x="526" y="168"/>
                      <a:pt x="523" y="172"/>
                      <a:pt x="517" y="179"/>
                    </a:cubicBezTo>
                    <a:cubicBezTo>
                      <a:pt x="508" y="192"/>
                      <a:pt x="499" y="197"/>
                      <a:pt x="490" y="193"/>
                    </a:cubicBezTo>
                    <a:cubicBezTo>
                      <a:pt x="485" y="191"/>
                      <a:pt x="482" y="193"/>
                      <a:pt x="476" y="198"/>
                    </a:cubicBezTo>
                    <a:cubicBezTo>
                      <a:pt x="474" y="200"/>
                      <a:pt x="472" y="202"/>
                      <a:pt x="469" y="203"/>
                    </a:cubicBezTo>
                    <a:cubicBezTo>
                      <a:pt x="467" y="205"/>
                      <a:pt x="464" y="205"/>
                      <a:pt x="462" y="205"/>
                    </a:cubicBezTo>
                    <a:cubicBezTo>
                      <a:pt x="458" y="203"/>
                      <a:pt x="456" y="199"/>
                      <a:pt x="454" y="195"/>
                    </a:cubicBezTo>
                    <a:cubicBezTo>
                      <a:pt x="453" y="193"/>
                      <a:pt x="452" y="192"/>
                      <a:pt x="451" y="191"/>
                    </a:cubicBezTo>
                    <a:cubicBezTo>
                      <a:pt x="450" y="189"/>
                      <a:pt x="448" y="188"/>
                      <a:pt x="446" y="188"/>
                    </a:cubicBezTo>
                    <a:cubicBezTo>
                      <a:pt x="444" y="188"/>
                      <a:pt x="441" y="189"/>
                      <a:pt x="439" y="191"/>
                    </a:cubicBezTo>
                    <a:cubicBezTo>
                      <a:pt x="435" y="196"/>
                      <a:pt x="432" y="203"/>
                      <a:pt x="431" y="209"/>
                    </a:cubicBezTo>
                    <a:cubicBezTo>
                      <a:pt x="431" y="213"/>
                      <a:pt x="428" y="216"/>
                      <a:pt x="425" y="219"/>
                    </a:cubicBezTo>
                    <a:cubicBezTo>
                      <a:pt x="421" y="223"/>
                      <a:pt x="417" y="228"/>
                      <a:pt x="417" y="235"/>
                    </a:cubicBezTo>
                    <a:cubicBezTo>
                      <a:pt x="418" y="248"/>
                      <a:pt x="426" y="257"/>
                      <a:pt x="430" y="260"/>
                    </a:cubicBezTo>
                    <a:cubicBezTo>
                      <a:pt x="433" y="263"/>
                      <a:pt x="434" y="267"/>
                      <a:pt x="436" y="270"/>
                    </a:cubicBezTo>
                    <a:cubicBezTo>
                      <a:pt x="438" y="274"/>
                      <a:pt x="440" y="278"/>
                      <a:pt x="444" y="281"/>
                    </a:cubicBezTo>
                    <a:cubicBezTo>
                      <a:pt x="450" y="285"/>
                      <a:pt x="455" y="286"/>
                      <a:pt x="458" y="284"/>
                    </a:cubicBezTo>
                    <a:cubicBezTo>
                      <a:pt x="461" y="281"/>
                      <a:pt x="463" y="282"/>
                      <a:pt x="466" y="282"/>
                    </a:cubicBezTo>
                    <a:cubicBezTo>
                      <a:pt x="468" y="282"/>
                      <a:pt x="469" y="283"/>
                      <a:pt x="471" y="283"/>
                    </a:cubicBezTo>
                    <a:cubicBezTo>
                      <a:pt x="472" y="283"/>
                      <a:pt x="473" y="283"/>
                      <a:pt x="474" y="283"/>
                    </a:cubicBezTo>
                    <a:cubicBezTo>
                      <a:pt x="479" y="283"/>
                      <a:pt x="481" y="284"/>
                      <a:pt x="486" y="287"/>
                    </a:cubicBezTo>
                    <a:cubicBezTo>
                      <a:pt x="486" y="288"/>
                      <a:pt x="487" y="289"/>
                      <a:pt x="488" y="289"/>
                    </a:cubicBezTo>
                    <a:cubicBezTo>
                      <a:pt x="490" y="289"/>
                      <a:pt x="492" y="286"/>
                      <a:pt x="493" y="284"/>
                    </a:cubicBezTo>
                    <a:cubicBezTo>
                      <a:pt x="495" y="281"/>
                      <a:pt x="497" y="279"/>
                      <a:pt x="500" y="279"/>
                    </a:cubicBezTo>
                    <a:cubicBezTo>
                      <a:pt x="504" y="278"/>
                      <a:pt x="508" y="280"/>
                      <a:pt x="510" y="282"/>
                    </a:cubicBezTo>
                    <a:cubicBezTo>
                      <a:pt x="512" y="283"/>
                      <a:pt x="512" y="283"/>
                      <a:pt x="512" y="283"/>
                    </a:cubicBezTo>
                    <a:cubicBezTo>
                      <a:pt x="515" y="287"/>
                      <a:pt x="518" y="290"/>
                      <a:pt x="521" y="294"/>
                    </a:cubicBezTo>
                    <a:cubicBezTo>
                      <a:pt x="523" y="297"/>
                      <a:pt x="522" y="300"/>
                      <a:pt x="521" y="303"/>
                    </a:cubicBezTo>
                    <a:cubicBezTo>
                      <a:pt x="520" y="306"/>
                      <a:pt x="521" y="306"/>
                      <a:pt x="521" y="306"/>
                    </a:cubicBezTo>
                    <a:cubicBezTo>
                      <a:pt x="524" y="307"/>
                      <a:pt x="526" y="309"/>
                      <a:pt x="526" y="311"/>
                    </a:cubicBezTo>
                    <a:cubicBezTo>
                      <a:pt x="527" y="314"/>
                      <a:pt x="526" y="317"/>
                      <a:pt x="525" y="320"/>
                    </a:cubicBezTo>
                    <a:cubicBezTo>
                      <a:pt x="523" y="324"/>
                      <a:pt x="520" y="332"/>
                      <a:pt x="520" y="337"/>
                    </a:cubicBezTo>
                    <a:cubicBezTo>
                      <a:pt x="521" y="341"/>
                      <a:pt x="518" y="343"/>
                      <a:pt x="517" y="345"/>
                    </a:cubicBezTo>
                    <a:cubicBezTo>
                      <a:pt x="515" y="346"/>
                      <a:pt x="515" y="346"/>
                      <a:pt x="516" y="347"/>
                    </a:cubicBezTo>
                    <a:cubicBezTo>
                      <a:pt x="517" y="349"/>
                      <a:pt x="520" y="350"/>
                      <a:pt x="523" y="351"/>
                    </a:cubicBezTo>
                    <a:cubicBezTo>
                      <a:pt x="525" y="352"/>
                      <a:pt x="528" y="353"/>
                      <a:pt x="529" y="355"/>
                    </a:cubicBezTo>
                    <a:cubicBezTo>
                      <a:pt x="530" y="356"/>
                      <a:pt x="535" y="361"/>
                      <a:pt x="538" y="364"/>
                    </a:cubicBezTo>
                    <a:cubicBezTo>
                      <a:pt x="542" y="366"/>
                      <a:pt x="544" y="367"/>
                      <a:pt x="550" y="365"/>
                    </a:cubicBezTo>
                    <a:cubicBezTo>
                      <a:pt x="557" y="363"/>
                      <a:pt x="561" y="363"/>
                      <a:pt x="571" y="363"/>
                    </a:cubicBezTo>
                    <a:cubicBezTo>
                      <a:pt x="575" y="363"/>
                      <a:pt x="579" y="361"/>
                      <a:pt x="582" y="357"/>
                    </a:cubicBezTo>
                    <a:cubicBezTo>
                      <a:pt x="585" y="354"/>
                      <a:pt x="586" y="350"/>
                      <a:pt x="586" y="347"/>
                    </a:cubicBezTo>
                    <a:cubicBezTo>
                      <a:pt x="584" y="338"/>
                      <a:pt x="586" y="336"/>
                      <a:pt x="593" y="332"/>
                    </a:cubicBezTo>
                    <a:cubicBezTo>
                      <a:pt x="595" y="331"/>
                      <a:pt x="595" y="331"/>
                      <a:pt x="595" y="331"/>
                    </a:cubicBezTo>
                    <a:cubicBezTo>
                      <a:pt x="603" y="326"/>
                      <a:pt x="608" y="319"/>
                      <a:pt x="609" y="314"/>
                    </a:cubicBezTo>
                    <a:cubicBezTo>
                      <a:pt x="611" y="306"/>
                      <a:pt x="612" y="303"/>
                      <a:pt x="619" y="301"/>
                    </a:cubicBezTo>
                    <a:cubicBezTo>
                      <a:pt x="622" y="300"/>
                      <a:pt x="624" y="299"/>
                      <a:pt x="627" y="297"/>
                    </a:cubicBezTo>
                    <a:cubicBezTo>
                      <a:pt x="631" y="295"/>
                      <a:pt x="635" y="293"/>
                      <a:pt x="640" y="291"/>
                    </a:cubicBezTo>
                    <a:cubicBezTo>
                      <a:pt x="649" y="288"/>
                      <a:pt x="653" y="290"/>
                      <a:pt x="658" y="293"/>
                    </a:cubicBezTo>
                    <a:cubicBezTo>
                      <a:pt x="659" y="294"/>
                      <a:pt x="661" y="295"/>
                      <a:pt x="663" y="296"/>
                    </a:cubicBezTo>
                    <a:cubicBezTo>
                      <a:pt x="668" y="298"/>
                      <a:pt x="670" y="301"/>
                      <a:pt x="673" y="304"/>
                    </a:cubicBezTo>
                    <a:cubicBezTo>
                      <a:pt x="675" y="306"/>
                      <a:pt x="676" y="308"/>
                      <a:pt x="680" y="310"/>
                    </a:cubicBezTo>
                    <a:cubicBezTo>
                      <a:pt x="681" y="310"/>
                      <a:pt x="681" y="311"/>
                      <a:pt x="681" y="311"/>
                    </a:cubicBezTo>
                    <a:cubicBezTo>
                      <a:pt x="682" y="310"/>
                      <a:pt x="682" y="310"/>
                      <a:pt x="682" y="309"/>
                    </a:cubicBezTo>
                    <a:cubicBezTo>
                      <a:pt x="682" y="308"/>
                      <a:pt x="683" y="305"/>
                      <a:pt x="686" y="305"/>
                    </a:cubicBezTo>
                    <a:cubicBezTo>
                      <a:pt x="689" y="305"/>
                      <a:pt x="690" y="306"/>
                      <a:pt x="692" y="309"/>
                    </a:cubicBezTo>
                    <a:cubicBezTo>
                      <a:pt x="693" y="311"/>
                      <a:pt x="695" y="313"/>
                      <a:pt x="699" y="317"/>
                    </a:cubicBezTo>
                    <a:cubicBezTo>
                      <a:pt x="704" y="321"/>
                      <a:pt x="707" y="320"/>
                      <a:pt x="712" y="317"/>
                    </a:cubicBezTo>
                    <a:cubicBezTo>
                      <a:pt x="715" y="316"/>
                      <a:pt x="718" y="314"/>
                      <a:pt x="721" y="314"/>
                    </a:cubicBezTo>
                    <a:cubicBezTo>
                      <a:pt x="729" y="313"/>
                      <a:pt x="731" y="311"/>
                      <a:pt x="731" y="309"/>
                    </a:cubicBezTo>
                    <a:cubicBezTo>
                      <a:pt x="732" y="306"/>
                      <a:pt x="734" y="304"/>
                      <a:pt x="737" y="304"/>
                    </a:cubicBezTo>
                    <a:cubicBezTo>
                      <a:pt x="740" y="304"/>
                      <a:pt x="743" y="306"/>
                      <a:pt x="744" y="310"/>
                    </a:cubicBezTo>
                    <a:cubicBezTo>
                      <a:pt x="745" y="312"/>
                      <a:pt x="747" y="314"/>
                      <a:pt x="757" y="316"/>
                    </a:cubicBezTo>
                    <a:cubicBezTo>
                      <a:pt x="767" y="318"/>
                      <a:pt x="769" y="317"/>
                      <a:pt x="773" y="314"/>
                    </a:cubicBezTo>
                    <a:cubicBezTo>
                      <a:pt x="778" y="311"/>
                      <a:pt x="780" y="312"/>
                      <a:pt x="782" y="313"/>
                    </a:cubicBezTo>
                    <a:cubicBezTo>
                      <a:pt x="782" y="315"/>
                      <a:pt x="784" y="318"/>
                      <a:pt x="778" y="322"/>
                    </a:cubicBezTo>
                    <a:cubicBezTo>
                      <a:pt x="774" y="326"/>
                      <a:pt x="774" y="327"/>
                      <a:pt x="777" y="331"/>
                    </a:cubicBezTo>
                    <a:cubicBezTo>
                      <a:pt x="778" y="331"/>
                      <a:pt x="778" y="331"/>
                      <a:pt x="778" y="331"/>
                    </a:cubicBezTo>
                    <a:cubicBezTo>
                      <a:pt x="780" y="335"/>
                      <a:pt x="777" y="339"/>
                      <a:pt x="774" y="341"/>
                    </a:cubicBezTo>
                    <a:cubicBezTo>
                      <a:pt x="772" y="343"/>
                      <a:pt x="770" y="345"/>
                      <a:pt x="770" y="346"/>
                    </a:cubicBezTo>
                    <a:cubicBezTo>
                      <a:pt x="770" y="348"/>
                      <a:pt x="771" y="348"/>
                      <a:pt x="774" y="348"/>
                    </a:cubicBezTo>
                    <a:cubicBezTo>
                      <a:pt x="775" y="348"/>
                      <a:pt x="777" y="348"/>
                      <a:pt x="778" y="349"/>
                    </a:cubicBezTo>
                    <a:cubicBezTo>
                      <a:pt x="780" y="350"/>
                      <a:pt x="781" y="351"/>
                      <a:pt x="782" y="352"/>
                    </a:cubicBezTo>
                    <a:cubicBezTo>
                      <a:pt x="782" y="355"/>
                      <a:pt x="781" y="358"/>
                      <a:pt x="778" y="364"/>
                    </a:cubicBezTo>
                    <a:cubicBezTo>
                      <a:pt x="771" y="373"/>
                      <a:pt x="762" y="374"/>
                      <a:pt x="756" y="373"/>
                    </a:cubicBezTo>
                    <a:cubicBezTo>
                      <a:pt x="752" y="372"/>
                      <a:pt x="750" y="370"/>
                      <a:pt x="749" y="369"/>
                    </a:cubicBezTo>
                    <a:cubicBezTo>
                      <a:pt x="748" y="368"/>
                      <a:pt x="747" y="367"/>
                      <a:pt x="745" y="367"/>
                    </a:cubicBezTo>
                    <a:cubicBezTo>
                      <a:pt x="742" y="366"/>
                      <a:pt x="741" y="365"/>
                      <a:pt x="740" y="364"/>
                    </a:cubicBezTo>
                    <a:cubicBezTo>
                      <a:pt x="739" y="364"/>
                      <a:pt x="738" y="363"/>
                      <a:pt x="737" y="363"/>
                    </a:cubicBezTo>
                    <a:cubicBezTo>
                      <a:pt x="737" y="363"/>
                      <a:pt x="737" y="363"/>
                      <a:pt x="737" y="363"/>
                    </a:cubicBezTo>
                    <a:cubicBezTo>
                      <a:pt x="735" y="363"/>
                      <a:pt x="734" y="365"/>
                      <a:pt x="732" y="367"/>
                    </a:cubicBezTo>
                    <a:cubicBezTo>
                      <a:pt x="731" y="369"/>
                      <a:pt x="729" y="370"/>
                      <a:pt x="727" y="372"/>
                    </a:cubicBezTo>
                    <a:cubicBezTo>
                      <a:pt x="725" y="373"/>
                      <a:pt x="724" y="375"/>
                      <a:pt x="723" y="376"/>
                    </a:cubicBezTo>
                    <a:cubicBezTo>
                      <a:pt x="721" y="379"/>
                      <a:pt x="719" y="382"/>
                      <a:pt x="711" y="384"/>
                    </a:cubicBezTo>
                    <a:cubicBezTo>
                      <a:pt x="706" y="385"/>
                      <a:pt x="703" y="387"/>
                      <a:pt x="700" y="389"/>
                    </a:cubicBezTo>
                    <a:cubicBezTo>
                      <a:pt x="697" y="391"/>
                      <a:pt x="693" y="393"/>
                      <a:pt x="688" y="394"/>
                    </a:cubicBezTo>
                    <a:cubicBezTo>
                      <a:pt x="677" y="398"/>
                      <a:pt x="674" y="403"/>
                      <a:pt x="673" y="412"/>
                    </a:cubicBezTo>
                    <a:cubicBezTo>
                      <a:pt x="672" y="420"/>
                      <a:pt x="668" y="425"/>
                      <a:pt x="664" y="425"/>
                    </a:cubicBezTo>
                    <a:cubicBezTo>
                      <a:pt x="664" y="425"/>
                      <a:pt x="664" y="425"/>
                      <a:pt x="664" y="425"/>
                    </a:cubicBezTo>
                    <a:cubicBezTo>
                      <a:pt x="662" y="425"/>
                      <a:pt x="660" y="424"/>
                      <a:pt x="660" y="420"/>
                    </a:cubicBezTo>
                    <a:cubicBezTo>
                      <a:pt x="660" y="419"/>
                      <a:pt x="659" y="419"/>
                      <a:pt x="659" y="419"/>
                    </a:cubicBezTo>
                    <a:cubicBezTo>
                      <a:pt x="657" y="419"/>
                      <a:pt x="655" y="421"/>
                      <a:pt x="654" y="425"/>
                    </a:cubicBezTo>
                    <a:cubicBezTo>
                      <a:pt x="654" y="429"/>
                      <a:pt x="655" y="431"/>
                      <a:pt x="656" y="433"/>
                    </a:cubicBezTo>
                    <a:cubicBezTo>
                      <a:pt x="657" y="436"/>
                      <a:pt x="659" y="439"/>
                      <a:pt x="657" y="444"/>
                    </a:cubicBezTo>
                    <a:cubicBezTo>
                      <a:pt x="655" y="453"/>
                      <a:pt x="645" y="461"/>
                      <a:pt x="633" y="458"/>
                    </a:cubicBezTo>
                    <a:cubicBezTo>
                      <a:pt x="628" y="458"/>
                      <a:pt x="624" y="456"/>
                      <a:pt x="621" y="454"/>
                    </a:cubicBezTo>
                    <a:cubicBezTo>
                      <a:pt x="618" y="453"/>
                      <a:pt x="614" y="452"/>
                      <a:pt x="613" y="452"/>
                    </a:cubicBezTo>
                    <a:cubicBezTo>
                      <a:pt x="613" y="452"/>
                      <a:pt x="613" y="452"/>
                      <a:pt x="613" y="453"/>
                    </a:cubicBezTo>
                    <a:cubicBezTo>
                      <a:pt x="613" y="457"/>
                      <a:pt x="615" y="458"/>
                      <a:pt x="619" y="459"/>
                    </a:cubicBezTo>
                    <a:cubicBezTo>
                      <a:pt x="622" y="460"/>
                      <a:pt x="625" y="461"/>
                      <a:pt x="626" y="464"/>
                    </a:cubicBezTo>
                    <a:cubicBezTo>
                      <a:pt x="628" y="471"/>
                      <a:pt x="625" y="474"/>
                      <a:pt x="615" y="480"/>
                    </a:cubicBezTo>
                    <a:cubicBezTo>
                      <a:pt x="613" y="481"/>
                      <a:pt x="610" y="483"/>
                      <a:pt x="606" y="485"/>
                    </a:cubicBezTo>
                    <a:cubicBezTo>
                      <a:pt x="598" y="489"/>
                      <a:pt x="588" y="494"/>
                      <a:pt x="588" y="501"/>
                    </a:cubicBezTo>
                    <a:cubicBezTo>
                      <a:pt x="587" y="510"/>
                      <a:pt x="583" y="516"/>
                      <a:pt x="581" y="520"/>
                    </a:cubicBezTo>
                    <a:cubicBezTo>
                      <a:pt x="580" y="522"/>
                      <a:pt x="579" y="523"/>
                      <a:pt x="578" y="525"/>
                    </a:cubicBezTo>
                    <a:cubicBezTo>
                      <a:pt x="577" y="526"/>
                      <a:pt x="577" y="528"/>
                      <a:pt x="576" y="530"/>
                    </a:cubicBezTo>
                    <a:cubicBezTo>
                      <a:pt x="575" y="534"/>
                      <a:pt x="574" y="539"/>
                      <a:pt x="569" y="544"/>
                    </a:cubicBezTo>
                    <a:cubicBezTo>
                      <a:pt x="562" y="552"/>
                      <a:pt x="560" y="558"/>
                      <a:pt x="564" y="565"/>
                    </a:cubicBezTo>
                    <a:cubicBezTo>
                      <a:pt x="566" y="569"/>
                      <a:pt x="568" y="569"/>
                      <a:pt x="572" y="570"/>
                    </a:cubicBezTo>
                    <a:cubicBezTo>
                      <a:pt x="574" y="570"/>
                      <a:pt x="577" y="571"/>
                      <a:pt x="582" y="573"/>
                    </a:cubicBezTo>
                    <a:cubicBezTo>
                      <a:pt x="587" y="576"/>
                      <a:pt x="589" y="579"/>
                      <a:pt x="592" y="581"/>
                    </a:cubicBezTo>
                    <a:cubicBezTo>
                      <a:pt x="595" y="584"/>
                      <a:pt x="597" y="586"/>
                      <a:pt x="602" y="588"/>
                    </a:cubicBezTo>
                    <a:cubicBezTo>
                      <a:pt x="606" y="589"/>
                      <a:pt x="611" y="591"/>
                      <a:pt x="616" y="592"/>
                    </a:cubicBezTo>
                    <a:cubicBezTo>
                      <a:pt x="625" y="594"/>
                      <a:pt x="635" y="596"/>
                      <a:pt x="642" y="601"/>
                    </a:cubicBezTo>
                    <a:cubicBezTo>
                      <a:pt x="649" y="606"/>
                      <a:pt x="653" y="616"/>
                      <a:pt x="657" y="627"/>
                    </a:cubicBezTo>
                    <a:cubicBezTo>
                      <a:pt x="659" y="632"/>
                      <a:pt x="661" y="637"/>
                      <a:pt x="664" y="643"/>
                    </a:cubicBezTo>
                    <a:cubicBezTo>
                      <a:pt x="670" y="654"/>
                      <a:pt x="675" y="667"/>
                      <a:pt x="680" y="678"/>
                    </a:cubicBezTo>
                    <a:cubicBezTo>
                      <a:pt x="682" y="684"/>
                      <a:pt x="684" y="689"/>
                      <a:pt x="686" y="694"/>
                    </a:cubicBezTo>
                    <a:cubicBezTo>
                      <a:pt x="689" y="701"/>
                      <a:pt x="693" y="706"/>
                      <a:pt x="697" y="712"/>
                    </a:cubicBezTo>
                    <a:cubicBezTo>
                      <a:pt x="701" y="718"/>
                      <a:pt x="705" y="724"/>
                      <a:pt x="706" y="730"/>
                    </a:cubicBezTo>
                    <a:cubicBezTo>
                      <a:pt x="707" y="734"/>
                      <a:pt x="707" y="738"/>
                      <a:pt x="707" y="741"/>
                    </a:cubicBezTo>
                    <a:cubicBezTo>
                      <a:pt x="706" y="748"/>
                      <a:pt x="706" y="753"/>
                      <a:pt x="718" y="757"/>
                    </a:cubicBezTo>
                    <a:cubicBezTo>
                      <a:pt x="737" y="764"/>
                      <a:pt x="739" y="767"/>
                      <a:pt x="744" y="778"/>
                    </a:cubicBezTo>
                    <a:cubicBezTo>
                      <a:pt x="745" y="781"/>
                      <a:pt x="745" y="781"/>
                      <a:pt x="745" y="781"/>
                    </a:cubicBezTo>
                    <a:cubicBezTo>
                      <a:pt x="749" y="790"/>
                      <a:pt x="751" y="790"/>
                      <a:pt x="759" y="794"/>
                    </a:cubicBezTo>
                    <a:cubicBezTo>
                      <a:pt x="761" y="795"/>
                      <a:pt x="765" y="796"/>
                      <a:pt x="769" y="798"/>
                    </a:cubicBezTo>
                    <a:cubicBezTo>
                      <a:pt x="790" y="808"/>
                      <a:pt x="790" y="823"/>
                      <a:pt x="790" y="828"/>
                    </a:cubicBezTo>
                    <a:cubicBezTo>
                      <a:pt x="790" y="830"/>
                      <a:pt x="789" y="832"/>
                      <a:pt x="787" y="833"/>
                    </a:cubicBezTo>
                    <a:cubicBezTo>
                      <a:pt x="780" y="836"/>
                      <a:pt x="766" y="831"/>
                      <a:pt x="756" y="825"/>
                    </a:cubicBezTo>
                    <a:cubicBezTo>
                      <a:pt x="743" y="817"/>
                      <a:pt x="737" y="821"/>
                      <a:pt x="731" y="825"/>
                    </a:cubicBezTo>
                    <a:cubicBezTo>
                      <a:pt x="723" y="829"/>
                      <a:pt x="715" y="827"/>
                      <a:pt x="711" y="820"/>
                    </a:cubicBezTo>
                    <a:cubicBezTo>
                      <a:pt x="710" y="819"/>
                      <a:pt x="710" y="818"/>
                      <a:pt x="710" y="818"/>
                    </a:cubicBezTo>
                    <a:cubicBezTo>
                      <a:pt x="709" y="819"/>
                      <a:pt x="707" y="821"/>
                      <a:pt x="708" y="824"/>
                    </a:cubicBezTo>
                    <a:cubicBezTo>
                      <a:pt x="708" y="827"/>
                      <a:pt x="708" y="827"/>
                      <a:pt x="721" y="831"/>
                    </a:cubicBezTo>
                    <a:cubicBezTo>
                      <a:pt x="722" y="831"/>
                      <a:pt x="722" y="831"/>
                      <a:pt x="722" y="831"/>
                    </a:cubicBezTo>
                    <a:cubicBezTo>
                      <a:pt x="731" y="833"/>
                      <a:pt x="734" y="835"/>
                      <a:pt x="739" y="840"/>
                    </a:cubicBezTo>
                    <a:cubicBezTo>
                      <a:pt x="743" y="843"/>
                      <a:pt x="748" y="848"/>
                      <a:pt x="760" y="855"/>
                    </a:cubicBezTo>
                    <a:cubicBezTo>
                      <a:pt x="777" y="865"/>
                      <a:pt x="781" y="871"/>
                      <a:pt x="786" y="877"/>
                    </a:cubicBezTo>
                    <a:cubicBezTo>
                      <a:pt x="788" y="880"/>
                      <a:pt x="790" y="883"/>
                      <a:pt x="793" y="886"/>
                    </a:cubicBezTo>
                    <a:cubicBezTo>
                      <a:pt x="799" y="894"/>
                      <a:pt x="799" y="899"/>
                      <a:pt x="798" y="903"/>
                    </a:cubicBezTo>
                    <a:cubicBezTo>
                      <a:pt x="795" y="909"/>
                      <a:pt x="788" y="914"/>
                      <a:pt x="777" y="915"/>
                    </a:cubicBezTo>
                    <a:cubicBezTo>
                      <a:pt x="762" y="917"/>
                      <a:pt x="756" y="923"/>
                      <a:pt x="750" y="931"/>
                    </a:cubicBezTo>
                    <a:cubicBezTo>
                      <a:pt x="749" y="932"/>
                      <a:pt x="748" y="932"/>
                      <a:pt x="748" y="933"/>
                    </a:cubicBezTo>
                    <a:cubicBezTo>
                      <a:pt x="745" y="936"/>
                      <a:pt x="743" y="938"/>
                      <a:pt x="741" y="939"/>
                    </a:cubicBezTo>
                    <a:cubicBezTo>
                      <a:pt x="737" y="944"/>
                      <a:pt x="733" y="947"/>
                      <a:pt x="732" y="953"/>
                    </a:cubicBezTo>
                    <a:cubicBezTo>
                      <a:pt x="731" y="958"/>
                      <a:pt x="729" y="961"/>
                      <a:pt x="726" y="962"/>
                    </a:cubicBezTo>
                    <a:cubicBezTo>
                      <a:pt x="722" y="964"/>
                      <a:pt x="717" y="963"/>
                      <a:pt x="713" y="961"/>
                    </a:cubicBezTo>
                    <a:cubicBezTo>
                      <a:pt x="711" y="960"/>
                      <a:pt x="710" y="960"/>
                      <a:pt x="709" y="961"/>
                    </a:cubicBezTo>
                    <a:cubicBezTo>
                      <a:pt x="708" y="962"/>
                      <a:pt x="709" y="968"/>
                      <a:pt x="709" y="971"/>
                    </a:cubicBezTo>
                    <a:cubicBezTo>
                      <a:pt x="709" y="973"/>
                      <a:pt x="709" y="973"/>
                      <a:pt x="709" y="973"/>
                    </a:cubicBezTo>
                    <a:cubicBezTo>
                      <a:pt x="709" y="976"/>
                      <a:pt x="710" y="978"/>
                      <a:pt x="712" y="979"/>
                    </a:cubicBezTo>
                    <a:cubicBezTo>
                      <a:pt x="713" y="980"/>
                      <a:pt x="715" y="980"/>
                      <a:pt x="717" y="979"/>
                    </a:cubicBezTo>
                    <a:cubicBezTo>
                      <a:pt x="718" y="979"/>
                      <a:pt x="719" y="978"/>
                      <a:pt x="720" y="978"/>
                    </a:cubicBezTo>
                    <a:cubicBezTo>
                      <a:pt x="725" y="976"/>
                      <a:pt x="731" y="974"/>
                      <a:pt x="737" y="969"/>
                    </a:cubicBezTo>
                    <a:cubicBezTo>
                      <a:pt x="746" y="960"/>
                      <a:pt x="755" y="957"/>
                      <a:pt x="762" y="959"/>
                    </a:cubicBezTo>
                    <a:cubicBezTo>
                      <a:pt x="763" y="959"/>
                      <a:pt x="764" y="959"/>
                      <a:pt x="765" y="960"/>
                    </a:cubicBezTo>
                    <a:cubicBezTo>
                      <a:pt x="771" y="961"/>
                      <a:pt x="777" y="963"/>
                      <a:pt x="780" y="971"/>
                    </a:cubicBezTo>
                    <a:cubicBezTo>
                      <a:pt x="783" y="979"/>
                      <a:pt x="786" y="981"/>
                      <a:pt x="790" y="984"/>
                    </a:cubicBezTo>
                    <a:cubicBezTo>
                      <a:pt x="796" y="986"/>
                      <a:pt x="801" y="988"/>
                      <a:pt x="806" y="988"/>
                    </a:cubicBezTo>
                    <a:cubicBezTo>
                      <a:pt x="808" y="988"/>
                      <a:pt x="811" y="988"/>
                      <a:pt x="814" y="988"/>
                    </a:cubicBezTo>
                    <a:cubicBezTo>
                      <a:pt x="821" y="988"/>
                      <a:pt x="825" y="988"/>
                      <a:pt x="826" y="990"/>
                    </a:cubicBezTo>
                    <a:cubicBezTo>
                      <a:pt x="829" y="993"/>
                      <a:pt x="827" y="995"/>
                      <a:pt x="825" y="997"/>
                    </a:cubicBezTo>
                    <a:cubicBezTo>
                      <a:pt x="824" y="997"/>
                      <a:pt x="824" y="998"/>
                      <a:pt x="823" y="999"/>
                    </a:cubicBezTo>
                    <a:cubicBezTo>
                      <a:pt x="821" y="1001"/>
                      <a:pt x="818" y="1002"/>
                      <a:pt x="816" y="1003"/>
                    </a:cubicBezTo>
                    <a:cubicBezTo>
                      <a:pt x="814" y="1004"/>
                      <a:pt x="812" y="1005"/>
                      <a:pt x="811" y="1007"/>
                    </a:cubicBezTo>
                    <a:cubicBezTo>
                      <a:pt x="809" y="1010"/>
                      <a:pt x="807" y="1012"/>
                      <a:pt x="805" y="1015"/>
                    </a:cubicBezTo>
                    <a:cubicBezTo>
                      <a:pt x="803" y="1016"/>
                      <a:pt x="801" y="1018"/>
                      <a:pt x="800" y="1020"/>
                    </a:cubicBezTo>
                    <a:cubicBezTo>
                      <a:pt x="796" y="1025"/>
                      <a:pt x="793" y="1026"/>
                      <a:pt x="789" y="1027"/>
                    </a:cubicBezTo>
                    <a:cubicBezTo>
                      <a:pt x="787" y="1028"/>
                      <a:pt x="786" y="1028"/>
                      <a:pt x="784" y="1029"/>
                    </a:cubicBezTo>
                    <a:cubicBezTo>
                      <a:pt x="782" y="1030"/>
                      <a:pt x="781" y="1031"/>
                      <a:pt x="781" y="1031"/>
                    </a:cubicBezTo>
                    <a:cubicBezTo>
                      <a:pt x="781" y="1032"/>
                      <a:pt x="782" y="1032"/>
                      <a:pt x="782" y="1032"/>
                    </a:cubicBezTo>
                    <a:cubicBezTo>
                      <a:pt x="782" y="1032"/>
                      <a:pt x="784" y="1032"/>
                      <a:pt x="785" y="1032"/>
                    </a:cubicBezTo>
                    <a:cubicBezTo>
                      <a:pt x="788" y="1031"/>
                      <a:pt x="791" y="1031"/>
                      <a:pt x="792" y="1029"/>
                    </a:cubicBezTo>
                    <a:cubicBezTo>
                      <a:pt x="794" y="1027"/>
                      <a:pt x="796" y="1026"/>
                      <a:pt x="798" y="1025"/>
                    </a:cubicBezTo>
                    <a:cubicBezTo>
                      <a:pt x="799" y="1024"/>
                      <a:pt x="800" y="1024"/>
                      <a:pt x="801" y="1023"/>
                    </a:cubicBezTo>
                    <a:cubicBezTo>
                      <a:pt x="801" y="1022"/>
                      <a:pt x="802" y="1022"/>
                      <a:pt x="802" y="1021"/>
                    </a:cubicBezTo>
                    <a:cubicBezTo>
                      <a:pt x="803" y="1019"/>
                      <a:pt x="805" y="1016"/>
                      <a:pt x="809" y="1014"/>
                    </a:cubicBezTo>
                    <a:cubicBezTo>
                      <a:pt x="813" y="1013"/>
                      <a:pt x="816" y="1014"/>
                      <a:pt x="818" y="1016"/>
                    </a:cubicBezTo>
                    <a:cubicBezTo>
                      <a:pt x="820" y="1017"/>
                      <a:pt x="821" y="1020"/>
                      <a:pt x="820" y="1023"/>
                    </a:cubicBezTo>
                    <a:cubicBezTo>
                      <a:pt x="819" y="1025"/>
                      <a:pt x="819" y="1026"/>
                      <a:pt x="819" y="1029"/>
                    </a:cubicBezTo>
                    <a:cubicBezTo>
                      <a:pt x="818" y="1030"/>
                      <a:pt x="818" y="1033"/>
                      <a:pt x="818" y="1036"/>
                    </a:cubicBezTo>
                    <a:cubicBezTo>
                      <a:pt x="817" y="1040"/>
                      <a:pt x="819" y="1043"/>
                      <a:pt x="821" y="1046"/>
                    </a:cubicBezTo>
                    <a:cubicBezTo>
                      <a:pt x="823" y="1048"/>
                      <a:pt x="825" y="1051"/>
                      <a:pt x="823" y="1054"/>
                    </a:cubicBezTo>
                    <a:cubicBezTo>
                      <a:pt x="819" y="1058"/>
                      <a:pt x="814" y="1058"/>
                      <a:pt x="808" y="1058"/>
                    </a:cubicBezTo>
                    <a:cubicBezTo>
                      <a:pt x="806" y="1058"/>
                      <a:pt x="805" y="1058"/>
                      <a:pt x="803" y="1059"/>
                    </a:cubicBezTo>
                    <a:cubicBezTo>
                      <a:pt x="801" y="1059"/>
                      <a:pt x="798" y="1060"/>
                      <a:pt x="795" y="1056"/>
                    </a:cubicBezTo>
                    <a:cubicBezTo>
                      <a:pt x="794" y="1055"/>
                      <a:pt x="793" y="1055"/>
                      <a:pt x="792" y="1056"/>
                    </a:cubicBezTo>
                    <a:cubicBezTo>
                      <a:pt x="788" y="1057"/>
                      <a:pt x="784" y="1061"/>
                      <a:pt x="784" y="1063"/>
                    </a:cubicBezTo>
                    <a:cubicBezTo>
                      <a:pt x="784" y="1063"/>
                      <a:pt x="784" y="1063"/>
                      <a:pt x="784" y="1063"/>
                    </a:cubicBezTo>
                    <a:cubicBezTo>
                      <a:pt x="784" y="1063"/>
                      <a:pt x="786" y="1063"/>
                      <a:pt x="787" y="1063"/>
                    </a:cubicBezTo>
                    <a:cubicBezTo>
                      <a:pt x="789" y="1063"/>
                      <a:pt x="791" y="1062"/>
                      <a:pt x="793" y="1062"/>
                    </a:cubicBezTo>
                    <a:cubicBezTo>
                      <a:pt x="800" y="1062"/>
                      <a:pt x="801" y="1068"/>
                      <a:pt x="802" y="1072"/>
                    </a:cubicBezTo>
                    <a:cubicBezTo>
                      <a:pt x="803" y="1074"/>
                      <a:pt x="803" y="1075"/>
                      <a:pt x="804" y="1077"/>
                    </a:cubicBezTo>
                    <a:cubicBezTo>
                      <a:pt x="805" y="1081"/>
                      <a:pt x="805" y="1082"/>
                      <a:pt x="804" y="1084"/>
                    </a:cubicBezTo>
                    <a:cubicBezTo>
                      <a:pt x="803" y="1085"/>
                      <a:pt x="802" y="1086"/>
                      <a:pt x="803" y="1091"/>
                    </a:cubicBezTo>
                    <a:cubicBezTo>
                      <a:pt x="804" y="1099"/>
                      <a:pt x="799" y="1100"/>
                      <a:pt x="796" y="1101"/>
                    </a:cubicBezTo>
                    <a:cubicBezTo>
                      <a:pt x="794" y="1102"/>
                      <a:pt x="793" y="1103"/>
                      <a:pt x="792" y="1104"/>
                    </a:cubicBezTo>
                    <a:cubicBezTo>
                      <a:pt x="792" y="1106"/>
                      <a:pt x="792" y="1107"/>
                      <a:pt x="795" y="1109"/>
                    </a:cubicBezTo>
                    <a:cubicBezTo>
                      <a:pt x="798" y="1111"/>
                      <a:pt x="801" y="1114"/>
                      <a:pt x="801" y="1118"/>
                    </a:cubicBezTo>
                    <a:cubicBezTo>
                      <a:pt x="802" y="1121"/>
                      <a:pt x="803" y="1124"/>
                      <a:pt x="804" y="1126"/>
                    </a:cubicBezTo>
                    <a:cubicBezTo>
                      <a:pt x="806" y="1130"/>
                      <a:pt x="808" y="1133"/>
                      <a:pt x="807" y="1137"/>
                    </a:cubicBezTo>
                    <a:cubicBezTo>
                      <a:pt x="807" y="1139"/>
                      <a:pt x="806" y="1142"/>
                      <a:pt x="803" y="1143"/>
                    </a:cubicBezTo>
                    <a:cubicBezTo>
                      <a:pt x="800" y="1144"/>
                      <a:pt x="797" y="1142"/>
                      <a:pt x="794" y="1140"/>
                    </a:cubicBezTo>
                    <a:cubicBezTo>
                      <a:pt x="793" y="1139"/>
                      <a:pt x="793" y="1139"/>
                      <a:pt x="792" y="1139"/>
                    </a:cubicBezTo>
                    <a:cubicBezTo>
                      <a:pt x="791" y="1139"/>
                      <a:pt x="789" y="1144"/>
                      <a:pt x="788" y="1148"/>
                    </a:cubicBezTo>
                    <a:cubicBezTo>
                      <a:pt x="787" y="1152"/>
                      <a:pt x="787" y="1152"/>
                      <a:pt x="787" y="1152"/>
                    </a:cubicBezTo>
                    <a:cubicBezTo>
                      <a:pt x="784" y="1160"/>
                      <a:pt x="780" y="1165"/>
                      <a:pt x="775" y="1167"/>
                    </a:cubicBezTo>
                    <a:cubicBezTo>
                      <a:pt x="773" y="1168"/>
                      <a:pt x="772" y="1168"/>
                      <a:pt x="770" y="1167"/>
                    </a:cubicBezTo>
                    <a:cubicBezTo>
                      <a:pt x="769" y="1166"/>
                      <a:pt x="768" y="1165"/>
                      <a:pt x="767" y="1163"/>
                    </a:cubicBezTo>
                    <a:cubicBezTo>
                      <a:pt x="766" y="1160"/>
                      <a:pt x="768" y="1156"/>
                      <a:pt x="772" y="1149"/>
                    </a:cubicBezTo>
                    <a:cubicBezTo>
                      <a:pt x="774" y="1146"/>
                      <a:pt x="774" y="1141"/>
                      <a:pt x="773" y="1139"/>
                    </a:cubicBezTo>
                    <a:cubicBezTo>
                      <a:pt x="772" y="1139"/>
                      <a:pt x="772" y="1139"/>
                      <a:pt x="771" y="1139"/>
                    </a:cubicBezTo>
                    <a:cubicBezTo>
                      <a:pt x="767" y="1140"/>
                      <a:pt x="767" y="1142"/>
                      <a:pt x="767" y="1149"/>
                    </a:cubicBezTo>
                    <a:cubicBezTo>
                      <a:pt x="767" y="1154"/>
                      <a:pt x="765" y="1156"/>
                      <a:pt x="764" y="1159"/>
                    </a:cubicBezTo>
                    <a:cubicBezTo>
                      <a:pt x="762" y="1161"/>
                      <a:pt x="761" y="1162"/>
                      <a:pt x="760" y="1165"/>
                    </a:cubicBezTo>
                    <a:cubicBezTo>
                      <a:pt x="758" y="1173"/>
                      <a:pt x="753" y="1174"/>
                      <a:pt x="751" y="1174"/>
                    </a:cubicBezTo>
                    <a:cubicBezTo>
                      <a:pt x="750" y="1174"/>
                      <a:pt x="749" y="1174"/>
                      <a:pt x="749" y="1174"/>
                    </a:cubicBezTo>
                    <a:cubicBezTo>
                      <a:pt x="749" y="1174"/>
                      <a:pt x="749" y="1175"/>
                      <a:pt x="749" y="1176"/>
                    </a:cubicBezTo>
                    <a:cubicBezTo>
                      <a:pt x="749" y="1177"/>
                      <a:pt x="749" y="1180"/>
                      <a:pt x="748" y="1182"/>
                    </a:cubicBezTo>
                    <a:cubicBezTo>
                      <a:pt x="747" y="1184"/>
                      <a:pt x="746" y="1186"/>
                      <a:pt x="745" y="1187"/>
                    </a:cubicBezTo>
                    <a:cubicBezTo>
                      <a:pt x="742" y="1192"/>
                      <a:pt x="739" y="1197"/>
                      <a:pt x="738" y="1202"/>
                    </a:cubicBezTo>
                    <a:cubicBezTo>
                      <a:pt x="738" y="1207"/>
                      <a:pt x="735" y="1209"/>
                      <a:pt x="734" y="1211"/>
                    </a:cubicBezTo>
                    <a:cubicBezTo>
                      <a:pt x="733" y="1212"/>
                      <a:pt x="733" y="1212"/>
                      <a:pt x="732" y="1212"/>
                    </a:cubicBezTo>
                    <a:cubicBezTo>
                      <a:pt x="732" y="1212"/>
                      <a:pt x="732" y="1212"/>
                      <a:pt x="732" y="1212"/>
                    </a:cubicBezTo>
                    <a:cubicBezTo>
                      <a:pt x="733" y="1212"/>
                      <a:pt x="733" y="1213"/>
                      <a:pt x="734" y="1214"/>
                    </a:cubicBezTo>
                    <a:cubicBezTo>
                      <a:pt x="740" y="1220"/>
                      <a:pt x="740" y="1223"/>
                      <a:pt x="737" y="1229"/>
                    </a:cubicBezTo>
                    <a:cubicBezTo>
                      <a:pt x="736" y="1230"/>
                      <a:pt x="736" y="1231"/>
                      <a:pt x="735" y="1232"/>
                    </a:cubicBezTo>
                    <a:cubicBezTo>
                      <a:pt x="733" y="1235"/>
                      <a:pt x="730" y="1240"/>
                      <a:pt x="730" y="1246"/>
                    </a:cubicBezTo>
                    <a:cubicBezTo>
                      <a:pt x="730" y="1256"/>
                      <a:pt x="720" y="1259"/>
                      <a:pt x="715" y="1261"/>
                    </a:cubicBezTo>
                    <a:cubicBezTo>
                      <a:pt x="712" y="1261"/>
                      <a:pt x="711" y="1265"/>
                      <a:pt x="710" y="1268"/>
                    </a:cubicBezTo>
                    <a:cubicBezTo>
                      <a:pt x="709" y="1271"/>
                      <a:pt x="707" y="1275"/>
                      <a:pt x="704" y="1275"/>
                    </a:cubicBezTo>
                    <a:cubicBezTo>
                      <a:pt x="701" y="1276"/>
                      <a:pt x="698" y="1277"/>
                      <a:pt x="697" y="1279"/>
                    </a:cubicBezTo>
                    <a:cubicBezTo>
                      <a:pt x="697" y="1279"/>
                      <a:pt x="697" y="1280"/>
                      <a:pt x="697" y="1280"/>
                    </a:cubicBezTo>
                    <a:cubicBezTo>
                      <a:pt x="698" y="1282"/>
                      <a:pt x="699" y="1282"/>
                      <a:pt x="700" y="1283"/>
                    </a:cubicBezTo>
                    <a:cubicBezTo>
                      <a:pt x="701" y="1284"/>
                      <a:pt x="702" y="1284"/>
                      <a:pt x="703" y="1285"/>
                    </a:cubicBezTo>
                    <a:cubicBezTo>
                      <a:pt x="705" y="1289"/>
                      <a:pt x="706" y="1292"/>
                      <a:pt x="706" y="1296"/>
                    </a:cubicBezTo>
                    <a:cubicBezTo>
                      <a:pt x="705" y="1300"/>
                      <a:pt x="700" y="1303"/>
                      <a:pt x="696" y="1305"/>
                    </a:cubicBezTo>
                    <a:cubicBezTo>
                      <a:pt x="695" y="1306"/>
                      <a:pt x="693" y="1307"/>
                      <a:pt x="692" y="1308"/>
                    </a:cubicBezTo>
                    <a:cubicBezTo>
                      <a:pt x="685" y="1315"/>
                      <a:pt x="682" y="1315"/>
                      <a:pt x="681" y="1314"/>
                    </a:cubicBezTo>
                    <a:cubicBezTo>
                      <a:pt x="680" y="1314"/>
                      <a:pt x="680" y="1314"/>
                      <a:pt x="680" y="1314"/>
                    </a:cubicBezTo>
                    <a:cubicBezTo>
                      <a:pt x="681" y="1315"/>
                      <a:pt x="681" y="1316"/>
                      <a:pt x="681" y="1317"/>
                    </a:cubicBezTo>
                    <a:cubicBezTo>
                      <a:pt x="682" y="1319"/>
                      <a:pt x="682" y="1320"/>
                      <a:pt x="681" y="1321"/>
                    </a:cubicBezTo>
                    <a:cubicBezTo>
                      <a:pt x="683" y="1320"/>
                      <a:pt x="686" y="1320"/>
                      <a:pt x="688" y="1320"/>
                    </a:cubicBezTo>
                    <a:cubicBezTo>
                      <a:pt x="690" y="1321"/>
                      <a:pt x="692" y="1323"/>
                      <a:pt x="692" y="1326"/>
                    </a:cubicBezTo>
                    <a:cubicBezTo>
                      <a:pt x="693" y="1333"/>
                      <a:pt x="685" y="1335"/>
                      <a:pt x="678" y="1337"/>
                    </a:cubicBezTo>
                    <a:cubicBezTo>
                      <a:pt x="677" y="1338"/>
                      <a:pt x="676" y="1338"/>
                      <a:pt x="675" y="1338"/>
                    </a:cubicBezTo>
                    <a:cubicBezTo>
                      <a:pt x="669" y="1341"/>
                      <a:pt x="663" y="1351"/>
                      <a:pt x="662" y="1356"/>
                    </a:cubicBezTo>
                    <a:cubicBezTo>
                      <a:pt x="663" y="1356"/>
                      <a:pt x="664" y="1356"/>
                      <a:pt x="665" y="1356"/>
                    </a:cubicBezTo>
                    <a:cubicBezTo>
                      <a:pt x="668" y="1355"/>
                      <a:pt x="675" y="1354"/>
                      <a:pt x="677" y="1360"/>
                    </a:cubicBezTo>
                    <a:cubicBezTo>
                      <a:pt x="678" y="1364"/>
                      <a:pt x="677" y="1367"/>
                      <a:pt x="675" y="1369"/>
                    </a:cubicBezTo>
                    <a:cubicBezTo>
                      <a:pt x="674" y="1371"/>
                      <a:pt x="673" y="1374"/>
                      <a:pt x="673" y="1380"/>
                    </a:cubicBezTo>
                    <a:cubicBezTo>
                      <a:pt x="673" y="1388"/>
                      <a:pt x="668" y="1390"/>
                      <a:pt x="665" y="1391"/>
                    </a:cubicBezTo>
                    <a:cubicBezTo>
                      <a:pt x="663" y="1391"/>
                      <a:pt x="662" y="1392"/>
                      <a:pt x="662" y="1393"/>
                    </a:cubicBezTo>
                    <a:cubicBezTo>
                      <a:pt x="662" y="1395"/>
                      <a:pt x="662" y="1395"/>
                      <a:pt x="662" y="1395"/>
                    </a:cubicBezTo>
                    <a:cubicBezTo>
                      <a:pt x="662" y="1395"/>
                      <a:pt x="663" y="1395"/>
                      <a:pt x="663" y="1395"/>
                    </a:cubicBezTo>
                    <a:cubicBezTo>
                      <a:pt x="665" y="1396"/>
                      <a:pt x="668" y="1396"/>
                      <a:pt x="669" y="1399"/>
                    </a:cubicBezTo>
                    <a:cubicBezTo>
                      <a:pt x="670" y="1400"/>
                      <a:pt x="671" y="1401"/>
                      <a:pt x="672" y="1402"/>
                    </a:cubicBezTo>
                    <a:cubicBezTo>
                      <a:pt x="675" y="1405"/>
                      <a:pt x="678" y="1410"/>
                      <a:pt x="678" y="1415"/>
                    </a:cubicBezTo>
                    <a:cubicBezTo>
                      <a:pt x="678" y="1417"/>
                      <a:pt x="678" y="1420"/>
                      <a:pt x="676" y="1421"/>
                    </a:cubicBezTo>
                    <a:cubicBezTo>
                      <a:pt x="674" y="1423"/>
                      <a:pt x="671" y="1421"/>
                      <a:pt x="668" y="1420"/>
                    </a:cubicBezTo>
                    <a:cubicBezTo>
                      <a:pt x="667" y="1419"/>
                      <a:pt x="667" y="1419"/>
                      <a:pt x="667" y="1419"/>
                    </a:cubicBezTo>
                    <a:cubicBezTo>
                      <a:pt x="666" y="1419"/>
                      <a:pt x="665" y="1418"/>
                      <a:pt x="665" y="1418"/>
                    </a:cubicBezTo>
                    <a:cubicBezTo>
                      <a:pt x="660" y="1416"/>
                      <a:pt x="659" y="1415"/>
                      <a:pt x="658" y="1410"/>
                    </a:cubicBezTo>
                    <a:cubicBezTo>
                      <a:pt x="658" y="1410"/>
                      <a:pt x="658" y="1410"/>
                      <a:pt x="657" y="1409"/>
                    </a:cubicBezTo>
                    <a:cubicBezTo>
                      <a:pt x="655" y="1409"/>
                      <a:pt x="649" y="1411"/>
                      <a:pt x="645" y="1413"/>
                    </a:cubicBezTo>
                    <a:cubicBezTo>
                      <a:pt x="641" y="1416"/>
                      <a:pt x="639" y="1418"/>
                      <a:pt x="639" y="1419"/>
                    </a:cubicBezTo>
                    <a:cubicBezTo>
                      <a:pt x="639" y="1419"/>
                      <a:pt x="640" y="1420"/>
                      <a:pt x="641" y="1420"/>
                    </a:cubicBezTo>
                    <a:cubicBezTo>
                      <a:pt x="643" y="1421"/>
                      <a:pt x="643" y="1421"/>
                      <a:pt x="643" y="1421"/>
                    </a:cubicBezTo>
                    <a:cubicBezTo>
                      <a:pt x="650" y="1423"/>
                      <a:pt x="654" y="1425"/>
                      <a:pt x="653" y="1433"/>
                    </a:cubicBezTo>
                    <a:cubicBezTo>
                      <a:pt x="652" y="1440"/>
                      <a:pt x="646" y="1440"/>
                      <a:pt x="642" y="1440"/>
                    </a:cubicBezTo>
                    <a:cubicBezTo>
                      <a:pt x="642" y="1440"/>
                      <a:pt x="641" y="1440"/>
                      <a:pt x="641" y="1440"/>
                    </a:cubicBezTo>
                    <a:cubicBezTo>
                      <a:pt x="641" y="1440"/>
                      <a:pt x="641" y="1440"/>
                      <a:pt x="641" y="1440"/>
                    </a:cubicBezTo>
                    <a:cubicBezTo>
                      <a:pt x="640" y="1440"/>
                      <a:pt x="640" y="1440"/>
                      <a:pt x="640" y="1440"/>
                    </a:cubicBezTo>
                    <a:cubicBezTo>
                      <a:pt x="640" y="1442"/>
                      <a:pt x="639" y="1444"/>
                      <a:pt x="636" y="1444"/>
                    </a:cubicBezTo>
                    <a:cubicBezTo>
                      <a:pt x="635" y="1445"/>
                      <a:pt x="635" y="1445"/>
                      <a:pt x="635" y="1445"/>
                    </a:cubicBezTo>
                    <a:cubicBezTo>
                      <a:pt x="633" y="1445"/>
                      <a:pt x="630" y="1446"/>
                      <a:pt x="628" y="1444"/>
                    </a:cubicBezTo>
                    <a:cubicBezTo>
                      <a:pt x="626" y="1443"/>
                      <a:pt x="625" y="1441"/>
                      <a:pt x="625" y="1438"/>
                    </a:cubicBezTo>
                    <a:cubicBezTo>
                      <a:pt x="624" y="1436"/>
                      <a:pt x="624" y="1436"/>
                      <a:pt x="623" y="1436"/>
                    </a:cubicBezTo>
                    <a:cubicBezTo>
                      <a:pt x="623" y="1435"/>
                      <a:pt x="622" y="1436"/>
                      <a:pt x="622" y="1436"/>
                    </a:cubicBezTo>
                    <a:cubicBezTo>
                      <a:pt x="623" y="1438"/>
                      <a:pt x="624" y="1440"/>
                      <a:pt x="623" y="1442"/>
                    </a:cubicBezTo>
                    <a:cubicBezTo>
                      <a:pt x="622" y="1444"/>
                      <a:pt x="621" y="1446"/>
                      <a:pt x="618" y="1447"/>
                    </a:cubicBezTo>
                    <a:cubicBezTo>
                      <a:pt x="617" y="1447"/>
                      <a:pt x="617" y="1448"/>
                      <a:pt x="617" y="1449"/>
                    </a:cubicBezTo>
                    <a:cubicBezTo>
                      <a:pt x="617" y="1450"/>
                      <a:pt x="617" y="1451"/>
                      <a:pt x="620" y="1450"/>
                    </a:cubicBezTo>
                    <a:cubicBezTo>
                      <a:pt x="624" y="1450"/>
                      <a:pt x="627" y="1449"/>
                      <a:pt x="629" y="1451"/>
                    </a:cubicBezTo>
                    <a:cubicBezTo>
                      <a:pt x="630" y="1453"/>
                      <a:pt x="629" y="1456"/>
                      <a:pt x="628" y="1459"/>
                    </a:cubicBezTo>
                    <a:cubicBezTo>
                      <a:pt x="626" y="1464"/>
                      <a:pt x="624" y="1465"/>
                      <a:pt x="621" y="1466"/>
                    </a:cubicBezTo>
                    <a:cubicBezTo>
                      <a:pt x="620" y="1466"/>
                      <a:pt x="619" y="1466"/>
                      <a:pt x="617" y="1468"/>
                    </a:cubicBezTo>
                    <a:cubicBezTo>
                      <a:pt x="614" y="1472"/>
                      <a:pt x="609" y="1471"/>
                      <a:pt x="606" y="1471"/>
                    </a:cubicBezTo>
                    <a:cubicBezTo>
                      <a:pt x="604" y="1470"/>
                      <a:pt x="602" y="1470"/>
                      <a:pt x="602" y="1470"/>
                    </a:cubicBezTo>
                    <a:cubicBezTo>
                      <a:pt x="601" y="1471"/>
                      <a:pt x="601" y="1472"/>
                      <a:pt x="601" y="1472"/>
                    </a:cubicBezTo>
                    <a:cubicBezTo>
                      <a:pt x="602" y="1472"/>
                      <a:pt x="604" y="1472"/>
                      <a:pt x="605" y="1472"/>
                    </a:cubicBezTo>
                    <a:cubicBezTo>
                      <a:pt x="605" y="1471"/>
                      <a:pt x="606" y="1471"/>
                      <a:pt x="607" y="1471"/>
                    </a:cubicBezTo>
                    <a:cubicBezTo>
                      <a:pt x="609" y="1471"/>
                      <a:pt x="611" y="1472"/>
                      <a:pt x="612" y="1474"/>
                    </a:cubicBezTo>
                    <a:cubicBezTo>
                      <a:pt x="614" y="1477"/>
                      <a:pt x="612" y="1480"/>
                      <a:pt x="610" y="1485"/>
                    </a:cubicBezTo>
                    <a:cubicBezTo>
                      <a:pt x="604" y="1498"/>
                      <a:pt x="600" y="1498"/>
                      <a:pt x="598" y="1498"/>
                    </a:cubicBezTo>
                    <a:cubicBezTo>
                      <a:pt x="598" y="1498"/>
                      <a:pt x="596" y="1498"/>
                      <a:pt x="594" y="1496"/>
                    </a:cubicBezTo>
                    <a:cubicBezTo>
                      <a:pt x="593" y="1493"/>
                      <a:pt x="590" y="1494"/>
                      <a:pt x="584" y="1496"/>
                    </a:cubicBezTo>
                    <a:cubicBezTo>
                      <a:pt x="585" y="1496"/>
                      <a:pt x="587" y="1498"/>
                      <a:pt x="588" y="1499"/>
                    </a:cubicBezTo>
                    <a:cubicBezTo>
                      <a:pt x="588" y="1499"/>
                      <a:pt x="588" y="1499"/>
                      <a:pt x="588" y="1499"/>
                    </a:cubicBezTo>
                    <a:cubicBezTo>
                      <a:pt x="589" y="1500"/>
                      <a:pt x="591" y="1502"/>
                      <a:pt x="590" y="1505"/>
                    </a:cubicBezTo>
                    <a:cubicBezTo>
                      <a:pt x="589" y="1508"/>
                      <a:pt x="588" y="1509"/>
                      <a:pt x="587" y="1511"/>
                    </a:cubicBezTo>
                    <a:cubicBezTo>
                      <a:pt x="586" y="1512"/>
                      <a:pt x="584" y="1513"/>
                      <a:pt x="582" y="1512"/>
                    </a:cubicBezTo>
                    <a:cubicBezTo>
                      <a:pt x="581" y="1511"/>
                      <a:pt x="580" y="1510"/>
                      <a:pt x="580" y="1507"/>
                    </a:cubicBezTo>
                    <a:cubicBezTo>
                      <a:pt x="580" y="1507"/>
                      <a:pt x="580" y="1507"/>
                      <a:pt x="580" y="1507"/>
                    </a:cubicBezTo>
                    <a:cubicBezTo>
                      <a:pt x="580" y="1506"/>
                      <a:pt x="579" y="1505"/>
                      <a:pt x="579" y="1505"/>
                    </a:cubicBezTo>
                    <a:cubicBezTo>
                      <a:pt x="579" y="1504"/>
                      <a:pt x="579" y="1503"/>
                      <a:pt x="580" y="1503"/>
                    </a:cubicBezTo>
                    <a:cubicBezTo>
                      <a:pt x="580" y="1502"/>
                      <a:pt x="580" y="1502"/>
                      <a:pt x="581" y="1501"/>
                    </a:cubicBezTo>
                    <a:cubicBezTo>
                      <a:pt x="581" y="1500"/>
                      <a:pt x="581" y="1499"/>
                      <a:pt x="581" y="1499"/>
                    </a:cubicBezTo>
                    <a:cubicBezTo>
                      <a:pt x="581" y="1498"/>
                      <a:pt x="581" y="1497"/>
                      <a:pt x="582" y="1497"/>
                    </a:cubicBezTo>
                    <a:cubicBezTo>
                      <a:pt x="582" y="1497"/>
                      <a:pt x="581" y="1497"/>
                      <a:pt x="581" y="1497"/>
                    </a:cubicBezTo>
                    <a:cubicBezTo>
                      <a:pt x="577" y="1499"/>
                      <a:pt x="571" y="1501"/>
                      <a:pt x="567" y="1499"/>
                    </a:cubicBezTo>
                    <a:cubicBezTo>
                      <a:pt x="565" y="1498"/>
                      <a:pt x="564" y="1496"/>
                      <a:pt x="564" y="1494"/>
                    </a:cubicBezTo>
                    <a:cubicBezTo>
                      <a:pt x="564" y="1493"/>
                      <a:pt x="564" y="1493"/>
                      <a:pt x="564" y="1493"/>
                    </a:cubicBezTo>
                    <a:cubicBezTo>
                      <a:pt x="564" y="1493"/>
                      <a:pt x="563" y="1493"/>
                      <a:pt x="563" y="1493"/>
                    </a:cubicBezTo>
                    <a:cubicBezTo>
                      <a:pt x="562" y="1493"/>
                      <a:pt x="562" y="1494"/>
                      <a:pt x="562" y="1495"/>
                    </a:cubicBezTo>
                    <a:cubicBezTo>
                      <a:pt x="562" y="1496"/>
                      <a:pt x="563" y="1497"/>
                      <a:pt x="563" y="1498"/>
                    </a:cubicBezTo>
                    <a:cubicBezTo>
                      <a:pt x="563" y="1502"/>
                      <a:pt x="564" y="1505"/>
                      <a:pt x="562" y="1507"/>
                    </a:cubicBezTo>
                    <a:cubicBezTo>
                      <a:pt x="561" y="1509"/>
                      <a:pt x="560" y="1509"/>
                      <a:pt x="558" y="1509"/>
                    </a:cubicBezTo>
                    <a:cubicBezTo>
                      <a:pt x="547" y="1511"/>
                      <a:pt x="544" y="1512"/>
                      <a:pt x="543" y="1513"/>
                    </a:cubicBezTo>
                    <a:cubicBezTo>
                      <a:pt x="543" y="1513"/>
                      <a:pt x="543" y="1513"/>
                      <a:pt x="543" y="1513"/>
                    </a:cubicBezTo>
                    <a:cubicBezTo>
                      <a:pt x="544" y="1514"/>
                      <a:pt x="546" y="1514"/>
                      <a:pt x="550" y="1513"/>
                    </a:cubicBezTo>
                    <a:cubicBezTo>
                      <a:pt x="556" y="1512"/>
                      <a:pt x="559" y="1514"/>
                      <a:pt x="562" y="1516"/>
                    </a:cubicBezTo>
                    <a:cubicBezTo>
                      <a:pt x="563" y="1516"/>
                      <a:pt x="563" y="1517"/>
                      <a:pt x="564" y="1517"/>
                    </a:cubicBezTo>
                    <a:cubicBezTo>
                      <a:pt x="565" y="1518"/>
                      <a:pt x="566" y="1519"/>
                      <a:pt x="566" y="1521"/>
                    </a:cubicBezTo>
                    <a:cubicBezTo>
                      <a:pt x="565" y="1525"/>
                      <a:pt x="560" y="1531"/>
                      <a:pt x="555" y="1533"/>
                    </a:cubicBezTo>
                    <a:cubicBezTo>
                      <a:pt x="554" y="1534"/>
                      <a:pt x="554" y="1534"/>
                      <a:pt x="554" y="1534"/>
                    </a:cubicBezTo>
                    <a:cubicBezTo>
                      <a:pt x="550" y="1536"/>
                      <a:pt x="550" y="1536"/>
                      <a:pt x="550" y="1539"/>
                    </a:cubicBezTo>
                    <a:cubicBezTo>
                      <a:pt x="550" y="1543"/>
                      <a:pt x="548" y="1546"/>
                      <a:pt x="546" y="1549"/>
                    </a:cubicBezTo>
                    <a:cubicBezTo>
                      <a:pt x="545" y="1550"/>
                      <a:pt x="544" y="1551"/>
                      <a:pt x="543" y="1552"/>
                    </a:cubicBezTo>
                    <a:cubicBezTo>
                      <a:pt x="541" y="1556"/>
                      <a:pt x="537" y="1561"/>
                      <a:pt x="534" y="1561"/>
                    </a:cubicBezTo>
                    <a:cubicBezTo>
                      <a:pt x="533" y="1561"/>
                      <a:pt x="532" y="1560"/>
                      <a:pt x="531" y="1560"/>
                    </a:cubicBezTo>
                    <a:cubicBezTo>
                      <a:pt x="530" y="1558"/>
                      <a:pt x="531" y="1556"/>
                      <a:pt x="532" y="1553"/>
                    </a:cubicBezTo>
                    <a:cubicBezTo>
                      <a:pt x="532" y="1552"/>
                      <a:pt x="533" y="1551"/>
                      <a:pt x="533" y="1550"/>
                    </a:cubicBezTo>
                    <a:cubicBezTo>
                      <a:pt x="533" y="1550"/>
                      <a:pt x="533" y="1550"/>
                      <a:pt x="532" y="1550"/>
                    </a:cubicBezTo>
                    <a:cubicBezTo>
                      <a:pt x="531" y="1551"/>
                      <a:pt x="531" y="1552"/>
                      <a:pt x="531" y="1553"/>
                    </a:cubicBezTo>
                    <a:cubicBezTo>
                      <a:pt x="530" y="1557"/>
                      <a:pt x="527" y="1558"/>
                      <a:pt x="523" y="1559"/>
                    </a:cubicBezTo>
                    <a:cubicBezTo>
                      <a:pt x="520" y="1559"/>
                      <a:pt x="518" y="1560"/>
                      <a:pt x="516" y="1561"/>
                    </a:cubicBezTo>
                    <a:cubicBezTo>
                      <a:pt x="514" y="1562"/>
                      <a:pt x="513" y="1564"/>
                      <a:pt x="511" y="1567"/>
                    </a:cubicBezTo>
                    <a:cubicBezTo>
                      <a:pt x="509" y="1570"/>
                      <a:pt x="507" y="1573"/>
                      <a:pt x="503" y="1574"/>
                    </a:cubicBezTo>
                    <a:cubicBezTo>
                      <a:pt x="500" y="1575"/>
                      <a:pt x="500" y="1576"/>
                      <a:pt x="498" y="1578"/>
                    </a:cubicBezTo>
                    <a:cubicBezTo>
                      <a:pt x="497" y="1580"/>
                      <a:pt x="496" y="1582"/>
                      <a:pt x="494" y="1584"/>
                    </a:cubicBezTo>
                    <a:cubicBezTo>
                      <a:pt x="489" y="1591"/>
                      <a:pt x="487" y="1591"/>
                      <a:pt x="480" y="1589"/>
                    </a:cubicBezTo>
                    <a:cubicBezTo>
                      <a:pt x="478" y="1589"/>
                      <a:pt x="478" y="1589"/>
                      <a:pt x="478" y="1589"/>
                    </a:cubicBezTo>
                    <a:cubicBezTo>
                      <a:pt x="473" y="1588"/>
                      <a:pt x="472" y="1590"/>
                      <a:pt x="469" y="1597"/>
                    </a:cubicBezTo>
                    <a:cubicBezTo>
                      <a:pt x="469" y="1598"/>
                      <a:pt x="469" y="1599"/>
                      <a:pt x="468" y="1600"/>
                    </a:cubicBezTo>
                    <a:cubicBezTo>
                      <a:pt x="466" y="1605"/>
                      <a:pt x="464" y="1609"/>
                      <a:pt x="463" y="1612"/>
                    </a:cubicBezTo>
                    <a:cubicBezTo>
                      <a:pt x="461" y="1615"/>
                      <a:pt x="459" y="1618"/>
                      <a:pt x="458" y="1622"/>
                    </a:cubicBezTo>
                    <a:cubicBezTo>
                      <a:pt x="456" y="1626"/>
                      <a:pt x="453" y="1627"/>
                      <a:pt x="450" y="1628"/>
                    </a:cubicBezTo>
                    <a:cubicBezTo>
                      <a:pt x="446" y="1630"/>
                      <a:pt x="443" y="1631"/>
                      <a:pt x="443" y="1638"/>
                    </a:cubicBezTo>
                    <a:cubicBezTo>
                      <a:pt x="443" y="1647"/>
                      <a:pt x="439" y="1651"/>
                      <a:pt x="436" y="1653"/>
                    </a:cubicBezTo>
                    <a:cubicBezTo>
                      <a:pt x="432" y="1656"/>
                      <a:pt x="427" y="1656"/>
                      <a:pt x="423" y="1654"/>
                    </a:cubicBezTo>
                    <a:cubicBezTo>
                      <a:pt x="420" y="1653"/>
                      <a:pt x="419" y="1654"/>
                      <a:pt x="417" y="1658"/>
                    </a:cubicBezTo>
                    <a:cubicBezTo>
                      <a:pt x="416" y="1658"/>
                      <a:pt x="416" y="1659"/>
                      <a:pt x="415" y="1659"/>
                    </a:cubicBezTo>
                    <a:cubicBezTo>
                      <a:pt x="412" y="1664"/>
                      <a:pt x="409" y="1666"/>
                      <a:pt x="402" y="1666"/>
                    </a:cubicBezTo>
                    <a:cubicBezTo>
                      <a:pt x="397" y="1666"/>
                      <a:pt x="396" y="1666"/>
                      <a:pt x="390" y="1670"/>
                    </a:cubicBezTo>
                    <a:cubicBezTo>
                      <a:pt x="382" y="1675"/>
                      <a:pt x="380" y="1675"/>
                      <a:pt x="376" y="1671"/>
                    </a:cubicBezTo>
                    <a:cubicBezTo>
                      <a:pt x="375" y="1669"/>
                      <a:pt x="373" y="1668"/>
                      <a:pt x="371" y="1666"/>
                    </a:cubicBezTo>
                    <a:cubicBezTo>
                      <a:pt x="368" y="1665"/>
                      <a:pt x="368" y="1665"/>
                      <a:pt x="364" y="1668"/>
                    </a:cubicBezTo>
                    <a:cubicBezTo>
                      <a:pt x="362" y="1669"/>
                      <a:pt x="361" y="1671"/>
                      <a:pt x="361" y="1673"/>
                    </a:cubicBezTo>
                    <a:cubicBezTo>
                      <a:pt x="361" y="1673"/>
                      <a:pt x="361" y="1673"/>
                      <a:pt x="361" y="1673"/>
                    </a:cubicBezTo>
                    <a:cubicBezTo>
                      <a:pt x="362" y="1673"/>
                      <a:pt x="363" y="1673"/>
                      <a:pt x="364" y="1673"/>
                    </a:cubicBezTo>
                    <a:cubicBezTo>
                      <a:pt x="365" y="1675"/>
                      <a:pt x="365" y="1677"/>
                      <a:pt x="365" y="1680"/>
                    </a:cubicBezTo>
                    <a:cubicBezTo>
                      <a:pt x="365" y="1681"/>
                      <a:pt x="365" y="1682"/>
                      <a:pt x="364" y="1683"/>
                    </a:cubicBezTo>
                    <a:cubicBezTo>
                      <a:pt x="362" y="1684"/>
                      <a:pt x="360" y="1684"/>
                      <a:pt x="358" y="1683"/>
                    </a:cubicBezTo>
                    <a:cubicBezTo>
                      <a:pt x="355" y="1683"/>
                      <a:pt x="353" y="1682"/>
                      <a:pt x="350" y="1683"/>
                    </a:cubicBezTo>
                    <a:cubicBezTo>
                      <a:pt x="345" y="1684"/>
                      <a:pt x="341" y="1683"/>
                      <a:pt x="339" y="1680"/>
                    </a:cubicBezTo>
                    <a:cubicBezTo>
                      <a:pt x="339" y="1680"/>
                      <a:pt x="338" y="1677"/>
                      <a:pt x="341" y="1674"/>
                    </a:cubicBezTo>
                    <a:cubicBezTo>
                      <a:pt x="341" y="1674"/>
                      <a:pt x="341" y="1674"/>
                      <a:pt x="341" y="1674"/>
                    </a:cubicBezTo>
                    <a:cubicBezTo>
                      <a:pt x="341" y="1674"/>
                      <a:pt x="340" y="1674"/>
                      <a:pt x="339" y="1674"/>
                    </a:cubicBezTo>
                    <a:cubicBezTo>
                      <a:pt x="335" y="1676"/>
                      <a:pt x="328" y="1676"/>
                      <a:pt x="322" y="1676"/>
                    </a:cubicBezTo>
                    <a:cubicBezTo>
                      <a:pt x="319" y="1676"/>
                      <a:pt x="318" y="1677"/>
                      <a:pt x="317" y="1679"/>
                    </a:cubicBezTo>
                    <a:cubicBezTo>
                      <a:pt x="317" y="1680"/>
                      <a:pt x="317" y="1681"/>
                      <a:pt x="316" y="1682"/>
                    </a:cubicBezTo>
                    <a:cubicBezTo>
                      <a:pt x="315" y="1683"/>
                      <a:pt x="314" y="1684"/>
                      <a:pt x="313" y="1685"/>
                    </a:cubicBezTo>
                    <a:cubicBezTo>
                      <a:pt x="312" y="1687"/>
                      <a:pt x="310" y="1689"/>
                      <a:pt x="309" y="1692"/>
                    </a:cubicBezTo>
                    <a:cubicBezTo>
                      <a:pt x="307" y="1696"/>
                      <a:pt x="304" y="1695"/>
                      <a:pt x="302" y="1695"/>
                    </a:cubicBezTo>
                    <a:cubicBezTo>
                      <a:pt x="300" y="1695"/>
                      <a:pt x="299" y="1694"/>
                      <a:pt x="298" y="1695"/>
                    </a:cubicBezTo>
                    <a:cubicBezTo>
                      <a:pt x="296" y="1696"/>
                      <a:pt x="294" y="1696"/>
                      <a:pt x="292" y="1695"/>
                    </a:cubicBezTo>
                    <a:cubicBezTo>
                      <a:pt x="290" y="1694"/>
                      <a:pt x="290" y="1691"/>
                      <a:pt x="290" y="1687"/>
                    </a:cubicBezTo>
                    <a:cubicBezTo>
                      <a:pt x="290" y="1682"/>
                      <a:pt x="292" y="1679"/>
                      <a:pt x="293" y="1677"/>
                    </a:cubicBezTo>
                    <a:cubicBezTo>
                      <a:pt x="293" y="1677"/>
                      <a:pt x="293" y="1677"/>
                      <a:pt x="293" y="1677"/>
                    </a:cubicBezTo>
                    <a:cubicBezTo>
                      <a:pt x="291" y="1678"/>
                      <a:pt x="287" y="1681"/>
                      <a:pt x="283" y="1682"/>
                    </a:cubicBezTo>
                    <a:cubicBezTo>
                      <a:pt x="282" y="1683"/>
                      <a:pt x="282" y="1683"/>
                      <a:pt x="282" y="1683"/>
                    </a:cubicBezTo>
                    <a:cubicBezTo>
                      <a:pt x="279" y="1684"/>
                      <a:pt x="278" y="1684"/>
                      <a:pt x="277" y="1687"/>
                    </a:cubicBezTo>
                    <a:cubicBezTo>
                      <a:pt x="277" y="1687"/>
                      <a:pt x="277" y="1687"/>
                      <a:pt x="278" y="1688"/>
                    </a:cubicBezTo>
                    <a:cubicBezTo>
                      <a:pt x="278" y="1690"/>
                      <a:pt x="280" y="1692"/>
                      <a:pt x="278" y="1694"/>
                    </a:cubicBezTo>
                    <a:cubicBezTo>
                      <a:pt x="278" y="1695"/>
                      <a:pt x="279" y="1695"/>
                      <a:pt x="279" y="1695"/>
                    </a:cubicBezTo>
                    <a:cubicBezTo>
                      <a:pt x="281" y="1697"/>
                      <a:pt x="283" y="1699"/>
                      <a:pt x="283" y="1701"/>
                    </a:cubicBezTo>
                    <a:cubicBezTo>
                      <a:pt x="283" y="1701"/>
                      <a:pt x="283" y="1701"/>
                      <a:pt x="283" y="1701"/>
                    </a:cubicBezTo>
                    <a:cubicBezTo>
                      <a:pt x="284" y="1701"/>
                      <a:pt x="285" y="1701"/>
                      <a:pt x="286" y="1701"/>
                    </a:cubicBezTo>
                    <a:cubicBezTo>
                      <a:pt x="287" y="1702"/>
                      <a:pt x="287" y="1703"/>
                      <a:pt x="287" y="1704"/>
                    </a:cubicBezTo>
                    <a:cubicBezTo>
                      <a:pt x="287" y="1706"/>
                      <a:pt x="286" y="1707"/>
                      <a:pt x="284" y="1707"/>
                    </a:cubicBezTo>
                    <a:cubicBezTo>
                      <a:pt x="284" y="1707"/>
                      <a:pt x="284" y="1707"/>
                      <a:pt x="284" y="1707"/>
                    </a:cubicBezTo>
                    <a:cubicBezTo>
                      <a:pt x="283" y="1707"/>
                      <a:pt x="283" y="1707"/>
                      <a:pt x="283" y="1707"/>
                    </a:cubicBezTo>
                    <a:cubicBezTo>
                      <a:pt x="282" y="1707"/>
                      <a:pt x="281" y="1706"/>
                      <a:pt x="281" y="1705"/>
                    </a:cubicBezTo>
                    <a:cubicBezTo>
                      <a:pt x="281" y="1705"/>
                      <a:pt x="281" y="1705"/>
                      <a:pt x="281" y="1705"/>
                    </a:cubicBezTo>
                    <a:cubicBezTo>
                      <a:pt x="279" y="1706"/>
                      <a:pt x="277" y="1707"/>
                      <a:pt x="275" y="1706"/>
                    </a:cubicBezTo>
                    <a:cubicBezTo>
                      <a:pt x="273" y="1705"/>
                      <a:pt x="271" y="1703"/>
                      <a:pt x="270" y="1700"/>
                    </a:cubicBezTo>
                    <a:cubicBezTo>
                      <a:pt x="269" y="1697"/>
                      <a:pt x="264" y="1695"/>
                      <a:pt x="261" y="1696"/>
                    </a:cubicBezTo>
                    <a:cubicBezTo>
                      <a:pt x="260" y="1696"/>
                      <a:pt x="260" y="1697"/>
                      <a:pt x="260" y="1697"/>
                    </a:cubicBezTo>
                    <a:cubicBezTo>
                      <a:pt x="261" y="1703"/>
                      <a:pt x="256" y="1704"/>
                      <a:pt x="255" y="1704"/>
                    </a:cubicBezTo>
                    <a:cubicBezTo>
                      <a:pt x="255" y="1704"/>
                      <a:pt x="256" y="1704"/>
                      <a:pt x="258" y="1704"/>
                    </a:cubicBezTo>
                    <a:cubicBezTo>
                      <a:pt x="260" y="1703"/>
                      <a:pt x="263" y="1704"/>
                      <a:pt x="264" y="1705"/>
                    </a:cubicBezTo>
                    <a:cubicBezTo>
                      <a:pt x="266" y="1707"/>
                      <a:pt x="267" y="1710"/>
                      <a:pt x="267" y="1712"/>
                    </a:cubicBezTo>
                    <a:cubicBezTo>
                      <a:pt x="267" y="1716"/>
                      <a:pt x="262" y="1716"/>
                      <a:pt x="260" y="1716"/>
                    </a:cubicBezTo>
                    <a:cubicBezTo>
                      <a:pt x="260" y="1715"/>
                      <a:pt x="259" y="1715"/>
                      <a:pt x="259" y="1715"/>
                    </a:cubicBezTo>
                    <a:cubicBezTo>
                      <a:pt x="259" y="1718"/>
                      <a:pt x="259" y="1721"/>
                      <a:pt x="258" y="1722"/>
                    </a:cubicBezTo>
                    <a:cubicBezTo>
                      <a:pt x="256" y="1723"/>
                      <a:pt x="254" y="1722"/>
                      <a:pt x="252" y="1721"/>
                    </a:cubicBezTo>
                    <a:cubicBezTo>
                      <a:pt x="251" y="1720"/>
                      <a:pt x="249" y="1721"/>
                      <a:pt x="247" y="1721"/>
                    </a:cubicBezTo>
                    <a:cubicBezTo>
                      <a:pt x="245" y="1721"/>
                      <a:pt x="241" y="1722"/>
                      <a:pt x="238" y="1719"/>
                    </a:cubicBezTo>
                    <a:cubicBezTo>
                      <a:pt x="236" y="1718"/>
                      <a:pt x="236" y="1718"/>
                      <a:pt x="233" y="1718"/>
                    </a:cubicBezTo>
                    <a:cubicBezTo>
                      <a:pt x="232" y="1718"/>
                      <a:pt x="231" y="1718"/>
                      <a:pt x="229" y="1718"/>
                    </a:cubicBezTo>
                    <a:cubicBezTo>
                      <a:pt x="225" y="1718"/>
                      <a:pt x="224" y="1715"/>
                      <a:pt x="223" y="1714"/>
                    </a:cubicBezTo>
                    <a:cubicBezTo>
                      <a:pt x="223" y="1711"/>
                      <a:pt x="225" y="1708"/>
                      <a:pt x="228" y="1706"/>
                    </a:cubicBezTo>
                    <a:cubicBezTo>
                      <a:pt x="228" y="1706"/>
                      <a:pt x="229" y="1706"/>
                      <a:pt x="229" y="1706"/>
                    </a:cubicBezTo>
                    <a:cubicBezTo>
                      <a:pt x="229" y="1705"/>
                      <a:pt x="228" y="1705"/>
                      <a:pt x="227" y="1704"/>
                    </a:cubicBezTo>
                    <a:cubicBezTo>
                      <a:pt x="218" y="1701"/>
                      <a:pt x="217" y="1698"/>
                      <a:pt x="214" y="1689"/>
                    </a:cubicBezTo>
                    <a:cubicBezTo>
                      <a:pt x="212" y="1681"/>
                      <a:pt x="211" y="1680"/>
                      <a:pt x="204" y="1681"/>
                    </a:cubicBezTo>
                    <a:cubicBezTo>
                      <a:pt x="196" y="1682"/>
                      <a:pt x="194" y="1675"/>
                      <a:pt x="192" y="1669"/>
                    </a:cubicBezTo>
                    <a:cubicBezTo>
                      <a:pt x="191" y="1667"/>
                      <a:pt x="190" y="1665"/>
                      <a:pt x="190" y="1663"/>
                    </a:cubicBezTo>
                    <a:cubicBezTo>
                      <a:pt x="190" y="1666"/>
                      <a:pt x="190" y="1669"/>
                      <a:pt x="191" y="1671"/>
                    </a:cubicBezTo>
                    <a:cubicBezTo>
                      <a:pt x="191" y="1673"/>
                      <a:pt x="192" y="1674"/>
                      <a:pt x="194" y="1676"/>
                    </a:cubicBezTo>
                    <a:cubicBezTo>
                      <a:pt x="195" y="1678"/>
                      <a:pt x="197" y="1681"/>
                      <a:pt x="199" y="1684"/>
                    </a:cubicBezTo>
                    <a:cubicBezTo>
                      <a:pt x="203" y="1691"/>
                      <a:pt x="198" y="1694"/>
                      <a:pt x="196" y="1695"/>
                    </a:cubicBezTo>
                    <a:cubicBezTo>
                      <a:pt x="196" y="1695"/>
                      <a:pt x="195" y="1695"/>
                      <a:pt x="195" y="1696"/>
                    </a:cubicBezTo>
                    <a:cubicBezTo>
                      <a:pt x="195" y="1696"/>
                      <a:pt x="195" y="1696"/>
                      <a:pt x="195" y="1696"/>
                    </a:cubicBezTo>
                    <a:cubicBezTo>
                      <a:pt x="197" y="1699"/>
                      <a:pt x="198" y="1703"/>
                      <a:pt x="199" y="1706"/>
                    </a:cubicBezTo>
                    <a:cubicBezTo>
                      <a:pt x="200" y="1709"/>
                      <a:pt x="200" y="1712"/>
                      <a:pt x="201" y="1713"/>
                    </a:cubicBezTo>
                    <a:cubicBezTo>
                      <a:pt x="204" y="1717"/>
                      <a:pt x="206" y="1724"/>
                      <a:pt x="202" y="1736"/>
                    </a:cubicBezTo>
                    <a:cubicBezTo>
                      <a:pt x="199" y="1743"/>
                      <a:pt x="194" y="1743"/>
                      <a:pt x="192" y="1743"/>
                    </a:cubicBezTo>
                    <a:cubicBezTo>
                      <a:pt x="188" y="1742"/>
                      <a:pt x="184" y="1739"/>
                      <a:pt x="184" y="1735"/>
                    </a:cubicBezTo>
                    <a:cubicBezTo>
                      <a:pt x="184" y="1733"/>
                      <a:pt x="183" y="1732"/>
                      <a:pt x="181" y="1730"/>
                    </a:cubicBezTo>
                    <a:cubicBezTo>
                      <a:pt x="179" y="1728"/>
                      <a:pt x="177" y="1726"/>
                      <a:pt x="175" y="1721"/>
                    </a:cubicBezTo>
                    <a:cubicBezTo>
                      <a:pt x="175" y="1721"/>
                      <a:pt x="175" y="1721"/>
                      <a:pt x="175" y="1720"/>
                    </a:cubicBezTo>
                    <a:cubicBezTo>
                      <a:pt x="174" y="1721"/>
                      <a:pt x="174" y="1724"/>
                      <a:pt x="174" y="1726"/>
                    </a:cubicBezTo>
                    <a:cubicBezTo>
                      <a:pt x="176" y="1730"/>
                      <a:pt x="175" y="1732"/>
                      <a:pt x="174" y="1735"/>
                    </a:cubicBezTo>
                    <a:cubicBezTo>
                      <a:pt x="174" y="1736"/>
                      <a:pt x="173" y="1738"/>
                      <a:pt x="173" y="1740"/>
                    </a:cubicBezTo>
                    <a:cubicBezTo>
                      <a:pt x="174" y="1745"/>
                      <a:pt x="170" y="1748"/>
                      <a:pt x="167" y="1748"/>
                    </a:cubicBezTo>
                    <a:cubicBezTo>
                      <a:pt x="163" y="1749"/>
                      <a:pt x="159" y="1747"/>
                      <a:pt x="158" y="1743"/>
                    </a:cubicBezTo>
                    <a:cubicBezTo>
                      <a:pt x="156" y="1738"/>
                      <a:pt x="159" y="1732"/>
                      <a:pt x="160" y="1727"/>
                    </a:cubicBezTo>
                    <a:cubicBezTo>
                      <a:pt x="161" y="1726"/>
                      <a:pt x="161" y="1725"/>
                      <a:pt x="161" y="1724"/>
                    </a:cubicBezTo>
                    <a:cubicBezTo>
                      <a:pt x="162" y="1724"/>
                      <a:pt x="162" y="1723"/>
                      <a:pt x="162" y="1723"/>
                    </a:cubicBezTo>
                    <a:cubicBezTo>
                      <a:pt x="161" y="1723"/>
                      <a:pt x="159" y="1722"/>
                      <a:pt x="156" y="1722"/>
                    </a:cubicBezTo>
                    <a:cubicBezTo>
                      <a:pt x="154" y="1722"/>
                      <a:pt x="154" y="1722"/>
                      <a:pt x="154" y="1722"/>
                    </a:cubicBezTo>
                    <a:cubicBezTo>
                      <a:pt x="153" y="1723"/>
                      <a:pt x="154" y="1727"/>
                      <a:pt x="155" y="1730"/>
                    </a:cubicBezTo>
                    <a:cubicBezTo>
                      <a:pt x="156" y="1737"/>
                      <a:pt x="154" y="1746"/>
                      <a:pt x="152" y="1754"/>
                    </a:cubicBezTo>
                    <a:cubicBezTo>
                      <a:pt x="152" y="1755"/>
                      <a:pt x="152" y="1755"/>
                      <a:pt x="152" y="1755"/>
                    </a:cubicBezTo>
                    <a:cubicBezTo>
                      <a:pt x="151" y="1761"/>
                      <a:pt x="146" y="1764"/>
                      <a:pt x="142" y="1764"/>
                    </a:cubicBezTo>
                    <a:cubicBezTo>
                      <a:pt x="140" y="1764"/>
                      <a:pt x="138" y="1763"/>
                      <a:pt x="138" y="1760"/>
                    </a:cubicBezTo>
                    <a:cubicBezTo>
                      <a:pt x="138" y="1760"/>
                      <a:pt x="138" y="1760"/>
                      <a:pt x="138" y="1760"/>
                    </a:cubicBezTo>
                    <a:cubicBezTo>
                      <a:pt x="138" y="1756"/>
                      <a:pt x="138" y="1755"/>
                      <a:pt x="135" y="1755"/>
                    </a:cubicBezTo>
                    <a:cubicBezTo>
                      <a:pt x="135" y="1755"/>
                      <a:pt x="135" y="1755"/>
                      <a:pt x="135" y="1755"/>
                    </a:cubicBezTo>
                    <a:cubicBezTo>
                      <a:pt x="132" y="1755"/>
                      <a:pt x="126" y="1761"/>
                      <a:pt x="124" y="1765"/>
                    </a:cubicBezTo>
                    <a:cubicBezTo>
                      <a:pt x="122" y="1769"/>
                      <a:pt x="120" y="1775"/>
                      <a:pt x="112" y="1773"/>
                    </a:cubicBezTo>
                    <a:cubicBezTo>
                      <a:pt x="105" y="1772"/>
                      <a:pt x="103" y="1772"/>
                      <a:pt x="102" y="1774"/>
                    </a:cubicBezTo>
                    <a:cubicBezTo>
                      <a:pt x="100" y="1777"/>
                      <a:pt x="98" y="1779"/>
                      <a:pt x="94" y="1779"/>
                    </a:cubicBezTo>
                    <a:cubicBezTo>
                      <a:pt x="91" y="1780"/>
                      <a:pt x="88" y="1779"/>
                      <a:pt x="85" y="1777"/>
                    </a:cubicBezTo>
                    <a:cubicBezTo>
                      <a:pt x="81" y="1774"/>
                      <a:pt x="81" y="1771"/>
                      <a:pt x="81" y="1769"/>
                    </a:cubicBezTo>
                    <a:cubicBezTo>
                      <a:pt x="80" y="1767"/>
                      <a:pt x="80" y="1767"/>
                      <a:pt x="78" y="1766"/>
                    </a:cubicBezTo>
                    <a:cubicBezTo>
                      <a:pt x="75" y="1765"/>
                      <a:pt x="73" y="1767"/>
                      <a:pt x="69" y="1771"/>
                    </a:cubicBezTo>
                    <a:cubicBezTo>
                      <a:pt x="67" y="1773"/>
                      <a:pt x="66" y="1774"/>
                      <a:pt x="64" y="1776"/>
                    </a:cubicBezTo>
                    <a:cubicBezTo>
                      <a:pt x="64" y="1776"/>
                      <a:pt x="64" y="1776"/>
                      <a:pt x="64" y="1776"/>
                    </a:cubicBezTo>
                    <a:cubicBezTo>
                      <a:pt x="64" y="1776"/>
                      <a:pt x="65" y="1777"/>
                      <a:pt x="65" y="1777"/>
                    </a:cubicBezTo>
                    <a:cubicBezTo>
                      <a:pt x="66" y="1778"/>
                      <a:pt x="68" y="1780"/>
                      <a:pt x="68" y="1782"/>
                    </a:cubicBezTo>
                    <a:cubicBezTo>
                      <a:pt x="68" y="1785"/>
                      <a:pt x="66" y="1787"/>
                      <a:pt x="61" y="1790"/>
                    </a:cubicBezTo>
                    <a:cubicBezTo>
                      <a:pt x="59" y="1790"/>
                      <a:pt x="58" y="1791"/>
                      <a:pt x="57" y="1792"/>
                    </a:cubicBezTo>
                    <a:cubicBezTo>
                      <a:pt x="56" y="1793"/>
                      <a:pt x="54" y="1795"/>
                      <a:pt x="52" y="1794"/>
                    </a:cubicBezTo>
                    <a:cubicBezTo>
                      <a:pt x="50" y="1793"/>
                      <a:pt x="50" y="1792"/>
                      <a:pt x="50" y="1792"/>
                    </a:cubicBezTo>
                    <a:cubicBezTo>
                      <a:pt x="49" y="1790"/>
                      <a:pt x="50" y="1788"/>
                      <a:pt x="51" y="1785"/>
                    </a:cubicBezTo>
                    <a:cubicBezTo>
                      <a:pt x="52" y="1784"/>
                      <a:pt x="52" y="1783"/>
                      <a:pt x="53" y="1782"/>
                    </a:cubicBezTo>
                    <a:cubicBezTo>
                      <a:pt x="53" y="1781"/>
                      <a:pt x="53" y="1780"/>
                      <a:pt x="52" y="1780"/>
                    </a:cubicBezTo>
                    <a:cubicBezTo>
                      <a:pt x="52" y="1779"/>
                      <a:pt x="51" y="1779"/>
                      <a:pt x="51" y="1779"/>
                    </a:cubicBezTo>
                    <a:cubicBezTo>
                      <a:pt x="51" y="1779"/>
                      <a:pt x="50" y="1779"/>
                      <a:pt x="50" y="1780"/>
                    </a:cubicBezTo>
                    <a:cubicBezTo>
                      <a:pt x="49" y="1787"/>
                      <a:pt x="47" y="1788"/>
                      <a:pt x="37" y="1788"/>
                    </a:cubicBezTo>
                    <a:cubicBezTo>
                      <a:pt x="37" y="1788"/>
                      <a:pt x="37" y="1788"/>
                      <a:pt x="37" y="1788"/>
                    </a:cubicBezTo>
                    <a:cubicBezTo>
                      <a:pt x="30" y="1788"/>
                      <a:pt x="26" y="1791"/>
                      <a:pt x="22" y="1795"/>
                    </a:cubicBezTo>
                    <a:cubicBezTo>
                      <a:pt x="20" y="1796"/>
                      <a:pt x="18" y="1798"/>
                      <a:pt x="17" y="1799"/>
                    </a:cubicBezTo>
                    <a:cubicBezTo>
                      <a:pt x="13" y="1801"/>
                      <a:pt x="10" y="1803"/>
                      <a:pt x="7" y="1803"/>
                    </a:cubicBezTo>
                    <a:close/>
                    <a:moveTo>
                      <a:pt x="283" y="1704"/>
                    </a:moveTo>
                    <a:cubicBezTo>
                      <a:pt x="283" y="1704"/>
                      <a:pt x="283" y="1704"/>
                      <a:pt x="283" y="1704"/>
                    </a:cubicBezTo>
                    <a:cubicBezTo>
                      <a:pt x="283" y="1705"/>
                      <a:pt x="283" y="1705"/>
                      <a:pt x="283" y="1705"/>
                    </a:cubicBezTo>
                    <a:cubicBezTo>
                      <a:pt x="284" y="1706"/>
                      <a:pt x="284" y="1706"/>
                      <a:pt x="285" y="1706"/>
                    </a:cubicBezTo>
                    <a:cubicBezTo>
                      <a:pt x="283" y="1704"/>
                      <a:pt x="283" y="1704"/>
                      <a:pt x="283" y="1704"/>
                    </a:cubicBezTo>
                    <a:cubicBezTo>
                      <a:pt x="284" y="1704"/>
                      <a:pt x="284" y="1704"/>
                      <a:pt x="284" y="1704"/>
                    </a:cubicBezTo>
                    <a:cubicBezTo>
                      <a:pt x="284" y="1703"/>
                      <a:pt x="284" y="1703"/>
                      <a:pt x="284" y="1703"/>
                    </a:cubicBezTo>
                    <a:cubicBezTo>
                      <a:pt x="283" y="1703"/>
                      <a:pt x="283" y="1703"/>
                      <a:pt x="283" y="1704"/>
                    </a:cubicBezTo>
                    <a:cubicBezTo>
                      <a:pt x="283" y="1704"/>
                      <a:pt x="283" y="1704"/>
                      <a:pt x="283" y="1704"/>
                    </a:cubicBezTo>
                    <a:close/>
                    <a:moveTo>
                      <a:pt x="285" y="1703"/>
                    </a:moveTo>
                    <a:cubicBezTo>
                      <a:pt x="285" y="1704"/>
                      <a:pt x="285" y="1704"/>
                      <a:pt x="285" y="1704"/>
                    </a:cubicBezTo>
                    <a:cubicBezTo>
                      <a:pt x="285" y="1704"/>
                      <a:pt x="285" y="1704"/>
                      <a:pt x="285" y="1704"/>
                    </a:cubicBezTo>
                    <a:cubicBezTo>
                      <a:pt x="285" y="1704"/>
                      <a:pt x="285" y="1703"/>
                      <a:pt x="285" y="1703"/>
                    </a:cubicBezTo>
                    <a:close/>
                    <a:moveTo>
                      <a:pt x="295" y="1674"/>
                    </a:moveTo>
                    <a:cubicBezTo>
                      <a:pt x="295" y="1674"/>
                      <a:pt x="295" y="1674"/>
                      <a:pt x="295" y="1674"/>
                    </a:cubicBezTo>
                    <a:close/>
                    <a:moveTo>
                      <a:pt x="584" y="1505"/>
                    </a:moveTo>
                    <a:cubicBezTo>
                      <a:pt x="584" y="1505"/>
                      <a:pt x="584" y="1506"/>
                      <a:pt x="584" y="1507"/>
                    </a:cubicBezTo>
                    <a:cubicBezTo>
                      <a:pt x="585" y="1506"/>
                      <a:pt x="585" y="1505"/>
                      <a:pt x="586" y="1503"/>
                    </a:cubicBezTo>
                    <a:cubicBezTo>
                      <a:pt x="586" y="1503"/>
                      <a:pt x="586" y="1503"/>
                      <a:pt x="585" y="1503"/>
                    </a:cubicBezTo>
                    <a:cubicBezTo>
                      <a:pt x="585" y="1503"/>
                      <a:pt x="585" y="1503"/>
                      <a:pt x="585" y="1503"/>
                    </a:cubicBezTo>
                    <a:cubicBezTo>
                      <a:pt x="585" y="1503"/>
                      <a:pt x="585" y="1503"/>
                      <a:pt x="585" y="1504"/>
                    </a:cubicBezTo>
                    <a:cubicBezTo>
                      <a:pt x="584" y="1504"/>
                      <a:pt x="584" y="1504"/>
                      <a:pt x="584" y="1505"/>
                    </a:cubicBezTo>
                    <a:close/>
                    <a:moveTo>
                      <a:pt x="667" y="1321"/>
                    </a:moveTo>
                    <a:cubicBezTo>
                      <a:pt x="667" y="1322"/>
                      <a:pt x="668" y="1323"/>
                      <a:pt x="669" y="1326"/>
                    </a:cubicBezTo>
                    <a:cubicBezTo>
                      <a:pt x="670" y="1327"/>
                      <a:pt x="670" y="1327"/>
                      <a:pt x="671" y="1327"/>
                    </a:cubicBezTo>
                    <a:cubicBezTo>
                      <a:pt x="673" y="1327"/>
                      <a:pt x="674" y="1326"/>
                      <a:pt x="675" y="1325"/>
                    </a:cubicBezTo>
                    <a:cubicBezTo>
                      <a:pt x="676" y="1325"/>
                      <a:pt x="677" y="1324"/>
                      <a:pt x="677" y="1323"/>
                    </a:cubicBezTo>
                    <a:cubicBezTo>
                      <a:pt x="675" y="1324"/>
                      <a:pt x="672" y="1323"/>
                      <a:pt x="669" y="1322"/>
                    </a:cubicBezTo>
                    <a:cubicBezTo>
                      <a:pt x="668" y="1322"/>
                      <a:pt x="668" y="1322"/>
                      <a:pt x="668" y="1322"/>
                    </a:cubicBezTo>
                    <a:cubicBezTo>
                      <a:pt x="668" y="1321"/>
                      <a:pt x="668" y="1321"/>
                      <a:pt x="667" y="1321"/>
                    </a:cubicBezTo>
                    <a:close/>
                    <a:moveTo>
                      <a:pt x="667" y="1321"/>
                    </a:moveTo>
                    <a:cubicBezTo>
                      <a:pt x="667" y="1321"/>
                      <a:pt x="667" y="1321"/>
                      <a:pt x="667" y="1321"/>
                    </a:cubicBezTo>
                    <a:close/>
                    <a:moveTo>
                      <a:pt x="688" y="1305"/>
                    </a:moveTo>
                    <a:cubicBezTo>
                      <a:pt x="688" y="1305"/>
                      <a:pt x="687" y="1306"/>
                      <a:pt x="686" y="1306"/>
                    </a:cubicBezTo>
                    <a:cubicBezTo>
                      <a:pt x="683" y="1308"/>
                      <a:pt x="682" y="1308"/>
                      <a:pt x="682" y="1309"/>
                    </a:cubicBezTo>
                    <a:cubicBezTo>
                      <a:pt x="682" y="1309"/>
                      <a:pt x="682" y="1310"/>
                      <a:pt x="682" y="1310"/>
                    </a:cubicBezTo>
                    <a:cubicBezTo>
                      <a:pt x="683" y="1309"/>
                      <a:pt x="685" y="1308"/>
                      <a:pt x="688" y="1305"/>
                    </a:cubicBezTo>
                    <a:close/>
                    <a:moveTo>
                      <a:pt x="670" y="1303"/>
                    </a:moveTo>
                    <a:cubicBezTo>
                      <a:pt x="673" y="1303"/>
                      <a:pt x="675" y="1306"/>
                      <a:pt x="678" y="1309"/>
                    </a:cubicBezTo>
                    <a:cubicBezTo>
                      <a:pt x="678" y="1305"/>
                      <a:pt x="681" y="1303"/>
                      <a:pt x="684" y="1302"/>
                    </a:cubicBezTo>
                    <a:cubicBezTo>
                      <a:pt x="686" y="1301"/>
                      <a:pt x="688" y="1300"/>
                      <a:pt x="689" y="1298"/>
                    </a:cubicBezTo>
                    <a:cubicBezTo>
                      <a:pt x="689" y="1296"/>
                      <a:pt x="690" y="1294"/>
                      <a:pt x="691" y="1293"/>
                    </a:cubicBezTo>
                    <a:cubicBezTo>
                      <a:pt x="691" y="1292"/>
                      <a:pt x="692" y="1291"/>
                      <a:pt x="692" y="1291"/>
                    </a:cubicBezTo>
                    <a:cubicBezTo>
                      <a:pt x="692" y="1291"/>
                      <a:pt x="691" y="1291"/>
                      <a:pt x="691" y="1291"/>
                    </a:cubicBezTo>
                    <a:cubicBezTo>
                      <a:pt x="687" y="1290"/>
                      <a:pt x="687" y="1290"/>
                      <a:pt x="686" y="1295"/>
                    </a:cubicBezTo>
                    <a:cubicBezTo>
                      <a:pt x="686" y="1297"/>
                      <a:pt x="685" y="1299"/>
                      <a:pt x="683" y="1300"/>
                    </a:cubicBezTo>
                    <a:cubicBezTo>
                      <a:pt x="681" y="1301"/>
                      <a:pt x="678" y="1300"/>
                      <a:pt x="676" y="1298"/>
                    </a:cubicBezTo>
                    <a:cubicBezTo>
                      <a:pt x="675" y="1298"/>
                      <a:pt x="675" y="1298"/>
                      <a:pt x="674" y="1297"/>
                    </a:cubicBezTo>
                    <a:cubicBezTo>
                      <a:pt x="672" y="1296"/>
                      <a:pt x="668" y="1295"/>
                      <a:pt x="666" y="1296"/>
                    </a:cubicBezTo>
                    <a:cubicBezTo>
                      <a:pt x="665" y="1296"/>
                      <a:pt x="664" y="1297"/>
                      <a:pt x="664" y="1299"/>
                    </a:cubicBezTo>
                    <a:cubicBezTo>
                      <a:pt x="663" y="1301"/>
                      <a:pt x="663" y="1302"/>
                      <a:pt x="664" y="1303"/>
                    </a:cubicBezTo>
                    <a:cubicBezTo>
                      <a:pt x="664" y="1304"/>
                      <a:pt x="667" y="1303"/>
                      <a:pt x="668" y="1303"/>
                    </a:cubicBezTo>
                    <a:cubicBezTo>
                      <a:pt x="669" y="1303"/>
                      <a:pt x="669" y="1303"/>
                      <a:pt x="669" y="1303"/>
                    </a:cubicBezTo>
                    <a:cubicBezTo>
                      <a:pt x="669" y="1303"/>
                      <a:pt x="669" y="1303"/>
                      <a:pt x="670" y="1303"/>
                    </a:cubicBezTo>
                    <a:close/>
                    <a:moveTo>
                      <a:pt x="802" y="1715"/>
                    </a:moveTo>
                    <a:cubicBezTo>
                      <a:pt x="800" y="1715"/>
                      <a:pt x="799" y="1714"/>
                      <a:pt x="798" y="1714"/>
                    </a:cubicBezTo>
                    <a:cubicBezTo>
                      <a:pt x="795" y="1713"/>
                      <a:pt x="792" y="1712"/>
                      <a:pt x="789" y="1706"/>
                    </a:cubicBezTo>
                    <a:cubicBezTo>
                      <a:pt x="786" y="1702"/>
                      <a:pt x="785" y="1697"/>
                      <a:pt x="784" y="1691"/>
                    </a:cubicBezTo>
                    <a:cubicBezTo>
                      <a:pt x="783" y="1690"/>
                      <a:pt x="783" y="1689"/>
                      <a:pt x="783" y="1687"/>
                    </a:cubicBezTo>
                    <a:cubicBezTo>
                      <a:pt x="782" y="1682"/>
                      <a:pt x="778" y="1679"/>
                      <a:pt x="774" y="1675"/>
                    </a:cubicBezTo>
                    <a:cubicBezTo>
                      <a:pt x="773" y="1674"/>
                      <a:pt x="773" y="1674"/>
                      <a:pt x="773" y="1674"/>
                    </a:cubicBezTo>
                    <a:cubicBezTo>
                      <a:pt x="771" y="1672"/>
                      <a:pt x="767" y="1671"/>
                      <a:pt x="764" y="1670"/>
                    </a:cubicBezTo>
                    <a:cubicBezTo>
                      <a:pt x="757" y="1668"/>
                      <a:pt x="749" y="1665"/>
                      <a:pt x="749" y="1653"/>
                    </a:cubicBezTo>
                    <a:cubicBezTo>
                      <a:pt x="749" y="1651"/>
                      <a:pt x="748" y="1650"/>
                      <a:pt x="746" y="1648"/>
                    </a:cubicBezTo>
                    <a:cubicBezTo>
                      <a:pt x="744" y="1646"/>
                      <a:pt x="742" y="1644"/>
                      <a:pt x="742" y="1640"/>
                    </a:cubicBezTo>
                    <a:cubicBezTo>
                      <a:pt x="742" y="1637"/>
                      <a:pt x="740" y="1635"/>
                      <a:pt x="738" y="1633"/>
                    </a:cubicBezTo>
                    <a:cubicBezTo>
                      <a:pt x="737" y="1630"/>
                      <a:pt x="735" y="1628"/>
                      <a:pt x="734" y="1624"/>
                    </a:cubicBezTo>
                    <a:cubicBezTo>
                      <a:pt x="733" y="1623"/>
                      <a:pt x="732" y="1623"/>
                      <a:pt x="731" y="1622"/>
                    </a:cubicBezTo>
                    <a:cubicBezTo>
                      <a:pt x="729" y="1622"/>
                      <a:pt x="727" y="1621"/>
                      <a:pt x="726" y="1619"/>
                    </a:cubicBezTo>
                    <a:cubicBezTo>
                      <a:pt x="726" y="1618"/>
                      <a:pt x="726" y="1617"/>
                      <a:pt x="727" y="1615"/>
                    </a:cubicBezTo>
                    <a:cubicBezTo>
                      <a:pt x="727" y="1615"/>
                      <a:pt x="727" y="1615"/>
                      <a:pt x="727" y="1615"/>
                    </a:cubicBezTo>
                    <a:cubicBezTo>
                      <a:pt x="729" y="1613"/>
                      <a:pt x="729" y="1612"/>
                      <a:pt x="728" y="1611"/>
                    </a:cubicBezTo>
                    <a:cubicBezTo>
                      <a:pt x="728" y="1608"/>
                      <a:pt x="727" y="1605"/>
                      <a:pt x="728" y="1601"/>
                    </a:cubicBezTo>
                    <a:cubicBezTo>
                      <a:pt x="728" y="1599"/>
                      <a:pt x="729" y="1597"/>
                      <a:pt x="729" y="1594"/>
                    </a:cubicBezTo>
                    <a:cubicBezTo>
                      <a:pt x="730" y="1590"/>
                      <a:pt x="731" y="1586"/>
                      <a:pt x="731" y="1583"/>
                    </a:cubicBezTo>
                    <a:cubicBezTo>
                      <a:pt x="731" y="1575"/>
                      <a:pt x="731" y="1574"/>
                      <a:pt x="729" y="1570"/>
                    </a:cubicBezTo>
                    <a:cubicBezTo>
                      <a:pt x="728" y="1566"/>
                      <a:pt x="736" y="1542"/>
                      <a:pt x="739" y="1538"/>
                    </a:cubicBezTo>
                    <a:cubicBezTo>
                      <a:pt x="741" y="1537"/>
                      <a:pt x="742" y="1533"/>
                      <a:pt x="743" y="1530"/>
                    </a:cubicBezTo>
                    <a:cubicBezTo>
                      <a:pt x="745" y="1527"/>
                      <a:pt x="746" y="1523"/>
                      <a:pt x="748" y="1521"/>
                    </a:cubicBezTo>
                    <a:cubicBezTo>
                      <a:pt x="750" y="1518"/>
                      <a:pt x="752" y="1513"/>
                      <a:pt x="752" y="1511"/>
                    </a:cubicBezTo>
                    <a:cubicBezTo>
                      <a:pt x="751" y="1508"/>
                      <a:pt x="753" y="1504"/>
                      <a:pt x="756" y="1500"/>
                    </a:cubicBezTo>
                    <a:cubicBezTo>
                      <a:pt x="756" y="1500"/>
                      <a:pt x="756" y="1500"/>
                      <a:pt x="756" y="1500"/>
                    </a:cubicBezTo>
                    <a:cubicBezTo>
                      <a:pt x="758" y="1497"/>
                      <a:pt x="758" y="1497"/>
                      <a:pt x="759" y="1494"/>
                    </a:cubicBezTo>
                    <a:cubicBezTo>
                      <a:pt x="760" y="1489"/>
                      <a:pt x="760" y="1489"/>
                      <a:pt x="763" y="1485"/>
                    </a:cubicBezTo>
                    <a:cubicBezTo>
                      <a:pt x="764" y="1485"/>
                      <a:pt x="764" y="1485"/>
                      <a:pt x="764" y="1485"/>
                    </a:cubicBezTo>
                    <a:cubicBezTo>
                      <a:pt x="765" y="1483"/>
                      <a:pt x="765" y="1483"/>
                      <a:pt x="765" y="1480"/>
                    </a:cubicBezTo>
                    <a:cubicBezTo>
                      <a:pt x="764" y="1476"/>
                      <a:pt x="767" y="1473"/>
                      <a:pt x="770" y="1470"/>
                    </a:cubicBezTo>
                    <a:cubicBezTo>
                      <a:pt x="771" y="1469"/>
                      <a:pt x="772" y="1468"/>
                      <a:pt x="773" y="1466"/>
                    </a:cubicBezTo>
                    <a:cubicBezTo>
                      <a:pt x="774" y="1466"/>
                      <a:pt x="774" y="1465"/>
                      <a:pt x="775" y="1464"/>
                    </a:cubicBezTo>
                    <a:cubicBezTo>
                      <a:pt x="778" y="1460"/>
                      <a:pt x="782" y="1454"/>
                      <a:pt x="785" y="1444"/>
                    </a:cubicBezTo>
                    <a:cubicBezTo>
                      <a:pt x="788" y="1432"/>
                      <a:pt x="806" y="1422"/>
                      <a:pt x="813" y="1419"/>
                    </a:cubicBezTo>
                    <a:cubicBezTo>
                      <a:pt x="816" y="1417"/>
                      <a:pt x="820" y="1412"/>
                      <a:pt x="824" y="1408"/>
                    </a:cubicBezTo>
                    <a:cubicBezTo>
                      <a:pt x="827" y="1404"/>
                      <a:pt x="829" y="1401"/>
                      <a:pt x="832" y="1399"/>
                    </a:cubicBezTo>
                    <a:cubicBezTo>
                      <a:pt x="834" y="1396"/>
                      <a:pt x="837" y="1396"/>
                      <a:pt x="840" y="1397"/>
                    </a:cubicBezTo>
                    <a:cubicBezTo>
                      <a:pt x="842" y="1399"/>
                      <a:pt x="844" y="1403"/>
                      <a:pt x="843" y="1407"/>
                    </a:cubicBezTo>
                    <a:cubicBezTo>
                      <a:pt x="844" y="1408"/>
                      <a:pt x="854" y="1414"/>
                      <a:pt x="858" y="1415"/>
                    </a:cubicBezTo>
                    <a:cubicBezTo>
                      <a:pt x="864" y="1417"/>
                      <a:pt x="874" y="1425"/>
                      <a:pt x="872" y="1433"/>
                    </a:cubicBezTo>
                    <a:cubicBezTo>
                      <a:pt x="871" y="1438"/>
                      <a:pt x="868" y="1442"/>
                      <a:pt x="863" y="1447"/>
                    </a:cubicBezTo>
                    <a:cubicBezTo>
                      <a:pt x="860" y="1451"/>
                      <a:pt x="865" y="1461"/>
                      <a:pt x="867" y="1464"/>
                    </a:cubicBezTo>
                    <a:cubicBezTo>
                      <a:pt x="870" y="1468"/>
                      <a:pt x="869" y="1474"/>
                      <a:pt x="867" y="1479"/>
                    </a:cubicBezTo>
                    <a:cubicBezTo>
                      <a:pt x="867" y="1481"/>
                      <a:pt x="867" y="1482"/>
                      <a:pt x="867" y="1484"/>
                    </a:cubicBezTo>
                    <a:cubicBezTo>
                      <a:pt x="865" y="1489"/>
                      <a:pt x="864" y="1496"/>
                      <a:pt x="861" y="1503"/>
                    </a:cubicBezTo>
                    <a:cubicBezTo>
                      <a:pt x="857" y="1512"/>
                      <a:pt x="857" y="1514"/>
                      <a:pt x="857" y="1519"/>
                    </a:cubicBezTo>
                    <a:cubicBezTo>
                      <a:pt x="857" y="1521"/>
                      <a:pt x="857" y="1524"/>
                      <a:pt x="856" y="1528"/>
                    </a:cubicBezTo>
                    <a:cubicBezTo>
                      <a:pt x="856" y="1531"/>
                      <a:pt x="855" y="1533"/>
                      <a:pt x="855" y="1535"/>
                    </a:cubicBezTo>
                    <a:cubicBezTo>
                      <a:pt x="854" y="1541"/>
                      <a:pt x="853" y="1547"/>
                      <a:pt x="853" y="1555"/>
                    </a:cubicBezTo>
                    <a:cubicBezTo>
                      <a:pt x="853" y="1558"/>
                      <a:pt x="853" y="1558"/>
                      <a:pt x="853" y="1558"/>
                    </a:cubicBezTo>
                    <a:cubicBezTo>
                      <a:pt x="853" y="1568"/>
                      <a:pt x="853" y="1569"/>
                      <a:pt x="850" y="1580"/>
                    </a:cubicBezTo>
                    <a:cubicBezTo>
                      <a:pt x="846" y="1589"/>
                      <a:pt x="846" y="1590"/>
                      <a:pt x="846" y="1595"/>
                    </a:cubicBezTo>
                    <a:cubicBezTo>
                      <a:pt x="847" y="1596"/>
                      <a:pt x="847" y="1596"/>
                      <a:pt x="847" y="1596"/>
                    </a:cubicBezTo>
                    <a:cubicBezTo>
                      <a:pt x="847" y="1598"/>
                      <a:pt x="847" y="1599"/>
                      <a:pt x="847" y="1600"/>
                    </a:cubicBezTo>
                    <a:cubicBezTo>
                      <a:pt x="847" y="1604"/>
                      <a:pt x="847" y="1605"/>
                      <a:pt x="844" y="1610"/>
                    </a:cubicBezTo>
                    <a:cubicBezTo>
                      <a:pt x="844" y="1611"/>
                      <a:pt x="844" y="1611"/>
                      <a:pt x="844" y="1611"/>
                    </a:cubicBezTo>
                    <a:cubicBezTo>
                      <a:pt x="840" y="1616"/>
                      <a:pt x="839" y="1618"/>
                      <a:pt x="835" y="1621"/>
                    </a:cubicBezTo>
                    <a:cubicBezTo>
                      <a:pt x="832" y="1624"/>
                      <a:pt x="832" y="1625"/>
                      <a:pt x="830" y="1628"/>
                    </a:cubicBezTo>
                    <a:cubicBezTo>
                      <a:pt x="829" y="1630"/>
                      <a:pt x="829" y="1630"/>
                      <a:pt x="829" y="1630"/>
                    </a:cubicBezTo>
                    <a:cubicBezTo>
                      <a:pt x="829" y="1631"/>
                      <a:pt x="828" y="1633"/>
                      <a:pt x="827" y="1635"/>
                    </a:cubicBezTo>
                    <a:cubicBezTo>
                      <a:pt x="826" y="1640"/>
                      <a:pt x="824" y="1646"/>
                      <a:pt x="820" y="1650"/>
                    </a:cubicBezTo>
                    <a:cubicBezTo>
                      <a:pt x="817" y="1653"/>
                      <a:pt x="817" y="1655"/>
                      <a:pt x="816" y="1658"/>
                    </a:cubicBezTo>
                    <a:cubicBezTo>
                      <a:pt x="815" y="1659"/>
                      <a:pt x="815" y="1660"/>
                      <a:pt x="815" y="1661"/>
                    </a:cubicBezTo>
                    <a:cubicBezTo>
                      <a:pt x="814" y="1662"/>
                      <a:pt x="814" y="1663"/>
                      <a:pt x="813" y="1665"/>
                    </a:cubicBezTo>
                    <a:cubicBezTo>
                      <a:pt x="810" y="1671"/>
                      <a:pt x="807" y="1678"/>
                      <a:pt x="808" y="1684"/>
                    </a:cubicBezTo>
                    <a:cubicBezTo>
                      <a:pt x="809" y="1691"/>
                      <a:pt x="809" y="1694"/>
                      <a:pt x="809" y="1699"/>
                    </a:cubicBezTo>
                    <a:cubicBezTo>
                      <a:pt x="808" y="1701"/>
                      <a:pt x="808" y="1703"/>
                      <a:pt x="808" y="1705"/>
                    </a:cubicBezTo>
                    <a:cubicBezTo>
                      <a:pt x="808" y="1709"/>
                      <a:pt x="807" y="1712"/>
                      <a:pt x="805" y="1713"/>
                    </a:cubicBezTo>
                    <a:cubicBezTo>
                      <a:pt x="804" y="1714"/>
                      <a:pt x="803" y="1715"/>
                      <a:pt x="802" y="1715"/>
                    </a:cubicBezTo>
                    <a:close/>
                    <a:moveTo>
                      <a:pt x="731" y="1617"/>
                    </a:moveTo>
                    <a:cubicBezTo>
                      <a:pt x="731" y="1618"/>
                      <a:pt x="732" y="1618"/>
                      <a:pt x="732" y="1618"/>
                    </a:cubicBezTo>
                    <a:cubicBezTo>
                      <a:pt x="734" y="1618"/>
                      <a:pt x="737" y="1620"/>
                      <a:pt x="738" y="1623"/>
                    </a:cubicBezTo>
                    <a:cubicBezTo>
                      <a:pt x="739" y="1625"/>
                      <a:pt x="740" y="1627"/>
                      <a:pt x="742" y="1630"/>
                    </a:cubicBezTo>
                    <a:cubicBezTo>
                      <a:pt x="744" y="1633"/>
                      <a:pt x="747" y="1636"/>
                      <a:pt x="747" y="1640"/>
                    </a:cubicBezTo>
                    <a:cubicBezTo>
                      <a:pt x="747" y="1642"/>
                      <a:pt x="748" y="1643"/>
                      <a:pt x="749" y="1644"/>
                    </a:cubicBezTo>
                    <a:cubicBezTo>
                      <a:pt x="752" y="1646"/>
                      <a:pt x="754" y="1649"/>
                      <a:pt x="754" y="1654"/>
                    </a:cubicBezTo>
                    <a:cubicBezTo>
                      <a:pt x="754" y="1661"/>
                      <a:pt x="758" y="1663"/>
                      <a:pt x="765" y="1665"/>
                    </a:cubicBezTo>
                    <a:cubicBezTo>
                      <a:pt x="769" y="1666"/>
                      <a:pt x="773" y="1668"/>
                      <a:pt x="776" y="1671"/>
                    </a:cubicBezTo>
                    <a:cubicBezTo>
                      <a:pt x="778" y="1672"/>
                      <a:pt x="778" y="1672"/>
                      <a:pt x="778" y="1672"/>
                    </a:cubicBezTo>
                    <a:cubicBezTo>
                      <a:pt x="781" y="1676"/>
                      <a:pt x="786" y="1680"/>
                      <a:pt x="787" y="1686"/>
                    </a:cubicBezTo>
                    <a:cubicBezTo>
                      <a:pt x="788" y="1688"/>
                      <a:pt x="788" y="1689"/>
                      <a:pt x="788" y="1690"/>
                    </a:cubicBezTo>
                    <a:cubicBezTo>
                      <a:pt x="789" y="1695"/>
                      <a:pt x="790" y="1700"/>
                      <a:pt x="792" y="1704"/>
                    </a:cubicBezTo>
                    <a:cubicBezTo>
                      <a:pt x="795" y="1708"/>
                      <a:pt x="797" y="1708"/>
                      <a:pt x="799" y="1709"/>
                    </a:cubicBezTo>
                    <a:cubicBezTo>
                      <a:pt x="801" y="1710"/>
                      <a:pt x="802" y="1710"/>
                      <a:pt x="803" y="1710"/>
                    </a:cubicBezTo>
                    <a:cubicBezTo>
                      <a:pt x="803" y="1709"/>
                      <a:pt x="804" y="1708"/>
                      <a:pt x="804" y="1705"/>
                    </a:cubicBezTo>
                    <a:cubicBezTo>
                      <a:pt x="804" y="1703"/>
                      <a:pt x="804" y="1701"/>
                      <a:pt x="804" y="1698"/>
                    </a:cubicBezTo>
                    <a:cubicBezTo>
                      <a:pt x="804" y="1694"/>
                      <a:pt x="804" y="1691"/>
                      <a:pt x="803" y="1685"/>
                    </a:cubicBezTo>
                    <a:cubicBezTo>
                      <a:pt x="802" y="1678"/>
                      <a:pt x="806" y="1669"/>
                      <a:pt x="809" y="1663"/>
                    </a:cubicBezTo>
                    <a:cubicBezTo>
                      <a:pt x="809" y="1662"/>
                      <a:pt x="810" y="1660"/>
                      <a:pt x="810" y="1659"/>
                    </a:cubicBezTo>
                    <a:cubicBezTo>
                      <a:pt x="811" y="1658"/>
                      <a:pt x="811" y="1657"/>
                      <a:pt x="811" y="1656"/>
                    </a:cubicBezTo>
                    <a:cubicBezTo>
                      <a:pt x="812" y="1653"/>
                      <a:pt x="813" y="1651"/>
                      <a:pt x="817" y="1647"/>
                    </a:cubicBezTo>
                    <a:cubicBezTo>
                      <a:pt x="820" y="1644"/>
                      <a:pt x="821" y="1638"/>
                      <a:pt x="823" y="1634"/>
                    </a:cubicBezTo>
                    <a:cubicBezTo>
                      <a:pt x="824" y="1631"/>
                      <a:pt x="825" y="1629"/>
                      <a:pt x="825" y="1628"/>
                    </a:cubicBezTo>
                    <a:cubicBezTo>
                      <a:pt x="826" y="1626"/>
                      <a:pt x="826" y="1626"/>
                      <a:pt x="826" y="1626"/>
                    </a:cubicBezTo>
                    <a:cubicBezTo>
                      <a:pt x="828" y="1623"/>
                      <a:pt x="829" y="1621"/>
                      <a:pt x="832" y="1618"/>
                    </a:cubicBezTo>
                    <a:cubicBezTo>
                      <a:pt x="835" y="1615"/>
                      <a:pt x="836" y="1613"/>
                      <a:pt x="840" y="1608"/>
                    </a:cubicBezTo>
                    <a:cubicBezTo>
                      <a:pt x="840" y="1607"/>
                      <a:pt x="840" y="1607"/>
                      <a:pt x="840" y="1607"/>
                    </a:cubicBezTo>
                    <a:cubicBezTo>
                      <a:pt x="842" y="1604"/>
                      <a:pt x="842" y="1603"/>
                      <a:pt x="842" y="1601"/>
                    </a:cubicBezTo>
                    <a:cubicBezTo>
                      <a:pt x="842" y="1600"/>
                      <a:pt x="842" y="1598"/>
                      <a:pt x="842" y="1596"/>
                    </a:cubicBezTo>
                    <a:cubicBezTo>
                      <a:pt x="842" y="1595"/>
                      <a:pt x="842" y="1595"/>
                      <a:pt x="842" y="1595"/>
                    </a:cubicBezTo>
                    <a:cubicBezTo>
                      <a:pt x="842" y="1589"/>
                      <a:pt x="842" y="1588"/>
                      <a:pt x="845" y="1578"/>
                    </a:cubicBezTo>
                    <a:cubicBezTo>
                      <a:pt x="849" y="1569"/>
                      <a:pt x="849" y="1568"/>
                      <a:pt x="848" y="1558"/>
                    </a:cubicBezTo>
                    <a:cubicBezTo>
                      <a:pt x="848" y="1556"/>
                      <a:pt x="848" y="1556"/>
                      <a:pt x="848" y="1556"/>
                    </a:cubicBezTo>
                    <a:cubicBezTo>
                      <a:pt x="848" y="1546"/>
                      <a:pt x="849" y="1540"/>
                      <a:pt x="850" y="1534"/>
                    </a:cubicBezTo>
                    <a:cubicBezTo>
                      <a:pt x="851" y="1532"/>
                      <a:pt x="851" y="1530"/>
                      <a:pt x="851" y="1528"/>
                    </a:cubicBezTo>
                    <a:cubicBezTo>
                      <a:pt x="852" y="1524"/>
                      <a:pt x="852" y="1521"/>
                      <a:pt x="852" y="1519"/>
                    </a:cubicBezTo>
                    <a:cubicBezTo>
                      <a:pt x="852" y="1514"/>
                      <a:pt x="853" y="1511"/>
                      <a:pt x="857" y="1501"/>
                    </a:cubicBezTo>
                    <a:cubicBezTo>
                      <a:pt x="859" y="1495"/>
                      <a:pt x="861" y="1488"/>
                      <a:pt x="862" y="1483"/>
                    </a:cubicBezTo>
                    <a:cubicBezTo>
                      <a:pt x="862" y="1481"/>
                      <a:pt x="863" y="1480"/>
                      <a:pt x="863" y="1478"/>
                    </a:cubicBezTo>
                    <a:cubicBezTo>
                      <a:pt x="864" y="1476"/>
                      <a:pt x="865" y="1469"/>
                      <a:pt x="863" y="1467"/>
                    </a:cubicBezTo>
                    <a:cubicBezTo>
                      <a:pt x="861" y="1465"/>
                      <a:pt x="853" y="1451"/>
                      <a:pt x="860" y="1444"/>
                    </a:cubicBezTo>
                    <a:cubicBezTo>
                      <a:pt x="865" y="1440"/>
                      <a:pt x="867" y="1436"/>
                      <a:pt x="868" y="1432"/>
                    </a:cubicBezTo>
                    <a:cubicBezTo>
                      <a:pt x="869" y="1428"/>
                      <a:pt x="862" y="1421"/>
                      <a:pt x="857" y="1420"/>
                    </a:cubicBezTo>
                    <a:cubicBezTo>
                      <a:pt x="857" y="1420"/>
                      <a:pt x="837" y="1412"/>
                      <a:pt x="838" y="1405"/>
                    </a:cubicBezTo>
                    <a:cubicBezTo>
                      <a:pt x="839" y="1404"/>
                      <a:pt x="838" y="1402"/>
                      <a:pt x="837" y="1401"/>
                    </a:cubicBezTo>
                    <a:cubicBezTo>
                      <a:pt x="837" y="1401"/>
                      <a:pt x="836" y="1401"/>
                      <a:pt x="835" y="1402"/>
                    </a:cubicBezTo>
                    <a:cubicBezTo>
                      <a:pt x="833" y="1404"/>
                      <a:pt x="830" y="1407"/>
                      <a:pt x="827" y="1410"/>
                    </a:cubicBezTo>
                    <a:cubicBezTo>
                      <a:pt x="823" y="1416"/>
                      <a:pt x="819" y="1421"/>
                      <a:pt x="815" y="1423"/>
                    </a:cubicBezTo>
                    <a:cubicBezTo>
                      <a:pt x="810" y="1425"/>
                      <a:pt x="793" y="1434"/>
                      <a:pt x="789" y="1446"/>
                    </a:cubicBezTo>
                    <a:cubicBezTo>
                      <a:pt x="786" y="1457"/>
                      <a:pt x="782" y="1463"/>
                      <a:pt x="779" y="1467"/>
                    </a:cubicBezTo>
                    <a:cubicBezTo>
                      <a:pt x="778" y="1468"/>
                      <a:pt x="777" y="1468"/>
                      <a:pt x="777" y="1469"/>
                    </a:cubicBezTo>
                    <a:cubicBezTo>
                      <a:pt x="776" y="1471"/>
                      <a:pt x="774" y="1472"/>
                      <a:pt x="773" y="1473"/>
                    </a:cubicBezTo>
                    <a:cubicBezTo>
                      <a:pt x="770" y="1476"/>
                      <a:pt x="769" y="1477"/>
                      <a:pt x="769" y="1479"/>
                    </a:cubicBezTo>
                    <a:cubicBezTo>
                      <a:pt x="770" y="1484"/>
                      <a:pt x="770" y="1485"/>
                      <a:pt x="767" y="1488"/>
                    </a:cubicBezTo>
                    <a:cubicBezTo>
                      <a:pt x="766" y="1489"/>
                      <a:pt x="766" y="1489"/>
                      <a:pt x="766" y="1489"/>
                    </a:cubicBezTo>
                    <a:cubicBezTo>
                      <a:pt x="764" y="1491"/>
                      <a:pt x="764" y="1491"/>
                      <a:pt x="764" y="1494"/>
                    </a:cubicBezTo>
                    <a:cubicBezTo>
                      <a:pt x="763" y="1499"/>
                      <a:pt x="762" y="1500"/>
                      <a:pt x="760" y="1502"/>
                    </a:cubicBezTo>
                    <a:cubicBezTo>
                      <a:pt x="759" y="1503"/>
                      <a:pt x="759" y="1503"/>
                      <a:pt x="759" y="1503"/>
                    </a:cubicBezTo>
                    <a:cubicBezTo>
                      <a:pt x="757" y="1506"/>
                      <a:pt x="756" y="1508"/>
                      <a:pt x="756" y="1510"/>
                    </a:cubicBezTo>
                    <a:cubicBezTo>
                      <a:pt x="757" y="1514"/>
                      <a:pt x="754" y="1520"/>
                      <a:pt x="752" y="1523"/>
                    </a:cubicBezTo>
                    <a:cubicBezTo>
                      <a:pt x="750" y="1526"/>
                      <a:pt x="749" y="1529"/>
                      <a:pt x="748" y="1532"/>
                    </a:cubicBezTo>
                    <a:cubicBezTo>
                      <a:pt x="746" y="1536"/>
                      <a:pt x="745" y="1539"/>
                      <a:pt x="742" y="1542"/>
                    </a:cubicBezTo>
                    <a:cubicBezTo>
                      <a:pt x="740" y="1544"/>
                      <a:pt x="734" y="1566"/>
                      <a:pt x="734" y="1569"/>
                    </a:cubicBezTo>
                    <a:cubicBezTo>
                      <a:pt x="735" y="1573"/>
                      <a:pt x="736" y="1574"/>
                      <a:pt x="736" y="1583"/>
                    </a:cubicBezTo>
                    <a:cubicBezTo>
                      <a:pt x="736" y="1586"/>
                      <a:pt x="735" y="1591"/>
                      <a:pt x="734" y="1595"/>
                    </a:cubicBezTo>
                    <a:cubicBezTo>
                      <a:pt x="733" y="1598"/>
                      <a:pt x="733" y="1600"/>
                      <a:pt x="732" y="1602"/>
                    </a:cubicBezTo>
                    <a:cubicBezTo>
                      <a:pt x="732" y="1604"/>
                      <a:pt x="732" y="1607"/>
                      <a:pt x="733" y="1609"/>
                    </a:cubicBezTo>
                    <a:cubicBezTo>
                      <a:pt x="734" y="1613"/>
                      <a:pt x="733" y="1615"/>
                      <a:pt x="731" y="1617"/>
                    </a:cubicBezTo>
                    <a:close/>
                    <a:moveTo>
                      <a:pt x="731" y="1618"/>
                    </a:moveTo>
                    <a:cubicBezTo>
                      <a:pt x="731" y="1618"/>
                      <a:pt x="731" y="1618"/>
                      <a:pt x="731" y="1618"/>
                    </a:cubicBezTo>
                    <a:close/>
                    <a:moveTo>
                      <a:pt x="865" y="1702"/>
                    </a:moveTo>
                    <a:cubicBezTo>
                      <a:pt x="864" y="1702"/>
                      <a:pt x="862" y="1702"/>
                      <a:pt x="862" y="1701"/>
                    </a:cubicBezTo>
                    <a:cubicBezTo>
                      <a:pt x="861" y="1701"/>
                      <a:pt x="861" y="1701"/>
                      <a:pt x="859" y="1700"/>
                    </a:cubicBezTo>
                    <a:cubicBezTo>
                      <a:pt x="858" y="1700"/>
                      <a:pt x="857" y="1699"/>
                      <a:pt x="856" y="1698"/>
                    </a:cubicBezTo>
                    <a:cubicBezTo>
                      <a:pt x="856" y="1697"/>
                      <a:pt x="856" y="1696"/>
                      <a:pt x="856" y="1695"/>
                    </a:cubicBezTo>
                    <a:cubicBezTo>
                      <a:pt x="856" y="1693"/>
                      <a:pt x="857" y="1692"/>
                      <a:pt x="859" y="1691"/>
                    </a:cubicBezTo>
                    <a:cubicBezTo>
                      <a:pt x="860" y="1690"/>
                      <a:pt x="862" y="1690"/>
                      <a:pt x="863" y="1691"/>
                    </a:cubicBezTo>
                    <a:cubicBezTo>
                      <a:pt x="865" y="1692"/>
                      <a:pt x="866" y="1694"/>
                      <a:pt x="866" y="1696"/>
                    </a:cubicBezTo>
                    <a:cubicBezTo>
                      <a:pt x="866" y="1695"/>
                      <a:pt x="866" y="1696"/>
                      <a:pt x="866" y="1696"/>
                    </a:cubicBezTo>
                    <a:cubicBezTo>
                      <a:pt x="867" y="1696"/>
                      <a:pt x="867" y="1697"/>
                      <a:pt x="868" y="1698"/>
                    </a:cubicBezTo>
                    <a:cubicBezTo>
                      <a:pt x="869" y="1699"/>
                      <a:pt x="869" y="1701"/>
                      <a:pt x="868" y="1702"/>
                    </a:cubicBezTo>
                    <a:cubicBezTo>
                      <a:pt x="867" y="1702"/>
                      <a:pt x="866" y="1702"/>
                      <a:pt x="865" y="1702"/>
                    </a:cubicBezTo>
                    <a:close/>
                    <a:moveTo>
                      <a:pt x="861" y="1696"/>
                    </a:moveTo>
                    <a:cubicBezTo>
                      <a:pt x="861" y="1696"/>
                      <a:pt x="861" y="1696"/>
                      <a:pt x="861" y="1696"/>
                    </a:cubicBezTo>
                    <a:cubicBezTo>
                      <a:pt x="861" y="1696"/>
                      <a:pt x="861" y="1696"/>
                      <a:pt x="861" y="1695"/>
                    </a:cubicBezTo>
                    <a:cubicBezTo>
                      <a:pt x="861" y="1695"/>
                      <a:pt x="861" y="1695"/>
                      <a:pt x="861" y="1695"/>
                    </a:cubicBezTo>
                    <a:cubicBezTo>
                      <a:pt x="861" y="1695"/>
                      <a:pt x="861" y="1695"/>
                      <a:pt x="861" y="1695"/>
                    </a:cubicBezTo>
                    <a:cubicBezTo>
                      <a:pt x="861" y="1695"/>
                      <a:pt x="861" y="1695"/>
                      <a:pt x="861" y="1695"/>
                    </a:cubicBezTo>
                    <a:cubicBezTo>
                      <a:pt x="861" y="1696"/>
                      <a:pt x="861" y="1696"/>
                      <a:pt x="861" y="1696"/>
                    </a:cubicBezTo>
                    <a:close/>
                    <a:moveTo>
                      <a:pt x="851" y="1648"/>
                    </a:moveTo>
                    <a:cubicBezTo>
                      <a:pt x="850" y="1648"/>
                      <a:pt x="847" y="1647"/>
                      <a:pt x="847" y="1645"/>
                    </a:cubicBezTo>
                    <a:cubicBezTo>
                      <a:pt x="846" y="1644"/>
                      <a:pt x="846" y="1642"/>
                      <a:pt x="847" y="1641"/>
                    </a:cubicBezTo>
                    <a:cubicBezTo>
                      <a:pt x="847" y="1641"/>
                      <a:pt x="847" y="1641"/>
                      <a:pt x="847" y="1640"/>
                    </a:cubicBezTo>
                    <a:cubicBezTo>
                      <a:pt x="848" y="1640"/>
                      <a:pt x="848" y="1639"/>
                      <a:pt x="849" y="1638"/>
                    </a:cubicBezTo>
                    <a:cubicBezTo>
                      <a:pt x="851" y="1638"/>
                      <a:pt x="852" y="1638"/>
                      <a:pt x="852" y="1638"/>
                    </a:cubicBezTo>
                    <a:cubicBezTo>
                      <a:pt x="853" y="1639"/>
                      <a:pt x="855" y="1640"/>
                      <a:pt x="855" y="1642"/>
                    </a:cubicBezTo>
                    <a:cubicBezTo>
                      <a:pt x="855" y="1642"/>
                      <a:pt x="856" y="1643"/>
                      <a:pt x="855" y="1645"/>
                    </a:cubicBezTo>
                    <a:cubicBezTo>
                      <a:pt x="853" y="1647"/>
                      <a:pt x="853" y="1648"/>
                      <a:pt x="851" y="1648"/>
                    </a:cubicBezTo>
                    <a:close/>
                    <a:moveTo>
                      <a:pt x="486" y="1610"/>
                    </a:moveTo>
                    <a:cubicBezTo>
                      <a:pt x="485" y="1610"/>
                      <a:pt x="484" y="1609"/>
                      <a:pt x="484" y="1609"/>
                    </a:cubicBezTo>
                    <a:cubicBezTo>
                      <a:pt x="483" y="1609"/>
                      <a:pt x="482" y="1608"/>
                      <a:pt x="481" y="1608"/>
                    </a:cubicBezTo>
                    <a:cubicBezTo>
                      <a:pt x="477" y="1608"/>
                      <a:pt x="475" y="1609"/>
                      <a:pt x="474" y="1609"/>
                    </a:cubicBezTo>
                    <a:cubicBezTo>
                      <a:pt x="474" y="1609"/>
                      <a:pt x="474" y="1609"/>
                      <a:pt x="474" y="1609"/>
                    </a:cubicBezTo>
                    <a:cubicBezTo>
                      <a:pt x="471" y="1610"/>
                      <a:pt x="470" y="1610"/>
                      <a:pt x="469" y="1609"/>
                    </a:cubicBezTo>
                    <a:cubicBezTo>
                      <a:pt x="468" y="1608"/>
                      <a:pt x="468" y="1607"/>
                      <a:pt x="468" y="1606"/>
                    </a:cubicBezTo>
                    <a:cubicBezTo>
                      <a:pt x="468" y="1602"/>
                      <a:pt x="471" y="1601"/>
                      <a:pt x="472" y="1601"/>
                    </a:cubicBezTo>
                    <a:cubicBezTo>
                      <a:pt x="474" y="1600"/>
                      <a:pt x="477" y="1599"/>
                      <a:pt x="479" y="1598"/>
                    </a:cubicBezTo>
                    <a:cubicBezTo>
                      <a:pt x="480" y="1596"/>
                      <a:pt x="482" y="1596"/>
                      <a:pt x="485" y="1596"/>
                    </a:cubicBezTo>
                    <a:cubicBezTo>
                      <a:pt x="487" y="1597"/>
                      <a:pt x="490" y="1599"/>
                      <a:pt x="490" y="1602"/>
                    </a:cubicBezTo>
                    <a:cubicBezTo>
                      <a:pt x="491" y="1604"/>
                      <a:pt x="490" y="1606"/>
                      <a:pt x="489" y="1608"/>
                    </a:cubicBezTo>
                    <a:cubicBezTo>
                      <a:pt x="488" y="1609"/>
                      <a:pt x="487" y="1610"/>
                      <a:pt x="486" y="1610"/>
                    </a:cubicBezTo>
                    <a:close/>
                    <a:moveTo>
                      <a:pt x="481" y="1604"/>
                    </a:moveTo>
                    <a:cubicBezTo>
                      <a:pt x="483" y="1604"/>
                      <a:pt x="484" y="1604"/>
                      <a:pt x="485" y="1605"/>
                    </a:cubicBezTo>
                    <a:cubicBezTo>
                      <a:pt x="486" y="1604"/>
                      <a:pt x="486" y="1603"/>
                      <a:pt x="486" y="1602"/>
                    </a:cubicBezTo>
                    <a:cubicBezTo>
                      <a:pt x="485" y="1602"/>
                      <a:pt x="483" y="1600"/>
                      <a:pt x="482" y="1601"/>
                    </a:cubicBezTo>
                    <a:cubicBezTo>
                      <a:pt x="481" y="1602"/>
                      <a:pt x="479" y="1603"/>
                      <a:pt x="477" y="1604"/>
                    </a:cubicBezTo>
                    <a:cubicBezTo>
                      <a:pt x="478" y="1604"/>
                      <a:pt x="479" y="1604"/>
                      <a:pt x="481" y="1604"/>
                    </a:cubicBezTo>
                    <a:close/>
                    <a:moveTo>
                      <a:pt x="506" y="1593"/>
                    </a:moveTo>
                    <a:cubicBezTo>
                      <a:pt x="505" y="1593"/>
                      <a:pt x="504" y="1593"/>
                      <a:pt x="503" y="1592"/>
                    </a:cubicBezTo>
                    <a:cubicBezTo>
                      <a:pt x="500" y="1589"/>
                      <a:pt x="501" y="1584"/>
                      <a:pt x="502" y="1580"/>
                    </a:cubicBezTo>
                    <a:cubicBezTo>
                      <a:pt x="504" y="1576"/>
                      <a:pt x="508" y="1574"/>
                      <a:pt x="511" y="1575"/>
                    </a:cubicBezTo>
                    <a:cubicBezTo>
                      <a:pt x="511" y="1575"/>
                      <a:pt x="511" y="1575"/>
                      <a:pt x="511" y="1575"/>
                    </a:cubicBezTo>
                    <a:cubicBezTo>
                      <a:pt x="512" y="1575"/>
                      <a:pt x="513" y="1576"/>
                      <a:pt x="513" y="1576"/>
                    </a:cubicBezTo>
                    <a:cubicBezTo>
                      <a:pt x="514" y="1578"/>
                      <a:pt x="513" y="1580"/>
                      <a:pt x="512" y="1581"/>
                    </a:cubicBezTo>
                    <a:cubicBezTo>
                      <a:pt x="511" y="1582"/>
                      <a:pt x="511" y="1583"/>
                      <a:pt x="511" y="1584"/>
                    </a:cubicBezTo>
                    <a:cubicBezTo>
                      <a:pt x="510" y="1585"/>
                      <a:pt x="510" y="1585"/>
                      <a:pt x="510" y="1586"/>
                    </a:cubicBezTo>
                    <a:cubicBezTo>
                      <a:pt x="509" y="1589"/>
                      <a:pt x="509" y="1592"/>
                      <a:pt x="506" y="1593"/>
                    </a:cubicBezTo>
                    <a:cubicBezTo>
                      <a:pt x="506" y="1593"/>
                      <a:pt x="506" y="1593"/>
                      <a:pt x="506" y="1593"/>
                    </a:cubicBezTo>
                    <a:close/>
                    <a:moveTo>
                      <a:pt x="689" y="1583"/>
                    </a:moveTo>
                    <a:cubicBezTo>
                      <a:pt x="687" y="1583"/>
                      <a:pt x="686" y="1582"/>
                      <a:pt x="686" y="1581"/>
                    </a:cubicBezTo>
                    <a:cubicBezTo>
                      <a:pt x="684" y="1580"/>
                      <a:pt x="684" y="1580"/>
                      <a:pt x="684" y="1580"/>
                    </a:cubicBezTo>
                    <a:cubicBezTo>
                      <a:pt x="684" y="1580"/>
                      <a:pt x="684" y="1580"/>
                      <a:pt x="683" y="1580"/>
                    </a:cubicBezTo>
                    <a:cubicBezTo>
                      <a:pt x="683" y="1580"/>
                      <a:pt x="682" y="1580"/>
                      <a:pt x="682" y="1579"/>
                    </a:cubicBezTo>
                    <a:cubicBezTo>
                      <a:pt x="682" y="1580"/>
                      <a:pt x="682" y="1580"/>
                      <a:pt x="682" y="1580"/>
                    </a:cubicBezTo>
                    <a:cubicBezTo>
                      <a:pt x="681" y="1579"/>
                      <a:pt x="681" y="1579"/>
                      <a:pt x="681" y="1579"/>
                    </a:cubicBezTo>
                    <a:cubicBezTo>
                      <a:pt x="680" y="1578"/>
                      <a:pt x="680" y="1577"/>
                      <a:pt x="680" y="1575"/>
                    </a:cubicBezTo>
                    <a:cubicBezTo>
                      <a:pt x="679" y="1574"/>
                      <a:pt x="680" y="1573"/>
                      <a:pt x="681" y="1573"/>
                    </a:cubicBezTo>
                    <a:cubicBezTo>
                      <a:pt x="681" y="1573"/>
                      <a:pt x="682" y="1572"/>
                      <a:pt x="682" y="1572"/>
                    </a:cubicBezTo>
                    <a:cubicBezTo>
                      <a:pt x="682" y="1571"/>
                      <a:pt x="682" y="1569"/>
                      <a:pt x="682" y="1568"/>
                    </a:cubicBezTo>
                    <a:cubicBezTo>
                      <a:pt x="682" y="1566"/>
                      <a:pt x="682" y="1565"/>
                      <a:pt x="684" y="1564"/>
                    </a:cubicBezTo>
                    <a:cubicBezTo>
                      <a:pt x="684" y="1564"/>
                      <a:pt x="685" y="1563"/>
                      <a:pt x="687" y="1564"/>
                    </a:cubicBezTo>
                    <a:cubicBezTo>
                      <a:pt x="689" y="1566"/>
                      <a:pt x="694" y="1571"/>
                      <a:pt x="694" y="1574"/>
                    </a:cubicBezTo>
                    <a:cubicBezTo>
                      <a:pt x="694" y="1576"/>
                      <a:pt x="693" y="1577"/>
                      <a:pt x="692" y="1578"/>
                    </a:cubicBezTo>
                    <a:cubicBezTo>
                      <a:pt x="692" y="1578"/>
                      <a:pt x="692" y="1578"/>
                      <a:pt x="692" y="1578"/>
                    </a:cubicBezTo>
                    <a:cubicBezTo>
                      <a:pt x="693" y="1580"/>
                      <a:pt x="692" y="1581"/>
                      <a:pt x="691" y="1582"/>
                    </a:cubicBezTo>
                    <a:cubicBezTo>
                      <a:pt x="690" y="1583"/>
                      <a:pt x="690" y="1583"/>
                      <a:pt x="689" y="1583"/>
                    </a:cubicBezTo>
                    <a:close/>
                    <a:moveTo>
                      <a:pt x="688" y="1581"/>
                    </a:moveTo>
                    <a:cubicBezTo>
                      <a:pt x="688" y="1581"/>
                      <a:pt x="688" y="1581"/>
                      <a:pt x="688" y="1581"/>
                    </a:cubicBezTo>
                    <a:close/>
                    <a:moveTo>
                      <a:pt x="686" y="1578"/>
                    </a:moveTo>
                    <a:cubicBezTo>
                      <a:pt x="686" y="1578"/>
                      <a:pt x="686" y="1578"/>
                      <a:pt x="686" y="1578"/>
                    </a:cubicBezTo>
                    <a:cubicBezTo>
                      <a:pt x="686" y="1578"/>
                      <a:pt x="686" y="1578"/>
                      <a:pt x="686" y="1578"/>
                    </a:cubicBezTo>
                    <a:cubicBezTo>
                      <a:pt x="686" y="1578"/>
                      <a:pt x="686" y="1578"/>
                      <a:pt x="686" y="1578"/>
                    </a:cubicBezTo>
                    <a:close/>
                    <a:moveTo>
                      <a:pt x="686" y="1573"/>
                    </a:moveTo>
                    <a:cubicBezTo>
                      <a:pt x="687" y="1573"/>
                      <a:pt x="687" y="1574"/>
                      <a:pt x="687" y="1574"/>
                    </a:cubicBezTo>
                    <a:cubicBezTo>
                      <a:pt x="688" y="1574"/>
                      <a:pt x="688" y="1574"/>
                      <a:pt x="689" y="1575"/>
                    </a:cubicBezTo>
                    <a:cubicBezTo>
                      <a:pt x="689" y="1575"/>
                      <a:pt x="689" y="1575"/>
                      <a:pt x="689" y="1575"/>
                    </a:cubicBezTo>
                    <a:cubicBezTo>
                      <a:pt x="689" y="1575"/>
                      <a:pt x="689" y="1574"/>
                      <a:pt x="689" y="1574"/>
                    </a:cubicBezTo>
                    <a:cubicBezTo>
                      <a:pt x="689" y="1574"/>
                      <a:pt x="688" y="1572"/>
                      <a:pt x="687" y="1571"/>
                    </a:cubicBezTo>
                    <a:cubicBezTo>
                      <a:pt x="687" y="1571"/>
                      <a:pt x="687" y="1572"/>
                      <a:pt x="686" y="1573"/>
                    </a:cubicBezTo>
                    <a:cubicBezTo>
                      <a:pt x="686" y="1573"/>
                      <a:pt x="686" y="1573"/>
                      <a:pt x="686" y="1573"/>
                    </a:cubicBezTo>
                    <a:close/>
                    <a:moveTo>
                      <a:pt x="669" y="1441"/>
                    </a:moveTo>
                    <a:cubicBezTo>
                      <a:pt x="667" y="1441"/>
                      <a:pt x="666" y="1440"/>
                      <a:pt x="665" y="1439"/>
                    </a:cubicBezTo>
                    <a:cubicBezTo>
                      <a:pt x="665" y="1438"/>
                      <a:pt x="665" y="1438"/>
                      <a:pt x="665" y="1438"/>
                    </a:cubicBezTo>
                    <a:cubicBezTo>
                      <a:pt x="665" y="1437"/>
                      <a:pt x="665" y="1437"/>
                      <a:pt x="665" y="1437"/>
                    </a:cubicBezTo>
                    <a:cubicBezTo>
                      <a:pt x="663" y="1437"/>
                      <a:pt x="662" y="1437"/>
                      <a:pt x="662" y="1437"/>
                    </a:cubicBezTo>
                    <a:cubicBezTo>
                      <a:pt x="662" y="1437"/>
                      <a:pt x="662" y="1437"/>
                      <a:pt x="662" y="1437"/>
                    </a:cubicBezTo>
                    <a:cubicBezTo>
                      <a:pt x="661" y="1436"/>
                      <a:pt x="661" y="1436"/>
                      <a:pt x="661" y="1436"/>
                    </a:cubicBezTo>
                    <a:cubicBezTo>
                      <a:pt x="660" y="1435"/>
                      <a:pt x="659" y="1434"/>
                      <a:pt x="659" y="1433"/>
                    </a:cubicBezTo>
                    <a:cubicBezTo>
                      <a:pt x="658" y="1432"/>
                      <a:pt x="659" y="1430"/>
                      <a:pt x="663" y="1428"/>
                    </a:cubicBezTo>
                    <a:cubicBezTo>
                      <a:pt x="664" y="1428"/>
                      <a:pt x="665" y="1428"/>
                      <a:pt x="666" y="1429"/>
                    </a:cubicBezTo>
                    <a:cubicBezTo>
                      <a:pt x="666" y="1429"/>
                      <a:pt x="667" y="1430"/>
                      <a:pt x="667" y="1431"/>
                    </a:cubicBezTo>
                    <a:cubicBezTo>
                      <a:pt x="668" y="1431"/>
                      <a:pt x="668" y="1431"/>
                      <a:pt x="669" y="1431"/>
                    </a:cubicBezTo>
                    <a:cubicBezTo>
                      <a:pt x="670" y="1431"/>
                      <a:pt x="671" y="1431"/>
                      <a:pt x="672" y="1432"/>
                    </a:cubicBezTo>
                    <a:cubicBezTo>
                      <a:pt x="673" y="1433"/>
                      <a:pt x="673" y="1435"/>
                      <a:pt x="672" y="1437"/>
                    </a:cubicBezTo>
                    <a:cubicBezTo>
                      <a:pt x="672" y="1439"/>
                      <a:pt x="671" y="1440"/>
                      <a:pt x="669" y="1441"/>
                    </a:cubicBezTo>
                    <a:cubicBezTo>
                      <a:pt x="669" y="1441"/>
                      <a:pt x="669" y="1441"/>
                      <a:pt x="669" y="1441"/>
                    </a:cubicBezTo>
                    <a:close/>
                    <a:moveTo>
                      <a:pt x="663" y="1437"/>
                    </a:moveTo>
                    <a:cubicBezTo>
                      <a:pt x="663" y="1437"/>
                      <a:pt x="663" y="1437"/>
                      <a:pt x="663" y="1437"/>
                    </a:cubicBezTo>
                    <a:cubicBezTo>
                      <a:pt x="663" y="1437"/>
                      <a:pt x="663" y="1437"/>
                      <a:pt x="663" y="1437"/>
                    </a:cubicBezTo>
                    <a:close/>
                    <a:moveTo>
                      <a:pt x="663" y="1432"/>
                    </a:moveTo>
                    <a:cubicBezTo>
                      <a:pt x="663" y="1432"/>
                      <a:pt x="663" y="1432"/>
                      <a:pt x="663" y="1432"/>
                    </a:cubicBezTo>
                    <a:cubicBezTo>
                      <a:pt x="663" y="1432"/>
                      <a:pt x="663" y="1432"/>
                      <a:pt x="663" y="1432"/>
                    </a:cubicBezTo>
                    <a:close/>
                    <a:moveTo>
                      <a:pt x="1252" y="1438"/>
                    </a:moveTo>
                    <a:cubicBezTo>
                      <a:pt x="1246" y="1438"/>
                      <a:pt x="1239" y="1435"/>
                      <a:pt x="1233" y="1433"/>
                    </a:cubicBezTo>
                    <a:cubicBezTo>
                      <a:pt x="1232" y="1432"/>
                      <a:pt x="1231" y="1432"/>
                      <a:pt x="1230" y="1431"/>
                    </a:cubicBezTo>
                    <a:cubicBezTo>
                      <a:pt x="1223" y="1429"/>
                      <a:pt x="1221" y="1422"/>
                      <a:pt x="1219" y="1416"/>
                    </a:cubicBezTo>
                    <a:cubicBezTo>
                      <a:pt x="1219" y="1415"/>
                      <a:pt x="1219" y="1413"/>
                      <a:pt x="1218" y="1412"/>
                    </a:cubicBezTo>
                    <a:cubicBezTo>
                      <a:pt x="1215" y="1403"/>
                      <a:pt x="1217" y="1395"/>
                      <a:pt x="1223" y="1389"/>
                    </a:cubicBezTo>
                    <a:cubicBezTo>
                      <a:pt x="1228" y="1386"/>
                      <a:pt x="1231" y="1382"/>
                      <a:pt x="1233" y="1379"/>
                    </a:cubicBezTo>
                    <a:cubicBezTo>
                      <a:pt x="1235" y="1378"/>
                      <a:pt x="1236" y="1376"/>
                      <a:pt x="1237" y="1375"/>
                    </a:cubicBezTo>
                    <a:cubicBezTo>
                      <a:pt x="1242" y="1371"/>
                      <a:pt x="1256" y="1368"/>
                      <a:pt x="1256" y="1368"/>
                    </a:cubicBezTo>
                    <a:cubicBezTo>
                      <a:pt x="1256" y="1368"/>
                      <a:pt x="1256" y="1368"/>
                      <a:pt x="1256" y="1368"/>
                    </a:cubicBezTo>
                    <a:cubicBezTo>
                      <a:pt x="1259" y="1367"/>
                      <a:pt x="1267" y="1367"/>
                      <a:pt x="1277" y="1368"/>
                    </a:cubicBezTo>
                    <a:cubicBezTo>
                      <a:pt x="1281" y="1368"/>
                      <a:pt x="1283" y="1368"/>
                      <a:pt x="1285" y="1368"/>
                    </a:cubicBezTo>
                    <a:cubicBezTo>
                      <a:pt x="1287" y="1368"/>
                      <a:pt x="1288" y="1367"/>
                      <a:pt x="1290" y="1367"/>
                    </a:cubicBezTo>
                    <a:cubicBezTo>
                      <a:pt x="1294" y="1366"/>
                      <a:pt x="1300" y="1364"/>
                      <a:pt x="1303" y="1372"/>
                    </a:cubicBezTo>
                    <a:cubicBezTo>
                      <a:pt x="1305" y="1380"/>
                      <a:pt x="1299" y="1388"/>
                      <a:pt x="1293" y="1395"/>
                    </a:cubicBezTo>
                    <a:cubicBezTo>
                      <a:pt x="1291" y="1397"/>
                      <a:pt x="1291" y="1397"/>
                      <a:pt x="1291" y="1397"/>
                    </a:cubicBezTo>
                    <a:cubicBezTo>
                      <a:pt x="1288" y="1400"/>
                      <a:pt x="1288" y="1404"/>
                      <a:pt x="1287" y="1408"/>
                    </a:cubicBezTo>
                    <a:cubicBezTo>
                      <a:pt x="1287" y="1412"/>
                      <a:pt x="1287" y="1416"/>
                      <a:pt x="1284" y="1418"/>
                    </a:cubicBezTo>
                    <a:cubicBezTo>
                      <a:pt x="1279" y="1422"/>
                      <a:pt x="1268" y="1429"/>
                      <a:pt x="1261" y="1434"/>
                    </a:cubicBezTo>
                    <a:cubicBezTo>
                      <a:pt x="1259" y="1436"/>
                      <a:pt x="1259" y="1436"/>
                      <a:pt x="1259" y="1436"/>
                    </a:cubicBezTo>
                    <a:cubicBezTo>
                      <a:pt x="1257" y="1437"/>
                      <a:pt x="1254" y="1438"/>
                      <a:pt x="1252" y="1438"/>
                    </a:cubicBezTo>
                    <a:close/>
                    <a:moveTo>
                      <a:pt x="1257" y="1372"/>
                    </a:moveTo>
                    <a:cubicBezTo>
                      <a:pt x="1257" y="1372"/>
                      <a:pt x="1257" y="1372"/>
                      <a:pt x="1257" y="1372"/>
                    </a:cubicBezTo>
                    <a:cubicBezTo>
                      <a:pt x="1252" y="1373"/>
                      <a:pt x="1243" y="1376"/>
                      <a:pt x="1240" y="1379"/>
                    </a:cubicBezTo>
                    <a:cubicBezTo>
                      <a:pt x="1239" y="1380"/>
                      <a:pt x="1238" y="1381"/>
                      <a:pt x="1237" y="1382"/>
                    </a:cubicBezTo>
                    <a:cubicBezTo>
                      <a:pt x="1234" y="1385"/>
                      <a:pt x="1231" y="1389"/>
                      <a:pt x="1226" y="1393"/>
                    </a:cubicBezTo>
                    <a:cubicBezTo>
                      <a:pt x="1220" y="1399"/>
                      <a:pt x="1221" y="1405"/>
                      <a:pt x="1222" y="1410"/>
                    </a:cubicBezTo>
                    <a:cubicBezTo>
                      <a:pt x="1223" y="1412"/>
                      <a:pt x="1223" y="1413"/>
                      <a:pt x="1224" y="1415"/>
                    </a:cubicBezTo>
                    <a:cubicBezTo>
                      <a:pt x="1225" y="1420"/>
                      <a:pt x="1227" y="1425"/>
                      <a:pt x="1231" y="1427"/>
                    </a:cubicBezTo>
                    <a:cubicBezTo>
                      <a:pt x="1232" y="1427"/>
                      <a:pt x="1234" y="1428"/>
                      <a:pt x="1235" y="1428"/>
                    </a:cubicBezTo>
                    <a:cubicBezTo>
                      <a:pt x="1241" y="1431"/>
                      <a:pt x="1252" y="1435"/>
                      <a:pt x="1256" y="1432"/>
                    </a:cubicBezTo>
                    <a:cubicBezTo>
                      <a:pt x="1259" y="1430"/>
                      <a:pt x="1259" y="1430"/>
                      <a:pt x="1259" y="1430"/>
                    </a:cubicBezTo>
                    <a:cubicBezTo>
                      <a:pt x="1265" y="1426"/>
                      <a:pt x="1276" y="1419"/>
                      <a:pt x="1280" y="1415"/>
                    </a:cubicBezTo>
                    <a:cubicBezTo>
                      <a:pt x="1282" y="1413"/>
                      <a:pt x="1282" y="1411"/>
                      <a:pt x="1283" y="1407"/>
                    </a:cubicBezTo>
                    <a:cubicBezTo>
                      <a:pt x="1283" y="1404"/>
                      <a:pt x="1284" y="1399"/>
                      <a:pt x="1288" y="1394"/>
                    </a:cubicBezTo>
                    <a:cubicBezTo>
                      <a:pt x="1290" y="1392"/>
                      <a:pt x="1290" y="1392"/>
                      <a:pt x="1290" y="1392"/>
                    </a:cubicBezTo>
                    <a:cubicBezTo>
                      <a:pt x="1295" y="1385"/>
                      <a:pt x="1300" y="1379"/>
                      <a:pt x="1298" y="1374"/>
                    </a:cubicBezTo>
                    <a:cubicBezTo>
                      <a:pt x="1297" y="1370"/>
                      <a:pt x="1296" y="1370"/>
                      <a:pt x="1291" y="1371"/>
                    </a:cubicBezTo>
                    <a:cubicBezTo>
                      <a:pt x="1289" y="1372"/>
                      <a:pt x="1287" y="1372"/>
                      <a:pt x="1285" y="1372"/>
                    </a:cubicBezTo>
                    <a:cubicBezTo>
                      <a:pt x="1283" y="1372"/>
                      <a:pt x="1281" y="1372"/>
                      <a:pt x="1277" y="1372"/>
                    </a:cubicBezTo>
                    <a:cubicBezTo>
                      <a:pt x="1270" y="1372"/>
                      <a:pt x="1259" y="1372"/>
                      <a:pt x="1257" y="1372"/>
                    </a:cubicBezTo>
                    <a:close/>
                    <a:moveTo>
                      <a:pt x="683" y="1418"/>
                    </a:moveTo>
                    <a:cubicBezTo>
                      <a:pt x="683" y="1418"/>
                      <a:pt x="683" y="1418"/>
                      <a:pt x="683" y="1418"/>
                    </a:cubicBezTo>
                    <a:cubicBezTo>
                      <a:pt x="681" y="1418"/>
                      <a:pt x="679" y="1416"/>
                      <a:pt x="679" y="1413"/>
                    </a:cubicBezTo>
                    <a:cubicBezTo>
                      <a:pt x="679" y="1412"/>
                      <a:pt x="679" y="1411"/>
                      <a:pt x="679" y="1409"/>
                    </a:cubicBezTo>
                    <a:cubicBezTo>
                      <a:pt x="679" y="1406"/>
                      <a:pt x="679" y="1402"/>
                      <a:pt x="677" y="1400"/>
                    </a:cubicBezTo>
                    <a:cubicBezTo>
                      <a:pt x="676" y="1397"/>
                      <a:pt x="676" y="1395"/>
                      <a:pt x="677" y="1394"/>
                    </a:cubicBezTo>
                    <a:cubicBezTo>
                      <a:pt x="678" y="1392"/>
                      <a:pt x="680" y="1391"/>
                      <a:pt x="681" y="1391"/>
                    </a:cubicBezTo>
                    <a:cubicBezTo>
                      <a:pt x="681" y="1391"/>
                      <a:pt x="681" y="1391"/>
                      <a:pt x="681" y="1391"/>
                    </a:cubicBezTo>
                    <a:cubicBezTo>
                      <a:pt x="683" y="1391"/>
                      <a:pt x="688" y="1390"/>
                      <a:pt x="691" y="1393"/>
                    </a:cubicBezTo>
                    <a:cubicBezTo>
                      <a:pt x="692" y="1394"/>
                      <a:pt x="693" y="1396"/>
                      <a:pt x="693" y="1399"/>
                    </a:cubicBezTo>
                    <a:cubicBezTo>
                      <a:pt x="693" y="1404"/>
                      <a:pt x="691" y="1407"/>
                      <a:pt x="690" y="1410"/>
                    </a:cubicBezTo>
                    <a:cubicBezTo>
                      <a:pt x="689" y="1411"/>
                      <a:pt x="689" y="1412"/>
                      <a:pt x="688" y="1413"/>
                    </a:cubicBezTo>
                    <a:cubicBezTo>
                      <a:pt x="687" y="1416"/>
                      <a:pt x="685" y="1418"/>
                      <a:pt x="683" y="1418"/>
                    </a:cubicBezTo>
                    <a:close/>
                    <a:moveTo>
                      <a:pt x="682" y="1396"/>
                    </a:moveTo>
                    <a:cubicBezTo>
                      <a:pt x="682" y="1396"/>
                      <a:pt x="681" y="1396"/>
                      <a:pt x="681" y="1396"/>
                    </a:cubicBezTo>
                    <a:cubicBezTo>
                      <a:pt x="681" y="1396"/>
                      <a:pt x="681" y="1397"/>
                      <a:pt x="681" y="1397"/>
                    </a:cubicBezTo>
                    <a:cubicBezTo>
                      <a:pt x="684" y="1401"/>
                      <a:pt x="684" y="1406"/>
                      <a:pt x="683" y="1409"/>
                    </a:cubicBezTo>
                    <a:cubicBezTo>
                      <a:pt x="683" y="1411"/>
                      <a:pt x="683" y="1412"/>
                      <a:pt x="683" y="1413"/>
                    </a:cubicBezTo>
                    <a:cubicBezTo>
                      <a:pt x="683" y="1412"/>
                      <a:pt x="684" y="1412"/>
                      <a:pt x="684" y="1412"/>
                    </a:cubicBezTo>
                    <a:cubicBezTo>
                      <a:pt x="684" y="1410"/>
                      <a:pt x="685" y="1409"/>
                      <a:pt x="686" y="1407"/>
                    </a:cubicBezTo>
                    <a:cubicBezTo>
                      <a:pt x="687" y="1405"/>
                      <a:pt x="689" y="1403"/>
                      <a:pt x="689" y="1399"/>
                    </a:cubicBezTo>
                    <a:cubicBezTo>
                      <a:pt x="689" y="1398"/>
                      <a:pt x="688" y="1397"/>
                      <a:pt x="688" y="1397"/>
                    </a:cubicBezTo>
                    <a:cubicBezTo>
                      <a:pt x="686" y="1396"/>
                      <a:pt x="684" y="1395"/>
                      <a:pt x="682" y="1396"/>
                    </a:cubicBezTo>
                    <a:close/>
                    <a:moveTo>
                      <a:pt x="1274" y="1361"/>
                    </a:moveTo>
                    <a:cubicBezTo>
                      <a:pt x="1262" y="1361"/>
                      <a:pt x="1260" y="1352"/>
                      <a:pt x="1258" y="1344"/>
                    </a:cubicBezTo>
                    <a:cubicBezTo>
                      <a:pt x="1258" y="1342"/>
                      <a:pt x="1257" y="1340"/>
                      <a:pt x="1257" y="1338"/>
                    </a:cubicBezTo>
                    <a:cubicBezTo>
                      <a:pt x="1255" y="1331"/>
                      <a:pt x="1254" y="1326"/>
                      <a:pt x="1257" y="1323"/>
                    </a:cubicBezTo>
                    <a:cubicBezTo>
                      <a:pt x="1260" y="1321"/>
                      <a:pt x="1260" y="1318"/>
                      <a:pt x="1259" y="1317"/>
                    </a:cubicBezTo>
                    <a:cubicBezTo>
                      <a:pt x="1258" y="1315"/>
                      <a:pt x="1252" y="1315"/>
                      <a:pt x="1245" y="1317"/>
                    </a:cubicBezTo>
                    <a:cubicBezTo>
                      <a:pt x="1244" y="1317"/>
                      <a:pt x="1244" y="1317"/>
                      <a:pt x="1244" y="1317"/>
                    </a:cubicBezTo>
                    <a:cubicBezTo>
                      <a:pt x="1241" y="1318"/>
                      <a:pt x="1238" y="1319"/>
                      <a:pt x="1235" y="1318"/>
                    </a:cubicBezTo>
                    <a:cubicBezTo>
                      <a:pt x="1234" y="1317"/>
                      <a:pt x="1233" y="1316"/>
                      <a:pt x="1233" y="1314"/>
                    </a:cubicBezTo>
                    <a:cubicBezTo>
                      <a:pt x="1233" y="1313"/>
                      <a:pt x="1230" y="1313"/>
                      <a:pt x="1229" y="1313"/>
                    </a:cubicBezTo>
                    <a:cubicBezTo>
                      <a:pt x="1227" y="1313"/>
                      <a:pt x="1224" y="1312"/>
                      <a:pt x="1222" y="1311"/>
                    </a:cubicBezTo>
                    <a:cubicBezTo>
                      <a:pt x="1220" y="1310"/>
                      <a:pt x="1218" y="1311"/>
                      <a:pt x="1215" y="1314"/>
                    </a:cubicBezTo>
                    <a:cubicBezTo>
                      <a:pt x="1214" y="1314"/>
                      <a:pt x="1213" y="1315"/>
                      <a:pt x="1212" y="1315"/>
                    </a:cubicBezTo>
                    <a:cubicBezTo>
                      <a:pt x="1206" y="1319"/>
                      <a:pt x="1198" y="1316"/>
                      <a:pt x="1198" y="1316"/>
                    </a:cubicBezTo>
                    <a:cubicBezTo>
                      <a:pt x="1199" y="1311"/>
                      <a:pt x="1199" y="1311"/>
                      <a:pt x="1199" y="1311"/>
                    </a:cubicBezTo>
                    <a:cubicBezTo>
                      <a:pt x="1201" y="1312"/>
                      <a:pt x="1206" y="1313"/>
                      <a:pt x="1210" y="1311"/>
                    </a:cubicBezTo>
                    <a:cubicBezTo>
                      <a:pt x="1211" y="1311"/>
                      <a:pt x="1211" y="1310"/>
                      <a:pt x="1212" y="1310"/>
                    </a:cubicBezTo>
                    <a:cubicBezTo>
                      <a:pt x="1216" y="1307"/>
                      <a:pt x="1220" y="1305"/>
                      <a:pt x="1224" y="1307"/>
                    </a:cubicBezTo>
                    <a:cubicBezTo>
                      <a:pt x="1226" y="1308"/>
                      <a:pt x="1228" y="1308"/>
                      <a:pt x="1229" y="1308"/>
                    </a:cubicBezTo>
                    <a:cubicBezTo>
                      <a:pt x="1233" y="1309"/>
                      <a:pt x="1237" y="1309"/>
                      <a:pt x="1238" y="1313"/>
                    </a:cubicBezTo>
                    <a:cubicBezTo>
                      <a:pt x="1238" y="1314"/>
                      <a:pt x="1238" y="1314"/>
                      <a:pt x="1238" y="1314"/>
                    </a:cubicBezTo>
                    <a:cubicBezTo>
                      <a:pt x="1238" y="1314"/>
                      <a:pt x="1242" y="1313"/>
                      <a:pt x="1243" y="1313"/>
                    </a:cubicBezTo>
                    <a:cubicBezTo>
                      <a:pt x="1244" y="1313"/>
                      <a:pt x="1244" y="1313"/>
                      <a:pt x="1244" y="1313"/>
                    </a:cubicBezTo>
                    <a:cubicBezTo>
                      <a:pt x="1248" y="1312"/>
                      <a:pt x="1259" y="1309"/>
                      <a:pt x="1263" y="1314"/>
                    </a:cubicBezTo>
                    <a:cubicBezTo>
                      <a:pt x="1271" y="1314"/>
                      <a:pt x="1289" y="1316"/>
                      <a:pt x="1292" y="1316"/>
                    </a:cubicBezTo>
                    <a:cubicBezTo>
                      <a:pt x="1292" y="1317"/>
                      <a:pt x="1292" y="1317"/>
                      <a:pt x="1292" y="1317"/>
                    </a:cubicBezTo>
                    <a:cubicBezTo>
                      <a:pt x="1292" y="1317"/>
                      <a:pt x="1292" y="1317"/>
                      <a:pt x="1292" y="1317"/>
                    </a:cubicBezTo>
                    <a:cubicBezTo>
                      <a:pt x="1296" y="1315"/>
                      <a:pt x="1303" y="1315"/>
                      <a:pt x="1309" y="1314"/>
                    </a:cubicBezTo>
                    <a:cubicBezTo>
                      <a:pt x="1314" y="1314"/>
                      <a:pt x="1320" y="1313"/>
                      <a:pt x="1322" y="1312"/>
                    </a:cubicBezTo>
                    <a:cubicBezTo>
                      <a:pt x="1324" y="1311"/>
                      <a:pt x="1324" y="1311"/>
                      <a:pt x="1324" y="1311"/>
                    </a:cubicBezTo>
                    <a:cubicBezTo>
                      <a:pt x="1328" y="1309"/>
                      <a:pt x="1332" y="1307"/>
                      <a:pt x="1340" y="1305"/>
                    </a:cubicBezTo>
                    <a:cubicBezTo>
                      <a:pt x="1348" y="1303"/>
                      <a:pt x="1358" y="1301"/>
                      <a:pt x="1367" y="1298"/>
                    </a:cubicBezTo>
                    <a:cubicBezTo>
                      <a:pt x="1369" y="1298"/>
                      <a:pt x="1369" y="1298"/>
                      <a:pt x="1369" y="1298"/>
                    </a:cubicBezTo>
                    <a:cubicBezTo>
                      <a:pt x="1375" y="1296"/>
                      <a:pt x="1385" y="1293"/>
                      <a:pt x="1387" y="1289"/>
                    </a:cubicBezTo>
                    <a:cubicBezTo>
                      <a:pt x="1389" y="1286"/>
                      <a:pt x="1387" y="1275"/>
                      <a:pt x="1386" y="1270"/>
                    </a:cubicBezTo>
                    <a:cubicBezTo>
                      <a:pt x="1386" y="1269"/>
                      <a:pt x="1386" y="1269"/>
                      <a:pt x="1386" y="1269"/>
                    </a:cubicBezTo>
                    <a:cubicBezTo>
                      <a:pt x="1385" y="1267"/>
                      <a:pt x="1386" y="1266"/>
                      <a:pt x="1387" y="1265"/>
                    </a:cubicBezTo>
                    <a:cubicBezTo>
                      <a:pt x="1388" y="1265"/>
                      <a:pt x="1389" y="1264"/>
                      <a:pt x="1392" y="1265"/>
                    </a:cubicBezTo>
                    <a:cubicBezTo>
                      <a:pt x="1396" y="1266"/>
                      <a:pt x="1401" y="1271"/>
                      <a:pt x="1402" y="1275"/>
                    </a:cubicBezTo>
                    <a:cubicBezTo>
                      <a:pt x="1402" y="1279"/>
                      <a:pt x="1404" y="1282"/>
                      <a:pt x="1405" y="1282"/>
                    </a:cubicBezTo>
                    <a:cubicBezTo>
                      <a:pt x="1406" y="1282"/>
                      <a:pt x="1406" y="1283"/>
                      <a:pt x="1408" y="1282"/>
                    </a:cubicBezTo>
                    <a:cubicBezTo>
                      <a:pt x="1410" y="1279"/>
                      <a:pt x="1413" y="1279"/>
                      <a:pt x="1416" y="1279"/>
                    </a:cubicBezTo>
                    <a:cubicBezTo>
                      <a:pt x="1418" y="1278"/>
                      <a:pt x="1421" y="1278"/>
                      <a:pt x="1425" y="1276"/>
                    </a:cubicBezTo>
                    <a:cubicBezTo>
                      <a:pt x="1427" y="1275"/>
                      <a:pt x="1429" y="1274"/>
                      <a:pt x="1430" y="1273"/>
                    </a:cubicBezTo>
                    <a:cubicBezTo>
                      <a:pt x="1437" y="1269"/>
                      <a:pt x="1445" y="1265"/>
                      <a:pt x="1451" y="1268"/>
                    </a:cubicBezTo>
                    <a:cubicBezTo>
                      <a:pt x="1455" y="1270"/>
                      <a:pt x="1461" y="1268"/>
                      <a:pt x="1466" y="1266"/>
                    </a:cubicBezTo>
                    <a:cubicBezTo>
                      <a:pt x="1469" y="1265"/>
                      <a:pt x="1472" y="1264"/>
                      <a:pt x="1475" y="1264"/>
                    </a:cubicBezTo>
                    <a:cubicBezTo>
                      <a:pt x="1482" y="1262"/>
                      <a:pt x="1491" y="1255"/>
                      <a:pt x="1496" y="1249"/>
                    </a:cubicBezTo>
                    <a:cubicBezTo>
                      <a:pt x="1497" y="1247"/>
                      <a:pt x="1499" y="1246"/>
                      <a:pt x="1500" y="1244"/>
                    </a:cubicBezTo>
                    <a:cubicBezTo>
                      <a:pt x="1503" y="1240"/>
                      <a:pt x="1505" y="1236"/>
                      <a:pt x="1510" y="1235"/>
                    </a:cubicBezTo>
                    <a:cubicBezTo>
                      <a:pt x="1512" y="1235"/>
                      <a:pt x="1514" y="1235"/>
                      <a:pt x="1515" y="1235"/>
                    </a:cubicBezTo>
                    <a:cubicBezTo>
                      <a:pt x="1518" y="1235"/>
                      <a:pt x="1520" y="1236"/>
                      <a:pt x="1524" y="1232"/>
                    </a:cubicBezTo>
                    <a:cubicBezTo>
                      <a:pt x="1527" y="1236"/>
                      <a:pt x="1527" y="1236"/>
                      <a:pt x="1527" y="1236"/>
                    </a:cubicBezTo>
                    <a:cubicBezTo>
                      <a:pt x="1521" y="1240"/>
                      <a:pt x="1518" y="1240"/>
                      <a:pt x="1515" y="1240"/>
                    </a:cubicBezTo>
                    <a:cubicBezTo>
                      <a:pt x="1513" y="1240"/>
                      <a:pt x="1512" y="1240"/>
                      <a:pt x="1511" y="1240"/>
                    </a:cubicBezTo>
                    <a:cubicBezTo>
                      <a:pt x="1508" y="1240"/>
                      <a:pt x="1506" y="1243"/>
                      <a:pt x="1504" y="1247"/>
                    </a:cubicBezTo>
                    <a:cubicBezTo>
                      <a:pt x="1502" y="1248"/>
                      <a:pt x="1501" y="1250"/>
                      <a:pt x="1500" y="1252"/>
                    </a:cubicBezTo>
                    <a:cubicBezTo>
                      <a:pt x="1497" y="1255"/>
                      <a:pt x="1487" y="1266"/>
                      <a:pt x="1476" y="1268"/>
                    </a:cubicBezTo>
                    <a:cubicBezTo>
                      <a:pt x="1473" y="1269"/>
                      <a:pt x="1470" y="1270"/>
                      <a:pt x="1468" y="1271"/>
                    </a:cubicBezTo>
                    <a:cubicBezTo>
                      <a:pt x="1461" y="1273"/>
                      <a:pt x="1455" y="1275"/>
                      <a:pt x="1449" y="1272"/>
                    </a:cubicBezTo>
                    <a:cubicBezTo>
                      <a:pt x="1445" y="1270"/>
                      <a:pt x="1439" y="1273"/>
                      <a:pt x="1432" y="1277"/>
                    </a:cubicBezTo>
                    <a:cubicBezTo>
                      <a:pt x="1431" y="1278"/>
                      <a:pt x="1429" y="1279"/>
                      <a:pt x="1428" y="1280"/>
                    </a:cubicBezTo>
                    <a:cubicBezTo>
                      <a:pt x="1423" y="1282"/>
                      <a:pt x="1419" y="1283"/>
                      <a:pt x="1417" y="1283"/>
                    </a:cubicBezTo>
                    <a:cubicBezTo>
                      <a:pt x="1414" y="1284"/>
                      <a:pt x="1412" y="1284"/>
                      <a:pt x="1410" y="1285"/>
                    </a:cubicBezTo>
                    <a:cubicBezTo>
                      <a:pt x="1408" y="1287"/>
                      <a:pt x="1406" y="1287"/>
                      <a:pt x="1404" y="1286"/>
                    </a:cubicBezTo>
                    <a:cubicBezTo>
                      <a:pt x="1400" y="1285"/>
                      <a:pt x="1398" y="1281"/>
                      <a:pt x="1397" y="1276"/>
                    </a:cubicBezTo>
                    <a:cubicBezTo>
                      <a:pt x="1397" y="1273"/>
                      <a:pt x="1393" y="1270"/>
                      <a:pt x="1390" y="1269"/>
                    </a:cubicBezTo>
                    <a:cubicBezTo>
                      <a:pt x="1390" y="1269"/>
                      <a:pt x="1390" y="1269"/>
                      <a:pt x="1390" y="1269"/>
                    </a:cubicBezTo>
                    <a:cubicBezTo>
                      <a:pt x="1392" y="1278"/>
                      <a:pt x="1394" y="1287"/>
                      <a:pt x="1391" y="1292"/>
                    </a:cubicBezTo>
                    <a:cubicBezTo>
                      <a:pt x="1388" y="1296"/>
                      <a:pt x="1379" y="1299"/>
                      <a:pt x="1370" y="1302"/>
                    </a:cubicBezTo>
                    <a:cubicBezTo>
                      <a:pt x="1368" y="1303"/>
                      <a:pt x="1368" y="1303"/>
                      <a:pt x="1368" y="1303"/>
                    </a:cubicBezTo>
                    <a:cubicBezTo>
                      <a:pt x="1359" y="1305"/>
                      <a:pt x="1349" y="1308"/>
                      <a:pt x="1341" y="1310"/>
                    </a:cubicBezTo>
                    <a:cubicBezTo>
                      <a:pt x="1334" y="1312"/>
                      <a:pt x="1330" y="1313"/>
                      <a:pt x="1326" y="1315"/>
                    </a:cubicBezTo>
                    <a:cubicBezTo>
                      <a:pt x="1324" y="1316"/>
                      <a:pt x="1324" y="1316"/>
                      <a:pt x="1324" y="1316"/>
                    </a:cubicBezTo>
                    <a:cubicBezTo>
                      <a:pt x="1321" y="1318"/>
                      <a:pt x="1316" y="1318"/>
                      <a:pt x="1309" y="1319"/>
                    </a:cubicBezTo>
                    <a:cubicBezTo>
                      <a:pt x="1303" y="1319"/>
                      <a:pt x="1297" y="1320"/>
                      <a:pt x="1294" y="1321"/>
                    </a:cubicBezTo>
                    <a:cubicBezTo>
                      <a:pt x="1289" y="1323"/>
                      <a:pt x="1287" y="1325"/>
                      <a:pt x="1287" y="1327"/>
                    </a:cubicBezTo>
                    <a:cubicBezTo>
                      <a:pt x="1287" y="1330"/>
                      <a:pt x="1287" y="1332"/>
                      <a:pt x="1286" y="1333"/>
                    </a:cubicBezTo>
                    <a:cubicBezTo>
                      <a:pt x="1285" y="1334"/>
                      <a:pt x="1283" y="1334"/>
                      <a:pt x="1282" y="1334"/>
                    </a:cubicBezTo>
                    <a:cubicBezTo>
                      <a:pt x="1281" y="1335"/>
                      <a:pt x="1280" y="1335"/>
                      <a:pt x="1279" y="1335"/>
                    </a:cubicBezTo>
                    <a:cubicBezTo>
                      <a:pt x="1279" y="1336"/>
                      <a:pt x="1279" y="1336"/>
                      <a:pt x="1280" y="1337"/>
                    </a:cubicBezTo>
                    <a:cubicBezTo>
                      <a:pt x="1280" y="1337"/>
                      <a:pt x="1281" y="1338"/>
                      <a:pt x="1282" y="1339"/>
                    </a:cubicBezTo>
                    <a:cubicBezTo>
                      <a:pt x="1285" y="1343"/>
                      <a:pt x="1288" y="1347"/>
                      <a:pt x="1288" y="1351"/>
                    </a:cubicBezTo>
                    <a:cubicBezTo>
                      <a:pt x="1287" y="1354"/>
                      <a:pt x="1286" y="1361"/>
                      <a:pt x="1274" y="1361"/>
                    </a:cubicBezTo>
                    <a:close/>
                    <a:moveTo>
                      <a:pt x="1264" y="1319"/>
                    </a:moveTo>
                    <a:cubicBezTo>
                      <a:pt x="1264" y="1321"/>
                      <a:pt x="1263" y="1324"/>
                      <a:pt x="1260" y="1327"/>
                    </a:cubicBezTo>
                    <a:cubicBezTo>
                      <a:pt x="1259" y="1328"/>
                      <a:pt x="1260" y="1333"/>
                      <a:pt x="1261" y="1337"/>
                    </a:cubicBezTo>
                    <a:cubicBezTo>
                      <a:pt x="1262" y="1339"/>
                      <a:pt x="1262" y="1341"/>
                      <a:pt x="1263" y="1343"/>
                    </a:cubicBezTo>
                    <a:cubicBezTo>
                      <a:pt x="1265" y="1352"/>
                      <a:pt x="1266" y="1357"/>
                      <a:pt x="1274" y="1357"/>
                    </a:cubicBezTo>
                    <a:cubicBezTo>
                      <a:pt x="1282" y="1357"/>
                      <a:pt x="1283" y="1353"/>
                      <a:pt x="1283" y="1350"/>
                    </a:cubicBezTo>
                    <a:cubicBezTo>
                      <a:pt x="1283" y="1349"/>
                      <a:pt x="1280" y="1344"/>
                      <a:pt x="1278" y="1342"/>
                    </a:cubicBezTo>
                    <a:cubicBezTo>
                      <a:pt x="1277" y="1341"/>
                      <a:pt x="1277" y="1340"/>
                      <a:pt x="1276" y="1340"/>
                    </a:cubicBezTo>
                    <a:cubicBezTo>
                      <a:pt x="1275" y="1339"/>
                      <a:pt x="1274" y="1336"/>
                      <a:pt x="1274" y="1334"/>
                    </a:cubicBezTo>
                    <a:cubicBezTo>
                      <a:pt x="1274" y="1333"/>
                      <a:pt x="1275" y="1332"/>
                      <a:pt x="1276" y="1331"/>
                    </a:cubicBezTo>
                    <a:cubicBezTo>
                      <a:pt x="1279" y="1330"/>
                      <a:pt x="1281" y="1330"/>
                      <a:pt x="1282" y="1330"/>
                    </a:cubicBezTo>
                    <a:cubicBezTo>
                      <a:pt x="1282" y="1330"/>
                      <a:pt x="1282" y="1330"/>
                      <a:pt x="1282" y="1330"/>
                    </a:cubicBezTo>
                    <a:cubicBezTo>
                      <a:pt x="1282" y="1329"/>
                      <a:pt x="1282" y="1329"/>
                      <a:pt x="1282" y="1328"/>
                    </a:cubicBezTo>
                    <a:cubicBezTo>
                      <a:pt x="1282" y="1325"/>
                      <a:pt x="1283" y="1322"/>
                      <a:pt x="1286" y="1320"/>
                    </a:cubicBezTo>
                    <a:cubicBezTo>
                      <a:pt x="1279" y="1320"/>
                      <a:pt x="1269" y="1319"/>
                      <a:pt x="1264" y="1319"/>
                    </a:cubicBezTo>
                    <a:close/>
                    <a:moveTo>
                      <a:pt x="983" y="1355"/>
                    </a:moveTo>
                    <a:cubicBezTo>
                      <a:pt x="982" y="1355"/>
                      <a:pt x="981" y="1355"/>
                      <a:pt x="981" y="1355"/>
                    </a:cubicBezTo>
                    <a:cubicBezTo>
                      <a:pt x="980" y="1354"/>
                      <a:pt x="979" y="1353"/>
                      <a:pt x="979" y="1352"/>
                    </a:cubicBezTo>
                    <a:cubicBezTo>
                      <a:pt x="978" y="1349"/>
                      <a:pt x="981" y="1347"/>
                      <a:pt x="982" y="1346"/>
                    </a:cubicBezTo>
                    <a:cubicBezTo>
                      <a:pt x="984" y="1345"/>
                      <a:pt x="986" y="1345"/>
                      <a:pt x="987" y="1346"/>
                    </a:cubicBezTo>
                    <a:cubicBezTo>
                      <a:pt x="988" y="1347"/>
                      <a:pt x="988" y="1350"/>
                      <a:pt x="987" y="1352"/>
                    </a:cubicBezTo>
                    <a:cubicBezTo>
                      <a:pt x="987" y="1353"/>
                      <a:pt x="987" y="1353"/>
                      <a:pt x="987" y="1353"/>
                    </a:cubicBezTo>
                    <a:cubicBezTo>
                      <a:pt x="986" y="1354"/>
                      <a:pt x="986" y="1355"/>
                      <a:pt x="984" y="1355"/>
                    </a:cubicBezTo>
                    <a:cubicBezTo>
                      <a:pt x="984" y="1355"/>
                      <a:pt x="984" y="1355"/>
                      <a:pt x="984" y="1355"/>
                    </a:cubicBezTo>
                    <a:cubicBezTo>
                      <a:pt x="983" y="1355"/>
                      <a:pt x="983" y="1355"/>
                      <a:pt x="983" y="1355"/>
                    </a:cubicBezTo>
                    <a:close/>
                    <a:moveTo>
                      <a:pt x="990" y="1338"/>
                    </a:moveTo>
                    <a:cubicBezTo>
                      <a:pt x="990" y="1338"/>
                      <a:pt x="989" y="1338"/>
                      <a:pt x="988" y="1337"/>
                    </a:cubicBezTo>
                    <a:cubicBezTo>
                      <a:pt x="987" y="1337"/>
                      <a:pt x="986" y="1336"/>
                      <a:pt x="987" y="1333"/>
                    </a:cubicBezTo>
                    <a:cubicBezTo>
                      <a:pt x="987" y="1333"/>
                      <a:pt x="987" y="1333"/>
                      <a:pt x="987" y="1333"/>
                    </a:cubicBezTo>
                    <a:cubicBezTo>
                      <a:pt x="987" y="1333"/>
                      <a:pt x="987" y="1332"/>
                      <a:pt x="987" y="1332"/>
                    </a:cubicBezTo>
                    <a:cubicBezTo>
                      <a:pt x="987" y="1332"/>
                      <a:pt x="987" y="1333"/>
                      <a:pt x="987" y="1333"/>
                    </a:cubicBezTo>
                    <a:cubicBezTo>
                      <a:pt x="991" y="1330"/>
                      <a:pt x="991" y="1330"/>
                      <a:pt x="991" y="1330"/>
                    </a:cubicBezTo>
                    <a:cubicBezTo>
                      <a:pt x="990" y="1330"/>
                      <a:pt x="990" y="1330"/>
                      <a:pt x="990" y="1330"/>
                    </a:cubicBezTo>
                    <a:cubicBezTo>
                      <a:pt x="990" y="1330"/>
                      <a:pt x="990" y="1330"/>
                      <a:pt x="991" y="1330"/>
                    </a:cubicBezTo>
                    <a:cubicBezTo>
                      <a:pt x="995" y="1330"/>
                      <a:pt x="996" y="1332"/>
                      <a:pt x="996" y="1333"/>
                    </a:cubicBezTo>
                    <a:cubicBezTo>
                      <a:pt x="996" y="1334"/>
                      <a:pt x="996" y="1335"/>
                      <a:pt x="994" y="1337"/>
                    </a:cubicBezTo>
                    <a:cubicBezTo>
                      <a:pt x="993" y="1337"/>
                      <a:pt x="992" y="1338"/>
                      <a:pt x="990" y="1338"/>
                    </a:cubicBezTo>
                    <a:close/>
                    <a:moveTo>
                      <a:pt x="1061" y="1335"/>
                    </a:moveTo>
                    <a:cubicBezTo>
                      <a:pt x="1060" y="1335"/>
                      <a:pt x="1058" y="1335"/>
                      <a:pt x="1057" y="1334"/>
                    </a:cubicBezTo>
                    <a:cubicBezTo>
                      <a:pt x="1056" y="1333"/>
                      <a:pt x="1056" y="1333"/>
                      <a:pt x="1056" y="1333"/>
                    </a:cubicBezTo>
                    <a:cubicBezTo>
                      <a:pt x="1056" y="1333"/>
                      <a:pt x="1054" y="1332"/>
                      <a:pt x="1055" y="1330"/>
                    </a:cubicBezTo>
                    <a:cubicBezTo>
                      <a:pt x="1055" y="1330"/>
                      <a:pt x="1055" y="1330"/>
                      <a:pt x="1055" y="1330"/>
                    </a:cubicBezTo>
                    <a:cubicBezTo>
                      <a:pt x="1055" y="1327"/>
                      <a:pt x="1057" y="1326"/>
                      <a:pt x="1059" y="1326"/>
                    </a:cubicBezTo>
                    <a:cubicBezTo>
                      <a:pt x="1063" y="1326"/>
                      <a:pt x="1064" y="1329"/>
                      <a:pt x="1064" y="1330"/>
                    </a:cubicBezTo>
                    <a:cubicBezTo>
                      <a:pt x="1065" y="1332"/>
                      <a:pt x="1064" y="1334"/>
                      <a:pt x="1063" y="1335"/>
                    </a:cubicBezTo>
                    <a:cubicBezTo>
                      <a:pt x="1063" y="1335"/>
                      <a:pt x="1062" y="1335"/>
                      <a:pt x="1061" y="1335"/>
                    </a:cubicBezTo>
                    <a:close/>
                    <a:moveTo>
                      <a:pt x="713" y="1275"/>
                    </a:moveTo>
                    <a:cubicBezTo>
                      <a:pt x="712" y="1275"/>
                      <a:pt x="712" y="1275"/>
                      <a:pt x="711" y="1274"/>
                    </a:cubicBezTo>
                    <a:cubicBezTo>
                      <a:pt x="709" y="1272"/>
                      <a:pt x="711" y="1270"/>
                      <a:pt x="711" y="1269"/>
                    </a:cubicBezTo>
                    <a:cubicBezTo>
                      <a:pt x="712" y="1268"/>
                      <a:pt x="713" y="1268"/>
                      <a:pt x="713" y="1267"/>
                    </a:cubicBezTo>
                    <a:cubicBezTo>
                      <a:pt x="714" y="1267"/>
                      <a:pt x="714" y="1267"/>
                      <a:pt x="714" y="1266"/>
                    </a:cubicBezTo>
                    <a:cubicBezTo>
                      <a:pt x="717" y="1265"/>
                      <a:pt x="720" y="1266"/>
                      <a:pt x="721" y="1267"/>
                    </a:cubicBezTo>
                    <a:cubicBezTo>
                      <a:pt x="722" y="1267"/>
                      <a:pt x="722" y="1268"/>
                      <a:pt x="723" y="1269"/>
                    </a:cubicBezTo>
                    <a:cubicBezTo>
                      <a:pt x="723" y="1270"/>
                      <a:pt x="723" y="1272"/>
                      <a:pt x="722" y="1273"/>
                    </a:cubicBezTo>
                    <a:cubicBezTo>
                      <a:pt x="720" y="1274"/>
                      <a:pt x="718" y="1275"/>
                      <a:pt x="716" y="1275"/>
                    </a:cubicBezTo>
                    <a:cubicBezTo>
                      <a:pt x="716" y="1275"/>
                      <a:pt x="715" y="1275"/>
                      <a:pt x="714" y="1275"/>
                    </a:cubicBezTo>
                    <a:cubicBezTo>
                      <a:pt x="714" y="1275"/>
                      <a:pt x="714" y="1275"/>
                      <a:pt x="713" y="1275"/>
                    </a:cubicBezTo>
                    <a:close/>
                    <a:moveTo>
                      <a:pt x="713" y="1271"/>
                    </a:moveTo>
                    <a:cubicBezTo>
                      <a:pt x="713" y="1271"/>
                      <a:pt x="713" y="1271"/>
                      <a:pt x="713" y="1271"/>
                    </a:cubicBezTo>
                    <a:cubicBezTo>
                      <a:pt x="714" y="1273"/>
                      <a:pt x="714" y="1273"/>
                      <a:pt x="714" y="1273"/>
                    </a:cubicBezTo>
                    <a:lnTo>
                      <a:pt x="713" y="1271"/>
                    </a:lnTo>
                    <a:close/>
                    <a:moveTo>
                      <a:pt x="719" y="1271"/>
                    </a:moveTo>
                    <a:cubicBezTo>
                      <a:pt x="719" y="1271"/>
                      <a:pt x="719" y="1271"/>
                      <a:pt x="719" y="1271"/>
                    </a:cubicBezTo>
                    <a:cubicBezTo>
                      <a:pt x="719" y="1271"/>
                      <a:pt x="719" y="1271"/>
                      <a:pt x="719" y="1271"/>
                    </a:cubicBezTo>
                    <a:close/>
                    <a:moveTo>
                      <a:pt x="718" y="1270"/>
                    </a:moveTo>
                    <a:cubicBezTo>
                      <a:pt x="718" y="1270"/>
                      <a:pt x="718" y="1270"/>
                      <a:pt x="718" y="1270"/>
                    </a:cubicBezTo>
                    <a:close/>
                    <a:moveTo>
                      <a:pt x="771" y="1190"/>
                    </a:moveTo>
                    <a:cubicBezTo>
                      <a:pt x="770" y="1190"/>
                      <a:pt x="770" y="1190"/>
                      <a:pt x="769" y="1190"/>
                    </a:cubicBezTo>
                    <a:cubicBezTo>
                      <a:pt x="767" y="1189"/>
                      <a:pt x="766" y="1188"/>
                      <a:pt x="766" y="1187"/>
                    </a:cubicBezTo>
                    <a:cubicBezTo>
                      <a:pt x="765" y="1185"/>
                      <a:pt x="766" y="1184"/>
                      <a:pt x="768" y="1183"/>
                    </a:cubicBezTo>
                    <a:cubicBezTo>
                      <a:pt x="768" y="1182"/>
                      <a:pt x="769" y="1182"/>
                      <a:pt x="769" y="1182"/>
                    </a:cubicBezTo>
                    <a:cubicBezTo>
                      <a:pt x="770" y="1182"/>
                      <a:pt x="770" y="1182"/>
                      <a:pt x="770" y="1182"/>
                    </a:cubicBezTo>
                    <a:cubicBezTo>
                      <a:pt x="771" y="1182"/>
                      <a:pt x="771" y="1182"/>
                      <a:pt x="771" y="1182"/>
                    </a:cubicBezTo>
                    <a:cubicBezTo>
                      <a:pt x="771" y="1182"/>
                      <a:pt x="771" y="1182"/>
                      <a:pt x="772" y="1182"/>
                    </a:cubicBezTo>
                    <a:cubicBezTo>
                      <a:pt x="774" y="1182"/>
                      <a:pt x="775" y="1183"/>
                      <a:pt x="775" y="1184"/>
                    </a:cubicBezTo>
                    <a:cubicBezTo>
                      <a:pt x="776" y="1186"/>
                      <a:pt x="774" y="1188"/>
                      <a:pt x="773" y="1188"/>
                    </a:cubicBezTo>
                    <a:cubicBezTo>
                      <a:pt x="773" y="1189"/>
                      <a:pt x="773" y="1189"/>
                      <a:pt x="773" y="1189"/>
                    </a:cubicBezTo>
                    <a:cubicBezTo>
                      <a:pt x="772" y="1190"/>
                      <a:pt x="772" y="1190"/>
                      <a:pt x="771" y="1190"/>
                    </a:cubicBezTo>
                    <a:close/>
                    <a:moveTo>
                      <a:pt x="769" y="1190"/>
                    </a:moveTo>
                    <a:cubicBezTo>
                      <a:pt x="769" y="1190"/>
                      <a:pt x="769" y="1190"/>
                      <a:pt x="769" y="1190"/>
                    </a:cubicBezTo>
                    <a:cubicBezTo>
                      <a:pt x="769" y="1190"/>
                      <a:pt x="769" y="1190"/>
                      <a:pt x="769" y="1190"/>
                    </a:cubicBezTo>
                    <a:close/>
                    <a:moveTo>
                      <a:pt x="769" y="1185"/>
                    </a:moveTo>
                    <a:cubicBezTo>
                      <a:pt x="770" y="1187"/>
                      <a:pt x="770" y="1187"/>
                      <a:pt x="770" y="1187"/>
                    </a:cubicBezTo>
                    <a:cubicBezTo>
                      <a:pt x="770" y="1187"/>
                      <a:pt x="770" y="1187"/>
                      <a:pt x="770" y="1187"/>
                    </a:cubicBezTo>
                    <a:cubicBezTo>
                      <a:pt x="770" y="1187"/>
                      <a:pt x="770" y="1187"/>
                      <a:pt x="770" y="1187"/>
                    </a:cubicBezTo>
                    <a:cubicBezTo>
                      <a:pt x="770" y="1187"/>
                      <a:pt x="770" y="1187"/>
                      <a:pt x="770" y="1187"/>
                    </a:cubicBezTo>
                    <a:cubicBezTo>
                      <a:pt x="770" y="1187"/>
                      <a:pt x="770" y="1187"/>
                      <a:pt x="770" y="1187"/>
                    </a:cubicBezTo>
                    <a:lnTo>
                      <a:pt x="769" y="1185"/>
                    </a:lnTo>
                    <a:close/>
                    <a:moveTo>
                      <a:pt x="770" y="1185"/>
                    </a:moveTo>
                    <a:cubicBezTo>
                      <a:pt x="770" y="1185"/>
                      <a:pt x="770" y="1185"/>
                      <a:pt x="770" y="1185"/>
                    </a:cubicBezTo>
                    <a:close/>
                    <a:moveTo>
                      <a:pt x="769" y="1185"/>
                    </a:moveTo>
                    <a:cubicBezTo>
                      <a:pt x="769" y="1185"/>
                      <a:pt x="769" y="1185"/>
                      <a:pt x="769" y="1185"/>
                    </a:cubicBezTo>
                    <a:cubicBezTo>
                      <a:pt x="769" y="1185"/>
                      <a:pt x="769" y="1185"/>
                      <a:pt x="769" y="1185"/>
                    </a:cubicBezTo>
                    <a:close/>
                    <a:moveTo>
                      <a:pt x="769" y="1185"/>
                    </a:moveTo>
                    <a:cubicBezTo>
                      <a:pt x="769" y="1185"/>
                      <a:pt x="769" y="1185"/>
                      <a:pt x="769" y="1185"/>
                    </a:cubicBezTo>
                    <a:cubicBezTo>
                      <a:pt x="769" y="1185"/>
                      <a:pt x="769" y="1185"/>
                      <a:pt x="769" y="1185"/>
                    </a:cubicBezTo>
                    <a:close/>
                    <a:moveTo>
                      <a:pt x="763" y="1175"/>
                    </a:moveTo>
                    <a:cubicBezTo>
                      <a:pt x="762" y="1175"/>
                      <a:pt x="762" y="1175"/>
                      <a:pt x="761" y="1174"/>
                    </a:cubicBezTo>
                    <a:cubicBezTo>
                      <a:pt x="760" y="1173"/>
                      <a:pt x="760" y="1171"/>
                      <a:pt x="761" y="1170"/>
                    </a:cubicBezTo>
                    <a:cubicBezTo>
                      <a:pt x="761" y="1170"/>
                      <a:pt x="761" y="1169"/>
                      <a:pt x="762" y="1169"/>
                    </a:cubicBezTo>
                    <a:cubicBezTo>
                      <a:pt x="763" y="1168"/>
                      <a:pt x="763" y="1168"/>
                      <a:pt x="764" y="1168"/>
                    </a:cubicBezTo>
                    <a:cubicBezTo>
                      <a:pt x="765" y="1166"/>
                      <a:pt x="767" y="1166"/>
                      <a:pt x="769" y="1166"/>
                    </a:cubicBezTo>
                    <a:cubicBezTo>
                      <a:pt x="770" y="1167"/>
                      <a:pt x="771" y="1168"/>
                      <a:pt x="772" y="1169"/>
                    </a:cubicBezTo>
                    <a:cubicBezTo>
                      <a:pt x="772" y="1171"/>
                      <a:pt x="771" y="1172"/>
                      <a:pt x="770" y="1173"/>
                    </a:cubicBezTo>
                    <a:cubicBezTo>
                      <a:pt x="770" y="1173"/>
                      <a:pt x="770" y="1173"/>
                      <a:pt x="769" y="1173"/>
                    </a:cubicBezTo>
                    <a:cubicBezTo>
                      <a:pt x="768" y="1175"/>
                      <a:pt x="766" y="1175"/>
                      <a:pt x="765" y="1175"/>
                    </a:cubicBezTo>
                    <a:cubicBezTo>
                      <a:pt x="765" y="1175"/>
                      <a:pt x="765" y="1175"/>
                      <a:pt x="764" y="1175"/>
                    </a:cubicBezTo>
                    <a:cubicBezTo>
                      <a:pt x="764" y="1175"/>
                      <a:pt x="764" y="1175"/>
                      <a:pt x="763" y="1175"/>
                    </a:cubicBezTo>
                    <a:close/>
                    <a:moveTo>
                      <a:pt x="764" y="1175"/>
                    </a:moveTo>
                    <a:cubicBezTo>
                      <a:pt x="764" y="1175"/>
                      <a:pt x="764" y="1175"/>
                      <a:pt x="764" y="1175"/>
                    </a:cubicBezTo>
                    <a:cubicBezTo>
                      <a:pt x="764" y="1175"/>
                      <a:pt x="764" y="1175"/>
                      <a:pt x="764" y="1175"/>
                    </a:cubicBezTo>
                    <a:close/>
                    <a:moveTo>
                      <a:pt x="830" y="1014"/>
                    </a:moveTo>
                    <a:cubicBezTo>
                      <a:pt x="826" y="1014"/>
                      <a:pt x="821" y="1011"/>
                      <a:pt x="819" y="1008"/>
                    </a:cubicBezTo>
                    <a:cubicBezTo>
                      <a:pt x="817" y="1006"/>
                      <a:pt x="818" y="1005"/>
                      <a:pt x="818" y="1004"/>
                    </a:cubicBezTo>
                    <a:cubicBezTo>
                      <a:pt x="819" y="1001"/>
                      <a:pt x="822" y="1001"/>
                      <a:pt x="825" y="1001"/>
                    </a:cubicBezTo>
                    <a:cubicBezTo>
                      <a:pt x="825" y="1001"/>
                      <a:pt x="825" y="1001"/>
                      <a:pt x="825" y="1001"/>
                    </a:cubicBezTo>
                    <a:cubicBezTo>
                      <a:pt x="828" y="1001"/>
                      <a:pt x="833" y="1005"/>
                      <a:pt x="834" y="1008"/>
                    </a:cubicBezTo>
                    <a:cubicBezTo>
                      <a:pt x="835" y="1010"/>
                      <a:pt x="835" y="1012"/>
                      <a:pt x="833" y="1013"/>
                    </a:cubicBezTo>
                    <a:cubicBezTo>
                      <a:pt x="832" y="1014"/>
                      <a:pt x="831" y="1014"/>
                      <a:pt x="830" y="1014"/>
                    </a:cubicBezTo>
                    <a:close/>
                    <a:moveTo>
                      <a:pt x="823" y="1006"/>
                    </a:moveTo>
                    <a:cubicBezTo>
                      <a:pt x="825" y="1008"/>
                      <a:pt x="828" y="1009"/>
                      <a:pt x="830" y="1010"/>
                    </a:cubicBezTo>
                    <a:cubicBezTo>
                      <a:pt x="829" y="1008"/>
                      <a:pt x="826" y="1006"/>
                      <a:pt x="825" y="1006"/>
                    </a:cubicBezTo>
                    <a:cubicBezTo>
                      <a:pt x="824" y="1006"/>
                      <a:pt x="824" y="1006"/>
                      <a:pt x="823" y="1006"/>
                    </a:cubicBezTo>
                    <a:close/>
                    <a:moveTo>
                      <a:pt x="822" y="1005"/>
                    </a:moveTo>
                    <a:cubicBezTo>
                      <a:pt x="822" y="1005"/>
                      <a:pt x="822" y="1005"/>
                      <a:pt x="822" y="1005"/>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1" name="iş1íďe">
                <a:extLst>
                  <a:ext uri="{FF2B5EF4-FFF2-40B4-BE49-F238E27FC236}">
                    <a16:creationId xmlns:a16="http://schemas.microsoft.com/office/drawing/2014/main" xmlns="" id="{491406FA-1428-490B-A312-C44122E0B669}"/>
                  </a:ext>
                </a:extLst>
              </p:cNvPr>
              <p:cNvSpPr/>
              <p:nvPr/>
            </p:nvSpPr>
            <p:spPr bwMode="auto">
              <a:xfrm>
                <a:off x="9966325" y="6269038"/>
                <a:ext cx="9525"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2" name="íṧlíḓè">
                <a:extLst>
                  <a:ext uri="{FF2B5EF4-FFF2-40B4-BE49-F238E27FC236}">
                    <a16:creationId xmlns:a16="http://schemas.microsoft.com/office/drawing/2014/main" xmlns="" id="{358D0A99-F91F-41B8-B105-1108D75FD7B3}"/>
                  </a:ext>
                </a:extLst>
              </p:cNvPr>
              <p:cNvSpPr/>
              <p:nvPr/>
            </p:nvSpPr>
            <p:spPr bwMode="auto">
              <a:xfrm>
                <a:off x="9961563" y="6264275"/>
                <a:ext cx="19050" cy="19050"/>
              </a:xfrm>
              <a:custGeom>
                <a:avLst/>
                <a:gdLst>
                  <a:gd name="T0" fmla="*/ 5 w 9"/>
                  <a:gd name="T1" fmla="*/ 9 h 9"/>
                  <a:gd name="T2" fmla="*/ 0 w 9"/>
                  <a:gd name="T3" fmla="*/ 4 h 9"/>
                  <a:gd name="T4" fmla="*/ 5 w 9"/>
                  <a:gd name="T5" fmla="*/ 0 h 9"/>
                  <a:gd name="T6" fmla="*/ 9 w 9"/>
                  <a:gd name="T7" fmla="*/ 4 h 9"/>
                  <a:gd name="T8" fmla="*/ 5 w 9"/>
                  <a:gd name="T9" fmla="*/ 9 h 9"/>
                  <a:gd name="T10" fmla="*/ 5 w 9"/>
                  <a:gd name="T11" fmla="*/ 2 h 9"/>
                  <a:gd name="T12" fmla="*/ 5 w 9"/>
                  <a:gd name="T13" fmla="*/ 4 h 9"/>
                  <a:gd name="T14" fmla="*/ 5 w 9"/>
                  <a:gd name="T15" fmla="*/ 4 h 9"/>
                  <a:gd name="T16" fmla="*/ 5 w 9"/>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5" y="9"/>
                    </a:moveTo>
                    <a:cubicBezTo>
                      <a:pt x="2" y="9"/>
                      <a:pt x="0" y="7"/>
                      <a:pt x="0" y="4"/>
                    </a:cubicBezTo>
                    <a:cubicBezTo>
                      <a:pt x="0" y="2"/>
                      <a:pt x="2" y="0"/>
                      <a:pt x="5" y="0"/>
                    </a:cubicBezTo>
                    <a:cubicBezTo>
                      <a:pt x="7" y="0"/>
                      <a:pt x="9" y="2"/>
                      <a:pt x="9" y="4"/>
                    </a:cubicBezTo>
                    <a:cubicBezTo>
                      <a:pt x="9" y="7"/>
                      <a:pt x="7"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3" name="îṩḻïḍe">
                <a:extLst>
                  <a:ext uri="{FF2B5EF4-FFF2-40B4-BE49-F238E27FC236}">
                    <a16:creationId xmlns:a16="http://schemas.microsoft.com/office/drawing/2014/main" xmlns="" id="{F7A675D6-F032-4288-9B3D-66F24F56A780}"/>
                  </a:ext>
                </a:extLst>
              </p:cNvPr>
              <p:cNvSpPr/>
              <p:nvPr/>
            </p:nvSpPr>
            <p:spPr bwMode="auto">
              <a:xfrm>
                <a:off x="10072688" y="6134100"/>
                <a:ext cx="9525"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4" name="îSlîḍé">
                <a:extLst>
                  <a:ext uri="{FF2B5EF4-FFF2-40B4-BE49-F238E27FC236}">
                    <a16:creationId xmlns:a16="http://schemas.microsoft.com/office/drawing/2014/main" xmlns="" id="{CFE5BA32-4368-4012-9710-EA10ACBBD072}"/>
                  </a:ext>
                </a:extLst>
              </p:cNvPr>
              <p:cNvSpPr/>
              <p:nvPr/>
            </p:nvSpPr>
            <p:spPr bwMode="auto">
              <a:xfrm>
                <a:off x="10066338" y="6129338"/>
                <a:ext cx="19050" cy="17463"/>
              </a:xfrm>
              <a:custGeom>
                <a:avLst/>
                <a:gdLst>
                  <a:gd name="T0" fmla="*/ 5 w 9"/>
                  <a:gd name="T1" fmla="*/ 8 h 8"/>
                  <a:gd name="T2" fmla="*/ 0 w 9"/>
                  <a:gd name="T3" fmla="*/ 4 h 8"/>
                  <a:gd name="T4" fmla="*/ 5 w 9"/>
                  <a:gd name="T5" fmla="*/ 0 h 8"/>
                  <a:gd name="T6" fmla="*/ 9 w 9"/>
                  <a:gd name="T7" fmla="*/ 4 h 8"/>
                  <a:gd name="T8" fmla="*/ 5 w 9"/>
                  <a:gd name="T9" fmla="*/ 8 h 8"/>
                  <a:gd name="T10" fmla="*/ 5 w 9"/>
                  <a:gd name="T11" fmla="*/ 4 h 8"/>
                  <a:gd name="T12" fmla="*/ 4 w 9"/>
                  <a:gd name="T13" fmla="*/ 4 h 8"/>
                  <a:gd name="T14" fmla="*/ 5 w 9"/>
                  <a:gd name="T15" fmla="*/ 4 h 8"/>
                  <a:gd name="T16" fmla="*/ 5 w 9"/>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
                    <a:moveTo>
                      <a:pt x="5" y="8"/>
                    </a:moveTo>
                    <a:cubicBezTo>
                      <a:pt x="2" y="8"/>
                      <a:pt x="0" y="6"/>
                      <a:pt x="0" y="4"/>
                    </a:cubicBezTo>
                    <a:cubicBezTo>
                      <a:pt x="0" y="2"/>
                      <a:pt x="2" y="0"/>
                      <a:pt x="5" y="0"/>
                    </a:cubicBezTo>
                    <a:cubicBezTo>
                      <a:pt x="7" y="0"/>
                      <a:pt x="9" y="2"/>
                      <a:pt x="9" y="4"/>
                    </a:cubicBezTo>
                    <a:cubicBezTo>
                      <a:pt x="9" y="6"/>
                      <a:pt x="7" y="8"/>
                      <a:pt x="5" y="8"/>
                    </a:cubicBezTo>
                    <a:close/>
                    <a:moveTo>
                      <a:pt x="5" y="4"/>
                    </a:moveTo>
                    <a:cubicBezTo>
                      <a:pt x="5" y="4"/>
                      <a:pt x="4" y="4"/>
                      <a:pt x="4" y="4"/>
                    </a:cubicBezTo>
                    <a:cubicBezTo>
                      <a:pt x="4" y="4"/>
                      <a:pt x="5" y="4"/>
                      <a:pt x="5" y="4"/>
                    </a:cubicBezTo>
                    <a:cubicBezTo>
                      <a:pt x="5" y="4"/>
                      <a:pt x="5" y="4"/>
                      <a:pt x="5"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5" name="işļiďe">
                <a:extLst>
                  <a:ext uri="{FF2B5EF4-FFF2-40B4-BE49-F238E27FC236}">
                    <a16:creationId xmlns:a16="http://schemas.microsoft.com/office/drawing/2014/main" xmlns="" id="{4FB46FDD-E3A6-45A6-A53D-34ED733FFF50}"/>
                  </a:ext>
                </a:extLst>
              </p:cNvPr>
              <p:cNvSpPr/>
              <p:nvPr/>
            </p:nvSpPr>
            <p:spPr bwMode="auto">
              <a:xfrm>
                <a:off x="9896475" y="6564313"/>
                <a:ext cx="22225" cy="190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6" name="íṩļiḋé">
                <a:extLst>
                  <a:ext uri="{FF2B5EF4-FFF2-40B4-BE49-F238E27FC236}">
                    <a16:creationId xmlns:a16="http://schemas.microsoft.com/office/drawing/2014/main" xmlns="" id="{C80BB975-C74C-4922-B9EA-611674461BAD}"/>
                  </a:ext>
                </a:extLst>
              </p:cNvPr>
              <p:cNvSpPr/>
              <p:nvPr/>
            </p:nvSpPr>
            <p:spPr bwMode="auto">
              <a:xfrm>
                <a:off x="9893300" y="6557963"/>
                <a:ext cx="30163" cy="31750"/>
              </a:xfrm>
              <a:custGeom>
                <a:avLst/>
                <a:gdLst>
                  <a:gd name="T0" fmla="*/ 7 w 14"/>
                  <a:gd name="T1" fmla="*/ 15 h 15"/>
                  <a:gd name="T2" fmla="*/ 0 w 14"/>
                  <a:gd name="T3" fmla="*/ 7 h 15"/>
                  <a:gd name="T4" fmla="*/ 7 w 14"/>
                  <a:gd name="T5" fmla="*/ 0 h 15"/>
                  <a:gd name="T6" fmla="*/ 14 w 14"/>
                  <a:gd name="T7" fmla="*/ 7 h 15"/>
                  <a:gd name="T8" fmla="*/ 7 w 14"/>
                  <a:gd name="T9" fmla="*/ 15 h 15"/>
                  <a:gd name="T10" fmla="*/ 7 w 14"/>
                  <a:gd name="T11" fmla="*/ 5 h 15"/>
                  <a:gd name="T12" fmla="*/ 4 w 14"/>
                  <a:gd name="T13" fmla="*/ 7 h 15"/>
                  <a:gd name="T14" fmla="*/ 7 w 14"/>
                  <a:gd name="T15" fmla="*/ 10 h 15"/>
                  <a:gd name="T16" fmla="*/ 9 w 14"/>
                  <a:gd name="T17" fmla="*/ 7 h 15"/>
                  <a:gd name="T18" fmla="*/ 7 w 14"/>
                  <a:gd name="T19"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5">
                    <a:moveTo>
                      <a:pt x="7" y="15"/>
                    </a:moveTo>
                    <a:cubicBezTo>
                      <a:pt x="3" y="15"/>
                      <a:pt x="0" y="11"/>
                      <a:pt x="0" y="7"/>
                    </a:cubicBezTo>
                    <a:cubicBezTo>
                      <a:pt x="0" y="3"/>
                      <a:pt x="3" y="0"/>
                      <a:pt x="7" y="0"/>
                    </a:cubicBezTo>
                    <a:cubicBezTo>
                      <a:pt x="11" y="0"/>
                      <a:pt x="14" y="3"/>
                      <a:pt x="14" y="7"/>
                    </a:cubicBezTo>
                    <a:cubicBezTo>
                      <a:pt x="14" y="11"/>
                      <a:pt x="11" y="15"/>
                      <a:pt x="7" y="15"/>
                    </a:cubicBezTo>
                    <a:close/>
                    <a:moveTo>
                      <a:pt x="7" y="5"/>
                    </a:moveTo>
                    <a:cubicBezTo>
                      <a:pt x="5" y="5"/>
                      <a:pt x="4" y="6"/>
                      <a:pt x="4" y="7"/>
                    </a:cubicBezTo>
                    <a:cubicBezTo>
                      <a:pt x="4" y="9"/>
                      <a:pt x="5" y="10"/>
                      <a:pt x="7" y="10"/>
                    </a:cubicBezTo>
                    <a:cubicBezTo>
                      <a:pt x="8" y="10"/>
                      <a:pt x="9" y="9"/>
                      <a:pt x="9" y="7"/>
                    </a:cubicBezTo>
                    <a:cubicBezTo>
                      <a:pt x="9" y="6"/>
                      <a:pt x="8" y="5"/>
                      <a:pt x="7"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7" name="iślíḋe">
                <a:extLst>
                  <a:ext uri="{FF2B5EF4-FFF2-40B4-BE49-F238E27FC236}">
                    <a16:creationId xmlns:a16="http://schemas.microsoft.com/office/drawing/2014/main" xmlns="" id="{1116CE88-19DD-4285-8179-95F8920594DA}"/>
                  </a:ext>
                </a:extLst>
              </p:cNvPr>
              <p:cNvSpPr/>
              <p:nvPr/>
            </p:nvSpPr>
            <p:spPr bwMode="auto">
              <a:xfrm>
                <a:off x="10299700" y="5716588"/>
                <a:ext cx="17463"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8" name="ïS1ïdê">
                <a:extLst>
                  <a:ext uri="{FF2B5EF4-FFF2-40B4-BE49-F238E27FC236}">
                    <a16:creationId xmlns:a16="http://schemas.microsoft.com/office/drawing/2014/main" xmlns="" id="{5A3FE742-F329-40E9-89BD-BC0B18E258A5}"/>
                  </a:ext>
                </a:extLst>
              </p:cNvPr>
              <p:cNvSpPr/>
              <p:nvPr/>
            </p:nvSpPr>
            <p:spPr bwMode="auto">
              <a:xfrm>
                <a:off x="10296525" y="5710238"/>
                <a:ext cx="25400" cy="26988"/>
              </a:xfrm>
              <a:custGeom>
                <a:avLst/>
                <a:gdLst>
                  <a:gd name="T0" fmla="*/ 6 w 12"/>
                  <a:gd name="T1" fmla="*/ 13 h 13"/>
                  <a:gd name="T2" fmla="*/ 0 w 12"/>
                  <a:gd name="T3" fmla="*/ 6 h 13"/>
                  <a:gd name="T4" fmla="*/ 6 w 12"/>
                  <a:gd name="T5" fmla="*/ 0 h 13"/>
                  <a:gd name="T6" fmla="*/ 12 w 12"/>
                  <a:gd name="T7" fmla="*/ 6 h 13"/>
                  <a:gd name="T8" fmla="*/ 6 w 12"/>
                  <a:gd name="T9" fmla="*/ 13 h 13"/>
                  <a:gd name="T10" fmla="*/ 6 w 12"/>
                  <a:gd name="T11" fmla="*/ 5 h 13"/>
                  <a:gd name="T12" fmla="*/ 5 w 12"/>
                  <a:gd name="T13" fmla="*/ 6 h 13"/>
                  <a:gd name="T14" fmla="*/ 6 w 12"/>
                  <a:gd name="T15" fmla="*/ 8 h 13"/>
                  <a:gd name="T16" fmla="*/ 8 w 12"/>
                  <a:gd name="T17" fmla="*/ 6 h 13"/>
                  <a:gd name="T18" fmla="*/ 6 w 12"/>
                  <a:gd name="T19"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3">
                    <a:moveTo>
                      <a:pt x="6" y="13"/>
                    </a:moveTo>
                    <a:cubicBezTo>
                      <a:pt x="3" y="13"/>
                      <a:pt x="0" y="10"/>
                      <a:pt x="0" y="6"/>
                    </a:cubicBezTo>
                    <a:cubicBezTo>
                      <a:pt x="0" y="3"/>
                      <a:pt x="3" y="0"/>
                      <a:pt x="6" y="0"/>
                    </a:cubicBezTo>
                    <a:cubicBezTo>
                      <a:pt x="10" y="0"/>
                      <a:pt x="12" y="3"/>
                      <a:pt x="12" y="6"/>
                    </a:cubicBezTo>
                    <a:cubicBezTo>
                      <a:pt x="12" y="10"/>
                      <a:pt x="10" y="13"/>
                      <a:pt x="6" y="13"/>
                    </a:cubicBezTo>
                    <a:close/>
                    <a:moveTo>
                      <a:pt x="6" y="5"/>
                    </a:moveTo>
                    <a:cubicBezTo>
                      <a:pt x="5" y="5"/>
                      <a:pt x="5" y="6"/>
                      <a:pt x="5" y="6"/>
                    </a:cubicBezTo>
                    <a:cubicBezTo>
                      <a:pt x="5" y="7"/>
                      <a:pt x="5" y="8"/>
                      <a:pt x="6" y="8"/>
                    </a:cubicBezTo>
                    <a:cubicBezTo>
                      <a:pt x="7" y="8"/>
                      <a:pt x="8" y="7"/>
                      <a:pt x="8" y="6"/>
                    </a:cubicBezTo>
                    <a:cubicBezTo>
                      <a:pt x="8" y="6"/>
                      <a:pt x="7" y="5"/>
                      <a:pt x="6"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9" name="îş1ïďè">
                <a:extLst>
                  <a:ext uri="{FF2B5EF4-FFF2-40B4-BE49-F238E27FC236}">
                    <a16:creationId xmlns:a16="http://schemas.microsoft.com/office/drawing/2014/main" xmlns="" id="{3D111DFD-DC5A-4BE0-AA08-31766FCA2DD6}"/>
                  </a:ext>
                </a:extLst>
              </p:cNvPr>
              <p:cNvSpPr/>
              <p:nvPr/>
            </p:nvSpPr>
            <p:spPr bwMode="auto">
              <a:xfrm>
                <a:off x="9925050" y="5538788"/>
                <a:ext cx="7938" cy="14288"/>
              </a:xfrm>
              <a:custGeom>
                <a:avLst/>
                <a:gdLst>
                  <a:gd name="T0" fmla="*/ 1 w 4"/>
                  <a:gd name="T1" fmla="*/ 1 h 7"/>
                  <a:gd name="T2" fmla="*/ 0 w 4"/>
                  <a:gd name="T3" fmla="*/ 3 h 7"/>
                  <a:gd name="T4" fmla="*/ 1 w 4"/>
                  <a:gd name="T5" fmla="*/ 7 h 7"/>
                  <a:gd name="T6" fmla="*/ 4 w 4"/>
                  <a:gd name="T7" fmla="*/ 5 h 7"/>
                  <a:gd name="T8" fmla="*/ 4 w 4"/>
                  <a:gd name="T9" fmla="*/ 1 h 7"/>
                  <a:gd name="T10" fmla="*/ 1 w 4"/>
                  <a:gd name="T11" fmla="*/ 1 h 7"/>
                </a:gdLst>
                <a:ahLst/>
                <a:cxnLst>
                  <a:cxn ang="0">
                    <a:pos x="T0" y="T1"/>
                  </a:cxn>
                  <a:cxn ang="0">
                    <a:pos x="T2" y="T3"/>
                  </a:cxn>
                  <a:cxn ang="0">
                    <a:pos x="T4" y="T5"/>
                  </a:cxn>
                  <a:cxn ang="0">
                    <a:pos x="T6" y="T7"/>
                  </a:cxn>
                  <a:cxn ang="0">
                    <a:pos x="T8" y="T9"/>
                  </a:cxn>
                  <a:cxn ang="0">
                    <a:pos x="T10" y="T11"/>
                  </a:cxn>
                </a:cxnLst>
                <a:rect l="0" t="0" r="r" b="b"/>
                <a:pathLst>
                  <a:path w="4" h="7">
                    <a:moveTo>
                      <a:pt x="1" y="1"/>
                    </a:moveTo>
                    <a:cubicBezTo>
                      <a:pt x="1" y="2"/>
                      <a:pt x="0" y="2"/>
                      <a:pt x="0" y="3"/>
                    </a:cubicBezTo>
                    <a:cubicBezTo>
                      <a:pt x="0" y="5"/>
                      <a:pt x="1" y="7"/>
                      <a:pt x="1" y="7"/>
                    </a:cubicBezTo>
                    <a:cubicBezTo>
                      <a:pt x="2" y="7"/>
                      <a:pt x="4" y="6"/>
                      <a:pt x="4" y="5"/>
                    </a:cubicBezTo>
                    <a:cubicBezTo>
                      <a:pt x="4" y="4"/>
                      <a:pt x="4" y="2"/>
                      <a:pt x="4" y="1"/>
                    </a:cubicBezTo>
                    <a:cubicBezTo>
                      <a:pt x="3" y="0"/>
                      <a:pt x="2" y="0"/>
                      <a:pt x="1" y="1"/>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0" name="íṩļíḋê">
                <a:extLst>
                  <a:ext uri="{FF2B5EF4-FFF2-40B4-BE49-F238E27FC236}">
                    <a16:creationId xmlns:a16="http://schemas.microsoft.com/office/drawing/2014/main" xmlns="" id="{22FA5285-4535-46CD-8EEC-EC40151CDEAF}"/>
                  </a:ext>
                </a:extLst>
              </p:cNvPr>
              <p:cNvSpPr/>
              <p:nvPr/>
            </p:nvSpPr>
            <p:spPr bwMode="auto">
              <a:xfrm>
                <a:off x="9918700" y="5534025"/>
                <a:ext cx="19050" cy="23813"/>
              </a:xfrm>
              <a:custGeom>
                <a:avLst/>
                <a:gdLst>
                  <a:gd name="T0" fmla="*/ 5 w 9"/>
                  <a:gd name="T1" fmla="*/ 11 h 11"/>
                  <a:gd name="T2" fmla="*/ 4 w 9"/>
                  <a:gd name="T3" fmla="*/ 11 h 11"/>
                  <a:gd name="T4" fmla="*/ 0 w 9"/>
                  <a:gd name="T5" fmla="*/ 5 h 11"/>
                  <a:gd name="T6" fmla="*/ 2 w 9"/>
                  <a:gd name="T7" fmla="*/ 2 h 11"/>
                  <a:gd name="T8" fmla="*/ 4 w 9"/>
                  <a:gd name="T9" fmla="*/ 3 h 11"/>
                  <a:gd name="T10" fmla="*/ 2 w 9"/>
                  <a:gd name="T11" fmla="*/ 2 h 11"/>
                  <a:gd name="T12" fmla="*/ 6 w 9"/>
                  <a:gd name="T13" fmla="*/ 0 h 11"/>
                  <a:gd name="T14" fmla="*/ 9 w 9"/>
                  <a:gd name="T15" fmla="*/ 2 h 11"/>
                  <a:gd name="T16" fmla="*/ 9 w 9"/>
                  <a:gd name="T17" fmla="*/ 7 h 11"/>
                  <a:gd name="T18" fmla="*/ 8 w 9"/>
                  <a:gd name="T19" fmla="*/ 10 h 11"/>
                  <a:gd name="T20" fmla="*/ 5 w 9"/>
                  <a:gd name="T21" fmla="*/ 11 h 11"/>
                  <a:gd name="T22" fmla="*/ 6 w 9"/>
                  <a:gd name="T23" fmla="*/ 5 h 11"/>
                  <a:gd name="T24" fmla="*/ 6 w 9"/>
                  <a:gd name="T25" fmla="*/ 5 h 11"/>
                  <a:gd name="T26" fmla="*/ 6 w 9"/>
                  <a:gd name="T27" fmla="*/ 5 h 11"/>
                  <a:gd name="T28" fmla="*/ 4 w 9"/>
                  <a:gd name="T29" fmla="*/ 4 h 11"/>
                  <a:gd name="T30" fmla="*/ 4 w 9"/>
                  <a:gd name="T31"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11">
                    <a:moveTo>
                      <a:pt x="5" y="11"/>
                    </a:moveTo>
                    <a:cubicBezTo>
                      <a:pt x="4" y="11"/>
                      <a:pt x="4" y="11"/>
                      <a:pt x="4" y="11"/>
                    </a:cubicBezTo>
                    <a:cubicBezTo>
                      <a:pt x="2" y="11"/>
                      <a:pt x="0" y="8"/>
                      <a:pt x="0" y="5"/>
                    </a:cubicBezTo>
                    <a:cubicBezTo>
                      <a:pt x="0" y="3"/>
                      <a:pt x="1" y="2"/>
                      <a:pt x="2" y="2"/>
                    </a:cubicBezTo>
                    <a:cubicBezTo>
                      <a:pt x="4" y="3"/>
                      <a:pt x="4" y="3"/>
                      <a:pt x="4" y="3"/>
                    </a:cubicBezTo>
                    <a:cubicBezTo>
                      <a:pt x="2" y="2"/>
                      <a:pt x="2" y="2"/>
                      <a:pt x="2" y="2"/>
                    </a:cubicBezTo>
                    <a:cubicBezTo>
                      <a:pt x="3" y="1"/>
                      <a:pt x="5" y="0"/>
                      <a:pt x="6" y="0"/>
                    </a:cubicBezTo>
                    <a:cubicBezTo>
                      <a:pt x="7" y="0"/>
                      <a:pt x="8" y="1"/>
                      <a:pt x="9" y="2"/>
                    </a:cubicBezTo>
                    <a:cubicBezTo>
                      <a:pt x="9" y="3"/>
                      <a:pt x="9" y="5"/>
                      <a:pt x="9" y="7"/>
                    </a:cubicBezTo>
                    <a:cubicBezTo>
                      <a:pt x="9" y="8"/>
                      <a:pt x="9" y="9"/>
                      <a:pt x="8" y="10"/>
                    </a:cubicBezTo>
                    <a:cubicBezTo>
                      <a:pt x="7" y="11"/>
                      <a:pt x="6" y="11"/>
                      <a:pt x="5" y="11"/>
                    </a:cubicBezTo>
                    <a:close/>
                    <a:moveTo>
                      <a:pt x="6" y="5"/>
                    </a:moveTo>
                    <a:cubicBezTo>
                      <a:pt x="6" y="5"/>
                      <a:pt x="6" y="5"/>
                      <a:pt x="6" y="5"/>
                    </a:cubicBezTo>
                    <a:cubicBezTo>
                      <a:pt x="6" y="5"/>
                      <a:pt x="6" y="5"/>
                      <a:pt x="6" y="5"/>
                    </a:cubicBezTo>
                    <a:close/>
                    <a:moveTo>
                      <a:pt x="4" y="4"/>
                    </a:moveTo>
                    <a:cubicBezTo>
                      <a:pt x="4" y="4"/>
                      <a:pt x="4" y="4"/>
                      <a:pt x="4"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1" name="î$ḷidè">
                <a:extLst>
                  <a:ext uri="{FF2B5EF4-FFF2-40B4-BE49-F238E27FC236}">
                    <a16:creationId xmlns:a16="http://schemas.microsoft.com/office/drawing/2014/main" xmlns="" id="{B7002DE3-FEEB-480B-B136-23A1FF1EC991}"/>
                  </a:ext>
                </a:extLst>
              </p:cNvPr>
              <p:cNvSpPr/>
              <p:nvPr/>
            </p:nvSpPr>
            <p:spPr bwMode="auto">
              <a:xfrm>
                <a:off x="10137775" y="6102350"/>
                <a:ext cx="7938"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2" name="îṩlíḓe">
                <a:extLst>
                  <a:ext uri="{FF2B5EF4-FFF2-40B4-BE49-F238E27FC236}">
                    <a16:creationId xmlns:a16="http://schemas.microsoft.com/office/drawing/2014/main" xmlns="" id="{6A0CCA99-BEB8-45AC-A380-A1231BA7D6EF}"/>
                  </a:ext>
                </a:extLst>
              </p:cNvPr>
              <p:cNvSpPr/>
              <p:nvPr/>
            </p:nvSpPr>
            <p:spPr bwMode="auto">
              <a:xfrm>
                <a:off x="10131425" y="6097588"/>
                <a:ext cx="20638"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2 h 9"/>
                  <a:gd name="T12" fmla="*/ 5 w 10"/>
                  <a:gd name="T13" fmla="*/ 4 h 9"/>
                  <a:gd name="T14" fmla="*/ 5 w 10"/>
                  <a:gd name="T15" fmla="*/ 4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3" y="9"/>
                      <a:pt x="0" y="7"/>
                      <a:pt x="0" y="4"/>
                    </a:cubicBezTo>
                    <a:cubicBezTo>
                      <a:pt x="0" y="2"/>
                      <a:pt x="3" y="0"/>
                      <a:pt x="5" y="0"/>
                    </a:cubicBezTo>
                    <a:cubicBezTo>
                      <a:pt x="8" y="0"/>
                      <a:pt x="10" y="2"/>
                      <a:pt x="10" y="4"/>
                    </a:cubicBezTo>
                    <a:cubicBezTo>
                      <a:pt x="10" y="7"/>
                      <a:pt x="8"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3" name="ïṡḷiḓè">
                <a:extLst>
                  <a:ext uri="{FF2B5EF4-FFF2-40B4-BE49-F238E27FC236}">
                    <a16:creationId xmlns:a16="http://schemas.microsoft.com/office/drawing/2014/main" xmlns="" id="{4E81DC0D-33D8-4F48-A8D2-2EC4FE38E902}"/>
                  </a:ext>
                </a:extLst>
              </p:cNvPr>
              <p:cNvSpPr/>
              <p:nvPr/>
            </p:nvSpPr>
            <p:spPr bwMode="auto">
              <a:xfrm>
                <a:off x="9744075" y="6330950"/>
                <a:ext cx="11113"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4" name="îṡḻîḍê">
                <a:extLst>
                  <a:ext uri="{FF2B5EF4-FFF2-40B4-BE49-F238E27FC236}">
                    <a16:creationId xmlns:a16="http://schemas.microsoft.com/office/drawing/2014/main" xmlns="" id="{DBB50925-A849-483D-8BDD-2CCB4D0C0BBF}"/>
                  </a:ext>
                </a:extLst>
              </p:cNvPr>
              <p:cNvSpPr/>
              <p:nvPr/>
            </p:nvSpPr>
            <p:spPr bwMode="auto">
              <a:xfrm>
                <a:off x="9740900" y="6326188"/>
                <a:ext cx="19050" cy="190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5" name="iṩļiďê">
                <a:extLst>
                  <a:ext uri="{FF2B5EF4-FFF2-40B4-BE49-F238E27FC236}">
                    <a16:creationId xmlns:a16="http://schemas.microsoft.com/office/drawing/2014/main" xmlns="" id="{368381BB-99DE-4FDA-BF55-CE25A325E0D7}"/>
                  </a:ext>
                </a:extLst>
              </p:cNvPr>
              <p:cNvSpPr/>
              <p:nvPr/>
            </p:nvSpPr>
            <p:spPr bwMode="auto">
              <a:xfrm>
                <a:off x="10064750" y="6088063"/>
                <a:ext cx="12700"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6" name="iṣ1íďê">
                <a:extLst>
                  <a:ext uri="{FF2B5EF4-FFF2-40B4-BE49-F238E27FC236}">
                    <a16:creationId xmlns:a16="http://schemas.microsoft.com/office/drawing/2014/main" xmlns="" id="{E0321FF9-EBB2-4FDC-B772-94AB80A89712}"/>
                  </a:ext>
                </a:extLst>
              </p:cNvPr>
              <p:cNvSpPr/>
              <p:nvPr/>
            </p:nvSpPr>
            <p:spPr bwMode="auto">
              <a:xfrm>
                <a:off x="10058400" y="6084888"/>
                <a:ext cx="23813" cy="20638"/>
              </a:xfrm>
              <a:custGeom>
                <a:avLst/>
                <a:gdLst>
                  <a:gd name="T0" fmla="*/ 6 w 11"/>
                  <a:gd name="T1" fmla="*/ 10 h 10"/>
                  <a:gd name="T2" fmla="*/ 0 w 11"/>
                  <a:gd name="T3" fmla="*/ 5 h 10"/>
                  <a:gd name="T4" fmla="*/ 6 w 11"/>
                  <a:gd name="T5" fmla="*/ 0 h 10"/>
                  <a:gd name="T6" fmla="*/ 11 w 11"/>
                  <a:gd name="T7" fmla="*/ 5 h 10"/>
                  <a:gd name="T8" fmla="*/ 6 w 11"/>
                  <a:gd name="T9" fmla="*/ 10 h 10"/>
                  <a:gd name="T10" fmla="*/ 6 w 11"/>
                  <a:gd name="T11" fmla="*/ 4 h 10"/>
                  <a:gd name="T12" fmla="*/ 5 w 11"/>
                  <a:gd name="T13" fmla="*/ 5 h 10"/>
                  <a:gd name="T14" fmla="*/ 6 w 11"/>
                  <a:gd name="T15" fmla="*/ 5 h 10"/>
                  <a:gd name="T16" fmla="*/ 6 w 11"/>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0">
                    <a:moveTo>
                      <a:pt x="6" y="10"/>
                    </a:moveTo>
                    <a:cubicBezTo>
                      <a:pt x="3" y="10"/>
                      <a:pt x="0" y="8"/>
                      <a:pt x="0" y="5"/>
                    </a:cubicBezTo>
                    <a:cubicBezTo>
                      <a:pt x="0" y="2"/>
                      <a:pt x="3" y="0"/>
                      <a:pt x="6" y="0"/>
                    </a:cubicBezTo>
                    <a:cubicBezTo>
                      <a:pt x="9" y="0"/>
                      <a:pt x="11" y="2"/>
                      <a:pt x="11" y="5"/>
                    </a:cubicBezTo>
                    <a:cubicBezTo>
                      <a:pt x="11" y="8"/>
                      <a:pt x="9" y="10"/>
                      <a:pt x="6" y="10"/>
                    </a:cubicBezTo>
                    <a:close/>
                    <a:moveTo>
                      <a:pt x="6" y="4"/>
                    </a:moveTo>
                    <a:cubicBezTo>
                      <a:pt x="5" y="4"/>
                      <a:pt x="5" y="5"/>
                      <a:pt x="5" y="5"/>
                    </a:cubicBezTo>
                    <a:cubicBezTo>
                      <a:pt x="5" y="6"/>
                      <a:pt x="6" y="6"/>
                      <a:pt x="6" y="5"/>
                    </a:cubicBezTo>
                    <a:cubicBezTo>
                      <a:pt x="6" y="5"/>
                      <a:pt x="6" y="4"/>
                      <a:pt x="6"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7" name="íŝḻïdé">
                <a:extLst>
                  <a:ext uri="{FF2B5EF4-FFF2-40B4-BE49-F238E27FC236}">
                    <a16:creationId xmlns:a16="http://schemas.microsoft.com/office/drawing/2014/main" xmlns="" id="{9C4E6C06-05DA-47A7-8D86-0DEF2C06C958}"/>
                  </a:ext>
                </a:extLst>
              </p:cNvPr>
              <p:cNvSpPr/>
              <p:nvPr/>
            </p:nvSpPr>
            <p:spPr bwMode="auto">
              <a:xfrm>
                <a:off x="10071100" y="6053138"/>
                <a:ext cx="14288"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8" name="îṩlïďé">
                <a:extLst>
                  <a:ext uri="{FF2B5EF4-FFF2-40B4-BE49-F238E27FC236}">
                    <a16:creationId xmlns:a16="http://schemas.microsoft.com/office/drawing/2014/main" xmlns="" id="{8CC6E09E-6C06-4D5B-A695-A8E6EBC1AF95}"/>
                  </a:ext>
                </a:extLst>
              </p:cNvPr>
              <p:cNvSpPr/>
              <p:nvPr/>
            </p:nvSpPr>
            <p:spPr bwMode="auto">
              <a:xfrm>
                <a:off x="10066338" y="6048375"/>
                <a:ext cx="25400" cy="25400"/>
              </a:xfrm>
              <a:custGeom>
                <a:avLst/>
                <a:gdLst>
                  <a:gd name="T0" fmla="*/ 6 w 12"/>
                  <a:gd name="T1" fmla="*/ 12 h 12"/>
                  <a:gd name="T2" fmla="*/ 0 w 12"/>
                  <a:gd name="T3" fmla="*/ 6 h 12"/>
                  <a:gd name="T4" fmla="*/ 6 w 12"/>
                  <a:gd name="T5" fmla="*/ 0 h 12"/>
                  <a:gd name="T6" fmla="*/ 12 w 12"/>
                  <a:gd name="T7" fmla="*/ 6 h 12"/>
                  <a:gd name="T8" fmla="*/ 6 w 12"/>
                  <a:gd name="T9" fmla="*/ 12 h 12"/>
                  <a:gd name="T10" fmla="*/ 6 w 12"/>
                  <a:gd name="T11" fmla="*/ 4 h 12"/>
                  <a:gd name="T12" fmla="*/ 5 w 12"/>
                  <a:gd name="T13" fmla="*/ 6 h 12"/>
                  <a:gd name="T14" fmla="*/ 6 w 12"/>
                  <a:gd name="T15" fmla="*/ 7 h 12"/>
                  <a:gd name="T16" fmla="*/ 7 w 12"/>
                  <a:gd name="T17" fmla="*/ 6 h 12"/>
                  <a:gd name="T18" fmla="*/ 6 w 12"/>
                  <a:gd name="T1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12"/>
                    </a:moveTo>
                    <a:cubicBezTo>
                      <a:pt x="2" y="12"/>
                      <a:pt x="0" y="9"/>
                      <a:pt x="0" y="6"/>
                    </a:cubicBezTo>
                    <a:cubicBezTo>
                      <a:pt x="0" y="2"/>
                      <a:pt x="2" y="0"/>
                      <a:pt x="6" y="0"/>
                    </a:cubicBezTo>
                    <a:cubicBezTo>
                      <a:pt x="9" y="0"/>
                      <a:pt x="12" y="2"/>
                      <a:pt x="12" y="6"/>
                    </a:cubicBezTo>
                    <a:cubicBezTo>
                      <a:pt x="12" y="9"/>
                      <a:pt x="9" y="12"/>
                      <a:pt x="6" y="12"/>
                    </a:cubicBezTo>
                    <a:close/>
                    <a:moveTo>
                      <a:pt x="6" y="4"/>
                    </a:moveTo>
                    <a:cubicBezTo>
                      <a:pt x="5" y="4"/>
                      <a:pt x="5" y="5"/>
                      <a:pt x="5" y="6"/>
                    </a:cubicBezTo>
                    <a:cubicBezTo>
                      <a:pt x="5" y="6"/>
                      <a:pt x="5" y="7"/>
                      <a:pt x="6" y="7"/>
                    </a:cubicBezTo>
                    <a:cubicBezTo>
                      <a:pt x="6" y="7"/>
                      <a:pt x="7" y="6"/>
                      <a:pt x="7" y="6"/>
                    </a:cubicBezTo>
                    <a:cubicBezTo>
                      <a:pt x="7" y="5"/>
                      <a:pt x="6" y="4"/>
                      <a:pt x="6"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9" name="îsḷiďê">
                <a:extLst>
                  <a:ext uri="{FF2B5EF4-FFF2-40B4-BE49-F238E27FC236}">
                    <a16:creationId xmlns:a16="http://schemas.microsoft.com/office/drawing/2014/main" xmlns="" id="{A2650A22-3536-4E48-B354-4943E54964E4}"/>
                  </a:ext>
                </a:extLst>
              </p:cNvPr>
              <p:cNvSpPr/>
              <p:nvPr/>
            </p:nvSpPr>
            <p:spPr bwMode="auto">
              <a:xfrm>
                <a:off x="10061575" y="5995988"/>
                <a:ext cx="17463" cy="1746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0" name="išḻïdé">
                <a:extLst>
                  <a:ext uri="{FF2B5EF4-FFF2-40B4-BE49-F238E27FC236}">
                    <a16:creationId xmlns:a16="http://schemas.microsoft.com/office/drawing/2014/main" xmlns="" id="{18035455-825E-4DE6-9B89-403BA3A96CC5}"/>
                  </a:ext>
                </a:extLst>
              </p:cNvPr>
              <p:cNvSpPr/>
              <p:nvPr/>
            </p:nvSpPr>
            <p:spPr bwMode="auto">
              <a:xfrm>
                <a:off x="10058400" y="5992813"/>
                <a:ext cx="26988" cy="25400"/>
              </a:xfrm>
              <a:custGeom>
                <a:avLst/>
                <a:gdLst>
                  <a:gd name="T0" fmla="*/ 6 w 13"/>
                  <a:gd name="T1" fmla="*/ 12 h 12"/>
                  <a:gd name="T2" fmla="*/ 0 w 13"/>
                  <a:gd name="T3" fmla="*/ 6 h 12"/>
                  <a:gd name="T4" fmla="*/ 6 w 13"/>
                  <a:gd name="T5" fmla="*/ 0 h 12"/>
                  <a:gd name="T6" fmla="*/ 13 w 13"/>
                  <a:gd name="T7" fmla="*/ 6 h 12"/>
                  <a:gd name="T8" fmla="*/ 6 w 13"/>
                  <a:gd name="T9" fmla="*/ 12 h 12"/>
                  <a:gd name="T10" fmla="*/ 6 w 13"/>
                  <a:gd name="T11" fmla="*/ 4 h 12"/>
                  <a:gd name="T12" fmla="*/ 5 w 13"/>
                  <a:gd name="T13" fmla="*/ 6 h 12"/>
                  <a:gd name="T14" fmla="*/ 6 w 13"/>
                  <a:gd name="T15" fmla="*/ 8 h 12"/>
                  <a:gd name="T16" fmla="*/ 8 w 13"/>
                  <a:gd name="T17" fmla="*/ 6 h 12"/>
                  <a:gd name="T18" fmla="*/ 6 w 13"/>
                  <a:gd name="T1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2">
                    <a:moveTo>
                      <a:pt x="6" y="12"/>
                    </a:moveTo>
                    <a:cubicBezTo>
                      <a:pt x="3" y="12"/>
                      <a:pt x="0" y="10"/>
                      <a:pt x="0" y="6"/>
                    </a:cubicBezTo>
                    <a:cubicBezTo>
                      <a:pt x="0" y="3"/>
                      <a:pt x="3" y="0"/>
                      <a:pt x="6" y="0"/>
                    </a:cubicBezTo>
                    <a:cubicBezTo>
                      <a:pt x="10" y="0"/>
                      <a:pt x="13" y="3"/>
                      <a:pt x="13" y="6"/>
                    </a:cubicBezTo>
                    <a:cubicBezTo>
                      <a:pt x="13" y="10"/>
                      <a:pt x="10" y="12"/>
                      <a:pt x="6" y="12"/>
                    </a:cubicBezTo>
                    <a:close/>
                    <a:moveTo>
                      <a:pt x="6" y="4"/>
                    </a:moveTo>
                    <a:cubicBezTo>
                      <a:pt x="5" y="4"/>
                      <a:pt x="5" y="5"/>
                      <a:pt x="5" y="6"/>
                    </a:cubicBezTo>
                    <a:cubicBezTo>
                      <a:pt x="5" y="7"/>
                      <a:pt x="5" y="8"/>
                      <a:pt x="6" y="8"/>
                    </a:cubicBezTo>
                    <a:cubicBezTo>
                      <a:pt x="7" y="8"/>
                      <a:pt x="8" y="7"/>
                      <a:pt x="8" y="6"/>
                    </a:cubicBezTo>
                    <a:cubicBezTo>
                      <a:pt x="8" y="5"/>
                      <a:pt x="7" y="4"/>
                      <a:pt x="6"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1" name="îṩļíde">
                <a:extLst>
                  <a:ext uri="{FF2B5EF4-FFF2-40B4-BE49-F238E27FC236}">
                    <a16:creationId xmlns:a16="http://schemas.microsoft.com/office/drawing/2014/main" xmlns="" id="{8192BFE6-972D-44C9-805F-B05719E6924D}"/>
                  </a:ext>
                </a:extLst>
              </p:cNvPr>
              <p:cNvSpPr/>
              <p:nvPr/>
            </p:nvSpPr>
            <p:spPr bwMode="auto">
              <a:xfrm>
                <a:off x="10040938" y="5675313"/>
                <a:ext cx="7938"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2" name="iŝľïḓê">
                <a:extLst>
                  <a:ext uri="{FF2B5EF4-FFF2-40B4-BE49-F238E27FC236}">
                    <a16:creationId xmlns:a16="http://schemas.microsoft.com/office/drawing/2014/main" xmlns="" id="{15D09A31-56B5-4651-9616-775BAE0976A4}"/>
                  </a:ext>
                </a:extLst>
              </p:cNvPr>
              <p:cNvSpPr/>
              <p:nvPr/>
            </p:nvSpPr>
            <p:spPr bwMode="auto">
              <a:xfrm>
                <a:off x="10034588" y="5670550"/>
                <a:ext cx="20638"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2 h 9"/>
                  <a:gd name="T12" fmla="*/ 5 w 10"/>
                  <a:gd name="T13" fmla="*/ 4 h 9"/>
                  <a:gd name="T14" fmla="*/ 5 w 10"/>
                  <a:gd name="T15" fmla="*/ 4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2" y="9"/>
                      <a:pt x="0" y="7"/>
                      <a:pt x="0" y="4"/>
                    </a:cubicBezTo>
                    <a:cubicBezTo>
                      <a:pt x="0" y="2"/>
                      <a:pt x="2" y="0"/>
                      <a:pt x="5" y="0"/>
                    </a:cubicBezTo>
                    <a:cubicBezTo>
                      <a:pt x="7" y="0"/>
                      <a:pt x="10" y="2"/>
                      <a:pt x="10" y="4"/>
                    </a:cubicBezTo>
                    <a:cubicBezTo>
                      <a:pt x="10" y="7"/>
                      <a:pt x="7"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3" name="íṧlíďê">
                <a:extLst>
                  <a:ext uri="{FF2B5EF4-FFF2-40B4-BE49-F238E27FC236}">
                    <a16:creationId xmlns:a16="http://schemas.microsoft.com/office/drawing/2014/main" xmlns="" id="{CE120EAD-8A01-46AB-B530-501D26D1ABE5}"/>
                  </a:ext>
                </a:extLst>
              </p:cNvPr>
              <p:cNvSpPr/>
              <p:nvPr/>
            </p:nvSpPr>
            <p:spPr bwMode="auto">
              <a:xfrm>
                <a:off x="10082213" y="5618163"/>
                <a:ext cx="7938"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4" name="ï$ľiḑé">
                <a:extLst>
                  <a:ext uri="{FF2B5EF4-FFF2-40B4-BE49-F238E27FC236}">
                    <a16:creationId xmlns:a16="http://schemas.microsoft.com/office/drawing/2014/main" xmlns="" id="{567E419B-7A57-442D-B4AC-EB4656F95E25}"/>
                  </a:ext>
                </a:extLst>
              </p:cNvPr>
              <p:cNvSpPr/>
              <p:nvPr/>
            </p:nvSpPr>
            <p:spPr bwMode="auto">
              <a:xfrm>
                <a:off x="10075863" y="5613400"/>
                <a:ext cx="20638" cy="19050"/>
              </a:xfrm>
              <a:custGeom>
                <a:avLst/>
                <a:gdLst>
                  <a:gd name="T0" fmla="*/ 5 w 10"/>
                  <a:gd name="T1" fmla="*/ 9 h 9"/>
                  <a:gd name="T2" fmla="*/ 0 w 10"/>
                  <a:gd name="T3" fmla="*/ 5 h 9"/>
                  <a:gd name="T4" fmla="*/ 5 w 10"/>
                  <a:gd name="T5" fmla="*/ 0 h 9"/>
                  <a:gd name="T6" fmla="*/ 10 w 10"/>
                  <a:gd name="T7" fmla="*/ 5 h 9"/>
                  <a:gd name="T8" fmla="*/ 5 w 10"/>
                  <a:gd name="T9" fmla="*/ 9 h 9"/>
                  <a:gd name="T10" fmla="*/ 5 w 10"/>
                  <a:gd name="T11" fmla="*/ 2 h 9"/>
                  <a:gd name="T12" fmla="*/ 5 w 10"/>
                  <a:gd name="T13" fmla="*/ 5 h 9"/>
                  <a:gd name="T14" fmla="*/ 5 w 10"/>
                  <a:gd name="T15" fmla="*/ 5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3" y="9"/>
                      <a:pt x="0" y="7"/>
                      <a:pt x="0" y="5"/>
                    </a:cubicBezTo>
                    <a:cubicBezTo>
                      <a:pt x="0" y="2"/>
                      <a:pt x="3" y="0"/>
                      <a:pt x="5" y="0"/>
                    </a:cubicBezTo>
                    <a:cubicBezTo>
                      <a:pt x="8" y="0"/>
                      <a:pt x="10" y="2"/>
                      <a:pt x="10" y="5"/>
                    </a:cubicBezTo>
                    <a:cubicBezTo>
                      <a:pt x="10" y="7"/>
                      <a:pt x="8" y="9"/>
                      <a:pt x="5" y="9"/>
                    </a:cubicBezTo>
                    <a:close/>
                    <a:moveTo>
                      <a:pt x="5" y="2"/>
                    </a:moveTo>
                    <a:cubicBezTo>
                      <a:pt x="5" y="5"/>
                      <a:pt x="5" y="5"/>
                      <a:pt x="5" y="5"/>
                    </a:cubicBezTo>
                    <a:cubicBezTo>
                      <a:pt x="5" y="5"/>
                      <a:pt x="5" y="5"/>
                      <a:pt x="5" y="5"/>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5" name="işḷíḋe">
                <a:extLst>
                  <a:ext uri="{FF2B5EF4-FFF2-40B4-BE49-F238E27FC236}">
                    <a16:creationId xmlns:a16="http://schemas.microsoft.com/office/drawing/2014/main" xmlns="" id="{D5EE415A-4280-4B56-A40A-15D0EE05B8CA}"/>
                  </a:ext>
                </a:extLst>
              </p:cNvPr>
              <p:cNvSpPr/>
              <p:nvPr/>
            </p:nvSpPr>
            <p:spPr bwMode="auto">
              <a:xfrm>
                <a:off x="9936163" y="5630863"/>
                <a:ext cx="7938"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6" name="iṣļídé">
                <a:extLst>
                  <a:ext uri="{FF2B5EF4-FFF2-40B4-BE49-F238E27FC236}">
                    <a16:creationId xmlns:a16="http://schemas.microsoft.com/office/drawing/2014/main" xmlns="" id="{1BA0DB52-8DC0-4BD3-9337-3E300CA27511}"/>
                  </a:ext>
                </a:extLst>
              </p:cNvPr>
              <p:cNvSpPr/>
              <p:nvPr/>
            </p:nvSpPr>
            <p:spPr bwMode="auto">
              <a:xfrm>
                <a:off x="9929813" y="5624513"/>
                <a:ext cx="20638" cy="20638"/>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5 h 10"/>
                  <a:gd name="T12" fmla="*/ 5 w 10"/>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5" y="10"/>
                    </a:moveTo>
                    <a:cubicBezTo>
                      <a:pt x="2" y="10"/>
                      <a:pt x="0" y="8"/>
                      <a:pt x="0" y="5"/>
                    </a:cubicBezTo>
                    <a:cubicBezTo>
                      <a:pt x="0" y="2"/>
                      <a:pt x="2" y="0"/>
                      <a:pt x="5" y="0"/>
                    </a:cubicBezTo>
                    <a:cubicBezTo>
                      <a:pt x="8" y="0"/>
                      <a:pt x="10" y="2"/>
                      <a:pt x="10" y="5"/>
                    </a:cubicBezTo>
                    <a:cubicBezTo>
                      <a:pt x="10" y="8"/>
                      <a:pt x="8" y="10"/>
                      <a:pt x="5" y="10"/>
                    </a:cubicBezTo>
                    <a:close/>
                    <a:moveTo>
                      <a:pt x="5" y="5"/>
                    </a:move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7" name="iślïďe">
                <a:extLst>
                  <a:ext uri="{FF2B5EF4-FFF2-40B4-BE49-F238E27FC236}">
                    <a16:creationId xmlns:a16="http://schemas.microsoft.com/office/drawing/2014/main" xmlns="" id="{4C588B77-5952-4BDF-A772-FC3C3218F71C}"/>
                  </a:ext>
                </a:extLst>
              </p:cNvPr>
              <p:cNvSpPr/>
              <p:nvPr/>
            </p:nvSpPr>
            <p:spPr bwMode="auto">
              <a:xfrm>
                <a:off x="9863138" y="5568950"/>
                <a:ext cx="11113"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8" name="išľïḓe">
                <a:extLst>
                  <a:ext uri="{FF2B5EF4-FFF2-40B4-BE49-F238E27FC236}">
                    <a16:creationId xmlns:a16="http://schemas.microsoft.com/office/drawing/2014/main" xmlns="" id="{3AFEBF7E-124C-4C1E-88E2-25A9E6DED05E}"/>
                  </a:ext>
                </a:extLst>
              </p:cNvPr>
              <p:cNvSpPr/>
              <p:nvPr/>
            </p:nvSpPr>
            <p:spPr bwMode="auto">
              <a:xfrm>
                <a:off x="9858375" y="5564188"/>
                <a:ext cx="19050" cy="19050"/>
              </a:xfrm>
              <a:custGeom>
                <a:avLst/>
                <a:gdLst>
                  <a:gd name="T0" fmla="*/ 5 w 9"/>
                  <a:gd name="T1" fmla="*/ 9 h 9"/>
                  <a:gd name="T2" fmla="*/ 0 w 9"/>
                  <a:gd name="T3" fmla="*/ 4 h 9"/>
                  <a:gd name="T4" fmla="*/ 5 w 9"/>
                  <a:gd name="T5" fmla="*/ 0 h 9"/>
                  <a:gd name="T6" fmla="*/ 9 w 9"/>
                  <a:gd name="T7" fmla="*/ 4 h 9"/>
                  <a:gd name="T8" fmla="*/ 5 w 9"/>
                  <a:gd name="T9" fmla="*/ 9 h 9"/>
                  <a:gd name="T10" fmla="*/ 5 w 9"/>
                  <a:gd name="T11" fmla="*/ 2 h 9"/>
                  <a:gd name="T12" fmla="*/ 5 w 9"/>
                  <a:gd name="T13" fmla="*/ 4 h 9"/>
                  <a:gd name="T14" fmla="*/ 5 w 9"/>
                  <a:gd name="T15" fmla="*/ 4 h 9"/>
                  <a:gd name="T16" fmla="*/ 5 w 9"/>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5" y="9"/>
                    </a:moveTo>
                    <a:cubicBezTo>
                      <a:pt x="2" y="9"/>
                      <a:pt x="0" y="7"/>
                      <a:pt x="0" y="4"/>
                    </a:cubicBezTo>
                    <a:cubicBezTo>
                      <a:pt x="0" y="2"/>
                      <a:pt x="2" y="0"/>
                      <a:pt x="5" y="0"/>
                    </a:cubicBezTo>
                    <a:cubicBezTo>
                      <a:pt x="7" y="0"/>
                      <a:pt x="9" y="2"/>
                      <a:pt x="9" y="4"/>
                    </a:cubicBezTo>
                    <a:cubicBezTo>
                      <a:pt x="9" y="7"/>
                      <a:pt x="7"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9" name="îŝḻïďê">
                <a:extLst>
                  <a:ext uri="{FF2B5EF4-FFF2-40B4-BE49-F238E27FC236}">
                    <a16:creationId xmlns:a16="http://schemas.microsoft.com/office/drawing/2014/main" xmlns="" id="{78C247D9-47B8-46CB-AEC7-67B30D93DD10}"/>
                  </a:ext>
                </a:extLst>
              </p:cNvPr>
              <p:cNvSpPr/>
              <p:nvPr/>
            </p:nvSpPr>
            <p:spPr bwMode="auto">
              <a:xfrm>
                <a:off x="9869488" y="5626100"/>
                <a:ext cx="7938"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0" name="iṣḻïḍe">
                <a:extLst>
                  <a:ext uri="{FF2B5EF4-FFF2-40B4-BE49-F238E27FC236}">
                    <a16:creationId xmlns:a16="http://schemas.microsoft.com/office/drawing/2014/main" xmlns="" id="{965AD3B7-48AF-4B48-95C4-D8EAAE486FED}"/>
                  </a:ext>
                </a:extLst>
              </p:cNvPr>
              <p:cNvSpPr/>
              <p:nvPr/>
            </p:nvSpPr>
            <p:spPr bwMode="auto">
              <a:xfrm>
                <a:off x="9863138" y="5619750"/>
                <a:ext cx="20638" cy="20638"/>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3 h 10"/>
                  <a:gd name="T12" fmla="*/ 5 w 10"/>
                  <a:gd name="T13" fmla="*/ 5 h 10"/>
                  <a:gd name="T14" fmla="*/ 5 w 10"/>
                  <a:gd name="T15" fmla="*/ 5 h 10"/>
                  <a:gd name="T16" fmla="*/ 5 w 10"/>
                  <a:gd name="T1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5" y="10"/>
                    </a:moveTo>
                    <a:cubicBezTo>
                      <a:pt x="2" y="10"/>
                      <a:pt x="0" y="8"/>
                      <a:pt x="0" y="5"/>
                    </a:cubicBezTo>
                    <a:cubicBezTo>
                      <a:pt x="0" y="2"/>
                      <a:pt x="2" y="0"/>
                      <a:pt x="5" y="0"/>
                    </a:cubicBezTo>
                    <a:cubicBezTo>
                      <a:pt x="8" y="0"/>
                      <a:pt x="10" y="2"/>
                      <a:pt x="10" y="5"/>
                    </a:cubicBezTo>
                    <a:cubicBezTo>
                      <a:pt x="10" y="8"/>
                      <a:pt x="8" y="10"/>
                      <a:pt x="5" y="10"/>
                    </a:cubicBezTo>
                    <a:close/>
                    <a:moveTo>
                      <a:pt x="5" y="3"/>
                    </a:moveTo>
                    <a:cubicBezTo>
                      <a:pt x="5" y="5"/>
                      <a:pt x="5" y="5"/>
                      <a:pt x="5" y="5"/>
                    </a:cubicBezTo>
                    <a:cubicBezTo>
                      <a:pt x="5" y="5"/>
                      <a:pt x="5" y="5"/>
                      <a:pt x="5" y="5"/>
                    </a:cubicBezTo>
                    <a:lnTo>
                      <a:pt x="5" y="3"/>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1" name="îŝľíḓe">
                <a:extLst>
                  <a:ext uri="{FF2B5EF4-FFF2-40B4-BE49-F238E27FC236}">
                    <a16:creationId xmlns:a16="http://schemas.microsoft.com/office/drawing/2014/main" xmlns="" id="{65438C28-B565-46EE-9617-BE10470A55CA}"/>
                  </a:ext>
                </a:extLst>
              </p:cNvPr>
              <p:cNvSpPr/>
              <p:nvPr/>
            </p:nvSpPr>
            <p:spPr bwMode="auto">
              <a:xfrm>
                <a:off x="9821863" y="5646738"/>
                <a:ext cx="11113"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2" name="í$ḷîḋé">
                <a:extLst>
                  <a:ext uri="{FF2B5EF4-FFF2-40B4-BE49-F238E27FC236}">
                    <a16:creationId xmlns:a16="http://schemas.microsoft.com/office/drawing/2014/main" xmlns="" id="{5C008BBF-3162-4C65-8C9F-9E6AA3798DAB}"/>
                  </a:ext>
                </a:extLst>
              </p:cNvPr>
              <p:cNvSpPr/>
              <p:nvPr/>
            </p:nvSpPr>
            <p:spPr bwMode="auto">
              <a:xfrm>
                <a:off x="9817100" y="5643563"/>
                <a:ext cx="20638" cy="19050"/>
              </a:xfrm>
              <a:custGeom>
                <a:avLst/>
                <a:gdLst>
                  <a:gd name="T0" fmla="*/ 4 w 9"/>
                  <a:gd name="T1" fmla="*/ 9 h 9"/>
                  <a:gd name="T2" fmla="*/ 0 w 9"/>
                  <a:gd name="T3" fmla="*/ 5 h 9"/>
                  <a:gd name="T4" fmla="*/ 4 w 9"/>
                  <a:gd name="T5" fmla="*/ 0 h 9"/>
                  <a:gd name="T6" fmla="*/ 9 w 9"/>
                  <a:gd name="T7" fmla="*/ 5 h 9"/>
                  <a:gd name="T8" fmla="*/ 4 w 9"/>
                  <a:gd name="T9" fmla="*/ 9 h 9"/>
                  <a:gd name="T10" fmla="*/ 4 w 9"/>
                  <a:gd name="T11" fmla="*/ 5 h 9"/>
                  <a:gd name="T12" fmla="*/ 4 w 9"/>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9" h="9">
                    <a:moveTo>
                      <a:pt x="4" y="9"/>
                    </a:moveTo>
                    <a:cubicBezTo>
                      <a:pt x="2" y="9"/>
                      <a:pt x="0" y="7"/>
                      <a:pt x="0" y="5"/>
                    </a:cubicBezTo>
                    <a:cubicBezTo>
                      <a:pt x="0" y="2"/>
                      <a:pt x="2" y="0"/>
                      <a:pt x="4" y="0"/>
                    </a:cubicBezTo>
                    <a:cubicBezTo>
                      <a:pt x="7" y="0"/>
                      <a:pt x="9" y="2"/>
                      <a:pt x="9" y="5"/>
                    </a:cubicBezTo>
                    <a:cubicBezTo>
                      <a:pt x="9" y="7"/>
                      <a:pt x="7" y="9"/>
                      <a:pt x="4" y="9"/>
                    </a:cubicBezTo>
                    <a:close/>
                    <a:moveTo>
                      <a:pt x="4" y="5"/>
                    </a:moveTo>
                    <a:cubicBezTo>
                      <a:pt x="4" y="5"/>
                      <a:pt x="4" y="5"/>
                      <a:pt x="4"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3" name="îšlidé">
                <a:extLst>
                  <a:ext uri="{FF2B5EF4-FFF2-40B4-BE49-F238E27FC236}">
                    <a16:creationId xmlns:a16="http://schemas.microsoft.com/office/drawing/2014/main" xmlns="" id="{C78A26CF-CA48-45AF-960A-F00DC033F9E9}"/>
                  </a:ext>
                </a:extLst>
              </p:cNvPr>
              <p:cNvSpPr/>
              <p:nvPr/>
            </p:nvSpPr>
            <p:spPr bwMode="auto">
              <a:xfrm>
                <a:off x="10137775" y="5667375"/>
                <a:ext cx="9525"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4" name="í$lîḓé">
                <a:extLst>
                  <a:ext uri="{FF2B5EF4-FFF2-40B4-BE49-F238E27FC236}">
                    <a16:creationId xmlns:a16="http://schemas.microsoft.com/office/drawing/2014/main" xmlns="" id="{C285F83B-4D93-4AE1-A0D8-1C42B5AAA3E3}"/>
                  </a:ext>
                </a:extLst>
              </p:cNvPr>
              <p:cNvSpPr/>
              <p:nvPr/>
            </p:nvSpPr>
            <p:spPr bwMode="auto">
              <a:xfrm>
                <a:off x="10133013" y="5662613"/>
                <a:ext cx="19050" cy="190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5" name="i$ļîdè">
                <a:extLst>
                  <a:ext uri="{FF2B5EF4-FFF2-40B4-BE49-F238E27FC236}">
                    <a16:creationId xmlns:a16="http://schemas.microsoft.com/office/drawing/2014/main" xmlns="" id="{5ACA68F4-5FB9-4FDF-BCB8-371181F9FC4F}"/>
                  </a:ext>
                </a:extLst>
              </p:cNvPr>
              <p:cNvSpPr/>
              <p:nvPr/>
            </p:nvSpPr>
            <p:spPr bwMode="auto">
              <a:xfrm>
                <a:off x="10067925" y="5711825"/>
                <a:ext cx="11113"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6" name="î$ḻiḍe">
                <a:extLst>
                  <a:ext uri="{FF2B5EF4-FFF2-40B4-BE49-F238E27FC236}">
                    <a16:creationId xmlns:a16="http://schemas.microsoft.com/office/drawing/2014/main" xmlns="" id="{1B93D705-7164-4A87-AA75-94CAFFF70C69}"/>
                  </a:ext>
                </a:extLst>
              </p:cNvPr>
              <p:cNvSpPr/>
              <p:nvPr/>
            </p:nvSpPr>
            <p:spPr bwMode="auto">
              <a:xfrm>
                <a:off x="10064750" y="5705475"/>
                <a:ext cx="20638" cy="20638"/>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3 h 10"/>
                  <a:gd name="T12" fmla="*/ 5 w 10"/>
                  <a:gd name="T13" fmla="*/ 5 h 10"/>
                  <a:gd name="T14" fmla="*/ 5 w 10"/>
                  <a:gd name="T15" fmla="*/ 5 h 10"/>
                  <a:gd name="T16" fmla="*/ 5 w 10"/>
                  <a:gd name="T1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5" y="10"/>
                    </a:moveTo>
                    <a:cubicBezTo>
                      <a:pt x="2" y="10"/>
                      <a:pt x="0" y="7"/>
                      <a:pt x="0" y="5"/>
                    </a:cubicBezTo>
                    <a:cubicBezTo>
                      <a:pt x="0" y="2"/>
                      <a:pt x="2" y="0"/>
                      <a:pt x="5" y="0"/>
                    </a:cubicBezTo>
                    <a:cubicBezTo>
                      <a:pt x="7" y="0"/>
                      <a:pt x="10" y="2"/>
                      <a:pt x="10" y="5"/>
                    </a:cubicBezTo>
                    <a:cubicBezTo>
                      <a:pt x="10" y="7"/>
                      <a:pt x="7" y="10"/>
                      <a:pt x="5" y="10"/>
                    </a:cubicBezTo>
                    <a:close/>
                    <a:moveTo>
                      <a:pt x="5" y="3"/>
                    </a:moveTo>
                    <a:cubicBezTo>
                      <a:pt x="5" y="5"/>
                      <a:pt x="5" y="5"/>
                      <a:pt x="5" y="5"/>
                    </a:cubicBezTo>
                    <a:cubicBezTo>
                      <a:pt x="5" y="5"/>
                      <a:pt x="5" y="5"/>
                      <a:pt x="5" y="5"/>
                    </a:cubicBezTo>
                    <a:lnTo>
                      <a:pt x="5" y="3"/>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7" name="ïṥ1iḍé">
                <a:extLst>
                  <a:ext uri="{FF2B5EF4-FFF2-40B4-BE49-F238E27FC236}">
                    <a16:creationId xmlns:a16="http://schemas.microsoft.com/office/drawing/2014/main" xmlns="" id="{EBDD07A5-F36B-44F7-AA79-C67C868BE347}"/>
                  </a:ext>
                </a:extLst>
              </p:cNvPr>
              <p:cNvSpPr/>
              <p:nvPr/>
            </p:nvSpPr>
            <p:spPr bwMode="auto">
              <a:xfrm>
                <a:off x="9961563" y="5572125"/>
                <a:ext cx="7938"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8" name="íSľiḋe">
                <a:extLst>
                  <a:ext uri="{FF2B5EF4-FFF2-40B4-BE49-F238E27FC236}">
                    <a16:creationId xmlns:a16="http://schemas.microsoft.com/office/drawing/2014/main" xmlns="" id="{AD2F83DF-6E86-4807-BD32-93959D7678FA}"/>
                  </a:ext>
                </a:extLst>
              </p:cNvPr>
              <p:cNvSpPr/>
              <p:nvPr/>
            </p:nvSpPr>
            <p:spPr bwMode="auto">
              <a:xfrm>
                <a:off x="9955213" y="5568950"/>
                <a:ext cx="20638"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4 h 9"/>
                  <a:gd name="T12" fmla="*/ 5 w 10"/>
                  <a:gd name="T13" fmla="*/ 4 h 9"/>
                  <a:gd name="T14" fmla="*/ 5 w 10"/>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9">
                    <a:moveTo>
                      <a:pt x="5" y="9"/>
                    </a:moveTo>
                    <a:cubicBezTo>
                      <a:pt x="2" y="9"/>
                      <a:pt x="0" y="7"/>
                      <a:pt x="0" y="4"/>
                    </a:cubicBezTo>
                    <a:cubicBezTo>
                      <a:pt x="0" y="2"/>
                      <a:pt x="2" y="0"/>
                      <a:pt x="5" y="0"/>
                    </a:cubicBezTo>
                    <a:cubicBezTo>
                      <a:pt x="8" y="0"/>
                      <a:pt x="10" y="2"/>
                      <a:pt x="10" y="4"/>
                    </a:cubicBezTo>
                    <a:cubicBezTo>
                      <a:pt x="10" y="7"/>
                      <a:pt x="8" y="9"/>
                      <a:pt x="5" y="9"/>
                    </a:cubicBezTo>
                    <a:close/>
                    <a:moveTo>
                      <a:pt x="5" y="4"/>
                    </a:moveTo>
                    <a:cubicBezTo>
                      <a:pt x="5" y="4"/>
                      <a:pt x="5" y="4"/>
                      <a:pt x="5" y="4"/>
                    </a:cubicBezTo>
                    <a:cubicBezTo>
                      <a:pt x="5" y="4"/>
                      <a:pt x="5" y="4"/>
                      <a:pt x="5"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9" name="îšļíḍe">
                <a:extLst>
                  <a:ext uri="{FF2B5EF4-FFF2-40B4-BE49-F238E27FC236}">
                    <a16:creationId xmlns:a16="http://schemas.microsoft.com/office/drawing/2014/main" xmlns="" id="{855A0686-C8EE-4B74-A4B0-050FB734F3F6}"/>
                  </a:ext>
                </a:extLst>
              </p:cNvPr>
              <p:cNvSpPr/>
              <p:nvPr/>
            </p:nvSpPr>
            <p:spPr bwMode="auto">
              <a:xfrm>
                <a:off x="10310813" y="6043613"/>
                <a:ext cx="12700" cy="1587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0" name="ïšḻïḋè">
                <a:extLst>
                  <a:ext uri="{FF2B5EF4-FFF2-40B4-BE49-F238E27FC236}">
                    <a16:creationId xmlns:a16="http://schemas.microsoft.com/office/drawing/2014/main" xmlns="" id="{68A3C64F-397B-403D-B258-3E42B0BE9AE2}"/>
                  </a:ext>
                </a:extLst>
              </p:cNvPr>
              <p:cNvSpPr/>
              <p:nvPr/>
            </p:nvSpPr>
            <p:spPr bwMode="auto">
              <a:xfrm>
                <a:off x="10306050" y="6038850"/>
                <a:ext cx="23813" cy="23813"/>
              </a:xfrm>
              <a:custGeom>
                <a:avLst/>
                <a:gdLst>
                  <a:gd name="T0" fmla="*/ 5 w 11"/>
                  <a:gd name="T1" fmla="*/ 11 h 11"/>
                  <a:gd name="T2" fmla="*/ 0 w 11"/>
                  <a:gd name="T3" fmla="*/ 6 h 11"/>
                  <a:gd name="T4" fmla="*/ 5 w 11"/>
                  <a:gd name="T5" fmla="*/ 0 h 11"/>
                  <a:gd name="T6" fmla="*/ 11 w 11"/>
                  <a:gd name="T7" fmla="*/ 6 h 11"/>
                  <a:gd name="T8" fmla="*/ 5 w 11"/>
                  <a:gd name="T9" fmla="*/ 11 h 11"/>
                  <a:gd name="T10" fmla="*/ 5 w 11"/>
                  <a:gd name="T11" fmla="*/ 5 h 11"/>
                  <a:gd name="T12" fmla="*/ 4 w 11"/>
                  <a:gd name="T13" fmla="*/ 6 h 11"/>
                  <a:gd name="T14" fmla="*/ 6 w 11"/>
                  <a:gd name="T15" fmla="*/ 6 h 11"/>
                  <a:gd name="T16" fmla="*/ 5 w 11"/>
                  <a:gd name="T1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5" y="11"/>
                    </a:moveTo>
                    <a:cubicBezTo>
                      <a:pt x="2" y="11"/>
                      <a:pt x="0" y="9"/>
                      <a:pt x="0" y="6"/>
                    </a:cubicBezTo>
                    <a:cubicBezTo>
                      <a:pt x="0" y="3"/>
                      <a:pt x="2" y="0"/>
                      <a:pt x="5" y="0"/>
                    </a:cubicBezTo>
                    <a:cubicBezTo>
                      <a:pt x="8" y="0"/>
                      <a:pt x="11" y="3"/>
                      <a:pt x="11" y="6"/>
                    </a:cubicBezTo>
                    <a:cubicBezTo>
                      <a:pt x="11" y="9"/>
                      <a:pt x="8" y="11"/>
                      <a:pt x="5" y="11"/>
                    </a:cubicBezTo>
                    <a:close/>
                    <a:moveTo>
                      <a:pt x="5" y="5"/>
                    </a:moveTo>
                    <a:cubicBezTo>
                      <a:pt x="5" y="5"/>
                      <a:pt x="4" y="5"/>
                      <a:pt x="4" y="6"/>
                    </a:cubicBezTo>
                    <a:cubicBezTo>
                      <a:pt x="4" y="6"/>
                      <a:pt x="6" y="6"/>
                      <a:pt x="6" y="6"/>
                    </a:cubicBezTo>
                    <a:cubicBezTo>
                      <a:pt x="6" y="5"/>
                      <a:pt x="6"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1" name="îŝ1íďe">
                <a:extLst>
                  <a:ext uri="{FF2B5EF4-FFF2-40B4-BE49-F238E27FC236}">
                    <a16:creationId xmlns:a16="http://schemas.microsoft.com/office/drawing/2014/main" xmlns="" id="{FD2CF3E6-18D2-4A6F-93E3-4BAE8BD1C7AC}"/>
                  </a:ext>
                </a:extLst>
              </p:cNvPr>
              <p:cNvSpPr/>
              <p:nvPr/>
            </p:nvSpPr>
            <p:spPr bwMode="auto">
              <a:xfrm>
                <a:off x="9779000" y="6289675"/>
                <a:ext cx="7938"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2" name="ïṥľiḍé">
                <a:extLst>
                  <a:ext uri="{FF2B5EF4-FFF2-40B4-BE49-F238E27FC236}">
                    <a16:creationId xmlns:a16="http://schemas.microsoft.com/office/drawing/2014/main" xmlns="" id="{A57F9A3B-0F56-4E6B-AE13-974E1E8F92BD}"/>
                  </a:ext>
                </a:extLst>
              </p:cNvPr>
              <p:cNvSpPr/>
              <p:nvPr/>
            </p:nvSpPr>
            <p:spPr bwMode="auto">
              <a:xfrm>
                <a:off x="9772650" y="6286500"/>
                <a:ext cx="22225"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2 h 9"/>
                  <a:gd name="T12" fmla="*/ 5 w 10"/>
                  <a:gd name="T13" fmla="*/ 4 h 9"/>
                  <a:gd name="T14" fmla="*/ 5 w 10"/>
                  <a:gd name="T15" fmla="*/ 4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2" y="9"/>
                      <a:pt x="0" y="7"/>
                      <a:pt x="0" y="4"/>
                    </a:cubicBezTo>
                    <a:cubicBezTo>
                      <a:pt x="0" y="2"/>
                      <a:pt x="2" y="0"/>
                      <a:pt x="5" y="0"/>
                    </a:cubicBezTo>
                    <a:cubicBezTo>
                      <a:pt x="8" y="0"/>
                      <a:pt x="10" y="2"/>
                      <a:pt x="10" y="4"/>
                    </a:cubicBezTo>
                    <a:cubicBezTo>
                      <a:pt x="10" y="7"/>
                      <a:pt x="8"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3" name="îsḷîḋé">
                <a:extLst>
                  <a:ext uri="{FF2B5EF4-FFF2-40B4-BE49-F238E27FC236}">
                    <a16:creationId xmlns:a16="http://schemas.microsoft.com/office/drawing/2014/main" xmlns="" id="{21FA87F3-627C-4205-9E9A-DA08EF70008B}"/>
                  </a:ext>
                </a:extLst>
              </p:cNvPr>
              <p:cNvSpPr/>
              <p:nvPr/>
            </p:nvSpPr>
            <p:spPr bwMode="auto">
              <a:xfrm>
                <a:off x="9932988" y="6453188"/>
                <a:ext cx="15875"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4" name="iS1îde">
                <a:extLst>
                  <a:ext uri="{FF2B5EF4-FFF2-40B4-BE49-F238E27FC236}">
                    <a16:creationId xmlns:a16="http://schemas.microsoft.com/office/drawing/2014/main" xmlns="" id="{A1D38EE7-5FB3-421D-B614-D21DA1A558CA}"/>
                  </a:ext>
                </a:extLst>
              </p:cNvPr>
              <p:cNvSpPr/>
              <p:nvPr/>
            </p:nvSpPr>
            <p:spPr bwMode="auto">
              <a:xfrm>
                <a:off x="9926638" y="6446838"/>
                <a:ext cx="26988" cy="25400"/>
              </a:xfrm>
              <a:custGeom>
                <a:avLst/>
                <a:gdLst>
                  <a:gd name="T0" fmla="*/ 6 w 12"/>
                  <a:gd name="T1" fmla="*/ 12 h 12"/>
                  <a:gd name="T2" fmla="*/ 0 w 12"/>
                  <a:gd name="T3" fmla="*/ 6 h 12"/>
                  <a:gd name="T4" fmla="*/ 6 w 12"/>
                  <a:gd name="T5" fmla="*/ 0 h 12"/>
                  <a:gd name="T6" fmla="*/ 12 w 12"/>
                  <a:gd name="T7" fmla="*/ 6 h 12"/>
                  <a:gd name="T8" fmla="*/ 6 w 12"/>
                  <a:gd name="T9" fmla="*/ 12 h 12"/>
                  <a:gd name="T10" fmla="*/ 6 w 12"/>
                  <a:gd name="T11" fmla="*/ 5 h 12"/>
                  <a:gd name="T12" fmla="*/ 5 w 12"/>
                  <a:gd name="T13" fmla="*/ 6 h 12"/>
                  <a:gd name="T14" fmla="*/ 6 w 12"/>
                  <a:gd name="T15" fmla="*/ 7 h 12"/>
                  <a:gd name="T16" fmla="*/ 8 w 12"/>
                  <a:gd name="T17" fmla="*/ 6 h 12"/>
                  <a:gd name="T18" fmla="*/ 6 w 12"/>
                  <a:gd name="T19"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12"/>
                    </a:moveTo>
                    <a:cubicBezTo>
                      <a:pt x="3" y="12"/>
                      <a:pt x="0" y="9"/>
                      <a:pt x="0" y="6"/>
                    </a:cubicBezTo>
                    <a:cubicBezTo>
                      <a:pt x="0" y="3"/>
                      <a:pt x="3" y="0"/>
                      <a:pt x="6" y="0"/>
                    </a:cubicBezTo>
                    <a:cubicBezTo>
                      <a:pt x="10" y="0"/>
                      <a:pt x="12" y="3"/>
                      <a:pt x="12" y="6"/>
                    </a:cubicBezTo>
                    <a:cubicBezTo>
                      <a:pt x="12" y="9"/>
                      <a:pt x="10" y="12"/>
                      <a:pt x="6" y="12"/>
                    </a:cubicBezTo>
                    <a:close/>
                    <a:moveTo>
                      <a:pt x="6" y="5"/>
                    </a:moveTo>
                    <a:cubicBezTo>
                      <a:pt x="6" y="5"/>
                      <a:pt x="5" y="5"/>
                      <a:pt x="5" y="6"/>
                    </a:cubicBezTo>
                    <a:cubicBezTo>
                      <a:pt x="5" y="7"/>
                      <a:pt x="6" y="7"/>
                      <a:pt x="6" y="7"/>
                    </a:cubicBezTo>
                    <a:cubicBezTo>
                      <a:pt x="7" y="7"/>
                      <a:pt x="8" y="7"/>
                      <a:pt x="8" y="6"/>
                    </a:cubicBezTo>
                    <a:cubicBezTo>
                      <a:pt x="8" y="5"/>
                      <a:pt x="7" y="5"/>
                      <a:pt x="6"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5" name="ïṩḷîḋé">
                <a:extLst>
                  <a:ext uri="{FF2B5EF4-FFF2-40B4-BE49-F238E27FC236}">
                    <a16:creationId xmlns:a16="http://schemas.microsoft.com/office/drawing/2014/main" xmlns="" id="{A8834A32-3F37-4EDD-B84A-AABDD2C93AA9}"/>
                  </a:ext>
                </a:extLst>
              </p:cNvPr>
              <p:cNvSpPr/>
              <p:nvPr/>
            </p:nvSpPr>
            <p:spPr bwMode="auto">
              <a:xfrm>
                <a:off x="9956800" y="6356350"/>
                <a:ext cx="11113"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6" name="iSlîḓê">
                <a:extLst>
                  <a:ext uri="{FF2B5EF4-FFF2-40B4-BE49-F238E27FC236}">
                    <a16:creationId xmlns:a16="http://schemas.microsoft.com/office/drawing/2014/main" xmlns="" id="{064A8998-A3B4-4E0E-A3D1-B9D265829522}"/>
                  </a:ext>
                </a:extLst>
              </p:cNvPr>
              <p:cNvSpPr/>
              <p:nvPr/>
            </p:nvSpPr>
            <p:spPr bwMode="auto">
              <a:xfrm>
                <a:off x="9953625" y="6350000"/>
                <a:ext cx="19050" cy="22225"/>
              </a:xfrm>
              <a:custGeom>
                <a:avLst/>
                <a:gdLst>
                  <a:gd name="T0" fmla="*/ 5 w 9"/>
                  <a:gd name="T1" fmla="*/ 10 h 10"/>
                  <a:gd name="T2" fmla="*/ 0 w 9"/>
                  <a:gd name="T3" fmla="*/ 5 h 10"/>
                  <a:gd name="T4" fmla="*/ 5 w 9"/>
                  <a:gd name="T5" fmla="*/ 0 h 10"/>
                  <a:gd name="T6" fmla="*/ 9 w 9"/>
                  <a:gd name="T7" fmla="*/ 5 h 10"/>
                  <a:gd name="T8" fmla="*/ 5 w 9"/>
                  <a:gd name="T9" fmla="*/ 10 h 10"/>
                  <a:gd name="T10" fmla="*/ 5 w 9"/>
                  <a:gd name="T11" fmla="*/ 5 h 10"/>
                  <a:gd name="T12" fmla="*/ 5 w 9"/>
                  <a:gd name="T13" fmla="*/ 5 h 10"/>
                  <a:gd name="T14" fmla="*/ 5 w 9"/>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5" y="10"/>
                    </a:moveTo>
                    <a:cubicBezTo>
                      <a:pt x="2" y="10"/>
                      <a:pt x="0" y="7"/>
                      <a:pt x="0" y="5"/>
                    </a:cubicBezTo>
                    <a:cubicBezTo>
                      <a:pt x="0" y="2"/>
                      <a:pt x="2" y="0"/>
                      <a:pt x="5" y="0"/>
                    </a:cubicBezTo>
                    <a:cubicBezTo>
                      <a:pt x="7" y="0"/>
                      <a:pt x="9" y="2"/>
                      <a:pt x="9" y="5"/>
                    </a:cubicBezTo>
                    <a:cubicBezTo>
                      <a:pt x="9" y="7"/>
                      <a:pt x="7" y="10"/>
                      <a:pt x="5" y="10"/>
                    </a:cubicBezTo>
                    <a:close/>
                    <a:moveTo>
                      <a:pt x="5" y="5"/>
                    </a:moveTo>
                    <a:cubicBezTo>
                      <a:pt x="5" y="5"/>
                      <a:pt x="5" y="5"/>
                      <a:pt x="5" y="5"/>
                    </a:cubicBez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7" name="îşlíḍé">
                <a:extLst>
                  <a:ext uri="{FF2B5EF4-FFF2-40B4-BE49-F238E27FC236}">
                    <a16:creationId xmlns:a16="http://schemas.microsoft.com/office/drawing/2014/main" xmlns="" id="{E1EE064E-F211-4758-9422-25B4C3DFA16A}"/>
                  </a:ext>
                </a:extLst>
              </p:cNvPr>
              <p:cNvSpPr/>
              <p:nvPr/>
            </p:nvSpPr>
            <p:spPr bwMode="auto">
              <a:xfrm>
                <a:off x="9956800" y="6111875"/>
                <a:ext cx="9525"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8" name="îṩļiḓè">
                <a:extLst>
                  <a:ext uri="{FF2B5EF4-FFF2-40B4-BE49-F238E27FC236}">
                    <a16:creationId xmlns:a16="http://schemas.microsoft.com/office/drawing/2014/main" xmlns="" id="{192D2E02-9F96-4909-BB78-90698C47DDEF}"/>
                  </a:ext>
                </a:extLst>
              </p:cNvPr>
              <p:cNvSpPr/>
              <p:nvPr/>
            </p:nvSpPr>
            <p:spPr bwMode="auto">
              <a:xfrm>
                <a:off x="9950450" y="6105525"/>
                <a:ext cx="19050" cy="19050"/>
              </a:xfrm>
              <a:custGeom>
                <a:avLst/>
                <a:gdLst>
                  <a:gd name="T0" fmla="*/ 5 w 9"/>
                  <a:gd name="T1" fmla="*/ 9 h 9"/>
                  <a:gd name="T2" fmla="*/ 0 w 9"/>
                  <a:gd name="T3" fmla="*/ 5 h 9"/>
                  <a:gd name="T4" fmla="*/ 5 w 9"/>
                  <a:gd name="T5" fmla="*/ 0 h 9"/>
                  <a:gd name="T6" fmla="*/ 9 w 9"/>
                  <a:gd name="T7" fmla="*/ 5 h 9"/>
                  <a:gd name="T8" fmla="*/ 5 w 9"/>
                  <a:gd name="T9" fmla="*/ 9 h 9"/>
                  <a:gd name="T10" fmla="*/ 5 w 9"/>
                  <a:gd name="T11" fmla="*/ 5 h 9"/>
                  <a:gd name="T12" fmla="*/ 4 w 9"/>
                  <a:gd name="T13" fmla="*/ 5 h 9"/>
                  <a:gd name="T14" fmla="*/ 5 w 9"/>
                  <a:gd name="T15" fmla="*/ 5 h 9"/>
                  <a:gd name="T16" fmla="*/ 5 w 9"/>
                  <a:gd name="T1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5" y="9"/>
                    </a:moveTo>
                    <a:cubicBezTo>
                      <a:pt x="2" y="9"/>
                      <a:pt x="0" y="7"/>
                      <a:pt x="0" y="5"/>
                    </a:cubicBezTo>
                    <a:cubicBezTo>
                      <a:pt x="0" y="2"/>
                      <a:pt x="2" y="0"/>
                      <a:pt x="5" y="0"/>
                    </a:cubicBezTo>
                    <a:cubicBezTo>
                      <a:pt x="7" y="0"/>
                      <a:pt x="9" y="2"/>
                      <a:pt x="9" y="5"/>
                    </a:cubicBezTo>
                    <a:cubicBezTo>
                      <a:pt x="9" y="7"/>
                      <a:pt x="7" y="9"/>
                      <a:pt x="5" y="9"/>
                    </a:cubicBezTo>
                    <a:close/>
                    <a:moveTo>
                      <a:pt x="5" y="5"/>
                    </a:moveTo>
                    <a:cubicBezTo>
                      <a:pt x="4" y="5"/>
                      <a:pt x="4" y="5"/>
                      <a:pt x="4" y="5"/>
                    </a:cubicBezTo>
                    <a:cubicBezTo>
                      <a:pt x="4" y="5"/>
                      <a:pt x="5" y="5"/>
                      <a:pt x="5" y="5"/>
                    </a:cubicBez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9" name="íśļiḓè">
                <a:extLst>
                  <a:ext uri="{FF2B5EF4-FFF2-40B4-BE49-F238E27FC236}">
                    <a16:creationId xmlns:a16="http://schemas.microsoft.com/office/drawing/2014/main" xmlns="" id="{C15FED37-BEEC-4F02-B480-5CDDB40081E8}"/>
                  </a:ext>
                </a:extLst>
              </p:cNvPr>
              <p:cNvSpPr/>
              <p:nvPr/>
            </p:nvSpPr>
            <p:spPr bwMode="auto">
              <a:xfrm>
                <a:off x="10167938" y="6030913"/>
                <a:ext cx="9525"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0" name="íşļïḑè">
                <a:extLst>
                  <a:ext uri="{FF2B5EF4-FFF2-40B4-BE49-F238E27FC236}">
                    <a16:creationId xmlns:a16="http://schemas.microsoft.com/office/drawing/2014/main" xmlns="" id="{179D9E0F-5606-47D1-8FCC-B43CCB89E1B0}"/>
                  </a:ext>
                </a:extLst>
              </p:cNvPr>
              <p:cNvSpPr/>
              <p:nvPr/>
            </p:nvSpPr>
            <p:spPr bwMode="auto">
              <a:xfrm>
                <a:off x="10163175" y="6026150"/>
                <a:ext cx="20638" cy="22225"/>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5 h 10"/>
                  <a:gd name="T12" fmla="*/ 5 w 10"/>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5" y="10"/>
                    </a:moveTo>
                    <a:cubicBezTo>
                      <a:pt x="2" y="10"/>
                      <a:pt x="0" y="7"/>
                      <a:pt x="0" y="5"/>
                    </a:cubicBezTo>
                    <a:cubicBezTo>
                      <a:pt x="0" y="2"/>
                      <a:pt x="2" y="0"/>
                      <a:pt x="5" y="0"/>
                    </a:cubicBezTo>
                    <a:cubicBezTo>
                      <a:pt x="7" y="0"/>
                      <a:pt x="10" y="2"/>
                      <a:pt x="10" y="5"/>
                    </a:cubicBezTo>
                    <a:cubicBezTo>
                      <a:pt x="10" y="7"/>
                      <a:pt x="7" y="10"/>
                      <a:pt x="5" y="10"/>
                    </a:cubicBezTo>
                    <a:close/>
                    <a:moveTo>
                      <a:pt x="5" y="5"/>
                    </a:move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1" name="íSlïďè">
                <a:extLst>
                  <a:ext uri="{FF2B5EF4-FFF2-40B4-BE49-F238E27FC236}">
                    <a16:creationId xmlns:a16="http://schemas.microsoft.com/office/drawing/2014/main" xmlns="" id="{59C786B0-AC09-4BCE-9178-765D17FD459C}"/>
                  </a:ext>
                </a:extLst>
              </p:cNvPr>
              <p:cNvSpPr/>
              <p:nvPr/>
            </p:nvSpPr>
            <p:spPr bwMode="auto">
              <a:xfrm>
                <a:off x="10261600" y="5264150"/>
                <a:ext cx="11113"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2" name="íšľïdè">
                <a:extLst>
                  <a:ext uri="{FF2B5EF4-FFF2-40B4-BE49-F238E27FC236}">
                    <a16:creationId xmlns:a16="http://schemas.microsoft.com/office/drawing/2014/main" xmlns="" id="{27ED52A0-A9DA-4D37-B285-107189037B73}"/>
                  </a:ext>
                </a:extLst>
              </p:cNvPr>
              <p:cNvSpPr/>
              <p:nvPr/>
            </p:nvSpPr>
            <p:spPr bwMode="auto">
              <a:xfrm>
                <a:off x="10256838" y="5259388"/>
                <a:ext cx="20638" cy="19050"/>
              </a:xfrm>
              <a:custGeom>
                <a:avLst/>
                <a:gdLst>
                  <a:gd name="T0" fmla="*/ 5 w 9"/>
                  <a:gd name="T1" fmla="*/ 9 h 9"/>
                  <a:gd name="T2" fmla="*/ 0 w 9"/>
                  <a:gd name="T3" fmla="*/ 4 h 9"/>
                  <a:gd name="T4" fmla="*/ 5 w 9"/>
                  <a:gd name="T5" fmla="*/ 0 h 9"/>
                  <a:gd name="T6" fmla="*/ 9 w 9"/>
                  <a:gd name="T7" fmla="*/ 4 h 9"/>
                  <a:gd name="T8" fmla="*/ 5 w 9"/>
                  <a:gd name="T9" fmla="*/ 9 h 9"/>
                  <a:gd name="T10" fmla="*/ 5 w 9"/>
                  <a:gd name="T11" fmla="*/ 4 h 9"/>
                  <a:gd name="T12" fmla="*/ 5 w 9"/>
                  <a:gd name="T13" fmla="*/ 4 h 9"/>
                  <a:gd name="T14" fmla="*/ 5 w 9"/>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5" y="9"/>
                    </a:moveTo>
                    <a:cubicBezTo>
                      <a:pt x="2" y="9"/>
                      <a:pt x="0" y="7"/>
                      <a:pt x="0" y="4"/>
                    </a:cubicBezTo>
                    <a:cubicBezTo>
                      <a:pt x="0" y="2"/>
                      <a:pt x="2" y="0"/>
                      <a:pt x="5" y="0"/>
                    </a:cubicBezTo>
                    <a:cubicBezTo>
                      <a:pt x="7" y="0"/>
                      <a:pt x="9" y="2"/>
                      <a:pt x="9" y="4"/>
                    </a:cubicBezTo>
                    <a:cubicBezTo>
                      <a:pt x="9" y="7"/>
                      <a:pt x="7" y="9"/>
                      <a:pt x="5" y="9"/>
                    </a:cubicBezTo>
                    <a:close/>
                    <a:moveTo>
                      <a:pt x="5" y="4"/>
                    </a:moveTo>
                    <a:cubicBezTo>
                      <a:pt x="5" y="4"/>
                      <a:pt x="5" y="4"/>
                      <a:pt x="5" y="4"/>
                    </a:cubicBezTo>
                    <a:cubicBezTo>
                      <a:pt x="5" y="4"/>
                      <a:pt x="5" y="4"/>
                      <a:pt x="5"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3" name="îṣļíďé">
                <a:extLst>
                  <a:ext uri="{FF2B5EF4-FFF2-40B4-BE49-F238E27FC236}">
                    <a16:creationId xmlns:a16="http://schemas.microsoft.com/office/drawing/2014/main" xmlns="" id="{B2B061C0-BC45-4233-AA62-EDF054D45D73}"/>
                  </a:ext>
                </a:extLst>
              </p:cNvPr>
              <p:cNvSpPr/>
              <p:nvPr/>
            </p:nvSpPr>
            <p:spPr bwMode="auto">
              <a:xfrm>
                <a:off x="10186988" y="5238750"/>
                <a:ext cx="6350" cy="63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4" name="îṧḷíḋê">
                <a:extLst>
                  <a:ext uri="{FF2B5EF4-FFF2-40B4-BE49-F238E27FC236}">
                    <a16:creationId xmlns:a16="http://schemas.microsoft.com/office/drawing/2014/main" xmlns="" id="{4D25B92E-20CA-4586-B4A5-11A79C00A3E0}"/>
                  </a:ext>
                </a:extLst>
              </p:cNvPr>
              <p:cNvSpPr/>
              <p:nvPr/>
            </p:nvSpPr>
            <p:spPr bwMode="auto">
              <a:xfrm>
                <a:off x="10180638" y="5232400"/>
                <a:ext cx="17463" cy="15875"/>
              </a:xfrm>
              <a:custGeom>
                <a:avLst/>
                <a:gdLst>
                  <a:gd name="T0" fmla="*/ 4 w 8"/>
                  <a:gd name="T1" fmla="*/ 8 h 8"/>
                  <a:gd name="T2" fmla="*/ 0 w 8"/>
                  <a:gd name="T3" fmla="*/ 4 h 8"/>
                  <a:gd name="T4" fmla="*/ 4 w 8"/>
                  <a:gd name="T5" fmla="*/ 0 h 8"/>
                  <a:gd name="T6" fmla="*/ 8 w 8"/>
                  <a:gd name="T7" fmla="*/ 4 h 8"/>
                  <a:gd name="T8" fmla="*/ 4 w 8"/>
                  <a:gd name="T9" fmla="*/ 8 h 8"/>
                  <a:gd name="T10" fmla="*/ 4 w 8"/>
                  <a:gd name="T11" fmla="*/ 4 h 8"/>
                  <a:gd name="T12" fmla="*/ 4 w 8"/>
                  <a:gd name="T13" fmla="*/ 4 h 8"/>
                  <a:gd name="T14" fmla="*/ 5 w 8"/>
                  <a:gd name="T15" fmla="*/ 4 h 8"/>
                  <a:gd name="T16" fmla="*/ 4 w 8"/>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4" y="8"/>
                    </a:moveTo>
                    <a:cubicBezTo>
                      <a:pt x="2" y="8"/>
                      <a:pt x="0" y="7"/>
                      <a:pt x="0" y="4"/>
                    </a:cubicBezTo>
                    <a:cubicBezTo>
                      <a:pt x="0" y="2"/>
                      <a:pt x="2" y="0"/>
                      <a:pt x="4" y="0"/>
                    </a:cubicBezTo>
                    <a:cubicBezTo>
                      <a:pt x="7" y="0"/>
                      <a:pt x="8" y="2"/>
                      <a:pt x="8" y="4"/>
                    </a:cubicBezTo>
                    <a:cubicBezTo>
                      <a:pt x="8" y="7"/>
                      <a:pt x="7" y="8"/>
                      <a:pt x="4" y="8"/>
                    </a:cubicBezTo>
                    <a:close/>
                    <a:moveTo>
                      <a:pt x="4" y="4"/>
                    </a:moveTo>
                    <a:cubicBezTo>
                      <a:pt x="4" y="4"/>
                      <a:pt x="4" y="4"/>
                      <a:pt x="4" y="4"/>
                    </a:cubicBezTo>
                    <a:cubicBezTo>
                      <a:pt x="4" y="5"/>
                      <a:pt x="5" y="5"/>
                      <a:pt x="5" y="4"/>
                    </a:cubicBezTo>
                    <a:cubicBezTo>
                      <a:pt x="5" y="4"/>
                      <a:pt x="5" y="4"/>
                      <a:pt x="4"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5" name="ïşlïḋé">
                <a:extLst>
                  <a:ext uri="{FF2B5EF4-FFF2-40B4-BE49-F238E27FC236}">
                    <a16:creationId xmlns:a16="http://schemas.microsoft.com/office/drawing/2014/main" xmlns="" id="{58A2DA04-76A6-47FA-BFC6-4DB4B0D20CF4}"/>
                  </a:ext>
                </a:extLst>
              </p:cNvPr>
              <p:cNvSpPr/>
              <p:nvPr/>
            </p:nvSpPr>
            <p:spPr bwMode="auto">
              <a:xfrm>
                <a:off x="10191750" y="5265738"/>
                <a:ext cx="6350"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6" name="iŝľïdè">
                <a:extLst>
                  <a:ext uri="{FF2B5EF4-FFF2-40B4-BE49-F238E27FC236}">
                    <a16:creationId xmlns:a16="http://schemas.microsoft.com/office/drawing/2014/main" xmlns="" id="{A8BAD384-0294-405B-88C3-9414393819A3}"/>
                  </a:ext>
                </a:extLst>
              </p:cNvPr>
              <p:cNvSpPr/>
              <p:nvPr/>
            </p:nvSpPr>
            <p:spPr bwMode="auto">
              <a:xfrm>
                <a:off x="10183813" y="5262563"/>
                <a:ext cx="20638" cy="15875"/>
              </a:xfrm>
              <a:custGeom>
                <a:avLst/>
                <a:gdLst>
                  <a:gd name="T0" fmla="*/ 5 w 9"/>
                  <a:gd name="T1" fmla="*/ 8 h 8"/>
                  <a:gd name="T2" fmla="*/ 0 w 9"/>
                  <a:gd name="T3" fmla="*/ 4 h 8"/>
                  <a:gd name="T4" fmla="*/ 5 w 9"/>
                  <a:gd name="T5" fmla="*/ 0 h 8"/>
                  <a:gd name="T6" fmla="*/ 9 w 9"/>
                  <a:gd name="T7" fmla="*/ 4 h 8"/>
                  <a:gd name="T8" fmla="*/ 5 w 9"/>
                  <a:gd name="T9" fmla="*/ 8 h 8"/>
                  <a:gd name="T10" fmla="*/ 5 w 9"/>
                  <a:gd name="T11" fmla="*/ 3 h 8"/>
                  <a:gd name="T12" fmla="*/ 4 w 9"/>
                  <a:gd name="T13" fmla="*/ 4 h 8"/>
                  <a:gd name="T14" fmla="*/ 5 w 9"/>
                  <a:gd name="T15" fmla="*/ 4 h 8"/>
                  <a:gd name="T16" fmla="*/ 5 w 9"/>
                  <a:gd name="T1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
                    <a:moveTo>
                      <a:pt x="5" y="8"/>
                    </a:moveTo>
                    <a:cubicBezTo>
                      <a:pt x="2" y="8"/>
                      <a:pt x="0" y="6"/>
                      <a:pt x="0" y="4"/>
                    </a:cubicBezTo>
                    <a:cubicBezTo>
                      <a:pt x="0" y="2"/>
                      <a:pt x="2" y="0"/>
                      <a:pt x="5" y="0"/>
                    </a:cubicBezTo>
                    <a:cubicBezTo>
                      <a:pt x="7" y="0"/>
                      <a:pt x="9" y="2"/>
                      <a:pt x="9" y="4"/>
                    </a:cubicBezTo>
                    <a:cubicBezTo>
                      <a:pt x="9" y="6"/>
                      <a:pt x="7" y="8"/>
                      <a:pt x="5" y="8"/>
                    </a:cubicBezTo>
                    <a:close/>
                    <a:moveTo>
                      <a:pt x="5" y="3"/>
                    </a:moveTo>
                    <a:cubicBezTo>
                      <a:pt x="4" y="3"/>
                      <a:pt x="4" y="4"/>
                      <a:pt x="4" y="4"/>
                    </a:cubicBezTo>
                    <a:cubicBezTo>
                      <a:pt x="4" y="4"/>
                      <a:pt x="5" y="4"/>
                      <a:pt x="5" y="4"/>
                    </a:cubicBezTo>
                    <a:cubicBezTo>
                      <a:pt x="5" y="4"/>
                      <a:pt x="5" y="3"/>
                      <a:pt x="5" y="3"/>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7" name="íṧļiḓê">
                <a:extLst>
                  <a:ext uri="{FF2B5EF4-FFF2-40B4-BE49-F238E27FC236}">
                    <a16:creationId xmlns:a16="http://schemas.microsoft.com/office/drawing/2014/main" xmlns="" id="{D176ED09-CB4F-41CF-B849-196701FE67A7}"/>
                  </a:ext>
                </a:extLst>
              </p:cNvPr>
              <p:cNvSpPr/>
              <p:nvPr/>
            </p:nvSpPr>
            <p:spPr bwMode="auto">
              <a:xfrm>
                <a:off x="7872413" y="6337300"/>
                <a:ext cx="25400" cy="49213"/>
              </a:xfrm>
              <a:custGeom>
                <a:avLst/>
                <a:gdLst>
                  <a:gd name="T0" fmla="*/ 7 w 12"/>
                  <a:gd name="T1" fmla="*/ 23 h 23"/>
                  <a:gd name="T2" fmla="*/ 7 w 12"/>
                  <a:gd name="T3" fmla="*/ 23 h 23"/>
                  <a:gd name="T4" fmla="*/ 6 w 12"/>
                  <a:gd name="T5" fmla="*/ 22 h 23"/>
                  <a:gd name="T6" fmla="*/ 3 w 12"/>
                  <a:gd name="T7" fmla="*/ 18 h 23"/>
                  <a:gd name="T8" fmla="*/ 4 w 12"/>
                  <a:gd name="T9" fmla="*/ 15 h 23"/>
                  <a:gd name="T10" fmla="*/ 4 w 12"/>
                  <a:gd name="T11" fmla="*/ 15 h 23"/>
                  <a:gd name="T12" fmla="*/ 9 w 12"/>
                  <a:gd name="T13" fmla="*/ 14 h 23"/>
                  <a:gd name="T14" fmla="*/ 11 w 12"/>
                  <a:gd name="T15" fmla="*/ 18 h 23"/>
                  <a:gd name="T16" fmla="*/ 10 w 12"/>
                  <a:gd name="T17" fmla="*/ 21 h 23"/>
                  <a:gd name="T18" fmla="*/ 7 w 12"/>
                  <a:gd name="T19" fmla="*/ 23 h 23"/>
                  <a:gd name="T20" fmla="*/ 7 w 12"/>
                  <a:gd name="T21" fmla="*/ 18 h 23"/>
                  <a:gd name="T22" fmla="*/ 7 w 12"/>
                  <a:gd name="T23" fmla="*/ 18 h 23"/>
                  <a:gd name="T24" fmla="*/ 7 w 12"/>
                  <a:gd name="T25" fmla="*/ 18 h 23"/>
                  <a:gd name="T26" fmla="*/ 7 w 12"/>
                  <a:gd name="T27" fmla="*/ 18 h 23"/>
                  <a:gd name="T28" fmla="*/ 4 w 12"/>
                  <a:gd name="T29" fmla="*/ 9 h 23"/>
                  <a:gd name="T30" fmla="*/ 3 w 12"/>
                  <a:gd name="T31" fmla="*/ 9 h 23"/>
                  <a:gd name="T32" fmla="*/ 3 w 12"/>
                  <a:gd name="T33" fmla="*/ 8 h 23"/>
                  <a:gd name="T34" fmla="*/ 0 w 12"/>
                  <a:gd name="T35" fmla="*/ 4 h 23"/>
                  <a:gd name="T36" fmla="*/ 1 w 12"/>
                  <a:gd name="T37" fmla="*/ 2 h 23"/>
                  <a:gd name="T38" fmla="*/ 1 w 12"/>
                  <a:gd name="T39" fmla="*/ 2 h 23"/>
                  <a:gd name="T40" fmla="*/ 6 w 12"/>
                  <a:gd name="T41" fmla="*/ 0 h 23"/>
                  <a:gd name="T42" fmla="*/ 8 w 12"/>
                  <a:gd name="T43" fmla="*/ 4 h 23"/>
                  <a:gd name="T44" fmla="*/ 7 w 12"/>
                  <a:gd name="T45" fmla="*/ 8 h 23"/>
                  <a:gd name="T46" fmla="*/ 4 w 12"/>
                  <a:gd name="T47" fmla="*/ 9 h 23"/>
                  <a:gd name="T48" fmla="*/ 3 w 12"/>
                  <a:gd name="T49" fmla="*/ 5 h 23"/>
                  <a:gd name="T50" fmla="*/ 4 w 12"/>
                  <a:gd name="T51" fmla="*/ 5 h 23"/>
                  <a:gd name="T52" fmla="*/ 4 w 12"/>
                  <a:gd name="T53" fmla="*/ 5 h 23"/>
                  <a:gd name="T54" fmla="*/ 4 w 12"/>
                  <a:gd name="T55" fmla="*/ 4 h 23"/>
                  <a:gd name="T56" fmla="*/ 3 w 12"/>
                  <a:gd name="T5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 h="23">
                    <a:moveTo>
                      <a:pt x="7" y="23"/>
                    </a:moveTo>
                    <a:cubicBezTo>
                      <a:pt x="7" y="23"/>
                      <a:pt x="7" y="23"/>
                      <a:pt x="7" y="23"/>
                    </a:cubicBezTo>
                    <a:cubicBezTo>
                      <a:pt x="6" y="22"/>
                      <a:pt x="6" y="22"/>
                      <a:pt x="6" y="22"/>
                    </a:cubicBezTo>
                    <a:cubicBezTo>
                      <a:pt x="5" y="21"/>
                      <a:pt x="3" y="20"/>
                      <a:pt x="3" y="18"/>
                    </a:cubicBezTo>
                    <a:cubicBezTo>
                      <a:pt x="3" y="17"/>
                      <a:pt x="3" y="16"/>
                      <a:pt x="4" y="15"/>
                    </a:cubicBezTo>
                    <a:cubicBezTo>
                      <a:pt x="4" y="15"/>
                      <a:pt x="4" y="15"/>
                      <a:pt x="4" y="15"/>
                    </a:cubicBezTo>
                    <a:cubicBezTo>
                      <a:pt x="6" y="14"/>
                      <a:pt x="7" y="13"/>
                      <a:pt x="9" y="14"/>
                    </a:cubicBezTo>
                    <a:cubicBezTo>
                      <a:pt x="10" y="14"/>
                      <a:pt x="11" y="15"/>
                      <a:pt x="11" y="18"/>
                    </a:cubicBezTo>
                    <a:cubicBezTo>
                      <a:pt x="12" y="19"/>
                      <a:pt x="11" y="21"/>
                      <a:pt x="10" y="21"/>
                    </a:cubicBezTo>
                    <a:cubicBezTo>
                      <a:pt x="9" y="22"/>
                      <a:pt x="8" y="23"/>
                      <a:pt x="7" y="23"/>
                    </a:cubicBezTo>
                    <a:close/>
                    <a:moveTo>
                      <a:pt x="7" y="18"/>
                    </a:moveTo>
                    <a:cubicBezTo>
                      <a:pt x="7" y="18"/>
                      <a:pt x="7" y="18"/>
                      <a:pt x="7" y="18"/>
                    </a:cubicBezTo>
                    <a:cubicBezTo>
                      <a:pt x="7" y="18"/>
                      <a:pt x="7" y="18"/>
                      <a:pt x="7" y="18"/>
                    </a:cubicBezTo>
                    <a:cubicBezTo>
                      <a:pt x="7" y="18"/>
                      <a:pt x="7" y="18"/>
                      <a:pt x="7" y="18"/>
                    </a:cubicBezTo>
                    <a:close/>
                    <a:moveTo>
                      <a:pt x="4" y="9"/>
                    </a:moveTo>
                    <a:cubicBezTo>
                      <a:pt x="3" y="9"/>
                      <a:pt x="3" y="9"/>
                      <a:pt x="3" y="9"/>
                    </a:cubicBezTo>
                    <a:cubicBezTo>
                      <a:pt x="3" y="8"/>
                      <a:pt x="3" y="8"/>
                      <a:pt x="3" y="8"/>
                    </a:cubicBezTo>
                    <a:cubicBezTo>
                      <a:pt x="2" y="8"/>
                      <a:pt x="0" y="6"/>
                      <a:pt x="0" y="4"/>
                    </a:cubicBezTo>
                    <a:cubicBezTo>
                      <a:pt x="0" y="3"/>
                      <a:pt x="0" y="2"/>
                      <a:pt x="1" y="2"/>
                    </a:cubicBezTo>
                    <a:cubicBezTo>
                      <a:pt x="1" y="2"/>
                      <a:pt x="1" y="2"/>
                      <a:pt x="1" y="2"/>
                    </a:cubicBezTo>
                    <a:cubicBezTo>
                      <a:pt x="2" y="0"/>
                      <a:pt x="4" y="0"/>
                      <a:pt x="6" y="0"/>
                    </a:cubicBezTo>
                    <a:cubicBezTo>
                      <a:pt x="6" y="1"/>
                      <a:pt x="8" y="2"/>
                      <a:pt x="8" y="4"/>
                    </a:cubicBezTo>
                    <a:cubicBezTo>
                      <a:pt x="8" y="6"/>
                      <a:pt x="8" y="7"/>
                      <a:pt x="7" y="8"/>
                    </a:cubicBezTo>
                    <a:cubicBezTo>
                      <a:pt x="6" y="9"/>
                      <a:pt x="5" y="9"/>
                      <a:pt x="4" y="9"/>
                    </a:cubicBezTo>
                    <a:close/>
                    <a:moveTo>
                      <a:pt x="3" y="5"/>
                    </a:moveTo>
                    <a:cubicBezTo>
                      <a:pt x="4" y="5"/>
                      <a:pt x="4" y="5"/>
                      <a:pt x="4" y="5"/>
                    </a:cubicBezTo>
                    <a:cubicBezTo>
                      <a:pt x="4" y="5"/>
                      <a:pt x="4" y="5"/>
                      <a:pt x="4" y="5"/>
                    </a:cubicBezTo>
                    <a:cubicBezTo>
                      <a:pt x="4" y="4"/>
                      <a:pt x="4" y="4"/>
                      <a:pt x="4" y="4"/>
                    </a:cubicBezTo>
                    <a:cubicBezTo>
                      <a:pt x="4" y="4"/>
                      <a:pt x="4" y="4"/>
                      <a:pt x="3"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8" name="iṥ1iḓe">
                <a:extLst>
                  <a:ext uri="{FF2B5EF4-FFF2-40B4-BE49-F238E27FC236}">
                    <a16:creationId xmlns:a16="http://schemas.microsoft.com/office/drawing/2014/main" xmlns="" id="{3FB4E8BC-DC12-43D7-A553-B435FD5E07B1}"/>
                  </a:ext>
                </a:extLst>
              </p:cNvPr>
              <p:cNvSpPr/>
              <p:nvPr/>
            </p:nvSpPr>
            <p:spPr bwMode="auto">
              <a:xfrm>
                <a:off x="7472363" y="5124450"/>
                <a:ext cx="2609850" cy="996950"/>
              </a:xfrm>
              <a:custGeom>
                <a:avLst/>
                <a:gdLst>
                  <a:gd name="T0" fmla="*/ 32 w 1216"/>
                  <a:gd name="T1" fmla="*/ 464 h 465"/>
                  <a:gd name="T2" fmla="*/ 40 w 1216"/>
                  <a:gd name="T3" fmla="*/ 460 h 465"/>
                  <a:gd name="T4" fmla="*/ 43 w 1216"/>
                  <a:gd name="T5" fmla="*/ 464 h 465"/>
                  <a:gd name="T6" fmla="*/ 8 w 1216"/>
                  <a:gd name="T7" fmla="*/ 464 h 465"/>
                  <a:gd name="T8" fmla="*/ 11 w 1216"/>
                  <a:gd name="T9" fmla="*/ 459 h 465"/>
                  <a:gd name="T10" fmla="*/ 14 w 1216"/>
                  <a:gd name="T11" fmla="*/ 464 h 465"/>
                  <a:gd name="T12" fmla="*/ 1 w 1216"/>
                  <a:gd name="T13" fmla="*/ 451 h 465"/>
                  <a:gd name="T14" fmla="*/ 4 w 1216"/>
                  <a:gd name="T15" fmla="*/ 435 h 465"/>
                  <a:gd name="T16" fmla="*/ 11 w 1216"/>
                  <a:gd name="T17" fmla="*/ 430 h 465"/>
                  <a:gd name="T18" fmla="*/ 9 w 1216"/>
                  <a:gd name="T19" fmla="*/ 445 h 465"/>
                  <a:gd name="T20" fmla="*/ 6 w 1216"/>
                  <a:gd name="T21" fmla="*/ 452 h 465"/>
                  <a:gd name="T22" fmla="*/ 59 w 1216"/>
                  <a:gd name="T23" fmla="*/ 454 h 465"/>
                  <a:gd name="T24" fmla="*/ 64 w 1216"/>
                  <a:gd name="T25" fmla="*/ 440 h 465"/>
                  <a:gd name="T26" fmla="*/ 55 w 1216"/>
                  <a:gd name="T27" fmla="*/ 431 h 465"/>
                  <a:gd name="T28" fmla="*/ 47 w 1216"/>
                  <a:gd name="T29" fmla="*/ 425 h 465"/>
                  <a:gd name="T30" fmla="*/ 40 w 1216"/>
                  <a:gd name="T31" fmla="*/ 426 h 465"/>
                  <a:gd name="T32" fmla="*/ 36 w 1216"/>
                  <a:gd name="T33" fmla="*/ 423 h 465"/>
                  <a:gd name="T34" fmla="*/ 41 w 1216"/>
                  <a:gd name="T35" fmla="*/ 420 h 465"/>
                  <a:gd name="T36" fmla="*/ 56 w 1216"/>
                  <a:gd name="T37" fmla="*/ 421 h 465"/>
                  <a:gd name="T38" fmla="*/ 21 w 1216"/>
                  <a:gd name="T39" fmla="*/ 430 h 465"/>
                  <a:gd name="T40" fmla="*/ 19 w 1216"/>
                  <a:gd name="T41" fmla="*/ 426 h 465"/>
                  <a:gd name="T42" fmla="*/ 22 w 1216"/>
                  <a:gd name="T43" fmla="*/ 425 h 465"/>
                  <a:gd name="T44" fmla="*/ 26 w 1216"/>
                  <a:gd name="T45" fmla="*/ 423 h 465"/>
                  <a:gd name="T46" fmla="*/ 28 w 1216"/>
                  <a:gd name="T47" fmla="*/ 423 h 465"/>
                  <a:gd name="T48" fmla="*/ 30 w 1216"/>
                  <a:gd name="T49" fmla="*/ 427 h 465"/>
                  <a:gd name="T50" fmla="*/ 30 w 1216"/>
                  <a:gd name="T51" fmla="*/ 427 h 465"/>
                  <a:gd name="T52" fmla="*/ 25 w 1216"/>
                  <a:gd name="T53" fmla="*/ 429 h 465"/>
                  <a:gd name="T54" fmla="*/ 30 w 1216"/>
                  <a:gd name="T55" fmla="*/ 427 h 465"/>
                  <a:gd name="T56" fmla="*/ 25 w 1216"/>
                  <a:gd name="T57" fmla="*/ 426 h 465"/>
                  <a:gd name="T58" fmla="*/ 26 w 1216"/>
                  <a:gd name="T59" fmla="*/ 424 h 465"/>
                  <a:gd name="T60" fmla="*/ 1192 w 1216"/>
                  <a:gd name="T61" fmla="*/ 22 h 465"/>
                  <a:gd name="T62" fmla="*/ 1186 w 1216"/>
                  <a:gd name="T63" fmla="*/ 17 h 465"/>
                  <a:gd name="T64" fmla="*/ 1190 w 1216"/>
                  <a:gd name="T65" fmla="*/ 16 h 465"/>
                  <a:gd name="T66" fmla="*/ 1201 w 1216"/>
                  <a:gd name="T67" fmla="*/ 16 h 465"/>
                  <a:gd name="T68" fmla="*/ 1210 w 1216"/>
                  <a:gd name="T69" fmla="*/ 21 h 465"/>
                  <a:gd name="T70" fmla="*/ 1209 w 1216"/>
                  <a:gd name="T71" fmla="*/ 7 h 465"/>
                  <a:gd name="T72" fmla="*/ 1207 w 1216"/>
                  <a:gd name="T73" fmla="*/ 4 h 465"/>
                  <a:gd name="T74" fmla="*/ 1205 w 1216"/>
                  <a:gd name="T75" fmla="*/ 5 h 465"/>
                  <a:gd name="T76" fmla="*/ 1200 w 1216"/>
                  <a:gd name="T77" fmla="*/ 6 h 465"/>
                  <a:gd name="T78" fmla="*/ 1198 w 1216"/>
                  <a:gd name="T79" fmla="*/ 7 h 465"/>
                  <a:gd name="T80" fmla="*/ 1195 w 1216"/>
                  <a:gd name="T81" fmla="*/ 7 h 465"/>
                  <a:gd name="T82" fmla="*/ 1191 w 1216"/>
                  <a:gd name="T83" fmla="*/ 10 h 465"/>
                  <a:gd name="T84" fmla="*/ 1193 w 1216"/>
                  <a:gd name="T85" fmla="*/ 2 h 465"/>
                  <a:gd name="T86" fmla="*/ 1197 w 1216"/>
                  <a:gd name="T87" fmla="*/ 1 h 465"/>
                  <a:gd name="T88" fmla="*/ 1199 w 1216"/>
                  <a:gd name="T89" fmla="*/ 0 h 465"/>
                  <a:gd name="T90" fmla="*/ 1202 w 1216"/>
                  <a:gd name="T91" fmla="*/ 0 h 465"/>
                  <a:gd name="T92" fmla="*/ 1206 w 1216"/>
                  <a:gd name="T93" fmla="*/ 0 h 465"/>
                  <a:gd name="T94" fmla="*/ 1214 w 1216"/>
                  <a:gd name="T95" fmla="*/ 2 h 465"/>
                  <a:gd name="T96" fmla="*/ 1210 w 1216"/>
                  <a:gd name="T97" fmla="*/ 21 h 465"/>
                  <a:gd name="T98" fmla="*/ 1207 w 1216"/>
                  <a:gd name="T99" fmla="*/ 4 h 465"/>
                  <a:gd name="T100" fmla="*/ 1201 w 1216"/>
                  <a:gd name="T101" fmla="*/ 2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16" h="465">
                    <a:moveTo>
                      <a:pt x="40" y="465"/>
                    </a:moveTo>
                    <a:cubicBezTo>
                      <a:pt x="38" y="464"/>
                      <a:pt x="38" y="464"/>
                      <a:pt x="38" y="464"/>
                    </a:cubicBezTo>
                    <a:cubicBezTo>
                      <a:pt x="33" y="464"/>
                      <a:pt x="33" y="464"/>
                      <a:pt x="33" y="464"/>
                    </a:cubicBezTo>
                    <a:cubicBezTo>
                      <a:pt x="32" y="464"/>
                      <a:pt x="32" y="464"/>
                      <a:pt x="32" y="464"/>
                    </a:cubicBezTo>
                    <a:cubicBezTo>
                      <a:pt x="32" y="459"/>
                      <a:pt x="32" y="459"/>
                      <a:pt x="32" y="459"/>
                    </a:cubicBezTo>
                    <a:cubicBezTo>
                      <a:pt x="33" y="459"/>
                      <a:pt x="33" y="459"/>
                      <a:pt x="33" y="459"/>
                    </a:cubicBezTo>
                    <a:cubicBezTo>
                      <a:pt x="39" y="459"/>
                      <a:pt x="39" y="459"/>
                      <a:pt x="39" y="459"/>
                    </a:cubicBezTo>
                    <a:cubicBezTo>
                      <a:pt x="40" y="460"/>
                      <a:pt x="40" y="460"/>
                      <a:pt x="40" y="460"/>
                    </a:cubicBezTo>
                    <a:cubicBezTo>
                      <a:pt x="43" y="459"/>
                      <a:pt x="43" y="459"/>
                      <a:pt x="43" y="459"/>
                    </a:cubicBezTo>
                    <a:cubicBezTo>
                      <a:pt x="60" y="459"/>
                      <a:pt x="60" y="459"/>
                      <a:pt x="60" y="459"/>
                    </a:cubicBezTo>
                    <a:cubicBezTo>
                      <a:pt x="60" y="464"/>
                      <a:pt x="60" y="464"/>
                      <a:pt x="60" y="464"/>
                    </a:cubicBezTo>
                    <a:cubicBezTo>
                      <a:pt x="43" y="464"/>
                      <a:pt x="43" y="464"/>
                      <a:pt x="43" y="464"/>
                    </a:cubicBezTo>
                    <a:lnTo>
                      <a:pt x="40" y="465"/>
                    </a:lnTo>
                    <a:close/>
                    <a:moveTo>
                      <a:pt x="11" y="465"/>
                    </a:moveTo>
                    <a:cubicBezTo>
                      <a:pt x="11" y="465"/>
                      <a:pt x="9" y="464"/>
                      <a:pt x="8" y="464"/>
                    </a:cubicBezTo>
                    <a:cubicBezTo>
                      <a:pt x="8" y="464"/>
                      <a:pt x="8" y="464"/>
                      <a:pt x="8" y="464"/>
                    </a:cubicBezTo>
                    <a:cubicBezTo>
                      <a:pt x="9" y="462"/>
                      <a:pt x="9" y="462"/>
                      <a:pt x="9" y="462"/>
                    </a:cubicBezTo>
                    <a:cubicBezTo>
                      <a:pt x="10" y="460"/>
                      <a:pt x="10" y="460"/>
                      <a:pt x="10" y="460"/>
                    </a:cubicBezTo>
                    <a:cubicBezTo>
                      <a:pt x="10" y="460"/>
                      <a:pt x="10" y="460"/>
                      <a:pt x="11" y="460"/>
                    </a:cubicBezTo>
                    <a:cubicBezTo>
                      <a:pt x="11" y="460"/>
                      <a:pt x="11" y="459"/>
                      <a:pt x="11" y="459"/>
                    </a:cubicBezTo>
                    <a:cubicBezTo>
                      <a:pt x="12" y="459"/>
                      <a:pt x="12" y="459"/>
                      <a:pt x="12" y="459"/>
                    </a:cubicBezTo>
                    <a:cubicBezTo>
                      <a:pt x="22" y="459"/>
                      <a:pt x="22" y="459"/>
                      <a:pt x="22" y="459"/>
                    </a:cubicBezTo>
                    <a:cubicBezTo>
                      <a:pt x="23" y="464"/>
                      <a:pt x="23" y="464"/>
                      <a:pt x="23" y="464"/>
                    </a:cubicBezTo>
                    <a:cubicBezTo>
                      <a:pt x="14" y="464"/>
                      <a:pt x="14" y="464"/>
                      <a:pt x="14" y="464"/>
                    </a:cubicBezTo>
                    <a:cubicBezTo>
                      <a:pt x="13" y="464"/>
                      <a:pt x="12" y="465"/>
                      <a:pt x="11" y="465"/>
                    </a:cubicBezTo>
                    <a:close/>
                    <a:moveTo>
                      <a:pt x="0" y="456"/>
                    </a:moveTo>
                    <a:cubicBezTo>
                      <a:pt x="0" y="455"/>
                      <a:pt x="0" y="455"/>
                      <a:pt x="0" y="455"/>
                    </a:cubicBezTo>
                    <a:cubicBezTo>
                      <a:pt x="1" y="451"/>
                      <a:pt x="1" y="451"/>
                      <a:pt x="1" y="451"/>
                    </a:cubicBezTo>
                    <a:cubicBezTo>
                      <a:pt x="1" y="450"/>
                      <a:pt x="2" y="450"/>
                      <a:pt x="2" y="449"/>
                    </a:cubicBezTo>
                    <a:cubicBezTo>
                      <a:pt x="2" y="449"/>
                      <a:pt x="2" y="449"/>
                      <a:pt x="3" y="448"/>
                    </a:cubicBezTo>
                    <a:cubicBezTo>
                      <a:pt x="4" y="444"/>
                      <a:pt x="4" y="444"/>
                      <a:pt x="4" y="444"/>
                    </a:cubicBezTo>
                    <a:cubicBezTo>
                      <a:pt x="4" y="435"/>
                      <a:pt x="4" y="435"/>
                      <a:pt x="4" y="435"/>
                    </a:cubicBezTo>
                    <a:cubicBezTo>
                      <a:pt x="4" y="434"/>
                      <a:pt x="5" y="433"/>
                      <a:pt x="7" y="433"/>
                    </a:cubicBezTo>
                    <a:cubicBezTo>
                      <a:pt x="8" y="432"/>
                      <a:pt x="9" y="431"/>
                      <a:pt x="10" y="431"/>
                    </a:cubicBezTo>
                    <a:cubicBezTo>
                      <a:pt x="10" y="431"/>
                      <a:pt x="10" y="431"/>
                      <a:pt x="10" y="431"/>
                    </a:cubicBezTo>
                    <a:cubicBezTo>
                      <a:pt x="10" y="431"/>
                      <a:pt x="11" y="430"/>
                      <a:pt x="11" y="430"/>
                    </a:cubicBezTo>
                    <a:cubicBezTo>
                      <a:pt x="14" y="434"/>
                      <a:pt x="14" y="434"/>
                      <a:pt x="14" y="434"/>
                    </a:cubicBezTo>
                    <a:cubicBezTo>
                      <a:pt x="13" y="434"/>
                      <a:pt x="13" y="434"/>
                      <a:pt x="12" y="435"/>
                    </a:cubicBezTo>
                    <a:cubicBezTo>
                      <a:pt x="12" y="435"/>
                      <a:pt x="12" y="435"/>
                      <a:pt x="9" y="437"/>
                    </a:cubicBezTo>
                    <a:cubicBezTo>
                      <a:pt x="9" y="445"/>
                      <a:pt x="9" y="445"/>
                      <a:pt x="9" y="445"/>
                    </a:cubicBezTo>
                    <a:cubicBezTo>
                      <a:pt x="7" y="451"/>
                      <a:pt x="7" y="451"/>
                      <a:pt x="7" y="451"/>
                    </a:cubicBezTo>
                    <a:cubicBezTo>
                      <a:pt x="6" y="452"/>
                      <a:pt x="6" y="452"/>
                      <a:pt x="6" y="452"/>
                    </a:cubicBezTo>
                    <a:cubicBezTo>
                      <a:pt x="6" y="452"/>
                      <a:pt x="6" y="452"/>
                      <a:pt x="6" y="452"/>
                    </a:cubicBezTo>
                    <a:cubicBezTo>
                      <a:pt x="6" y="452"/>
                      <a:pt x="6" y="452"/>
                      <a:pt x="6" y="452"/>
                    </a:cubicBezTo>
                    <a:cubicBezTo>
                      <a:pt x="4" y="456"/>
                      <a:pt x="4" y="456"/>
                      <a:pt x="4" y="456"/>
                    </a:cubicBezTo>
                    <a:cubicBezTo>
                      <a:pt x="3" y="455"/>
                      <a:pt x="3" y="455"/>
                      <a:pt x="3" y="455"/>
                    </a:cubicBezTo>
                    <a:lnTo>
                      <a:pt x="0" y="456"/>
                    </a:lnTo>
                    <a:close/>
                    <a:moveTo>
                      <a:pt x="59" y="454"/>
                    </a:moveTo>
                    <a:cubicBezTo>
                      <a:pt x="59" y="441"/>
                      <a:pt x="59" y="441"/>
                      <a:pt x="59" y="441"/>
                    </a:cubicBezTo>
                    <a:cubicBezTo>
                      <a:pt x="59" y="441"/>
                      <a:pt x="59" y="441"/>
                      <a:pt x="59" y="441"/>
                    </a:cubicBezTo>
                    <a:cubicBezTo>
                      <a:pt x="63" y="439"/>
                      <a:pt x="63" y="439"/>
                      <a:pt x="63" y="439"/>
                    </a:cubicBezTo>
                    <a:cubicBezTo>
                      <a:pt x="64" y="440"/>
                      <a:pt x="64" y="440"/>
                      <a:pt x="64" y="440"/>
                    </a:cubicBezTo>
                    <a:cubicBezTo>
                      <a:pt x="64" y="454"/>
                      <a:pt x="64" y="454"/>
                      <a:pt x="64" y="454"/>
                    </a:cubicBezTo>
                    <a:lnTo>
                      <a:pt x="59" y="454"/>
                    </a:lnTo>
                    <a:close/>
                    <a:moveTo>
                      <a:pt x="60" y="431"/>
                    </a:moveTo>
                    <a:cubicBezTo>
                      <a:pt x="55" y="431"/>
                      <a:pt x="55" y="431"/>
                      <a:pt x="55" y="431"/>
                    </a:cubicBezTo>
                    <a:cubicBezTo>
                      <a:pt x="55" y="425"/>
                      <a:pt x="55" y="425"/>
                      <a:pt x="55" y="425"/>
                    </a:cubicBezTo>
                    <a:cubicBezTo>
                      <a:pt x="54" y="425"/>
                      <a:pt x="54" y="425"/>
                      <a:pt x="54" y="425"/>
                    </a:cubicBezTo>
                    <a:cubicBezTo>
                      <a:pt x="48" y="425"/>
                      <a:pt x="48" y="425"/>
                      <a:pt x="48" y="425"/>
                    </a:cubicBezTo>
                    <a:cubicBezTo>
                      <a:pt x="48" y="425"/>
                      <a:pt x="47" y="425"/>
                      <a:pt x="47" y="425"/>
                    </a:cubicBezTo>
                    <a:cubicBezTo>
                      <a:pt x="46" y="425"/>
                      <a:pt x="43" y="425"/>
                      <a:pt x="43" y="425"/>
                    </a:cubicBezTo>
                    <a:cubicBezTo>
                      <a:pt x="43" y="425"/>
                      <a:pt x="42" y="425"/>
                      <a:pt x="42" y="425"/>
                    </a:cubicBezTo>
                    <a:cubicBezTo>
                      <a:pt x="42" y="425"/>
                      <a:pt x="41" y="425"/>
                      <a:pt x="41" y="425"/>
                    </a:cubicBezTo>
                    <a:cubicBezTo>
                      <a:pt x="40" y="426"/>
                      <a:pt x="40" y="426"/>
                      <a:pt x="40" y="426"/>
                    </a:cubicBezTo>
                    <a:cubicBezTo>
                      <a:pt x="39" y="427"/>
                      <a:pt x="39" y="427"/>
                      <a:pt x="39" y="427"/>
                    </a:cubicBezTo>
                    <a:cubicBezTo>
                      <a:pt x="38" y="427"/>
                      <a:pt x="38" y="427"/>
                      <a:pt x="38" y="427"/>
                    </a:cubicBezTo>
                    <a:cubicBezTo>
                      <a:pt x="37" y="424"/>
                      <a:pt x="37" y="424"/>
                      <a:pt x="37" y="424"/>
                    </a:cubicBezTo>
                    <a:cubicBezTo>
                      <a:pt x="36" y="423"/>
                      <a:pt x="36" y="423"/>
                      <a:pt x="36" y="423"/>
                    </a:cubicBezTo>
                    <a:cubicBezTo>
                      <a:pt x="37" y="422"/>
                      <a:pt x="37" y="422"/>
                      <a:pt x="37" y="422"/>
                    </a:cubicBezTo>
                    <a:cubicBezTo>
                      <a:pt x="39" y="421"/>
                      <a:pt x="39" y="421"/>
                      <a:pt x="39" y="421"/>
                    </a:cubicBezTo>
                    <a:cubicBezTo>
                      <a:pt x="39" y="421"/>
                      <a:pt x="41" y="420"/>
                      <a:pt x="41" y="420"/>
                    </a:cubicBezTo>
                    <a:cubicBezTo>
                      <a:pt x="41" y="420"/>
                      <a:pt x="41" y="420"/>
                      <a:pt x="41" y="420"/>
                    </a:cubicBezTo>
                    <a:cubicBezTo>
                      <a:pt x="41" y="420"/>
                      <a:pt x="42" y="420"/>
                      <a:pt x="43" y="420"/>
                    </a:cubicBezTo>
                    <a:cubicBezTo>
                      <a:pt x="43" y="420"/>
                      <a:pt x="45" y="420"/>
                      <a:pt x="46" y="420"/>
                    </a:cubicBezTo>
                    <a:cubicBezTo>
                      <a:pt x="47" y="420"/>
                      <a:pt x="48" y="420"/>
                      <a:pt x="48" y="420"/>
                    </a:cubicBezTo>
                    <a:cubicBezTo>
                      <a:pt x="56" y="421"/>
                      <a:pt x="56" y="421"/>
                      <a:pt x="56" y="421"/>
                    </a:cubicBezTo>
                    <a:cubicBezTo>
                      <a:pt x="60" y="423"/>
                      <a:pt x="60" y="423"/>
                      <a:pt x="60" y="423"/>
                    </a:cubicBezTo>
                    <a:lnTo>
                      <a:pt x="60" y="431"/>
                    </a:lnTo>
                    <a:close/>
                    <a:moveTo>
                      <a:pt x="22" y="431"/>
                    </a:moveTo>
                    <a:cubicBezTo>
                      <a:pt x="22" y="431"/>
                      <a:pt x="21" y="430"/>
                      <a:pt x="21" y="430"/>
                    </a:cubicBezTo>
                    <a:cubicBezTo>
                      <a:pt x="21" y="430"/>
                      <a:pt x="21" y="430"/>
                      <a:pt x="21" y="430"/>
                    </a:cubicBezTo>
                    <a:cubicBezTo>
                      <a:pt x="21" y="429"/>
                      <a:pt x="21" y="429"/>
                      <a:pt x="21" y="429"/>
                    </a:cubicBezTo>
                    <a:cubicBezTo>
                      <a:pt x="19" y="426"/>
                      <a:pt x="19" y="426"/>
                      <a:pt x="19" y="426"/>
                    </a:cubicBezTo>
                    <a:cubicBezTo>
                      <a:pt x="19" y="426"/>
                      <a:pt x="19" y="426"/>
                      <a:pt x="19" y="426"/>
                    </a:cubicBezTo>
                    <a:cubicBezTo>
                      <a:pt x="19" y="426"/>
                      <a:pt x="20" y="426"/>
                      <a:pt x="20" y="426"/>
                    </a:cubicBezTo>
                    <a:cubicBezTo>
                      <a:pt x="21" y="426"/>
                      <a:pt x="21" y="426"/>
                      <a:pt x="21" y="426"/>
                    </a:cubicBezTo>
                    <a:cubicBezTo>
                      <a:pt x="21" y="426"/>
                      <a:pt x="21" y="426"/>
                      <a:pt x="21" y="426"/>
                    </a:cubicBezTo>
                    <a:cubicBezTo>
                      <a:pt x="22" y="425"/>
                      <a:pt x="22" y="425"/>
                      <a:pt x="22" y="425"/>
                    </a:cubicBezTo>
                    <a:cubicBezTo>
                      <a:pt x="22" y="425"/>
                      <a:pt x="22" y="425"/>
                      <a:pt x="22" y="425"/>
                    </a:cubicBezTo>
                    <a:cubicBezTo>
                      <a:pt x="23" y="424"/>
                      <a:pt x="23" y="424"/>
                      <a:pt x="23" y="424"/>
                    </a:cubicBezTo>
                    <a:cubicBezTo>
                      <a:pt x="24" y="424"/>
                      <a:pt x="24" y="424"/>
                      <a:pt x="25" y="423"/>
                    </a:cubicBezTo>
                    <a:cubicBezTo>
                      <a:pt x="26" y="423"/>
                      <a:pt x="26" y="423"/>
                      <a:pt x="26" y="423"/>
                    </a:cubicBezTo>
                    <a:cubicBezTo>
                      <a:pt x="26" y="423"/>
                      <a:pt x="26" y="423"/>
                      <a:pt x="27" y="423"/>
                    </a:cubicBezTo>
                    <a:cubicBezTo>
                      <a:pt x="27" y="423"/>
                      <a:pt x="27" y="423"/>
                      <a:pt x="27" y="423"/>
                    </a:cubicBezTo>
                    <a:cubicBezTo>
                      <a:pt x="27" y="423"/>
                      <a:pt x="27" y="423"/>
                      <a:pt x="28" y="423"/>
                    </a:cubicBezTo>
                    <a:cubicBezTo>
                      <a:pt x="28" y="423"/>
                      <a:pt x="28" y="423"/>
                      <a:pt x="28" y="423"/>
                    </a:cubicBezTo>
                    <a:cubicBezTo>
                      <a:pt x="28" y="423"/>
                      <a:pt x="29" y="422"/>
                      <a:pt x="30" y="422"/>
                    </a:cubicBezTo>
                    <a:cubicBezTo>
                      <a:pt x="31" y="422"/>
                      <a:pt x="31" y="422"/>
                      <a:pt x="31" y="422"/>
                    </a:cubicBezTo>
                    <a:cubicBezTo>
                      <a:pt x="31" y="422"/>
                      <a:pt x="31" y="422"/>
                      <a:pt x="31" y="423"/>
                    </a:cubicBezTo>
                    <a:cubicBezTo>
                      <a:pt x="30" y="427"/>
                      <a:pt x="30" y="427"/>
                      <a:pt x="30" y="427"/>
                    </a:cubicBezTo>
                    <a:cubicBezTo>
                      <a:pt x="30" y="427"/>
                      <a:pt x="31" y="427"/>
                      <a:pt x="31" y="427"/>
                    </a:cubicBezTo>
                    <a:cubicBezTo>
                      <a:pt x="30" y="427"/>
                      <a:pt x="30" y="427"/>
                      <a:pt x="30" y="427"/>
                    </a:cubicBezTo>
                    <a:cubicBezTo>
                      <a:pt x="30" y="427"/>
                      <a:pt x="30" y="427"/>
                      <a:pt x="30" y="427"/>
                    </a:cubicBezTo>
                    <a:cubicBezTo>
                      <a:pt x="30" y="427"/>
                      <a:pt x="30" y="427"/>
                      <a:pt x="30" y="427"/>
                    </a:cubicBezTo>
                    <a:cubicBezTo>
                      <a:pt x="30" y="427"/>
                      <a:pt x="30" y="427"/>
                      <a:pt x="30" y="427"/>
                    </a:cubicBezTo>
                    <a:cubicBezTo>
                      <a:pt x="29" y="428"/>
                      <a:pt x="29" y="428"/>
                      <a:pt x="28" y="428"/>
                    </a:cubicBezTo>
                    <a:cubicBezTo>
                      <a:pt x="27" y="428"/>
                      <a:pt x="27" y="428"/>
                      <a:pt x="27" y="428"/>
                    </a:cubicBezTo>
                    <a:cubicBezTo>
                      <a:pt x="26" y="429"/>
                      <a:pt x="26" y="429"/>
                      <a:pt x="25" y="429"/>
                    </a:cubicBezTo>
                    <a:cubicBezTo>
                      <a:pt x="24" y="430"/>
                      <a:pt x="24" y="430"/>
                      <a:pt x="24" y="430"/>
                    </a:cubicBezTo>
                    <a:cubicBezTo>
                      <a:pt x="23" y="431"/>
                      <a:pt x="23" y="431"/>
                      <a:pt x="23" y="431"/>
                    </a:cubicBezTo>
                    <a:lnTo>
                      <a:pt x="22" y="431"/>
                    </a:lnTo>
                    <a:close/>
                    <a:moveTo>
                      <a:pt x="30" y="427"/>
                    </a:moveTo>
                    <a:cubicBezTo>
                      <a:pt x="30" y="427"/>
                      <a:pt x="30" y="427"/>
                      <a:pt x="30" y="427"/>
                    </a:cubicBezTo>
                    <a:close/>
                    <a:moveTo>
                      <a:pt x="25" y="426"/>
                    </a:moveTo>
                    <a:cubicBezTo>
                      <a:pt x="25" y="426"/>
                      <a:pt x="25" y="426"/>
                      <a:pt x="25" y="426"/>
                    </a:cubicBezTo>
                    <a:cubicBezTo>
                      <a:pt x="25" y="426"/>
                      <a:pt x="25" y="426"/>
                      <a:pt x="25" y="426"/>
                    </a:cubicBezTo>
                    <a:close/>
                    <a:moveTo>
                      <a:pt x="25" y="425"/>
                    </a:moveTo>
                    <a:cubicBezTo>
                      <a:pt x="25" y="425"/>
                      <a:pt x="25" y="425"/>
                      <a:pt x="25" y="425"/>
                    </a:cubicBezTo>
                    <a:cubicBezTo>
                      <a:pt x="25" y="425"/>
                      <a:pt x="25" y="425"/>
                      <a:pt x="25" y="425"/>
                    </a:cubicBezTo>
                    <a:close/>
                    <a:moveTo>
                      <a:pt x="26" y="424"/>
                    </a:moveTo>
                    <a:cubicBezTo>
                      <a:pt x="26" y="424"/>
                      <a:pt x="26" y="424"/>
                      <a:pt x="26" y="424"/>
                    </a:cubicBezTo>
                    <a:cubicBezTo>
                      <a:pt x="26" y="424"/>
                      <a:pt x="26" y="424"/>
                      <a:pt x="26" y="424"/>
                    </a:cubicBezTo>
                    <a:close/>
                    <a:moveTo>
                      <a:pt x="1193" y="22"/>
                    </a:moveTo>
                    <a:cubicBezTo>
                      <a:pt x="1192" y="22"/>
                      <a:pt x="1192" y="22"/>
                      <a:pt x="1192" y="22"/>
                    </a:cubicBezTo>
                    <a:cubicBezTo>
                      <a:pt x="1192" y="22"/>
                      <a:pt x="1190" y="21"/>
                      <a:pt x="1190" y="21"/>
                    </a:cubicBezTo>
                    <a:cubicBezTo>
                      <a:pt x="1190" y="21"/>
                      <a:pt x="1190" y="21"/>
                      <a:pt x="1187" y="19"/>
                    </a:cubicBezTo>
                    <a:cubicBezTo>
                      <a:pt x="1187" y="19"/>
                      <a:pt x="1187" y="19"/>
                      <a:pt x="1187" y="19"/>
                    </a:cubicBezTo>
                    <a:cubicBezTo>
                      <a:pt x="1186" y="17"/>
                      <a:pt x="1186" y="17"/>
                      <a:pt x="1186" y="17"/>
                    </a:cubicBezTo>
                    <a:cubicBezTo>
                      <a:pt x="1190" y="16"/>
                      <a:pt x="1190" y="16"/>
                      <a:pt x="1190" y="16"/>
                    </a:cubicBezTo>
                    <a:cubicBezTo>
                      <a:pt x="1190" y="15"/>
                      <a:pt x="1190" y="15"/>
                      <a:pt x="1190" y="15"/>
                    </a:cubicBezTo>
                    <a:cubicBezTo>
                      <a:pt x="1190" y="15"/>
                      <a:pt x="1190" y="16"/>
                      <a:pt x="1190" y="16"/>
                    </a:cubicBezTo>
                    <a:cubicBezTo>
                      <a:pt x="1190" y="16"/>
                      <a:pt x="1190" y="16"/>
                      <a:pt x="1190" y="16"/>
                    </a:cubicBezTo>
                    <a:cubicBezTo>
                      <a:pt x="1190" y="16"/>
                      <a:pt x="1190" y="16"/>
                      <a:pt x="1190" y="16"/>
                    </a:cubicBezTo>
                    <a:cubicBezTo>
                      <a:pt x="1191" y="16"/>
                      <a:pt x="1191" y="16"/>
                      <a:pt x="1191" y="17"/>
                    </a:cubicBezTo>
                    <a:cubicBezTo>
                      <a:pt x="1192" y="16"/>
                      <a:pt x="1192" y="16"/>
                      <a:pt x="1192" y="16"/>
                    </a:cubicBezTo>
                    <a:cubicBezTo>
                      <a:pt x="1201" y="16"/>
                      <a:pt x="1201" y="16"/>
                      <a:pt x="1201" y="16"/>
                    </a:cubicBezTo>
                    <a:cubicBezTo>
                      <a:pt x="1201" y="21"/>
                      <a:pt x="1201" y="21"/>
                      <a:pt x="1201" y="21"/>
                    </a:cubicBezTo>
                    <a:cubicBezTo>
                      <a:pt x="1193" y="21"/>
                      <a:pt x="1193" y="21"/>
                      <a:pt x="1193" y="21"/>
                    </a:cubicBezTo>
                    <a:lnTo>
                      <a:pt x="1193" y="22"/>
                    </a:lnTo>
                    <a:close/>
                    <a:moveTo>
                      <a:pt x="1210" y="21"/>
                    </a:moveTo>
                    <a:cubicBezTo>
                      <a:pt x="1210" y="16"/>
                      <a:pt x="1210" y="16"/>
                      <a:pt x="1210" y="16"/>
                    </a:cubicBezTo>
                    <a:cubicBezTo>
                      <a:pt x="1211" y="16"/>
                      <a:pt x="1211" y="16"/>
                      <a:pt x="1211" y="16"/>
                    </a:cubicBezTo>
                    <a:cubicBezTo>
                      <a:pt x="1211" y="11"/>
                      <a:pt x="1211" y="11"/>
                      <a:pt x="1211" y="11"/>
                    </a:cubicBezTo>
                    <a:cubicBezTo>
                      <a:pt x="1209" y="7"/>
                      <a:pt x="1209" y="7"/>
                      <a:pt x="1209" y="7"/>
                    </a:cubicBezTo>
                    <a:cubicBezTo>
                      <a:pt x="1209" y="5"/>
                      <a:pt x="1209" y="5"/>
                      <a:pt x="1209" y="5"/>
                    </a:cubicBezTo>
                    <a:cubicBezTo>
                      <a:pt x="1207" y="4"/>
                      <a:pt x="1207" y="4"/>
                      <a:pt x="1207" y="4"/>
                    </a:cubicBezTo>
                    <a:cubicBezTo>
                      <a:pt x="1207" y="4"/>
                      <a:pt x="1207" y="4"/>
                      <a:pt x="1207" y="4"/>
                    </a:cubicBezTo>
                    <a:cubicBezTo>
                      <a:pt x="1207" y="4"/>
                      <a:pt x="1207" y="4"/>
                      <a:pt x="1207" y="4"/>
                    </a:cubicBezTo>
                    <a:cubicBezTo>
                      <a:pt x="1207" y="4"/>
                      <a:pt x="1207" y="4"/>
                      <a:pt x="1207" y="4"/>
                    </a:cubicBezTo>
                    <a:cubicBezTo>
                      <a:pt x="1206" y="4"/>
                      <a:pt x="1206" y="5"/>
                      <a:pt x="1205" y="5"/>
                    </a:cubicBezTo>
                    <a:cubicBezTo>
                      <a:pt x="1205" y="5"/>
                      <a:pt x="1205" y="5"/>
                      <a:pt x="1205" y="5"/>
                    </a:cubicBezTo>
                    <a:cubicBezTo>
                      <a:pt x="1205" y="5"/>
                      <a:pt x="1205" y="5"/>
                      <a:pt x="1205" y="5"/>
                    </a:cubicBezTo>
                    <a:cubicBezTo>
                      <a:pt x="1203" y="5"/>
                      <a:pt x="1203" y="5"/>
                      <a:pt x="1203" y="5"/>
                    </a:cubicBezTo>
                    <a:cubicBezTo>
                      <a:pt x="1202" y="5"/>
                      <a:pt x="1202" y="5"/>
                      <a:pt x="1202" y="5"/>
                    </a:cubicBezTo>
                    <a:cubicBezTo>
                      <a:pt x="1202" y="5"/>
                      <a:pt x="1202" y="5"/>
                      <a:pt x="1202" y="5"/>
                    </a:cubicBezTo>
                    <a:cubicBezTo>
                      <a:pt x="1200" y="6"/>
                      <a:pt x="1200" y="6"/>
                      <a:pt x="1200" y="6"/>
                    </a:cubicBezTo>
                    <a:cubicBezTo>
                      <a:pt x="1200" y="6"/>
                      <a:pt x="1200" y="6"/>
                      <a:pt x="1200" y="6"/>
                    </a:cubicBezTo>
                    <a:cubicBezTo>
                      <a:pt x="1199" y="6"/>
                      <a:pt x="1199" y="6"/>
                      <a:pt x="1199" y="6"/>
                    </a:cubicBezTo>
                    <a:cubicBezTo>
                      <a:pt x="1198" y="6"/>
                      <a:pt x="1198" y="6"/>
                      <a:pt x="1198" y="6"/>
                    </a:cubicBezTo>
                    <a:cubicBezTo>
                      <a:pt x="1198" y="7"/>
                      <a:pt x="1198" y="7"/>
                      <a:pt x="1198" y="7"/>
                    </a:cubicBezTo>
                    <a:cubicBezTo>
                      <a:pt x="1197" y="7"/>
                      <a:pt x="1197" y="7"/>
                      <a:pt x="1197" y="7"/>
                    </a:cubicBezTo>
                    <a:cubicBezTo>
                      <a:pt x="1197" y="7"/>
                      <a:pt x="1197" y="7"/>
                      <a:pt x="1197" y="7"/>
                    </a:cubicBezTo>
                    <a:cubicBezTo>
                      <a:pt x="1196" y="7"/>
                      <a:pt x="1196" y="7"/>
                      <a:pt x="1196" y="7"/>
                    </a:cubicBezTo>
                    <a:cubicBezTo>
                      <a:pt x="1196" y="7"/>
                      <a:pt x="1195" y="7"/>
                      <a:pt x="1195" y="7"/>
                    </a:cubicBezTo>
                    <a:cubicBezTo>
                      <a:pt x="1195" y="7"/>
                      <a:pt x="1195" y="7"/>
                      <a:pt x="1195" y="7"/>
                    </a:cubicBezTo>
                    <a:cubicBezTo>
                      <a:pt x="1194" y="8"/>
                      <a:pt x="1194" y="8"/>
                      <a:pt x="1194" y="8"/>
                    </a:cubicBezTo>
                    <a:cubicBezTo>
                      <a:pt x="1194" y="8"/>
                      <a:pt x="1194" y="8"/>
                      <a:pt x="1193" y="8"/>
                    </a:cubicBezTo>
                    <a:cubicBezTo>
                      <a:pt x="1193" y="8"/>
                      <a:pt x="1192" y="9"/>
                      <a:pt x="1191" y="10"/>
                    </a:cubicBezTo>
                    <a:cubicBezTo>
                      <a:pt x="1189" y="6"/>
                      <a:pt x="1189" y="6"/>
                      <a:pt x="1189" y="6"/>
                    </a:cubicBezTo>
                    <a:cubicBezTo>
                      <a:pt x="1189" y="5"/>
                      <a:pt x="1189" y="5"/>
                      <a:pt x="1189" y="5"/>
                    </a:cubicBezTo>
                    <a:cubicBezTo>
                      <a:pt x="1189" y="5"/>
                      <a:pt x="1190" y="5"/>
                      <a:pt x="1190" y="5"/>
                    </a:cubicBezTo>
                    <a:cubicBezTo>
                      <a:pt x="1193" y="2"/>
                      <a:pt x="1193" y="2"/>
                      <a:pt x="1193" y="2"/>
                    </a:cubicBezTo>
                    <a:cubicBezTo>
                      <a:pt x="1195" y="2"/>
                      <a:pt x="1195" y="2"/>
                      <a:pt x="1195" y="2"/>
                    </a:cubicBezTo>
                    <a:cubicBezTo>
                      <a:pt x="1195" y="2"/>
                      <a:pt x="1195" y="2"/>
                      <a:pt x="1195" y="2"/>
                    </a:cubicBezTo>
                    <a:cubicBezTo>
                      <a:pt x="1196" y="2"/>
                      <a:pt x="1196" y="2"/>
                      <a:pt x="1196" y="2"/>
                    </a:cubicBezTo>
                    <a:cubicBezTo>
                      <a:pt x="1197" y="2"/>
                      <a:pt x="1197" y="1"/>
                      <a:pt x="1197" y="1"/>
                    </a:cubicBezTo>
                    <a:cubicBezTo>
                      <a:pt x="1198" y="1"/>
                      <a:pt x="1198" y="1"/>
                      <a:pt x="1198" y="1"/>
                    </a:cubicBezTo>
                    <a:cubicBezTo>
                      <a:pt x="1198" y="1"/>
                      <a:pt x="1198" y="1"/>
                      <a:pt x="1198" y="1"/>
                    </a:cubicBezTo>
                    <a:cubicBezTo>
                      <a:pt x="1199" y="1"/>
                      <a:pt x="1199" y="1"/>
                      <a:pt x="1199" y="1"/>
                    </a:cubicBezTo>
                    <a:cubicBezTo>
                      <a:pt x="1199" y="0"/>
                      <a:pt x="1199" y="0"/>
                      <a:pt x="1199" y="0"/>
                    </a:cubicBezTo>
                    <a:cubicBezTo>
                      <a:pt x="1201" y="0"/>
                      <a:pt x="1201" y="0"/>
                      <a:pt x="1201" y="0"/>
                    </a:cubicBezTo>
                    <a:cubicBezTo>
                      <a:pt x="1201" y="0"/>
                      <a:pt x="1201" y="0"/>
                      <a:pt x="1201" y="0"/>
                    </a:cubicBezTo>
                    <a:cubicBezTo>
                      <a:pt x="1201" y="0"/>
                      <a:pt x="1202" y="0"/>
                      <a:pt x="1202" y="0"/>
                    </a:cubicBezTo>
                    <a:cubicBezTo>
                      <a:pt x="1202" y="0"/>
                      <a:pt x="1202" y="0"/>
                      <a:pt x="1202" y="0"/>
                    </a:cubicBezTo>
                    <a:cubicBezTo>
                      <a:pt x="1203" y="0"/>
                      <a:pt x="1203" y="0"/>
                      <a:pt x="1203" y="0"/>
                    </a:cubicBezTo>
                    <a:cubicBezTo>
                      <a:pt x="1203" y="0"/>
                      <a:pt x="1204" y="0"/>
                      <a:pt x="1204" y="0"/>
                    </a:cubicBezTo>
                    <a:cubicBezTo>
                      <a:pt x="1205" y="0"/>
                      <a:pt x="1205" y="0"/>
                      <a:pt x="1205" y="0"/>
                    </a:cubicBezTo>
                    <a:cubicBezTo>
                      <a:pt x="1205" y="0"/>
                      <a:pt x="1206" y="0"/>
                      <a:pt x="1206" y="0"/>
                    </a:cubicBezTo>
                    <a:cubicBezTo>
                      <a:pt x="1207" y="0"/>
                      <a:pt x="1207" y="0"/>
                      <a:pt x="1207" y="0"/>
                    </a:cubicBezTo>
                    <a:cubicBezTo>
                      <a:pt x="1207" y="0"/>
                      <a:pt x="1208" y="0"/>
                      <a:pt x="1208" y="0"/>
                    </a:cubicBezTo>
                    <a:cubicBezTo>
                      <a:pt x="1212" y="0"/>
                      <a:pt x="1212" y="0"/>
                      <a:pt x="1212" y="0"/>
                    </a:cubicBezTo>
                    <a:cubicBezTo>
                      <a:pt x="1214" y="2"/>
                      <a:pt x="1214" y="2"/>
                      <a:pt x="1214" y="2"/>
                    </a:cubicBezTo>
                    <a:cubicBezTo>
                      <a:pt x="1214" y="6"/>
                      <a:pt x="1214" y="6"/>
                      <a:pt x="1214" y="6"/>
                    </a:cubicBezTo>
                    <a:cubicBezTo>
                      <a:pt x="1216" y="10"/>
                      <a:pt x="1216" y="10"/>
                      <a:pt x="1216" y="10"/>
                    </a:cubicBezTo>
                    <a:cubicBezTo>
                      <a:pt x="1216" y="21"/>
                      <a:pt x="1216" y="21"/>
                      <a:pt x="1216" y="21"/>
                    </a:cubicBezTo>
                    <a:lnTo>
                      <a:pt x="1210" y="21"/>
                    </a:lnTo>
                    <a:close/>
                    <a:moveTo>
                      <a:pt x="1193" y="6"/>
                    </a:moveTo>
                    <a:cubicBezTo>
                      <a:pt x="1193" y="6"/>
                      <a:pt x="1193" y="6"/>
                      <a:pt x="1193" y="6"/>
                    </a:cubicBezTo>
                    <a:close/>
                    <a:moveTo>
                      <a:pt x="1207" y="2"/>
                    </a:moveTo>
                    <a:cubicBezTo>
                      <a:pt x="1207" y="4"/>
                      <a:pt x="1207" y="4"/>
                      <a:pt x="1207" y="4"/>
                    </a:cubicBezTo>
                    <a:cubicBezTo>
                      <a:pt x="1207" y="2"/>
                      <a:pt x="1207" y="2"/>
                      <a:pt x="1207" y="2"/>
                    </a:cubicBezTo>
                    <a:close/>
                    <a:moveTo>
                      <a:pt x="1201" y="2"/>
                    </a:moveTo>
                    <a:cubicBezTo>
                      <a:pt x="1201" y="3"/>
                      <a:pt x="1201" y="3"/>
                      <a:pt x="1201" y="3"/>
                    </a:cubicBezTo>
                    <a:cubicBezTo>
                      <a:pt x="1201" y="3"/>
                      <a:pt x="1201" y="3"/>
                      <a:pt x="1201" y="2"/>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9" name="îS1idé">
                <a:extLst>
                  <a:ext uri="{FF2B5EF4-FFF2-40B4-BE49-F238E27FC236}">
                    <a16:creationId xmlns:a16="http://schemas.microsoft.com/office/drawing/2014/main" xmlns="" id="{0636477E-55EF-4EB6-A409-23189C338D3D}"/>
                  </a:ext>
                </a:extLst>
              </p:cNvPr>
              <p:cNvSpPr/>
              <p:nvPr/>
            </p:nvSpPr>
            <p:spPr bwMode="auto">
              <a:xfrm>
                <a:off x="2052638" y="2909888"/>
                <a:ext cx="2771775" cy="1241425"/>
              </a:xfrm>
              <a:custGeom>
                <a:avLst/>
                <a:gdLst>
                  <a:gd name="T0" fmla="*/ 1204 w 1292"/>
                  <a:gd name="T1" fmla="*/ 570 h 580"/>
                  <a:gd name="T2" fmla="*/ 1159 w 1292"/>
                  <a:gd name="T3" fmla="*/ 566 h 580"/>
                  <a:gd name="T4" fmla="*/ 1148 w 1292"/>
                  <a:gd name="T5" fmla="*/ 566 h 580"/>
                  <a:gd name="T6" fmla="*/ 1221 w 1292"/>
                  <a:gd name="T7" fmla="*/ 551 h 580"/>
                  <a:gd name="T8" fmla="*/ 1173 w 1292"/>
                  <a:gd name="T9" fmla="*/ 548 h 580"/>
                  <a:gd name="T10" fmla="*/ 1249 w 1292"/>
                  <a:gd name="T11" fmla="*/ 543 h 580"/>
                  <a:gd name="T12" fmla="*/ 1218 w 1292"/>
                  <a:gd name="T13" fmla="*/ 546 h 580"/>
                  <a:gd name="T14" fmla="*/ 1258 w 1292"/>
                  <a:gd name="T15" fmla="*/ 540 h 580"/>
                  <a:gd name="T16" fmla="*/ 1263 w 1292"/>
                  <a:gd name="T17" fmla="*/ 527 h 580"/>
                  <a:gd name="T18" fmla="*/ 1275 w 1292"/>
                  <a:gd name="T19" fmla="*/ 514 h 580"/>
                  <a:gd name="T20" fmla="*/ 1108 w 1292"/>
                  <a:gd name="T21" fmla="*/ 504 h 580"/>
                  <a:gd name="T22" fmla="*/ 1274 w 1292"/>
                  <a:gd name="T23" fmla="*/ 500 h 580"/>
                  <a:gd name="T24" fmla="*/ 1084 w 1292"/>
                  <a:gd name="T25" fmla="*/ 482 h 580"/>
                  <a:gd name="T26" fmla="*/ 1046 w 1292"/>
                  <a:gd name="T27" fmla="*/ 470 h 580"/>
                  <a:gd name="T28" fmla="*/ 1076 w 1292"/>
                  <a:gd name="T29" fmla="*/ 473 h 580"/>
                  <a:gd name="T30" fmla="*/ 988 w 1292"/>
                  <a:gd name="T31" fmla="*/ 463 h 580"/>
                  <a:gd name="T32" fmla="*/ 970 w 1292"/>
                  <a:gd name="T33" fmla="*/ 457 h 580"/>
                  <a:gd name="T34" fmla="*/ 961 w 1292"/>
                  <a:gd name="T35" fmla="*/ 453 h 580"/>
                  <a:gd name="T36" fmla="*/ 936 w 1292"/>
                  <a:gd name="T37" fmla="*/ 440 h 580"/>
                  <a:gd name="T38" fmla="*/ 903 w 1292"/>
                  <a:gd name="T39" fmla="*/ 435 h 580"/>
                  <a:gd name="T40" fmla="*/ 902 w 1292"/>
                  <a:gd name="T41" fmla="*/ 417 h 580"/>
                  <a:gd name="T42" fmla="*/ 837 w 1292"/>
                  <a:gd name="T43" fmla="*/ 394 h 580"/>
                  <a:gd name="T44" fmla="*/ 788 w 1292"/>
                  <a:gd name="T45" fmla="*/ 375 h 580"/>
                  <a:gd name="T46" fmla="*/ 765 w 1292"/>
                  <a:gd name="T47" fmla="*/ 350 h 580"/>
                  <a:gd name="T48" fmla="*/ 756 w 1292"/>
                  <a:gd name="T49" fmla="*/ 322 h 580"/>
                  <a:gd name="T50" fmla="*/ 751 w 1292"/>
                  <a:gd name="T51" fmla="*/ 313 h 580"/>
                  <a:gd name="T52" fmla="*/ 738 w 1292"/>
                  <a:gd name="T53" fmla="*/ 284 h 580"/>
                  <a:gd name="T54" fmla="*/ 759 w 1292"/>
                  <a:gd name="T55" fmla="*/ 261 h 580"/>
                  <a:gd name="T56" fmla="*/ 759 w 1292"/>
                  <a:gd name="T57" fmla="*/ 219 h 580"/>
                  <a:gd name="T58" fmla="*/ 748 w 1292"/>
                  <a:gd name="T59" fmla="*/ 200 h 580"/>
                  <a:gd name="T60" fmla="*/ 744 w 1292"/>
                  <a:gd name="T61" fmla="*/ 167 h 580"/>
                  <a:gd name="T62" fmla="*/ 770 w 1292"/>
                  <a:gd name="T63" fmla="*/ 145 h 580"/>
                  <a:gd name="T64" fmla="*/ 756 w 1292"/>
                  <a:gd name="T65" fmla="*/ 126 h 580"/>
                  <a:gd name="T66" fmla="*/ 766 w 1292"/>
                  <a:gd name="T67" fmla="*/ 105 h 580"/>
                  <a:gd name="T68" fmla="*/ 735 w 1292"/>
                  <a:gd name="T69" fmla="*/ 85 h 580"/>
                  <a:gd name="T70" fmla="*/ 483 w 1292"/>
                  <a:gd name="T71" fmla="*/ 84 h 580"/>
                  <a:gd name="T72" fmla="*/ 499 w 1292"/>
                  <a:gd name="T73" fmla="*/ 78 h 580"/>
                  <a:gd name="T74" fmla="*/ 721 w 1292"/>
                  <a:gd name="T75" fmla="*/ 74 h 580"/>
                  <a:gd name="T76" fmla="*/ 712 w 1292"/>
                  <a:gd name="T77" fmla="*/ 77 h 580"/>
                  <a:gd name="T78" fmla="*/ 51 w 1292"/>
                  <a:gd name="T79" fmla="*/ 70 h 580"/>
                  <a:gd name="T80" fmla="*/ 422 w 1292"/>
                  <a:gd name="T81" fmla="*/ 73 h 580"/>
                  <a:gd name="T82" fmla="*/ 16 w 1292"/>
                  <a:gd name="T83" fmla="*/ 70 h 580"/>
                  <a:gd name="T84" fmla="*/ 5 w 1292"/>
                  <a:gd name="T85" fmla="*/ 62 h 580"/>
                  <a:gd name="T86" fmla="*/ 444 w 1292"/>
                  <a:gd name="T87" fmla="*/ 68 h 580"/>
                  <a:gd name="T88" fmla="*/ 316 w 1292"/>
                  <a:gd name="T89" fmla="*/ 63 h 580"/>
                  <a:gd name="T90" fmla="*/ 651 w 1292"/>
                  <a:gd name="T91" fmla="*/ 57 h 580"/>
                  <a:gd name="T92" fmla="*/ 306 w 1292"/>
                  <a:gd name="T93" fmla="*/ 53 h 580"/>
                  <a:gd name="T94" fmla="*/ 670 w 1292"/>
                  <a:gd name="T95" fmla="*/ 55 h 580"/>
                  <a:gd name="T96" fmla="*/ 541 w 1292"/>
                  <a:gd name="T97" fmla="*/ 50 h 580"/>
                  <a:gd name="T98" fmla="*/ 621 w 1292"/>
                  <a:gd name="T99" fmla="*/ 50 h 580"/>
                  <a:gd name="T100" fmla="*/ 218 w 1292"/>
                  <a:gd name="T101" fmla="*/ 44 h 580"/>
                  <a:gd name="T102" fmla="*/ 603 w 1292"/>
                  <a:gd name="T103" fmla="*/ 43 h 580"/>
                  <a:gd name="T104" fmla="*/ 229 w 1292"/>
                  <a:gd name="T105" fmla="*/ 39 h 580"/>
                  <a:gd name="T106" fmla="*/ 298 w 1292"/>
                  <a:gd name="T107" fmla="*/ 34 h 580"/>
                  <a:gd name="T108" fmla="*/ 291 w 1292"/>
                  <a:gd name="T109" fmla="*/ 32 h 580"/>
                  <a:gd name="T110" fmla="*/ 158 w 1292"/>
                  <a:gd name="T111" fmla="*/ 30 h 580"/>
                  <a:gd name="T112" fmla="*/ 262 w 1292"/>
                  <a:gd name="T113" fmla="*/ 25 h 580"/>
                  <a:gd name="T114" fmla="*/ 149 w 1292"/>
                  <a:gd name="T115" fmla="*/ 23 h 580"/>
                  <a:gd name="T116" fmla="*/ 112 w 1292"/>
                  <a:gd name="T117" fmla="*/ 18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92" h="580">
                    <a:moveTo>
                      <a:pt x="1174" y="580"/>
                    </a:moveTo>
                    <a:cubicBezTo>
                      <a:pt x="1171" y="579"/>
                      <a:pt x="1170" y="576"/>
                      <a:pt x="1169" y="574"/>
                    </a:cubicBezTo>
                    <a:cubicBezTo>
                      <a:pt x="1174" y="572"/>
                      <a:pt x="1174" y="572"/>
                      <a:pt x="1174" y="572"/>
                    </a:cubicBezTo>
                    <a:cubicBezTo>
                      <a:pt x="1175" y="574"/>
                      <a:pt x="1175" y="574"/>
                      <a:pt x="1176" y="575"/>
                    </a:cubicBezTo>
                    <a:lnTo>
                      <a:pt x="1174" y="580"/>
                    </a:lnTo>
                    <a:close/>
                    <a:moveTo>
                      <a:pt x="1222" y="576"/>
                    </a:moveTo>
                    <a:cubicBezTo>
                      <a:pt x="1218" y="571"/>
                      <a:pt x="1218" y="571"/>
                      <a:pt x="1218" y="571"/>
                    </a:cubicBezTo>
                    <a:cubicBezTo>
                      <a:pt x="1219" y="571"/>
                      <a:pt x="1219" y="570"/>
                      <a:pt x="1219" y="569"/>
                    </a:cubicBezTo>
                    <a:cubicBezTo>
                      <a:pt x="1225" y="567"/>
                      <a:pt x="1225" y="567"/>
                      <a:pt x="1225" y="567"/>
                    </a:cubicBezTo>
                    <a:cubicBezTo>
                      <a:pt x="1225" y="568"/>
                      <a:pt x="1225" y="569"/>
                      <a:pt x="1225" y="569"/>
                    </a:cubicBezTo>
                    <a:cubicBezTo>
                      <a:pt x="1225" y="572"/>
                      <a:pt x="1224" y="574"/>
                      <a:pt x="1222" y="576"/>
                    </a:cubicBezTo>
                    <a:close/>
                    <a:moveTo>
                      <a:pt x="1210" y="572"/>
                    </a:moveTo>
                    <a:cubicBezTo>
                      <a:pt x="1209" y="571"/>
                      <a:pt x="1209" y="571"/>
                      <a:pt x="1209" y="571"/>
                    </a:cubicBezTo>
                    <a:cubicBezTo>
                      <a:pt x="1207" y="571"/>
                      <a:pt x="1206" y="571"/>
                      <a:pt x="1204" y="570"/>
                    </a:cubicBezTo>
                    <a:cubicBezTo>
                      <a:pt x="1207" y="565"/>
                      <a:pt x="1207" y="565"/>
                      <a:pt x="1207" y="565"/>
                    </a:cubicBezTo>
                    <a:cubicBezTo>
                      <a:pt x="1208" y="565"/>
                      <a:pt x="1209" y="566"/>
                      <a:pt x="1210" y="566"/>
                    </a:cubicBezTo>
                    <a:cubicBezTo>
                      <a:pt x="1212" y="566"/>
                      <a:pt x="1212" y="566"/>
                      <a:pt x="1212" y="566"/>
                    </a:cubicBezTo>
                    <a:lnTo>
                      <a:pt x="1210" y="572"/>
                    </a:lnTo>
                    <a:close/>
                    <a:moveTo>
                      <a:pt x="1179" y="571"/>
                    </a:moveTo>
                    <a:cubicBezTo>
                      <a:pt x="1174" y="568"/>
                      <a:pt x="1174" y="568"/>
                      <a:pt x="1174" y="568"/>
                    </a:cubicBezTo>
                    <a:cubicBezTo>
                      <a:pt x="1174" y="568"/>
                      <a:pt x="1174" y="567"/>
                      <a:pt x="1174" y="567"/>
                    </a:cubicBezTo>
                    <a:cubicBezTo>
                      <a:pt x="1174" y="567"/>
                      <a:pt x="1174" y="566"/>
                      <a:pt x="1174" y="566"/>
                    </a:cubicBezTo>
                    <a:cubicBezTo>
                      <a:pt x="1173" y="565"/>
                      <a:pt x="1173" y="565"/>
                      <a:pt x="1173" y="565"/>
                    </a:cubicBezTo>
                    <a:cubicBezTo>
                      <a:pt x="1178" y="562"/>
                      <a:pt x="1178" y="562"/>
                      <a:pt x="1178" y="562"/>
                    </a:cubicBezTo>
                    <a:cubicBezTo>
                      <a:pt x="1179" y="563"/>
                      <a:pt x="1180" y="565"/>
                      <a:pt x="1180" y="567"/>
                    </a:cubicBezTo>
                    <a:cubicBezTo>
                      <a:pt x="1180" y="568"/>
                      <a:pt x="1180" y="569"/>
                      <a:pt x="1179" y="571"/>
                    </a:cubicBezTo>
                    <a:close/>
                    <a:moveTo>
                      <a:pt x="1164" y="567"/>
                    </a:moveTo>
                    <a:cubicBezTo>
                      <a:pt x="1163" y="566"/>
                      <a:pt x="1161" y="566"/>
                      <a:pt x="1159" y="566"/>
                    </a:cubicBezTo>
                    <a:cubicBezTo>
                      <a:pt x="1159" y="564"/>
                      <a:pt x="1159" y="564"/>
                      <a:pt x="1159" y="564"/>
                    </a:cubicBezTo>
                    <a:cubicBezTo>
                      <a:pt x="1159" y="561"/>
                      <a:pt x="1159" y="561"/>
                      <a:pt x="1159" y="561"/>
                    </a:cubicBezTo>
                    <a:cubicBezTo>
                      <a:pt x="1161" y="561"/>
                      <a:pt x="1163" y="560"/>
                      <a:pt x="1166" y="561"/>
                    </a:cubicBezTo>
                    <a:lnTo>
                      <a:pt x="1164" y="567"/>
                    </a:lnTo>
                    <a:close/>
                    <a:moveTo>
                      <a:pt x="1148" y="566"/>
                    </a:moveTo>
                    <a:cubicBezTo>
                      <a:pt x="1146" y="566"/>
                      <a:pt x="1145" y="564"/>
                      <a:pt x="1142" y="562"/>
                    </a:cubicBezTo>
                    <a:cubicBezTo>
                      <a:pt x="1142" y="562"/>
                      <a:pt x="1142" y="562"/>
                      <a:pt x="1142" y="562"/>
                    </a:cubicBezTo>
                    <a:cubicBezTo>
                      <a:pt x="1146" y="557"/>
                      <a:pt x="1146" y="557"/>
                      <a:pt x="1146" y="557"/>
                    </a:cubicBezTo>
                    <a:cubicBezTo>
                      <a:pt x="1146" y="558"/>
                      <a:pt x="1146" y="558"/>
                      <a:pt x="1146" y="558"/>
                    </a:cubicBezTo>
                    <a:cubicBezTo>
                      <a:pt x="1147" y="559"/>
                      <a:pt x="1148" y="560"/>
                      <a:pt x="1149" y="560"/>
                    </a:cubicBezTo>
                    <a:cubicBezTo>
                      <a:pt x="1149" y="560"/>
                      <a:pt x="1149" y="560"/>
                      <a:pt x="1148" y="560"/>
                    </a:cubicBezTo>
                    <a:cubicBezTo>
                      <a:pt x="1148" y="562"/>
                      <a:pt x="1148" y="562"/>
                      <a:pt x="1148" y="562"/>
                    </a:cubicBezTo>
                    <a:cubicBezTo>
                      <a:pt x="1150" y="565"/>
                      <a:pt x="1150" y="565"/>
                      <a:pt x="1150" y="565"/>
                    </a:cubicBezTo>
                    <a:lnTo>
                      <a:pt x="1148" y="566"/>
                    </a:lnTo>
                    <a:close/>
                    <a:moveTo>
                      <a:pt x="1193" y="564"/>
                    </a:moveTo>
                    <a:cubicBezTo>
                      <a:pt x="1191" y="563"/>
                      <a:pt x="1189" y="561"/>
                      <a:pt x="1189" y="559"/>
                    </a:cubicBezTo>
                    <a:cubicBezTo>
                      <a:pt x="1189" y="558"/>
                      <a:pt x="1189" y="558"/>
                      <a:pt x="1189" y="558"/>
                    </a:cubicBezTo>
                    <a:cubicBezTo>
                      <a:pt x="1195" y="557"/>
                      <a:pt x="1195" y="557"/>
                      <a:pt x="1195" y="557"/>
                    </a:cubicBezTo>
                    <a:cubicBezTo>
                      <a:pt x="1195" y="557"/>
                      <a:pt x="1195" y="558"/>
                      <a:pt x="1195" y="558"/>
                    </a:cubicBezTo>
                    <a:cubicBezTo>
                      <a:pt x="1195" y="558"/>
                      <a:pt x="1196" y="559"/>
                      <a:pt x="1196" y="559"/>
                    </a:cubicBezTo>
                    <a:lnTo>
                      <a:pt x="1193" y="564"/>
                    </a:lnTo>
                    <a:close/>
                    <a:moveTo>
                      <a:pt x="1221" y="559"/>
                    </a:moveTo>
                    <a:cubicBezTo>
                      <a:pt x="1215" y="557"/>
                      <a:pt x="1215" y="557"/>
                      <a:pt x="1215" y="557"/>
                    </a:cubicBezTo>
                    <a:cubicBezTo>
                      <a:pt x="1215" y="557"/>
                      <a:pt x="1215" y="557"/>
                      <a:pt x="1215" y="557"/>
                    </a:cubicBezTo>
                    <a:cubicBezTo>
                      <a:pt x="1216" y="556"/>
                      <a:pt x="1216" y="556"/>
                      <a:pt x="1216" y="556"/>
                    </a:cubicBezTo>
                    <a:cubicBezTo>
                      <a:pt x="1216" y="556"/>
                      <a:pt x="1216" y="555"/>
                      <a:pt x="1215" y="554"/>
                    </a:cubicBezTo>
                    <a:cubicBezTo>
                      <a:pt x="1215" y="553"/>
                      <a:pt x="1215" y="553"/>
                      <a:pt x="1215" y="553"/>
                    </a:cubicBezTo>
                    <a:cubicBezTo>
                      <a:pt x="1221" y="551"/>
                      <a:pt x="1221" y="551"/>
                      <a:pt x="1221" y="551"/>
                    </a:cubicBezTo>
                    <a:cubicBezTo>
                      <a:pt x="1221" y="552"/>
                      <a:pt x="1221" y="552"/>
                      <a:pt x="1221" y="552"/>
                    </a:cubicBezTo>
                    <a:cubicBezTo>
                      <a:pt x="1221" y="554"/>
                      <a:pt x="1222" y="555"/>
                      <a:pt x="1222" y="556"/>
                    </a:cubicBezTo>
                    <a:cubicBezTo>
                      <a:pt x="1222" y="557"/>
                      <a:pt x="1221" y="558"/>
                      <a:pt x="1221" y="559"/>
                    </a:cubicBezTo>
                    <a:close/>
                    <a:moveTo>
                      <a:pt x="1132" y="559"/>
                    </a:moveTo>
                    <a:cubicBezTo>
                      <a:pt x="1129" y="557"/>
                      <a:pt x="1129" y="557"/>
                      <a:pt x="1129" y="557"/>
                    </a:cubicBezTo>
                    <a:cubicBezTo>
                      <a:pt x="1128" y="554"/>
                      <a:pt x="1128" y="554"/>
                      <a:pt x="1128" y="554"/>
                    </a:cubicBezTo>
                    <a:cubicBezTo>
                      <a:pt x="1129" y="553"/>
                      <a:pt x="1131" y="551"/>
                      <a:pt x="1134" y="551"/>
                    </a:cubicBezTo>
                    <a:cubicBezTo>
                      <a:pt x="1135" y="557"/>
                      <a:pt x="1135" y="557"/>
                      <a:pt x="1135" y="557"/>
                    </a:cubicBezTo>
                    <a:cubicBezTo>
                      <a:pt x="1134" y="557"/>
                      <a:pt x="1133" y="558"/>
                      <a:pt x="1132" y="559"/>
                    </a:cubicBezTo>
                    <a:close/>
                    <a:moveTo>
                      <a:pt x="1174" y="554"/>
                    </a:moveTo>
                    <a:cubicBezTo>
                      <a:pt x="1174" y="554"/>
                      <a:pt x="1174" y="553"/>
                      <a:pt x="1174" y="553"/>
                    </a:cubicBezTo>
                    <a:cubicBezTo>
                      <a:pt x="1169" y="553"/>
                      <a:pt x="1169" y="553"/>
                      <a:pt x="1169" y="553"/>
                    </a:cubicBezTo>
                    <a:cubicBezTo>
                      <a:pt x="1169" y="552"/>
                      <a:pt x="1169" y="551"/>
                      <a:pt x="1170" y="550"/>
                    </a:cubicBezTo>
                    <a:cubicBezTo>
                      <a:pt x="1171" y="549"/>
                      <a:pt x="1172" y="548"/>
                      <a:pt x="1173" y="548"/>
                    </a:cubicBezTo>
                    <a:cubicBezTo>
                      <a:pt x="1174" y="548"/>
                      <a:pt x="1174" y="548"/>
                      <a:pt x="1175" y="547"/>
                    </a:cubicBezTo>
                    <a:cubicBezTo>
                      <a:pt x="1178" y="552"/>
                      <a:pt x="1178" y="552"/>
                      <a:pt x="1178" y="552"/>
                    </a:cubicBezTo>
                    <a:cubicBezTo>
                      <a:pt x="1177" y="553"/>
                      <a:pt x="1176" y="553"/>
                      <a:pt x="1175" y="553"/>
                    </a:cubicBezTo>
                    <a:cubicBezTo>
                      <a:pt x="1175" y="554"/>
                      <a:pt x="1174" y="554"/>
                      <a:pt x="1174" y="554"/>
                    </a:cubicBezTo>
                    <a:close/>
                    <a:moveTo>
                      <a:pt x="1119" y="552"/>
                    </a:moveTo>
                    <a:cubicBezTo>
                      <a:pt x="1118" y="550"/>
                      <a:pt x="1117" y="548"/>
                      <a:pt x="1117" y="547"/>
                    </a:cubicBezTo>
                    <a:cubicBezTo>
                      <a:pt x="1122" y="544"/>
                      <a:pt x="1122" y="544"/>
                      <a:pt x="1122" y="544"/>
                    </a:cubicBezTo>
                    <a:cubicBezTo>
                      <a:pt x="1123" y="546"/>
                      <a:pt x="1124" y="548"/>
                      <a:pt x="1124" y="549"/>
                    </a:cubicBezTo>
                    <a:lnTo>
                      <a:pt x="1119" y="552"/>
                    </a:lnTo>
                    <a:close/>
                    <a:moveTo>
                      <a:pt x="1250" y="548"/>
                    </a:moveTo>
                    <a:cubicBezTo>
                      <a:pt x="1249" y="548"/>
                      <a:pt x="1248" y="548"/>
                      <a:pt x="1246" y="547"/>
                    </a:cubicBezTo>
                    <a:cubicBezTo>
                      <a:pt x="1248" y="542"/>
                      <a:pt x="1248" y="542"/>
                      <a:pt x="1248" y="542"/>
                    </a:cubicBezTo>
                    <a:cubicBezTo>
                      <a:pt x="1249" y="542"/>
                      <a:pt x="1250" y="542"/>
                      <a:pt x="1250" y="542"/>
                    </a:cubicBezTo>
                    <a:cubicBezTo>
                      <a:pt x="1250" y="542"/>
                      <a:pt x="1250" y="543"/>
                      <a:pt x="1249" y="543"/>
                    </a:cubicBezTo>
                    <a:cubicBezTo>
                      <a:pt x="1255" y="545"/>
                      <a:pt x="1255" y="545"/>
                      <a:pt x="1255" y="545"/>
                    </a:cubicBezTo>
                    <a:cubicBezTo>
                      <a:pt x="1254" y="547"/>
                      <a:pt x="1253" y="548"/>
                      <a:pt x="1250" y="548"/>
                    </a:cubicBezTo>
                    <a:close/>
                    <a:moveTo>
                      <a:pt x="1184" y="548"/>
                    </a:moveTo>
                    <a:cubicBezTo>
                      <a:pt x="1184" y="548"/>
                      <a:pt x="1184" y="547"/>
                      <a:pt x="1184" y="547"/>
                    </a:cubicBezTo>
                    <a:cubicBezTo>
                      <a:pt x="1184" y="547"/>
                      <a:pt x="1183" y="546"/>
                      <a:pt x="1182" y="546"/>
                    </a:cubicBezTo>
                    <a:cubicBezTo>
                      <a:pt x="1184" y="541"/>
                      <a:pt x="1184" y="541"/>
                      <a:pt x="1184" y="541"/>
                    </a:cubicBezTo>
                    <a:cubicBezTo>
                      <a:pt x="1186" y="541"/>
                      <a:pt x="1189" y="543"/>
                      <a:pt x="1189" y="545"/>
                    </a:cubicBezTo>
                    <a:cubicBezTo>
                      <a:pt x="1190" y="546"/>
                      <a:pt x="1190" y="546"/>
                      <a:pt x="1190" y="547"/>
                    </a:cubicBezTo>
                    <a:lnTo>
                      <a:pt x="1184" y="548"/>
                    </a:lnTo>
                    <a:close/>
                    <a:moveTo>
                      <a:pt x="1184" y="547"/>
                    </a:moveTo>
                    <a:cubicBezTo>
                      <a:pt x="1184" y="547"/>
                      <a:pt x="1184" y="547"/>
                      <a:pt x="1184" y="547"/>
                    </a:cubicBezTo>
                    <a:cubicBezTo>
                      <a:pt x="1184" y="547"/>
                      <a:pt x="1184" y="547"/>
                      <a:pt x="1184" y="547"/>
                    </a:cubicBezTo>
                    <a:close/>
                    <a:moveTo>
                      <a:pt x="1223" y="548"/>
                    </a:moveTo>
                    <a:cubicBezTo>
                      <a:pt x="1221" y="547"/>
                      <a:pt x="1220" y="546"/>
                      <a:pt x="1218" y="546"/>
                    </a:cubicBezTo>
                    <a:cubicBezTo>
                      <a:pt x="1219" y="540"/>
                      <a:pt x="1219" y="540"/>
                      <a:pt x="1219" y="540"/>
                    </a:cubicBezTo>
                    <a:cubicBezTo>
                      <a:pt x="1221" y="541"/>
                      <a:pt x="1223" y="542"/>
                      <a:pt x="1225" y="543"/>
                    </a:cubicBezTo>
                    <a:lnTo>
                      <a:pt x="1223" y="548"/>
                    </a:lnTo>
                    <a:close/>
                    <a:moveTo>
                      <a:pt x="1236" y="547"/>
                    </a:moveTo>
                    <a:cubicBezTo>
                      <a:pt x="1230" y="546"/>
                      <a:pt x="1230" y="546"/>
                      <a:pt x="1230" y="546"/>
                    </a:cubicBezTo>
                    <a:cubicBezTo>
                      <a:pt x="1230" y="544"/>
                      <a:pt x="1231" y="539"/>
                      <a:pt x="1236" y="539"/>
                    </a:cubicBezTo>
                    <a:cubicBezTo>
                      <a:pt x="1236" y="545"/>
                      <a:pt x="1236" y="545"/>
                      <a:pt x="1236" y="545"/>
                    </a:cubicBezTo>
                    <a:cubicBezTo>
                      <a:pt x="1236" y="545"/>
                      <a:pt x="1236" y="545"/>
                      <a:pt x="1236" y="545"/>
                    </a:cubicBezTo>
                    <a:cubicBezTo>
                      <a:pt x="1236" y="545"/>
                      <a:pt x="1236" y="545"/>
                      <a:pt x="1236" y="547"/>
                    </a:cubicBezTo>
                    <a:close/>
                    <a:moveTo>
                      <a:pt x="1260" y="544"/>
                    </a:moveTo>
                    <a:cubicBezTo>
                      <a:pt x="1260" y="544"/>
                      <a:pt x="1259" y="544"/>
                      <a:pt x="1258" y="544"/>
                    </a:cubicBezTo>
                    <a:cubicBezTo>
                      <a:pt x="1261" y="538"/>
                      <a:pt x="1261" y="538"/>
                      <a:pt x="1261" y="538"/>
                    </a:cubicBezTo>
                    <a:cubicBezTo>
                      <a:pt x="1261" y="538"/>
                      <a:pt x="1261" y="538"/>
                      <a:pt x="1260" y="538"/>
                    </a:cubicBezTo>
                    <a:cubicBezTo>
                      <a:pt x="1259" y="538"/>
                      <a:pt x="1258" y="539"/>
                      <a:pt x="1258" y="540"/>
                    </a:cubicBezTo>
                    <a:cubicBezTo>
                      <a:pt x="1258" y="539"/>
                      <a:pt x="1258" y="538"/>
                      <a:pt x="1258" y="537"/>
                    </a:cubicBezTo>
                    <a:cubicBezTo>
                      <a:pt x="1264" y="536"/>
                      <a:pt x="1264" y="536"/>
                      <a:pt x="1264" y="536"/>
                    </a:cubicBezTo>
                    <a:cubicBezTo>
                      <a:pt x="1264" y="538"/>
                      <a:pt x="1264" y="539"/>
                      <a:pt x="1264" y="540"/>
                    </a:cubicBezTo>
                    <a:cubicBezTo>
                      <a:pt x="1264" y="543"/>
                      <a:pt x="1262" y="544"/>
                      <a:pt x="1260" y="544"/>
                    </a:cubicBezTo>
                    <a:close/>
                    <a:moveTo>
                      <a:pt x="1119" y="535"/>
                    </a:moveTo>
                    <a:cubicBezTo>
                      <a:pt x="1113" y="533"/>
                      <a:pt x="1113" y="533"/>
                      <a:pt x="1113" y="533"/>
                    </a:cubicBezTo>
                    <a:cubicBezTo>
                      <a:pt x="1114" y="532"/>
                      <a:pt x="1115" y="531"/>
                      <a:pt x="1116" y="530"/>
                    </a:cubicBezTo>
                    <a:cubicBezTo>
                      <a:pt x="1117" y="529"/>
                      <a:pt x="1117" y="529"/>
                      <a:pt x="1117" y="529"/>
                    </a:cubicBezTo>
                    <a:cubicBezTo>
                      <a:pt x="1118" y="528"/>
                      <a:pt x="1118" y="528"/>
                      <a:pt x="1118" y="528"/>
                    </a:cubicBezTo>
                    <a:cubicBezTo>
                      <a:pt x="1122" y="532"/>
                      <a:pt x="1122" y="532"/>
                      <a:pt x="1122" y="532"/>
                    </a:cubicBezTo>
                    <a:cubicBezTo>
                      <a:pt x="1122" y="532"/>
                      <a:pt x="1122" y="532"/>
                      <a:pt x="1122" y="532"/>
                    </a:cubicBezTo>
                    <a:cubicBezTo>
                      <a:pt x="1121" y="533"/>
                      <a:pt x="1121" y="534"/>
                      <a:pt x="1120" y="534"/>
                    </a:cubicBezTo>
                    <a:cubicBezTo>
                      <a:pt x="1119" y="535"/>
                      <a:pt x="1119" y="535"/>
                      <a:pt x="1119" y="535"/>
                    </a:cubicBezTo>
                    <a:close/>
                    <a:moveTo>
                      <a:pt x="1263" y="527"/>
                    </a:moveTo>
                    <a:cubicBezTo>
                      <a:pt x="1263" y="527"/>
                      <a:pt x="1261" y="526"/>
                      <a:pt x="1261" y="526"/>
                    </a:cubicBezTo>
                    <a:cubicBezTo>
                      <a:pt x="1262" y="526"/>
                      <a:pt x="1263" y="525"/>
                      <a:pt x="1263" y="525"/>
                    </a:cubicBezTo>
                    <a:cubicBezTo>
                      <a:pt x="1257" y="524"/>
                      <a:pt x="1257" y="524"/>
                      <a:pt x="1257" y="524"/>
                    </a:cubicBezTo>
                    <a:cubicBezTo>
                      <a:pt x="1258" y="521"/>
                      <a:pt x="1260" y="520"/>
                      <a:pt x="1261" y="520"/>
                    </a:cubicBezTo>
                    <a:cubicBezTo>
                      <a:pt x="1263" y="520"/>
                      <a:pt x="1264" y="521"/>
                      <a:pt x="1266" y="521"/>
                    </a:cubicBezTo>
                    <a:lnTo>
                      <a:pt x="1263" y="527"/>
                    </a:lnTo>
                    <a:close/>
                    <a:moveTo>
                      <a:pt x="1271" y="519"/>
                    </a:moveTo>
                    <a:cubicBezTo>
                      <a:pt x="1266" y="517"/>
                      <a:pt x="1266" y="517"/>
                      <a:pt x="1266" y="517"/>
                    </a:cubicBezTo>
                    <a:cubicBezTo>
                      <a:pt x="1266" y="516"/>
                      <a:pt x="1267" y="516"/>
                      <a:pt x="1268" y="515"/>
                    </a:cubicBezTo>
                    <a:cubicBezTo>
                      <a:pt x="1269" y="514"/>
                      <a:pt x="1269" y="514"/>
                      <a:pt x="1269" y="514"/>
                    </a:cubicBezTo>
                    <a:cubicBezTo>
                      <a:pt x="1269" y="514"/>
                      <a:pt x="1269" y="514"/>
                      <a:pt x="1269" y="514"/>
                    </a:cubicBezTo>
                    <a:cubicBezTo>
                      <a:pt x="1269" y="515"/>
                      <a:pt x="1269" y="515"/>
                      <a:pt x="1269" y="515"/>
                    </a:cubicBezTo>
                    <a:cubicBezTo>
                      <a:pt x="1274" y="512"/>
                      <a:pt x="1274" y="512"/>
                      <a:pt x="1274" y="512"/>
                    </a:cubicBezTo>
                    <a:cubicBezTo>
                      <a:pt x="1274" y="513"/>
                      <a:pt x="1275" y="513"/>
                      <a:pt x="1275" y="514"/>
                    </a:cubicBezTo>
                    <a:cubicBezTo>
                      <a:pt x="1275" y="517"/>
                      <a:pt x="1273" y="518"/>
                      <a:pt x="1272" y="519"/>
                    </a:cubicBezTo>
                    <a:cubicBezTo>
                      <a:pt x="1271" y="519"/>
                      <a:pt x="1271" y="519"/>
                      <a:pt x="1271" y="519"/>
                    </a:cubicBezTo>
                    <a:close/>
                    <a:moveTo>
                      <a:pt x="1119" y="519"/>
                    </a:moveTo>
                    <a:cubicBezTo>
                      <a:pt x="1119" y="517"/>
                      <a:pt x="1119" y="517"/>
                      <a:pt x="1119" y="517"/>
                    </a:cubicBezTo>
                    <a:cubicBezTo>
                      <a:pt x="1119" y="517"/>
                      <a:pt x="1119" y="517"/>
                      <a:pt x="1119" y="517"/>
                    </a:cubicBezTo>
                    <a:cubicBezTo>
                      <a:pt x="1120" y="511"/>
                      <a:pt x="1120" y="511"/>
                      <a:pt x="1120" y="511"/>
                    </a:cubicBezTo>
                    <a:cubicBezTo>
                      <a:pt x="1120" y="514"/>
                      <a:pt x="1120" y="514"/>
                      <a:pt x="1120" y="514"/>
                    </a:cubicBezTo>
                    <a:cubicBezTo>
                      <a:pt x="1120" y="511"/>
                      <a:pt x="1120" y="511"/>
                      <a:pt x="1120" y="511"/>
                    </a:cubicBezTo>
                    <a:cubicBezTo>
                      <a:pt x="1120" y="511"/>
                      <a:pt x="1120" y="511"/>
                      <a:pt x="1120" y="511"/>
                    </a:cubicBezTo>
                    <a:cubicBezTo>
                      <a:pt x="1125" y="511"/>
                      <a:pt x="1125" y="517"/>
                      <a:pt x="1125" y="519"/>
                    </a:cubicBezTo>
                    <a:lnTo>
                      <a:pt x="1119" y="519"/>
                    </a:lnTo>
                    <a:close/>
                    <a:moveTo>
                      <a:pt x="1106" y="510"/>
                    </a:moveTo>
                    <a:cubicBezTo>
                      <a:pt x="1106" y="504"/>
                      <a:pt x="1106" y="504"/>
                      <a:pt x="1106" y="504"/>
                    </a:cubicBezTo>
                    <a:cubicBezTo>
                      <a:pt x="1107" y="504"/>
                      <a:pt x="1107" y="504"/>
                      <a:pt x="1108" y="504"/>
                    </a:cubicBezTo>
                    <a:cubicBezTo>
                      <a:pt x="1110" y="503"/>
                      <a:pt x="1111" y="503"/>
                      <a:pt x="1112" y="503"/>
                    </a:cubicBezTo>
                    <a:cubicBezTo>
                      <a:pt x="1112" y="509"/>
                      <a:pt x="1112" y="509"/>
                      <a:pt x="1112" y="509"/>
                    </a:cubicBezTo>
                    <a:cubicBezTo>
                      <a:pt x="1111" y="509"/>
                      <a:pt x="1110" y="509"/>
                      <a:pt x="1108" y="509"/>
                    </a:cubicBezTo>
                    <a:cubicBezTo>
                      <a:pt x="1108" y="509"/>
                      <a:pt x="1107" y="510"/>
                      <a:pt x="1106" y="510"/>
                    </a:cubicBezTo>
                    <a:close/>
                    <a:moveTo>
                      <a:pt x="1288" y="509"/>
                    </a:moveTo>
                    <a:cubicBezTo>
                      <a:pt x="1287" y="509"/>
                      <a:pt x="1286" y="509"/>
                      <a:pt x="1285" y="509"/>
                    </a:cubicBezTo>
                    <a:cubicBezTo>
                      <a:pt x="1286" y="503"/>
                      <a:pt x="1286" y="503"/>
                      <a:pt x="1286" y="503"/>
                    </a:cubicBezTo>
                    <a:cubicBezTo>
                      <a:pt x="1287" y="503"/>
                      <a:pt x="1288" y="503"/>
                      <a:pt x="1289" y="503"/>
                    </a:cubicBezTo>
                    <a:cubicBezTo>
                      <a:pt x="1289" y="503"/>
                      <a:pt x="1290" y="503"/>
                      <a:pt x="1292" y="503"/>
                    </a:cubicBezTo>
                    <a:cubicBezTo>
                      <a:pt x="1292" y="509"/>
                      <a:pt x="1292" y="509"/>
                      <a:pt x="1292" y="509"/>
                    </a:cubicBezTo>
                    <a:cubicBezTo>
                      <a:pt x="1291" y="509"/>
                      <a:pt x="1289" y="509"/>
                      <a:pt x="1288" y="509"/>
                    </a:cubicBezTo>
                    <a:close/>
                    <a:moveTo>
                      <a:pt x="1271" y="507"/>
                    </a:moveTo>
                    <a:cubicBezTo>
                      <a:pt x="1267" y="503"/>
                      <a:pt x="1267" y="503"/>
                      <a:pt x="1267" y="503"/>
                    </a:cubicBezTo>
                    <a:cubicBezTo>
                      <a:pt x="1270" y="501"/>
                      <a:pt x="1272" y="500"/>
                      <a:pt x="1274" y="500"/>
                    </a:cubicBezTo>
                    <a:cubicBezTo>
                      <a:pt x="1275" y="506"/>
                      <a:pt x="1275" y="506"/>
                      <a:pt x="1275" y="506"/>
                    </a:cubicBezTo>
                    <a:cubicBezTo>
                      <a:pt x="1274" y="506"/>
                      <a:pt x="1272" y="506"/>
                      <a:pt x="1271" y="507"/>
                    </a:cubicBezTo>
                    <a:close/>
                    <a:moveTo>
                      <a:pt x="1094" y="504"/>
                    </a:moveTo>
                    <a:cubicBezTo>
                      <a:pt x="1093" y="502"/>
                      <a:pt x="1092" y="500"/>
                      <a:pt x="1091" y="499"/>
                    </a:cubicBezTo>
                    <a:cubicBezTo>
                      <a:pt x="1090" y="499"/>
                      <a:pt x="1090" y="499"/>
                      <a:pt x="1090" y="499"/>
                    </a:cubicBezTo>
                    <a:cubicBezTo>
                      <a:pt x="1095" y="495"/>
                      <a:pt x="1095" y="495"/>
                      <a:pt x="1095" y="495"/>
                    </a:cubicBezTo>
                    <a:cubicBezTo>
                      <a:pt x="1096" y="496"/>
                      <a:pt x="1096" y="496"/>
                      <a:pt x="1096" y="496"/>
                    </a:cubicBezTo>
                    <a:cubicBezTo>
                      <a:pt x="1096" y="497"/>
                      <a:pt x="1097" y="499"/>
                      <a:pt x="1098" y="500"/>
                    </a:cubicBezTo>
                    <a:lnTo>
                      <a:pt x="1094" y="504"/>
                    </a:lnTo>
                    <a:close/>
                    <a:moveTo>
                      <a:pt x="1085" y="488"/>
                    </a:moveTo>
                    <a:cubicBezTo>
                      <a:pt x="1084" y="486"/>
                      <a:pt x="1084" y="485"/>
                      <a:pt x="1083" y="485"/>
                    </a:cubicBezTo>
                    <a:cubicBezTo>
                      <a:pt x="1083" y="485"/>
                      <a:pt x="1083" y="485"/>
                      <a:pt x="1083" y="485"/>
                    </a:cubicBezTo>
                    <a:cubicBezTo>
                      <a:pt x="1085" y="479"/>
                      <a:pt x="1085" y="479"/>
                      <a:pt x="1085" y="479"/>
                    </a:cubicBezTo>
                    <a:cubicBezTo>
                      <a:pt x="1084" y="482"/>
                      <a:pt x="1084" y="482"/>
                      <a:pt x="1084" y="482"/>
                    </a:cubicBezTo>
                    <a:cubicBezTo>
                      <a:pt x="1085" y="480"/>
                      <a:pt x="1085" y="480"/>
                      <a:pt x="1085" y="480"/>
                    </a:cubicBezTo>
                    <a:cubicBezTo>
                      <a:pt x="1088" y="481"/>
                      <a:pt x="1090" y="483"/>
                      <a:pt x="1091" y="485"/>
                    </a:cubicBezTo>
                    <a:lnTo>
                      <a:pt x="1085" y="488"/>
                    </a:lnTo>
                    <a:close/>
                    <a:moveTo>
                      <a:pt x="1031" y="479"/>
                    </a:moveTo>
                    <a:cubicBezTo>
                      <a:pt x="1030" y="479"/>
                      <a:pt x="1029" y="479"/>
                      <a:pt x="1029" y="479"/>
                    </a:cubicBezTo>
                    <a:cubicBezTo>
                      <a:pt x="1029" y="473"/>
                      <a:pt x="1029" y="473"/>
                      <a:pt x="1029" y="473"/>
                    </a:cubicBezTo>
                    <a:cubicBezTo>
                      <a:pt x="1030" y="473"/>
                      <a:pt x="1030" y="473"/>
                      <a:pt x="1031" y="473"/>
                    </a:cubicBezTo>
                    <a:cubicBezTo>
                      <a:pt x="1032" y="473"/>
                      <a:pt x="1032" y="473"/>
                      <a:pt x="1032" y="473"/>
                    </a:cubicBezTo>
                    <a:cubicBezTo>
                      <a:pt x="1033" y="473"/>
                      <a:pt x="1033" y="473"/>
                      <a:pt x="1033" y="473"/>
                    </a:cubicBezTo>
                    <a:cubicBezTo>
                      <a:pt x="1036" y="477"/>
                      <a:pt x="1036" y="477"/>
                      <a:pt x="1036" y="477"/>
                    </a:cubicBezTo>
                    <a:cubicBezTo>
                      <a:pt x="1035" y="479"/>
                      <a:pt x="1033" y="479"/>
                      <a:pt x="1031" y="479"/>
                    </a:cubicBezTo>
                    <a:close/>
                    <a:moveTo>
                      <a:pt x="1046" y="476"/>
                    </a:moveTo>
                    <a:cubicBezTo>
                      <a:pt x="1045" y="476"/>
                      <a:pt x="1045" y="476"/>
                      <a:pt x="1045" y="476"/>
                    </a:cubicBezTo>
                    <a:cubicBezTo>
                      <a:pt x="1046" y="470"/>
                      <a:pt x="1046" y="470"/>
                      <a:pt x="1046" y="470"/>
                    </a:cubicBezTo>
                    <a:cubicBezTo>
                      <a:pt x="1046" y="470"/>
                      <a:pt x="1046" y="470"/>
                      <a:pt x="1046" y="470"/>
                    </a:cubicBezTo>
                    <a:cubicBezTo>
                      <a:pt x="1047" y="470"/>
                      <a:pt x="1047" y="470"/>
                      <a:pt x="1047" y="469"/>
                    </a:cubicBezTo>
                    <a:cubicBezTo>
                      <a:pt x="1047" y="469"/>
                      <a:pt x="1047" y="468"/>
                      <a:pt x="1048" y="468"/>
                    </a:cubicBezTo>
                    <a:cubicBezTo>
                      <a:pt x="1052" y="472"/>
                      <a:pt x="1052" y="472"/>
                      <a:pt x="1052" y="472"/>
                    </a:cubicBezTo>
                    <a:cubicBezTo>
                      <a:pt x="1052" y="472"/>
                      <a:pt x="1052" y="472"/>
                      <a:pt x="1052" y="472"/>
                    </a:cubicBezTo>
                    <a:cubicBezTo>
                      <a:pt x="1051" y="474"/>
                      <a:pt x="1049" y="476"/>
                      <a:pt x="1046" y="476"/>
                    </a:cubicBezTo>
                    <a:close/>
                    <a:moveTo>
                      <a:pt x="1017" y="474"/>
                    </a:moveTo>
                    <a:cubicBezTo>
                      <a:pt x="1017" y="474"/>
                      <a:pt x="1016" y="474"/>
                      <a:pt x="1016" y="474"/>
                    </a:cubicBezTo>
                    <a:cubicBezTo>
                      <a:pt x="1014" y="474"/>
                      <a:pt x="1013" y="473"/>
                      <a:pt x="1011" y="473"/>
                    </a:cubicBezTo>
                    <a:cubicBezTo>
                      <a:pt x="1015" y="468"/>
                      <a:pt x="1015" y="468"/>
                      <a:pt x="1015" y="468"/>
                    </a:cubicBezTo>
                    <a:cubicBezTo>
                      <a:pt x="1015" y="468"/>
                      <a:pt x="1015" y="468"/>
                      <a:pt x="1016" y="468"/>
                    </a:cubicBezTo>
                    <a:cubicBezTo>
                      <a:pt x="1017" y="468"/>
                      <a:pt x="1019" y="468"/>
                      <a:pt x="1020" y="469"/>
                    </a:cubicBezTo>
                    <a:lnTo>
                      <a:pt x="1017" y="474"/>
                    </a:lnTo>
                    <a:close/>
                    <a:moveTo>
                      <a:pt x="1076" y="473"/>
                    </a:moveTo>
                    <a:cubicBezTo>
                      <a:pt x="1076" y="472"/>
                      <a:pt x="1074" y="471"/>
                      <a:pt x="1073" y="470"/>
                    </a:cubicBezTo>
                    <a:cubicBezTo>
                      <a:pt x="1077" y="466"/>
                      <a:pt x="1077" y="466"/>
                      <a:pt x="1077" y="466"/>
                    </a:cubicBezTo>
                    <a:cubicBezTo>
                      <a:pt x="1079" y="467"/>
                      <a:pt x="1080" y="469"/>
                      <a:pt x="1081" y="471"/>
                    </a:cubicBezTo>
                    <a:lnTo>
                      <a:pt x="1076" y="473"/>
                    </a:lnTo>
                    <a:close/>
                    <a:moveTo>
                      <a:pt x="1061" y="471"/>
                    </a:moveTo>
                    <a:cubicBezTo>
                      <a:pt x="1061" y="465"/>
                      <a:pt x="1061" y="465"/>
                      <a:pt x="1061" y="465"/>
                    </a:cubicBezTo>
                    <a:cubicBezTo>
                      <a:pt x="1062" y="465"/>
                      <a:pt x="1063" y="465"/>
                      <a:pt x="1063" y="465"/>
                    </a:cubicBezTo>
                    <a:cubicBezTo>
                      <a:pt x="1063" y="464"/>
                      <a:pt x="1063" y="464"/>
                      <a:pt x="1064" y="463"/>
                    </a:cubicBezTo>
                    <a:cubicBezTo>
                      <a:pt x="1068" y="467"/>
                      <a:pt x="1068" y="467"/>
                      <a:pt x="1068" y="467"/>
                    </a:cubicBezTo>
                    <a:cubicBezTo>
                      <a:pt x="1068" y="467"/>
                      <a:pt x="1068" y="467"/>
                      <a:pt x="1068" y="468"/>
                    </a:cubicBezTo>
                    <a:cubicBezTo>
                      <a:pt x="1067" y="469"/>
                      <a:pt x="1065" y="471"/>
                      <a:pt x="1061" y="471"/>
                    </a:cubicBezTo>
                    <a:close/>
                    <a:moveTo>
                      <a:pt x="990" y="470"/>
                    </a:moveTo>
                    <a:cubicBezTo>
                      <a:pt x="987" y="470"/>
                      <a:pt x="985" y="468"/>
                      <a:pt x="983" y="467"/>
                    </a:cubicBezTo>
                    <a:cubicBezTo>
                      <a:pt x="988" y="463"/>
                      <a:pt x="988" y="463"/>
                      <a:pt x="988" y="463"/>
                    </a:cubicBezTo>
                    <a:cubicBezTo>
                      <a:pt x="988" y="463"/>
                      <a:pt x="989" y="464"/>
                      <a:pt x="990" y="464"/>
                    </a:cubicBezTo>
                    <a:cubicBezTo>
                      <a:pt x="991" y="469"/>
                      <a:pt x="991" y="469"/>
                      <a:pt x="991" y="469"/>
                    </a:cubicBezTo>
                    <a:cubicBezTo>
                      <a:pt x="991" y="469"/>
                      <a:pt x="990" y="470"/>
                      <a:pt x="990" y="470"/>
                    </a:cubicBezTo>
                    <a:close/>
                    <a:moveTo>
                      <a:pt x="1006" y="464"/>
                    </a:moveTo>
                    <a:cubicBezTo>
                      <a:pt x="1005" y="464"/>
                      <a:pt x="1004" y="464"/>
                      <a:pt x="1004" y="464"/>
                    </a:cubicBezTo>
                    <a:cubicBezTo>
                      <a:pt x="1003" y="464"/>
                      <a:pt x="1003" y="464"/>
                      <a:pt x="1003" y="464"/>
                    </a:cubicBezTo>
                    <a:cubicBezTo>
                      <a:pt x="1002" y="464"/>
                      <a:pt x="1002" y="464"/>
                      <a:pt x="1001" y="464"/>
                    </a:cubicBezTo>
                    <a:cubicBezTo>
                      <a:pt x="1000" y="458"/>
                      <a:pt x="1000" y="458"/>
                      <a:pt x="1000" y="458"/>
                    </a:cubicBezTo>
                    <a:cubicBezTo>
                      <a:pt x="1001" y="458"/>
                      <a:pt x="1002" y="458"/>
                      <a:pt x="1003" y="458"/>
                    </a:cubicBezTo>
                    <a:cubicBezTo>
                      <a:pt x="1004" y="458"/>
                      <a:pt x="1004" y="458"/>
                      <a:pt x="1004" y="458"/>
                    </a:cubicBezTo>
                    <a:cubicBezTo>
                      <a:pt x="1005" y="458"/>
                      <a:pt x="1006" y="458"/>
                      <a:pt x="1007" y="458"/>
                    </a:cubicBezTo>
                    <a:lnTo>
                      <a:pt x="1006" y="464"/>
                    </a:lnTo>
                    <a:close/>
                    <a:moveTo>
                      <a:pt x="975" y="462"/>
                    </a:moveTo>
                    <a:cubicBezTo>
                      <a:pt x="973" y="461"/>
                      <a:pt x="971" y="459"/>
                      <a:pt x="970" y="457"/>
                    </a:cubicBezTo>
                    <a:cubicBezTo>
                      <a:pt x="974" y="454"/>
                      <a:pt x="974" y="454"/>
                      <a:pt x="974" y="454"/>
                    </a:cubicBezTo>
                    <a:cubicBezTo>
                      <a:pt x="975" y="455"/>
                      <a:pt x="976" y="456"/>
                      <a:pt x="978" y="457"/>
                    </a:cubicBezTo>
                    <a:lnTo>
                      <a:pt x="975" y="462"/>
                    </a:lnTo>
                    <a:close/>
                    <a:moveTo>
                      <a:pt x="961" y="453"/>
                    </a:moveTo>
                    <a:cubicBezTo>
                      <a:pt x="959" y="453"/>
                      <a:pt x="958" y="453"/>
                      <a:pt x="957" y="452"/>
                    </a:cubicBezTo>
                    <a:cubicBezTo>
                      <a:pt x="960" y="447"/>
                      <a:pt x="960" y="447"/>
                      <a:pt x="960" y="447"/>
                    </a:cubicBezTo>
                    <a:cubicBezTo>
                      <a:pt x="961" y="450"/>
                      <a:pt x="961" y="450"/>
                      <a:pt x="961" y="450"/>
                    </a:cubicBezTo>
                    <a:cubicBezTo>
                      <a:pt x="961" y="447"/>
                      <a:pt x="961" y="447"/>
                      <a:pt x="961" y="447"/>
                    </a:cubicBezTo>
                    <a:cubicBezTo>
                      <a:pt x="961" y="447"/>
                      <a:pt x="962" y="447"/>
                      <a:pt x="963" y="446"/>
                    </a:cubicBezTo>
                    <a:cubicBezTo>
                      <a:pt x="963" y="446"/>
                      <a:pt x="963" y="446"/>
                      <a:pt x="963" y="446"/>
                    </a:cubicBezTo>
                    <a:cubicBezTo>
                      <a:pt x="965" y="452"/>
                      <a:pt x="965" y="452"/>
                      <a:pt x="965" y="452"/>
                    </a:cubicBezTo>
                    <a:cubicBezTo>
                      <a:pt x="965" y="452"/>
                      <a:pt x="965" y="452"/>
                      <a:pt x="965" y="452"/>
                    </a:cubicBezTo>
                    <a:cubicBezTo>
                      <a:pt x="964" y="452"/>
                      <a:pt x="963" y="453"/>
                      <a:pt x="962" y="453"/>
                    </a:cubicBezTo>
                    <a:cubicBezTo>
                      <a:pt x="961" y="453"/>
                      <a:pt x="961" y="453"/>
                      <a:pt x="961" y="453"/>
                    </a:cubicBezTo>
                    <a:close/>
                    <a:moveTo>
                      <a:pt x="948" y="446"/>
                    </a:moveTo>
                    <a:cubicBezTo>
                      <a:pt x="948" y="446"/>
                      <a:pt x="948" y="446"/>
                      <a:pt x="947" y="446"/>
                    </a:cubicBezTo>
                    <a:cubicBezTo>
                      <a:pt x="948" y="440"/>
                      <a:pt x="948" y="440"/>
                      <a:pt x="948" y="440"/>
                    </a:cubicBezTo>
                    <a:cubicBezTo>
                      <a:pt x="948" y="440"/>
                      <a:pt x="948" y="440"/>
                      <a:pt x="948" y="440"/>
                    </a:cubicBezTo>
                    <a:cubicBezTo>
                      <a:pt x="949" y="440"/>
                      <a:pt x="950" y="440"/>
                      <a:pt x="951" y="440"/>
                    </a:cubicBezTo>
                    <a:cubicBezTo>
                      <a:pt x="953" y="439"/>
                      <a:pt x="953" y="439"/>
                      <a:pt x="953" y="439"/>
                    </a:cubicBezTo>
                    <a:cubicBezTo>
                      <a:pt x="954" y="445"/>
                      <a:pt x="954" y="445"/>
                      <a:pt x="954" y="445"/>
                    </a:cubicBezTo>
                    <a:cubicBezTo>
                      <a:pt x="952" y="446"/>
                      <a:pt x="952" y="446"/>
                      <a:pt x="952" y="446"/>
                    </a:cubicBezTo>
                    <a:cubicBezTo>
                      <a:pt x="950" y="446"/>
                      <a:pt x="949" y="446"/>
                      <a:pt x="948" y="446"/>
                    </a:cubicBezTo>
                    <a:close/>
                    <a:moveTo>
                      <a:pt x="936" y="440"/>
                    </a:moveTo>
                    <a:cubicBezTo>
                      <a:pt x="934" y="439"/>
                      <a:pt x="933" y="439"/>
                      <a:pt x="933" y="439"/>
                    </a:cubicBezTo>
                    <a:cubicBezTo>
                      <a:pt x="931" y="434"/>
                      <a:pt x="931" y="434"/>
                      <a:pt x="931" y="434"/>
                    </a:cubicBezTo>
                    <a:cubicBezTo>
                      <a:pt x="933" y="433"/>
                      <a:pt x="936" y="434"/>
                      <a:pt x="939" y="435"/>
                    </a:cubicBezTo>
                    <a:lnTo>
                      <a:pt x="936" y="440"/>
                    </a:lnTo>
                    <a:close/>
                    <a:moveTo>
                      <a:pt x="919" y="438"/>
                    </a:moveTo>
                    <a:cubicBezTo>
                      <a:pt x="918" y="437"/>
                      <a:pt x="917" y="436"/>
                      <a:pt x="916" y="436"/>
                    </a:cubicBezTo>
                    <a:cubicBezTo>
                      <a:pt x="915" y="436"/>
                      <a:pt x="915" y="435"/>
                      <a:pt x="914" y="435"/>
                    </a:cubicBezTo>
                    <a:cubicBezTo>
                      <a:pt x="916" y="430"/>
                      <a:pt x="916" y="430"/>
                      <a:pt x="916" y="430"/>
                    </a:cubicBezTo>
                    <a:cubicBezTo>
                      <a:pt x="917" y="430"/>
                      <a:pt x="918" y="430"/>
                      <a:pt x="918" y="431"/>
                    </a:cubicBezTo>
                    <a:cubicBezTo>
                      <a:pt x="919" y="431"/>
                      <a:pt x="921" y="432"/>
                      <a:pt x="922" y="432"/>
                    </a:cubicBezTo>
                    <a:lnTo>
                      <a:pt x="919" y="438"/>
                    </a:lnTo>
                    <a:close/>
                    <a:moveTo>
                      <a:pt x="903" y="435"/>
                    </a:moveTo>
                    <a:cubicBezTo>
                      <a:pt x="902" y="435"/>
                      <a:pt x="900" y="434"/>
                      <a:pt x="899" y="433"/>
                    </a:cubicBezTo>
                    <a:cubicBezTo>
                      <a:pt x="898" y="433"/>
                      <a:pt x="897" y="432"/>
                      <a:pt x="896" y="431"/>
                    </a:cubicBezTo>
                    <a:cubicBezTo>
                      <a:pt x="901" y="428"/>
                      <a:pt x="901" y="428"/>
                      <a:pt x="901" y="428"/>
                    </a:cubicBezTo>
                    <a:cubicBezTo>
                      <a:pt x="901" y="428"/>
                      <a:pt x="901" y="428"/>
                      <a:pt x="902" y="428"/>
                    </a:cubicBezTo>
                    <a:cubicBezTo>
                      <a:pt x="902" y="429"/>
                      <a:pt x="903" y="429"/>
                      <a:pt x="904" y="429"/>
                    </a:cubicBezTo>
                    <a:lnTo>
                      <a:pt x="903" y="435"/>
                    </a:lnTo>
                    <a:close/>
                    <a:moveTo>
                      <a:pt x="881" y="425"/>
                    </a:moveTo>
                    <a:cubicBezTo>
                      <a:pt x="879" y="425"/>
                      <a:pt x="877" y="424"/>
                      <a:pt x="877" y="421"/>
                    </a:cubicBezTo>
                    <a:cubicBezTo>
                      <a:pt x="877" y="421"/>
                      <a:pt x="877" y="421"/>
                      <a:pt x="877" y="421"/>
                    </a:cubicBezTo>
                    <a:cubicBezTo>
                      <a:pt x="882" y="420"/>
                      <a:pt x="882" y="420"/>
                      <a:pt x="882" y="420"/>
                    </a:cubicBezTo>
                    <a:cubicBezTo>
                      <a:pt x="882" y="420"/>
                      <a:pt x="881" y="419"/>
                      <a:pt x="881" y="419"/>
                    </a:cubicBezTo>
                    <a:cubicBezTo>
                      <a:pt x="881" y="419"/>
                      <a:pt x="882" y="419"/>
                      <a:pt x="882" y="419"/>
                    </a:cubicBezTo>
                    <a:cubicBezTo>
                      <a:pt x="883" y="418"/>
                      <a:pt x="883" y="418"/>
                      <a:pt x="883" y="418"/>
                    </a:cubicBezTo>
                    <a:cubicBezTo>
                      <a:pt x="885" y="424"/>
                      <a:pt x="885" y="424"/>
                      <a:pt x="885" y="424"/>
                    </a:cubicBezTo>
                    <a:cubicBezTo>
                      <a:pt x="885" y="424"/>
                      <a:pt x="885" y="424"/>
                      <a:pt x="885" y="424"/>
                    </a:cubicBezTo>
                    <a:cubicBezTo>
                      <a:pt x="883" y="425"/>
                      <a:pt x="882" y="425"/>
                      <a:pt x="881" y="425"/>
                    </a:cubicBezTo>
                    <a:close/>
                    <a:moveTo>
                      <a:pt x="900" y="422"/>
                    </a:moveTo>
                    <a:cubicBezTo>
                      <a:pt x="899" y="422"/>
                      <a:pt x="898" y="422"/>
                      <a:pt x="895" y="422"/>
                    </a:cubicBezTo>
                    <a:cubicBezTo>
                      <a:pt x="895" y="416"/>
                      <a:pt x="895" y="416"/>
                      <a:pt x="895" y="416"/>
                    </a:cubicBezTo>
                    <a:cubicBezTo>
                      <a:pt x="897" y="416"/>
                      <a:pt x="900" y="416"/>
                      <a:pt x="902" y="417"/>
                    </a:cubicBezTo>
                    <a:lnTo>
                      <a:pt x="900" y="422"/>
                    </a:lnTo>
                    <a:close/>
                    <a:moveTo>
                      <a:pt x="874" y="413"/>
                    </a:moveTo>
                    <a:cubicBezTo>
                      <a:pt x="872" y="412"/>
                      <a:pt x="871" y="412"/>
                      <a:pt x="868" y="411"/>
                    </a:cubicBezTo>
                    <a:cubicBezTo>
                      <a:pt x="870" y="405"/>
                      <a:pt x="870" y="405"/>
                      <a:pt x="870" y="405"/>
                    </a:cubicBezTo>
                    <a:cubicBezTo>
                      <a:pt x="873" y="406"/>
                      <a:pt x="875" y="407"/>
                      <a:pt x="876" y="408"/>
                    </a:cubicBezTo>
                    <a:lnTo>
                      <a:pt x="874" y="413"/>
                    </a:lnTo>
                    <a:close/>
                    <a:moveTo>
                      <a:pt x="857" y="407"/>
                    </a:moveTo>
                    <a:cubicBezTo>
                      <a:pt x="852" y="405"/>
                      <a:pt x="852" y="405"/>
                      <a:pt x="852" y="405"/>
                    </a:cubicBezTo>
                    <a:cubicBezTo>
                      <a:pt x="854" y="400"/>
                      <a:pt x="854" y="400"/>
                      <a:pt x="854" y="400"/>
                    </a:cubicBezTo>
                    <a:cubicBezTo>
                      <a:pt x="859" y="401"/>
                      <a:pt x="859" y="401"/>
                      <a:pt x="859" y="401"/>
                    </a:cubicBezTo>
                    <a:lnTo>
                      <a:pt x="857" y="407"/>
                    </a:lnTo>
                    <a:close/>
                    <a:moveTo>
                      <a:pt x="841" y="401"/>
                    </a:moveTo>
                    <a:cubicBezTo>
                      <a:pt x="835" y="399"/>
                      <a:pt x="835" y="399"/>
                      <a:pt x="835" y="399"/>
                    </a:cubicBezTo>
                    <a:cubicBezTo>
                      <a:pt x="837" y="394"/>
                      <a:pt x="837" y="394"/>
                      <a:pt x="837" y="394"/>
                    </a:cubicBezTo>
                    <a:cubicBezTo>
                      <a:pt x="843" y="396"/>
                      <a:pt x="843" y="396"/>
                      <a:pt x="843" y="396"/>
                    </a:cubicBezTo>
                    <a:lnTo>
                      <a:pt x="841" y="401"/>
                    </a:lnTo>
                    <a:close/>
                    <a:moveTo>
                      <a:pt x="824" y="395"/>
                    </a:moveTo>
                    <a:cubicBezTo>
                      <a:pt x="822" y="395"/>
                      <a:pt x="820" y="394"/>
                      <a:pt x="819" y="393"/>
                    </a:cubicBezTo>
                    <a:cubicBezTo>
                      <a:pt x="821" y="388"/>
                      <a:pt x="821" y="388"/>
                      <a:pt x="821" y="388"/>
                    </a:cubicBezTo>
                    <a:cubicBezTo>
                      <a:pt x="822" y="388"/>
                      <a:pt x="824" y="389"/>
                      <a:pt x="826" y="390"/>
                    </a:cubicBezTo>
                    <a:lnTo>
                      <a:pt x="824" y="395"/>
                    </a:lnTo>
                    <a:close/>
                    <a:moveTo>
                      <a:pt x="808" y="389"/>
                    </a:moveTo>
                    <a:cubicBezTo>
                      <a:pt x="806" y="388"/>
                      <a:pt x="804" y="387"/>
                      <a:pt x="802" y="386"/>
                    </a:cubicBezTo>
                    <a:cubicBezTo>
                      <a:pt x="805" y="381"/>
                      <a:pt x="805" y="381"/>
                      <a:pt x="805" y="381"/>
                    </a:cubicBezTo>
                    <a:cubicBezTo>
                      <a:pt x="806" y="382"/>
                      <a:pt x="808" y="383"/>
                      <a:pt x="810" y="383"/>
                    </a:cubicBezTo>
                    <a:lnTo>
                      <a:pt x="808" y="389"/>
                    </a:lnTo>
                    <a:close/>
                    <a:moveTo>
                      <a:pt x="791" y="379"/>
                    </a:moveTo>
                    <a:cubicBezTo>
                      <a:pt x="790" y="378"/>
                      <a:pt x="789" y="377"/>
                      <a:pt x="788" y="375"/>
                    </a:cubicBezTo>
                    <a:cubicBezTo>
                      <a:pt x="792" y="371"/>
                      <a:pt x="792" y="371"/>
                      <a:pt x="792" y="371"/>
                    </a:cubicBezTo>
                    <a:cubicBezTo>
                      <a:pt x="794" y="373"/>
                      <a:pt x="795" y="375"/>
                      <a:pt x="796" y="375"/>
                    </a:cubicBezTo>
                    <a:lnTo>
                      <a:pt x="791" y="379"/>
                    </a:lnTo>
                    <a:close/>
                    <a:moveTo>
                      <a:pt x="782" y="368"/>
                    </a:moveTo>
                    <a:cubicBezTo>
                      <a:pt x="781" y="367"/>
                      <a:pt x="780" y="367"/>
                      <a:pt x="779" y="367"/>
                    </a:cubicBezTo>
                    <a:cubicBezTo>
                      <a:pt x="778" y="367"/>
                      <a:pt x="777" y="367"/>
                      <a:pt x="777" y="367"/>
                    </a:cubicBezTo>
                    <a:cubicBezTo>
                      <a:pt x="776" y="366"/>
                      <a:pt x="776" y="366"/>
                      <a:pt x="776" y="366"/>
                    </a:cubicBezTo>
                    <a:cubicBezTo>
                      <a:pt x="777" y="361"/>
                      <a:pt x="777" y="361"/>
                      <a:pt x="777" y="361"/>
                    </a:cubicBezTo>
                    <a:cubicBezTo>
                      <a:pt x="778" y="361"/>
                      <a:pt x="778" y="361"/>
                      <a:pt x="778" y="361"/>
                    </a:cubicBezTo>
                    <a:cubicBezTo>
                      <a:pt x="779" y="361"/>
                      <a:pt x="779" y="361"/>
                      <a:pt x="780" y="361"/>
                    </a:cubicBezTo>
                    <a:cubicBezTo>
                      <a:pt x="781" y="361"/>
                      <a:pt x="782" y="362"/>
                      <a:pt x="783" y="362"/>
                    </a:cubicBezTo>
                    <a:lnTo>
                      <a:pt x="782" y="368"/>
                    </a:lnTo>
                    <a:close/>
                    <a:moveTo>
                      <a:pt x="767" y="356"/>
                    </a:moveTo>
                    <a:cubicBezTo>
                      <a:pt x="766" y="354"/>
                      <a:pt x="766" y="352"/>
                      <a:pt x="765" y="350"/>
                    </a:cubicBezTo>
                    <a:cubicBezTo>
                      <a:pt x="771" y="348"/>
                      <a:pt x="771" y="348"/>
                      <a:pt x="771" y="348"/>
                    </a:cubicBezTo>
                    <a:cubicBezTo>
                      <a:pt x="771" y="350"/>
                      <a:pt x="772" y="352"/>
                      <a:pt x="772" y="354"/>
                    </a:cubicBezTo>
                    <a:lnTo>
                      <a:pt x="767" y="356"/>
                    </a:lnTo>
                    <a:close/>
                    <a:moveTo>
                      <a:pt x="763" y="339"/>
                    </a:moveTo>
                    <a:cubicBezTo>
                      <a:pt x="763" y="338"/>
                      <a:pt x="762" y="337"/>
                      <a:pt x="761" y="337"/>
                    </a:cubicBezTo>
                    <a:cubicBezTo>
                      <a:pt x="763" y="331"/>
                      <a:pt x="763" y="331"/>
                      <a:pt x="763" y="331"/>
                    </a:cubicBezTo>
                    <a:cubicBezTo>
                      <a:pt x="766" y="332"/>
                      <a:pt x="768" y="334"/>
                      <a:pt x="769" y="337"/>
                    </a:cubicBezTo>
                    <a:lnTo>
                      <a:pt x="763" y="339"/>
                    </a:lnTo>
                    <a:close/>
                    <a:moveTo>
                      <a:pt x="750" y="329"/>
                    </a:moveTo>
                    <a:cubicBezTo>
                      <a:pt x="750" y="328"/>
                      <a:pt x="750" y="328"/>
                      <a:pt x="750" y="327"/>
                    </a:cubicBezTo>
                    <a:cubicBezTo>
                      <a:pt x="750" y="326"/>
                      <a:pt x="750" y="326"/>
                      <a:pt x="750" y="325"/>
                    </a:cubicBezTo>
                    <a:cubicBezTo>
                      <a:pt x="750" y="324"/>
                      <a:pt x="750" y="324"/>
                      <a:pt x="750" y="324"/>
                    </a:cubicBezTo>
                    <a:cubicBezTo>
                      <a:pt x="750" y="323"/>
                      <a:pt x="750" y="323"/>
                      <a:pt x="750" y="323"/>
                    </a:cubicBezTo>
                    <a:cubicBezTo>
                      <a:pt x="756" y="322"/>
                      <a:pt x="756" y="322"/>
                      <a:pt x="756" y="322"/>
                    </a:cubicBezTo>
                    <a:cubicBezTo>
                      <a:pt x="756" y="323"/>
                      <a:pt x="756" y="323"/>
                      <a:pt x="756" y="324"/>
                    </a:cubicBezTo>
                    <a:cubicBezTo>
                      <a:pt x="756" y="324"/>
                      <a:pt x="756" y="325"/>
                      <a:pt x="756" y="325"/>
                    </a:cubicBezTo>
                    <a:cubicBezTo>
                      <a:pt x="756" y="326"/>
                      <a:pt x="756" y="327"/>
                      <a:pt x="756" y="327"/>
                    </a:cubicBezTo>
                    <a:cubicBezTo>
                      <a:pt x="756" y="328"/>
                      <a:pt x="756" y="328"/>
                      <a:pt x="756" y="328"/>
                    </a:cubicBezTo>
                    <a:lnTo>
                      <a:pt x="750" y="329"/>
                    </a:lnTo>
                    <a:close/>
                    <a:moveTo>
                      <a:pt x="750" y="313"/>
                    </a:moveTo>
                    <a:cubicBezTo>
                      <a:pt x="750" y="313"/>
                      <a:pt x="751" y="313"/>
                      <a:pt x="751" y="312"/>
                    </a:cubicBezTo>
                    <a:cubicBezTo>
                      <a:pt x="745" y="313"/>
                      <a:pt x="745" y="313"/>
                      <a:pt x="745" y="313"/>
                    </a:cubicBezTo>
                    <a:cubicBezTo>
                      <a:pt x="745" y="312"/>
                      <a:pt x="745" y="312"/>
                      <a:pt x="745" y="312"/>
                    </a:cubicBezTo>
                    <a:cubicBezTo>
                      <a:pt x="745" y="310"/>
                      <a:pt x="746" y="309"/>
                      <a:pt x="747" y="308"/>
                    </a:cubicBezTo>
                    <a:cubicBezTo>
                      <a:pt x="747" y="308"/>
                      <a:pt x="748" y="308"/>
                      <a:pt x="749" y="307"/>
                    </a:cubicBezTo>
                    <a:cubicBezTo>
                      <a:pt x="754" y="309"/>
                      <a:pt x="754" y="309"/>
                      <a:pt x="754" y="309"/>
                    </a:cubicBezTo>
                    <a:cubicBezTo>
                      <a:pt x="754" y="310"/>
                      <a:pt x="753" y="310"/>
                      <a:pt x="753" y="311"/>
                    </a:cubicBezTo>
                    <a:cubicBezTo>
                      <a:pt x="752" y="312"/>
                      <a:pt x="751" y="312"/>
                      <a:pt x="751" y="313"/>
                    </a:cubicBezTo>
                    <a:cubicBezTo>
                      <a:pt x="750" y="313"/>
                      <a:pt x="750" y="313"/>
                      <a:pt x="750" y="313"/>
                    </a:cubicBezTo>
                    <a:close/>
                    <a:moveTo>
                      <a:pt x="742" y="305"/>
                    </a:moveTo>
                    <a:cubicBezTo>
                      <a:pt x="738" y="304"/>
                      <a:pt x="737" y="301"/>
                      <a:pt x="737" y="298"/>
                    </a:cubicBezTo>
                    <a:cubicBezTo>
                      <a:pt x="743" y="297"/>
                      <a:pt x="743" y="297"/>
                      <a:pt x="743" y="297"/>
                    </a:cubicBezTo>
                    <a:cubicBezTo>
                      <a:pt x="743" y="298"/>
                      <a:pt x="743" y="299"/>
                      <a:pt x="743" y="300"/>
                    </a:cubicBezTo>
                    <a:cubicBezTo>
                      <a:pt x="743" y="299"/>
                      <a:pt x="743" y="299"/>
                      <a:pt x="743" y="299"/>
                    </a:cubicBezTo>
                    <a:lnTo>
                      <a:pt x="742" y="305"/>
                    </a:lnTo>
                    <a:close/>
                    <a:moveTo>
                      <a:pt x="733" y="288"/>
                    </a:moveTo>
                    <a:cubicBezTo>
                      <a:pt x="732" y="287"/>
                      <a:pt x="732" y="286"/>
                      <a:pt x="732" y="285"/>
                    </a:cubicBezTo>
                    <a:cubicBezTo>
                      <a:pt x="732" y="284"/>
                      <a:pt x="732" y="283"/>
                      <a:pt x="732" y="283"/>
                    </a:cubicBezTo>
                    <a:cubicBezTo>
                      <a:pt x="732" y="282"/>
                      <a:pt x="732" y="281"/>
                      <a:pt x="732" y="280"/>
                    </a:cubicBezTo>
                    <a:cubicBezTo>
                      <a:pt x="738" y="282"/>
                      <a:pt x="738" y="282"/>
                      <a:pt x="738" y="282"/>
                    </a:cubicBezTo>
                    <a:cubicBezTo>
                      <a:pt x="738" y="282"/>
                      <a:pt x="738" y="282"/>
                      <a:pt x="738" y="283"/>
                    </a:cubicBezTo>
                    <a:cubicBezTo>
                      <a:pt x="738" y="283"/>
                      <a:pt x="738" y="283"/>
                      <a:pt x="738" y="284"/>
                    </a:cubicBezTo>
                    <a:cubicBezTo>
                      <a:pt x="738" y="284"/>
                      <a:pt x="738" y="285"/>
                      <a:pt x="738" y="286"/>
                    </a:cubicBezTo>
                    <a:lnTo>
                      <a:pt x="733" y="288"/>
                    </a:lnTo>
                    <a:close/>
                    <a:moveTo>
                      <a:pt x="746" y="280"/>
                    </a:moveTo>
                    <a:cubicBezTo>
                      <a:pt x="744" y="275"/>
                      <a:pt x="744" y="275"/>
                      <a:pt x="744" y="275"/>
                    </a:cubicBezTo>
                    <a:cubicBezTo>
                      <a:pt x="746" y="274"/>
                      <a:pt x="747" y="274"/>
                      <a:pt x="747" y="273"/>
                    </a:cubicBezTo>
                    <a:cubicBezTo>
                      <a:pt x="752" y="275"/>
                      <a:pt x="752" y="275"/>
                      <a:pt x="752" y="275"/>
                    </a:cubicBezTo>
                    <a:cubicBezTo>
                      <a:pt x="752" y="277"/>
                      <a:pt x="749" y="279"/>
                      <a:pt x="746" y="280"/>
                    </a:cubicBezTo>
                    <a:close/>
                    <a:moveTo>
                      <a:pt x="757" y="265"/>
                    </a:moveTo>
                    <a:cubicBezTo>
                      <a:pt x="752" y="262"/>
                      <a:pt x="752" y="262"/>
                      <a:pt x="752" y="262"/>
                    </a:cubicBezTo>
                    <a:cubicBezTo>
                      <a:pt x="753" y="262"/>
                      <a:pt x="753" y="261"/>
                      <a:pt x="753" y="261"/>
                    </a:cubicBezTo>
                    <a:cubicBezTo>
                      <a:pt x="752" y="261"/>
                      <a:pt x="752" y="261"/>
                      <a:pt x="752" y="261"/>
                    </a:cubicBezTo>
                    <a:cubicBezTo>
                      <a:pt x="756" y="256"/>
                      <a:pt x="756" y="256"/>
                      <a:pt x="756" y="256"/>
                    </a:cubicBezTo>
                    <a:cubicBezTo>
                      <a:pt x="756" y="257"/>
                      <a:pt x="756" y="257"/>
                      <a:pt x="756" y="257"/>
                    </a:cubicBezTo>
                    <a:cubicBezTo>
                      <a:pt x="758" y="258"/>
                      <a:pt x="759" y="260"/>
                      <a:pt x="759" y="261"/>
                    </a:cubicBezTo>
                    <a:cubicBezTo>
                      <a:pt x="759" y="263"/>
                      <a:pt x="758" y="264"/>
                      <a:pt x="757" y="265"/>
                    </a:cubicBezTo>
                    <a:close/>
                    <a:moveTo>
                      <a:pt x="756" y="248"/>
                    </a:moveTo>
                    <a:cubicBezTo>
                      <a:pt x="750" y="247"/>
                      <a:pt x="750" y="247"/>
                      <a:pt x="750" y="247"/>
                    </a:cubicBezTo>
                    <a:cubicBezTo>
                      <a:pt x="751" y="245"/>
                      <a:pt x="751" y="244"/>
                      <a:pt x="751" y="242"/>
                    </a:cubicBezTo>
                    <a:cubicBezTo>
                      <a:pt x="757" y="242"/>
                      <a:pt x="757" y="242"/>
                      <a:pt x="757" y="242"/>
                    </a:cubicBezTo>
                    <a:cubicBezTo>
                      <a:pt x="757" y="244"/>
                      <a:pt x="756" y="246"/>
                      <a:pt x="756" y="248"/>
                    </a:cubicBezTo>
                    <a:close/>
                    <a:moveTo>
                      <a:pt x="747" y="232"/>
                    </a:moveTo>
                    <a:cubicBezTo>
                      <a:pt x="747" y="231"/>
                      <a:pt x="747" y="230"/>
                      <a:pt x="747" y="230"/>
                    </a:cubicBezTo>
                    <a:cubicBezTo>
                      <a:pt x="747" y="226"/>
                      <a:pt x="750" y="225"/>
                      <a:pt x="751" y="224"/>
                    </a:cubicBezTo>
                    <a:cubicBezTo>
                      <a:pt x="754" y="229"/>
                      <a:pt x="754" y="229"/>
                      <a:pt x="754" y="229"/>
                    </a:cubicBezTo>
                    <a:cubicBezTo>
                      <a:pt x="753" y="229"/>
                      <a:pt x="752" y="230"/>
                      <a:pt x="752" y="230"/>
                    </a:cubicBezTo>
                    <a:lnTo>
                      <a:pt x="747" y="232"/>
                    </a:lnTo>
                    <a:close/>
                    <a:moveTo>
                      <a:pt x="764" y="221"/>
                    </a:moveTo>
                    <a:cubicBezTo>
                      <a:pt x="759" y="219"/>
                      <a:pt x="759" y="219"/>
                      <a:pt x="759" y="219"/>
                    </a:cubicBezTo>
                    <a:cubicBezTo>
                      <a:pt x="759" y="218"/>
                      <a:pt x="759" y="218"/>
                      <a:pt x="758" y="217"/>
                    </a:cubicBezTo>
                    <a:cubicBezTo>
                      <a:pt x="758" y="216"/>
                      <a:pt x="758" y="216"/>
                      <a:pt x="758" y="215"/>
                    </a:cubicBezTo>
                    <a:cubicBezTo>
                      <a:pt x="763" y="213"/>
                      <a:pt x="763" y="213"/>
                      <a:pt x="763" y="213"/>
                    </a:cubicBezTo>
                    <a:cubicBezTo>
                      <a:pt x="763" y="213"/>
                      <a:pt x="764" y="214"/>
                      <a:pt x="764" y="215"/>
                    </a:cubicBezTo>
                    <a:cubicBezTo>
                      <a:pt x="764" y="216"/>
                      <a:pt x="765" y="217"/>
                      <a:pt x="765" y="219"/>
                    </a:cubicBezTo>
                    <a:cubicBezTo>
                      <a:pt x="765" y="219"/>
                      <a:pt x="765" y="220"/>
                      <a:pt x="764" y="221"/>
                    </a:cubicBezTo>
                    <a:close/>
                    <a:moveTo>
                      <a:pt x="748" y="214"/>
                    </a:moveTo>
                    <a:cubicBezTo>
                      <a:pt x="746" y="214"/>
                      <a:pt x="744" y="214"/>
                      <a:pt x="743" y="213"/>
                    </a:cubicBezTo>
                    <a:cubicBezTo>
                      <a:pt x="746" y="208"/>
                      <a:pt x="746" y="208"/>
                      <a:pt x="746" y="208"/>
                    </a:cubicBezTo>
                    <a:cubicBezTo>
                      <a:pt x="747" y="208"/>
                      <a:pt x="747" y="208"/>
                      <a:pt x="748" y="208"/>
                    </a:cubicBezTo>
                    <a:cubicBezTo>
                      <a:pt x="749" y="208"/>
                      <a:pt x="749" y="208"/>
                      <a:pt x="750" y="208"/>
                    </a:cubicBezTo>
                    <a:cubicBezTo>
                      <a:pt x="751" y="214"/>
                      <a:pt x="751" y="214"/>
                      <a:pt x="751" y="214"/>
                    </a:cubicBezTo>
                    <a:cubicBezTo>
                      <a:pt x="750" y="214"/>
                      <a:pt x="749" y="214"/>
                      <a:pt x="748" y="214"/>
                    </a:cubicBezTo>
                    <a:close/>
                    <a:moveTo>
                      <a:pt x="748" y="200"/>
                    </a:moveTo>
                    <a:cubicBezTo>
                      <a:pt x="742" y="198"/>
                      <a:pt x="742" y="198"/>
                      <a:pt x="742" y="198"/>
                    </a:cubicBezTo>
                    <a:cubicBezTo>
                      <a:pt x="743" y="196"/>
                      <a:pt x="744" y="194"/>
                      <a:pt x="744" y="193"/>
                    </a:cubicBezTo>
                    <a:cubicBezTo>
                      <a:pt x="750" y="195"/>
                      <a:pt x="750" y="195"/>
                      <a:pt x="750" y="195"/>
                    </a:cubicBezTo>
                    <a:cubicBezTo>
                      <a:pt x="750" y="195"/>
                      <a:pt x="750" y="195"/>
                      <a:pt x="750" y="195"/>
                    </a:cubicBezTo>
                    <a:cubicBezTo>
                      <a:pt x="749" y="196"/>
                      <a:pt x="748" y="198"/>
                      <a:pt x="748" y="200"/>
                    </a:cubicBezTo>
                    <a:close/>
                    <a:moveTo>
                      <a:pt x="740" y="186"/>
                    </a:moveTo>
                    <a:cubicBezTo>
                      <a:pt x="739" y="184"/>
                      <a:pt x="738" y="182"/>
                      <a:pt x="738" y="180"/>
                    </a:cubicBezTo>
                    <a:cubicBezTo>
                      <a:pt x="738" y="179"/>
                      <a:pt x="738" y="178"/>
                      <a:pt x="739" y="177"/>
                    </a:cubicBezTo>
                    <a:cubicBezTo>
                      <a:pt x="744" y="180"/>
                      <a:pt x="744" y="180"/>
                      <a:pt x="744" y="180"/>
                    </a:cubicBezTo>
                    <a:cubicBezTo>
                      <a:pt x="744" y="180"/>
                      <a:pt x="744" y="180"/>
                      <a:pt x="744" y="180"/>
                    </a:cubicBezTo>
                    <a:cubicBezTo>
                      <a:pt x="744" y="181"/>
                      <a:pt x="744" y="181"/>
                      <a:pt x="745" y="182"/>
                    </a:cubicBezTo>
                    <a:lnTo>
                      <a:pt x="740" y="186"/>
                    </a:lnTo>
                    <a:close/>
                    <a:moveTo>
                      <a:pt x="749" y="170"/>
                    </a:moveTo>
                    <a:cubicBezTo>
                      <a:pt x="744" y="167"/>
                      <a:pt x="744" y="167"/>
                      <a:pt x="744" y="167"/>
                    </a:cubicBezTo>
                    <a:cubicBezTo>
                      <a:pt x="745" y="165"/>
                      <a:pt x="747" y="163"/>
                      <a:pt x="751" y="163"/>
                    </a:cubicBezTo>
                    <a:cubicBezTo>
                      <a:pt x="752" y="168"/>
                      <a:pt x="752" y="168"/>
                      <a:pt x="752" y="168"/>
                    </a:cubicBezTo>
                    <a:cubicBezTo>
                      <a:pt x="751" y="169"/>
                      <a:pt x="750" y="169"/>
                      <a:pt x="749" y="170"/>
                    </a:cubicBezTo>
                    <a:close/>
                    <a:moveTo>
                      <a:pt x="765" y="166"/>
                    </a:moveTo>
                    <a:cubicBezTo>
                      <a:pt x="761" y="162"/>
                      <a:pt x="761" y="162"/>
                      <a:pt x="761" y="162"/>
                    </a:cubicBezTo>
                    <a:cubicBezTo>
                      <a:pt x="762" y="161"/>
                      <a:pt x="762" y="159"/>
                      <a:pt x="762" y="158"/>
                    </a:cubicBezTo>
                    <a:cubicBezTo>
                      <a:pt x="768" y="159"/>
                      <a:pt x="768" y="159"/>
                      <a:pt x="768" y="159"/>
                    </a:cubicBezTo>
                    <a:cubicBezTo>
                      <a:pt x="768" y="161"/>
                      <a:pt x="767" y="164"/>
                      <a:pt x="765" y="166"/>
                    </a:cubicBezTo>
                    <a:close/>
                    <a:moveTo>
                      <a:pt x="765" y="149"/>
                    </a:moveTo>
                    <a:cubicBezTo>
                      <a:pt x="765" y="148"/>
                      <a:pt x="765" y="147"/>
                      <a:pt x="765" y="147"/>
                    </a:cubicBezTo>
                    <a:cubicBezTo>
                      <a:pt x="765" y="146"/>
                      <a:pt x="764" y="146"/>
                      <a:pt x="764" y="145"/>
                    </a:cubicBezTo>
                    <a:cubicBezTo>
                      <a:pt x="764" y="144"/>
                      <a:pt x="765" y="143"/>
                      <a:pt x="766" y="141"/>
                    </a:cubicBezTo>
                    <a:cubicBezTo>
                      <a:pt x="771" y="144"/>
                      <a:pt x="771" y="144"/>
                      <a:pt x="771" y="144"/>
                    </a:cubicBezTo>
                    <a:cubicBezTo>
                      <a:pt x="770" y="144"/>
                      <a:pt x="770" y="145"/>
                      <a:pt x="770" y="145"/>
                    </a:cubicBezTo>
                    <a:cubicBezTo>
                      <a:pt x="770" y="145"/>
                      <a:pt x="770" y="146"/>
                      <a:pt x="770" y="146"/>
                    </a:cubicBezTo>
                    <a:cubicBezTo>
                      <a:pt x="771" y="147"/>
                      <a:pt x="771" y="147"/>
                      <a:pt x="771" y="147"/>
                    </a:cubicBezTo>
                    <a:cubicBezTo>
                      <a:pt x="768" y="148"/>
                      <a:pt x="768" y="148"/>
                      <a:pt x="768" y="148"/>
                    </a:cubicBezTo>
                    <a:lnTo>
                      <a:pt x="765" y="149"/>
                    </a:lnTo>
                    <a:close/>
                    <a:moveTo>
                      <a:pt x="777" y="133"/>
                    </a:moveTo>
                    <a:cubicBezTo>
                      <a:pt x="771" y="131"/>
                      <a:pt x="771" y="131"/>
                      <a:pt x="771" y="131"/>
                    </a:cubicBezTo>
                    <a:cubicBezTo>
                      <a:pt x="771" y="131"/>
                      <a:pt x="771" y="131"/>
                      <a:pt x="771" y="131"/>
                    </a:cubicBezTo>
                    <a:cubicBezTo>
                      <a:pt x="771" y="131"/>
                      <a:pt x="771" y="131"/>
                      <a:pt x="771" y="131"/>
                    </a:cubicBezTo>
                    <a:cubicBezTo>
                      <a:pt x="771" y="131"/>
                      <a:pt x="771" y="131"/>
                      <a:pt x="771" y="131"/>
                    </a:cubicBezTo>
                    <a:cubicBezTo>
                      <a:pt x="772" y="125"/>
                      <a:pt x="772" y="125"/>
                      <a:pt x="772" y="125"/>
                    </a:cubicBezTo>
                    <a:cubicBezTo>
                      <a:pt x="777" y="126"/>
                      <a:pt x="777" y="130"/>
                      <a:pt x="777" y="131"/>
                    </a:cubicBezTo>
                    <a:cubicBezTo>
                      <a:pt x="777" y="132"/>
                      <a:pt x="777" y="132"/>
                      <a:pt x="777" y="133"/>
                    </a:cubicBezTo>
                    <a:close/>
                    <a:moveTo>
                      <a:pt x="758" y="128"/>
                    </a:moveTo>
                    <a:cubicBezTo>
                      <a:pt x="758" y="128"/>
                      <a:pt x="757" y="127"/>
                      <a:pt x="756" y="126"/>
                    </a:cubicBezTo>
                    <a:cubicBezTo>
                      <a:pt x="756" y="126"/>
                      <a:pt x="755" y="125"/>
                      <a:pt x="755" y="124"/>
                    </a:cubicBezTo>
                    <a:cubicBezTo>
                      <a:pt x="754" y="123"/>
                      <a:pt x="754" y="123"/>
                      <a:pt x="754" y="123"/>
                    </a:cubicBezTo>
                    <a:cubicBezTo>
                      <a:pt x="759" y="120"/>
                      <a:pt x="759" y="120"/>
                      <a:pt x="759" y="120"/>
                    </a:cubicBezTo>
                    <a:cubicBezTo>
                      <a:pt x="759" y="120"/>
                      <a:pt x="759" y="120"/>
                      <a:pt x="759" y="120"/>
                    </a:cubicBezTo>
                    <a:cubicBezTo>
                      <a:pt x="760" y="121"/>
                      <a:pt x="761" y="122"/>
                      <a:pt x="762" y="123"/>
                    </a:cubicBezTo>
                    <a:cubicBezTo>
                      <a:pt x="762" y="123"/>
                      <a:pt x="762" y="123"/>
                      <a:pt x="762" y="124"/>
                    </a:cubicBezTo>
                    <a:lnTo>
                      <a:pt x="758" y="128"/>
                    </a:lnTo>
                    <a:close/>
                    <a:moveTo>
                      <a:pt x="757" y="113"/>
                    </a:moveTo>
                    <a:cubicBezTo>
                      <a:pt x="753" y="109"/>
                      <a:pt x="753" y="109"/>
                      <a:pt x="753" y="109"/>
                    </a:cubicBezTo>
                    <a:cubicBezTo>
                      <a:pt x="754" y="108"/>
                      <a:pt x="756" y="107"/>
                      <a:pt x="758" y="106"/>
                    </a:cubicBezTo>
                    <a:cubicBezTo>
                      <a:pt x="761" y="111"/>
                      <a:pt x="761" y="111"/>
                      <a:pt x="761" y="111"/>
                    </a:cubicBezTo>
                    <a:cubicBezTo>
                      <a:pt x="759" y="112"/>
                      <a:pt x="758" y="113"/>
                      <a:pt x="757" y="113"/>
                    </a:cubicBezTo>
                    <a:close/>
                    <a:moveTo>
                      <a:pt x="767" y="105"/>
                    </a:moveTo>
                    <a:cubicBezTo>
                      <a:pt x="767" y="105"/>
                      <a:pt x="767" y="105"/>
                      <a:pt x="766" y="105"/>
                    </a:cubicBezTo>
                    <a:cubicBezTo>
                      <a:pt x="765" y="104"/>
                      <a:pt x="764" y="104"/>
                      <a:pt x="762" y="103"/>
                    </a:cubicBezTo>
                    <a:cubicBezTo>
                      <a:pt x="766" y="98"/>
                      <a:pt x="766" y="98"/>
                      <a:pt x="766" y="98"/>
                    </a:cubicBezTo>
                    <a:cubicBezTo>
                      <a:pt x="767" y="99"/>
                      <a:pt x="768" y="99"/>
                      <a:pt x="769" y="100"/>
                    </a:cubicBezTo>
                    <a:cubicBezTo>
                      <a:pt x="770" y="100"/>
                      <a:pt x="770" y="101"/>
                      <a:pt x="771" y="101"/>
                    </a:cubicBezTo>
                    <a:cubicBezTo>
                      <a:pt x="767" y="105"/>
                      <a:pt x="767" y="105"/>
                      <a:pt x="767" y="105"/>
                    </a:cubicBezTo>
                    <a:close/>
                    <a:moveTo>
                      <a:pt x="754" y="95"/>
                    </a:moveTo>
                    <a:cubicBezTo>
                      <a:pt x="754" y="94"/>
                      <a:pt x="753" y="94"/>
                      <a:pt x="751" y="93"/>
                    </a:cubicBezTo>
                    <a:cubicBezTo>
                      <a:pt x="750" y="93"/>
                      <a:pt x="750" y="93"/>
                      <a:pt x="749" y="93"/>
                    </a:cubicBezTo>
                    <a:cubicBezTo>
                      <a:pt x="751" y="87"/>
                      <a:pt x="751" y="87"/>
                      <a:pt x="751" y="87"/>
                    </a:cubicBezTo>
                    <a:cubicBezTo>
                      <a:pt x="752" y="87"/>
                      <a:pt x="752" y="88"/>
                      <a:pt x="753" y="88"/>
                    </a:cubicBezTo>
                    <a:cubicBezTo>
                      <a:pt x="755" y="88"/>
                      <a:pt x="756" y="89"/>
                      <a:pt x="757" y="90"/>
                    </a:cubicBezTo>
                    <a:lnTo>
                      <a:pt x="754" y="95"/>
                    </a:lnTo>
                    <a:close/>
                    <a:moveTo>
                      <a:pt x="739" y="86"/>
                    </a:moveTo>
                    <a:cubicBezTo>
                      <a:pt x="738" y="86"/>
                      <a:pt x="736" y="86"/>
                      <a:pt x="735" y="85"/>
                    </a:cubicBezTo>
                    <a:cubicBezTo>
                      <a:pt x="737" y="80"/>
                      <a:pt x="737" y="80"/>
                      <a:pt x="737" y="80"/>
                    </a:cubicBezTo>
                    <a:cubicBezTo>
                      <a:pt x="738" y="80"/>
                      <a:pt x="739" y="80"/>
                      <a:pt x="741" y="80"/>
                    </a:cubicBezTo>
                    <a:cubicBezTo>
                      <a:pt x="742" y="80"/>
                      <a:pt x="742" y="80"/>
                      <a:pt x="742" y="80"/>
                    </a:cubicBezTo>
                    <a:cubicBezTo>
                      <a:pt x="742" y="86"/>
                      <a:pt x="742" y="86"/>
                      <a:pt x="742" y="86"/>
                    </a:cubicBezTo>
                    <a:cubicBezTo>
                      <a:pt x="741" y="86"/>
                      <a:pt x="741" y="86"/>
                      <a:pt x="741" y="86"/>
                    </a:cubicBezTo>
                    <a:cubicBezTo>
                      <a:pt x="740" y="86"/>
                      <a:pt x="740" y="86"/>
                      <a:pt x="739" y="86"/>
                    </a:cubicBezTo>
                    <a:close/>
                    <a:moveTo>
                      <a:pt x="483" y="84"/>
                    </a:moveTo>
                    <a:cubicBezTo>
                      <a:pt x="482" y="79"/>
                      <a:pt x="482" y="79"/>
                      <a:pt x="482" y="79"/>
                    </a:cubicBezTo>
                    <a:cubicBezTo>
                      <a:pt x="482" y="79"/>
                      <a:pt x="482" y="79"/>
                      <a:pt x="482" y="79"/>
                    </a:cubicBezTo>
                    <a:cubicBezTo>
                      <a:pt x="482" y="79"/>
                      <a:pt x="482" y="79"/>
                      <a:pt x="482" y="78"/>
                    </a:cubicBezTo>
                    <a:cubicBezTo>
                      <a:pt x="483" y="77"/>
                      <a:pt x="484" y="76"/>
                      <a:pt x="485" y="76"/>
                    </a:cubicBezTo>
                    <a:cubicBezTo>
                      <a:pt x="489" y="80"/>
                      <a:pt x="489" y="80"/>
                      <a:pt x="489" y="80"/>
                    </a:cubicBezTo>
                    <a:cubicBezTo>
                      <a:pt x="488" y="81"/>
                      <a:pt x="487" y="81"/>
                      <a:pt x="487" y="82"/>
                    </a:cubicBezTo>
                    <a:cubicBezTo>
                      <a:pt x="486" y="83"/>
                      <a:pt x="484" y="84"/>
                      <a:pt x="483" y="84"/>
                    </a:cubicBezTo>
                    <a:close/>
                    <a:moveTo>
                      <a:pt x="378" y="84"/>
                    </a:moveTo>
                    <a:cubicBezTo>
                      <a:pt x="376" y="84"/>
                      <a:pt x="374" y="84"/>
                      <a:pt x="373" y="83"/>
                    </a:cubicBezTo>
                    <a:cubicBezTo>
                      <a:pt x="374" y="78"/>
                      <a:pt x="374" y="78"/>
                      <a:pt x="374" y="78"/>
                    </a:cubicBezTo>
                    <a:cubicBezTo>
                      <a:pt x="375" y="78"/>
                      <a:pt x="377" y="78"/>
                      <a:pt x="378" y="78"/>
                    </a:cubicBezTo>
                    <a:cubicBezTo>
                      <a:pt x="378" y="78"/>
                      <a:pt x="379" y="78"/>
                      <a:pt x="379" y="78"/>
                    </a:cubicBezTo>
                    <a:cubicBezTo>
                      <a:pt x="380" y="84"/>
                      <a:pt x="380" y="84"/>
                      <a:pt x="380" y="84"/>
                    </a:cubicBezTo>
                    <a:cubicBezTo>
                      <a:pt x="379" y="84"/>
                      <a:pt x="378" y="84"/>
                      <a:pt x="378" y="84"/>
                    </a:cubicBezTo>
                    <a:close/>
                    <a:moveTo>
                      <a:pt x="392" y="81"/>
                    </a:moveTo>
                    <a:cubicBezTo>
                      <a:pt x="390" y="76"/>
                      <a:pt x="390" y="76"/>
                      <a:pt x="390" y="76"/>
                    </a:cubicBezTo>
                    <a:cubicBezTo>
                      <a:pt x="392" y="75"/>
                      <a:pt x="394" y="75"/>
                      <a:pt x="395" y="74"/>
                    </a:cubicBezTo>
                    <a:cubicBezTo>
                      <a:pt x="398" y="79"/>
                      <a:pt x="398" y="79"/>
                      <a:pt x="398" y="79"/>
                    </a:cubicBezTo>
                    <a:cubicBezTo>
                      <a:pt x="396" y="80"/>
                      <a:pt x="394" y="81"/>
                      <a:pt x="392" y="81"/>
                    </a:cubicBezTo>
                    <a:close/>
                    <a:moveTo>
                      <a:pt x="504" y="78"/>
                    </a:moveTo>
                    <a:cubicBezTo>
                      <a:pt x="502" y="78"/>
                      <a:pt x="501" y="78"/>
                      <a:pt x="499" y="78"/>
                    </a:cubicBezTo>
                    <a:cubicBezTo>
                      <a:pt x="498" y="78"/>
                      <a:pt x="498" y="78"/>
                      <a:pt x="498" y="78"/>
                    </a:cubicBezTo>
                    <a:cubicBezTo>
                      <a:pt x="498" y="72"/>
                      <a:pt x="498" y="72"/>
                      <a:pt x="498" y="72"/>
                    </a:cubicBezTo>
                    <a:cubicBezTo>
                      <a:pt x="499" y="72"/>
                      <a:pt x="499" y="72"/>
                      <a:pt x="499" y="72"/>
                    </a:cubicBezTo>
                    <a:cubicBezTo>
                      <a:pt x="501" y="72"/>
                      <a:pt x="502" y="72"/>
                      <a:pt x="504" y="72"/>
                    </a:cubicBezTo>
                    <a:lnTo>
                      <a:pt x="504" y="78"/>
                    </a:lnTo>
                    <a:close/>
                    <a:moveTo>
                      <a:pt x="475" y="77"/>
                    </a:moveTo>
                    <a:cubicBezTo>
                      <a:pt x="474" y="77"/>
                      <a:pt x="473" y="77"/>
                      <a:pt x="472" y="77"/>
                    </a:cubicBezTo>
                    <a:cubicBezTo>
                      <a:pt x="471" y="76"/>
                      <a:pt x="470" y="76"/>
                      <a:pt x="469" y="76"/>
                    </a:cubicBezTo>
                    <a:cubicBezTo>
                      <a:pt x="471" y="71"/>
                      <a:pt x="471" y="71"/>
                      <a:pt x="471" y="71"/>
                    </a:cubicBezTo>
                    <a:cubicBezTo>
                      <a:pt x="472" y="71"/>
                      <a:pt x="473" y="71"/>
                      <a:pt x="474" y="71"/>
                    </a:cubicBezTo>
                    <a:cubicBezTo>
                      <a:pt x="475" y="71"/>
                      <a:pt x="475" y="72"/>
                      <a:pt x="476" y="72"/>
                    </a:cubicBezTo>
                    <a:lnTo>
                      <a:pt x="475" y="77"/>
                    </a:lnTo>
                    <a:close/>
                    <a:moveTo>
                      <a:pt x="725" y="77"/>
                    </a:moveTo>
                    <a:cubicBezTo>
                      <a:pt x="724" y="76"/>
                      <a:pt x="722" y="75"/>
                      <a:pt x="721" y="74"/>
                    </a:cubicBezTo>
                    <a:cubicBezTo>
                      <a:pt x="725" y="69"/>
                      <a:pt x="725" y="69"/>
                      <a:pt x="725" y="69"/>
                    </a:cubicBezTo>
                    <a:cubicBezTo>
                      <a:pt x="726" y="70"/>
                      <a:pt x="728" y="72"/>
                      <a:pt x="729" y="73"/>
                    </a:cubicBezTo>
                    <a:lnTo>
                      <a:pt x="725" y="77"/>
                    </a:lnTo>
                    <a:close/>
                    <a:moveTo>
                      <a:pt x="360" y="77"/>
                    </a:moveTo>
                    <a:cubicBezTo>
                      <a:pt x="358" y="72"/>
                      <a:pt x="358" y="72"/>
                      <a:pt x="358" y="72"/>
                    </a:cubicBezTo>
                    <a:cubicBezTo>
                      <a:pt x="361" y="71"/>
                      <a:pt x="363" y="70"/>
                      <a:pt x="365" y="70"/>
                    </a:cubicBezTo>
                    <a:cubicBezTo>
                      <a:pt x="365" y="76"/>
                      <a:pt x="365" y="76"/>
                      <a:pt x="365" y="76"/>
                    </a:cubicBezTo>
                    <a:cubicBezTo>
                      <a:pt x="363" y="76"/>
                      <a:pt x="362" y="76"/>
                      <a:pt x="360" y="77"/>
                    </a:cubicBezTo>
                    <a:close/>
                    <a:moveTo>
                      <a:pt x="516" y="77"/>
                    </a:moveTo>
                    <a:cubicBezTo>
                      <a:pt x="514" y="71"/>
                      <a:pt x="514" y="71"/>
                      <a:pt x="514" y="71"/>
                    </a:cubicBezTo>
                    <a:cubicBezTo>
                      <a:pt x="516" y="71"/>
                      <a:pt x="517" y="70"/>
                      <a:pt x="518" y="69"/>
                    </a:cubicBezTo>
                    <a:cubicBezTo>
                      <a:pt x="522" y="73"/>
                      <a:pt x="522" y="73"/>
                      <a:pt x="522" y="73"/>
                    </a:cubicBezTo>
                    <a:cubicBezTo>
                      <a:pt x="521" y="75"/>
                      <a:pt x="519" y="76"/>
                      <a:pt x="516" y="77"/>
                    </a:cubicBezTo>
                    <a:close/>
                    <a:moveTo>
                      <a:pt x="712" y="77"/>
                    </a:moveTo>
                    <a:cubicBezTo>
                      <a:pt x="709" y="77"/>
                      <a:pt x="707" y="74"/>
                      <a:pt x="706" y="72"/>
                    </a:cubicBezTo>
                    <a:cubicBezTo>
                      <a:pt x="711" y="69"/>
                      <a:pt x="711" y="69"/>
                      <a:pt x="711" y="69"/>
                    </a:cubicBezTo>
                    <a:cubicBezTo>
                      <a:pt x="712" y="71"/>
                      <a:pt x="713" y="71"/>
                      <a:pt x="713" y="71"/>
                    </a:cubicBezTo>
                    <a:cubicBezTo>
                      <a:pt x="713" y="72"/>
                      <a:pt x="713" y="72"/>
                      <a:pt x="713" y="72"/>
                    </a:cubicBezTo>
                    <a:cubicBezTo>
                      <a:pt x="713" y="77"/>
                      <a:pt x="713" y="77"/>
                      <a:pt x="713" y="77"/>
                    </a:cubicBezTo>
                    <a:cubicBezTo>
                      <a:pt x="713" y="77"/>
                      <a:pt x="713" y="77"/>
                      <a:pt x="712" y="77"/>
                    </a:cubicBezTo>
                    <a:close/>
                    <a:moveTo>
                      <a:pt x="347" y="76"/>
                    </a:moveTo>
                    <a:cubicBezTo>
                      <a:pt x="346" y="76"/>
                      <a:pt x="346" y="76"/>
                      <a:pt x="346" y="76"/>
                    </a:cubicBezTo>
                    <a:cubicBezTo>
                      <a:pt x="346" y="76"/>
                      <a:pt x="345" y="75"/>
                      <a:pt x="343" y="75"/>
                    </a:cubicBezTo>
                    <a:cubicBezTo>
                      <a:pt x="343" y="70"/>
                      <a:pt x="343" y="70"/>
                      <a:pt x="343" y="70"/>
                    </a:cubicBezTo>
                    <a:cubicBezTo>
                      <a:pt x="346" y="70"/>
                      <a:pt x="348" y="70"/>
                      <a:pt x="350" y="71"/>
                    </a:cubicBezTo>
                    <a:lnTo>
                      <a:pt x="347" y="76"/>
                    </a:lnTo>
                    <a:close/>
                    <a:moveTo>
                      <a:pt x="51" y="76"/>
                    </a:moveTo>
                    <a:cubicBezTo>
                      <a:pt x="51" y="70"/>
                      <a:pt x="51" y="70"/>
                      <a:pt x="51" y="70"/>
                    </a:cubicBezTo>
                    <a:cubicBezTo>
                      <a:pt x="51" y="70"/>
                      <a:pt x="51" y="70"/>
                      <a:pt x="51" y="70"/>
                    </a:cubicBezTo>
                    <a:cubicBezTo>
                      <a:pt x="53" y="70"/>
                      <a:pt x="55" y="70"/>
                      <a:pt x="57" y="70"/>
                    </a:cubicBezTo>
                    <a:cubicBezTo>
                      <a:pt x="57" y="76"/>
                      <a:pt x="57" y="76"/>
                      <a:pt x="57" y="76"/>
                    </a:cubicBezTo>
                    <a:cubicBezTo>
                      <a:pt x="56" y="76"/>
                      <a:pt x="54" y="76"/>
                      <a:pt x="51" y="76"/>
                    </a:cubicBezTo>
                    <a:close/>
                    <a:moveTo>
                      <a:pt x="38" y="74"/>
                    </a:moveTo>
                    <a:cubicBezTo>
                      <a:pt x="37" y="74"/>
                      <a:pt x="37" y="74"/>
                      <a:pt x="37" y="74"/>
                    </a:cubicBezTo>
                    <a:cubicBezTo>
                      <a:pt x="36" y="73"/>
                      <a:pt x="35" y="72"/>
                      <a:pt x="35" y="72"/>
                    </a:cubicBezTo>
                    <a:cubicBezTo>
                      <a:pt x="34" y="66"/>
                      <a:pt x="34" y="66"/>
                      <a:pt x="34" y="66"/>
                    </a:cubicBezTo>
                    <a:cubicBezTo>
                      <a:pt x="35" y="66"/>
                      <a:pt x="35" y="66"/>
                      <a:pt x="35" y="66"/>
                    </a:cubicBezTo>
                    <a:cubicBezTo>
                      <a:pt x="37" y="66"/>
                      <a:pt x="39" y="68"/>
                      <a:pt x="41" y="69"/>
                    </a:cubicBezTo>
                    <a:cubicBezTo>
                      <a:pt x="41" y="69"/>
                      <a:pt x="41" y="69"/>
                      <a:pt x="41" y="69"/>
                    </a:cubicBezTo>
                    <a:lnTo>
                      <a:pt x="38" y="74"/>
                    </a:lnTo>
                    <a:close/>
                    <a:moveTo>
                      <a:pt x="423" y="73"/>
                    </a:moveTo>
                    <a:cubicBezTo>
                      <a:pt x="423" y="73"/>
                      <a:pt x="422" y="73"/>
                      <a:pt x="422" y="73"/>
                    </a:cubicBezTo>
                    <a:cubicBezTo>
                      <a:pt x="422" y="67"/>
                      <a:pt x="422" y="67"/>
                      <a:pt x="422" y="67"/>
                    </a:cubicBezTo>
                    <a:cubicBezTo>
                      <a:pt x="424" y="67"/>
                      <a:pt x="425" y="67"/>
                      <a:pt x="427" y="66"/>
                    </a:cubicBezTo>
                    <a:cubicBezTo>
                      <a:pt x="428" y="72"/>
                      <a:pt x="428" y="72"/>
                      <a:pt x="428" y="72"/>
                    </a:cubicBezTo>
                    <a:cubicBezTo>
                      <a:pt x="426" y="72"/>
                      <a:pt x="425" y="73"/>
                      <a:pt x="423" y="73"/>
                    </a:cubicBezTo>
                    <a:close/>
                    <a:moveTo>
                      <a:pt x="405" y="71"/>
                    </a:moveTo>
                    <a:cubicBezTo>
                      <a:pt x="403" y="66"/>
                      <a:pt x="403" y="66"/>
                      <a:pt x="403" y="66"/>
                    </a:cubicBezTo>
                    <a:cubicBezTo>
                      <a:pt x="405" y="65"/>
                      <a:pt x="406" y="65"/>
                      <a:pt x="409" y="65"/>
                    </a:cubicBezTo>
                    <a:cubicBezTo>
                      <a:pt x="409" y="65"/>
                      <a:pt x="410" y="65"/>
                      <a:pt x="411" y="65"/>
                    </a:cubicBezTo>
                    <a:cubicBezTo>
                      <a:pt x="410" y="71"/>
                      <a:pt x="410" y="71"/>
                      <a:pt x="410" y="71"/>
                    </a:cubicBezTo>
                    <a:cubicBezTo>
                      <a:pt x="409" y="71"/>
                      <a:pt x="409" y="71"/>
                      <a:pt x="408" y="71"/>
                    </a:cubicBezTo>
                    <a:cubicBezTo>
                      <a:pt x="407" y="71"/>
                      <a:pt x="406" y="71"/>
                      <a:pt x="405" y="71"/>
                    </a:cubicBezTo>
                    <a:close/>
                    <a:moveTo>
                      <a:pt x="22" y="71"/>
                    </a:moveTo>
                    <a:cubicBezTo>
                      <a:pt x="21" y="70"/>
                      <a:pt x="19" y="70"/>
                      <a:pt x="18" y="70"/>
                    </a:cubicBezTo>
                    <a:cubicBezTo>
                      <a:pt x="17" y="70"/>
                      <a:pt x="17" y="70"/>
                      <a:pt x="16" y="70"/>
                    </a:cubicBezTo>
                    <a:cubicBezTo>
                      <a:pt x="18" y="64"/>
                      <a:pt x="18" y="64"/>
                      <a:pt x="18" y="64"/>
                    </a:cubicBezTo>
                    <a:cubicBezTo>
                      <a:pt x="18" y="64"/>
                      <a:pt x="18" y="64"/>
                      <a:pt x="18" y="64"/>
                    </a:cubicBezTo>
                    <a:cubicBezTo>
                      <a:pt x="20" y="64"/>
                      <a:pt x="21" y="65"/>
                      <a:pt x="23" y="65"/>
                    </a:cubicBezTo>
                    <a:lnTo>
                      <a:pt x="22" y="71"/>
                    </a:lnTo>
                    <a:close/>
                    <a:moveTo>
                      <a:pt x="330" y="71"/>
                    </a:moveTo>
                    <a:cubicBezTo>
                      <a:pt x="330" y="70"/>
                      <a:pt x="329" y="70"/>
                      <a:pt x="329" y="70"/>
                    </a:cubicBezTo>
                    <a:cubicBezTo>
                      <a:pt x="329" y="70"/>
                      <a:pt x="328" y="70"/>
                      <a:pt x="327" y="70"/>
                    </a:cubicBezTo>
                    <a:cubicBezTo>
                      <a:pt x="327" y="64"/>
                      <a:pt x="327" y="64"/>
                      <a:pt x="327" y="64"/>
                    </a:cubicBezTo>
                    <a:cubicBezTo>
                      <a:pt x="327" y="64"/>
                      <a:pt x="327" y="64"/>
                      <a:pt x="327" y="64"/>
                    </a:cubicBezTo>
                    <a:cubicBezTo>
                      <a:pt x="331" y="64"/>
                      <a:pt x="332" y="64"/>
                      <a:pt x="335" y="67"/>
                    </a:cubicBezTo>
                    <a:lnTo>
                      <a:pt x="330" y="71"/>
                    </a:lnTo>
                    <a:close/>
                    <a:moveTo>
                      <a:pt x="2" y="69"/>
                    </a:moveTo>
                    <a:cubicBezTo>
                      <a:pt x="0" y="64"/>
                      <a:pt x="0" y="64"/>
                      <a:pt x="0" y="64"/>
                    </a:cubicBezTo>
                    <a:cubicBezTo>
                      <a:pt x="0" y="64"/>
                      <a:pt x="3" y="63"/>
                      <a:pt x="5" y="62"/>
                    </a:cubicBezTo>
                    <a:cubicBezTo>
                      <a:pt x="7" y="67"/>
                      <a:pt x="7" y="67"/>
                      <a:pt x="7" y="67"/>
                    </a:cubicBezTo>
                    <a:cubicBezTo>
                      <a:pt x="5" y="68"/>
                      <a:pt x="2" y="69"/>
                      <a:pt x="2" y="69"/>
                    </a:cubicBezTo>
                    <a:close/>
                    <a:moveTo>
                      <a:pt x="456" y="69"/>
                    </a:moveTo>
                    <a:cubicBezTo>
                      <a:pt x="456" y="63"/>
                      <a:pt x="456" y="63"/>
                      <a:pt x="456" y="63"/>
                    </a:cubicBezTo>
                    <a:cubicBezTo>
                      <a:pt x="457" y="63"/>
                      <a:pt x="458" y="63"/>
                      <a:pt x="458" y="62"/>
                    </a:cubicBezTo>
                    <a:cubicBezTo>
                      <a:pt x="460" y="62"/>
                      <a:pt x="461" y="62"/>
                      <a:pt x="462" y="62"/>
                    </a:cubicBezTo>
                    <a:cubicBezTo>
                      <a:pt x="461" y="68"/>
                      <a:pt x="461" y="68"/>
                      <a:pt x="461" y="68"/>
                    </a:cubicBezTo>
                    <a:cubicBezTo>
                      <a:pt x="461" y="68"/>
                      <a:pt x="460" y="68"/>
                      <a:pt x="460" y="68"/>
                    </a:cubicBezTo>
                    <a:cubicBezTo>
                      <a:pt x="459" y="68"/>
                      <a:pt x="458" y="69"/>
                      <a:pt x="456" y="69"/>
                    </a:cubicBezTo>
                    <a:close/>
                    <a:moveTo>
                      <a:pt x="439" y="68"/>
                    </a:moveTo>
                    <a:cubicBezTo>
                      <a:pt x="438" y="63"/>
                      <a:pt x="438" y="63"/>
                      <a:pt x="438" y="63"/>
                    </a:cubicBezTo>
                    <a:cubicBezTo>
                      <a:pt x="440" y="62"/>
                      <a:pt x="442" y="62"/>
                      <a:pt x="445" y="62"/>
                    </a:cubicBezTo>
                    <a:cubicBezTo>
                      <a:pt x="444" y="65"/>
                      <a:pt x="444" y="65"/>
                      <a:pt x="444" y="65"/>
                    </a:cubicBezTo>
                    <a:cubicBezTo>
                      <a:pt x="444" y="68"/>
                      <a:pt x="444" y="68"/>
                      <a:pt x="444" y="68"/>
                    </a:cubicBezTo>
                    <a:cubicBezTo>
                      <a:pt x="442" y="68"/>
                      <a:pt x="441" y="68"/>
                      <a:pt x="439" y="68"/>
                    </a:cubicBezTo>
                    <a:close/>
                    <a:moveTo>
                      <a:pt x="67" y="66"/>
                    </a:moveTo>
                    <a:cubicBezTo>
                      <a:pt x="62" y="64"/>
                      <a:pt x="62" y="64"/>
                      <a:pt x="62" y="64"/>
                    </a:cubicBezTo>
                    <a:cubicBezTo>
                      <a:pt x="63" y="63"/>
                      <a:pt x="63" y="62"/>
                      <a:pt x="64" y="60"/>
                    </a:cubicBezTo>
                    <a:cubicBezTo>
                      <a:pt x="64" y="60"/>
                      <a:pt x="65" y="59"/>
                      <a:pt x="65" y="59"/>
                    </a:cubicBezTo>
                    <a:cubicBezTo>
                      <a:pt x="70" y="62"/>
                      <a:pt x="70" y="62"/>
                      <a:pt x="70" y="62"/>
                    </a:cubicBezTo>
                    <a:cubicBezTo>
                      <a:pt x="70" y="63"/>
                      <a:pt x="69" y="63"/>
                      <a:pt x="69" y="64"/>
                    </a:cubicBezTo>
                    <a:cubicBezTo>
                      <a:pt x="68" y="64"/>
                      <a:pt x="68" y="65"/>
                      <a:pt x="67" y="66"/>
                    </a:cubicBezTo>
                    <a:close/>
                    <a:moveTo>
                      <a:pt x="314" y="63"/>
                    </a:moveTo>
                    <a:cubicBezTo>
                      <a:pt x="313" y="58"/>
                      <a:pt x="313" y="58"/>
                      <a:pt x="313" y="58"/>
                    </a:cubicBezTo>
                    <a:cubicBezTo>
                      <a:pt x="313" y="58"/>
                      <a:pt x="314" y="57"/>
                      <a:pt x="314" y="57"/>
                    </a:cubicBezTo>
                    <a:cubicBezTo>
                      <a:pt x="316" y="57"/>
                      <a:pt x="318" y="56"/>
                      <a:pt x="319" y="57"/>
                    </a:cubicBezTo>
                    <a:cubicBezTo>
                      <a:pt x="318" y="63"/>
                      <a:pt x="318" y="63"/>
                      <a:pt x="318" y="63"/>
                    </a:cubicBezTo>
                    <a:cubicBezTo>
                      <a:pt x="317" y="63"/>
                      <a:pt x="317" y="63"/>
                      <a:pt x="316" y="63"/>
                    </a:cubicBezTo>
                    <a:cubicBezTo>
                      <a:pt x="315" y="63"/>
                      <a:pt x="314" y="63"/>
                      <a:pt x="314" y="63"/>
                    </a:cubicBezTo>
                    <a:close/>
                    <a:moveTo>
                      <a:pt x="529" y="62"/>
                    </a:moveTo>
                    <a:cubicBezTo>
                      <a:pt x="524" y="60"/>
                      <a:pt x="524" y="60"/>
                      <a:pt x="524" y="60"/>
                    </a:cubicBezTo>
                    <a:cubicBezTo>
                      <a:pt x="526" y="55"/>
                      <a:pt x="526" y="55"/>
                      <a:pt x="526" y="55"/>
                    </a:cubicBezTo>
                    <a:cubicBezTo>
                      <a:pt x="531" y="57"/>
                      <a:pt x="531" y="57"/>
                      <a:pt x="531" y="57"/>
                    </a:cubicBezTo>
                    <a:lnTo>
                      <a:pt x="529" y="62"/>
                    </a:lnTo>
                    <a:close/>
                    <a:moveTo>
                      <a:pt x="700" y="62"/>
                    </a:moveTo>
                    <a:cubicBezTo>
                      <a:pt x="700" y="61"/>
                      <a:pt x="700" y="61"/>
                      <a:pt x="697" y="60"/>
                    </a:cubicBezTo>
                    <a:cubicBezTo>
                      <a:pt x="697" y="59"/>
                      <a:pt x="697" y="59"/>
                      <a:pt x="697" y="59"/>
                    </a:cubicBezTo>
                    <a:cubicBezTo>
                      <a:pt x="700" y="54"/>
                      <a:pt x="700" y="54"/>
                      <a:pt x="700" y="54"/>
                    </a:cubicBezTo>
                    <a:cubicBezTo>
                      <a:pt x="700" y="55"/>
                      <a:pt x="700" y="55"/>
                      <a:pt x="700" y="55"/>
                    </a:cubicBezTo>
                    <a:cubicBezTo>
                      <a:pt x="703" y="56"/>
                      <a:pt x="704" y="57"/>
                      <a:pt x="705" y="59"/>
                    </a:cubicBezTo>
                    <a:lnTo>
                      <a:pt x="700" y="62"/>
                    </a:lnTo>
                    <a:close/>
                    <a:moveTo>
                      <a:pt x="651" y="57"/>
                    </a:moveTo>
                    <a:cubicBezTo>
                      <a:pt x="651" y="51"/>
                      <a:pt x="651" y="51"/>
                      <a:pt x="651" y="51"/>
                    </a:cubicBezTo>
                    <a:cubicBezTo>
                      <a:pt x="652" y="51"/>
                      <a:pt x="652" y="51"/>
                      <a:pt x="653" y="51"/>
                    </a:cubicBezTo>
                    <a:cubicBezTo>
                      <a:pt x="653" y="50"/>
                      <a:pt x="654" y="50"/>
                      <a:pt x="654" y="49"/>
                    </a:cubicBezTo>
                    <a:cubicBezTo>
                      <a:pt x="658" y="54"/>
                      <a:pt x="658" y="54"/>
                      <a:pt x="658" y="54"/>
                    </a:cubicBezTo>
                    <a:cubicBezTo>
                      <a:pt x="658" y="54"/>
                      <a:pt x="657" y="55"/>
                      <a:pt x="657" y="55"/>
                    </a:cubicBezTo>
                    <a:cubicBezTo>
                      <a:pt x="655" y="56"/>
                      <a:pt x="653" y="57"/>
                      <a:pt x="651" y="57"/>
                    </a:cubicBezTo>
                    <a:close/>
                    <a:moveTo>
                      <a:pt x="301" y="56"/>
                    </a:moveTo>
                    <a:cubicBezTo>
                      <a:pt x="301" y="56"/>
                      <a:pt x="300" y="55"/>
                      <a:pt x="300" y="55"/>
                    </a:cubicBezTo>
                    <a:cubicBezTo>
                      <a:pt x="299" y="54"/>
                      <a:pt x="299" y="54"/>
                      <a:pt x="299" y="54"/>
                    </a:cubicBezTo>
                    <a:cubicBezTo>
                      <a:pt x="299" y="53"/>
                      <a:pt x="298" y="52"/>
                      <a:pt x="298" y="51"/>
                    </a:cubicBezTo>
                    <a:cubicBezTo>
                      <a:pt x="303" y="49"/>
                      <a:pt x="303" y="49"/>
                      <a:pt x="303" y="49"/>
                    </a:cubicBezTo>
                    <a:cubicBezTo>
                      <a:pt x="304" y="49"/>
                      <a:pt x="304" y="50"/>
                      <a:pt x="304" y="50"/>
                    </a:cubicBezTo>
                    <a:cubicBezTo>
                      <a:pt x="305" y="52"/>
                      <a:pt x="305" y="52"/>
                      <a:pt x="305" y="52"/>
                    </a:cubicBezTo>
                    <a:cubicBezTo>
                      <a:pt x="305" y="52"/>
                      <a:pt x="306" y="53"/>
                      <a:pt x="306" y="53"/>
                    </a:cubicBezTo>
                    <a:lnTo>
                      <a:pt x="301" y="56"/>
                    </a:lnTo>
                    <a:close/>
                    <a:moveTo>
                      <a:pt x="687" y="55"/>
                    </a:moveTo>
                    <a:cubicBezTo>
                      <a:pt x="686" y="55"/>
                      <a:pt x="684" y="55"/>
                      <a:pt x="682" y="55"/>
                    </a:cubicBezTo>
                    <a:cubicBezTo>
                      <a:pt x="682" y="49"/>
                      <a:pt x="682" y="49"/>
                      <a:pt x="682" y="49"/>
                    </a:cubicBezTo>
                    <a:cubicBezTo>
                      <a:pt x="684" y="49"/>
                      <a:pt x="686" y="49"/>
                      <a:pt x="688" y="49"/>
                    </a:cubicBezTo>
                    <a:lnTo>
                      <a:pt x="687" y="55"/>
                    </a:lnTo>
                    <a:close/>
                    <a:moveTo>
                      <a:pt x="670" y="55"/>
                    </a:moveTo>
                    <a:cubicBezTo>
                      <a:pt x="666" y="55"/>
                      <a:pt x="665" y="53"/>
                      <a:pt x="664" y="52"/>
                    </a:cubicBezTo>
                    <a:cubicBezTo>
                      <a:pt x="664" y="52"/>
                      <a:pt x="664" y="51"/>
                      <a:pt x="663" y="51"/>
                    </a:cubicBezTo>
                    <a:cubicBezTo>
                      <a:pt x="668" y="47"/>
                      <a:pt x="668" y="47"/>
                      <a:pt x="668" y="47"/>
                    </a:cubicBezTo>
                    <a:cubicBezTo>
                      <a:pt x="668" y="48"/>
                      <a:pt x="669" y="48"/>
                      <a:pt x="669" y="49"/>
                    </a:cubicBezTo>
                    <a:cubicBezTo>
                      <a:pt x="669" y="49"/>
                      <a:pt x="669" y="49"/>
                      <a:pt x="669" y="49"/>
                    </a:cubicBezTo>
                    <a:cubicBezTo>
                      <a:pt x="669" y="49"/>
                      <a:pt x="669" y="49"/>
                      <a:pt x="670" y="49"/>
                    </a:cubicBezTo>
                    <a:lnTo>
                      <a:pt x="670" y="55"/>
                    </a:lnTo>
                    <a:close/>
                    <a:moveTo>
                      <a:pt x="640" y="55"/>
                    </a:moveTo>
                    <a:cubicBezTo>
                      <a:pt x="639" y="55"/>
                      <a:pt x="639" y="55"/>
                      <a:pt x="639" y="55"/>
                    </a:cubicBezTo>
                    <a:cubicBezTo>
                      <a:pt x="637" y="55"/>
                      <a:pt x="635" y="55"/>
                      <a:pt x="634" y="55"/>
                    </a:cubicBezTo>
                    <a:cubicBezTo>
                      <a:pt x="634" y="49"/>
                      <a:pt x="634" y="49"/>
                      <a:pt x="634" y="49"/>
                    </a:cubicBezTo>
                    <a:cubicBezTo>
                      <a:pt x="636" y="49"/>
                      <a:pt x="637" y="49"/>
                      <a:pt x="639" y="49"/>
                    </a:cubicBezTo>
                    <a:cubicBezTo>
                      <a:pt x="640" y="49"/>
                      <a:pt x="640" y="49"/>
                      <a:pt x="640" y="49"/>
                    </a:cubicBezTo>
                    <a:lnTo>
                      <a:pt x="640" y="55"/>
                    </a:lnTo>
                    <a:close/>
                    <a:moveTo>
                      <a:pt x="592" y="51"/>
                    </a:moveTo>
                    <a:cubicBezTo>
                      <a:pt x="590" y="51"/>
                      <a:pt x="588" y="51"/>
                      <a:pt x="586" y="50"/>
                    </a:cubicBezTo>
                    <a:cubicBezTo>
                      <a:pt x="588" y="44"/>
                      <a:pt x="588" y="44"/>
                      <a:pt x="588" y="44"/>
                    </a:cubicBezTo>
                    <a:cubicBezTo>
                      <a:pt x="589" y="45"/>
                      <a:pt x="591" y="45"/>
                      <a:pt x="592" y="45"/>
                    </a:cubicBezTo>
                    <a:cubicBezTo>
                      <a:pt x="592" y="45"/>
                      <a:pt x="592" y="45"/>
                      <a:pt x="592" y="45"/>
                    </a:cubicBezTo>
                    <a:cubicBezTo>
                      <a:pt x="592" y="51"/>
                      <a:pt x="592" y="51"/>
                      <a:pt x="592" y="51"/>
                    </a:cubicBezTo>
                    <a:close/>
                    <a:moveTo>
                      <a:pt x="541" y="50"/>
                    </a:moveTo>
                    <a:cubicBezTo>
                      <a:pt x="540" y="50"/>
                      <a:pt x="540" y="50"/>
                      <a:pt x="539" y="50"/>
                    </a:cubicBezTo>
                    <a:cubicBezTo>
                      <a:pt x="538" y="50"/>
                      <a:pt x="537" y="50"/>
                      <a:pt x="536" y="50"/>
                    </a:cubicBezTo>
                    <a:cubicBezTo>
                      <a:pt x="535" y="44"/>
                      <a:pt x="535" y="44"/>
                      <a:pt x="535" y="44"/>
                    </a:cubicBezTo>
                    <a:cubicBezTo>
                      <a:pt x="537" y="44"/>
                      <a:pt x="539" y="44"/>
                      <a:pt x="540" y="44"/>
                    </a:cubicBezTo>
                    <a:cubicBezTo>
                      <a:pt x="540" y="44"/>
                      <a:pt x="541" y="44"/>
                      <a:pt x="542" y="44"/>
                    </a:cubicBezTo>
                    <a:lnTo>
                      <a:pt x="541" y="50"/>
                    </a:lnTo>
                    <a:close/>
                    <a:moveTo>
                      <a:pt x="73" y="50"/>
                    </a:moveTo>
                    <a:cubicBezTo>
                      <a:pt x="68" y="48"/>
                      <a:pt x="68" y="48"/>
                      <a:pt x="68" y="48"/>
                    </a:cubicBezTo>
                    <a:cubicBezTo>
                      <a:pt x="69" y="45"/>
                      <a:pt x="72" y="43"/>
                      <a:pt x="74" y="43"/>
                    </a:cubicBezTo>
                    <a:cubicBezTo>
                      <a:pt x="75" y="43"/>
                      <a:pt x="75" y="43"/>
                      <a:pt x="75" y="43"/>
                    </a:cubicBezTo>
                    <a:cubicBezTo>
                      <a:pt x="75" y="48"/>
                      <a:pt x="75" y="48"/>
                      <a:pt x="75" y="48"/>
                    </a:cubicBezTo>
                    <a:cubicBezTo>
                      <a:pt x="74" y="48"/>
                      <a:pt x="74" y="48"/>
                      <a:pt x="74" y="48"/>
                    </a:cubicBezTo>
                    <a:cubicBezTo>
                      <a:pt x="74" y="49"/>
                      <a:pt x="74" y="49"/>
                      <a:pt x="73" y="50"/>
                    </a:cubicBezTo>
                    <a:close/>
                    <a:moveTo>
                      <a:pt x="621" y="50"/>
                    </a:moveTo>
                    <a:cubicBezTo>
                      <a:pt x="620" y="48"/>
                      <a:pt x="619" y="47"/>
                      <a:pt x="619" y="45"/>
                    </a:cubicBezTo>
                    <a:cubicBezTo>
                      <a:pt x="619" y="45"/>
                      <a:pt x="619" y="45"/>
                      <a:pt x="619" y="45"/>
                    </a:cubicBezTo>
                    <a:cubicBezTo>
                      <a:pt x="619" y="45"/>
                      <a:pt x="619" y="45"/>
                      <a:pt x="619" y="45"/>
                    </a:cubicBezTo>
                    <a:cubicBezTo>
                      <a:pt x="622" y="40"/>
                      <a:pt x="622" y="40"/>
                      <a:pt x="622" y="40"/>
                    </a:cubicBezTo>
                    <a:cubicBezTo>
                      <a:pt x="623" y="41"/>
                      <a:pt x="624" y="42"/>
                      <a:pt x="624" y="42"/>
                    </a:cubicBezTo>
                    <a:cubicBezTo>
                      <a:pt x="624" y="43"/>
                      <a:pt x="624" y="43"/>
                      <a:pt x="624" y="43"/>
                    </a:cubicBezTo>
                    <a:cubicBezTo>
                      <a:pt x="625" y="44"/>
                      <a:pt x="625" y="45"/>
                      <a:pt x="626" y="46"/>
                    </a:cubicBezTo>
                    <a:lnTo>
                      <a:pt x="621" y="50"/>
                    </a:lnTo>
                    <a:close/>
                    <a:moveTo>
                      <a:pt x="218" y="49"/>
                    </a:moveTo>
                    <a:cubicBezTo>
                      <a:pt x="217" y="49"/>
                      <a:pt x="216" y="49"/>
                      <a:pt x="215" y="49"/>
                    </a:cubicBezTo>
                    <a:cubicBezTo>
                      <a:pt x="214" y="49"/>
                      <a:pt x="213" y="49"/>
                      <a:pt x="213" y="49"/>
                    </a:cubicBezTo>
                    <a:cubicBezTo>
                      <a:pt x="213" y="43"/>
                      <a:pt x="213" y="43"/>
                      <a:pt x="213" y="43"/>
                    </a:cubicBezTo>
                    <a:cubicBezTo>
                      <a:pt x="214" y="43"/>
                      <a:pt x="215" y="43"/>
                      <a:pt x="215" y="43"/>
                    </a:cubicBezTo>
                    <a:cubicBezTo>
                      <a:pt x="216" y="44"/>
                      <a:pt x="217" y="44"/>
                      <a:pt x="218" y="44"/>
                    </a:cubicBezTo>
                    <a:cubicBezTo>
                      <a:pt x="219" y="49"/>
                      <a:pt x="219" y="49"/>
                      <a:pt x="219" y="49"/>
                    </a:cubicBezTo>
                    <a:cubicBezTo>
                      <a:pt x="219" y="49"/>
                      <a:pt x="218" y="49"/>
                      <a:pt x="218" y="49"/>
                    </a:cubicBezTo>
                    <a:close/>
                    <a:moveTo>
                      <a:pt x="558" y="49"/>
                    </a:moveTo>
                    <a:cubicBezTo>
                      <a:pt x="556" y="49"/>
                      <a:pt x="555" y="49"/>
                      <a:pt x="553" y="49"/>
                    </a:cubicBezTo>
                    <a:cubicBezTo>
                      <a:pt x="553" y="43"/>
                      <a:pt x="553" y="43"/>
                      <a:pt x="553" y="43"/>
                    </a:cubicBezTo>
                    <a:cubicBezTo>
                      <a:pt x="555" y="43"/>
                      <a:pt x="557" y="43"/>
                      <a:pt x="559" y="43"/>
                    </a:cubicBezTo>
                    <a:lnTo>
                      <a:pt x="558" y="49"/>
                    </a:lnTo>
                    <a:close/>
                    <a:moveTo>
                      <a:pt x="571" y="49"/>
                    </a:moveTo>
                    <a:cubicBezTo>
                      <a:pt x="569" y="43"/>
                      <a:pt x="569" y="43"/>
                      <a:pt x="569" y="43"/>
                    </a:cubicBezTo>
                    <a:cubicBezTo>
                      <a:pt x="571" y="43"/>
                      <a:pt x="573" y="42"/>
                      <a:pt x="575" y="42"/>
                    </a:cubicBezTo>
                    <a:cubicBezTo>
                      <a:pt x="576" y="47"/>
                      <a:pt x="576" y="47"/>
                      <a:pt x="576" y="47"/>
                    </a:cubicBezTo>
                    <a:cubicBezTo>
                      <a:pt x="574" y="48"/>
                      <a:pt x="573" y="48"/>
                      <a:pt x="571" y="49"/>
                    </a:cubicBezTo>
                    <a:close/>
                    <a:moveTo>
                      <a:pt x="605" y="48"/>
                    </a:moveTo>
                    <a:cubicBezTo>
                      <a:pt x="603" y="43"/>
                      <a:pt x="603" y="43"/>
                      <a:pt x="603" y="43"/>
                    </a:cubicBezTo>
                    <a:cubicBezTo>
                      <a:pt x="604" y="42"/>
                      <a:pt x="604" y="42"/>
                      <a:pt x="604" y="42"/>
                    </a:cubicBezTo>
                    <a:cubicBezTo>
                      <a:pt x="605" y="42"/>
                      <a:pt x="607" y="41"/>
                      <a:pt x="609" y="41"/>
                    </a:cubicBezTo>
                    <a:cubicBezTo>
                      <a:pt x="610" y="47"/>
                      <a:pt x="610" y="47"/>
                      <a:pt x="610" y="47"/>
                    </a:cubicBezTo>
                    <a:cubicBezTo>
                      <a:pt x="609" y="47"/>
                      <a:pt x="607" y="47"/>
                      <a:pt x="606" y="48"/>
                    </a:cubicBezTo>
                    <a:lnTo>
                      <a:pt x="605" y="48"/>
                    </a:lnTo>
                    <a:close/>
                    <a:moveTo>
                      <a:pt x="200" y="47"/>
                    </a:moveTo>
                    <a:cubicBezTo>
                      <a:pt x="198" y="46"/>
                      <a:pt x="196" y="45"/>
                      <a:pt x="195" y="43"/>
                    </a:cubicBezTo>
                    <a:cubicBezTo>
                      <a:pt x="198" y="39"/>
                      <a:pt x="198" y="39"/>
                      <a:pt x="198" y="39"/>
                    </a:cubicBezTo>
                    <a:cubicBezTo>
                      <a:pt x="200" y="40"/>
                      <a:pt x="201" y="41"/>
                      <a:pt x="203" y="41"/>
                    </a:cubicBezTo>
                    <a:lnTo>
                      <a:pt x="200" y="47"/>
                    </a:lnTo>
                    <a:close/>
                    <a:moveTo>
                      <a:pt x="232" y="45"/>
                    </a:moveTo>
                    <a:cubicBezTo>
                      <a:pt x="231" y="45"/>
                      <a:pt x="230" y="45"/>
                      <a:pt x="229" y="45"/>
                    </a:cubicBezTo>
                    <a:cubicBezTo>
                      <a:pt x="229" y="45"/>
                      <a:pt x="229" y="45"/>
                      <a:pt x="229" y="45"/>
                    </a:cubicBezTo>
                    <a:cubicBezTo>
                      <a:pt x="229" y="39"/>
                      <a:pt x="229" y="39"/>
                      <a:pt x="229" y="39"/>
                    </a:cubicBezTo>
                    <a:cubicBezTo>
                      <a:pt x="231" y="39"/>
                      <a:pt x="231" y="39"/>
                      <a:pt x="231" y="39"/>
                    </a:cubicBezTo>
                    <a:cubicBezTo>
                      <a:pt x="231" y="39"/>
                      <a:pt x="232" y="39"/>
                      <a:pt x="232" y="39"/>
                    </a:cubicBezTo>
                    <a:cubicBezTo>
                      <a:pt x="232" y="39"/>
                      <a:pt x="232" y="39"/>
                      <a:pt x="232" y="39"/>
                    </a:cubicBezTo>
                    <a:cubicBezTo>
                      <a:pt x="237" y="42"/>
                      <a:pt x="237" y="42"/>
                      <a:pt x="237" y="42"/>
                    </a:cubicBezTo>
                    <a:cubicBezTo>
                      <a:pt x="236" y="44"/>
                      <a:pt x="234" y="45"/>
                      <a:pt x="232" y="45"/>
                    </a:cubicBezTo>
                    <a:close/>
                    <a:moveTo>
                      <a:pt x="86" y="40"/>
                    </a:moveTo>
                    <a:cubicBezTo>
                      <a:pt x="80" y="38"/>
                      <a:pt x="80" y="38"/>
                      <a:pt x="80" y="38"/>
                    </a:cubicBezTo>
                    <a:cubicBezTo>
                      <a:pt x="81" y="37"/>
                      <a:pt x="82" y="35"/>
                      <a:pt x="84" y="32"/>
                    </a:cubicBezTo>
                    <a:cubicBezTo>
                      <a:pt x="88" y="36"/>
                      <a:pt x="88" y="36"/>
                      <a:pt x="88" y="36"/>
                    </a:cubicBezTo>
                    <a:cubicBezTo>
                      <a:pt x="87" y="38"/>
                      <a:pt x="86" y="39"/>
                      <a:pt x="86" y="40"/>
                    </a:cubicBezTo>
                    <a:close/>
                    <a:moveTo>
                      <a:pt x="305" y="39"/>
                    </a:moveTo>
                    <a:cubicBezTo>
                      <a:pt x="299" y="38"/>
                      <a:pt x="299" y="38"/>
                      <a:pt x="299" y="38"/>
                    </a:cubicBezTo>
                    <a:cubicBezTo>
                      <a:pt x="299" y="38"/>
                      <a:pt x="299" y="37"/>
                      <a:pt x="299" y="37"/>
                    </a:cubicBezTo>
                    <a:cubicBezTo>
                      <a:pt x="299" y="35"/>
                      <a:pt x="298" y="35"/>
                      <a:pt x="298" y="34"/>
                    </a:cubicBezTo>
                    <a:cubicBezTo>
                      <a:pt x="303" y="31"/>
                      <a:pt x="303" y="31"/>
                      <a:pt x="303" y="31"/>
                    </a:cubicBezTo>
                    <a:cubicBezTo>
                      <a:pt x="304" y="33"/>
                      <a:pt x="305" y="35"/>
                      <a:pt x="305" y="37"/>
                    </a:cubicBezTo>
                    <a:cubicBezTo>
                      <a:pt x="305" y="37"/>
                      <a:pt x="305" y="38"/>
                      <a:pt x="305" y="39"/>
                    </a:cubicBezTo>
                    <a:close/>
                    <a:moveTo>
                      <a:pt x="241" y="34"/>
                    </a:moveTo>
                    <a:cubicBezTo>
                      <a:pt x="239" y="29"/>
                      <a:pt x="239" y="29"/>
                      <a:pt x="239" y="29"/>
                    </a:cubicBezTo>
                    <a:cubicBezTo>
                      <a:pt x="241" y="28"/>
                      <a:pt x="243" y="28"/>
                      <a:pt x="246" y="28"/>
                    </a:cubicBezTo>
                    <a:cubicBezTo>
                      <a:pt x="246" y="34"/>
                      <a:pt x="246" y="34"/>
                      <a:pt x="246" y="34"/>
                    </a:cubicBezTo>
                    <a:cubicBezTo>
                      <a:pt x="244" y="34"/>
                      <a:pt x="242" y="34"/>
                      <a:pt x="241" y="34"/>
                    </a:cubicBezTo>
                    <a:close/>
                    <a:moveTo>
                      <a:pt x="286" y="34"/>
                    </a:moveTo>
                    <a:cubicBezTo>
                      <a:pt x="285" y="34"/>
                      <a:pt x="284" y="33"/>
                      <a:pt x="283" y="33"/>
                    </a:cubicBezTo>
                    <a:cubicBezTo>
                      <a:pt x="286" y="28"/>
                      <a:pt x="286" y="28"/>
                      <a:pt x="286" y="28"/>
                    </a:cubicBezTo>
                    <a:cubicBezTo>
                      <a:pt x="286" y="28"/>
                      <a:pt x="286" y="28"/>
                      <a:pt x="286" y="28"/>
                    </a:cubicBezTo>
                    <a:cubicBezTo>
                      <a:pt x="287" y="27"/>
                      <a:pt x="288" y="27"/>
                      <a:pt x="289" y="27"/>
                    </a:cubicBezTo>
                    <a:cubicBezTo>
                      <a:pt x="291" y="32"/>
                      <a:pt x="291" y="32"/>
                      <a:pt x="291" y="32"/>
                    </a:cubicBezTo>
                    <a:cubicBezTo>
                      <a:pt x="290" y="32"/>
                      <a:pt x="289" y="33"/>
                      <a:pt x="289" y="33"/>
                    </a:cubicBezTo>
                    <a:cubicBezTo>
                      <a:pt x="288" y="33"/>
                      <a:pt x="287" y="34"/>
                      <a:pt x="286" y="34"/>
                    </a:cubicBezTo>
                    <a:close/>
                    <a:moveTo>
                      <a:pt x="187" y="33"/>
                    </a:moveTo>
                    <a:cubicBezTo>
                      <a:pt x="187" y="33"/>
                      <a:pt x="186" y="33"/>
                      <a:pt x="184" y="33"/>
                    </a:cubicBezTo>
                    <a:cubicBezTo>
                      <a:pt x="185" y="27"/>
                      <a:pt x="185" y="27"/>
                      <a:pt x="185" y="27"/>
                    </a:cubicBezTo>
                    <a:cubicBezTo>
                      <a:pt x="187" y="27"/>
                      <a:pt x="191" y="28"/>
                      <a:pt x="192" y="31"/>
                    </a:cubicBezTo>
                    <a:lnTo>
                      <a:pt x="187" y="33"/>
                    </a:lnTo>
                    <a:close/>
                    <a:moveTo>
                      <a:pt x="172" y="32"/>
                    </a:moveTo>
                    <a:cubicBezTo>
                      <a:pt x="170" y="31"/>
                      <a:pt x="168" y="29"/>
                      <a:pt x="166" y="26"/>
                    </a:cubicBezTo>
                    <a:cubicBezTo>
                      <a:pt x="171" y="23"/>
                      <a:pt x="171" y="23"/>
                      <a:pt x="171" y="23"/>
                    </a:cubicBezTo>
                    <a:cubicBezTo>
                      <a:pt x="172" y="25"/>
                      <a:pt x="173" y="26"/>
                      <a:pt x="174" y="26"/>
                    </a:cubicBezTo>
                    <a:lnTo>
                      <a:pt x="172" y="32"/>
                    </a:lnTo>
                    <a:close/>
                    <a:moveTo>
                      <a:pt x="161" y="31"/>
                    </a:moveTo>
                    <a:cubicBezTo>
                      <a:pt x="160" y="31"/>
                      <a:pt x="159" y="31"/>
                      <a:pt x="158" y="30"/>
                    </a:cubicBezTo>
                    <a:cubicBezTo>
                      <a:pt x="160" y="25"/>
                      <a:pt x="160" y="25"/>
                      <a:pt x="160" y="25"/>
                    </a:cubicBezTo>
                    <a:cubicBezTo>
                      <a:pt x="160" y="25"/>
                      <a:pt x="160" y="25"/>
                      <a:pt x="160" y="25"/>
                    </a:cubicBezTo>
                    <a:cubicBezTo>
                      <a:pt x="160" y="25"/>
                      <a:pt x="160" y="25"/>
                      <a:pt x="160" y="25"/>
                    </a:cubicBezTo>
                    <a:cubicBezTo>
                      <a:pt x="166" y="25"/>
                      <a:pt x="166" y="25"/>
                      <a:pt x="166" y="25"/>
                    </a:cubicBezTo>
                    <a:cubicBezTo>
                      <a:pt x="165" y="29"/>
                      <a:pt x="163" y="31"/>
                      <a:pt x="161" y="31"/>
                    </a:cubicBezTo>
                    <a:close/>
                    <a:moveTo>
                      <a:pt x="97" y="30"/>
                    </a:moveTo>
                    <a:cubicBezTo>
                      <a:pt x="94" y="25"/>
                      <a:pt x="94" y="25"/>
                      <a:pt x="94" y="25"/>
                    </a:cubicBezTo>
                    <a:cubicBezTo>
                      <a:pt x="99" y="22"/>
                      <a:pt x="99" y="22"/>
                      <a:pt x="99" y="22"/>
                    </a:cubicBezTo>
                    <a:cubicBezTo>
                      <a:pt x="102" y="27"/>
                      <a:pt x="102" y="27"/>
                      <a:pt x="102" y="27"/>
                    </a:cubicBezTo>
                    <a:lnTo>
                      <a:pt x="97" y="30"/>
                    </a:lnTo>
                    <a:close/>
                    <a:moveTo>
                      <a:pt x="259" y="30"/>
                    </a:moveTo>
                    <a:cubicBezTo>
                      <a:pt x="254" y="27"/>
                      <a:pt x="254" y="27"/>
                      <a:pt x="254" y="27"/>
                    </a:cubicBezTo>
                    <a:cubicBezTo>
                      <a:pt x="255" y="25"/>
                      <a:pt x="256" y="23"/>
                      <a:pt x="257" y="21"/>
                    </a:cubicBezTo>
                    <a:cubicBezTo>
                      <a:pt x="262" y="25"/>
                      <a:pt x="262" y="25"/>
                      <a:pt x="262" y="25"/>
                    </a:cubicBezTo>
                    <a:cubicBezTo>
                      <a:pt x="261" y="27"/>
                      <a:pt x="260" y="28"/>
                      <a:pt x="259" y="30"/>
                    </a:cubicBezTo>
                    <a:close/>
                    <a:moveTo>
                      <a:pt x="274" y="25"/>
                    </a:moveTo>
                    <a:cubicBezTo>
                      <a:pt x="273" y="24"/>
                      <a:pt x="271" y="24"/>
                      <a:pt x="270" y="23"/>
                    </a:cubicBezTo>
                    <a:cubicBezTo>
                      <a:pt x="269" y="23"/>
                      <a:pt x="269" y="23"/>
                      <a:pt x="269" y="23"/>
                    </a:cubicBezTo>
                    <a:cubicBezTo>
                      <a:pt x="271" y="18"/>
                      <a:pt x="271" y="18"/>
                      <a:pt x="271" y="18"/>
                    </a:cubicBezTo>
                    <a:cubicBezTo>
                      <a:pt x="272" y="18"/>
                      <a:pt x="272" y="18"/>
                      <a:pt x="272" y="18"/>
                    </a:cubicBezTo>
                    <a:cubicBezTo>
                      <a:pt x="274" y="18"/>
                      <a:pt x="275" y="19"/>
                      <a:pt x="277" y="20"/>
                    </a:cubicBezTo>
                    <a:lnTo>
                      <a:pt x="274" y="25"/>
                    </a:lnTo>
                    <a:close/>
                    <a:moveTo>
                      <a:pt x="146" y="24"/>
                    </a:moveTo>
                    <a:cubicBezTo>
                      <a:pt x="145" y="24"/>
                      <a:pt x="144" y="23"/>
                      <a:pt x="143" y="23"/>
                    </a:cubicBezTo>
                    <a:cubicBezTo>
                      <a:pt x="145" y="18"/>
                      <a:pt x="145" y="18"/>
                      <a:pt x="145" y="18"/>
                    </a:cubicBezTo>
                    <a:cubicBezTo>
                      <a:pt x="145" y="18"/>
                      <a:pt x="146" y="18"/>
                      <a:pt x="146" y="18"/>
                    </a:cubicBezTo>
                    <a:cubicBezTo>
                      <a:pt x="147" y="17"/>
                      <a:pt x="149" y="17"/>
                      <a:pt x="151" y="18"/>
                    </a:cubicBezTo>
                    <a:cubicBezTo>
                      <a:pt x="149" y="23"/>
                      <a:pt x="149" y="23"/>
                      <a:pt x="149" y="23"/>
                    </a:cubicBezTo>
                    <a:cubicBezTo>
                      <a:pt x="149" y="23"/>
                      <a:pt x="149" y="23"/>
                      <a:pt x="149" y="23"/>
                    </a:cubicBezTo>
                    <a:cubicBezTo>
                      <a:pt x="149" y="23"/>
                      <a:pt x="149" y="23"/>
                      <a:pt x="149" y="23"/>
                    </a:cubicBezTo>
                    <a:cubicBezTo>
                      <a:pt x="148" y="23"/>
                      <a:pt x="148" y="23"/>
                      <a:pt x="148" y="23"/>
                    </a:cubicBezTo>
                    <a:cubicBezTo>
                      <a:pt x="148" y="23"/>
                      <a:pt x="148" y="23"/>
                      <a:pt x="148" y="23"/>
                    </a:cubicBezTo>
                    <a:cubicBezTo>
                      <a:pt x="148" y="23"/>
                      <a:pt x="147" y="24"/>
                      <a:pt x="146" y="24"/>
                    </a:cubicBezTo>
                    <a:close/>
                    <a:moveTo>
                      <a:pt x="112" y="18"/>
                    </a:moveTo>
                    <a:cubicBezTo>
                      <a:pt x="106" y="16"/>
                      <a:pt x="106" y="16"/>
                      <a:pt x="106" y="16"/>
                    </a:cubicBezTo>
                    <a:cubicBezTo>
                      <a:pt x="106" y="16"/>
                      <a:pt x="106" y="15"/>
                      <a:pt x="106" y="15"/>
                    </a:cubicBezTo>
                    <a:cubicBezTo>
                      <a:pt x="106" y="14"/>
                      <a:pt x="106" y="14"/>
                      <a:pt x="106" y="14"/>
                    </a:cubicBezTo>
                    <a:cubicBezTo>
                      <a:pt x="106" y="12"/>
                      <a:pt x="106" y="11"/>
                      <a:pt x="107" y="10"/>
                    </a:cubicBezTo>
                    <a:cubicBezTo>
                      <a:pt x="112" y="13"/>
                      <a:pt x="112" y="13"/>
                      <a:pt x="112" y="13"/>
                    </a:cubicBezTo>
                    <a:cubicBezTo>
                      <a:pt x="112" y="13"/>
                      <a:pt x="112" y="14"/>
                      <a:pt x="112" y="14"/>
                    </a:cubicBezTo>
                    <a:cubicBezTo>
                      <a:pt x="112" y="15"/>
                      <a:pt x="112" y="15"/>
                      <a:pt x="112" y="15"/>
                    </a:cubicBezTo>
                    <a:cubicBezTo>
                      <a:pt x="112" y="16"/>
                      <a:pt x="112" y="17"/>
                      <a:pt x="112" y="18"/>
                    </a:cubicBezTo>
                    <a:close/>
                    <a:moveTo>
                      <a:pt x="135" y="15"/>
                    </a:moveTo>
                    <a:cubicBezTo>
                      <a:pt x="134" y="15"/>
                      <a:pt x="133" y="15"/>
                      <a:pt x="133" y="15"/>
                    </a:cubicBezTo>
                    <a:cubicBezTo>
                      <a:pt x="131" y="15"/>
                      <a:pt x="129" y="14"/>
                      <a:pt x="128" y="12"/>
                    </a:cubicBezTo>
                    <a:cubicBezTo>
                      <a:pt x="133" y="9"/>
                      <a:pt x="133" y="9"/>
                      <a:pt x="133" y="9"/>
                    </a:cubicBezTo>
                    <a:cubicBezTo>
                      <a:pt x="133" y="9"/>
                      <a:pt x="133" y="9"/>
                      <a:pt x="133" y="9"/>
                    </a:cubicBezTo>
                    <a:cubicBezTo>
                      <a:pt x="135" y="9"/>
                      <a:pt x="136" y="9"/>
                      <a:pt x="137" y="10"/>
                    </a:cubicBezTo>
                    <a:lnTo>
                      <a:pt x="135" y="15"/>
                    </a:lnTo>
                    <a:close/>
                    <a:moveTo>
                      <a:pt x="120" y="7"/>
                    </a:moveTo>
                    <a:cubicBezTo>
                      <a:pt x="118" y="2"/>
                      <a:pt x="118" y="2"/>
                      <a:pt x="118" y="2"/>
                    </a:cubicBezTo>
                    <a:cubicBezTo>
                      <a:pt x="120" y="1"/>
                      <a:pt x="122" y="0"/>
                      <a:pt x="124" y="0"/>
                    </a:cubicBezTo>
                    <a:cubicBezTo>
                      <a:pt x="125" y="6"/>
                      <a:pt x="125" y="6"/>
                      <a:pt x="125" y="6"/>
                    </a:cubicBezTo>
                    <a:cubicBezTo>
                      <a:pt x="123" y="6"/>
                      <a:pt x="122" y="6"/>
                      <a:pt x="120"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0" name="îşḷíďê">
                <a:extLst>
                  <a:ext uri="{FF2B5EF4-FFF2-40B4-BE49-F238E27FC236}">
                    <a16:creationId xmlns:a16="http://schemas.microsoft.com/office/drawing/2014/main" xmlns="" id="{4313F2DE-58BA-473E-8ABC-BD2DF26A70CD}"/>
                  </a:ext>
                </a:extLst>
              </p:cNvPr>
              <p:cNvSpPr/>
              <p:nvPr/>
            </p:nvSpPr>
            <p:spPr bwMode="auto">
              <a:xfrm>
                <a:off x="5499100" y="3890963"/>
                <a:ext cx="73025" cy="53975"/>
              </a:xfrm>
              <a:custGeom>
                <a:avLst/>
                <a:gdLst>
                  <a:gd name="T0" fmla="*/ 1 w 34"/>
                  <a:gd name="T1" fmla="*/ 25 h 25"/>
                  <a:gd name="T2" fmla="*/ 0 w 34"/>
                  <a:gd name="T3" fmla="*/ 22 h 25"/>
                  <a:gd name="T4" fmla="*/ 0 w 34"/>
                  <a:gd name="T5" fmla="*/ 17 h 25"/>
                  <a:gd name="T6" fmla="*/ 6 w 34"/>
                  <a:gd name="T7" fmla="*/ 18 h 25"/>
                  <a:gd name="T8" fmla="*/ 6 w 34"/>
                  <a:gd name="T9" fmla="*/ 22 h 25"/>
                  <a:gd name="T10" fmla="*/ 6 w 34"/>
                  <a:gd name="T11" fmla="*/ 22 h 25"/>
                  <a:gd name="T12" fmla="*/ 1 w 34"/>
                  <a:gd name="T13" fmla="*/ 25 h 25"/>
                  <a:gd name="T14" fmla="*/ 17 w 34"/>
                  <a:gd name="T15" fmla="*/ 22 h 25"/>
                  <a:gd name="T16" fmla="*/ 17 w 34"/>
                  <a:gd name="T17" fmla="*/ 22 h 25"/>
                  <a:gd name="T18" fmla="*/ 13 w 34"/>
                  <a:gd name="T19" fmla="*/ 21 h 25"/>
                  <a:gd name="T20" fmla="*/ 13 w 34"/>
                  <a:gd name="T21" fmla="*/ 21 h 25"/>
                  <a:gd name="T22" fmla="*/ 11 w 34"/>
                  <a:gd name="T23" fmla="*/ 15 h 25"/>
                  <a:gd name="T24" fmla="*/ 13 w 34"/>
                  <a:gd name="T25" fmla="*/ 15 h 25"/>
                  <a:gd name="T26" fmla="*/ 18 w 34"/>
                  <a:gd name="T27" fmla="*/ 16 h 25"/>
                  <a:gd name="T28" fmla="*/ 19 w 34"/>
                  <a:gd name="T29" fmla="*/ 16 h 25"/>
                  <a:gd name="T30" fmla="*/ 17 w 34"/>
                  <a:gd name="T31" fmla="*/ 22 h 25"/>
                  <a:gd name="T32" fmla="*/ 28 w 34"/>
                  <a:gd name="T33" fmla="*/ 19 h 25"/>
                  <a:gd name="T34" fmla="*/ 27 w 34"/>
                  <a:gd name="T35" fmla="*/ 13 h 25"/>
                  <a:gd name="T36" fmla="*/ 28 w 34"/>
                  <a:gd name="T37" fmla="*/ 12 h 25"/>
                  <a:gd name="T38" fmla="*/ 34 w 34"/>
                  <a:gd name="T39" fmla="*/ 12 h 25"/>
                  <a:gd name="T40" fmla="*/ 34 w 34"/>
                  <a:gd name="T41" fmla="*/ 12 h 25"/>
                  <a:gd name="T42" fmla="*/ 28 w 34"/>
                  <a:gd name="T43" fmla="*/ 19 h 25"/>
                  <a:gd name="T44" fmla="*/ 9 w 34"/>
                  <a:gd name="T45" fmla="*/ 8 h 25"/>
                  <a:gd name="T46" fmla="*/ 4 w 34"/>
                  <a:gd name="T47" fmla="*/ 5 h 25"/>
                  <a:gd name="T48" fmla="*/ 6 w 34"/>
                  <a:gd name="T49" fmla="*/ 0 h 25"/>
                  <a:gd name="T50" fmla="*/ 11 w 34"/>
                  <a:gd name="T51" fmla="*/ 2 h 25"/>
                  <a:gd name="T52" fmla="*/ 9 w 34"/>
                  <a:gd name="T5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 h="25">
                    <a:moveTo>
                      <a:pt x="1" y="25"/>
                    </a:moveTo>
                    <a:cubicBezTo>
                      <a:pt x="0" y="24"/>
                      <a:pt x="0" y="23"/>
                      <a:pt x="0" y="22"/>
                    </a:cubicBezTo>
                    <a:cubicBezTo>
                      <a:pt x="0" y="20"/>
                      <a:pt x="0" y="19"/>
                      <a:pt x="0" y="17"/>
                    </a:cubicBezTo>
                    <a:cubicBezTo>
                      <a:pt x="6" y="18"/>
                      <a:pt x="6" y="18"/>
                      <a:pt x="6" y="18"/>
                    </a:cubicBezTo>
                    <a:cubicBezTo>
                      <a:pt x="6" y="19"/>
                      <a:pt x="6" y="20"/>
                      <a:pt x="6" y="22"/>
                    </a:cubicBezTo>
                    <a:cubicBezTo>
                      <a:pt x="6" y="22"/>
                      <a:pt x="6" y="22"/>
                      <a:pt x="6" y="22"/>
                    </a:cubicBezTo>
                    <a:lnTo>
                      <a:pt x="1" y="25"/>
                    </a:lnTo>
                    <a:close/>
                    <a:moveTo>
                      <a:pt x="17" y="22"/>
                    </a:moveTo>
                    <a:cubicBezTo>
                      <a:pt x="17" y="22"/>
                      <a:pt x="17" y="22"/>
                      <a:pt x="17" y="22"/>
                    </a:cubicBezTo>
                    <a:cubicBezTo>
                      <a:pt x="15" y="21"/>
                      <a:pt x="14" y="21"/>
                      <a:pt x="13" y="21"/>
                    </a:cubicBezTo>
                    <a:cubicBezTo>
                      <a:pt x="13" y="21"/>
                      <a:pt x="13" y="21"/>
                      <a:pt x="13" y="21"/>
                    </a:cubicBezTo>
                    <a:cubicBezTo>
                      <a:pt x="11" y="15"/>
                      <a:pt x="11" y="15"/>
                      <a:pt x="11" y="15"/>
                    </a:cubicBezTo>
                    <a:cubicBezTo>
                      <a:pt x="12" y="15"/>
                      <a:pt x="13" y="15"/>
                      <a:pt x="13" y="15"/>
                    </a:cubicBezTo>
                    <a:cubicBezTo>
                      <a:pt x="15" y="15"/>
                      <a:pt x="16" y="15"/>
                      <a:pt x="18" y="16"/>
                    </a:cubicBezTo>
                    <a:cubicBezTo>
                      <a:pt x="19" y="16"/>
                      <a:pt x="19" y="16"/>
                      <a:pt x="19" y="16"/>
                    </a:cubicBezTo>
                    <a:lnTo>
                      <a:pt x="17" y="22"/>
                    </a:lnTo>
                    <a:close/>
                    <a:moveTo>
                      <a:pt x="28" y="19"/>
                    </a:moveTo>
                    <a:cubicBezTo>
                      <a:pt x="27" y="13"/>
                      <a:pt x="27" y="13"/>
                      <a:pt x="27" y="13"/>
                    </a:cubicBezTo>
                    <a:cubicBezTo>
                      <a:pt x="28" y="13"/>
                      <a:pt x="28" y="12"/>
                      <a:pt x="28" y="12"/>
                    </a:cubicBezTo>
                    <a:cubicBezTo>
                      <a:pt x="34" y="12"/>
                      <a:pt x="34" y="12"/>
                      <a:pt x="34" y="12"/>
                    </a:cubicBezTo>
                    <a:cubicBezTo>
                      <a:pt x="34" y="12"/>
                      <a:pt x="34" y="12"/>
                      <a:pt x="34" y="12"/>
                    </a:cubicBezTo>
                    <a:cubicBezTo>
                      <a:pt x="34" y="15"/>
                      <a:pt x="33" y="18"/>
                      <a:pt x="28" y="19"/>
                    </a:cubicBezTo>
                    <a:close/>
                    <a:moveTo>
                      <a:pt x="9" y="8"/>
                    </a:moveTo>
                    <a:cubicBezTo>
                      <a:pt x="4" y="5"/>
                      <a:pt x="4" y="5"/>
                      <a:pt x="4" y="5"/>
                    </a:cubicBezTo>
                    <a:cubicBezTo>
                      <a:pt x="5" y="3"/>
                      <a:pt x="5" y="1"/>
                      <a:pt x="6" y="0"/>
                    </a:cubicBezTo>
                    <a:cubicBezTo>
                      <a:pt x="11" y="2"/>
                      <a:pt x="11" y="2"/>
                      <a:pt x="11" y="2"/>
                    </a:cubicBezTo>
                    <a:cubicBezTo>
                      <a:pt x="11" y="4"/>
                      <a:pt x="10" y="6"/>
                      <a:pt x="9"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1" name="iśļîḓè">
                <a:extLst>
                  <a:ext uri="{FF2B5EF4-FFF2-40B4-BE49-F238E27FC236}">
                    <a16:creationId xmlns:a16="http://schemas.microsoft.com/office/drawing/2014/main" xmlns="" id="{2E7352B1-034A-4EA4-8C1B-7D7A70027FA9}"/>
                  </a:ext>
                </a:extLst>
              </p:cNvPr>
              <p:cNvSpPr/>
              <p:nvPr/>
            </p:nvSpPr>
            <p:spPr bwMode="auto">
              <a:xfrm>
                <a:off x="5467350" y="3832225"/>
                <a:ext cx="49213" cy="46038"/>
              </a:xfrm>
              <a:custGeom>
                <a:avLst/>
                <a:gdLst>
                  <a:gd name="T0" fmla="*/ 6 w 23"/>
                  <a:gd name="T1" fmla="*/ 21 h 21"/>
                  <a:gd name="T2" fmla="*/ 5 w 23"/>
                  <a:gd name="T3" fmla="*/ 21 h 21"/>
                  <a:gd name="T4" fmla="*/ 1 w 23"/>
                  <a:gd name="T5" fmla="*/ 17 h 21"/>
                  <a:gd name="T6" fmla="*/ 5 w 23"/>
                  <a:gd name="T7" fmla="*/ 13 h 21"/>
                  <a:gd name="T8" fmla="*/ 9 w 23"/>
                  <a:gd name="T9" fmla="*/ 16 h 21"/>
                  <a:gd name="T10" fmla="*/ 6 w 23"/>
                  <a:gd name="T11" fmla="*/ 21 h 21"/>
                  <a:gd name="T12" fmla="*/ 19 w 23"/>
                  <a:gd name="T13" fmla="*/ 15 h 21"/>
                  <a:gd name="T14" fmla="*/ 15 w 23"/>
                  <a:gd name="T15" fmla="*/ 11 h 21"/>
                  <a:gd name="T16" fmla="*/ 18 w 23"/>
                  <a:gd name="T17" fmla="*/ 7 h 21"/>
                  <a:gd name="T18" fmla="*/ 23 w 23"/>
                  <a:gd name="T19" fmla="*/ 10 h 21"/>
                  <a:gd name="T20" fmla="*/ 19 w 23"/>
                  <a:gd name="T21" fmla="*/ 15 h 21"/>
                  <a:gd name="T22" fmla="*/ 2 w 23"/>
                  <a:gd name="T23" fmla="*/ 7 h 21"/>
                  <a:gd name="T24" fmla="*/ 3 w 23"/>
                  <a:gd name="T25" fmla="*/ 0 h 21"/>
                  <a:gd name="T26" fmla="*/ 4 w 23"/>
                  <a:gd name="T27" fmla="*/ 3 h 21"/>
                  <a:gd name="T28" fmla="*/ 7 w 23"/>
                  <a:gd name="T29" fmla="*/ 3 h 21"/>
                  <a:gd name="T30" fmla="*/ 7 w 23"/>
                  <a:gd name="T31" fmla="*/ 5 h 21"/>
                  <a:gd name="T32" fmla="*/ 2 w 23"/>
                  <a:gd name="T33"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21">
                    <a:moveTo>
                      <a:pt x="6" y="21"/>
                    </a:moveTo>
                    <a:cubicBezTo>
                      <a:pt x="5" y="21"/>
                      <a:pt x="5" y="21"/>
                      <a:pt x="5" y="21"/>
                    </a:cubicBezTo>
                    <a:cubicBezTo>
                      <a:pt x="4" y="20"/>
                      <a:pt x="2" y="18"/>
                      <a:pt x="1" y="17"/>
                    </a:cubicBezTo>
                    <a:cubicBezTo>
                      <a:pt x="5" y="13"/>
                      <a:pt x="5" y="13"/>
                      <a:pt x="5" y="13"/>
                    </a:cubicBezTo>
                    <a:cubicBezTo>
                      <a:pt x="6" y="14"/>
                      <a:pt x="8" y="16"/>
                      <a:pt x="9" y="16"/>
                    </a:cubicBezTo>
                    <a:lnTo>
                      <a:pt x="6" y="21"/>
                    </a:lnTo>
                    <a:close/>
                    <a:moveTo>
                      <a:pt x="19" y="15"/>
                    </a:moveTo>
                    <a:cubicBezTo>
                      <a:pt x="15" y="11"/>
                      <a:pt x="15" y="11"/>
                      <a:pt x="15" y="11"/>
                    </a:cubicBezTo>
                    <a:cubicBezTo>
                      <a:pt x="16" y="9"/>
                      <a:pt x="18" y="7"/>
                      <a:pt x="18" y="7"/>
                    </a:cubicBezTo>
                    <a:cubicBezTo>
                      <a:pt x="23" y="10"/>
                      <a:pt x="23" y="10"/>
                      <a:pt x="23" y="10"/>
                    </a:cubicBezTo>
                    <a:cubicBezTo>
                      <a:pt x="23" y="10"/>
                      <a:pt x="21" y="13"/>
                      <a:pt x="19" y="15"/>
                    </a:cubicBezTo>
                    <a:close/>
                    <a:moveTo>
                      <a:pt x="2" y="7"/>
                    </a:moveTo>
                    <a:cubicBezTo>
                      <a:pt x="0" y="1"/>
                      <a:pt x="2" y="0"/>
                      <a:pt x="3" y="0"/>
                    </a:cubicBezTo>
                    <a:cubicBezTo>
                      <a:pt x="4" y="3"/>
                      <a:pt x="4" y="3"/>
                      <a:pt x="4" y="3"/>
                    </a:cubicBezTo>
                    <a:cubicBezTo>
                      <a:pt x="7" y="3"/>
                      <a:pt x="7" y="3"/>
                      <a:pt x="7" y="3"/>
                    </a:cubicBezTo>
                    <a:cubicBezTo>
                      <a:pt x="7" y="3"/>
                      <a:pt x="7" y="4"/>
                      <a:pt x="7" y="5"/>
                    </a:cubicBezTo>
                    <a:lnTo>
                      <a:pt x="2"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2" name="ïṧľíďe">
                <a:extLst>
                  <a:ext uri="{FF2B5EF4-FFF2-40B4-BE49-F238E27FC236}">
                    <a16:creationId xmlns:a16="http://schemas.microsoft.com/office/drawing/2014/main" xmlns="" id="{47229127-441E-45B5-A0CB-6023B93B3FCB}"/>
                  </a:ext>
                </a:extLst>
              </p:cNvPr>
              <p:cNvSpPr/>
              <p:nvPr/>
            </p:nvSpPr>
            <p:spPr bwMode="auto">
              <a:xfrm>
                <a:off x="5407025" y="3813175"/>
                <a:ext cx="39688" cy="31750"/>
              </a:xfrm>
              <a:custGeom>
                <a:avLst/>
                <a:gdLst>
                  <a:gd name="T0" fmla="*/ 12 w 18"/>
                  <a:gd name="T1" fmla="*/ 15 h 15"/>
                  <a:gd name="T2" fmla="*/ 10 w 18"/>
                  <a:gd name="T3" fmla="*/ 15 h 15"/>
                  <a:gd name="T4" fmla="*/ 12 w 18"/>
                  <a:gd name="T5" fmla="*/ 10 h 15"/>
                  <a:gd name="T6" fmla="*/ 15 w 18"/>
                  <a:gd name="T7" fmla="*/ 8 h 15"/>
                  <a:gd name="T8" fmla="*/ 18 w 18"/>
                  <a:gd name="T9" fmla="*/ 13 h 15"/>
                  <a:gd name="T10" fmla="*/ 12 w 18"/>
                  <a:gd name="T11" fmla="*/ 15 h 15"/>
                  <a:gd name="T12" fmla="*/ 0 w 18"/>
                  <a:gd name="T13" fmla="*/ 6 h 15"/>
                  <a:gd name="T14" fmla="*/ 1 w 18"/>
                  <a:gd name="T15" fmla="*/ 0 h 15"/>
                  <a:gd name="T16" fmla="*/ 6 w 18"/>
                  <a:gd name="T17" fmla="*/ 1 h 15"/>
                  <a:gd name="T18" fmla="*/ 5 w 18"/>
                  <a:gd name="T19" fmla="*/ 6 h 15"/>
                  <a:gd name="T20" fmla="*/ 0 w 18"/>
                  <a:gd name="T21"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5">
                    <a:moveTo>
                      <a:pt x="12" y="15"/>
                    </a:moveTo>
                    <a:cubicBezTo>
                      <a:pt x="12" y="15"/>
                      <a:pt x="11" y="15"/>
                      <a:pt x="10" y="15"/>
                    </a:cubicBezTo>
                    <a:cubicBezTo>
                      <a:pt x="12" y="10"/>
                      <a:pt x="12" y="10"/>
                      <a:pt x="12" y="10"/>
                    </a:cubicBezTo>
                    <a:cubicBezTo>
                      <a:pt x="13" y="10"/>
                      <a:pt x="15" y="9"/>
                      <a:pt x="15" y="8"/>
                    </a:cubicBezTo>
                    <a:cubicBezTo>
                      <a:pt x="18" y="13"/>
                      <a:pt x="18" y="13"/>
                      <a:pt x="18" y="13"/>
                    </a:cubicBezTo>
                    <a:cubicBezTo>
                      <a:pt x="18" y="14"/>
                      <a:pt x="15" y="15"/>
                      <a:pt x="12" y="15"/>
                    </a:cubicBezTo>
                    <a:close/>
                    <a:moveTo>
                      <a:pt x="0" y="6"/>
                    </a:moveTo>
                    <a:cubicBezTo>
                      <a:pt x="0" y="5"/>
                      <a:pt x="0" y="3"/>
                      <a:pt x="1" y="0"/>
                    </a:cubicBezTo>
                    <a:cubicBezTo>
                      <a:pt x="6" y="1"/>
                      <a:pt x="6" y="1"/>
                      <a:pt x="6" y="1"/>
                    </a:cubicBezTo>
                    <a:cubicBezTo>
                      <a:pt x="6" y="4"/>
                      <a:pt x="5" y="6"/>
                      <a:pt x="5" y="6"/>
                    </a:cubicBezTo>
                    <a:lnTo>
                      <a:pt x="0"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3" name="iṥ1ïḋê">
                <a:extLst>
                  <a:ext uri="{FF2B5EF4-FFF2-40B4-BE49-F238E27FC236}">
                    <a16:creationId xmlns:a16="http://schemas.microsoft.com/office/drawing/2014/main" xmlns="" id="{A2F90194-BE13-4063-A00D-FCF91407D191}"/>
                  </a:ext>
                </a:extLst>
              </p:cNvPr>
              <p:cNvSpPr/>
              <p:nvPr/>
            </p:nvSpPr>
            <p:spPr bwMode="auto">
              <a:xfrm>
                <a:off x="5349875" y="3687763"/>
                <a:ext cx="69850" cy="98425"/>
              </a:xfrm>
              <a:custGeom>
                <a:avLst/>
                <a:gdLst>
                  <a:gd name="T0" fmla="*/ 23 w 33"/>
                  <a:gd name="T1" fmla="*/ 46 h 46"/>
                  <a:gd name="T2" fmla="*/ 20 w 33"/>
                  <a:gd name="T3" fmla="*/ 45 h 46"/>
                  <a:gd name="T4" fmla="*/ 18 w 33"/>
                  <a:gd name="T5" fmla="*/ 43 h 46"/>
                  <a:gd name="T6" fmla="*/ 20 w 33"/>
                  <a:gd name="T7" fmla="*/ 45 h 46"/>
                  <a:gd name="T8" fmla="*/ 17 w 33"/>
                  <a:gd name="T9" fmla="*/ 46 h 46"/>
                  <a:gd name="T10" fmla="*/ 16 w 33"/>
                  <a:gd name="T11" fmla="*/ 44 h 46"/>
                  <a:gd name="T12" fmla="*/ 21 w 33"/>
                  <a:gd name="T13" fmla="*/ 41 h 46"/>
                  <a:gd name="T14" fmla="*/ 23 w 33"/>
                  <a:gd name="T15" fmla="*/ 46 h 46"/>
                  <a:gd name="T16" fmla="*/ 10 w 33"/>
                  <a:gd name="T17" fmla="*/ 34 h 46"/>
                  <a:gd name="T18" fmla="*/ 9 w 33"/>
                  <a:gd name="T19" fmla="*/ 30 h 46"/>
                  <a:gd name="T20" fmla="*/ 8 w 33"/>
                  <a:gd name="T21" fmla="*/ 28 h 46"/>
                  <a:gd name="T22" fmla="*/ 14 w 33"/>
                  <a:gd name="T23" fmla="*/ 26 h 46"/>
                  <a:gd name="T24" fmla="*/ 14 w 33"/>
                  <a:gd name="T25" fmla="*/ 28 h 46"/>
                  <a:gd name="T26" fmla="*/ 15 w 33"/>
                  <a:gd name="T27" fmla="*/ 32 h 46"/>
                  <a:gd name="T28" fmla="*/ 10 w 33"/>
                  <a:gd name="T29" fmla="*/ 34 h 46"/>
                  <a:gd name="T30" fmla="*/ 2 w 33"/>
                  <a:gd name="T31" fmla="*/ 19 h 46"/>
                  <a:gd name="T32" fmla="*/ 0 w 33"/>
                  <a:gd name="T33" fmla="*/ 12 h 46"/>
                  <a:gd name="T34" fmla="*/ 0 w 33"/>
                  <a:gd name="T35" fmla="*/ 12 h 46"/>
                  <a:gd name="T36" fmla="*/ 5 w 33"/>
                  <a:gd name="T37" fmla="*/ 12 h 46"/>
                  <a:gd name="T38" fmla="*/ 7 w 33"/>
                  <a:gd name="T39" fmla="*/ 16 h 46"/>
                  <a:gd name="T40" fmla="*/ 4 w 33"/>
                  <a:gd name="T41" fmla="*/ 18 h 46"/>
                  <a:gd name="T42" fmla="*/ 2 w 33"/>
                  <a:gd name="T43" fmla="*/ 19 h 46"/>
                  <a:gd name="T44" fmla="*/ 32 w 33"/>
                  <a:gd name="T45" fmla="*/ 11 h 46"/>
                  <a:gd name="T46" fmla="*/ 26 w 33"/>
                  <a:gd name="T47" fmla="*/ 10 h 46"/>
                  <a:gd name="T48" fmla="*/ 28 w 33"/>
                  <a:gd name="T49" fmla="*/ 4 h 46"/>
                  <a:gd name="T50" fmla="*/ 33 w 33"/>
                  <a:gd name="T51" fmla="*/ 6 h 46"/>
                  <a:gd name="T52" fmla="*/ 32 w 33"/>
                  <a:gd name="T53" fmla="*/ 11 h 46"/>
                  <a:gd name="T54" fmla="*/ 13 w 33"/>
                  <a:gd name="T55" fmla="*/ 8 h 46"/>
                  <a:gd name="T56" fmla="*/ 10 w 33"/>
                  <a:gd name="T57" fmla="*/ 3 h 46"/>
                  <a:gd name="T58" fmla="*/ 11 w 33"/>
                  <a:gd name="T59" fmla="*/ 3 h 46"/>
                  <a:gd name="T60" fmla="*/ 14 w 33"/>
                  <a:gd name="T61" fmla="*/ 1 h 46"/>
                  <a:gd name="T62" fmla="*/ 16 w 33"/>
                  <a:gd name="T63" fmla="*/ 0 h 46"/>
                  <a:gd name="T64" fmla="*/ 17 w 33"/>
                  <a:gd name="T65" fmla="*/ 6 h 46"/>
                  <a:gd name="T66" fmla="*/ 17 w 33"/>
                  <a:gd name="T67" fmla="*/ 6 h 46"/>
                  <a:gd name="T68" fmla="*/ 13 w 33"/>
                  <a:gd name="T69"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 h="46">
                    <a:moveTo>
                      <a:pt x="23" y="46"/>
                    </a:moveTo>
                    <a:cubicBezTo>
                      <a:pt x="20" y="45"/>
                      <a:pt x="20" y="45"/>
                      <a:pt x="20" y="45"/>
                    </a:cubicBezTo>
                    <a:cubicBezTo>
                      <a:pt x="18" y="43"/>
                      <a:pt x="18" y="43"/>
                      <a:pt x="18" y="43"/>
                    </a:cubicBezTo>
                    <a:cubicBezTo>
                      <a:pt x="20" y="45"/>
                      <a:pt x="20" y="45"/>
                      <a:pt x="20" y="45"/>
                    </a:cubicBezTo>
                    <a:cubicBezTo>
                      <a:pt x="17" y="46"/>
                      <a:pt x="17" y="46"/>
                      <a:pt x="17" y="46"/>
                    </a:cubicBezTo>
                    <a:cubicBezTo>
                      <a:pt x="17" y="46"/>
                      <a:pt x="17" y="45"/>
                      <a:pt x="16" y="44"/>
                    </a:cubicBezTo>
                    <a:cubicBezTo>
                      <a:pt x="21" y="41"/>
                      <a:pt x="21" y="41"/>
                      <a:pt x="21" y="41"/>
                    </a:cubicBezTo>
                    <a:cubicBezTo>
                      <a:pt x="24" y="45"/>
                      <a:pt x="23" y="46"/>
                      <a:pt x="23" y="46"/>
                    </a:cubicBezTo>
                    <a:close/>
                    <a:moveTo>
                      <a:pt x="10" y="34"/>
                    </a:moveTo>
                    <a:cubicBezTo>
                      <a:pt x="9" y="32"/>
                      <a:pt x="9" y="31"/>
                      <a:pt x="9" y="30"/>
                    </a:cubicBezTo>
                    <a:cubicBezTo>
                      <a:pt x="8" y="28"/>
                      <a:pt x="8" y="28"/>
                      <a:pt x="8" y="28"/>
                    </a:cubicBezTo>
                    <a:cubicBezTo>
                      <a:pt x="14" y="26"/>
                      <a:pt x="14" y="26"/>
                      <a:pt x="14" y="26"/>
                    </a:cubicBezTo>
                    <a:cubicBezTo>
                      <a:pt x="14" y="28"/>
                      <a:pt x="14" y="28"/>
                      <a:pt x="14" y="28"/>
                    </a:cubicBezTo>
                    <a:cubicBezTo>
                      <a:pt x="15" y="29"/>
                      <a:pt x="15" y="31"/>
                      <a:pt x="15" y="32"/>
                    </a:cubicBezTo>
                    <a:lnTo>
                      <a:pt x="10" y="34"/>
                    </a:lnTo>
                    <a:close/>
                    <a:moveTo>
                      <a:pt x="2" y="19"/>
                    </a:moveTo>
                    <a:cubicBezTo>
                      <a:pt x="0" y="17"/>
                      <a:pt x="0" y="14"/>
                      <a:pt x="0" y="12"/>
                    </a:cubicBezTo>
                    <a:cubicBezTo>
                      <a:pt x="0" y="12"/>
                      <a:pt x="0" y="12"/>
                      <a:pt x="0" y="12"/>
                    </a:cubicBezTo>
                    <a:cubicBezTo>
                      <a:pt x="5" y="12"/>
                      <a:pt x="5" y="12"/>
                      <a:pt x="5" y="12"/>
                    </a:cubicBezTo>
                    <a:cubicBezTo>
                      <a:pt x="5" y="13"/>
                      <a:pt x="6" y="14"/>
                      <a:pt x="7" y="16"/>
                    </a:cubicBezTo>
                    <a:cubicBezTo>
                      <a:pt x="4" y="18"/>
                      <a:pt x="4" y="18"/>
                      <a:pt x="4" y="18"/>
                    </a:cubicBezTo>
                    <a:lnTo>
                      <a:pt x="2" y="19"/>
                    </a:lnTo>
                    <a:close/>
                    <a:moveTo>
                      <a:pt x="32" y="11"/>
                    </a:moveTo>
                    <a:cubicBezTo>
                      <a:pt x="32" y="11"/>
                      <a:pt x="29" y="11"/>
                      <a:pt x="26" y="10"/>
                    </a:cubicBezTo>
                    <a:cubicBezTo>
                      <a:pt x="28" y="4"/>
                      <a:pt x="28" y="4"/>
                      <a:pt x="28" y="4"/>
                    </a:cubicBezTo>
                    <a:cubicBezTo>
                      <a:pt x="31" y="5"/>
                      <a:pt x="33" y="6"/>
                      <a:pt x="33" y="6"/>
                    </a:cubicBezTo>
                    <a:lnTo>
                      <a:pt x="32" y="11"/>
                    </a:lnTo>
                    <a:close/>
                    <a:moveTo>
                      <a:pt x="13" y="8"/>
                    </a:moveTo>
                    <a:cubicBezTo>
                      <a:pt x="10" y="3"/>
                      <a:pt x="10" y="3"/>
                      <a:pt x="10" y="3"/>
                    </a:cubicBezTo>
                    <a:cubicBezTo>
                      <a:pt x="11" y="3"/>
                      <a:pt x="11" y="3"/>
                      <a:pt x="11" y="3"/>
                    </a:cubicBezTo>
                    <a:cubicBezTo>
                      <a:pt x="12" y="2"/>
                      <a:pt x="13" y="1"/>
                      <a:pt x="14" y="1"/>
                    </a:cubicBezTo>
                    <a:cubicBezTo>
                      <a:pt x="15" y="0"/>
                      <a:pt x="15" y="0"/>
                      <a:pt x="16" y="0"/>
                    </a:cubicBezTo>
                    <a:cubicBezTo>
                      <a:pt x="17" y="6"/>
                      <a:pt x="17" y="6"/>
                      <a:pt x="17" y="6"/>
                    </a:cubicBezTo>
                    <a:cubicBezTo>
                      <a:pt x="17" y="6"/>
                      <a:pt x="17" y="6"/>
                      <a:pt x="17" y="6"/>
                    </a:cubicBezTo>
                    <a:cubicBezTo>
                      <a:pt x="16" y="6"/>
                      <a:pt x="15" y="7"/>
                      <a:pt x="13"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4" name="îṧliḍe">
                <a:extLst>
                  <a:ext uri="{FF2B5EF4-FFF2-40B4-BE49-F238E27FC236}">
                    <a16:creationId xmlns:a16="http://schemas.microsoft.com/office/drawing/2014/main" xmlns="" id="{E9B826B5-AE7D-4028-B119-A6CF478F0F52}"/>
                  </a:ext>
                </a:extLst>
              </p:cNvPr>
              <p:cNvSpPr/>
              <p:nvPr/>
            </p:nvSpPr>
            <p:spPr bwMode="auto">
              <a:xfrm>
                <a:off x="4818063" y="4652963"/>
                <a:ext cx="177800" cy="212725"/>
              </a:xfrm>
              <a:custGeom>
                <a:avLst/>
                <a:gdLst>
                  <a:gd name="T0" fmla="*/ 23 w 83"/>
                  <a:gd name="T1" fmla="*/ 99 h 99"/>
                  <a:gd name="T2" fmla="*/ 25 w 83"/>
                  <a:gd name="T3" fmla="*/ 93 h 99"/>
                  <a:gd name="T4" fmla="*/ 26 w 83"/>
                  <a:gd name="T5" fmla="*/ 93 h 99"/>
                  <a:gd name="T6" fmla="*/ 25 w 83"/>
                  <a:gd name="T7" fmla="*/ 99 h 99"/>
                  <a:gd name="T8" fmla="*/ 38 w 83"/>
                  <a:gd name="T9" fmla="*/ 90 h 99"/>
                  <a:gd name="T10" fmla="*/ 45 w 83"/>
                  <a:gd name="T11" fmla="*/ 94 h 99"/>
                  <a:gd name="T12" fmla="*/ 2 w 83"/>
                  <a:gd name="T13" fmla="*/ 92 h 99"/>
                  <a:gd name="T14" fmla="*/ 5 w 83"/>
                  <a:gd name="T15" fmla="*/ 84 h 99"/>
                  <a:gd name="T16" fmla="*/ 2 w 83"/>
                  <a:gd name="T17" fmla="*/ 92 h 99"/>
                  <a:gd name="T18" fmla="*/ 17 w 83"/>
                  <a:gd name="T19" fmla="*/ 79 h 99"/>
                  <a:gd name="T20" fmla="*/ 21 w 83"/>
                  <a:gd name="T21" fmla="*/ 76 h 99"/>
                  <a:gd name="T22" fmla="*/ 24 w 83"/>
                  <a:gd name="T23" fmla="*/ 82 h 99"/>
                  <a:gd name="T24" fmla="*/ 51 w 83"/>
                  <a:gd name="T25" fmla="*/ 82 h 99"/>
                  <a:gd name="T26" fmla="*/ 47 w 83"/>
                  <a:gd name="T27" fmla="*/ 75 h 99"/>
                  <a:gd name="T28" fmla="*/ 51 w 83"/>
                  <a:gd name="T29" fmla="*/ 82 h 99"/>
                  <a:gd name="T30" fmla="*/ 8 w 83"/>
                  <a:gd name="T31" fmla="*/ 77 h 99"/>
                  <a:gd name="T32" fmla="*/ 15 w 83"/>
                  <a:gd name="T33" fmla="*/ 73 h 99"/>
                  <a:gd name="T34" fmla="*/ 14 w 83"/>
                  <a:gd name="T35" fmla="*/ 78 h 99"/>
                  <a:gd name="T36" fmla="*/ 41 w 83"/>
                  <a:gd name="T37" fmla="*/ 66 h 99"/>
                  <a:gd name="T38" fmla="*/ 40 w 83"/>
                  <a:gd name="T39" fmla="*/ 60 h 99"/>
                  <a:gd name="T40" fmla="*/ 46 w 83"/>
                  <a:gd name="T41" fmla="*/ 61 h 99"/>
                  <a:gd name="T42" fmla="*/ 41 w 83"/>
                  <a:gd name="T43" fmla="*/ 66 h 99"/>
                  <a:gd name="T44" fmla="*/ 41 w 83"/>
                  <a:gd name="T45" fmla="*/ 47 h 99"/>
                  <a:gd name="T46" fmla="*/ 45 w 83"/>
                  <a:gd name="T47" fmla="*/ 43 h 99"/>
                  <a:gd name="T48" fmla="*/ 46 w 83"/>
                  <a:gd name="T49" fmla="*/ 49 h 99"/>
                  <a:gd name="T50" fmla="*/ 59 w 83"/>
                  <a:gd name="T51" fmla="*/ 36 h 99"/>
                  <a:gd name="T52" fmla="*/ 65 w 83"/>
                  <a:gd name="T53" fmla="*/ 35 h 99"/>
                  <a:gd name="T54" fmla="*/ 65 w 83"/>
                  <a:gd name="T55" fmla="*/ 37 h 99"/>
                  <a:gd name="T56" fmla="*/ 63 w 83"/>
                  <a:gd name="T57" fmla="*/ 42 h 99"/>
                  <a:gd name="T58" fmla="*/ 66 w 83"/>
                  <a:gd name="T59" fmla="*/ 28 h 99"/>
                  <a:gd name="T60" fmla="*/ 73 w 83"/>
                  <a:gd name="T61" fmla="*/ 30 h 99"/>
                  <a:gd name="T62" fmla="*/ 69 w 83"/>
                  <a:gd name="T63" fmla="*/ 34 h 99"/>
                  <a:gd name="T64" fmla="*/ 51 w 83"/>
                  <a:gd name="T65" fmla="*/ 32 h 99"/>
                  <a:gd name="T66" fmla="*/ 45 w 83"/>
                  <a:gd name="T67" fmla="*/ 31 h 99"/>
                  <a:gd name="T68" fmla="*/ 51 w 83"/>
                  <a:gd name="T69" fmla="*/ 26 h 99"/>
                  <a:gd name="T70" fmla="*/ 51 w 83"/>
                  <a:gd name="T71" fmla="*/ 32 h 99"/>
                  <a:gd name="T72" fmla="*/ 57 w 83"/>
                  <a:gd name="T73" fmla="*/ 24 h 99"/>
                  <a:gd name="T74" fmla="*/ 57 w 83"/>
                  <a:gd name="T75" fmla="*/ 18 h 99"/>
                  <a:gd name="T76" fmla="*/ 58 w 83"/>
                  <a:gd name="T77" fmla="*/ 23 h 99"/>
                  <a:gd name="T78" fmla="*/ 78 w 83"/>
                  <a:gd name="T79" fmla="*/ 22 h 99"/>
                  <a:gd name="T80" fmla="*/ 75 w 83"/>
                  <a:gd name="T81" fmla="*/ 16 h 99"/>
                  <a:gd name="T82" fmla="*/ 81 w 83"/>
                  <a:gd name="T83" fmla="*/ 16 h 99"/>
                  <a:gd name="T84" fmla="*/ 78 w 83"/>
                  <a:gd name="T85" fmla="*/ 8 h 99"/>
                  <a:gd name="T86" fmla="*/ 82 w 83"/>
                  <a:gd name="T87" fmla="*/ 0 h 99"/>
                  <a:gd name="T88" fmla="*/ 78 w 83"/>
                  <a:gd name="T89" fmla="*/ 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3" h="99">
                    <a:moveTo>
                      <a:pt x="25" y="99"/>
                    </a:moveTo>
                    <a:cubicBezTo>
                      <a:pt x="24" y="99"/>
                      <a:pt x="24" y="99"/>
                      <a:pt x="23" y="99"/>
                    </a:cubicBezTo>
                    <a:cubicBezTo>
                      <a:pt x="21" y="98"/>
                      <a:pt x="20" y="97"/>
                      <a:pt x="19" y="95"/>
                    </a:cubicBezTo>
                    <a:cubicBezTo>
                      <a:pt x="25" y="93"/>
                      <a:pt x="25" y="93"/>
                      <a:pt x="25" y="93"/>
                    </a:cubicBezTo>
                    <a:cubicBezTo>
                      <a:pt x="25" y="93"/>
                      <a:pt x="24" y="93"/>
                      <a:pt x="24" y="93"/>
                    </a:cubicBezTo>
                    <a:cubicBezTo>
                      <a:pt x="25" y="93"/>
                      <a:pt x="26" y="93"/>
                      <a:pt x="26" y="93"/>
                    </a:cubicBezTo>
                    <a:cubicBezTo>
                      <a:pt x="28" y="98"/>
                      <a:pt x="28" y="98"/>
                      <a:pt x="28" y="98"/>
                    </a:cubicBezTo>
                    <a:cubicBezTo>
                      <a:pt x="27" y="99"/>
                      <a:pt x="26" y="99"/>
                      <a:pt x="25" y="99"/>
                    </a:cubicBezTo>
                    <a:close/>
                    <a:moveTo>
                      <a:pt x="38" y="96"/>
                    </a:moveTo>
                    <a:cubicBezTo>
                      <a:pt x="38" y="90"/>
                      <a:pt x="38" y="90"/>
                      <a:pt x="38" y="90"/>
                    </a:cubicBezTo>
                    <a:cubicBezTo>
                      <a:pt x="40" y="90"/>
                      <a:pt x="41" y="89"/>
                      <a:pt x="42" y="89"/>
                    </a:cubicBezTo>
                    <a:cubicBezTo>
                      <a:pt x="45" y="94"/>
                      <a:pt x="45" y="94"/>
                      <a:pt x="45" y="94"/>
                    </a:cubicBezTo>
                    <a:cubicBezTo>
                      <a:pt x="44" y="95"/>
                      <a:pt x="41" y="96"/>
                      <a:pt x="38" y="96"/>
                    </a:cubicBezTo>
                    <a:close/>
                    <a:moveTo>
                      <a:pt x="2" y="92"/>
                    </a:moveTo>
                    <a:cubicBezTo>
                      <a:pt x="0" y="87"/>
                      <a:pt x="0" y="87"/>
                      <a:pt x="0" y="87"/>
                    </a:cubicBezTo>
                    <a:cubicBezTo>
                      <a:pt x="5" y="84"/>
                      <a:pt x="5" y="84"/>
                      <a:pt x="5" y="84"/>
                    </a:cubicBezTo>
                    <a:cubicBezTo>
                      <a:pt x="8" y="90"/>
                      <a:pt x="8" y="90"/>
                      <a:pt x="8" y="90"/>
                    </a:cubicBezTo>
                    <a:lnTo>
                      <a:pt x="2" y="92"/>
                    </a:lnTo>
                    <a:close/>
                    <a:moveTo>
                      <a:pt x="19" y="83"/>
                    </a:moveTo>
                    <a:cubicBezTo>
                      <a:pt x="18" y="81"/>
                      <a:pt x="18" y="81"/>
                      <a:pt x="17" y="79"/>
                    </a:cubicBezTo>
                    <a:cubicBezTo>
                      <a:pt x="16" y="79"/>
                      <a:pt x="16" y="79"/>
                      <a:pt x="16" y="79"/>
                    </a:cubicBezTo>
                    <a:cubicBezTo>
                      <a:pt x="21" y="76"/>
                      <a:pt x="21" y="76"/>
                      <a:pt x="21" y="76"/>
                    </a:cubicBezTo>
                    <a:cubicBezTo>
                      <a:pt x="22" y="76"/>
                      <a:pt x="22" y="76"/>
                      <a:pt x="22" y="76"/>
                    </a:cubicBezTo>
                    <a:cubicBezTo>
                      <a:pt x="23" y="78"/>
                      <a:pt x="24" y="79"/>
                      <a:pt x="24" y="82"/>
                    </a:cubicBezTo>
                    <a:lnTo>
                      <a:pt x="19" y="83"/>
                    </a:lnTo>
                    <a:close/>
                    <a:moveTo>
                      <a:pt x="51" y="82"/>
                    </a:moveTo>
                    <a:cubicBezTo>
                      <a:pt x="46" y="80"/>
                      <a:pt x="46" y="80"/>
                      <a:pt x="46" y="80"/>
                    </a:cubicBezTo>
                    <a:cubicBezTo>
                      <a:pt x="46" y="78"/>
                      <a:pt x="47" y="76"/>
                      <a:pt x="47" y="75"/>
                    </a:cubicBezTo>
                    <a:cubicBezTo>
                      <a:pt x="53" y="75"/>
                      <a:pt x="53" y="75"/>
                      <a:pt x="53" y="75"/>
                    </a:cubicBezTo>
                    <a:cubicBezTo>
                      <a:pt x="53" y="77"/>
                      <a:pt x="52" y="79"/>
                      <a:pt x="51" y="82"/>
                    </a:cubicBezTo>
                    <a:close/>
                    <a:moveTo>
                      <a:pt x="8" y="78"/>
                    </a:moveTo>
                    <a:cubicBezTo>
                      <a:pt x="8" y="77"/>
                      <a:pt x="8" y="77"/>
                      <a:pt x="8" y="77"/>
                    </a:cubicBezTo>
                    <a:cubicBezTo>
                      <a:pt x="8" y="75"/>
                      <a:pt x="9" y="73"/>
                      <a:pt x="9" y="71"/>
                    </a:cubicBezTo>
                    <a:cubicBezTo>
                      <a:pt x="15" y="73"/>
                      <a:pt x="15" y="73"/>
                      <a:pt x="15" y="73"/>
                    </a:cubicBezTo>
                    <a:cubicBezTo>
                      <a:pt x="14" y="74"/>
                      <a:pt x="14" y="75"/>
                      <a:pt x="14" y="77"/>
                    </a:cubicBezTo>
                    <a:cubicBezTo>
                      <a:pt x="14" y="78"/>
                      <a:pt x="14" y="78"/>
                      <a:pt x="14" y="78"/>
                    </a:cubicBezTo>
                    <a:lnTo>
                      <a:pt x="8" y="78"/>
                    </a:lnTo>
                    <a:close/>
                    <a:moveTo>
                      <a:pt x="41" y="66"/>
                    </a:moveTo>
                    <a:cubicBezTo>
                      <a:pt x="40" y="65"/>
                      <a:pt x="40" y="63"/>
                      <a:pt x="40" y="61"/>
                    </a:cubicBezTo>
                    <a:cubicBezTo>
                      <a:pt x="40" y="60"/>
                      <a:pt x="40" y="60"/>
                      <a:pt x="40" y="60"/>
                    </a:cubicBezTo>
                    <a:cubicBezTo>
                      <a:pt x="46" y="59"/>
                      <a:pt x="46" y="59"/>
                      <a:pt x="46" y="59"/>
                    </a:cubicBezTo>
                    <a:cubicBezTo>
                      <a:pt x="46" y="61"/>
                      <a:pt x="46" y="61"/>
                      <a:pt x="46" y="61"/>
                    </a:cubicBezTo>
                    <a:cubicBezTo>
                      <a:pt x="46" y="62"/>
                      <a:pt x="46" y="63"/>
                      <a:pt x="47" y="64"/>
                    </a:cubicBezTo>
                    <a:lnTo>
                      <a:pt x="41" y="66"/>
                    </a:lnTo>
                    <a:close/>
                    <a:moveTo>
                      <a:pt x="46" y="49"/>
                    </a:moveTo>
                    <a:cubicBezTo>
                      <a:pt x="41" y="47"/>
                      <a:pt x="41" y="47"/>
                      <a:pt x="41" y="47"/>
                    </a:cubicBezTo>
                    <a:cubicBezTo>
                      <a:pt x="42" y="46"/>
                      <a:pt x="42" y="45"/>
                      <a:pt x="43" y="44"/>
                    </a:cubicBezTo>
                    <a:cubicBezTo>
                      <a:pt x="45" y="44"/>
                      <a:pt x="45" y="43"/>
                      <a:pt x="45" y="43"/>
                    </a:cubicBezTo>
                    <a:cubicBezTo>
                      <a:pt x="50" y="45"/>
                      <a:pt x="50" y="45"/>
                      <a:pt x="50" y="45"/>
                    </a:cubicBezTo>
                    <a:cubicBezTo>
                      <a:pt x="49" y="47"/>
                      <a:pt x="48" y="48"/>
                      <a:pt x="46" y="49"/>
                    </a:cubicBezTo>
                    <a:close/>
                    <a:moveTo>
                      <a:pt x="63" y="42"/>
                    </a:moveTo>
                    <a:cubicBezTo>
                      <a:pt x="61" y="42"/>
                      <a:pt x="59" y="41"/>
                      <a:pt x="59" y="36"/>
                    </a:cubicBezTo>
                    <a:cubicBezTo>
                      <a:pt x="59" y="36"/>
                      <a:pt x="59" y="35"/>
                      <a:pt x="59" y="35"/>
                    </a:cubicBezTo>
                    <a:cubicBezTo>
                      <a:pt x="65" y="35"/>
                      <a:pt x="65" y="35"/>
                      <a:pt x="65" y="35"/>
                    </a:cubicBezTo>
                    <a:cubicBezTo>
                      <a:pt x="65" y="35"/>
                      <a:pt x="65" y="36"/>
                      <a:pt x="65" y="36"/>
                    </a:cubicBezTo>
                    <a:cubicBezTo>
                      <a:pt x="65" y="37"/>
                      <a:pt x="65" y="37"/>
                      <a:pt x="65" y="37"/>
                    </a:cubicBezTo>
                    <a:cubicBezTo>
                      <a:pt x="65" y="37"/>
                      <a:pt x="65" y="37"/>
                      <a:pt x="65" y="37"/>
                    </a:cubicBezTo>
                    <a:lnTo>
                      <a:pt x="63" y="42"/>
                    </a:lnTo>
                    <a:close/>
                    <a:moveTo>
                      <a:pt x="69" y="34"/>
                    </a:moveTo>
                    <a:cubicBezTo>
                      <a:pt x="67" y="32"/>
                      <a:pt x="66" y="30"/>
                      <a:pt x="66" y="28"/>
                    </a:cubicBezTo>
                    <a:cubicBezTo>
                      <a:pt x="71" y="28"/>
                      <a:pt x="71" y="28"/>
                      <a:pt x="71" y="28"/>
                    </a:cubicBezTo>
                    <a:cubicBezTo>
                      <a:pt x="71" y="28"/>
                      <a:pt x="72" y="29"/>
                      <a:pt x="73" y="30"/>
                    </a:cubicBezTo>
                    <a:cubicBezTo>
                      <a:pt x="74" y="31"/>
                      <a:pt x="74" y="31"/>
                      <a:pt x="74" y="32"/>
                    </a:cubicBezTo>
                    <a:cubicBezTo>
                      <a:pt x="69" y="34"/>
                      <a:pt x="69" y="34"/>
                      <a:pt x="69" y="34"/>
                    </a:cubicBezTo>
                    <a:cubicBezTo>
                      <a:pt x="69" y="34"/>
                      <a:pt x="69" y="34"/>
                      <a:pt x="69" y="34"/>
                    </a:cubicBezTo>
                    <a:close/>
                    <a:moveTo>
                      <a:pt x="51" y="32"/>
                    </a:moveTo>
                    <a:cubicBezTo>
                      <a:pt x="45" y="32"/>
                      <a:pt x="45" y="32"/>
                      <a:pt x="45" y="32"/>
                    </a:cubicBezTo>
                    <a:cubicBezTo>
                      <a:pt x="45" y="31"/>
                      <a:pt x="45" y="31"/>
                      <a:pt x="45" y="31"/>
                    </a:cubicBezTo>
                    <a:cubicBezTo>
                      <a:pt x="45" y="29"/>
                      <a:pt x="45" y="28"/>
                      <a:pt x="45" y="27"/>
                    </a:cubicBezTo>
                    <a:cubicBezTo>
                      <a:pt x="51" y="26"/>
                      <a:pt x="51" y="26"/>
                      <a:pt x="51" y="26"/>
                    </a:cubicBezTo>
                    <a:cubicBezTo>
                      <a:pt x="51" y="28"/>
                      <a:pt x="51" y="29"/>
                      <a:pt x="51" y="31"/>
                    </a:cubicBezTo>
                    <a:lnTo>
                      <a:pt x="51" y="32"/>
                    </a:lnTo>
                    <a:close/>
                    <a:moveTo>
                      <a:pt x="58" y="24"/>
                    </a:moveTo>
                    <a:cubicBezTo>
                      <a:pt x="58" y="24"/>
                      <a:pt x="58" y="24"/>
                      <a:pt x="57" y="24"/>
                    </a:cubicBezTo>
                    <a:cubicBezTo>
                      <a:pt x="56" y="18"/>
                      <a:pt x="56" y="18"/>
                      <a:pt x="56" y="18"/>
                    </a:cubicBezTo>
                    <a:cubicBezTo>
                      <a:pt x="56" y="18"/>
                      <a:pt x="57" y="18"/>
                      <a:pt x="57" y="18"/>
                    </a:cubicBezTo>
                    <a:cubicBezTo>
                      <a:pt x="62" y="18"/>
                      <a:pt x="64" y="20"/>
                      <a:pt x="64" y="23"/>
                    </a:cubicBezTo>
                    <a:cubicBezTo>
                      <a:pt x="58" y="23"/>
                      <a:pt x="58" y="23"/>
                      <a:pt x="58" y="23"/>
                    </a:cubicBezTo>
                    <a:cubicBezTo>
                      <a:pt x="58" y="23"/>
                      <a:pt x="58" y="24"/>
                      <a:pt x="58" y="24"/>
                    </a:cubicBezTo>
                    <a:close/>
                    <a:moveTo>
                      <a:pt x="78" y="22"/>
                    </a:moveTo>
                    <a:cubicBezTo>
                      <a:pt x="74" y="17"/>
                      <a:pt x="74" y="17"/>
                      <a:pt x="74" y="17"/>
                    </a:cubicBezTo>
                    <a:cubicBezTo>
                      <a:pt x="75" y="16"/>
                      <a:pt x="75" y="16"/>
                      <a:pt x="75" y="16"/>
                    </a:cubicBezTo>
                    <a:cubicBezTo>
                      <a:pt x="80" y="13"/>
                      <a:pt x="80" y="13"/>
                      <a:pt x="80" y="13"/>
                    </a:cubicBezTo>
                    <a:cubicBezTo>
                      <a:pt x="81" y="14"/>
                      <a:pt x="81" y="15"/>
                      <a:pt x="81" y="16"/>
                    </a:cubicBezTo>
                    <a:cubicBezTo>
                      <a:pt x="81" y="19"/>
                      <a:pt x="79" y="21"/>
                      <a:pt x="78" y="22"/>
                    </a:cubicBezTo>
                    <a:close/>
                    <a:moveTo>
                      <a:pt x="78" y="8"/>
                    </a:moveTo>
                    <a:cubicBezTo>
                      <a:pt x="76" y="2"/>
                      <a:pt x="76" y="2"/>
                      <a:pt x="76" y="2"/>
                    </a:cubicBezTo>
                    <a:cubicBezTo>
                      <a:pt x="78" y="1"/>
                      <a:pt x="81" y="1"/>
                      <a:pt x="82" y="0"/>
                    </a:cubicBezTo>
                    <a:cubicBezTo>
                      <a:pt x="83" y="6"/>
                      <a:pt x="83" y="6"/>
                      <a:pt x="83" y="6"/>
                    </a:cubicBezTo>
                    <a:cubicBezTo>
                      <a:pt x="82" y="6"/>
                      <a:pt x="80" y="7"/>
                      <a:pt x="78"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5" name="îsļîde">
                <a:extLst>
                  <a:ext uri="{FF2B5EF4-FFF2-40B4-BE49-F238E27FC236}">
                    <a16:creationId xmlns:a16="http://schemas.microsoft.com/office/drawing/2014/main" xmlns="" id="{F5D47356-D7AF-47F8-92E3-E0AB93DA0E37}"/>
                  </a:ext>
                </a:extLst>
              </p:cNvPr>
              <p:cNvSpPr/>
              <p:nvPr/>
            </p:nvSpPr>
            <p:spPr bwMode="auto">
              <a:xfrm>
                <a:off x="5021263" y="4745038"/>
                <a:ext cx="153988" cy="220663"/>
              </a:xfrm>
              <a:custGeom>
                <a:avLst/>
                <a:gdLst>
                  <a:gd name="T0" fmla="*/ 66 w 72"/>
                  <a:gd name="T1" fmla="*/ 98 h 103"/>
                  <a:gd name="T2" fmla="*/ 72 w 72"/>
                  <a:gd name="T3" fmla="*/ 98 h 103"/>
                  <a:gd name="T4" fmla="*/ 67 w 72"/>
                  <a:gd name="T5" fmla="*/ 103 h 103"/>
                  <a:gd name="T6" fmla="*/ 60 w 72"/>
                  <a:gd name="T7" fmla="*/ 91 h 103"/>
                  <a:gd name="T8" fmla="*/ 62 w 72"/>
                  <a:gd name="T9" fmla="*/ 86 h 103"/>
                  <a:gd name="T10" fmla="*/ 66 w 72"/>
                  <a:gd name="T11" fmla="*/ 88 h 103"/>
                  <a:gd name="T12" fmla="*/ 60 w 72"/>
                  <a:gd name="T13" fmla="*/ 81 h 103"/>
                  <a:gd name="T14" fmla="*/ 56 w 72"/>
                  <a:gd name="T15" fmla="*/ 76 h 103"/>
                  <a:gd name="T16" fmla="*/ 61 w 72"/>
                  <a:gd name="T17" fmla="*/ 74 h 103"/>
                  <a:gd name="T18" fmla="*/ 60 w 72"/>
                  <a:gd name="T19" fmla="*/ 81 h 103"/>
                  <a:gd name="T20" fmla="*/ 47 w 72"/>
                  <a:gd name="T21" fmla="*/ 64 h 103"/>
                  <a:gd name="T22" fmla="*/ 55 w 72"/>
                  <a:gd name="T23" fmla="*/ 64 h 103"/>
                  <a:gd name="T24" fmla="*/ 53 w 72"/>
                  <a:gd name="T25" fmla="*/ 64 h 103"/>
                  <a:gd name="T26" fmla="*/ 49 w 72"/>
                  <a:gd name="T27" fmla="*/ 67 h 103"/>
                  <a:gd name="T28" fmla="*/ 60 w 72"/>
                  <a:gd name="T29" fmla="*/ 56 h 103"/>
                  <a:gd name="T30" fmla="*/ 61 w 72"/>
                  <a:gd name="T31" fmla="*/ 51 h 103"/>
                  <a:gd name="T32" fmla="*/ 66 w 72"/>
                  <a:gd name="T33" fmla="*/ 51 h 103"/>
                  <a:gd name="T34" fmla="*/ 7 w 72"/>
                  <a:gd name="T35" fmla="*/ 49 h 103"/>
                  <a:gd name="T36" fmla="*/ 3 w 72"/>
                  <a:gd name="T37" fmla="*/ 42 h 103"/>
                  <a:gd name="T38" fmla="*/ 7 w 72"/>
                  <a:gd name="T39" fmla="*/ 49 h 103"/>
                  <a:gd name="T40" fmla="*/ 54 w 72"/>
                  <a:gd name="T41" fmla="*/ 41 h 103"/>
                  <a:gd name="T42" fmla="*/ 58 w 72"/>
                  <a:gd name="T43" fmla="*/ 36 h 103"/>
                  <a:gd name="T44" fmla="*/ 60 w 72"/>
                  <a:gd name="T45" fmla="*/ 43 h 103"/>
                  <a:gd name="T46" fmla="*/ 2 w 72"/>
                  <a:gd name="T47" fmla="*/ 33 h 103"/>
                  <a:gd name="T48" fmla="*/ 0 w 72"/>
                  <a:gd name="T49" fmla="*/ 27 h 103"/>
                  <a:gd name="T50" fmla="*/ 6 w 72"/>
                  <a:gd name="T51" fmla="*/ 28 h 103"/>
                  <a:gd name="T52" fmla="*/ 6 w 72"/>
                  <a:gd name="T53" fmla="*/ 29 h 103"/>
                  <a:gd name="T54" fmla="*/ 2 w 72"/>
                  <a:gd name="T55" fmla="*/ 33 h 103"/>
                  <a:gd name="T56" fmla="*/ 47 w 72"/>
                  <a:gd name="T57" fmla="*/ 25 h 103"/>
                  <a:gd name="T58" fmla="*/ 49 w 72"/>
                  <a:gd name="T59" fmla="*/ 19 h 103"/>
                  <a:gd name="T60" fmla="*/ 53 w 72"/>
                  <a:gd name="T61" fmla="*/ 26 h 103"/>
                  <a:gd name="T62" fmla="*/ 15 w 72"/>
                  <a:gd name="T63" fmla="*/ 26 h 103"/>
                  <a:gd name="T64" fmla="*/ 15 w 72"/>
                  <a:gd name="T65" fmla="*/ 18 h 103"/>
                  <a:gd name="T66" fmla="*/ 21 w 72"/>
                  <a:gd name="T67" fmla="*/ 20 h 103"/>
                  <a:gd name="T68" fmla="*/ 18 w 72"/>
                  <a:gd name="T69" fmla="*/ 23 h 103"/>
                  <a:gd name="T70" fmla="*/ 44 w 72"/>
                  <a:gd name="T71" fmla="*/ 20 h 103"/>
                  <a:gd name="T72" fmla="*/ 38 w 72"/>
                  <a:gd name="T73" fmla="*/ 17 h 103"/>
                  <a:gd name="T74" fmla="*/ 44 w 72"/>
                  <a:gd name="T75" fmla="*/ 13 h 103"/>
                  <a:gd name="T76" fmla="*/ 44 w 72"/>
                  <a:gd name="T77" fmla="*/ 16 h 103"/>
                  <a:gd name="T78" fmla="*/ 44 w 72"/>
                  <a:gd name="T79" fmla="*/ 20 h 103"/>
                  <a:gd name="T80" fmla="*/ 21 w 72"/>
                  <a:gd name="T81" fmla="*/ 7 h 103"/>
                  <a:gd name="T82" fmla="*/ 24 w 72"/>
                  <a:gd name="T83" fmla="*/ 3 h 103"/>
                  <a:gd name="T84" fmla="*/ 29 w 72"/>
                  <a:gd name="T85" fmla="*/ 6 h 103"/>
                  <a:gd name="T86" fmla="*/ 37 w 72"/>
                  <a:gd name="T87" fmla="*/ 7 h 103"/>
                  <a:gd name="T88" fmla="*/ 32 w 72"/>
                  <a:gd name="T89" fmla="*/ 5 h 103"/>
                  <a:gd name="T90" fmla="*/ 32 w 72"/>
                  <a:gd name="T91" fmla="*/ 1 h 103"/>
                  <a:gd name="T92" fmla="*/ 38 w 72"/>
                  <a:gd name="T93" fmla="*/ 3 h 103"/>
                  <a:gd name="T94" fmla="*/ 37 w 72"/>
                  <a:gd name="T95" fmla="*/ 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2" h="103">
                    <a:moveTo>
                      <a:pt x="67" y="103"/>
                    </a:moveTo>
                    <a:cubicBezTo>
                      <a:pt x="66" y="101"/>
                      <a:pt x="66" y="99"/>
                      <a:pt x="66" y="98"/>
                    </a:cubicBezTo>
                    <a:cubicBezTo>
                      <a:pt x="66" y="97"/>
                      <a:pt x="66" y="96"/>
                      <a:pt x="67" y="95"/>
                    </a:cubicBezTo>
                    <a:cubicBezTo>
                      <a:pt x="72" y="98"/>
                      <a:pt x="72" y="98"/>
                      <a:pt x="72" y="98"/>
                    </a:cubicBezTo>
                    <a:cubicBezTo>
                      <a:pt x="71" y="98"/>
                      <a:pt x="72" y="99"/>
                      <a:pt x="72" y="101"/>
                    </a:cubicBezTo>
                    <a:lnTo>
                      <a:pt x="67" y="103"/>
                    </a:lnTo>
                    <a:close/>
                    <a:moveTo>
                      <a:pt x="65" y="93"/>
                    </a:moveTo>
                    <a:cubicBezTo>
                      <a:pt x="63" y="93"/>
                      <a:pt x="61" y="93"/>
                      <a:pt x="60" y="91"/>
                    </a:cubicBezTo>
                    <a:cubicBezTo>
                      <a:pt x="59" y="91"/>
                      <a:pt x="59" y="91"/>
                      <a:pt x="58" y="90"/>
                    </a:cubicBezTo>
                    <a:cubicBezTo>
                      <a:pt x="62" y="86"/>
                      <a:pt x="62" y="86"/>
                      <a:pt x="62" y="86"/>
                    </a:cubicBezTo>
                    <a:cubicBezTo>
                      <a:pt x="62" y="86"/>
                      <a:pt x="62" y="86"/>
                      <a:pt x="63" y="87"/>
                    </a:cubicBezTo>
                    <a:cubicBezTo>
                      <a:pt x="64" y="87"/>
                      <a:pt x="65" y="88"/>
                      <a:pt x="66" y="88"/>
                    </a:cubicBezTo>
                    <a:lnTo>
                      <a:pt x="65" y="93"/>
                    </a:lnTo>
                    <a:close/>
                    <a:moveTo>
                      <a:pt x="60" y="81"/>
                    </a:moveTo>
                    <a:cubicBezTo>
                      <a:pt x="59" y="80"/>
                      <a:pt x="57" y="79"/>
                      <a:pt x="56" y="77"/>
                    </a:cubicBezTo>
                    <a:cubicBezTo>
                      <a:pt x="56" y="76"/>
                      <a:pt x="56" y="76"/>
                      <a:pt x="56" y="76"/>
                    </a:cubicBezTo>
                    <a:cubicBezTo>
                      <a:pt x="61" y="73"/>
                      <a:pt x="61" y="73"/>
                      <a:pt x="61" y="73"/>
                    </a:cubicBezTo>
                    <a:cubicBezTo>
                      <a:pt x="61" y="74"/>
                      <a:pt x="61" y="74"/>
                      <a:pt x="61" y="74"/>
                    </a:cubicBezTo>
                    <a:cubicBezTo>
                      <a:pt x="62" y="75"/>
                      <a:pt x="63" y="76"/>
                      <a:pt x="64" y="77"/>
                    </a:cubicBezTo>
                    <a:lnTo>
                      <a:pt x="60" y="81"/>
                    </a:lnTo>
                    <a:close/>
                    <a:moveTo>
                      <a:pt x="49" y="67"/>
                    </a:moveTo>
                    <a:cubicBezTo>
                      <a:pt x="48" y="66"/>
                      <a:pt x="47" y="65"/>
                      <a:pt x="47" y="64"/>
                    </a:cubicBezTo>
                    <a:cubicBezTo>
                      <a:pt x="47" y="63"/>
                      <a:pt x="48" y="60"/>
                      <a:pt x="53" y="59"/>
                    </a:cubicBezTo>
                    <a:cubicBezTo>
                      <a:pt x="55" y="64"/>
                      <a:pt x="55" y="64"/>
                      <a:pt x="55" y="64"/>
                    </a:cubicBezTo>
                    <a:cubicBezTo>
                      <a:pt x="53" y="65"/>
                      <a:pt x="53" y="65"/>
                      <a:pt x="53" y="65"/>
                    </a:cubicBezTo>
                    <a:cubicBezTo>
                      <a:pt x="53" y="65"/>
                      <a:pt x="53" y="65"/>
                      <a:pt x="53" y="64"/>
                    </a:cubicBezTo>
                    <a:cubicBezTo>
                      <a:pt x="53" y="64"/>
                      <a:pt x="53" y="64"/>
                      <a:pt x="53" y="64"/>
                    </a:cubicBezTo>
                    <a:lnTo>
                      <a:pt x="49" y="67"/>
                    </a:lnTo>
                    <a:close/>
                    <a:moveTo>
                      <a:pt x="66" y="57"/>
                    </a:moveTo>
                    <a:cubicBezTo>
                      <a:pt x="60" y="56"/>
                      <a:pt x="60" y="56"/>
                      <a:pt x="60" y="56"/>
                    </a:cubicBezTo>
                    <a:cubicBezTo>
                      <a:pt x="61" y="55"/>
                      <a:pt x="61" y="53"/>
                      <a:pt x="61" y="51"/>
                    </a:cubicBezTo>
                    <a:cubicBezTo>
                      <a:pt x="61" y="51"/>
                      <a:pt x="61" y="51"/>
                      <a:pt x="61" y="51"/>
                    </a:cubicBezTo>
                    <a:cubicBezTo>
                      <a:pt x="66" y="51"/>
                      <a:pt x="66" y="51"/>
                      <a:pt x="66" y="51"/>
                    </a:cubicBezTo>
                    <a:cubicBezTo>
                      <a:pt x="66" y="51"/>
                      <a:pt x="66" y="51"/>
                      <a:pt x="66" y="51"/>
                    </a:cubicBezTo>
                    <a:cubicBezTo>
                      <a:pt x="66" y="53"/>
                      <a:pt x="66" y="55"/>
                      <a:pt x="66" y="57"/>
                    </a:cubicBezTo>
                    <a:close/>
                    <a:moveTo>
                      <a:pt x="7" y="49"/>
                    </a:moveTo>
                    <a:cubicBezTo>
                      <a:pt x="2" y="47"/>
                      <a:pt x="2" y="47"/>
                      <a:pt x="2" y="47"/>
                    </a:cubicBezTo>
                    <a:cubicBezTo>
                      <a:pt x="2" y="45"/>
                      <a:pt x="3" y="44"/>
                      <a:pt x="3" y="42"/>
                    </a:cubicBezTo>
                    <a:cubicBezTo>
                      <a:pt x="9" y="42"/>
                      <a:pt x="9" y="42"/>
                      <a:pt x="9" y="42"/>
                    </a:cubicBezTo>
                    <a:cubicBezTo>
                      <a:pt x="9" y="44"/>
                      <a:pt x="8" y="47"/>
                      <a:pt x="7" y="49"/>
                    </a:cubicBezTo>
                    <a:close/>
                    <a:moveTo>
                      <a:pt x="54" y="43"/>
                    </a:moveTo>
                    <a:cubicBezTo>
                      <a:pt x="54" y="43"/>
                      <a:pt x="54" y="42"/>
                      <a:pt x="54" y="41"/>
                    </a:cubicBezTo>
                    <a:cubicBezTo>
                      <a:pt x="54" y="40"/>
                      <a:pt x="54" y="40"/>
                      <a:pt x="54" y="39"/>
                    </a:cubicBezTo>
                    <a:cubicBezTo>
                      <a:pt x="58" y="36"/>
                      <a:pt x="58" y="36"/>
                      <a:pt x="58" y="36"/>
                    </a:cubicBezTo>
                    <a:cubicBezTo>
                      <a:pt x="59" y="37"/>
                      <a:pt x="60" y="38"/>
                      <a:pt x="60" y="41"/>
                    </a:cubicBezTo>
                    <a:cubicBezTo>
                      <a:pt x="60" y="42"/>
                      <a:pt x="60" y="42"/>
                      <a:pt x="60" y="43"/>
                    </a:cubicBezTo>
                    <a:lnTo>
                      <a:pt x="54" y="43"/>
                    </a:lnTo>
                    <a:close/>
                    <a:moveTo>
                      <a:pt x="2" y="33"/>
                    </a:moveTo>
                    <a:cubicBezTo>
                      <a:pt x="1" y="32"/>
                      <a:pt x="0" y="31"/>
                      <a:pt x="0" y="29"/>
                    </a:cubicBezTo>
                    <a:cubicBezTo>
                      <a:pt x="0" y="28"/>
                      <a:pt x="0" y="27"/>
                      <a:pt x="0" y="27"/>
                    </a:cubicBezTo>
                    <a:cubicBezTo>
                      <a:pt x="0" y="26"/>
                      <a:pt x="1" y="25"/>
                      <a:pt x="1" y="25"/>
                    </a:cubicBezTo>
                    <a:cubicBezTo>
                      <a:pt x="6" y="28"/>
                      <a:pt x="6" y="28"/>
                      <a:pt x="6" y="28"/>
                    </a:cubicBezTo>
                    <a:cubicBezTo>
                      <a:pt x="6" y="28"/>
                      <a:pt x="6" y="28"/>
                      <a:pt x="6" y="29"/>
                    </a:cubicBezTo>
                    <a:cubicBezTo>
                      <a:pt x="6" y="29"/>
                      <a:pt x="6" y="29"/>
                      <a:pt x="6" y="29"/>
                    </a:cubicBezTo>
                    <a:cubicBezTo>
                      <a:pt x="4" y="31"/>
                      <a:pt x="4" y="31"/>
                      <a:pt x="4" y="31"/>
                    </a:cubicBezTo>
                    <a:lnTo>
                      <a:pt x="2" y="33"/>
                    </a:lnTo>
                    <a:close/>
                    <a:moveTo>
                      <a:pt x="48" y="29"/>
                    </a:moveTo>
                    <a:cubicBezTo>
                      <a:pt x="48" y="28"/>
                      <a:pt x="47" y="26"/>
                      <a:pt x="47" y="25"/>
                    </a:cubicBezTo>
                    <a:cubicBezTo>
                      <a:pt x="46" y="25"/>
                      <a:pt x="47" y="25"/>
                      <a:pt x="47" y="25"/>
                    </a:cubicBezTo>
                    <a:cubicBezTo>
                      <a:pt x="49" y="19"/>
                      <a:pt x="49" y="19"/>
                      <a:pt x="49" y="19"/>
                    </a:cubicBezTo>
                    <a:cubicBezTo>
                      <a:pt x="50" y="20"/>
                      <a:pt x="51" y="21"/>
                      <a:pt x="52" y="23"/>
                    </a:cubicBezTo>
                    <a:cubicBezTo>
                      <a:pt x="52" y="24"/>
                      <a:pt x="53" y="25"/>
                      <a:pt x="53" y="26"/>
                    </a:cubicBezTo>
                    <a:lnTo>
                      <a:pt x="48" y="29"/>
                    </a:lnTo>
                    <a:close/>
                    <a:moveTo>
                      <a:pt x="15" y="26"/>
                    </a:moveTo>
                    <a:cubicBezTo>
                      <a:pt x="13" y="20"/>
                      <a:pt x="13" y="20"/>
                      <a:pt x="13" y="20"/>
                    </a:cubicBezTo>
                    <a:cubicBezTo>
                      <a:pt x="14" y="19"/>
                      <a:pt x="14" y="19"/>
                      <a:pt x="15" y="18"/>
                    </a:cubicBezTo>
                    <a:cubicBezTo>
                      <a:pt x="15" y="18"/>
                      <a:pt x="15" y="18"/>
                      <a:pt x="16" y="17"/>
                    </a:cubicBezTo>
                    <a:cubicBezTo>
                      <a:pt x="21" y="20"/>
                      <a:pt x="21" y="20"/>
                      <a:pt x="21" y="20"/>
                    </a:cubicBezTo>
                    <a:cubicBezTo>
                      <a:pt x="20" y="21"/>
                      <a:pt x="19" y="22"/>
                      <a:pt x="19" y="22"/>
                    </a:cubicBezTo>
                    <a:cubicBezTo>
                      <a:pt x="19" y="23"/>
                      <a:pt x="18" y="23"/>
                      <a:pt x="18" y="23"/>
                    </a:cubicBezTo>
                    <a:cubicBezTo>
                      <a:pt x="17" y="24"/>
                      <a:pt x="16" y="25"/>
                      <a:pt x="15" y="26"/>
                    </a:cubicBezTo>
                    <a:close/>
                    <a:moveTo>
                      <a:pt x="44" y="20"/>
                    </a:moveTo>
                    <a:cubicBezTo>
                      <a:pt x="38" y="20"/>
                      <a:pt x="38" y="20"/>
                      <a:pt x="38" y="20"/>
                    </a:cubicBezTo>
                    <a:cubicBezTo>
                      <a:pt x="38" y="19"/>
                      <a:pt x="38" y="18"/>
                      <a:pt x="38" y="17"/>
                    </a:cubicBezTo>
                    <a:cubicBezTo>
                      <a:pt x="39" y="16"/>
                      <a:pt x="39" y="16"/>
                      <a:pt x="39" y="16"/>
                    </a:cubicBezTo>
                    <a:cubicBezTo>
                      <a:pt x="44" y="13"/>
                      <a:pt x="44" y="13"/>
                      <a:pt x="44" y="13"/>
                    </a:cubicBezTo>
                    <a:cubicBezTo>
                      <a:pt x="44" y="14"/>
                      <a:pt x="44" y="15"/>
                      <a:pt x="44" y="16"/>
                    </a:cubicBezTo>
                    <a:cubicBezTo>
                      <a:pt x="44" y="16"/>
                      <a:pt x="44" y="16"/>
                      <a:pt x="44" y="16"/>
                    </a:cubicBezTo>
                    <a:cubicBezTo>
                      <a:pt x="44" y="17"/>
                      <a:pt x="44" y="17"/>
                      <a:pt x="44" y="18"/>
                    </a:cubicBezTo>
                    <a:cubicBezTo>
                      <a:pt x="44" y="19"/>
                      <a:pt x="44" y="19"/>
                      <a:pt x="44" y="20"/>
                    </a:cubicBezTo>
                    <a:close/>
                    <a:moveTo>
                      <a:pt x="25" y="11"/>
                    </a:moveTo>
                    <a:cubicBezTo>
                      <a:pt x="21" y="7"/>
                      <a:pt x="21" y="7"/>
                      <a:pt x="21" y="7"/>
                    </a:cubicBezTo>
                    <a:cubicBezTo>
                      <a:pt x="22" y="6"/>
                      <a:pt x="23" y="5"/>
                      <a:pt x="24" y="3"/>
                    </a:cubicBezTo>
                    <a:cubicBezTo>
                      <a:pt x="24" y="3"/>
                      <a:pt x="24" y="3"/>
                      <a:pt x="24" y="3"/>
                    </a:cubicBezTo>
                    <a:cubicBezTo>
                      <a:pt x="29" y="6"/>
                      <a:pt x="29" y="6"/>
                      <a:pt x="29" y="6"/>
                    </a:cubicBezTo>
                    <a:cubicBezTo>
                      <a:pt x="29" y="6"/>
                      <a:pt x="29" y="6"/>
                      <a:pt x="29" y="6"/>
                    </a:cubicBezTo>
                    <a:cubicBezTo>
                      <a:pt x="28" y="8"/>
                      <a:pt x="27" y="10"/>
                      <a:pt x="25" y="11"/>
                    </a:cubicBezTo>
                    <a:close/>
                    <a:moveTo>
                      <a:pt x="37" y="7"/>
                    </a:moveTo>
                    <a:cubicBezTo>
                      <a:pt x="32" y="5"/>
                      <a:pt x="32" y="5"/>
                      <a:pt x="32" y="5"/>
                    </a:cubicBezTo>
                    <a:cubicBezTo>
                      <a:pt x="32" y="5"/>
                      <a:pt x="32" y="5"/>
                      <a:pt x="32" y="5"/>
                    </a:cubicBezTo>
                    <a:cubicBezTo>
                      <a:pt x="32" y="4"/>
                      <a:pt x="32" y="3"/>
                      <a:pt x="32" y="3"/>
                    </a:cubicBezTo>
                    <a:cubicBezTo>
                      <a:pt x="32" y="2"/>
                      <a:pt x="32" y="1"/>
                      <a:pt x="32" y="1"/>
                    </a:cubicBezTo>
                    <a:cubicBezTo>
                      <a:pt x="38" y="0"/>
                      <a:pt x="38" y="0"/>
                      <a:pt x="38" y="0"/>
                    </a:cubicBezTo>
                    <a:cubicBezTo>
                      <a:pt x="38" y="1"/>
                      <a:pt x="38" y="2"/>
                      <a:pt x="38" y="3"/>
                    </a:cubicBezTo>
                    <a:cubicBezTo>
                      <a:pt x="38" y="4"/>
                      <a:pt x="38" y="5"/>
                      <a:pt x="38" y="6"/>
                    </a:cubicBezTo>
                    <a:cubicBezTo>
                      <a:pt x="38" y="6"/>
                      <a:pt x="38" y="7"/>
                      <a:pt x="37"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6" name="îşḻîďé">
                <a:extLst>
                  <a:ext uri="{FF2B5EF4-FFF2-40B4-BE49-F238E27FC236}">
                    <a16:creationId xmlns:a16="http://schemas.microsoft.com/office/drawing/2014/main" xmlns="" id="{76BB7B37-E196-45C0-A832-681DE6B186A9}"/>
                  </a:ext>
                </a:extLst>
              </p:cNvPr>
              <p:cNvSpPr/>
              <p:nvPr/>
            </p:nvSpPr>
            <p:spPr bwMode="auto">
              <a:xfrm>
                <a:off x="5181600" y="4926013"/>
                <a:ext cx="273050" cy="385763"/>
              </a:xfrm>
              <a:custGeom>
                <a:avLst/>
                <a:gdLst>
                  <a:gd name="T0" fmla="*/ 123 w 127"/>
                  <a:gd name="T1" fmla="*/ 179 h 180"/>
                  <a:gd name="T2" fmla="*/ 127 w 127"/>
                  <a:gd name="T3" fmla="*/ 175 h 180"/>
                  <a:gd name="T4" fmla="*/ 112 w 127"/>
                  <a:gd name="T5" fmla="*/ 178 h 180"/>
                  <a:gd name="T6" fmla="*/ 107 w 127"/>
                  <a:gd name="T7" fmla="*/ 171 h 180"/>
                  <a:gd name="T8" fmla="*/ 112 w 127"/>
                  <a:gd name="T9" fmla="*/ 178 h 180"/>
                  <a:gd name="T10" fmla="*/ 95 w 127"/>
                  <a:gd name="T11" fmla="*/ 165 h 180"/>
                  <a:gd name="T12" fmla="*/ 102 w 127"/>
                  <a:gd name="T13" fmla="*/ 166 h 180"/>
                  <a:gd name="T14" fmla="*/ 89 w 127"/>
                  <a:gd name="T15" fmla="*/ 160 h 180"/>
                  <a:gd name="T16" fmla="*/ 87 w 127"/>
                  <a:gd name="T17" fmla="*/ 152 h 180"/>
                  <a:gd name="T18" fmla="*/ 89 w 127"/>
                  <a:gd name="T19" fmla="*/ 160 h 180"/>
                  <a:gd name="T20" fmla="*/ 82 w 127"/>
                  <a:gd name="T21" fmla="*/ 142 h 180"/>
                  <a:gd name="T22" fmla="*/ 90 w 127"/>
                  <a:gd name="T23" fmla="*/ 143 h 180"/>
                  <a:gd name="T24" fmla="*/ 74 w 127"/>
                  <a:gd name="T25" fmla="*/ 134 h 180"/>
                  <a:gd name="T26" fmla="*/ 70 w 127"/>
                  <a:gd name="T27" fmla="*/ 130 h 180"/>
                  <a:gd name="T28" fmla="*/ 76 w 127"/>
                  <a:gd name="T29" fmla="*/ 130 h 180"/>
                  <a:gd name="T30" fmla="*/ 75 w 127"/>
                  <a:gd name="T31" fmla="*/ 128 h 180"/>
                  <a:gd name="T32" fmla="*/ 74 w 127"/>
                  <a:gd name="T33" fmla="*/ 134 h 180"/>
                  <a:gd name="T34" fmla="*/ 79 w 127"/>
                  <a:gd name="T35" fmla="*/ 118 h 180"/>
                  <a:gd name="T36" fmla="*/ 71 w 127"/>
                  <a:gd name="T37" fmla="*/ 118 h 180"/>
                  <a:gd name="T38" fmla="*/ 75 w 127"/>
                  <a:gd name="T39" fmla="*/ 114 h 180"/>
                  <a:gd name="T40" fmla="*/ 79 w 127"/>
                  <a:gd name="T41" fmla="*/ 115 h 180"/>
                  <a:gd name="T42" fmla="*/ 80 w 127"/>
                  <a:gd name="T43" fmla="*/ 113 h 180"/>
                  <a:gd name="T44" fmla="*/ 83 w 127"/>
                  <a:gd name="T45" fmla="*/ 119 h 180"/>
                  <a:gd name="T46" fmla="*/ 71 w 127"/>
                  <a:gd name="T47" fmla="*/ 105 h 180"/>
                  <a:gd name="T48" fmla="*/ 72 w 127"/>
                  <a:gd name="T49" fmla="*/ 98 h 180"/>
                  <a:gd name="T50" fmla="*/ 71 w 127"/>
                  <a:gd name="T51" fmla="*/ 105 h 180"/>
                  <a:gd name="T52" fmla="*/ 60 w 127"/>
                  <a:gd name="T53" fmla="*/ 94 h 180"/>
                  <a:gd name="T54" fmla="*/ 61 w 127"/>
                  <a:gd name="T55" fmla="*/ 87 h 180"/>
                  <a:gd name="T56" fmla="*/ 66 w 127"/>
                  <a:gd name="T57" fmla="*/ 91 h 180"/>
                  <a:gd name="T58" fmla="*/ 60 w 127"/>
                  <a:gd name="T59" fmla="*/ 82 h 180"/>
                  <a:gd name="T60" fmla="*/ 57 w 127"/>
                  <a:gd name="T61" fmla="*/ 77 h 180"/>
                  <a:gd name="T62" fmla="*/ 63 w 127"/>
                  <a:gd name="T63" fmla="*/ 77 h 180"/>
                  <a:gd name="T64" fmla="*/ 60 w 127"/>
                  <a:gd name="T65" fmla="*/ 82 h 180"/>
                  <a:gd name="T66" fmla="*/ 47 w 127"/>
                  <a:gd name="T67" fmla="*/ 66 h 180"/>
                  <a:gd name="T68" fmla="*/ 52 w 127"/>
                  <a:gd name="T69" fmla="*/ 62 h 180"/>
                  <a:gd name="T70" fmla="*/ 54 w 127"/>
                  <a:gd name="T71" fmla="*/ 68 h 180"/>
                  <a:gd name="T72" fmla="*/ 42 w 127"/>
                  <a:gd name="T73" fmla="*/ 54 h 180"/>
                  <a:gd name="T74" fmla="*/ 43 w 127"/>
                  <a:gd name="T75" fmla="*/ 45 h 180"/>
                  <a:gd name="T76" fmla="*/ 42 w 127"/>
                  <a:gd name="T77" fmla="*/ 54 h 180"/>
                  <a:gd name="T78" fmla="*/ 35 w 127"/>
                  <a:gd name="T79" fmla="*/ 38 h 180"/>
                  <a:gd name="T80" fmla="*/ 35 w 127"/>
                  <a:gd name="T81" fmla="*/ 34 h 180"/>
                  <a:gd name="T82" fmla="*/ 40 w 127"/>
                  <a:gd name="T83" fmla="*/ 31 h 180"/>
                  <a:gd name="T84" fmla="*/ 41 w 127"/>
                  <a:gd name="T85" fmla="*/ 35 h 180"/>
                  <a:gd name="T86" fmla="*/ 41 w 127"/>
                  <a:gd name="T87" fmla="*/ 38 h 180"/>
                  <a:gd name="T88" fmla="*/ 28 w 127"/>
                  <a:gd name="T89" fmla="*/ 22 h 180"/>
                  <a:gd name="T90" fmla="*/ 32 w 127"/>
                  <a:gd name="T91" fmla="*/ 16 h 180"/>
                  <a:gd name="T92" fmla="*/ 34 w 127"/>
                  <a:gd name="T93" fmla="*/ 22 h 180"/>
                  <a:gd name="T94" fmla="*/ 5 w 127"/>
                  <a:gd name="T95" fmla="*/ 17 h 180"/>
                  <a:gd name="T96" fmla="*/ 2 w 127"/>
                  <a:gd name="T97" fmla="*/ 10 h 180"/>
                  <a:gd name="T98" fmla="*/ 5 w 127"/>
                  <a:gd name="T99" fmla="*/ 17 h 180"/>
                  <a:gd name="T100" fmla="*/ 8 w 127"/>
                  <a:gd name="T101" fmla="*/ 10 h 180"/>
                  <a:gd name="T102" fmla="*/ 14 w 127"/>
                  <a:gd name="T103" fmla="*/ 10 h 180"/>
                  <a:gd name="T104" fmla="*/ 15 w 127"/>
                  <a:gd name="T105" fmla="*/ 16 h 180"/>
                  <a:gd name="T106" fmla="*/ 23 w 127"/>
                  <a:gd name="T107" fmla="*/ 6 h 180"/>
                  <a:gd name="T108" fmla="*/ 23 w 127"/>
                  <a:gd name="T109" fmla="*/ 5 h 180"/>
                  <a:gd name="T110" fmla="*/ 23 w 127"/>
                  <a:gd name="T111" fmla="*/ 0 h 180"/>
                  <a:gd name="T112" fmla="*/ 28 w 127"/>
                  <a:gd name="T113" fmla="*/ 5 h 180"/>
                  <a:gd name="T114" fmla="*/ 23 w 127"/>
                  <a:gd name="T115" fmla="*/ 5 h 180"/>
                  <a:gd name="T116" fmla="*/ 23 w 127"/>
                  <a:gd name="T117" fmla="*/ 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 h="180">
                    <a:moveTo>
                      <a:pt x="125" y="180"/>
                    </a:moveTo>
                    <a:cubicBezTo>
                      <a:pt x="124" y="180"/>
                      <a:pt x="124" y="180"/>
                      <a:pt x="123" y="179"/>
                    </a:cubicBezTo>
                    <a:cubicBezTo>
                      <a:pt x="125" y="174"/>
                      <a:pt x="125" y="174"/>
                      <a:pt x="125" y="174"/>
                    </a:cubicBezTo>
                    <a:cubicBezTo>
                      <a:pt x="126" y="174"/>
                      <a:pt x="127" y="174"/>
                      <a:pt x="127" y="175"/>
                    </a:cubicBezTo>
                    <a:lnTo>
                      <a:pt x="125" y="180"/>
                    </a:lnTo>
                    <a:close/>
                    <a:moveTo>
                      <a:pt x="112" y="178"/>
                    </a:moveTo>
                    <a:cubicBezTo>
                      <a:pt x="110" y="178"/>
                      <a:pt x="108" y="177"/>
                      <a:pt x="106" y="177"/>
                    </a:cubicBezTo>
                    <a:cubicBezTo>
                      <a:pt x="107" y="171"/>
                      <a:pt x="107" y="171"/>
                      <a:pt x="107" y="171"/>
                    </a:cubicBezTo>
                    <a:cubicBezTo>
                      <a:pt x="109" y="172"/>
                      <a:pt x="111" y="172"/>
                      <a:pt x="112" y="172"/>
                    </a:cubicBezTo>
                    <a:lnTo>
                      <a:pt x="112" y="178"/>
                    </a:lnTo>
                    <a:close/>
                    <a:moveTo>
                      <a:pt x="96" y="167"/>
                    </a:moveTo>
                    <a:cubicBezTo>
                      <a:pt x="96" y="165"/>
                      <a:pt x="95" y="165"/>
                      <a:pt x="95" y="165"/>
                    </a:cubicBezTo>
                    <a:cubicBezTo>
                      <a:pt x="96" y="159"/>
                      <a:pt x="96" y="159"/>
                      <a:pt x="96" y="159"/>
                    </a:cubicBezTo>
                    <a:cubicBezTo>
                      <a:pt x="100" y="160"/>
                      <a:pt x="101" y="164"/>
                      <a:pt x="102" y="166"/>
                    </a:cubicBezTo>
                    <a:lnTo>
                      <a:pt x="96" y="167"/>
                    </a:lnTo>
                    <a:close/>
                    <a:moveTo>
                      <a:pt x="89" y="160"/>
                    </a:moveTo>
                    <a:cubicBezTo>
                      <a:pt x="83" y="160"/>
                      <a:pt x="83" y="160"/>
                      <a:pt x="83" y="160"/>
                    </a:cubicBezTo>
                    <a:cubicBezTo>
                      <a:pt x="83" y="156"/>
                      <a:pt x="84" y="154"/>
                      <a:pt x="87" y="152"/>
                    </a:cubicBezTo>
                    <a:cubicBezTo>
                      <a:pt x="90" y="157"/>
                      <a:pt x="90" y="157"/>
                      <a:pt x="90" y="157"/>
                    </a:cubicBezTo>
                    <a:cubicBezTo>
                      <a:pt x="89" y="158"/>
                      <a:pt x="89" y="158"/>
                      <a:pt x="89" y="160"/>
                    </a:cubicBezTo>
                    <a:close/>
                    <a:moveTo>
                      <a:pt x="85" y="147"/>
                    </a:moveTo>
                    <a:cubicBezTo>
                      <a:pt x="84" y="145"/>
                      <a:pt x="83" y="143"/>
                      <a:pt x="82" y="142"/>
                    </a:cubicBezTo>
                    <a:cubicBezTo>
                      <a:pt x="87" y="138"/>
                      <a:pt x="87" y="138"/>
                      <a:pt x="87" y="138"/>
                    </a:cubicBezTo>
                    <a:cubicBezTo>
                      <a:pt x="88" y="140"/>
                      <a:pt x="89" y="142"/>
                      <a:pt x="90" y="143"/>
                    </a:cubicBezTo>
                    <a:lnTo>
                      <a:pt x="85" y="147"/>
                    </a:lnTo>
                    <a:close/>
                    <a:moveTo>
                      <a:pt x="74" y="134"/>
                    </a:moveTo>
                    <a:cubicBezTo>
                      <a:pt x="73" y="134"/>
                      <a:pt x="73" y="133"/>
                      <a:pt x="72" y="133"/>
                    </a:cubicBezTo>
                    <a:cubicBezTo>
                      <a:pt x="71" y="133"/>
                      <a:pt x="70" y="131"/>
                      <a:pt x="70" y="130"/>
                    </a:cubicBezTo>
                    <a:cubicBezTo>
                      <a:pt x="70" y="128"/>
                      <a:pt x="71" y="127"/>
                      <a:pt x="72" y="126"/>
                    </a:cubicBezTo>
                    <a:cubicBezTo>
                      <a:pt x="76" y="130"/>
                      <a:pt x="76" y="130"/>
                      <a:pt x="76" y="130"/>
                    </a:cubicBezTo>
                    <a:cubicBezTo>
                      <a:pt x="76" y="130"/>
                      <a:pt x="76" y="130"/>
                      <a:pt x="76" y="130"/>
                    </a:cubicBezTo>
                    <a:cubicBezTo>
                      <a:pt x="76" y="129"/>
                      <a:pt x="75" y="128"/>
                      <a:pt x="75" y="128"/>
                    </a:cubicBezTo>
                    <a:cubicBezTo>
                      <a:pt x="75" y="128"/>
                      <a:pt x="76" y="129"/>
                      <a:pt x="78" y="130"/>
                    </a:cubicBezTo>
                    <a:lnTo>
                      <a:pt x="74" y="134"/>
                    </a:lnTo>
                    <a:close/>
                    <a:moveTo>
                      <a:pt x="82" y="120"/>
                    </a:moveTo>
                    <a:cubicBezTo>
                      <a:pt x="79" y="118"/>
                      <a:pt x="79" y="118"/>
                      <a:pt x="79" y="118"/>
                    </a:cubicBezTo>
                    <a:cubicBezTo>
                      <a:pt x="77" y="120"/>
                      <a:pt x="74" y="120"/>
                      <a:pt x="72" y="119"/>
                    </a:cubicBezTo>
                    <a:cubicBezTo>
                      <a:pt x="71" y="119"/>
                      <a:pt x="71" y="118"/>
                      <a:pt x="71" y="118"/>
                    </a:cubicBezTo>
                    <a:cubicBezTo>
                      <a:pt x="75" y="114"/>
                      <a:pt x="75" y="114"/>
                      <a:pt x="75" y="114"/>
                    </a:cubicBezTo>
                    <a:cubicBezTo>
                      <a:pt x="75" y="114"/>
                      <a:pt x="75" y="114"/>
                      <a:pt x="75" y="114"/>
                    </a:cubicBezTo>
                    <a:cubicBezTo>
                      <a:pt x="75" y="114"/>
                      <a:pt x="75" y="114"/>
                      <a:pt x="75" y="114"/>
                    </a:cubicBezTo>
                    <a:cubicBezTo>
                      <a:pt x="79" y="115"/>
                      <a:pt x="79" y="115"/>
                      <a:pt x="79" y="115"/>
                    </a:cubicBezTo>
                    <a:cubicBezTo>
                      <a:pt x="79" y="115"/>
                      <a:pt x="79" y="115"/>
                      <a:pt x="79" y="115"/>
                    </a:cubicBezTo>
                    <a:cubicBezTo>
                      <a:pt x="79" y="115"/>
                      <a:pt x="80" y="114"/>
                      <a:pt x="80" y="113"/>
                    </a:cubicBezTo>
                    <a:cubicBezTo>
                      <a:pt x="85" y="114"/>
                      <a:pt x="85" y="114"/>
                      <a:pt x="85" y="114"/>
                    </a:cubicBezTo>
                    <a:cubicBezTo>
                      <a:pt x="85" y="116"/>
                      <a:pt x="84" y="118"/>
                      <a:pt x="83" y="119"/>
                    </a:cubicBezTo>
                    <a:cubicBezTo>
                      <a:pt x="83" y="119"/>
                      <a:pt x="83" y="120"/>
                      <a:pt x="82" y="120"/>
                    </a:cubicBezTo>
                    <a:close/>
                    <a:moveTo>
                      <a:pt x="71" y="105"/>
                    </a:moveTo>
                    <a:cubicBezTo>
                      <a:pt x="71" y="104"/>
                      <a:pt x="71" y="104"/>
                      <a:pt x="70" y="103"/>
                    </a:cubicBezTo>
                    <a:cubicBezTo>
                      <a:pt x="72" y="98"/>
                      <a:pt x="72" y="98"/>
                      <a:pt x="72" y="98"/>
                    </a:cubicBezTo>
                    <a:cubicBezTo>
                      <a:pt x="76" y="99"/>
                      <a:pt x="77" y="103"/>
                      <a:pt x="77" y="104"/>
                    </a:cubicBezTo>
                    <a:lnTo>
                      <a:pt x="71" y="105"/>
                    </a:lnTo>
                    <a:close/>
                    <a:moveTo>
                      <a:pt x="61" y="95"/>
                    </a:moveTo>
                    <a:cubicBezTo>
                      <a:pt x="61" y="95"/>
                      <a:pt x="60" y="94"/>
                      <a:pt x="60" y="94"/>
                    </a:cubicBezTo>
                    <a:cubicBezTo>
                      <a:pt x="59" y="93"/>
                      <a:pt x="58" y="92"/>
                      <a:pt x="57" y="91"/>
                    </a:cubicBezTo>
                    <a:cubicBezTo>
                      <a:pt x="61" y="87"/>
                      <a:pt x="61" y="87"/>
                      <a:pt x="61" y="87"/>
                    </a:cubicBezTo>
                    <a:cubicBezTo>
                      <a:pt x="62" y="88"/>
                      <a:pt x="63" y="89"/>
                      <a:pt x="64" y="89"/>
                    </a:cubicBezTo>
                    <a:cubicBezTo>
                      <a:pt x="64" y="90"/>
                      <a:pt x="65" y="91"/>
                      <a:pt x="66" y="91"/>
                    </a:cubicBezTo>
                    <a:lnTo>
                      <a:pt x="61" y="95"/>
                    </a:lnTo>
                    <a:close/>
                    <a:moveTo>
                      <a:pt x="60" y="82"/>
                    </a:moveTo>
                    <a:cubicBezTo>
                      <a:pt x="56" y="78"/>
                      <a:pt x="56" y="78"/>
                      <a:pt x="56" y="78"/>
                    </a:cubicBezTo>
                    <a:cubicBezTo>
                      <a:pt x="56" y="77"/>
                      <a:pt x="57" y="77"/>
                      <a:pt x="57" y="77"/>
                    </a:cubicBezTo>
                    <a:cubicBezTo>
                      <a:pt x="62" y="73"/>
                      <a:pt x="62" y="73"/>
                      <a:pt x="62" y="73"/>
                    </a:cubicBezTo>
                    <a:cubicBezTo>
                      <a:pt x="63" y="74"/>
                      <a:pt x="63" y="75"/>
                      <a:pt x="63" y="77"/>
                    </a:cubicBezTo>
                    <a:cubicBezTo>
                      <a:pt x="63" y="78"/>
                      <a:pt x="63" y="79"/>
                      <a:pt x="61" y="81"/>
                    </a:cubicBezTo>
                    <a:cubicBezTo>
                      <a:pt x="61" y="81"/>
                      <a:pt x="61" y="81"/>
                      <a:pt x="60" y="82"/>
                    </a:cubicBezTo>
                    <a:close/>
                    <a:moveTo>
                      <a:pt x="48" y="69"/>
                    </a:moveTo>
                    <a:cubicBezTo>
                      <a:pt x="48" y="68"/>
                      <a:pt x="47" y="68"/>
                      <a:pt x="47" y="66"/>
                    </a:cubicBezTo>
                    <a:cubicBezTo>
                      <a:pt x="47" y="66"/>
                      <a:pt x="47" y="65"/>
                      <a:pt x="47" y="64"/>
                    </a:cubicBezTo>
                    <a:cubicBezTo>
                      <a:pt x="52" y="62"/>
                      <a:pt x="52" y="62"/>
                      <a:pt x="52" y="62"/>
                    </a:cubicBezTo>
                    <a:cubicBezTo>
                      <a:pt x="53" y="63"/>
                      <a:pt x="53" y="64"/>
                      <a:pt x="53" y="66"/>
                    </a:cubicBezTo>
                    <a:cubicBezTo>
                      <a:pt x="53" y="67"/>
                      <a:pt x="53" y="67"/>
                      <a:pt x="54" y="68"/>
                    </a:cubicBezTo>
                    <a:lnTo>
                      <a:pt x="48" y="69"/>
                    </a:lnTo>
                    <a:close/>
                    <a:moveTo>
                      <a:pt x="42" y="54"/>
                    </a:moveTo>
                    <a:cubicBezTo>
                      <a:pt x="41" y="52"/>
                      <a:pt x="40" y="51"/>
                      <a:pt x="39" y="50"/>
                    </a:cubicBezTo>
                    <a:cubicBezTo>
                      <a:pt x="43" y="45"/>
                      <a:pt x="43" y="45"/>
                      <a:pt x="43" y="45"/>
                    </a:cubicBezTo>
                    <a:cubicBezTo>
                      <a:pt x="45" y="47"/>
                      <a:pt x="47" y="50"/>
                      <a:pt x="47" y="51"/>
                    </a:cubicBezTo>
                    <a:lnTo>
                      <a:pt x="42" y="54"/>
                    </a:lnTo>
                    <a:close/>
                    <a:moveTo>
                      <a:pt x="41" y="38"/>
                    </a:moveTo>
                    <a:cubicBezTo>
                      <a:pt x="35" y="38"/>
                      <a:pt x="35" y="38"/>
                      <a:pt x="35" y="38"/>
                    </a:cubicBezTo>
                    <a:cubicBezTo>
                      <a:pt x="35" y="36"/>
                      <a:pt x="35" y="36"/>
                      <a:pt x="35" y="35"/>
                    </a:cubicBezTo>
                    <a:cubicBezTo>
                      <a:pt x="35" y="35"/>
                      <a:pt x="35" y="34"/>
                      <a:pt x="35" y="34"/>
                    </a:cubicBezTo>
                    <a:cubicBezTo>
                      <a:pt x="35" y="33"/>
                      <a:pt x="35" y="33"/>
                      <a:pt x="35" y="33"/>
                    </a:cubicBezTo>
                    <a:cubicBezTo>
                      <a:pt x="40" y="31"/>
                      <a:pt x="40" y="31"/>
                      <a:pt x="40" y="31"/>
                    </a:cubicBezTo>
                    <a:cubicBezTo>
                      <a:pt x="41" y="32"/>
                      <a:pt x="41" y="33"/>
                      <a:pt x="41" y="34"/>
                    </a:cubicBezTo>
                    <a:cubicBezTo>
                      <a:pt x="41" y="34"/>
                      <a:pt x="41" y="35"/>
                      <a:pt x="41" y="35"/>
                    </a:cubicBezTo>
                    <a:cubicBezTo>
                      <a:pt x="41" y="36"/>
                      <a:pt x="41" y="37"/>
                      <a:pt x="41" y="37"/>
                    </a:cubicBezTo>
                    <a:lnTo>
                      <a:pt x="41" y="38"/>
                    </a:lnTo>
                    <a:close/>
                    <a:moveTo>
                      <a:pt x="28" y="23"/>
                    </a:moveTo>
                    <a:cubicBezTo>
                      <a:pt x="28" y="22"/>
                      <a:pt x="28" y="22"/>
                      <a:pt x="28" y="22"/>
                    </a:cubicBezTo>
                    <a:cubicBezTo>
                      <a:pt x="27" y="21"/>
                      <a:pt x="27" y="19"/>
                      <a:pt x="26" y="18"/>
                    </a:cubicBezTo>
                    <a:cubicBezTo>
                      <a:pt x="32" y="16"/>
                      <a:pt x="32" y="16"/>
                      <a:pt x="32" y="16"/>
                    </a:cubicBezTo>
                    <a:cubicBezTo>
                      <a:pt x="33" y="17"/>
                      <a:pt x="33" y="19"/>
                      <a:pt x="33" y="20"/>
                    </a:cubicBezTo>
                    <a:cubicBezTo>
                      <a:pt x="34" y="22"/>
                      <a:pt x="34" y="22"/>
                      <a:pt x="34" y="22"/>
                    </a:cubicBezTo>
                    <a:lnTo>
                      <a:pt x="28" y="23"/>
                    </a:lnTo>
                    <a:close/>
                    <a:moveTo>
                      <a:pt x="5" y="17"/>
                    </a:moveTo>
                    <a:cubicBezTo>
                      <a:pt x="0" y="15"/>
                      <a:pt x="0" y="15"/>
                      <a:pt x="0" y="15"/>
                    </a:cubicBezTo>
                    <a:cubicBezTo>
                      <a:pt x="0" y="15"/>
                      <a:pt x="1" y="13"/>
                      <a:pt x="2" y="10"/>
                    </a:cubicBezTo>
                    <a:cubicBezTo>
                      <a:pt x="7" y="13"/>
                      <a:pt x="7" y="13"/>
                      <a:pt x="7" y="13"/>
                    </a:cubicBezTo>
                    <a:cubicBezTo>
                      <a:pt x="6" y="15"/>
                      <a:pt x="5" y="17"/>
                      <a:pt x="5" y="17"/>
                    </a:cubicBezTo>
                    <a:close/>
                    <a:moveTo>
                      <a:pt x="14" y="16"/>
                    </a:moveTo>
                    <a:cubicBezTo>
                      <a:pt x="12" y="16"/>
                      <a:pt x="9" y="15"/>
                      <a:pt x="8" y="10"/>
                    </a:cubicBezTo>
                    <a:cubicBezTo>
                      <a:pt x="14" y="8"/>
                      <a:pt x="14" y="8"/>
                      <a:pt x="14" y="8"/>
                    </a:cubicBezTo>
                    <a:cubicBezTo>
                      <a:pt x="14" y="10"/>
                      <a:pt x="14" y="10"/>
                      <a:pt x="14" y="10"/>
                    </a:cubicBezTo>
                    <a:cubicBezTo>
                      <a:pt x="16" y="15"/>
                      <a:pt x="16" y="15"/>
                      <a:pt x="16" y="15"/>
                    </a:cubicBezTo>
                    <a:cubicBezTo>
                      <a:pt x="15" y="16"/>
                      <a:pt x="15" y="16"/>
                      <a:pt x="15" y="16"/>
                    </a:cubicBezTo>
                    <a:cubicBezTo>
                      <a:pt x="14" y="16"/>
                      <a:pt x="14" y="16"/>
                      <a:pt x="14" y="16"/>
                    </a:cubicBezTo>
                    <a:close/>
                    <a:moveTo>
                      <a:pt x="23" y="6"/>
                    </a:moveTo>
                    <a:cubicBezTo>
                      <a:pt x="22" y="6"/>
                      <a:pt x="22" y="6"/>
                      <a:pt x="22" y="5"/>
                    </a:cubicBezTo>
                    <a:cubicBezTo>
                      <a:pt x="23" y="5"/>
                      <a:pt x="23" y="5"/>
                      <a:pt x="23" y="5"/>
                    </a:cubicBezTo>
                    <a:cubicBezTo>
                      <a:pt x="20" y="1"/>
                      <a:pt x="20" y="1"/>
                      <a:pt x="20" y="1"/>
                    </a:cubicBezTo>
                    <a:cubicBezTo>
                      <a:pt x="21" y="0"/>
                      <a:pt x="22" y="0"/>
                      <a:pt x="23" y="0"/>
                    </a:cubicBezTo>
                    <a:cubicBezTo>
                      <a:pt x="24" y="0"/>
                      <a:pt x="24" y="0"/>
                      <a:pt x="24" y="0"/>
                    </a:cubicBezTo>
                    <a:cubicBezTo>
                      <a:pt x="27" y="1"/>
                      <a:pt x="28" y="4"/>
                      <a:pt x="28" y="5"/>
                    </a:cubicBezTo>
                    <a:lnTo>
                      <a:pt x="23" y="6"/>
                    </a:lnTo>
                    <a:close/>
                    <a:moveTo>
                      <a:pt x="23" y="5"/>
                    </a:moveTo>
                    <a:cubicBezTo>
                      <a:pt x="23" y="6"/>
                      <a:pt x="23" y="6"/>
                      <a:pt x="23" y="6"/>
                    </a:cubicBezTo>
                    <a:cubicBezTo>
                      <a:pt x="23" y="6"/>
                      <a:pt x="23" y="6"/>
                      <a:pt x="23" y="6"/>
                    </a:cubicBezTo>
                    <a:lnTo>
                      <a:pt x="23" y="5"/>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7" name="íṡḷîḋê">
                <a:extLst>
                  <a:ext uri="{FF2B5EF4-FFF2-40B4-BE49-F238E27FC236}">
                    <a16:creationId xmlns:a16="http://schemas.microsoft.com/office/drawing/2014/main" xmlns="" id="{C095E95B-765B-4370-B647-BFB589575E15}"/>
                  </a:ext>
                </a:extLst>
              </p:cNvPr>
              <p:cNvSpPr/>
              <p:nvPr/>
            </p:nvSpPr>
            <p:spPr bwMode="auto">
              <a:xfrm>
                <a:off x="5724525" y="5033963"/>
                <a:ext cx="425450" cy="863600"/>
              </a:xfrm>
              <a:custGeom>
                <a:avLst/>
                <a:gdLst>
                  <a:gd name="T0" fmla="*/ 148 w 198"/>
                  <a:gd name="T1" fmla="*/ 388 h 403"/>
                  <a:gd name="T2" fmla="*/ 159 w 198"/>
                  <a:gd name="T3" fmla="*/ 383 h 403"/>
                  <a:gd name="T4" fmla="*/ 174 w 198"/>
                  <a:gd name="T5" fmla="*/ 372 h 403"/>
                  <a:gd name="T6" fmla="*/ 188 w 198"/>
                  <a:gd name="T7" fmla="*/ 377 h 403"/>
                  <a:gd name="T8" fmla="*/ 194 w 198"/>
                  <a:gd name="T9" fmla="*/ 354 h 403"/>
                  <a:gd name="T10" fmla="*/ 192 w 198"/>
                  <a:gd name="T11" fmla="*/ 342 h 403"/>
                  <a:gd name="T12" fmla="*/ 192 w 198"/>
                  <a:gd name="T13" fmla="*/ 343 h 403"/>
                  <a:gd name="T14" fmla="*/ 172 w 198"/>
                  <a:gd name="T15" fmla="*/ 330 h 403"/>
                  <a:gd name="T16" fmla="*/ 183 w 198"/>
                  <a:gd name="T17" fmla="*/ 329 h 403"/>
                  <a:gd name="T18" fmla="*/ 157 w 198"/>
                  <a:gd name="T19" fmla="*/ 327 h 403"/>
                  <a:gd name="T20" fmla="*/ 161 w 198"/>
                  <a:gd name="T21" fmla="*/ 323 h 403"/>
                  <a:gd name="T22" fmla="*/ 120 w 198"/>
                  <a:gd name="T23" fmla="*/ 320 h 403"/>
                  <a:gd name="T24" fmla="*/ 144 w 198"/>
                  <a:gd name="T25" fmla="*/ 323 h 403"/>
                  <a:gd name="T26" fmla="*/ 116 w 198"/>
                  <a:gd name="T27" fmla="*/ 313 h 403"/>
                  <a:gd name="T28" fmla="*/ 121 w 198"/>
                  <a:gd name="T29" fmla="*/ 315 h 403"/>
                  <a:gd name="T30" fmla="*/ 67 w 198"/>
                  <a:gd name="T31" fmla="*/ 300 h 403"/>
                  <a:gd name="T32" fmla="*/ 91 w 198"/>
                  <a:gd name="T33" fmla="*/ 294 h 403"/>
                  <a:gd name="T34" fmla="*/ 80 w 198"/>
                  <a:gd name="T35" fmla="*/ 286 h 403"/>
                  <a:gd name="T36" fmla="*/ 62 w 198"/>
                  <a:gd name="T37" fmla="*/ 279 h 403"/>
                  <a:gd name="T38" fmla="*/ 64 w 198"/>
                  <a:gd name="T39" fmla="*/ 265 h 403"/>
                  <a:gd name="T40" fmla="*/ 69 w 198"/>
                  <a:gd name="T41" fmla="*/ 250 h 403"/>
                  <a:gd name="T42" fmla="*/ 69 w 198"/>
                  <a:gd name="T43" fmla="*/ 232 h 403"/>
                  <a:gd name="T44" fmla="*/ 80 w 198"/>
                  <a:gd name="T45" fmla="*/ 220 h 403"/>
                  <a:gd name="T46" fmla="*/ 75 w 198"/>
                  <a:gd name="T47" fmla="*/ 209 h 403"/>
                  <a:gd name="T48" fmla="*/ 86 w 198"/>
                  <a:gd name="T49" fmla="*/ 215 h 403"/>
                  <a:gd name="T50" fmla="*/ 86 w 198"/>
                  <a:gd name="T51" fmla="*/ 216 h 403"/>
                  <a:gd name="T52" fmla="*/ 72 w 198"/>
                  <a:gd name="T53" fmla="*/ 198 h 403"/>
                  <a:gd name="T54" fmla="*/ 61 w 198"/>
                  <a:gd name="T55" fmla="*/ 194 h 403"/>
                  <a:gd name="T56" fmla="*/ 54 w 198"/>
                  <a:gd name="T57" fmla="*/ 177 h 403"/>
                  <a:gd name="T58" fmla="*/ 56 w 198"/>
                  <a:gd name="T59" fmla="*/ 161 h 403"/>
                  <a:gd name="T60" fmla="*/ 62 w 198"/>
                  <a:gd name="T61" fmla="*/ 144 h 403"/>
                  <a:gd name="T62" fmla="*/ 69 w 198"/>
                  <a:gd name="T63" fmla="*/ 134 h 403"/>
                  <a:gd name="T64" fmla="*/ 76 w 198"/>
                  <a:gd name="T65" fmla="*/ 120 h 403"/>
                  <a:gd name="T66" fmla="*/ 72 w 198"/>
                  <a:gd name="T67" fmla="*/ 104 h 403"/>
                  <a:gd name="T68" fmla="*/ 74 w 198"/>
                  <a:gd name="T69" fmla="*/ 108 h 403"/>
                  <a:gd name="T70" fmla="*/ 30 w 198"/>
                  <a:gd name="T71" fmla="*/ 100 h 403"/>
                  <a:gd name="T72" fmla="*/ 47 w 198"/>
                  <a:gd name="T73" fmla="*/ 98 h 403"/>
                  <a:gd name="T74" fmla="*/ 60 w 198"/>
                  <a:gd name="T75" fmla="*/ 91 h 403"/>
                  <a:gd name="T76" fmla="*/ 8 w 198"/>
                  <a:gd name="T77" fmla="*/ 90 h 403"/>
                  <a:gd name="T78" fmla="*/ 4 w 198"/>
                  <a:gd name="T79" fmla="*/ 77 h 403"/>
                  <a:gd name="T80" fmla="*/ 9 w 198"/>
                  <a:gd name="T81" fmla="*/ 62 h 403"/>
                  <a:gd name="T82" fmla="*/ 1 w 198"/>
                  <a:gd name="T83" fmla="*/ 53 h 403"/>
                  <a:gd name="T84" fmla="*/ 7 w 198"/>
                  <a:gd name="T85" fmla="*/ 53 h 403"/>
                  <a:gd name="T86" fmla="*/ 44 w 198"/>
                  <a:gd name="T87" fmla="*/ 41 h 403"/>
                  <a:gd name="T88" fmla="*/ 44 w 198"/>
                  <a:gd name="T89" fmla="*/ 41 h 403"/>
                  <a:gd name="T90" fmla="*/ 96 w 198"/>
                  <a:gd name="T91" fmla="*/ 39 h 403"/>
                  <a:gd name="T92" fmla="*/ 109 w 198"/>
                  <a:gd name="T93" fmla="*/ 37 h 403"/>
                  <a:gd name="T94" fmla="*/ 124 w 198"/>
                  <a:gd name="T95" fmla="*/ 29 h 403"/>
                  <a:gd name="T96" fmla="*/ 55 w 198"/>
                  <a:gd name="T97" fmla="*/ 26 h 403"/>
                  <a:gd name="T98" fmla="*/ 29 w 198"/>
                  <a:gd name="T99" fmla="*/ 25 h 403"/>
                  <a:gd name="T100" fmla="*/ 69 w 198"/>
                  <a:gd name="T101" fmla="*/ 29 h 403"/>
                  <a:gd name="T102" fmla="*/ 36 w 198"/>
                  <a:gd name="T103" fmla="*/ 24 h 403"/>
                  <a:gd name="T104" fmla="*/ 135 w 198"/>
                  <a:gd name="T105" fmla="*/ 22 h 403"/>
                  <a:gd name="T106" fmla="*/ 141 w 198"/>
                  <a:gd name="T107" fmla="*/ 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8" h="403">
                    <a:moveTo>
                      <a:pt x="138" y="403"/>
                    </a:moveTo>
                    <a:cubicBezTo>
                      <a:pt x="133" y="400"/>
                      <a:pt x="133" y="400"/>
                      <a:pt x="133" y="400"/>
                    </a:cubicBezTo>
                    <a:cubicBezTo>
                      <a:pt x="133" y="400"/>
                      <a:pt x="135" y="398"/>
                      <a:pt x="137" y="395"/>
                    </a:cubicBezTo>
                    <a:cubicBezTo>
                      <a:pt x="142" y="398"/>
                      <a:pt x="142" y="398"/>
                      <a:pt x="142" y="398"/>
                    </a:cubicBezTo>
                    <a:cubicBezTo>
                      <a:pt x="140" y="401"/>
                      <a:pt x="138" y="403"/>
                      <a:pt x="138" y="403"/>
                    </a:cubicBezTo>
                    <a:close/>
                    <a:moveTo>
                      <a:pt x="149" y="393"/>
                    </a:moveTo>
                    <a:cubicBezTo>
                      <a:pt x="148" y="388"/>
                      <a:pt x="148" y="388"/>
                      <a:pt x="148" y="388"/>
                    </a:cubicBezTo>
                    <a:cubicBezTo>
                      <a:pt x="148" y="388"/>
                      <a:pt x="148" y="389"/>
                      <a:pt x="148" y="389"/>
                    </a:cubicBezTo>
                    <a:cubicBezTo>
                      <a:pt x="148" y="387"/>
                      <a:pt x="148" y="387"/>
                      <a:pt x="148" y="387"/>
                    </a:cubicBezTo>
                    <a:cubicBezTo>
                      <a:pt x="153" y="385"/>
                      <a:pt x="153" y="385"/>
                      <a:pt x="153" y="385"/>
                    </a:cubicBezTo>
                    <a:cubicBezTo>
                      <a:pt x="153" y="386"/>
                      <a:pt x="153" y="386"/>
                      <a:pt x="153" y="386"/>
                    </a:cubicBezTo>
                    <a:cubicBezTo>
                      <a:pt x="154" y="387"/>
                      <a:pt x="154" y="388"/>
                      <a:pt x="154" y="389"/>
                    </a:cubicBezTo>
                    <a:cubicBezTo>
                      <a:pt x="154" y="391"/>
                      <a:pt x="152" y="393"/>
                      <a:pt x="149" y="393"/>
                    </a:cubicBezTo>
                    <a:close/>
                    <a:moveTo>
                      <a:pt x="159" y="383"/>
                    </a:moveTo>
                    <a:cubicBezTo>
                      <a:pt x="157" y="377"/>
                      <a:pt x="157" y="377"/>
                      <a:pt x="157" y="377"/>
                    </a:cubicBezTo>
                    <a:cubicBezTo>
                      <a:pt x="158" y="377"/>
                      <a:pt x="160" y="376"/>
                      <a:pt x="161" y="375"/>
                    </a:cubicBezTo>
                    <a:cubicBezTo>
                      <a:pt x="165" y="379"/>
                      <a:pt x="165" y="379"/>
                      <a:pt x="165" y="379"/>
                    </a:cubicBezTo>
                    <a:cubicBezTo>
                      <a:pt x="163" y="381"/>
                      <a:pt x="161" y="382"/>
                      <a:pt x="159" y="383"/>
                    </a:cubicBezTo>
                    <a:close/>
                    <a:moveTo>
                      <a:pt x="174" y="380"/>
                    </a:moveTo>
                    <a:cubicBezTo>
                      <a:pt x="174" y="379"/>
                      <a:pt x="172" y="378"/>
                      <a:pt x="171" y="377"/>
                    </a:cubicBezTo>
                    <a:cubicBezTo>
                      <a:pt x="174" y="372"/>
                      <a:pt x="174" y="372"/>
                      <a:pt x="174" y="372"/>
                    </a:cubicBezTo>
                    <a:cubicBezTo>
                      <a:pt x="176" y="373"/>
                      <a:pt x="178" y="375"/>
                      <a:pt x="179" y="377"/>
                    </a:cubicBezTo>
                    <a:lnTo>
                      <a:pt x="174" y="380"/>
                    </a:lnTo>
                    <a:close/>
                    <a:moveTo>
                      <a:pt x="188" y="377"/>
                    </a:moveTo>
                    <a:cubicBezTo>
                      <a:pt x="183" y="374"/>
                      <a:pt x="183" y="374"/>
                      <a:pt x="183" y="374"/>
                    </a:cubicBezTo>
                    <a:cubicBezTo>
                      <a:pt x="184" y="372"/>
                      <a:pt x="185" y="371"/>
                      <a:pt x="185" y="370"/>
                    </a:cubicBezTo>
                    <a:cubicBezTo>
                      <a:pt x="191" y="371"/>
                      <a:pt x="191" y="371"/>
                      <a:pt x="191" y="371"/>
                    </a:cubicBezTo>
                    <a:cubicBezTo>
                      <a:pt x="191" y="373"/>
                      <a:pt x="190" y="375"/>
                      <a:pt x="188" y="377"/>
                    </a:cubicBezTo>
                    <a:close/>
                    <a:moveTo>
                      <a:pt x="194" y="360"/>
                    </a:moveTo>
                    <a:cubicBezTo>
                      <a:pt x="189" y="359"/>
                      <a:pt x="189" y="359"/>
                      <a:pt x="189" y="359"/>
                    </a:cubicBezTo>
                    <a:cubicBezTo>
                      <a:pt x="189" y="359"/>
                      <a:pt x="189" y="359"/>
                      <a:pt x="189" y="359"/>
                    </a:cubicBezTo>
                    <a:cubicBezTo>
                      <a:pt x="189" y="358"/>
                      <a:pt x="189" y="358"/>
                      <a:pt x="188" y="357"/>
                    </a:cubicBezTo>
                    <a:cubicBezTo>
                      <a:pt x="188" y="356"/>
                      <a:pt x="188" y="355"/>
                      <a:pt x="188" y="354"/>
                    </a:cubicBezTo>
                    <a:cubicBezTo>
                      <a:pt x="191" y="353"/>
                      <a:pt x="191" y="353"/>
                      <a:pt x="191" y="353"/>
                    </a:cubicBezTo>
                    <a:cubicBezTo>
                      <a:pt x="194" y="354"/>
                      <a:pt x="194" y="354"/>
                      <a:pt x="194" y="354"/>
                    </a:cubicBezTo>
                    <a:cubicBezTo>
                      <a:pt x="194" y="354"/>
                      <a:pt x="194" y="355"/>
                      <a:pt x="194" y="356"/>
                    </a:cubicBezTo>
                    <a:cubicBezTo>
                      <a:pt x="194" y="357"/>
                      <a:pt x="195" y="358"/>
                      <a:pt x="195" y="359"/>
                    </a:cubicBezTo>
                    <a:cubicBezTo>
                      <a:pt x="195" y="359"/>
                      <a:pt x="194" y="359"/>
                      <a:pt x="194" y="360"/>
                    </a:cubicBezTo>
                    <a:close/>
                    <a:moveTo>
                      <a:pt x="192" y="343"/>
                    </a:moveTo>
                    <a:cubicBezTo>
                      <a:pt x="195" y="343"/>
                      <a:pt x="195" y="343"/>
                      <a:pt x="195" y="343"/>
                    </a:cubicBezTo>
                    <a:cubicBezTo>
                      <a:pt x="192" y="343"/>
                      <a:pt x="192" y="343"/>
                      <a:pt x="192" y="343"/>
                    </a:cubicBezTo>
                    <a:cubicBezTo>
                      <a:pt x="192" y="343"/>
                      <a:pt x="192" y="342"/>
                      <a:pt x="192" y="342"/>
                    </a:cubicBezTo>
                    <a:cubicBezTo>
                      <a:pt x="192" y="342"/>
                      <a:pt x="191" y="340"/>
                      <a:pt x="191" y="339"/>
                    </a:cubicBezTo>
                    <a:cubicBezTo>
                      <a:pt x="190" y="339"/>
                      <a:pt x="190" y="339"/>
                      <a:pt x="190" y="339"/>
                    </a:cubicBezTo>
                    <a:cubicBezTo>
                      <a:pt x="195" y="336"/>
                      <a:pt x="195" y="336"/>
                      <a:pt x="195" y="336"/>
                    </a:cubicBezTo>
                    <a:cubicBezTo>
                      <a:pt x="196" y="337"/>
                      <a:pt x="196" y="337"/>
                      <a:pt x="196" y="337"/>
                    </a:cubicBezTo>
                    <a:cubicBezTo>
                      <a:pt x="197" y="339"/>
                      <a:pt x="198" y="340"/>
                      <a:pt x="198" y="342"/>
                    </a:cubicBezTo>
                    <a:cubicBezTo>
                      <a:pt x="198" y="343"/>
                      <a:pt x="198" y="343"/>
                      <a:pt x="198" y="343"/>
                    </a:cubicBezTo>
                    <a:lnTo>
                      <a:pt x="192" y="343"/>
                    </a:lnTo>
                    <a:close/>
                    <a:moveTo>
                      <a:pt x="131" y="331"/>
                    </a:moveTo>
                    <a:cubicBezTo>
                      <a:pt x="130" y="330"/>
                      <a:pt x="128" y="329"/>
                      <a:pt x="128" y="326"/>
                    </a:cubicBezTo>
                    <a:cubicBezTo>
                      <a:pt x="128" y="326"/>
                      <a:pt x="128" y="325"/>
                      <a:pt x="127" y="325"/>
                    </a:cubicBezTo>
                    <a:cubicBezTo>
                      <a:pt x="132" y="321"/>
                      <a:pt x="132" y="321"/>
                      <a:pt x="132" y="321"/>
                    </a:cubicBezTo>
                    <a:cubicBezTo>
                      <a:pt x="133" y="322"/>
                      <a:pt x="133" y="324"/>
                      <a:pt x="134" y="325"/>
                    </a:cubicBezTo>
                    <a:lnTo>
                      <a:pt x="131" y="331"/>
                    </a:lnTo>
                    <a:close/>
                    <a:moveTo>
                      <a:pt x="172" y="330"/>
                    </a:moveTo>
                    <a:cubicBezTo>
                      <a:pt x="168" y="326"/>
                      <a:pt x="168" y="326"/>
                      <a:pt x="168" y="326"/>
                    </a:cubicBezTo>
                    <a:cubicBezTo>
                      <a:pt x="168" y="325"/>
                      <a:pt x="169" y="325"/>
                      <a:pt x="169" y="323"/>
                    </a:cubicBezTo>
                    <a:cubicBezTo>
                      <a:pt x="170" y="322"/>
                      <a:pt x="170" y="321"/>
                      <a:pt x="171" y="321"/>
                    </a:cubicBezTo>
                    <a:cubicBezTo>
                      <a:pt x="174" y="326"/>
                      <a:pt x="174" y="326"/>
                      <a:pt x="174" y="326"/>
                    </a:cubicBezTo>
                    <a:cubicBezTo>
                      <a:pt x="175" y="326"/>
                      <a:pt x="175" y="325"/>
                      <a:pt x="175" y="325"/>
                    </a:cubicBezTo>
                    <a:cubicBezTo>
                      <a:pt x="174" y="327"/>
                      <a:pt x="173" y="329"/>
                      <a:pt x="172" y="330"/>
                    </a:cubicBezTo>
                    <a:close/>
                    <a:moveTo>
                      <a:pt x="183" y="329"/>
                    </a:moveTo>
                    <a:cubicBezTo>
                      <a:pt x="182" y="329"/>
                      <a:pt x="182" y="328"/>
                      <a:pt x="182" y="327"/>
                    </a:cubicBezTo>
                    <a:cubicBezTo>
                      <a:pt x="182" y="326"/>
                      <a:pt x="182" y="325"/>
                      <a:pt x="181" y="324"/>
                    </a:cubicBezTo>
                    <a:cubicBezTo>
                      <a:pt x="187" y="322"/>
                      <a:pt x="187" y="322"/>
                      <a:pt x="187" y="322"/>
                    </a:cubicBezTo>
                    <a:cubicBezTo>
                      <a:pt x="187" y="323"/>
                      <a:pt x="187" y="324"/>
                      <a:pt x="188" y="326"/>
                    </a:cubicBezTo>
                    <a:cubicBezTo>
                      <a:pt x="188" y="327"/>
                      <a:pt x="188" y="327"/>
                      <a:pt x="188" y="328"/>
                    </a:cubicBezTo>
                    <a:lnTo>
                      <a:pt x="183" y="329"/>
                    </a:lnTo>
                    <a:close/>
                    <a:moveTo>
                      <a:pt x="157" y="327"/>
                    </a:moveTo>
                    <a:cubicBezTo>
                      <a:pt x="157" y="327"/>
                      <a:pt x="157" y="327"/>
                      <a:pt x="157" y="327"/>
                    </a:cubicBezTo>
                    <a:cubicBezTo>
                      <a:pt x="156" y="326"/>
                      <a:pt x="155" y="325"/>
                      <a:pt x="155" y="325"/>
                    </a:cubicBezTo>
                    <a:cubicBezTo>
                      <a:pt x="155" y="325"/>
                      <a:pt x="154" y="325"/>
                      <a:pt x="154" y="325"/>
                    </a:cubicBezTo>
                    <a:cubicBezTo>
                      <a:pt x="155" y="320"/>
                      <a:pt x="155" y="320"/>
                      <a:pt x="155" y="320"/>
                    </a:cubicBezTo>
                    <a:cubicBezTo>
                      <a:pt x="155" y="320"/>
                      <a:pt x="155" y="320"/>
                      <a:pt x="155" y="320"/>
                    </a:cubicBezTo>
                    <a:cubicBezTo>
                      <a:pt x="158" y="320"/>
                      <a:pt x="159" y="321"/>
                      <a:pt x="161" y="323"/>
                    </a:cubicBezTo>
                    <a:cubicBezTo>
                      <a:pt x="161" y="323"/>
                      <a:pt x="161" y="323"/>
                      <a:pt x="161" y="323"/>
                    </a:cubicBezTo>
                    <a:lnTo>
                      <a:pt x="157" y="327"/>
                    </a:lnTo>
                    <a:close/>
                    <a:moveTo>
                      <a:pt x="118" y="326"/>
                    </a:moveTo>
                    <a:cubicBezTo>
                      <a:pt x="117" y="325"/>
                      <a:pt x="116" y="325"/>
                      <a:pt x="115" y="325"/>
                    </a:cubicBezTo>
                    <a:cubicBezTo>
                      <a:pt x="114" y="324"/>
                      <a:pt x="113" y="324"/>
                      <a:pt x="112" y="323"/>
                    </a:cubicBezTo>
                    <a:cubicBezTo>
                      <a:pt x="115" y="318"/>
                      <a:pt x="115" y="318"/>
                      <a:pt x="115" y="318"/>
                    </a:cubicBezTo>
                    <a:cubicBezTo>
                      <a:pt x="116" y="318"/>
                      <a:pt x="117" y="319"/>
                      <a:pt x="118" y="319"/>
                    </a:cubicBezTo>
                    <a:cubicBezTo>
                      <a:pt x="119" y="320"/>
                      <a:pt x="119" y="320"/>
                      <a:pt x="120" y="320"/>
                    </a:cubicBezTo>
                    <a:lnTo>
                      <a:pt x="118" y="326"/>
                    </a:lnTo>
                    <a:close/>
                    <a:moveTo>
                      <a:pt x="138" y="325"/>
                    </a:moveTo>
                    <a:cubicBezTo>
                      <a:pt x="138" y="325"/>
                      <a:pt x="138" y="324"/>
                      <a:pt x="138" y="324"/>
                    </a:cubicBezTo>
                    <a:cubicBezTo>
                      <a:pt x="138" y="324"/>
                      <a:pt x="138" y="324"/>
                      <a:pt x="138" y="323"/>
                    </a:cubicBezTo>
                    <a:cubicBezTo>
                      <a:pt x="138" y="322"/>
                      <a:pt x="139" y="321"/>
                      <a:pt x="139" y="320"/>
                    </a:cubicBezTo>
                    <a:cubicBezTo>
                      <a:pt x="140" y="319"/>
                      <a:pt x="141" y="318"/>
                      <a:pt x="142" y="317"/>
                    </a:cubicBezTo>
                    <a:cubicBezTo>
                      <a:pt x="144" y="323"/>
                      <a:pt x="144" y="323"/>
                      <a:pt x="144" y="323"/>
                    </a:cubicBezTo>
                    <a:cubicBezTo>
                      <a:pt x="144" y="323"/>
                      <a:pt x="144" y="323"/>
                      <a:pt x="144" y="323"/>
                    </a:cubicBezTo>
                    <a:cubicBezTo>
                      <a:pt x="144" y="323"/>
                      <a:pt x="144" y="323"/>
                      <a:pt x="144" y="323"/>
                    </a:cubicBezTo>
                    <a:cubicBezTo>
                      <a:pt x="144" y="324"/>
                      <a:pt x="144" y="324"/>
                      <a:pt x="144" y="325"/>
                    </a:cubicBezTo>
                    <a:lnTo>
                      <a:pt x="138" y="325"/>
                    </a:lnTo>
                    <a:close/>
                    <a:moveTo>
                      <a:pt x="121" y="315"/>
                    </a:moveTo>
                    <a:cubicBezTo>
                      <a:pt x="116" y="312"/>
                      <a:pt x="116" y="312"/>
                      <a:pt x="116" y="312"/>
                    </a:cubicBezTo>
                    <a:cubicBezTo>
                      <a:pt x="116" y="312"/>
                      <a:pt x="116" y="312"/>
                      <a:pt x="116" y="313"/>
                    </a:cubicBezTo>
                    <a:cubicBezTo>
                      <a:pt x="116" y="313"/>
                      <a:pt x="116" y="313"/>
                      <a:pt x="116" y="313"/>
                    </a:cubicBezTo>
                    <a:cubicBezTo>
                      <a:pt x="116" y="313"/>
                      <a:pt x="116" y="313"/>
                      <a:pt x="116" y="313"/>
                    </a:cubicBezTo>
                    <a:cubicBezTo>
                      <a:pt x="114" y="310"/>
                      <a:pt x="114" y="310"/>
                      <a:pt x="114" y="310"/>
                    </a:cubicBezTo>
                    <a:cubicBezTo>
                      <a:pt x="118" y="307"/>
                      <a:pt x="118" y="307"/>
                      <a:pt x="118" y="307"/>
                    </a:cubicBezTo>
                    <a:cubicBezTo>
                      <a:pt x="120" y="309"/>
                      <a:pt x="120" y="309"/>
                      <a:pt x="120" y="309"/>
                    </a:cubicBezTo>
                    <a:cubicBezTo>
                      <a:pt x="121" y="310"/>
                      <a:pt x="122" y="311"/>
                      <a:pt x="122" y="313"/>
                    </a:cubicBezTo>
                    <a:cubicBezTo>
                      <a:pt x="122" y="313"/>
                      <a:pt x="121" y="314"/>
                      <a:pt x="121" y="315"/>
                    </a:cubicBezTo>
                    <a:close/>
                    <a:moveTo>
                      <a:pt x="67" y="300"/>
                    </a:moveTo>
                    <a:cubicBezTo>
                      <a:pt x="67" y="299"/>
                      <a:pt x="66" y="299"/>
                      <a:pt x="66" y="298"/>
                    </a:cubicBezTo>
                    <a:cubicBezTo>
                      <a:pt x="64" y="294"/>
                      <a:pt x="64" y="294"/>
                      <a:pt x="64" y="294"/>
                    </a:cubicBezTo>
                    <a:cubicBezTo>
                      <a:pt x="69" y="291"/>
                      <a:pt x="69" y="291"/>
                      <a:pt x="69" y="291"/>
                    </a:cubicBezTo>
                    <a:cubicBezTo>
                      <a:pt x="71" y="295"/>
                      <a:pt x="71" y="295"/>
                      <a:pt x="71" y="295"/>
                    </a:cubicBezTo>
                    <a:cubicBezTo>
                      <a:pt x="71" y="295"/>
                      <a:pt x="71" y="296"/>
                      <a:pt x="71" y="296"/>
                    </a:cubicBezTo>
                    <a:lnTo>
                      <a:pt x="67" y="300"/>
                    </a:lnTo>
                    <a:close/>
                    <a:moveTo>
                      <a:pt x="110" y="299"/>
                    </a:moveTo>
                    <a:cubicBezTo>
                      <a:pt x="109" y="298"/>
                      <a:pt x="108" y="297"/>
                      <a:pt x="106" y="296"/>
                    </a:cubicBezTo>
                    <a:cubicBezTo>
                      <a:pt x="110" y="291"/>
                      <a:pt x="110" y="291"/>
                      <a:pt x="110" y="291"/>
                    </a:cubicBezTo>
                    <a:cubicBezTo>
                      <a:pt x="112" y="293"/>
                      <a:pt x="114" y="294"/>
                      <a:pt x="115" y="296"/>
                    </a:cubicBezTo>
                    <a:lnTo>
                      <a:pt x="110" y="299"/>
                    </a:lnTo>
                    <a:close/>
                    <a:moveTo>
                      <a:pt x="96" y="295"/>
                    </a:moveTo>
                    <a:cubicBezTo>
                      <a:pt x="94" y="295"/>
                      <a:pt x="93" y="295"/>
                      <a:pt x="91" y="294"/>
                    </a:cubicBezTo>
                    <a:cubicBezTo>
                      <a:pt x="92" y="289"/>
                      <a:pt x="92" y="289"/>
                      <a:pt x="92" y="289"/>
                    </a:cubicBezTo>
                    <a:cubicBezTo>
                      <a:pt x="94" y="289"/>
                      <a:pt x="96" y="290"/>
                      <a:pt x="97" y="289"/>
                    </a:cubicBezTo>
                    <a:cubicBezTo>
                      <a:pt x="97" y="295"/>
                      <a:pt x="97" y="295"/>
                      <a:pt x="97" y="295"/>
                    </a:cubicBezTo>
                    <a:cubicBezTo>
                      <a:pt x="97" y="295"/>
                      <a:pt x="97" y="295"/>
                      <a:pt x="96" y="295"/>
                    </a:cubicBezTo>
                    <a:close/>
                    <a:moveTo>
                      <a:pt x="77" y="293"/>
                    </a:moveTo>
                    <a:cubicBezTo>
                      <a:pt x="72" y="289"/>
                      <a:pt x="72" y="289"/>
                      <a:pt x="72" y="289"/>
                    </a:cubicBezTo>
                    <a:cubicBezTo>
                      <a:pt x="74" y="287"/>
                      <a:pt x="77" y="286"/>
                      <a:pt x="80" y="286"/>
                    </a:cubicBezTo>
                    <a:cubicBezTo>
                      <a:pt x="80" y="292"/>
                      <a:pt x="80" y="292"/>
                      <a:pt x="80" y="292"/>
                    </a:cubicBezTo>
                    <a:cubicBezTo>
                      <a:pt x="78" y="292"/>
                      <a:pt x="77" y="293"/>
                      <a:pt x="77" y="293"/>
                    </a:cubicBezTo>
                    <a:close/>
                    <a:moveTo>
                      <a:pt x="58" y="284"/>
                    </a:moveTo>
                    <a:cubicBezTo>
                      <a:pt x="57" y="283"/>
                      <a:pt x="57" y="282"/>
                      <a:pt x="56" y="281"/>
                    </a:cubicBezTo>
                    <a:cubicBezTo>
                      <a:pt x="56" y="280"/>
                      <a:pt x="56" y="279"/>
                      <a:pt x="55" y="279"/>
                    </a:cubicBezTo>
                    <a:cubicBezTo>
                      <a:pt x="60" y="276"/>
                      <a:pt x="60" y="276"/>
                      <a:pt x="60" y="276"/>
                    </a:cubicBezTo>
                    <a:cubicBezTo>
                      <a:pt x="61" y="277"/>
                      <a:pt x="61" y="278"/>
                      <a:pt x="62" y="279"/>
                    </a:cubicBezTo>
                    <a:cubicBezTo>
                      <a:pt x="62" y="280"/>
                      <a:pt x="63" y="281"/>
                      <a:pt x="63" y="282"/>
                    </a:cubicBezTo>
                    <a:lnTo>
                      <a:pt x="58" y="284"/>
                    </a:lnTo>
                    <a:close/>
                    <a:moveTo>
                      <a:pt x="59" y="270"/>
                    </a:moveTo>
                    <a:cubicBezTo>
                      <a:pt x="55" y="265"/>
                      <a:pt x="55" y="265"/>
                      <a:pt x="55" y="265"/>
                    </a:cubicBezTo>
                    <a:cubicBezTo>
                      <a:pt x="56" y="264"/>
                      <a:pt x="57" y="264"/>
                      <a:pt x="58" y="263"/>
                    </a:cubicBezTo>
                    <a:cubicBezTo>
                      <a:pt x="58" y="263"/>
                      <a:pt x="59" y="263"/>
                      <a:pt x="59" y="262"/>
                    </a:cubicBezTo>
                    <a:cubicBezTo>
                      <a:pt x="64" y="265"/>
                      <a:pt x="64" y="265"/>
                      <a:pt x="64" y="265"/>
                    </a:cubicBezTo>
                    <a:cubicBezTo>
                      <a:pt x="63" y="267"/>
                      <a:pt x="62" y="268"/>
                      <a:pt x="61" y="268"/>
                    </a:cubicBezTo>
                    <a:cubicBezTo>
                      <a:pt x="60" y="269"/>
                      <a:pt x="59" y="269"/>
                      <a:pt x="59" y="270"/>
                    </a:cubicBezTo>
                    <a:close/>
                    <a:moveTo>
                      <a:pt x="66" y="253"/>
                    </a:moveTo>
                    <a:cubicBezTo>
                      <a:pt x="61" y="251"/>
                      <a:pt x="61" y="251"/>
                      <a:pt x="61" y="251"/>
                    </a:cubicBezTo>
                    <a:cubicBezTo>
                      <a:pt x="61" y="250"/>
                      <a:pt x="62" y="248"/>
                      <a:pt x="63" y="248"/>
                    </a:cubicBezTo>
                    <a:cubicBezTo>
                      <a:pt x="64" y="247"/>
                      <a:pt x="65" y="247"/>
                      <a:pt x="66" y="246"/>
                    </a:cubicBezTo>
                    <a:cubicBezTo>
                      <a:pt x="69" y="250"/>
                      <a:pt x="69" y="250"/>
                      <a:pt x="69" y="250"/>
                    </a:cubicBezTo>
                    <a:cubicBezTo>
                      <a:pt x="69" y="251"/>
                      <a:pt x="68" y="252"/>
                      <a:pt x="67" y="252"/>
                    </a:cubicBezTo>
                    <a:cubicBezTo>
                      <a:pt x="67" y="252"/>
                      <a:pt x="66" y="253"/>
                      <a:pt x="66" y="253"/>
                    </a:cubicBezTo>
                    <a:close/>
                    <a:moveTo>
                      <a:pt x="66" y="239"/>
                    </a:moveTo>
                    <a:cubicBezTo>
                      <a:pt x="66" y="238"/>
                      <a:pt x="66" y="237"/>
                      <a:pt x="66" y="237"/>
                    </a:cubicBezTo>
                    <a:cubicBezTo>
                      <a:pt x="66" y="235"/>
                      <a:pt x="67" y="234"/>
                      <a:pt x="68" y="233"/>
                    </a:cubicBezTo>
                    <a:cubicBezTo>
                      <a:pt x="68" y="233"/>
                      <a:pt x="68" y="233"/>
                      <a:pt x="69" y="232"/>
                    </a:cubicBezTo>
                    <a:cubicBezTo>
                      <a:pt x="69" y="232"/>
                      <a:pt x="69" y="232"/>
                      <a:pt x="69" y="232"/>
                    </a:cubicBezTo>
                    <a:cubicBezTo>
                      <a:pt x="74" y="235"/>
                      <a:pt x="74" y="235"/>
                      <a:pt x="74" y="235"/>
                    </a:cubicBezTo>
                    <a:cubicBezTo>
                      <a:pt x="73" y="237"/>
                      <a:pt x="72" y="237"/>
                      <a:pt x="71" y="238"/>
                    </a:cubicBezTo>
                    <a:cubicBezTo>
                      <a:pt x="71" y="238"/>
                      <a:pt x="71" y="237"/>
                      <a:pt x="71" y="237"/>
                    </a:cubicBezTo>
                    <a:lnTo>
                      <a:pt x="66" y="239"/>
                    </a:lnTo>
                    <a:close/>
                    <a:moveTo>
                      <a:pt x="80" y="226"/>
                    </a:moveTo>
                    <a:cubicBezTo>
                      <a:pt x="75" y="223"/>
                      <a:pt x="75" y="223"/>
                      <a:pt x="75" y="223"/>
                    </a:cubicBezTo>
                    <a:cubicBezTo>
                      <a:pt x="77" y="221"/>
                      <a:pt x="78" y="220"/>
                      <a:pt x="80" y="220"/>
                    </a:cubicBezTo>
                    <a:cubicBezTo>
                      <a:pt x="82" y="220"/>
                      <a:pt x="82" y="220"/>
                      <a:pt x="84" y="221"/>
                    </a:cubicBezTo>
                    <a:cubicBezTo>
                      <a:pt x="81" y="226"/>
                      <a:pt x="81" y="226"/>
                      <a:pt x="81" y="226"/>
                    </a:cubicBezTo>
                    <a:cubicBezTo>
                      <a:pt x="81" y="226"/>
                      <a:pt x="81" y="226"/>
                      <a:pt x="81" y="226"/>
                    </a:cubicBezTo>
                    <a:cubicBezTo>
                      <a:pt x="80" y="226"/>
                      <a:pt x="80" y="226"/>
                      <a:pt x="80" y="226"/>
                    </a:cubicBezTo>
                    <a:close/>
                    <a:moveTo>
                      <a:pt x="72" y="217"/>
                    </a:moveTo>
                    <a:cubicBezTo>
                      <a:pt x="71" y="216"/>
                      <a:pt x="70" y="214"/>
                      <a:pt x="69" y="211"/>
                    </a:cubicBezTo>
                    <a:cubicBezTo>
                      <a:pt x="75" y="209"/>
                      <a:pt x="75" y="209"/>
                      <a:pt x="75" y="209"/>
                    </a:cubicBezTo>
                    <a:cubicBezTo>
                      <a:pt x="75" y="211"/>
                      <a:pt x="76" y="212"/>
                      <a:pt x="77" y="213"/>
                    </a:cubicBezTo>
                    <a:lnTo>
                      <a:pt x="72" y="217"/>
                    </a:lnTo>
                    <a:close/>
                    <a:moveTo>
                      <a:pt x="86" y="216"/>
                    </a:moveTo>
                    <a:cubicBezTo>
                      <a:pt x="86" y="216"/>
                      <a:pt x="86" y="216"/>
                      <a:pt x="86" y="216"/>
                    </a:cubicBezTo>
                    <a:cubicBezTo>
                      <a:pt x="84" y="215"/>
                      <a:pt x="84" y="215"/>
                      <a:pt x="84" y="215"/>
                    </a:cubicBezTo>
                    <a:cubicBezTo>
                      <a:pt x="84" y="215"/>
                      <a:pt x="84" y="214"/>
                      <a:pt x="84" y="214"/>
                    </a:cubicBezTo>
                    <a:cubicBezTo>
                      <a:pt x="84" y="214"/>
                      <a:pt x="85" y="215"/>
                      <a:pt x="86" y="215"/>
                    </a:cubicBezTo>
                    <a:cubicBezTo>
                      <a:pt x="83" y="211"/>
                      <a:pt x="83" y="211"/>
                      <a:pt x="83" y="211"/>
                    </a:cubicBezTo>
                    <a:cubicBezTo>
                      <a:pt x="84" y="211"/>
                      <a:pt x="84" y="210"/>
                      <a:pt x="85" y="210"/>
                    </a:cubicBezTo>
                    <a:cubicBezTo>
                      <a:pt x="85" y="210"/>
                      <a:pt x="86" y="209"/>
                      <a:pt x="87" y="209"/>
                    </a:cubicBezTo>
                    <a:cubicBezTo>
                      <a:pt x="87" y="209"/>
                      <a:pt x="90" y="210"/>
                      <a:pt x="90" y="214"/>
                    </a:cubicBezTo>
                    <a:cubicBezTo>
                      <a:pt x="90" y="214"/>
                      <a:pt x="90" y="215"/>
                      <a:pt x="90" y="216"/>
                    </a:cubicBezTo>
                    <a:cubicBezTo>
                      <a:pt x="87" y="216"/>
                      <a:pt x="87" y="216"/>
                      <a:pt x="87" y="216"/>
                    </a:cubicBezTo>
                    <a:cubicBezTo>
                      <a:pt x="87" y="216"/>
                      <a:pt x="87" y="216"/>
                      <a:pt x="86" y="216"/>
                    </a:cubicBezTo>
                    <a:close/>
                    <a:moveTo>
                      <a:pt x="88" y="215"/>
                    </a:moveTo>
                    <a:cubicBezTo>
                      <a:pt x="88" y="215"/>
                      <a:pt x="88" y="215"/>
                      <a:pt x="88" y="215"/>
                    </a:cubicBezTo>
                    <a:cubicBezTo>
                      <a:pt x="88" y="215"/>
                      <a:pt x="88" y="215"/>
                      <a:pt x="88" y="215"/>
                    </a:cubicBezTo>
                    <a:close/>
                    <a:moveTo>
                      <a:pt x="66" y="200"/>
                    </a:moveTo>
                    <a:cubicBezTo>
                      <a:pt x="66" y="198"/>
                      <a:pt x="65" y="196"/>
                      <a:pt x="64" y="195"/>
                    </a:cubicBezTo>
                    <a:cubicBezTo>
                      <a:pt x="69" y="192"/>
                      <a:pt x="69" y="192"/>
                      <a:pt x="69" y="192"/>
                    </a:cubicBezTo>
                    <a:cubicBezTo>
                      <a:pt x="70" y="194"/>
                      <a:pt x="71" y="196"/>
                      <a:pt x="72" y="198"/>
                    </a:cubicBezTo>
                    <a:lnTo>
                      <a:pt x="66" y="200"/>
                    </a:lnTo>
                    <a:close/>
                    <a:moveTo>
                      <a:pt x="57" y="198"/>
                    </a:moveTo>
                    <a:cubicBezTo>
                      <a:pt x="55" y="198"/>
                      <a:pt x="55" y="196"/>
                      <a:pt x="55" y="195"/>
                    </a:cubicBezTo>
                    <a:cubicBezTo>
                      <a:pt x="54" y="194"/>
                      <a:pt x="54" y="193"/>
                      <a:pt x="54" y="192"/>
                    </a:cubicBezTo>
                    <a:cubicBezTo>
                      <a:pt x="59" y="189"/>
                      <a:pt x="59" y="189"/>
                      <a:pt x="59" y="189"/>
                    </a:cubicBezTo>
                    <a:cubicBezTo>
                      <a:pt x="59" y="190"/>
                      <a:pt x="60" y="192"/>
                      <a:pt x="60" y="193"/>
                    </a:cubicBezTo>
                    <a:cubicBezTo>
                      <a:pt x="60" y="194"/>
                      <a:pt x="61" y="194"/>
                      <a:pt x="61" y="194"/>
                    </a:cubicBezTo>
                    <a:cubicBezTo>
                      <a:pt x="60" y="194"/>
                      <a:pt x="60" y="194"/>
                      <a:pt x="60" y="193"/>
                    </a:cubicBezTo>
                    <a:lnTo>
                      <a:pt x="57" y="198"/>
                    </a:lnTo>
                    <a:close/>
                    <a:moveTo>
                      <a:pt x="47" y="181"/>
                    </a:moveTo>
                    <a:cubicBezTo>
                      <a:pt x="47" y="181"/>
                      <a:pt x="47" y="181"/>
                      <a:pt x="47" y="181"/>
                    </a:cubicBezTo>
                    <a:cubicBezTo>
                      <a:pt x="47" y="180"/>
                      <a:pt x="47" y="178"/>
                      <a:pt x="48" y="176"/>
                    </a:cubicBezTo>
                    <a:cubicBezTo>
                      <a:pt x="48" y="176"/>
                      <a:pt x="48" y="175"/>
                      <a:pt x="49" y="174"/>
                    </a:cubicBezTo>
                    <a:cubicBezTo>
                      <a:pt x="54" y="177"/>
                      <a:pt x="54" y="177"/>
                      <a:pt x="54" y="177"/>
                    </a:cubicBezTo>
                    <a:cubicBezTo>
                      <a:pt x="54" y="178"/>
                      <a:pt x="53" y="178"/>
                      <a:pt x="53" y="178"/>
                    </a:cubicBezTo>
                    <a:cubicBezTo>
                      <a:pt x="53" y="180"/>
                      <a:pt x="53" y="181"/>
                      <a:pt x="53" y="181"/>
                    </a:cubicBezTo>
                    <a:lnTo>
                      <a:pt x="47" y="181"/>
                    </a:lnTo>
                    <a:close/>
                    <a:moveTo>
                      <a:pt x="61" y="168"/>
                    </a:moveTo>
                    <a:cubicBezTo>
                      <a:pt x="55" y="166"/>
                      <a:pt x="55" y="166"/>
                      <a:pt x="55" y="166"/>
                    </a:cubicBezTo>
                    <a:cubicBezTo>
                      <a:pt x="56" y="165"/>
                      <a:pt x="56" y="164"/>
                      <a:pt x="56" y="164"/>
                    </a:cubicBezTo>
                    <a:cubicBezTo>
                      <a:pt x="56" y="163"/>
                      <a:pt x="56" y="162"/>
                      <a:pt x="56" y="161"/>
                    </a:cubicBezTo>
                    <a:cubicBezTo>
                      <a:pt x="62" y="161"/>
                      <a:pt x="62" y="161"/>
                      <a:pt x="62" y="161"/>
                    </a:cubicBezTo>
                    <a:cubicBezTo>
                      <a:pt x="62" y="162"/>
                      <a:pt x="62" y="163"/>
                      <a:pt x="62" y="164"/>
                    </a:cubicBezTo>
                    <a:cubicBezTo>
                      <a:pt x="62" y="165"/>
                      <a:pt x="61" y="166"/>
                      <a:pt x="61" y="168"/>
                    </a:cubicBezTo>
                    <a:close/>
                    <a:moveTo>
                      <a:pt x="64" y="151"/>
                    </a:moveTo>
                    <a:cubicBezTo>
                      <a:pt x="59" y="148"/>
                      <a:pt x="59" y="148"/>
                      <a:pt x="59" y="148"/>
                    </a:cubicBezTo>
                    <a:cubicBezTo>
                      <a:pt x="60" y="148"/>
                      <a:pt x="60" y="147"/>
                      <a:pt x="60" y="147"/>
                    </a:cubicBezTo>
                    <a:cubicBezTo>
                      <a:pt x="61" y="146"/>
                      <a:pt x="61" y="145"/>
                      <a:pt x="62" y="144"/>
                    </a:cubicBezTo>
                    <a:cubicBezTo>
                      <a:pt x="67" y="145"/>
                      <a:pt x="67" y="145"/>
                      <a:pt x="67" y="145"/>
                    </a:cubicBezTo>
                    <a:cubicBezTo>
                      <a:pt x="67" y="146"/>
                      <a:pt x="67" y="148"/>
                      <a:pt x="65" y="150"/>
                    </a:cubicBezTo>
                    <a:cubicBezTo>
                      <a:pt x="65" y="151"/>
                      <a:pt x="64" y="151"/>
                      <a:pt x="64" y="151"/>
                    </a:cubicBezTo>
                    <a:close/>
                    <a:moveTo>
                      <a:pt x="74" y="137"/>
                    </a:moveTo>
                    <a:cubicBezTo>
                      <a:pt x="69" y="135"/>
                      <a:pt x="69" y="135"/>
                      <a:pt x="69" y="135"/>
                    </a:cubicBezTo>
                    <a:cubicBezTo>
                      <a:pt x="69" y="135"/>
                      <a:pt x="69" y="135"/>
                      <a:pt x="69" y="135"/>
                    </a:cubicBezTo>
                    <a:cubicBezTo>
                      <a:pt x="69" y="134"/>
                      <a:pt x="69" y="134"/>
                      <a:pt x="69" y="134"/>
                    </a:cubicBezTo>
                    <a:cubicBezTo>
                      <a:pt x="68" y="133"/>
                      <a:pt x="68" y="132"/>
                      <a:pt x="68" y="131"/>
                    </a:cubicBezTo>
                    <a:cubicBezTo>
                      <a:pt x="73" y="130"/>
                      <a:pt x="73" y="130"/>
                      <a:pt x="73" y="130"/>
                    </a:cubicBezTo>
                    <a:cubicBezTo>
                      <a:pt x="73" y="130"/>
                      <a:pt x="73" y="130"/>
                      <a:pt x="74" y="131"/>
                    </a:cubicBezTo>
                    <a:cubicBezTo>
                      <a:pt x="74" y="132"/>
                      <a:pt x="75" y="134"/>
                      <a:pt x="75" y="135"/>
                    </a:cubicBezTo>
                    <a:cubicBezTo>
                      <a:pt x="75" y="135"/>
                      <a:pt x="75" y="136"/>
                      <a:pt x="74" y="137"/>
                    </a:cubicBezTo>
                    <a:close/>
                    <a:moveTo>
                      <a:pt x="79" y="124"/>
                    </a:moveTo>
                    <a:cubicBezTo>
                      <a:pt x="76" y="120"/>
                      <a:pt x="76" y="120"/>
                      <a:pt x="76" y="120"/>
                    </a:cubicBezTo>
                    <a:cubicBezTo>
                      <a:pt x="77" y="119"/>
                      <a:pt x="78" y="118"/>
                      <a:pt x="78" y="118"/>
                    </a:cubicBezTo>
                    <a:cubicBezTo>
                      <a:pt x="83" y="117"/>
                      <a:pt x="83" y="117"/>
                      <a:pt x="83" y="117"/>
                    </a:cubicBezTo>
                    <a:cubicBezTo>
                      <a:pt x="83" y="117"/>
                      <a:pt x="83" y="118"/>
                      <a:pt x="83" y="118"/>
                    </a:cubicBezTo>
                    <a:cubicBezTo>
                      <a:pt x="83" y="118"/>
                      <a:pt x="83" y="118"/>
                      <a:pt x="83" y="119"/>
                    </a:cubicBezTo>
                    <a:cubicBezTo>
                      <a:pt x="83" y="121"/>
                      <a:pt x="81" y="123"/>
                      <a:pt x="79" y="124"/>
                    </a:cubicBezTo>
                    <a:close/>
                    <a:moveTo>
                      <a:pt x="74" y="108"/>
                    </a:moveTo>
                    <a:cubicBezTo>
                      <a:pt x="73" y="106"/>
                      <a:pt x="72" y="105"/>
                      <a:pt x="72" y="104"/>
                    </a:cubicBezTo>
                    <a:cubicBezTo>
                      <a:pt x="71" y="103"/>
                      <a:pt x="71" y="103"/>
                      <a:pt x="71" y="103"/>
                    </a:cubicBezTo>
                    <a:cubicBezTo>
                      <a:pt x="71" y="103"/>
                      <a:pt x="71" y="103"/>
                      <a:pt x="71" y="103"/>
                    </a:cubicBezTo>
                    <a:cubicBezTo>
                      <a:pt x="76" y="99"/>
                      <a:pt x="76" y="99"/>
                      <a:pt x="76" y="99"/>
                    </a:cubicBezTo>
                    <a:cubicBezTo>
                      <a:pt x="76" y="100"/>
                      <a:pt x="76" y="100"/>
                      <a:pt x="77" y="101"/>
                    </a:cubicBezTo>
                    <a:cubicBezTo>
                      <a:pt x="77" y="101"/>
                      <a:pt x="77" y="101"/>
                      <a:pt x="77" y="101"/>
                    </a:cubicBezTo>
                    <a:cubicBezTo>
                      <a:pt x="77" y="102"/>
                      <a:pt x="78" y="104"/>
                      <a:pt x="79" y="105"/>
                    </a:cubicBezTo>
                    <a:lnTo>
                      <a:pt x="74" y="108"/>
                    </a:lnTo>
                    <a:close/>
                    <a:moveTo>
                      <a:pt x="20" y="105"/>
                    </a:moveTo>
                    <a:cubicBezTo>
                      <a:pt x="18" y="104"/>
                      <a:pt x="16" y="103"/>
                      <a:pt x="14" y="102"/>
                    </a:cubicBezTo>
                    <a:cubicBezTo>
                      <a:pt x="17" y="97"/>
                      <a:pt x="17" y="97"/>
                      <a:pt x="17" y="97"/>
                    </a:cubicBezTo>
                    <a:cubicBezTo>
                      <a:pt x="18" y="98"/>
                      <a:pt x="20" y="98"/>
                      <a:pt x="22" y="99"/>
                    </a:cubicBezTo>
                    <a:lnTo>
                      <a:pt x="20" y="105"/>
                    </a:lnTo>
                    <a:close/>
                    <a:moveTo>
                      <a:pt x="34" y="104"/>
                    </a:moveTo>
                    <a:cubicBezTo>
                      <a:pt x="30" y="100"/>
                      <a:pt x="30" y="100"/>
                      <a:pt x="30" y="100"/>
                    </a:cubicBezTo>
                    <a:cubicBezTo>
                      <a:pt x="31" y="99"/>
                      <a:pt x="32" y="98"/>
                      <a:pt x="33" y="97"/>
                    </a:cubicBezTo>
                    <a:cubicBezTo>
                      <a:pt x="34" y="96"/>
                      <a:pt x="34" y="96"/>
                      <a:pt x="34" y="96"/>
                    </a:cubicBezTo>
                    <a:cubicBezTo>
                      <a:pt x="38" y="100"/>
                      <a:pt x="38" y="100"/>
                      <a:pt x="38" y="100"/>
                    </a:cubicBezTo>
                    <a:cubicBezTo>
                      <a:pt x="38" y="101"/>
                      <a:pt x="38" y="101"/>
                      <a:pt x="38" y="101"/>
                    </a:cubicBezTo>
                    <a:cubicBezTo>
                      <a:pt x="36" y="102"/>
                      <a:pt x="35" y="103"/>
                      <a:pt x="34" y="104"/>
                    </a:cubicBezTo>
                    <a:close/>
                    <a:moveTo>
                      <a:pt x="48" y="98"/>
                    </a:moveTo>
                    <a:cubicBezTo>
                      <a:pt x="48" y="98"/>
                      <a:pt x="47" y="98"/>
                      <a:pt x="47" y="98"/>
                    </a:cubicBezTo>
                    <a:cubicBezTo>
                      <a:pt x="47" y="93"/>
                      <a:pt x="47" y="93"/>
                      <a:pt x="47" y="93"/>
                    </a:cubicBezTo>
                    <a:cubicBezTo>
                      <a:pt x="50" y="93"/>
                      <a:pt x="50" y="93"/>
                      <a:pt x="51" y="92"/>
                    </a:cubicBezTo>
                    <a:cubicBezTo>
                      <a:pt x="54" y="97"/>
                      <a:pt x="54" y="97"/>
                      <a:pt x="54" y="97"/>
                    </a:cubicBezTo>
                    <a:cubicBezTo>
                      <a:pt x="52" y="98"/>
                      <a:pt x="50" y="98"/>
                      <a:pt x="48" y="98"/>
                    </a:cubicBezTo>
                    <a:close/>
                    <a:moveTo>
                      <a:pt x="62" y="96"/>
                    </a:moveTo>
                    <a:cubicBezTo>
                      <a:pt x="61" y="95"/>
                      <a:pt x="61" y="93"/>
                      <a:pt x="61" y="92"/>
                    </a:cubicBezTo>
                    <a:cubicBezTo>
                      <a:pt x="61" y="92"/>
                      <a:pt x="60" y="91"/>
                      <a:pt x="60" y="91"/>
                    </a:cubicBezTo>
                    <a:cubicBezTo>
                      <a:pt x="64" y="86"/>
                      <a:pt x="64" y="86"/>
                      <a:pt x="64" y="86"/>
                    </a:cubicBezTo>
                    <a:cubicBezTo>
                      <a:pt x="65" y="88"/>
                      <a:pt x="67" y="90"/>
                      <a:pt x="67" y="92"/>
                    </a:cubicBezTo>
                    <a:cubicBezTo>
                      <a:pt x="67" y="92"/>
                      <a:pt x="66" y="92"/>
                      <a:pt x="66" y="92"/>
                    </a:cubicBezTo>
                    <a:lnTo>
                      <a:pt x="62" y="96"/>
                    </a:lnTo>
                    <a:close/>
                    <a:moveTo>
                      <a:pt x="12" y="95"/>
                    </a:moveTo>
                    <a:cubicBezTo>
                      <a:pt x="7" y="92"/>
                      <a:pt x="7" y="92"/>
                      <a:pt x="7" y="92"/>
                    </a:cubicBezTo>
                    <a:cubicBezTo>
                      <a:pt x="7" y="91"/>
                      <a:pt x="8" y="91"/>
                      <a:pt x="8" y="90"/>
                    </a:cubicBezTo>
                    <a:cubicBezTo>
                      <a:pt x="8" y="90"/>
                      <a:pt x="8" y="90"/>
                      <a:pt x="8" y="89"/>
                    </a:cubicBezTo>
                    <a:cubicBezTo>
                      <a:pt x="14" y="88"/>
                      <a:pt x="14" y="88"/>
                      <a:pt x="14" y="88"/>
                    </a:cubicBezTo>
                    <a:cubicBezTo>
                      <a:pt x="14" y="89"/>
                      <a:pt x="14" y="90"/>
                      <a:pt x="14" y="90"/>
                    </a:cubicBezTo>
                    <a:cubicBezTo>
                      <a:pt x="14" y="93"/>
                      <a:pt x="13" y="94"/>
                      <a:pt x="12" y="94"/>
                    </a:cubicBezTo>
                    <a:cubicBezTo>
                      <a:pt x="12" y="95"/>
                      <a:pt x="12" y="95"/>
                      <a:pt x="12" y="95"/>
                    </a:cubicBezTo>
                    <a:close/>
                    <a:moveTo>
                      <a:pt x="4" y="78"/>
                    </a:moveTo>
                    <a:cubicBezTo>
                      <a:pt x="4" y="78"/>
                      <a:pt x="4" y="78"/>
                      <a:pt x="4" y="77"/>
                    </a:cubicBezTo>
                    <a:cubicBezTo>
                      <a:pt x="4" y="76"/>
                      <a:pt x="4" y="75"/>
                      <a:pt x="5" y="73"/>
                    </a:cubicBezTo>
                    <a:cubicBezTo>
                      <a:pt x="6" y="72"/>
                      <a:pt x="6" y="72"/>
                      <a:pt x="7" y="71"/>
                    </a:cubicBezTo>
                    <a:cubicBezTo>
                      <a:pt x="11" y="75"/>
                      <a:pt x="11" y="75"/>
                      <a:pt x="11" y="75"/>
                    </a:cubicBezTo>
                    <a:cubicBezTo>
                      <a:pt x="11" y="75"/>
                      <a:pt x="11" y="76"/>
                      <a:pt x="10" y="76"/>
                    </a:cubicBezTo>
                    <a:cubicBezTo>
                      <a:pt x="10" y="77"/>
                      <a:pt x="10" y="77"/>
                      <a:pt x="10" y="77"/>
                    </a:cubicBezTo>
                    <a:lnTo>
                      <a:pt x="4" y="78"/>
                    </a:lnTo>
                    <a:close/>
                    <a:moveTo>
                      <a:pt x="9" y="62"/>
                    </a:moveTo>
                    <a:cubicBezTo>
                      <a:pt x="8" y="59"/>
                      <a:pt x="8" y="59"/>
                      <a:pt x="8" y="59"/>
                    </a:cubicBezTo>
                    <a:cubicBezTo>
                      <a:pt x="12" y="54"/>
                      <a:pt x="12" y="54"/>
                      <a:pt x="12" y="54"/>
                    </a:cubicBezTo>
                    <a:cubicBezTo>
                      <a:pt x="13" y="56"/>
                      <a:pt x="14" y="58"/>
                      <a:pt x="15" y="62"/>
                    </a:cubicBezTo>
                    <a:lnTo>
                      <a:pt x="9" y="62"/>
                    </a:lnTo>
                    <a:close/>
                    <a:moveTo>
                      <a:pt x="5" y="57"/>
                    </a:moveTo>
                    <a:cubicBezTo>
                      <a:pt x="1" y="52"/>
                      <a:pt x="1" y="52"/>
                      <a:pt x="1" y="52"/>
                    </a:cubicBezTo>
                    <a:cubicBezTo>
                      <a:pt x="1" y="53"/>
                      <a:pt x="1" y="53"/>
                      <a:pt x="1" y="53"/>
                    </a:cubicBezTo>
                    <a:cubicBezTo>
                      <a:pt x="0" y="53"/>
                      <a:pt x="0" y="52"/>
                      <a:pt x="0" y="50"/>
                    </a:cubicBezTo>
                    <a:cubicBezTo>
                      <a:pt x="0" y="50"/>
                      <a:pt x="0" y="49"/>
                      <a:pt x="1" y="48"/>
                    </a:cubicBezTo>
                    <a:cubicBezTo>
                      <a:pt x="5" y="51"/>
                      <a:pt x="5" y="51"/>
                      <a:pt x="5" y="51"/>
                    </a:cubicBezTo>
                    <a:cubicBezTo>
                      <a:pt x="5" y="51"/>
                      <a:pt x="6" y="51"/>
                      <a:pt x="6" y="50"/>
                    </a:cubicBezTo>
                    <a:cubicBezTo>
                      <a:pt x="6" y="50"/>
                      <a:pt x="6" y="50"/>
                      <a:pt x="6" y="50"/>
                    </a:cubicBezTo>
                    <a:cubicBezTo>
                      <a:pt x="6" y="50"/>
                      <a:pt x="6" y="50"/>
                      <a:pt x="6" y="51"/>
                    </a:cubicBezTo>
                    <a:cubicBezTo>
                      <a:pt x="6" y="52"/>
                      <a:pt x="7" y="53"/>
                      <a:pt x="7" y="53"/>
                    </a:cubicBezTo>
                    <a:cubicBezTo>
                      <a:pt x="7" y="55"/>
                      <a:pt x="5" y="57"/>
                      <a:pt x="5" y="57"/>
                    </a:cubicBezTo>
                    <a:close/>
                    <a:moveTo>
                      <a:pt x="15" y="46"/>
                    </a:moveTo>
                    <a:cubicBezTo>
                      <a:pt x="11" y="41"/>
                      <a:pt x="11" y="41"/>
                      <a:pt x="11" y="41"/>
                    </a:cubicBezTo>
                    <a:cubicBezTo>
                      <a:pt x="13" y="40"/>
                      <a:pt x="14" y="39"/>
                      <a:pt x="16" y="38"/>
                    </a:cubicBezTo>
                    <a:cubicBezTo>
                      <a:pt x="20" y="42"/>
                      <a:pt x="20" y="42"/>
                      <a:pt x="20" y="42"/>
                    </a:cubicBezTo>
                    <a:cubicBezTo>
                      <a:pt x="18" y="44"/>
                      <a:pt x="16" y="45"/>
                      <a:pt x="15" y="46"/>
                    </a:cubicBezTo>
                    <a:close/>
                    <a:moveTo>
                      <a:pt x="44" y="41"/>
                    </a:moveTo>
                    <a:cubicBezTo>
                      <a:pt x="43" y="41"/>
                      <a:pt x="43" y="41"/>
                      <a:pt x="43" y="40"/>
                    </a:cubicBezTo>
                    <a:cubicBezTo>
                      <a:pt x="42" y="39"/>
                      <a:pt x="42" y="39"/>
                      <a:pt x="41" y="38"/>
                    </a:cubicBezTo>
                    <a:cubicBezTo>
                      <a:pt x="41" y="37"/>
                      <a:pt x="41" y="37"/>
                      <a:pt x="40" y="36"/>
                    </a:cubicBezTo>
                    <a:cubicBezTo>
                      <a:pt x="44" y="32"/>
                      <a:pt x="44" y="32"/>
                      <a:pt x="44" y="32"/>
                    </a:cubicBezTo>
                    <a:cubicBezTo>
                      <a:pt x="45" y="33"/>
                      <a:pt x="46" y="34"/>
                      <a:pt x="46" y="35"/>
                    </a:cubicBezTo>
                    <a:cubicBezTo>
                      <a:pt x="47" y="36"/>
                      <a:pt x="47" y="36"/>
                      <a:pt x="47" y="37"/>
                    </a:cubicBezTo>
                    <a:lnTo>
                      <a:pt x="44" y="41"/>
                    </a:lnTo>
                    <a:close/>
                    <a:moveTo>
                      <a:pt x="82" y="41"/>
                    </a:moveTo>
                    <a:cubicBezTo>
                      <a:pt x="82" y="41"/>
                      <a:pt x="81" y="41"/>
                      <a:pt x="81" y="41"/>
                    </a:cubicBezTo>
                    <a:cubicBezTo>
                      <a:pt x="79" y="41"/>
                      <a:pt x="77" y="41"/>
                      <a:pt x="76" y="40"/>
                    </a:cubicBezTo>
                    <a:cubicBezTo>
                      <a:pt x="78" y="35"/>
                      <a:pt x="78" y="35"/>
                      <a:pt x="78" y="35"/>
                    </a:cubicBezTo>
                    <a:cubicBezTo>
                      <a:pt x="79" y="35"/>
                      <a:pt x="81" y="35"/>
                      <a:pt x="83" y="35"/>
                    </a:cubicBezTo>
                    <a:lnTo>
                      <a:pt x="82" y="41"/>
                    </a:lnTo>
                    <a:close/>
                    <a:moveTo>
                      <a:pt x="96" y="39"/>
                    </a:moveTo>
                    <a:cubicBezTo>
                      <a:pt x="92" y="35"/>
                      <a:pt x="92" y="35"/>
                      <a:pt x="92" y="35"/>
                    </a:cubicBezTo>
                    <a:cubicBezTo>
                      <a:pt x="93" y="34"/>
                      <a:pt x="95" y="33"/>
                      <a:pt x="97" y="33"/>
                    </a:cubicBezTo>
                    <a:cubicBezTo>
                      <a:pt x="99" y="33"/>
                      <a:pt x="100" y="33"/>
                      <a:pt x="101" y="35"/>
                    </a:cubicBezTo>
                    <a:cubicBezTo>
                      <a:pt x="96" y="38"/>
                      <a:pt x="96" y="38"/>
                      <a:pt x="96" y="38"/>
                    </a:cubicBezTo>
                    <a:cubicBezTo>
                      <a:pt x="96" y="38"/>
                      <a:pt x="97" y="38"/>
                      <a:pt x="97" y="38"/>
                    </a:cubicBezTo>
                    <a:cubicBezTo>
                      <a:pt x="97" y="38"/>
                      <a:pt x="96" y="39"/>
                      <a:pt x="96" y="39"/>
                    </a:cubicBezTo>
                    <a:close/>
                    <a:moveTo>
                      <a:pt x="109" y="37"/>
                    </a:moveTo>
                    <a:cubicBezTo>
                      <a:pt x="105" y="32"/>
                      <a:pt x="105" y="32"/>
                      <a:pt x="105" y="32"/>
                    </a:cubicBezTo>
                    <a:cubicBezTo>
                      <a:pt x="107" y="31"/>
                      <a:pt x="109" y="30"/>
                      <a:pt x="111" y="29"/>
                    </a:cubicBezTo>
                    <a:cubicBezTo>
                      <a:pt x="114" y="34"/>
                      <a:pt x="114" y="34"/>
                      <a:pt x="114" y="34"/>
                    </a:cubicBezTo>
                    <a:cubicBezTo>
                      <a:pt x="112" y="35"/>
                      <a:pt x="110" y="36"/>
                      <a:pt x="109" y="37"/>
                    </a:cubicBezTo>
                    <a:close/>
                    <a:moveTo>
                      <a:pt x="127" y="35"/>
                    </a:moveTo>
                    <a:cubicBezTo>
                      <a:pt x="126" y="35"/>
                      <a:pt x="124" y="35"/>
                      <a:pt x="122" y="34"/>
                    </a:cubicBezTo>
                    <a:cubicBezTo>
                      <a:pt x="124" y="29"/>
                      <a:pt x="124" y="29"/>
                      <a:pt x="124" y="29"/>
                    </a:cubicBezTo>
                    <a:cubicBezTo>
                      <a:pt x="126" y="29"/>
                      <a:pt x="127" y="29"/>
                      <a:pt x="127" y="29"/>
                    </a:cubicBezTo>
                    <a:cubicBezTo>
                      <a:pt x="130" y="34"/>
                      <a:pt x="130" y="34"/>
                      <a:pt x="130" y="34"/>
                    </a:cubicBezTo>
                    <a:cubicBezTo>
                      <a:pt x="130" y="35"/>
                      <a:pt x="129" y="35"/>
                      <a:pt x="127" y="35"/>
                    </a:cubicBezTo>
                    <a:close/>
                    <a:moveTo>
                      <a:pt x="57" y="34"/>
                    </a:moveTo>
                    <a:cubicBezTo>
                      <a:pt x="52" y="31"/>
                      <a:pt x="52" y="31"/>
                      <a:pt x="52" y="31"/>
                    </a:cubicBezTo>
                    <a:cubicBezTo>
                      <a:pt x="52" y="31"/>
                      <a:pt x="52" y="31"/>
                      <a:pt x="52" y="31"/>
                    </a:cubicBezTo>
                    <a:cubicBezTo>
                      <a:pt x="53" y="29"/>
                      <a:pt x="54" y="28"/>
                      <a:pt x="55" y="26"/>
                    </a:cubicBezTo>
                    <a:cubicBezTo>
                      <a:pt x="60" y="30"/>
                      <a:pt x="60" y="30"/>
                      <a:pt x="60" y="30"/>
                    </a:cubicBezTo>
                    <a:cubicBezTo>
                      <a:pt x="59" y="31"/>
                      <a:pt x="58" y="32"/>
                      <a:pt x="57" y="34"/>
                    </a:cubicBezTo>
                    <a:close/>
                    <a:moveTo>
                      <a:pt x="27" y="32"/>
                    </a:moveTo>
                    <a:cubicBezTo>
                      <a:pt x="22" y="29"/>
                      <a:pt x="22" y="29"/>
                      <a:pt x="22" y="29"/>
                    </a:cubicBezTo>
                    <a:cubicBezTo>
                      <a:pt x="22" y="28"/>
                      <a:pt x="23" y="27"/>
                      <a:pt x="23" y="27"/>
                    </a:cubicBezTo>
                    <a:cubicBezTo>
                      <a:pt x="23" y="26"/>
                      <a:pt x="23" y="25"/>
                      <a:pt x="23" y="25"/>
                    </a:cubicBezTo>
                    <a:cubicBezTo>
                      <a:pt x="29" y="25"/>
                      <a:pt x="29" y="25"/>
                      <a:pt x="29" y="25"/>
                    </a:cubicBezTo>
                    <a:cubicBezTo>
                      <a:pt x="29" y="26"/>
                      <a:pt x="29" y="27"/>
                      <a:pt x="28" y="28"/>
                    </a:cubicBezTo>
                    <a:cubicBezTo>
                      <a:pt x="28" y="29"/>
                      <a:pt x="28" y="31"/>
                      <a:pt x="27" y="32"/>
                    </a:cubicBezTo>
                    <a:close/>
                    <a:moveTo>
                      <a:pt x="69" y="29"/>
                    </a:moveTo>
                    <a:cubicBezTo>
                      <a:pt x="68" y="28"/>
                      <a:pt x="67" y="27"/>
                      <a:pt x="66" y="27"/>
                    </a:cubicBezTo>
                    <a:cubicBezTo>
                      <a:pt x="68" y="21"/>
                      <a:pt x="68" y="21"/>
                      <a:pt x="68" y="21"/>
                    </a:cubicBezTo>
                    <a:cubicBezTo>
                      <a:pt x="70" y="23"/>
                      <a:pt x="72" y="24"/>
                      <a:pt x="74" y="26"/>
                    </a:cubicBezTo>
                    <a:lnTo>
                      <a:pt x="69" y="29"/>
                    </a:lnTo>
                    <a:close/>
                    <a:moveTo>
                      <a:pt x="40" y="25"/>
                    </a:moveTo>
                    <a:cubicBezTo>
                      <a:pt x="36" y="25"/>
                      <a:pt x="36" y="25"/>
                      <a:pt x="36" y="25"/>
                    </a:cubicBezTo>
                    <a:cubicBezTo>
                      <a:pt x="36" y="25"/>
                      <a:pt x="36" y="25"/>
                      <a:pt x="36" y="25"/>
                    </a:cubicBezTo>
                    <a:cubicBezTo>
                      <a:pt x="36" y="25"/>
                      <a:pt x="36" y="25"/>
                      <a:pt x="36" y="25"/>
                    </a:cubicBezTo>
                    <a:cubicBezTo>
                      <a:pt x="35" y="24"/>
                      <a:pt x="35" y="24"/>
                      <a:pt x="35" y="24"/>
                    </a:cubicBezTo>
                    <a:cubicBezTo>
                      <a:pt x="35" y="24"/>
                      <a:pt x="35" y="24"/>
                      <a:pt x="35" y="23"/>
                    </a:cubicBezTo>
                    <a:cubicBezTo>
                      <a:pt x="35" y="24"/>
                      <a:pt x="35" y="24"/>
                      <a:pt x="36" y="24"/>
                    </a:cubicBezTo>
                    <a:cubicBezTo>
                      <a:pt x="35" y="22"/>
                      <a:pt x="35" y="22"/>
                      <a:pt x="35" y="22"/>
                    </a:cubicBezTo>
                    <a:cubicBezTo>
                      <a:pt x="34" y="19"/>
                      <a:pt x="34" y="19"/>
                      <a:pt x="34" y="19"/>
                    </a:cubicBezTo>
                    <a:cubicBezTo>
                      <a:pt x="34" y="19"/>
                      <a:pt x="34" y="19"/>
                      <a:pt x="34" y="19"/>
                    </a:cubicBezTo>
                    <a:cubicBezTo>
                      <a:pt x="35" y="19"/>
                      <a:pt x="36" y="19"/>
                      <a:pt x="37" y="19"/>
                    </a:cubicBezTo>
                    <a:cubicBezTo>
                      <a:pt x="39" y="19"/>
                      <a:pt x="41" y="20"/>
                      <a:pt x="41" y="23"/>
                    </a:cubicBezTo>
                    <a:cubicBezTo>
                      <a:pt x="41" y="24"/>
                      <a:pt x="40" y="24"/>
                      <a:pt x="40" y="25"/>
                    </a:cubicBezTo>
                    <a:close/>
                    <a:moveTo>
                      <a:pt x="135" y="22"/>
                    </a:moveTo>
                    <a:cubicBezTo>
                      <a:pt x="130" y="20"/>
                      <a:pt x="130" y="20"/>
                      <a:pt x="130" y="20"/>
                    </a:cubicBezTo>
                    <a:cubicBezTo>
                      <a:pt x="130" y="19"/>
                      <a:pt x="130" y="18"/>
                      <a:pt x="131" y="17"/>
                    </a:cubicBezTo>
                    <a:cubicBezTo>
                      <a:pt x="131" y="16"/>
                      <a:pt x="131" y="16"/>
                      <a:pt x="131" y="15"/>
                    </a:cubicBezTo>
                    <a:cubicBezTo>
                      <a:pt x="137" y="16"/>
                      <a:pt x="137" y="16"/>
                      <a:pt x="137" y="16"/>
                    </a:cubicBezTo>
                    <a:cubicBezTo>
                      <a:pt x="136" y="17"/>
                      <a:pt x="136" y="17"/>
                      <a:pt x="136" y="18"/>
                    </a:cubicBezTo>
                    <a:cubicBezTo>
                      <a:pt x="136" y="19"/>
                      <a:pt x="136" y="21"/>
                      <a:pt x="135" y="22"/>
                    </a:cubicBezTo>
                    <a:close/>
                    <a:moveTo>
                      <a:pt x="141" y="5"/>
                    </a:moveTo>
                    <a:cubicBezTo>
                      <a:pt x="135" y="4"/>
                      <a:pt x="135" y="4"/>
                      <a:pt x="135" y="4"/>
                    </a:cubicBezTo>
                    <a:cubicBezTo>
                      <a:pt x="135" y="4"/>
                      <a:pt x="135" y="4"/>
                      <a:pt x="135" y="3"/>
                    </a:cubicBezTo>
                    <a:cubicBezTo>
                      <a:pt x="135" y="3"/>
                      <a:pt x="135" y="2"/>
                      <a:pt x="135" y="1"/>
                    </a:cubicBezTo>
                    <a:cubicBezTo>
                      <a:pt x="141" y="0"/>
                      <a:pt x="141" y="0"/>
                      <a:pt x="141" y="0"/>
                    </a:cubicBezTo>
                    <a:cubicBezTo>
                      <a:pt x="141" y="1"/>
                      <a:pt x="141" y="2"/>
                      <a:pt x="141" y="3"/>
                    </a:cubicBezTo>
                    <a:cubicBezTo>
                      <a:pt x="141" y="4"/>
                      <a:pt x="141" y="4"/>
                      <a:pt x="141" y="5"/>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8" name="îś1iďé">
                <a:extLst>
                  <a:ext uri="{FF2B5EF4-FFF2-40B4-BE49-F238E27FC236}">
                    <a16:creationId xmlns:a16="http://schemas.microsoft.com/office/drawing/2014/main" xmlns="" id="{B6DDE562-632A-4970-8F3B-C793FD4CE687}"/>
                  </a:ext>
                </a:extLst>
              </p:cNvPr>
              <p:cNvSpPr/>
              <p:nvPr/>
            </p:nvSpPr>
            <p:spPr bwMode="auto">
              <a:xfrm>
                <a:off x="5835650" y="4837113"/>
                <a:ext cx="368300" cy="214313"/>
              </a:xfrm>
              <a:custGeom>
                <a:avLst/>
                <a:gdLst>
                  <a:gd name="T0" fmla="*/ 111 w 171"/>
                  <a:gd name="T1" fmla="*/ 94 h 100"/>
                  <a:gd name="T2" fmla="*/ 110 w 171"/>
                  <a:gd name="T3" fmla="*/ 100 h 100"/>
                  <a:gd name="T4" fmla="*/ 128 w 171"/>
                  <a:gd name="T5" fmla="*/ 91 h 100"/>
                  <a:gd name="T6" fmla="*/ 124 w 171"/>
                  <a:gd name="T7" fmla="*/ 97 h 100"/>
                  <a:gd name="T8" fmla="*/ 82 w 171"/>
                  <a:gd name="T9" fmla="*/ 91 h 100"/>
                  <a:gd name="T10" fmla="*/ 141 w 171"/>
                  <a:gd name="T11" fmla="*/ 88 h 100"/>
                  <a:gd name="T12" fmla="*/ 141 w 171"/>
                  <a:gd name="T13" fmla="*/ 95 h 100"/>
                  <a:gd name="T14" fmla="*/ 159 w 171"/>
                  <a:gd name="T15" fmla="*/ 86 h 100"/>
                  <a:gd name="T16" fmla="*/ 94 w 171"/>
                  <a:gd name="T17" fmla="*/ 91 h 100"/>
                  <a:gd name="T18" fmla="*/ 97 w 171"/>
                  <a:gd name="T19" fmla="*/ 91 h 100"/>
                  <a:gd name="T20" fmla="*/ 31 w 171"/>
                  <a:gd name="T21" fmla="*/ 73 h 100"/>
                  <a:gd name="T22" fmla="*/ 19 w 171"/>
                  <a:gd name="T23" fmla="*/ 79 h 100"/>
                  <a:gd name="T24" fmla="*/ 22 w 171"/>
                  <a:gd name="T25" fmla="*/ 73 h 100"/>
                  <a:gd name="T26" fmla="*/ 76 w 171"/>
                  <a:gd name="T27" fmla="*/ 78 h 100"/>
                  <a:gd name="T28" fmla="*/ 82 w 171"/>
                  <a:gd name="T29" fmla="*/ 78 h 100"/>
                  <a:gd name="T30" fmla="*/ 164 w 171"/>
                  <a:gd name="T31" fmla="*/ 73 h 100"/>
                  <a:gd name="T32" fmla="*/ 51 w 171"/>
                  <a:gd name="T33" fmla="*/ 75 h 100"/>
                  <a:gd name="T34" fmla="*/ 53 w 171"/>
                  <a:gd name="T35" fmla="*/ 69 h 100"/>
                  <a:gd name="T36" fmla="*/ 153 w 171"/>
                  <a:gd name="T37" fmla="*/ 69 h 100"/>
                  <a:gd name="T38" fmla="*/ 158 w 171"/>
                  <a:gd name="T39" fmla="*/ 65 h 100"/>
                  <a:gd name="T40" fmla="*/ 157 w 171"/>
                  <a:gd name="T41" fmla="*/ 72 h 100"/>
                  <a:gd name="T42" fmla="*/ 76 w 171"/>
                  <a:gd name="T43" fmla="*/ 65 h 100"/>
                  <a:gd name="T44" fmla="*/ 77 w 171"/>
                  <a:gd name="T45" fmla="*/ 68 h 100"/>
                  <a:gd name="T46" fmla="*/ 2 w 171"/>
                  <a:gd name="T47" fmla="*/ 60 h 100"/>
                  <a:gd name="T48" fmla="*/ 10 w 171"/>
                  <a:gd name="T49" fmla="*/ 63 h 100"/>
                  <a:gd name="T50" fmla="*/ 58 w 171"/>
                  <a:gd name="T51" fmla="*/ 57 h 100"/>
                  <a:gd name="T52" fmla="*/ 60 w 171"/>
                  <a:gd name="T53" fmla="*/ 62 h 100"/>
                  <a:gd name="T54" fmla="*/ 132 w 171"/>
                  <a:gd name="T55" fmla="*/ 54 h 100"/>
                  <a:gd name="T56" fmla="*/ 133 w 171"/>
                  <a:gd name="T57" fmla="*/ 55 h 100"/>
                  <a:gd name="T58" fmla="*/ 150 w 171"/>
                  <a:gd name="T59" fmla="*/ 54 h 100"/>
                  <a:gd name="T60" fmla="*/ 12 w 171"/>
                  <a:gd name="T61" fmla="*/ 52 h 100"/>
                  <a:gd name="T62" fmla="*/ 124 w 171"/>
                  <a:gd name="T63" fmla="*/ 48 h 100"/>
                  <a:gd name="T64" fmla="*/ 127 w 171"/>
                  <a:gd name="T65" fmla="*/ 42 h 100"/>
                  <a:gd name="T66" fmla="*/ 110 w 171"/>
                  <a:gd name="T67" fmla="*/ 43 h 100"/>
                  <a:gd name="T68" fmla="*/ 115 w 171"/>
                  <a:gd name="T69" fmla="*/ 39 h 100"/>
                  <a:gd name="T70" fmla="*/ 7 w 171"/>
                  <a:gd name="T71" fmla="*/ 42 h 100"/>
                  <a:gd name="T72" fmla="*/ 9 w 171"/>
                  <a:gd name="T73" fmla="*/ 36 h 100"/>
                  <a:gd name="T74" fmla="*/ 165 w 171"/>
                  <a:gd name="T75" fmla="*/ 29 h 100"/>
                  <a:gd name="T76" fmla="*/ 165 w 171"/>
                  <a:gd name="T77" fmla="*/ 29 h 100"/>
                  <a:gd name="T78" fmla="*/ 0 w 171"/>
                  <a:gd name="T79" fmla="*/ 20 h 100"/>
                  <a:gd name="T80" fmla="*/ 7 w 171"/>
                  <a:gd name="T81" fmla="*/ 25 h 100"/>
                  <a:gd name="T82" fmla="*/ 106 w 171"/>
                  <a:gd name="T83" fmla="*/ 26 h 100"/>
                  <a:gd name="T84" fmla="*/ 112 w 171"/>
                  <a:gd name="T85" fmla="*/ 24 h 100"/>
                  <a:gd name="T86" fmla="*/ 153 w 171"/>
                  <a:gd name="T87" fmla="*/ 21 h 100"/>
                  <a:gd name="T88" fmla="*/ 157 w 171"/>
                  <a:gd name="T89" fmla="*/ 15 h 100"/>
                  <a:gd name="T90" fmla="*/ 9 w 171"/>
                  <a:gd name="T91" fmla="*/ 10 h 100"/>
                  <a:gd name="T92" fmla="*/ 119 w 171"/>
                  <a:gd name="T93" fmla="*/ 14 h 100"/>
                  <a:gd name="T94" fmla="*/ 123 w 171"/>
                  <a:gd name="T95" fmla="*/ 9 h 100"/>
                  <a:gd name="T96" fmla="*/ 130 w 171"/>
                  <a:gd name="T97" fmla="*/ 4 h 100"/>
                  <a:gd name="T98" fmla="*/ 139 w 171"/>
                  <a:gd name="T99" fmla="*/ 5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 h="100">
                    <a:moveTo>
                      <a:pt x="110" y="100"/>
                    </a:moveTo>
                    <a:cubicBezTo>
                      <a:pt x="108" y="100"/>
                      <a:pt x="107" y="100"/>
                      <a:pt x="105" y="98"/>
                    </a:cubicBezTo>
                    <a:cubicBezTo>
                      <a:pt x="108" y="94"/>
                      <a:pt x="108" y="94"/>
                      <a:pt x="108" y="94"/>
                    </a:cubicBezTo>
                    <a:cubicBezTo>
                      <a:pt x="110" y="95"/>
                      <a:pt x="110" y="95"/>
                      <a:pt x="111" y="94"/>
                    </a:cubicBezTo>
                    <a:cubicBezTo>
                      <a:pt x="112" y="94"/>
                      <a:pt x="112" y="94"/>
                      <a:pt x="112" y="94"/>
                    </a:cubicBezTo>
                    <a:cubicBezTo>
                      <a:pt x="113" y="100"/>
                      <a:pt x="113" y="100"/>
                      <a:pt x="113" y="100"/>
                    </a:cubicBezTo>
                    <a:cubicBezTo>
                      <a:pt x="112" y="100"/>
                      <a:pt x="112" y="100"/>
                      <a:pt x="112" y="100"/>
                    </a:cubicBezTo>
                    <a:cubicBezTo>
                      <a:pt x="111" y="100"/>
                      <a:pt x="111" y="100"/>
                      <a:pt x="110" y="100"/>
                    </a:cubicBezTo>
                    <a:close/>
                    <a:moveTo>
                      <a:pt x="124" y="97"/>
                    </a:moveTo>
                    <a:cubicBezTo>
                      <a:pt x="123" y="91"/>
                      <a:pt x="123" y="91"/>
                      <a:pt x="123" y="91"/>
                    </a:cubicBezTo>
                    <a:cubicBezTo>
                      <a:pt x="125" y="91"/>
                      <a:pt x="126" y="91"/>
                      <a:pt x="127" y="91"/>
                    </a:cubicBezTo>
                    <a:cubicBezTo>
                      <a:pt x="128" y="91"/>
                      <a:pt x="128" y="91"/>
                      <a:pt x="128" y="91"/>
                    </a:cubicBezTo>
                    <a:cubicBezTo>
                      <a:pt x="130" y="96"/>
                      <a:pt x="130" y="96"/>
                      <a:pt x="130" y="96"/>
                    </a:cubicBezTo>
                    <a:cubicBezTo>
                      <a:pt x="129" y="96"/>
                      <a:pt x="129" y="96"/>
                      <a:pt x="129" y="96"/>
                    </a:cubicBezTo>
                    <a:cubicBezTo>
                      <a:pt x="128" y="97"/>
                      <a:pt x="126" y="97"/>
                      <a:pt x="124" y="97"/>
                    </a:cubicBezTo>
                    <a:cubicBezTo>
                      <a:pt x="124" y="97"/>
                      <a:pt x="124" y="97"/>
                      <a:pt x="124" y="97"/>
                    </a:cubicBezTo>
                    <a:close/>
                    <a:moveTo>
                      <a:pt x="82" y="97"/>
                    </a:moveTo>
                    <a:cubicBezTo>
                      <a:pt x="79" y="96"/>
                      <a:pt x="76" y="94"/>
                      <a:pt x="75" y="91"/>
                    </a:cubicBezTo>
                    <a:cubicBezTo>
                      <a:pt x="81" y="89"/>
                      <a:pt x="81" y="89"/>
                      <a:pt x="81" y="89"/>
                    </a:cubicBezTo>
                    <a:cubicBezTo>
                      <a:pt x="81" y="90"/>
                      <a:pt x="82" y="91"/>
                      <a:pt x="82" y="91"/>
                    </a:cubicBezTo>
                    <a:lnTo>
                      <a:pt x="82" y="97"/>
                    </a:lnTo>
                    <a:close/>
                    <a:moveTo>
                      <a:pt x="141" y="95"/>
                    </a:moveTo>
                    <a:cubicBezTo>
                      <a:pt x="140" y="89"/>
                      <a:pt x="140" y="89"/>
                      <a:pt x="140" y="89"/>
                    </a:cubicBezTo>
                    <a:cubicBezTo>
                      <a:pt x="140" y="89"/>
                      <a:pt x="141" y="89"/>
                      <a:pt x="141" y="88"/>
                    </a:cubicBezTo>
                    <a:cubicBezTo>
                      <a:pt x="142" y="87"/>
                      <a:pt x="143" y="87"/>
                      <a:pt x="144" y="86"/>
                    </a:cubicBezTo>
                    <a:cubicBezTo>
                      <a:pt x="147" y="92"/>
                      <a:pt x="147" y="92"/>
                      <a:pt x="147" y="92"/>
                    </a:cubicBezTo>
                    <a:cubicBezTo>
                      <a:pt x="146" y="92"/>
                      <a:pt x="146" y="92"/>
                      <a:pt x="145" y="93"/>
                    </a:cubicBezTo>
                    <a:cubicBezTo>
                      <a:pt x="144" y="94"/>
                      <a:pt x="143" y="95"/>
                      <a:pt x="141" y="95"/>
                    </a:cubicBezTo>
                    <a:close/>
                    <a:moveTo>
                      <a:pt x="157" y="94"/>
                    </a:moveTo>
                    <a:cubicBezTo>
                      <a:pt x="156" y="88"/>
                      <a:pt x="156" y="88"/>
                      <a:pt x="156" y="88"/>
                    </a:cubicBezTo>
                    <a:cubicBezTo>
                      <a:pt x="156" y="88"/>
                      <a:pt x="157" y="88"/>
                      <a:pt x="158" y="87"/>
                    </a:cubicBezTo>
                    <a:cubicBezTo>
                      <a:pt x="158" y="87"/>
                      <a:pt x="159" y="86"/>
                      <a:pt x="159" y="86"/>
                    </a:cubicBezTo>
                    <a:cubicBezTo>
                      <a:pt x="163" y="90"/>
                      <a:pt x="163" y="90"/>
                      <a:pt x="163" y="90"/>
                    </a:cubicBezTo>
                    <a:cubicBezTo>
                      <a:pt x="163" y="91"/>
                      <a:pt x="162" y="91"/>
                      <a:pt x="162" y="92"/>
                    </a:cubicBezTo>
                    <a:cubicBezTo>
                      <a:pt x="160" y="93"/>
                      <a:pt x="159" y="94"/>
                      <a:pt x="157" y="94"/>
                    </a:cubicBezTo>
                    <a:close/>
                    <a:moveTo>
                      <a:pt x="94" y="91"/>
                    </a:moveTo>
                    <a:cubicBezTo>
                      <a:pt x="91" y="86"/>
                      <a:pt x="91" y="86"/>
                      <a:pt x="91" y="86"/>
                    </a:cubicBezTo>
                    <a:cubicBezTo>
                      <a:pt x="93" y="85"/>
                      <a:pt x="94" y="85"/>
                      <a:pt x="96" y="85"/>
                    </a:cubicBezTo>
                    <a:cubicBezTo>
                      <a:pt x="97" y="84"/>
                      <a:pt x="98" y="85"/>
                      <a:pt x="99" y="85"/>
                    </a:cubicBezTo>
                    <a:cubicBezTo>
                      <a:pt x="97" y="91"/>
                      <a:pt x="97" y="91"/>
                      <a:pt x="97" y="91"/>
                    </a:cubicBezTo>
                    <a:cubicBezTo>
                      <a:pt x="97" y="91"/>
                      <a:pt x="96" y="91"/>
                      <a:pt x="96" y="90"/>
                    </a:cubicBezTo>
                    <a:cubicBezTo>
                      <a:pt x="95" y="90"/>
                      <a:pt x="95" y="91"/>
                      <a:pt x="94" y="91"/>
                    </a:cubicBezTo>
                    <a:close/>
                    <a:moveTo>
                      <a:pt x="33" y="79"/>
                    </a:moveTo>
                    <a:cubicBezTo>
                      <a:pt x="31" y="73"/>
                      <a:pt x="31" y="73"/>
                      <a:pt x="31" y="73"/>
                    </a:cubicBezTo>
                    <a:cubicBezTo>
                      <a:pt x="32" y="73"/>
                      <a:pt x="35" y="72"/>
                      <a:pt x="37" y="72"/>
                    </a:cubicBezTo>
                    <a:cubicBezTo>
                      <a:pt x="38" y="77"/>
                      <a:pt x="38" y="77"/>
                      <a:pt x="38" y="77"/>
                    </a:cubicBezTo>
                    <a:cubicBezTo>
                      <a:pt x="36" y="78"/>
                      <a:pt x="34" y="78"/>
                      <a:pt x="33" y="79"/>
                    </a:cubicBezTo>
                    <a:close/>
                    <a:moveTo>
                      <a:pt x="19" y="79"/>
                    </a:moveTo>
                    <a:cubicBezTo>
                      <a:pt x="19" y="78"/>
                      <a:pt x="18" y="78"/>
                      <a:pt x="18" y="77"/>
                    </a:cubicBezTo>
                    <a:cubicBezTo>
                      <a:pt x="17" y="76"/>
                      <a:pt x="16" y="75"/>
                      <a:pt x="15" y="75"/>
                    </a:cubicBezTo>
                    <a:cubicBezTo>
                      <a:pt x="19" y="70"/>
                      <a:pt x="19" y="70"/>
                      <a:pt x="19" y="70"/>
                    </a:cubicBezTo>
                    <a:cubicBezTo>
                      <a:pt x="20" y="71"/>
                      <a:pt x="21" y="72"/>
                      <a:pt x="22" y="73"/>
                    </a:cubicBezTo>
                    <a:cubicBezTo>
                      <a:pt x="22" y="73"/>
                      <a:pt x="23" y="74"/>
                      <a:pt x="23" y="74"/>
                    </a:cubicBezTo>
                    <a:lnTo>
                      <a:pt x="19" y="79"/>
                    </a:lnTo>
                    <a:close/>
                    <a:moveTo>
                      <a:pt x="82" y="78"/>
                    </a:moveTo>
                    <a:cubicBezTo>
                      <a:pt x="76" y="78"/>
                      <a:pt x="76" y="78"/>
                      <a:pt x="76" y="78"/>
                    </a:cubicBezTo>
                    <a:cubicBezTo>
                      <a:pt x="76" y="77"/>
                      <a:pt x="76" y="77"/>
                      <a:pt x="76" y="77"/>
                    </a:cubicBezTo>
                    <a:cubicBezTo>
                      <a:pt x="76" y="76"/>
                      <a:pt x="76" y="74"/>
                      <a:pt x="76" y="72"/>
                    </a:cubicBezTo>
                    <a:cubicBezTo>
                      <a:pt x="82" y="73"/>
                      <a:pt x="82" y="73"/>
                      <a:pt x="82" y="73"/>
                    </a:cubicBezTo>
                    <a:cubicBezTo>
                      <a:pt x="82" y="75"/>
                      <a:pt x="82" y="76"/>
                      <a:pt x="82" y="78"/>
                    </a:cubicBezTo>
                    <a:close/>
                    <a:moveTo>
                      <a:pt x="170" y="78"/>
                    </a:moveTo>
                    <a:cubicBezTo>
                      <a:pt x="164" y="78"/>
                      <a:pt x="164" y="78"/>
                      <a:pt x="164" y="78"/>
                    </a:cubicBezTo>
                    <a:cubicBezTo>
                      <a:pt x="164" y="78"/>
                      <a:pt x="164" y="78"/>
                      <a:pt x="164" y="78"/>
                    </a:cubicBezTo>
                    <a:cubicBezTo>
                      <a:pt x="164" y="76"/>
                      <a:pt x="164" y="74"/>
                      <a:pt x="164" y="73"/>
                    </a:cubicBezTo>
                    <a:cubicBezTo>
                      <a:pt x="169" y="72"/>
                      <a:pt x="169" y="72"/>
                      <a:pt x="169" y="72"/>
                    </a:cubicBezTo>
                    <a:cubicBezTo>
                      <a:pt x="170" y="73"/>
                      <a:pt x="170" y="75"/>
                      <a:pt x="170" y="78"/>
                    </a:cubicBezTo>
                    <a:cubicBezTo>
                      <a:pt x="170" y="78"/>
                      <a:pt x="170" y="78"/>
                      <a:pt x="170" y="78"/>
                    </a:cubicBezTo>
                    <a:close/>
                    <a:moveTo>
                      <a:pt x="51" y="75"/>
                    </a:moveTo>
                    <a:cubicBezTo>
                      <a:pt x="46" y="71"/>
                      <a:pt x="46" y="71"/>
                      <a:pt x="46" y="71"/>
                    </a:cubicBezTo>
                    <a:cubicBezTo>
                      <a:pt x="46" y="71"/>
                      <a:pt x="47" y="71"/>
                      <a:pt x="47" y="70"/>
                    </a:cubicBezTo>
                    <a:cubicBezTo>
                      <a:pt x="47" y="69"/>
                      <a:pt x="48" y="68"/>
                      <a:pt x="48" y="66"/>
                    </a:cubicBezTo>
                    <a:cubicBezTo>
                      <a:pt x="53" y="69"/>
                      <a:pt x="53" y="69"/>
                      <a:pt x="53" y="69"/>
                    </a:cubicBezTo>
                    <a:cubicBezTo>
                      <a:pt x="53" y="70"/>
                      <a:pt x="53" y="71"/>
                      <a:pt x="52" y="72"/>
                    </a:cubicBezTo>
                    <a:cubicBezTo>
                      <a:pt x="52" y="73"/>
                      <a:pt x="51" y="74"/>
                      <a:pt x="51" y="75"/>
                    </a:cubicBezTo>
                    <a:close/>
                    <a:moveTo>
                      <a:pt x="157" y="72"/>
                    </a:moveTo>
                    <a:cubicBezTo>
                      <a:pt x="157" y="72"/>
                      <a:pt x="154" y="72"/>
                      <a:pt x="153" y="69"/>
                    </a:cubicBezTo>
                    <a:cubicBezTo>
                      <a:pt x="153" y="68"/>
                      <a:pt x="153" y="67"/>
                      <a:pt x="153" y="67"/>
                    </a:cubicBezTo>
                    <a:cubicBezTo>
                      <a:pt x="153" y="66"/>
                      <a:pt x="152" y="66"/>
                      <a:pt x="152" y="65"/>
                    </a:cubicBezTo>
                    <a:cubicBezTo>
                      <a:pt x="158" y="64"/>
                      <a:pt x="158" y="64"/>
                      <a:pt x="158" y="64"/>
                    </a:cubicBezTo>
                    <a:cubicBezTo>
                      <a:pt x="158" y="64"/>
                      <a:pt x="158" y="64"/>
                      <a:pt x="158" y="65"/>
                    </a:cubicBezTo>
                    <a:cubicBezTo>
                      <a:pt x="159" y="65"/>
                      <a:pt x="159" y="66"/>
                      <a:pt x="159" y="67"/>
                    </a:cubicBezTo>
                    <a:cubicBezTo>
                      <a:pt x="159" y="67"/>
                      <a:pt x="158" y="66"/>
                      <a:pt x="157" y="66"/>
                    </a:cubicBezTo>
                    <a:cubicBezTo>
                      <a:pt x="158" y="72"/>
                      <a:pt x="158" y="72"/>
                      <a:pt x="158" y="72"/>
                    </a:cubicBezTo>
                    <a:lnTo>
                      <a:pt x="157" y="72"/>
                    </a:lnTo>
                    <a:close/>
                    <a:moveTo>
                      <a:pt x="74" y="70"/>
                    </a:moveTo>
                    <a:cubicBezTo>
                      <a:pt x="71" y="70"/>
                      <a:pt x="70" y="68"/>
                      <a:pt x="69" y="64"/>
                    </a:cubicBezTo>
                    <a:cubicBezTo>
                      <a:pt x="74" y="62"/>
                      <a:pt x="74" y="62"/>
                      <a:pt x="74" y="62"/>
                    </a:cubicBezTo>
                    <a:cubicBezTo>
                      <a:pt x="75" y="63"/>
                      <a:pt x="75" y="65"/>
                      <a:pt x="76" y="65"/>
                    </a:cubicBezTo>
                    <a:cubicBezTo>
                      <a:pt x="75" y="65"/>
                      <a:pt x="75" y="65"/>
                      <a:pt x="74" y="65"/>
                    </a:cubicBezTo>
                    <a:cubicBezTo>
                      <a:pt x="74" y="65"/>
                      <a:pt x="74" y="65"/>
                      <a:pt x="74" y="65"/>
                    </a:cubicBezTo>
                    <a:cubicBezTo>
                      <a:pt x="72" y="65"/>
                      <a:pt x="72" y="65"/>
                      <a:pt x="71" y="66"/>
                    </a:cubicBezTo>
                    <a:cubicBezTo>
                      <a:pt x="77" y="68"/>
                      <a:pt x="77" y="68"/>
                      <a:pt x="77" y="68"/>
                    </a:cubicBezTo>
                    <a:cubicBezTo>
                      <a:pt x="76" y="70"/>
                      <a:pt x="74" y="70"/>
                      <a:pt x="74" y="70"/>
                    </a:cubicBezTo>
                    <a:close/>
                    <a:moveTo>
                      <a:pt x="6" y="67"/>
                    </a:moveTo>
                    <a:cubicBezTo>
                      <a:pt x="5" y="66"/>
                      <a:pt x="5" y="66"/>
                      <a:pt x="4" y="65"/>
                    </a:cubicBezTo>
                    <a:cubicBezTo>
                      <a:pt x="3" y="64"/>
                      <a:pt x="2" y="62"/>
                      <a:pt x="2" y="60"/>
                    </a:cubicBezTo>
                    <a:cubicBezTo>
                      <a:pt x="5" y="60"/>
                      <a:pt x="5" y="60"/>
                      <a:pt x="5" y="60"/>
                    </a:cubicBezTo>
                    <a:cubicBezTo>
                      <a:pt x="8" y="60"/>
                      <a:pt x="8" y="60"/>
                      <a:pt x="8" y="60"/>
                    </a:cubicBezTo>
                    <a:cubicBezTo>
                      <a:pt x="8" y="60"/>
                      <a:pt x="8" y="60"/>
                      <a:pt x="8" y="61"/>
                    </a:cubicBezTo>
                    <a:cubicBezTo>
                      <a:pt x="9" y="62"/>
                      <a:pt x="9" y="62"/>
                      <a:pt x="10" y="63"/>
                    </a:cubicBezTo>
                    <a:lnTo>
                      <a:pt x="6" y="67"/>
                    </a:lnTo>
                    <a:close/>
                    <a:moveTo>
                      <a:pt x="60" y="62"/>
                    </a:moveTo>
                    <a:cubicBezTo>
                      <a:pt x="57" y="57"/>
                      <a:pt x="57" y="57"/>
                      <a:pt x="57" y="57"/>
                    </a:cubicBezTo>
                    <a:cubicBezTo>
                      <a:pt x="58" y="57"/>
                      <a:pt x="58" y="57"/>
                      <a:pt x="58" y="57"/>
                    </a:cubicBezTo>
                    <a:cubicBezTo>
                      <a:pt x="60" y="55"/>
                      <a:pt x="62" y="55"/>
                      <a:pt x="63" y="54"/>
                    </a:cubicBezTo>
                    <a:cubicBezTo>
                      <a:pt x="65" y="60"/>
                      <a:pt x="65" y="60"/>
                      <a:pt x="65" y="60"/>
                    </a:cubicBezTo>
                    <a:cubicBezTo>
                      <a:pt x="64" y="60"/>
                      <a:pt x="63" y="61"/>
                      <a:pt x="61" y="62"/>
                    </a:cubicBezTo>
                    <a:lnTo>
                      <a:pt x="60" y="62"/>
                    </a:lnTo>
                    <a:close/>
                    <a:moveTo>
                      <a:pt x="132" y="61"/>
                    </a:moveTo>
                    <a:cubicBezTo>
                      <a:pt x="128" y="60"/>
                      <a:pt x="127" y="58"/>
                      <a:pt x="127" y="54"/>
                    </a:cubicBezTo>
                    <a:cubicBezTo>
                      <a:pt x="127" y="54"/>
                      <a:pt x="127" y="53"/>
                      <a:pt x="127" y="53"/>
                    </a:cubicBezTo>
                    <a:cubicBezTo>
                      <a:pt x="132" y="54"/>
                      <a:pt x="132" y="54"/>
                      <a:pt x="132" y="54"/>
                    </a:cubicBezTo>
                    <a:cubicBezTo>
                      <a:pt x="132" y="54"/>
                      <a:pt x="132" y="54"/>
                      <a:pt x="132" y="54"/>
                    </a:cubicBezTo>
                    <a:cubicBezTo>
                      <a:pt x="132" y="55"/>
                      <a:pt x="132" y="55"/>
                      <a:pt x="132" y="55"/>
                    </a:cubicBezTo>
                    <a:cubicBezTo>
                      <a:pt x="132" y="55"/>
                      <a:pt x="132" y="55"/>
                      <a:pt x="132" y="55"/>
                    </a:cubicBezTo>
                    <a:cubicBezTo>
                      <a:pt x="132" y="55"/>
                      <a:pt x="133" y="55"/>
                      <a:pt x="133" y="55"/>
                    </a:cubicBezTo>
                    <a:lnTo>
                      <a:pt x="132" y="61"/>
                    </a:lnTo>
                    <a:close/>
                    <a:moveTo>
                      <a:pt x="144" y="60"/>
                    </a:moveTo>
                    <a:cubicBezTo>
                      <a:pt x="144" y="54"/>
                      <a:pt x="144" y="54"/>
                      <a:pt x="144" y="54"/>
                    </a:cubicBezTo>
                    <a:cubicBezTo>
                      <a:pt x="146" y="54"/>
                      <a:pt x="148" y="54"/>
                      <a:pt x="150" y="54"/>
                    </a:cubicBezTo>
                    <a:cubicBezTo>
                      <a:pt x="149" y="60"/>
                      <a:pt x="149" y="60"/>
                      <a:pt x="149" y="60"/>
                    </a:cubicBezTo>
                    <a:cubicBezTo>
                      <a:pt x="148" y="59"/>
                      <a:pt x="146" y="60"/>
                      <a:pt x="144" y="60"/>
                    </a:cubicBezTo>
                    <a:close/>
                    <a:moveTo>
                      <a:pt x="16" y="56"/>
                    </a:moveTo>
                    <a:cubicBezTo>
                      <a:pt x="12" y="52"/>
                      <a:pt x="12" y="52"/>
                      <a:pt x="12" y="52"/>
                    </a:cubicBezTo>
                    <a:cubicBezTo>
                      <a:pt x="12" y="52"/>
                      <a:pt x="13" y="51"/>
                      <a:pt x="13" y="48"/>
                    </a:cubicBezTo>
                    <a:cubicBezTo>
                      <a:pt x="19" y="49"/>
                      <a:pt x="19" y="49"/>
                      <a:pt x="19" y="49"/>
                    </a:cubicBezTo>
                    <a:cubicBezTo>
                      <a:pt x="18" y="52"/>
                      <a:pt x="18" y="54"/>
                      <a:pt x="16" y="56"/>
                    </a:cubicBezTo>
                    <a:close/>
                    <a:moveTo>
                      <a:pt x="124" y="48"/>
                    </a:moveTo>
                    <a:cubicBezTo>
                      <a:pt x="123" y="47"/>
                      <a:pt x="122" y="46"/>
                      <a:pt x="122" y="44"/>
                    </a:cubicBezTo>
                    <a:cubicBezTo>
                      <a:pt x="121" y="43"/>
                      <a:pt x="121" y="43"/>
                      <a:pt x="121" y="42"/>
                    </a:cubicBezTo>
                    <a:cubicBezTo>
                      <a:pt x="125" y="39"/>
                      <a:pt x="125" y="39"/>
                      <a:pt x="125" y="39"/>
                    </a:cubicBezTo>
                    <a:cubicBezTo>
                      <a:pt x="126" y="39"/>
                      <a:pt x="126" y="40"/>
                      <a:pt x="127" y="42"/>
                    </a:cubicBezTo>
                    <a:cubicBezTo>
                      <a:pt x="127" y="42"/>
                      <a:pt x="128" y="43"/>
                      <a:pt x="128" y="43"/>
                    </a:cubicBezTo>
                    <a:lnTo>
                      <a:pt x="124" y="48"/>
                    </a:lnTo>
                    <a:close/>
                    <a:moveTo>
                      <a:pt x="111" y="44"/>
                    </a:moveTo>
                    <a:cubicBezTo>
                      <a:pt x="111" y="44"/>
                      <a:pt x="110" y="43"/>
                      <a:pt x="110" y="43"/>
                    </a:cubicBezTo>
                    <a:cubicBezTo>
                      <a:pt x="108" y="41"/>
                      <a:pt x="108" y="40"/>
                      <a:pt x="107" y="38"/>
                    </a:cubicBezTo>
                    <a:cubicBezTo>
                      <a:pt x="112" y="36"/>
                      <a:pt x="112" y="36"/>
                      <a:pt x="112" y="36"/>
                    </a:cubicBezTo>
                    <a:cubicBezTo>
                      <a:pt x="113" y="37"/>
                      <a:pt x="113" y="38"/>
                      <a:pt x="114" y="39"/>
                    </a:cubicBezTo>
                    <a:cubicBezTo>
                      <a:pt x="114" y="39"/>
                      <a:pt x="115" y="39"/>
                      <a:pt x="115" y="39"/>
                    </a:cubicBezTo>
                    <a:lnTo>
                      <a:pt x="111" y="44"/>
                    </a:lnTo>
                    <a:close/>
                    <a:moveTo>
                      <a:pt x="11" y="43"/>
                    </a:moveTo>
                    <a:cubicBezTo>
                      <a:pt x="10" y="42"/>
                      <a:pt x="10" y="42"/>
                      <a:pt x="10" y="42"/>
                    </a:cubicBezTo>
                    <a:cubicBezTo>
                      <a:pt x="9" y="42"/>
                      <a:pt x="8" y="42"/>
                      <a:pt x="7" y="42"/>
                    </a:cubicBezTo>
                    <a:cubicBezTo>
                      <a:pt x="5" y="41"/>
                      <a:pt x="4" y="40"/>
                      <a:pt x="4" y="39"/>
                    </a:cubicBezTo>
                    <a:cubicBezTo>
                      <a:pt x="9" y="36"/>
                      <a:pt x="9" y="36"/>
                      <a:pt x="9" y="36"/>
                    </a:cubicBezTo>
                    <a:cubicBezTo>
                      <a:pt x="9" y="36"/>
                      <a:pt x="9" y="36"/>
                      <a:pt x="9" y="36"/>
                    </a:cubicBezTo>
                    <a:cubicBezTo>
                      <a:pt x="9" y="36"/>
                      <a:pt x="9" y="36"/>
                      <a:pt x="9" y="36"/>
                    </a:cubicBezTo>
                    <a:cubicBezTo>
                      <a:pt x="10" y="36"/>
                      <a:pt x="10" y="37"/>
                      <a:pt x="11" y="37"/>
                    </a:cubicBezTo>
                    <a:cubicBezTo>
                      <a:pt x="12" y="37"/>
                      <a:pt x="12" y="37"/>
                      <a:pt x="12" y="37"/>
                    </a:cubicBezTo>
                    <a:lnTo>
                      <a:pt x="11" y="43"/>
                    </a:lnTo>
                    <a:close/>
                    <a:moveTo>
                      <a:pt x="165" y="29"/>
                    </a:moveTo>
                    <a:cubicBezTo>
                      <a:pt x="165" y="23"/>
                      <a:pt x="165" y="23"/>
                      <a:pt x="165" y="23"/>
                    </a:cubicBezTo>
                    <a:cubicBezTo>
                      <a:pt x="165" y="23"/>
                      <a:pt x="166" y="22"/>
                      <a:pt x="166" y="21"/>
                    </a:cubicBezTo>
                    <a:cubicBezTo>
                      <a:pt x="171" y="22"/>
                      <a:pt x="171" y="22"/>
                      <a:pt x="171" y="22"/>
                    </a:cubicBezTo>
                    <a:cubicBezTo>
                      <a:pt x="171" y="27"/>
                      <a:pt x="168" y="29"/>
                      <a:pt x="165" y="29"/>
                    </a:cubicBezTo>
                    <a:close/>
                    <a:moveTo>
                      <a:pt x="2" y="28"/>
                    </a:moveTo>
                    <a:cubicBezTo>
                      <a:pt x="1" y="27"/>
                      <a:pt x="1" y="26"/>
                      <a:pt x="0" y="25"/>
                    </a:cubicBezTo>
                    <a:cubicBezTo>
                      <a:pt x="0" y="24"/>
                      <a:pt x="0" y="23"/>
                      <a:pt x="0" y="21"/>
                    </a:cubicBezTo>
                    <a:cubicBezTo>
                      <a:pt x="0" y="21"/>
                      <a:pt x="0" y="21"/>
                      <a:pt x="0" y="20"/>
                    </a:cubicBezTo>
                    <a:cubicBezTo>
                      <a:pt x="6" y="21"/>
                      <a:pt x="6" y="21"/>
                      <a:pt x="6" y="21"/>
                    </a:cubicBezTo>
                    <a:cubicBezTo>
                      <a:pt x="6" y="21"/>
                      <a:pt x="6" y="21"/>
                      <a:pt x="6" y="21"/>
                    </a:cubicBezTo>
                    <a:cubicBezTo>
                      <a:pt x="6" y="22"/>
                      <a:pt x="6" y="22"/>
                      <a:pt x="6" y="23"/>
                    </a:cubicBezTo>
                    <a:cubicBezTo>
                      <a:pt x="6" y="23"/>
                      <a:pt x="7" y="24"/>
                      <a:pt x="7" y="25"/>
                    </a:cubicBezTo>
                    <a:lnTo>
                      <a:pt x="2" y="28"/>
                    </a:lnTo>
                    <a:close/>
                    <a:moveTo>
                      <a:pt x="106" y="26"/>
                    </a:moveTo>
                    <a:cubicBezTo>
                      <a:pt x="109" y="25"/>
                      <a:pt x="109" y="25"/>
                      <a:pt x="109" y="25"/>
                    </a:cubicBezTo>
                    <a:cubicBezTo>
                      <a:pt x="106" y="26"/>
                      <a:pt x="106" y="26"/>
                      <a:pt x="106" y="26"/>
                    </a:cubicBezTo>
                    <a:cubicBezTo>
                      <a:pt x="106" y="25"/>
                      <a:pt x="105" y="25"/>
                      <a:pt x="105" y="24"/>
                    </a:cubicBezTo>
                    <a:cubicBezTo>
                      <a:pt x="105" y="22"/>
                      <a:pt x="107" y="20"/>
                      <a:pt x="108" y="20"/>
                    </a:cubicBezTo>
                    <a:cubicBezTo>
                      <a:pt x="109" y="19"/>
                      <a:pt x="110" y="19"/>
                      <a:pt x="111" y="19"/>
                    </a:cubicBezTo>
                    <a:cubicBezTo>
                      <a:pt x="112" y="24"/>
                      <a:pt x="112" y="24"/>
                      <a:pt x="112" y="24"/>
                    </a:cubicBezTo>
                    <a:cubicBezTo>
                      <a:pt x="112" y="24"/>
                      <a:pt x="112" y="25"/>
                      <a:pt x="111" y="25"/>
                    </a:cubicBezTo>
                    <a:cubicBezTo>
                      <a:pt x="111" y="25"/>
                      <a:pt x="111" y="25"/>
                      <a:pt x="111" y="25"/>
                    </a:cubicBezTo>
                    <a:lnTo>
                      <a:pt x="106" y="26"/>
                    </a:lnTo>
                    <a:close/>
                    <a:moveTo>
                      <a:pt x="153" y="21"/>
                    </a:moveTo>
                    <a:cubicBezTo>
                      <a:pt x="152" y="20"/>
                      <a:pt x="152" y="19"/>
                      <a:pt x="151" y="18"/>
                    </a:cubicBezTo>
                    <a:cubicBezTo>
                      <a:pt x="151" y="17"/>
                      <a:pt x="151" y="16"/>
                      <a:pt x="150" y="16"/>
                    </a:cubicBezTo>
                    <a:cubicBezTo>
                      <a:pt x="156" y="13"/>
                      <a:pt x="156" y="13"/>
                      <a:pt x="156" y="13"/>
                    </a:cubicBezTo>
                    <a:cubicBezTo>
                      <a:pt x="156" y="14"/>
                      <a:pt x="156" y="14"/>
                      <a:pt x="157" y="15"/>
                    </a:cubicBezTo>
                    <a:cubicBezTo>
                      <a:pt x="157" y="16"/>
                      <a:pt x="158" y="17"/>
                      <a:pt x="158" y="18"/>
                    </a:cubicBezTo>
                    <a:lnTo>
                      <a:pt x="153" y="21"/>
                    </a:lnTo>
                    <a:close/>
                    <a:moveTo>
                      <a:pt x="12" y="15"/>
                    </a:moveTo>
                    <a:cubicBezTo>
                      <a:pt x="9" y="10"/>
                      <a:pt x="9" y="10"/>
                      <a:pt x="9" y="10"/>
                    </a:cubicBezTo>
                    <a:cubicBezTo>
                      <a:pt x="11" y="8"/>
                      <a:pt x="13" y="6"/>
                      <a:pt x="13" y="6"/>
                    </a:cubicBezTo>
                    <a:cubicBezTo>
                      <a:pt x="17" y="11"/>
                      <a:pt x="17" y="11"/>
                      <a:pt x="17" y="11"/>
                    </a:cubicBezTo>
                    <a:cubicBezTo>
                      <a:pt x="17" y="11"/>
                      <a:pt x="15" y="13"/>
                      <a:pt x="12" y="15"/>
                    </a:cubicBezTo>
                    <a:close/>
                    <a:moveTo>
                      <a:pt x="119" y="14"/>
                    </a:moveTo>
                    <a:cubicBezTo>
                      <a:pt x="118" y="13"/>
                      <a:pt x="118" y="13"/>
                      <a:pt x="118" y="13"/>
                    </a:cubicBezTo>
                    <a:cubicBezTo>
                      <a:pt x="114" y="10"/>
                      <a:pt x="114" y="10"/>
                      <a:pt x="114" y="10"/>
                    </a:cubicBezTo>
                    <a:cubicBezTo>
                      <a:pt x="116" y="6"/>
                      <a:pt x="120" y="6"/>
                      <a:pt x="122" y="9"/>
                    </a:cubicBezTo>
                    <a:cubicBezTo>
                      <a:pt x="122" y="9"/>
                      <a:pt x="122" y="9"/>
                      <a:pt x="123" y="9"/>
                    </a:cubicBezTo>
                    <a:lnTo>
                      <a:pt x="119" y="14"/>
                    </a:lnTo>
                    <a:close/>
                    <a:moveTo>
                      <a:pt x="132" y="12"/>
                    </a:moveTo>
                    <a:cubicBezTo>
                      <a:pt x="127" y="9"/>
                      <a:pt x="127" y="9"/>
                      <a:pt x="127" y="9"/>
                    </a:cubicBezTo>
                    <a:cubicBezTo>
                      <a:pt x="128" y="7"/>
                      <a:pt x="129" y="5"/>
                      <a:pt x="130" y="4"/>
                    </a:cubicBezTo>
                    <a:cubicBezTo>
                      <a:pt x="135" y="7"/>
                      <a:pt x="135" y="7"/>
                      <a:pt x="135" y="7"/>
                    </a:cubicBezTo>
                    <a:cubicBezTo>
                      <a:pt x="134" y="8"/>
                      <a:pt x="133" y="10"/>
                      <a:pt x="132" y="12"/>
                    </a:cubicBezTo>
                    <a:close/>
                    <a:moveTo>
                      <a:pt x="142" y="8"/>
                    </a:moveTo>
                    <a:cubicBezTo>
                      <a:pt x="142" y="7"/>
                      <a:pt x="141" y="6"/>
                      <a:pt x="139" y="5"/>
                    </a:cubicBezTo>
                    <a:cubicBezTo>
                      <a:pt x="143" y="0"/>
                      <a:pt x="143" y="0"/>
                      <a:pt x="143" y="0"/>
                    </a:cubicBezTo>
                    <a:cubicBezTo>
                      <a:pt x="145" y="2"/>
                      <a:pt x="147" y="4"/>
                      <a:pt x="147" y="6"/>
                    </a:cubicBezTo>
                    <a:lnTo>
                      <a:pt x="142"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9" name="îŝḷïḑe">
                <a:extLst>
                  <a:ext uri="{FF2B5EF4-FFF2-40B4-BE49-F238E27FC236}">
                    <a16:creationId xmlns:a16="http://schemas.microsoft.com/office/drawing/2014/main" xmlns="" id="{1FFC1705-903C-4B0F-813D-7531A24A439D}"/>
                  </a:ext>
                </a:extLst>
              </p:cNvPr>
              <p:cNvSpPr/>
              <p:nvPr/>
            </p:nvSpPr>
            <p:spPr bwMode="auto">
              <a:xfrm>
                <a:off x="6035675" y="4181475"/>
                <a:ext cx="633413" cy="782638"/>
              </a:xfrm>
              <a:custGeom>
                <a:avLst/>
                <a:gdLst>
                  <a:gd name="T0" fmla="*/ 278 w 295"/>
                  <a:gd name="T1" fmla="*/ 365 h 365"/>
                  <a:gd name="T2" fmla="*/ 258 w 295"/>
                  <a:gd name="T3" fmla="*/ 363 h 365"/>
                  <a:gd name="T4" fmla="*/ 287 w 295"/>
                  <a:gd name="T5" fmla="*/ 354 h 365"/>
                  <a:gd name="T6" fmla="*/ 246 w 295"/>
                  <a:gd name="T7" fmla="*/ 348 h 365"/>
                  <a:gd name="T8" fmla="*/ 259 w 295"/>
                  <a:gd name="T9" fmla="*/ 343 h 365"/>
                  <a:gd name="T10" fmla="*/ 251 w 295"/>
                  <a:gd name="T11" fmla="*/ 339 h 365"/>
                  <a:gd name="T12" fmla="*/ 295 w 295"/>
                  <a:gd name="T13" fmla="*/ 340 h 365"/>
                  <a:gd name="T14" fmla="*/ 245 w 295"/>
                  <a:gd name="T15" fmla="*/ 335 h 365"/>
                  <a:gd name="T16" fmla="*/ 81 w 295"/>
                  <a:gd name="T17" fmla="*/ 320 h 365"/>
                  <a:gd name="T18" fmla="*/ 107 w 295"/>
                  <a:gd name="T19" fmla="*/ 320 h 365"/>
                  <a:gd name="T20" fmla="*/ 241 w 295"/>
                  <a:gd name="T21" fmla="*/ 324 h 365"/>
                  <a:gd name="T22" fmla="*/ 98 w 295"/>
                  <a:gd name="T23" fmla="*/ 314 h 365"/>
                  <a:gd name="T24" fmla="*/ 219 w 295"/>
                  <a:gd name="T25" fmla="*/ 316 h 365"/>
                  <a:gd name="T26" fmla="*/ 66 w 295"/>
                  <a:gd name="T27" fmla="*/ 313 h 365"/>
                  <a:gd name="T28" fmla="*/ 79 w 295"/>
                  <a:gd name="T29" fmla="*/ 309 h 365"/>
                  <a:gd name="T30" fmla="*/ 90 w 295"/>
                  <a:gd name="T31" fmla="*/ 304 h 365"/>
                  <a:gd name="T32" fmla="*/ 108 w 295"/>
                  <a:gd name="T33" fmla="*/ 310 h 365"/>
                  <a:gd name="T34" fmla="*/ 150 w 295"/>
                  <a:gd name="T35" fmla="*/ 300 h 365"/>
                  <a:gd name="T36" fmla="*/ 138 w 295"/>
                  <a:gd name="T37" fmla="*/ 301 h 365"/>
                  <a:gd name="T38" fmla="*/ 120 w 295"/>
                  <a:gd name="T39" fmla="*/ 297 h 365"/>
                  <a:gd name="T40" fmla="*/ 123 w 295"/>
                  <a:gd name="T41" fmla="*/ 305 h 365"/>
                  <a:gd name="T42" fmla="*/ 230 w 295"/>
                  <a:gd name="T43" fmla="*/ 303 h 365"/>
                  <a:gd name="T44" fmla="*/ 64 w 295"/>
                  <a:gd name="T45" fmla="*/ 297 h 365"/>
                  <a:gd name="T46" fmla="*/ 191 w 295"/>
                  <a:gd name="T47" fmla="*/ 293 h 365"/>
                  <a:gd name="T48" fmla="*/ 155 w 295"/>
                  <a:gd name="T49" fmla="*/ 290 h 365"/>
                  <a:gd name="T50" fmla="*/ 51 w 295"/>
                  <a:gd name="T51" fmla="*/ 296 h 365"/>
                  <a:gd name="T52" fmla="*/ 32 w 295"/>
                  <a:gd name="T53" fmla="*/ 291 h 365"/>
                  <a:gd name="T54" fmla="*/ 217 w 295"/>
                  <a:gd name="T55" fmla="*/ 290 h 365"/>
                  <a:gd name="T56" fmla="*/ 203 w 295"/>
                  <a:gd name="T57" fmla="*/ 288 h 365"/>
                  <a:gd name="T58" fmla="*/ 187 w 295"/>
                  <a:gd name="T59" fmla="*/ 283 h 365"/>
                  <a:gd name="T60" fmla="*/ 173 w 295"/>
                  <a:gd name="T61" fmla="*/ 279 h 365"/>
                  <a:gd name="T62" fmla="*/ 161 w 295"/>
                  <a:gd name="T63" fmla="*/ 277 h 365"/>
                  <a:gd name="T64" fmla="*/ 30 w 295"/>
                  <a:gd name="T65" fmla="*/ 272 h 365"/>
                  <a:gd name="T66" fmla="*/ 23 w 295"/>
                  <a:gd name="T67" fmla="*/ 262 h 365"/>
                  <a:gd name="T68" fmla="*/ 1 w 295"/>
                  <a:gd name="T69" fmla="*/ 235 h 365"/>
                  <a:gd name="T70" fmla="*/ 12 w 295"/>
                  <a:gd name="T71" fmla="*/ 223 h 365"/>
                  <a:gd name="T72" fmla="*/ 25 w 295"/>
                  <a:gd name="T73" fmla="*/ 211 h 365"/>
                  <a:gd name="T74" fmla="*/ 35 w 295"/>
                  <a:gd name="T75" fmla="*/ 196 h 365"/>
                  <a:gd name="T76" fmla="*/ 117 w 295"/>
                  <a:gd name="T77" fmla="*/ 191 h 365"/>
                  <a:gd name="T78" fmla="*/ 135 w 295"/>
                  <a:gd name="T79" fmla="*/ 194 h 365"/>
                  <a:gd name="T80" fmla="*/ 20 w 295"/>
                  <a:gd name="T81" fmla="*/ 184 h 365"/>
                  <a:gd name="T82" fmla="*/ 77 w 295"/>
                  <a:gd name="T83" fmla="*/ 175 h 365"/>
                  <a:gd name="T84" fmla="*/ 148 w 295"/>
                  <a:gd name="T85" fmla="*/ 173 h 365"/>
                  <a:gd name="T86" fmla="*/ 97 w 295"/>
                  <a:gd name="T87" fmla="*/ 175 h 365"/>
                  <a:gd name="T88" fmla="*/ 66 w 295"/>
                  <a:gd name="T89" fmla="*/ 175 h 365"/>
                  <a:gd name="T90" fmla="*/ 58 w 295"/>
                  <a:gd name="T91" fmla="*/ 166 h 365"/>
                  <a:gd name="T92" fmla="*/ 149 w 295"/>
                  <a:gd name="T93" fmla="*/ 160 h 365"/>
                  <a:gd name="T94" fmla="*/ 35 w 295"/>
                  <a:gd name="T95" fmla="*/ 158 h 365"/>
                  <a:gd name="T96" fmla="*/ 159 w 295"/>
                  <a:gd name="T97" fmla="*/ 145 h 365"/>
                  <a:gd name="T98" fmla="*/ 160 w 295"/>
                  <a:gd name="T99" fmla="*/ 129 h 365"/>
                  <a:gd name="T100" fmla="*/ 189 w 295"/>
                  <a:gd name="T101" fmla="*/ 121 h 365"/>
                  <a:gd name="T102" fmla="*/ 177 w 295"/>
                  <a:gd name="T103" fmla="*/ 122 h 365"/>
                  <a:gd name="T104" fmla="*/ 205 w 295"/>
                  <a:gd name="T105" fmla="*/ 111 h 365"/>
                  <a:gd name="T106" fmla="*/ 213 w 295"/>
                  <a:gd name="T107" fmla="*/ 97 h 365"/>
                  <a:gd name="T108" fmla="*/ 218 w 295"/>
                  <a:gd name="T109" fmla="*/ 83 h 365"/>
                  <a:gd name="T110" fmla="*/ 223 w 295"/>
                  <a:gd name="T111" fmla="*/ 73 h 365"/>
                  <a:gd name="T112" fmla="*/ 231 w 295"/>
                  <a:gd name="T113" fmla="*/ 42 h 365"/>
                  <a:gd name="T114" fmla="*/ 225 w 295"/>
                  <a:gd name="T115" fmla="*/ 28 h 365"/>
                  <a:gd name="T116" fmla="*/ 234 w 295"/>
                  <a:gd name="T117" fmla="*/ 16 h 365"/>
                  <a:gd name="T118" fmla="*/ 239 w 295"/>
                  <a:gd name="T119" fmla="*/ 2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5" h="365">
                    <a:moveTo>
                      <a:pt x="278" y="365"/>
                    </a:moveTo>
                    <a:cubicBezTo>
                      <a:pt x="277" y="365"/>
                      <a:pt x="276" y="365"/>
                      <a:pt x="275" y="365"/>
                    </a:cubicBezTo>
                    <a:cubicBezTo>
                      <a:pt x="274" y="365"/>
                      <a:pt x="273" y="365"/>
                      <a:pt x="272" y="364"/>
                    </a:cubicBezTo>
                    <a:cubicBezTo>
                      <a:pt x="273" y="359"/>
                      <a:pt x="273" y="359"/>
                      <a:pt x="273" y="359"/>
                    </a:cubicBezTo>
                    <a:cubicBezTo>
                      <a:pt x="274" y="359"/>
                      <a:pt x="274" y="359"/>
                      <a:pt x="275" y="359"/>
                    </a:cubicBezTo>
                    <a:cubicBezTo>
                      <a:pt x="276" y="359"/>
                      <a:pt x="277" y="359"/>
                      <a:pt x="279" y="359"/>
                    </a:cubicBezTo>
                    <a:lnTo>
                      <a:pt x="278" y="365"/>
                    </a:lnTo>
                    <a:close/>
                    <a:moveTo>
                      <a:pt x="258" y="363"/>
                    </a:moveTo>
                    <a:cubicBezTo>
                      <a:pt x="257" y="363"/>
                      <a:pt x="255" y="363"/>
                      <a:pt x="254" y="362"/>
                    </a:cubicBezTo>
                    <a:cubicBezTo>
                      <a:pt x="257" y="357"/>
                      <a:pt x="257" y="357"/>
                      <a:pt x="257" y="357"/>
                    </a:cubicBezTo>
                    <a:cubicBezTo>
                      <a:pt x="257" y="357"/>
                      <a:pt x="258" y="357"/>
                      <a:pt x="258" y="357"/>
                    </a:cubicBezTo>
                    <a:cubicBezTo>
                      <a:pt x="259" y="357"/>
                      <a:pt x="260" y="357"/>
                      <a:pt x="261" y="356"/>
                    </a:cubicBezTo>
                    <a:cubicBezTo>
                      <a:pt x="262" y="362"/>
                      <a:pt x="262" y="362"/>
                      <a:pt x="262" y="362"/>
                    </a:cubicBezTo>
                    <a:cubicBezTo>
                      <a:pt x="261" y="362"/>
                      <a:pt x="259" y="363"/>
                      <a:pt x="258" y="363"/>
                    </a:cubicBezTo>
                    <a:close/>
                    <a:moveTo>
                      <a:pt x="286" y="356"/>
                    </a:moveTo>
                    <a:cubicBezTo>
                      <a:pt x="281" y="354"/>
                      <a:pt x="281" y="354"/>
                      <a:pt x="281" y="354"/>
                    </a:cubicBezTo>
                    <a:cubicBezTo>
                      <a:pt x="281" y="353"/>
                      <a:pt x="281" y="352"/>
                      <a:pt x="282" y="351"/>
                    </a:cubicBezTo>
                    <a:cubicBezTo>
                      <a:pt x="282" y="351"/>
                      <a:pt x="282" y="350"/>
                      <a:pt x="282" y="349"/>
                    </a:cubicBezTo>
                    <a:cubicBezTo>
                      <a:pt x="285" y="349"/>
                      <a:pt x="285" y="349"/>
                      <a:pt x="285" y="349"/>
                    </a:cubicBezTo>
                    <a:cubicBezTo>
                      <a:pt x="288" y="350"/>
                      <a:pt x="288" y="350"/>
                      <a:pt x="288" y="350"/>
                    </a:cubicBezTo>
                    <a:cubicBezTo>
                      <a:pt x="288" y="352"/>
                      <a:pt x="287" y="353"/>
                      <a:pt x="287" y="354"/>
                    </a:cubicBezTo>
                    <a:cubicBezTo>
                      <a:pt x="287" y="354"/>
                      <a:pt x="287" y="354"/>
                      <a:pt x="287" y="354"/>
                    </a:cubicBezTo>
                    <a:cubicBezTo>
                      <a:pt x="287" y="354"/>
                      <a:pt x="287" y="355"/>
                      <a:pt x="286" y="356"/>
                    </a:cubicBezTo>
                    <a:close/>
                    <a:moveTo>
                      <a:pt x="245" y="353"/>
                    </a:moveTo>
                    <a:cubicBezTo>
                      <a:pt x="241" y="353"/>
                      <a:pt x="240" y="351"/>
                      <a:pt x="240" y="348"/>
                    </a:cubicBezTo>
                    <a:cubicBezTo>
                      <a:pt x="240" y="348"/>
                      <a:pt x="240" y="347"/>
                      <a:pt x="240" y="346"/>
                    </a:cubicBezTo>
                    <a:cubicBezTo>
                      <a:pt x="246" y="347"/>
                      <a:pt x="246" y="347"/>
                      <a:pt x="246" y="347"/>
                    </a:cubicBezTo>
                    <a:cubicBezTo>
                      <a:pt x="246" y="347"/>
                      <a:pt x="246" y="348"/>
                      <a:pt x="246" y="348"/>
                    </a:cubicBezTo>
                    <a:cubicBezTo>
                      <a:pt x="245" y="348"/>
                      <a:pt x="245" y="348"/>
                      <a:pt x="245" y="348"/>
                    </a:cubicBezTo>
                    <a:lnTo>
                      <a:pt x="245" y="353"/>
                    </a:lnTo>
                    <a:close/>
                    <a:moveTo>
                      <a:pt x="259" y="349"/>
                    </a:moveTo>
                    <a:cubicBezTo>
                      <a:pt x="253" y="348"/>
                      <a:pt x="253" y="348"/>
                      <a:pt x="253" y="348"/>
                    </a:cubicBezTo>
                    <a:cubicBezTo>
                      <a:pt x="253" y="346"/>
                      <a:pt x="254" y="344"/>
                      <a:pt x="254" y="343"/>
                    </a:cubicBezTo>
                    <a:cubicBezTo>
                      <a:pt x="259" y="342"/>
                      <a:pt x="259" y="342"/>
                      <a:pt x="259" y="342"/>
                    </a:cubicBezTo>
                    <a:cubicBezTo>
                      <a:pt x="259" y="342"/>
                      <a:pt x="259" y="343"/>
                      <a:pt x="259" y="343"/>
                    </a:cubicBezTo>
                    <a:cubicBezTo>
                      <a:pt x="259" y="344"/>
                      <a:pt x="259" y="347"/>
                      <a:pt x="259" y="349"/>
                    </a:cubicBezTo>
                    <a:close/>
                    <a:moveTo>
                      <a:pt x="246" y="343"/>
                    </a:moveTo>
                    <a:cubicBezTo>
                      <a:pt x="246" y="342"/>
                      <a:pt x="246" y="342"/>
                      <a:pt x="246" y="341"/>
                    </a:cubicBezTo>
                    <a:cubicBezTo>
                      <a:pt x="246" y="341"/>
                      <a:pt x="245" y="340"/>
                      <a:pt x="245" y="339"/>
                    </a:cubicBezTo>
                    <a:cubicBezTo>
                      <a:pt x="245" y="337"/>
                      <a:pt x="246" y="336"/>
                      <a:pt x="247" y="335"/>
                    </a:cubicBezTo>
                    <a:cubicBezTo>
                      <a:pt x="251" y="339"/>
                      <a:pt x="251" y="339"/>
                      <a:pt x="251" y="339"/>
                    </a:cubicBezTo>
                    <a:cubicBezTo>
                      <a:pt x="251" y="339"/>
                      <a:pt x="251" y="339"/>
                      <a:pt x="251" y="339"/>
                    </a:cubicBezTo>
                    <a:cubicBezTo>
                      <a:pt x="251" y="339"/>
                      <a:pt x="251" y="339"/>
                      <a:pt x="252" y="340"/>
                    </a:cubicBezTo>
                    <a:cubicBezTo>
                      <a:pt x="252" y="340"/>
                      <a:pt x="252" y="341"/>
                      <a:pt x="252" y="342"/>
                    </a:cubicBezTo>
                    <a:lnTo>
                      <a:pt x="246" y="343"/>
                    </a:lnTo>
                    <a:close/>
                    <a:moveTo>
                      <a:pt x="291" y="341"/>
                    </a:moveTo>
                    <a:cubicBezTo>
                      <a:pt x="288" y="336"/>
                      <a:pt x="288" y="336"/>
                      <a:pt x="288" y="336"/>
                    </a:cubicBezTo>
                    <a:cubicBezTo>
                      <a:pt x="291" y="334"/>
                      <a:pt x="294" y="334"/>
                      <a:pt x="295" y="334"/>
                    </a:cubicBezTo>
                    <a:cubicBezTo>
                      <a:pt x="295" y="340"/>
                      <a:pt x="295" y="340"/>
                      <a:pt x="295" y="340"/>
                    </a:cubicBezTo>
                    <a:cubicBezTo>
                      <a:pt x="295" y="340"/>
                      <a:pt x="293" y="340"/>
                      <a:pt x="291" y="341"/>
                    </a:cubicBezTo>
                    <a:close/>
                    <a:moveTo>
                      <a:pt x="98" y="337"/>
                    </a:moveTo>
                    <a:cubicBezTo>
                      <a:pt x="96" y="336"/>
                      <a:pt x="94" y="335"/>
                      <a:pt x="92" y="333"/>
                    </a:cubicBezTo>
                    <a:cubicBezTo>
                      <a:pt x="96" y="329"/>
                      <a:pt x="96" y="329"/>
                      <a:pt x="96" y="329"/>
                    </a:cubicBezTo>
                    <a:cubicBezTo>
                      <a:pt x="98" y="330"/>
                      <a:pt x="99" y="331"/>
                      <a:pt x="100" y="332"/>
                    </a:cubicBezTo>
                    <a:lnTo>
                      <a:pt x="98" y="337"/>
                    </a:lnTo>
                    <a:close/>
                    <a:moveTo>
                      <a:pt x="245" y="335"/>
                    </a:moveTo>
                    <a:cubicBezTo>
                      <a:pt x="239" y="334"/>
                      <a:pt x="239" y="334"/>
                      <a:pt x="239" y="334"/>
                    </a:cubicBezTo>
                    <a:cubicBezTo>
                      <a:pt x="239" y="333"/>
                      <a:pt x="240" y="330"/>
                      <a:pt x="240" y="328"/>
                    </a:cubicBezTo>
                    <a:cubicBezTo>
                      <a:pt x="246" y="330"/>
                      <a:pt x="246" y="330"/>
                      <a:pt x="246" y="330"/>
                    </a:cubicBezTo>
                    <a:cubicBezTo>
                      <a:pt x="246" y="332"/>
                      <a:pt x="245" y="334"/>
                      <a:pt x="245" y="335"/>
                    </a:cubicBezTo>
                    <a:close/>
                    <a:moveTo>
                      <a:pt x="80" y="328"/>
                    </a:moveTo>
                    <a:cubicBezTo>
                      <a:pt x="79" y="322"/>
                      <a:pt x="79" y="322"/>
                      <a:pt x="79" y="322"/>
                    </a:cubicBezTo>
                    <a:cubicBezTo>
                      <a:pt x="79" y="322"/>
                      <a:pt x="80" y="321"/>
                      <a:pt x="81" y="320"/>
                    </a:cubicBezTo>
                    <a:cubicBezTo>
                      <a:pt x="84" y="321"/>
                      <a:pt x="84" y="321"/>
                      <a:pt x="84" y="321"/>
                    </a:cubicBezTo>
                    <a:cubicBezTo>
                      <a:pt x="86" y="323"/>
                      <a:pt x="86" y="323"/>
                      <a:pt x="86" y="323"/>
                    </a:cubicBezTo>
                    <a:cubicBezTo>
                      <a:pt x="84" y="325"/>
                      <a:pt x="82" y="327"/>
                      <a:pt x="80" y="328"/>
                    </a:cubicBezTo>
                    <a:close/>
                    <a:moveTo>
                      <a:pt x="102" y="327"/>
                    </a:moveTo>
                    <a:cubicBezTo>
                      <a:pt x="102" y="325"/>
                      <a:pt x="102" y="325"/>
                      <a:pt x="102" y="325"/>
                    </a:cubicBezTo>
                    <a:cubicBezTo>
                      <a:pt x="102" y="324"/>
                      <a:pt x="101" y="322"/>
                      <a:pt x="101" y="321"/>
                    </a:cubicBezTo>
                    <a:cubicBezTo>
                      <a:pt x="107" y="320"/>
                      <a:pt x="107" y="320"/>
                      <a:pt x="107" y="320"/>
                    </a:cubicBezTo>
                    <a:cubicBezTo>
                      <a:pt x="107" y="322"/>
                      <a:pt x="107" y="323"/>
                      <a:pt x="108" y="324"/>
                    </a:cubicBezTo>
                    <a:cubicBezTo>
                      <a:pt x="108" y="326"/>
                      <a:pt x="108" y="326"/>
                      <a:pt x="108" y="326"/>
                    </a:cubicBezTo>
                    <a:lnTo>
                      <a:pt x="102" y="327"/>
                    </a:lnTo>
                    <a:close/>
                    <a:moveTo>
                      <a:pt x="236" y="325"/>
                    </a:moveTo>
                    <a:cubicBezTo>
                      <a:pt x="234" y="320"/>
                      <a:pt x="234" y="320"/>
                      <a:pt x="234" y="320"/>
                    </a:cubicBezTo>
                    <a:cubicBezTo>
                      <a:pt x="236" y="319"/>
                      <a:pt x="238" y="318"/>
                      <a:pt x="240" y="318"/>
                    </a:cubicBezTo>
                    <a:cubicBezTo>
                      <a:pt x="241" y="324"/>
                      <a:pt x="241" y="324"/>
                      <a:pt x="241" y="324"/>
                    </a:cubicBezTo>
                    <a:cubicBezTo>
                      <a:pt x="240" y="324"/>
                      <a:pt x="238" y="325"/>
                      <a:pt x="236" y="325"/>
                    </a:cubicBezTo>
                    <a:close/>
                    <a:moveTo>
                      <a:pt x="96" y="323"/>
                    </a:moveTo>
                    <a:cubicBezTo>
                      <a:pt x="92" y="319"/>
                      <a:pt x="92" y="319"/>
                      <a:pt x="92" y="319"/>
                    </a:cubicBezTo>
                    <a:cubicBezTo>
                      <a:pt x="92" y="318"/>
                      <a:pt x="92" y="318"/>
                      <a:pt x="92" y="318"/>
                    </a:cubicBezTo>
                    <a:cubicBezTo>
                      <a:pt x="93" y="318"/>
                      <a:pt x="93" y="318"/>
                      <a:pt x="93" y="317"/>
                    </a:cubicBezTo>
                    <a:cubicBezTo>
                      <a:pt x="93" y="317"/>
                      <a:pt x="93" y="317"/>
                      <a:pt x="93" y="317"/>
                    </a:cubicBezTo>
                    <a:cubicBezTo>
                      <a:pt x="98" y="314"/>
                      <a:pt x="98" y="314"/>
                      <a:pt x="98" y="314"/>
                    </a:cubicBezTo>
                    <a:cubicBezTo>
                      <a:pt x="99" y="316"/>
                      <a:pt x="99" y="317"/>
                      <a:pt x="99" y="318"/>
                    </a:cubicBezTo>
                    <a:cubicBezTo>
                      <a:pt x="99" y="319"/>
                      <a:pt x="99" y="320"/>
                      <a:pt x="98" y="320"/>
                    </a:cubicBezTo>
                    <a:cubicBezTo>
                      <a:pt x="98" y="321"/>
                      <a:pt x="97" y="322"/>
                      <a:pt x="97" y="322"/>
                    </a:cubicBezTo>
                    <a:lnTo>
                      <a:pt x="96" y="323"/>
                    </a:lnTo>
                    <a:close/>
                    <a:moveTo>
                      <a:pt x="223" y="322"/>
                    </a:moveTo>
                    <a:cubicBezTo>
                      <a:pt x="223" y="322"/>
                      <a:pt x="222" y="322"/>
                      <a:pt x="222" y="321"/>
                    </a:cubicBezTo>
                    <a:cubicBezTo>
                      <a:pt x="221" y="321"/>
                      <a:pt x="219" y="320"/>
                      <a:pt x="219" y="316"/>
                    </a:cubicBezTo>
                    <a:cubicBezTo>
                      <a:pt x="219" y="316"/>
                      <a:pt x="219" y="315"/>
                      <a:pt x="219" y="314"/>
                    </a:cubicBezTo>
                    <a:cubicBezTo>
                      <a:pt x="225" y="315"/>
                      <a:pt x="225" y="315"/>
                      <a:pt x="225" y="315"/>
                    </a:cubicBezTo>
                    <a:cubicBezTo>
                      <a:pt x="225" y="316"/>
                      <a:pt x="225" y="316"/>
                      <a:pt x="225" y="316"/>
                    </a:cubicBezTo>
                    <a:cubicBezTo>
                      <a:pt x="225" y="317"/>
                      <a:pt x="226" y="317"/>
                      <a:pt x="226" y="317"/>
                    </a:cubicBezTo>
                    <a:lnTo>
                      <a:pt x="223" y="322"/>
                    </a:lnTo>
                    <a:close/>
                    <a:moveTo>
                      <a:pt x="68" y="320"/>
                    </a:moveTo>
                    <a:cubicBezTo>
                      <a:pt x="66" y="318"/>
                      <a:pt x="66" y="315"/>
                      <a:pt x="66" y="313"/>
                    </a:cubicBezTo>
                    <a:cubicBezTo>
                      <a:pt x="66" y="313"/>
                      <a:pt x="66" y="313"/>
                      <a:pt x="66" y="313"/>
                    </a:cubicBezTo>
                    <a:cubicBezTo>
                      <a:pt x="71" y="313"/>
                      <a:pt x="71" y="313"/>
                      <a:pt x="71" y="313"/>
                    </a:cubicBezTo>
                    <a:cubicBezTo>
                      <a:pt x="71" y="313"/>
                      <a:pt x="71" y="313"/>
                      <a:pt x="71" y="313"/>
                    </a:cubicBezTo>
                    <a:cubicBezTo>
                      <a:pt x="71" y="315"/>
                      <a:pt x="72" y="315"/>
                      <a:pt x="72" y="316"/>
                    </a:cubicBezTo>
                    <a:lnTo>
                      <a:pt x="68" y="320"/>
                    </a:lnTo>
                    <a:close/>
                    <a:moveTo>
                      <a:pt x="83" y="314"/>
                    </a:moveTo>
                    <a:cubicBezTo>
                      <a:pt x="81" y="312"/>
                      <a:pt x="80" y="311"/>
                      <a:pt x="79" y="309"/>
                    </a:cubicBezTo>
                    <a:cubicBezTo>
                      <a:pt x="83" y="306"/>
                      <a:pt x="83" y="306"/>
                      <a:pt x="83" y="306"/>
                    </a:cubicBezTo>
                    <a:cubicBezTo>
                      <a:pt x="83" y="306"/>
                      <a:pt x="83" y="305"/>
                      <a:pt x="83" y="305"/>
                    </a:cubicBezTo>
                    <a:cubicBezTo>
                      <a:pt x="82" y="305"/>
                      <a:pt x="82" y="305"/>
                      <a:pt x="82" y="305"/>
                    </a:cubicBezTo>
                    <a:cubicBezTo>
                      <a:pt x="86" y="300"/>
                      <a:pt x="86" y="300"/>
                      <a:pt x="86" y="300"/>
                    </a:cubicBezTo>
                    <a:cubicBezTo>
                      <a:pt x="87" y="301"/>
                      <a:pt x="87" y="301"/>
                      <a:pt x="87" y="301"/>
                    </a:cubicBezTo>
                    <a:cubicBezTo>
                      <a:pt x="87" y="302"/>
                      <a:pt x="88" y="302"/>
                      <a:pt x="88" y="303"/>
                    </a:cubicBezTo>
                    <a:cubicBezTo>
                      <a:pt x="89" y="303"/>
                      <a:pt x="90" y="304"/>
                      <a:pt x="90" y="304"/>
                    </a:cubicBezTo>
                    <a:cubicBezTo>
                      <a:pt x="86" y="309"/>
                      <a:pt x="86" y="309"/>
                      <a:pt x="86" y="309"/>
                    </a:cubicBezTo>
                    <a:cubicBezTo>
                      <a:pt x="86" y="308"/>
                      <a:pt x="85" y="308"/>
                      <a:pt x="85" y="307"/>
                    </a:cubicBezTo>
                    <a:cubicBezTo>
                      <a:pt x="86" y="308"/>
                      <a:pt x="86" y="309"/>
                      <a:pt x="87" y="310"/>
                    </a:cubicBezTo>
                    <a:lnTo>
                      <a:pt x="83" y="314"/>
                    </a:lnTo>
                    <a:close/>
                    <a:moveTo>
                      <a:pt x="112" y="313"/>
                    </a:moveTo>
                    <a:cubicBezTo>
                      <a:pt x="107" y="311"/>
                      <a:pt x="107" y="311"/>
                      <a:pt x="107" y="311"/>
                    </a:cubicBezTo>
                    <a:cubicBezTo>
                      <a:pt x="107" y="310"/>
                      <a:pt x="108" y="310"/>
                      <a:pt x="108" y="310"/>
                    </a:cubicBezTo>
                    <a:cubicBezTo>
                      <a:pt x="108" y="308"/>
                      <a:pt x="108" y="306"/>
                      <a:pt x="109" y="305"/>
                    </a:cubicBezTo>
                    <a:cubicBezTo>
                      <a:pt x="114" y="308"/>
                      <a:pt x="114" y="308"/>
                      <a:pt x="114" y="308"/>
                    </a:cubicBezTo>
                    <a:cubicBezTo>
                      <a:pt x="114" y="308"/>
                      <a:pt x="113" y="308"/>
                      <a:pt x="113" y="310"/>
                    </a:cubicBezTo>
                    <a:cubicBezTo>
                      <a:pt x="113" y="311"/>
                      <a:pt x="113" y="312"/>
                      <a:pt x="112" y="313"/>
                    </a:cubicBezTo>
                    <a:close/>
                    <a:moveTo>
                      <a:pt x="148" y="308"/>
                    </a:moveTo>
                    <a:cubicBezTo>
                      <a:pt x="145" y="303"/>
                      <a:pt x="145" y="303"/>
                      <a:pt x="145" y="303"/>
                    </a:cubicBezTo>
                    <a:cubicBezTo>
                      <a:pt x="147" y="302"/>
                      <a:pt x="148" y="301"/>
                      <a:pt x="150" y="300"/>
                    </a:cubicBezTo>
                    <a:cubicBezTo>
                      <a:pt x="153" y="305"/>
                      <a:pt x="153" y="305"/>
                      <a:pt x="153" y="305"/>
                    </a:cubicBezTo>
                    <a:cubicBezTo>
                      <a:pt x="152" y="306"/>
                      <a:pt x="150" y="307"/>
                      <a:pt x="148" y="308"/>
                    </a:cubicBezTo>
                    <a:close/>
                    <a:moveTo>
                      <a:pt x="135" y="306"/>
                    </a:moveTo>
                    <a:cubicBezTo>
                      <a:pt x="134" y="305"/>
                      <a:pt x="134" y="305"/>
                      <a:pt x="134" y="305"/>
                    </a:cubicBezTo>
                    <a:cubicBezTo>
                      <a:pt x="133" y="304"/>
                      <a:pt x="133" y="304"/>
                      <a:pt x="132" y="303"/>
                    </a:cubicBezTo>
                    <a:cubicBezTo>
                      <a:pt x="134" y="298"/>
                      <a:pt x="134" y="298"/>
                      <a:pt x="134" y="298"/>
                    </a:cubicBezTo>
                    <a:cubicBezTo>
                      <a:pt x="136" y="299"/>
                      <a:pt x="137" y="300"/>
                      <a:pt x="138" y="301"/>
                    </a:cubicBezTo>
                    <a:cubicBezTo>
                      <a:pt x="139" y="302"/>
                      <a:pt x="139" y="302"/>
                      <a:pt x="139" y="302"/>
                    </a:cubicBezTo>
                    <a:lnTo>
                      <a:pt x="135" y="306"/>
                    </a:lnTo>
                    <a:close/>
                    <a:moveTo>
                      <a:pt x="117" y="305"/>
                    </a:moveTo>
                    <a:cubicBezTo>
                      <a:pt x="117" y="304"/>
                      <a:pt x="117" y="303"/>
                      <a:pt x="117" y="303"/>
                    </a:cubicBezTo>
                    <a:cubicBezTo>
                      <a:pt x="117" y="302"/>
                      <a:pt x="117" y="302"/>
                      <a:pt x="117" y="301"/>
                    </a:cubicBezTo>
                    <a:cubicBezTo>
                      <a:pt x="117" y="299"/>
                      <a:pt x="118" y="298"/>
                      <a:pt x="120" y="297"/>
                    </a:cubicBezTo>
                    <a:cubicBezTo>
                      <a:pt x="120" y="297"/>
                      <a:pt x="120" y="297"/>
                      <a:pt x="120" y="297"/>
                    </a:cubicBezTo>
                    <a:cubicBezTo>
                      <a:pt x="122" y="303"/>
                      <a:pt x="122" y="303"/>
                      <a:pt x="122" y="303"/>
                    </a:cubicBezTo>
                    <a:cubicBezTo>
                      <a:pt x="122" y="303"/>
                      <a:pt x="122" y="303"/>
                      <a:pt x="122" y="303"/>
                    </a:cubicBezTo>
                    <a:cubicBezTo>
                      <a:pt x="122" y="303"/>
                      <a:pt x="122" y="303"/>
                      <a:pt x="122" y="303"/>
                    </a:cubicBezTo>
                    <a:cubicBezTo>
                      <a:pt x="122" y="303"/>
                      <a:pt x="122" y="303"/>
                      <a:pt x="122" y="303"/>
                    </a:cubicBezTo>
                    <a:cubicBezTo>
                      <a:pt x="122" y="302"/>
                      <a:pt x="123" y="302"/>
                      <a:pt x="123" y="301"/>
                    </a:cubicBezTo>
                    <a:cubicBezTo>
                      <a:pt x="123" y="301"/>
                      <a:pt x="123" y="301"/>
                      <a:pt x="123" y="302"/>
                    </a:cubicBezTo>
                    <a:cubicBezTo>
                      <a:pt x="123" y="302"/>
                      <a:pt x="123" y="303"/>
                      <a:pt x="123" y="305"/>
                    </a:cubicBezTo>
                    <a:lnTo>
                      <a:pt x="117" y="305"/>
                    </a:lnTo>
                    <a:close/>
                    <a:moveTo>
                      <a:pt x="230" y="304"/>
                    </a:moveTo>
                    <a:cubicBezTo>
                      <a:pt x="224" y="303"/>
                      <a:pt x="224" y="303"/>
                      <a:pt x="224" y="303"/>
                    </a:cubicBezTo>
                    <a:cubicBezTo>
                      <a:pt x="224" y="303"/>
                      <a:pt x="224" y="303"/>
                      <a:pt x="224" y="303"/>
                    </a:cubicBezTo>
                    <a:cubicBezTo>
                      <a:pt x="224" y="302"/>
                      <a:pt x="224" y="300"/>
                      <a:pt x="223" y="299"/>
                    </a:cubicBezTo>
                    <a:cubicBezTo>
                      <a:pt x="229" y="297"/>
                      <a:pt x="229" y="297"/>
                      <a:pt x="229" y="297"/>
                    </a:cubicBezTo>
                    <a:cubicBezTo>
                      <a:pt x="229" y="299"/>
                      <a:pt x="230" y="301"/>
                      <a:pt x="230" y="303"/>
                    </a:cubicBezTo>
                    <a:cubicBezTo>
                      <a:pt x="230" y="303"/>
                      <a:pt x="230" y="304"/>
                      <a:pt x="230" y="304"/>
                    </a:cubicBezTo>
                    <a:close/>
                    <a:moveTo>
                      <a:pt x="63" y="304"/>
                    </a:moveTo>
                    <a:cubicBezTo>
                      <a:pt x="63" y="304"/>
                      <a:pt x="63" y="304"/>
                      <a:pt x="63" y="304"/>
                    </a:cubicBezTo>
                    <a:cubicBezTo>
                      <a:pt x="62" y="303"/>
                      <a:pt x="61" y="302"/>
                      <a:pt x="60" y="300"/>
                    </a:cubicBezTo>
                    <a:cubicBezTo>
                      <a:pt x="59" y="300"/>
                      <a:pt x="59" y="300"/>
                      <a:pt x="59" y="300"/>
                    </a:cubicBezTo>
                    <a:cubicBezTo>
                      <a:pt x="63" y="296"/>
                      <a:pt x="63" y="296"/>
                      <a:pt x="63" y="296"/>
                    </a:cubicBezTo>
                    <a:cubicBezTo>
                      <a:pt x="64" y="296"/>
                      <a:pt x="64" y="296"/>
                      <a:pt x="64" y="297"/>
                    </a:cubicBezTo>
                    <a:cubicBezTo>
                      <a:pt x="65" y="298"/>
                      <a:pt x="66" y="299"/>
                      <a:pt x="67" y="300"/>
                    </a:cubicBezTo>
                    <a:cubicBezTo>
                      <a:pt x="67" y="300"/>
                      <a:pt x="67" y="300"/>
                      <a:pt x="67" y="300"/>
                    </a:cubicBezTo>
                    <a:lnTo>
                      <a:pt x="63" y="304"/>
                    </a:lnTo>
                    <a:close/>
                    <a:moveTo>
                      <a:pt x="184" y="297"/>
                    </a:moveTo>
                    <a:cubicBezTo>
                      <a:pt x="184" y="291"/>
                      <a:pt x="184" y="291"/>
                      <a:pt x="184" y="291"/>
                    </a:cubicBezTo>
                    <a:cubicBezTo>
                      <a:pt x="185" y="291"/>
                      <a:pt x="186" y="289"/>
                      <a:pt x="187" y="289"/>
                    </a:cubicBezTo>
                    <a:cubicBezTo>
                      <a:pt x="191" y="293"/>
                      <a:pt x="191" y="293"/>
                      <a:pt x="191" y="293"/>
                    </a:cubicBezTo>
                    <a:cubicBezTo>
                      <a:pt x="189" y="295"/>
                      <a:pt x="188" y="296"/>
                      <a:pt x="186" y="297"/>
                    </a:cubicBezTo>
                    <a:cubicBezTo>
                      <a:pt x="185" y="297"/>
                      <a:pt x="185" y="297"/>
                      <a:pt x="184" y="297"/>
                    </a:cubicBezTo>
                    <a:close/>
                    <a:moveTo>
                      <a:pt x="152" y="297"/>
                    </a:moveTo>
                    <a:cubicBezTo>
                      <a:pt x="151" y="295"/>
                      <a:pt x="149" y="293"/>
                      <a:pt x="149" y="290"/>
                    </a:cubicBezTo>
                    <a:cubicBezTo>
                      <a:pt x="149" y="290"/>
                      <a:pt x="149" y="289"/>
                      <a:pt x="149" y="289"/>
                    </a:cubicBezTo>
                    <a:cubicBezTo>
                      <a:pt x="155" y="290"/>
                      <a:pt x="155" y="290"/>
                      <a:pt x="155" y="290"/>
                    </a:cubicBezTo>
                    <a:cubicBezTo>
                      <a:pt x="155" y="290"/>
                      <a:pt x="155" y="290"/>
                      <a:pt x="155" y="290"/>
                    </a:cubicBezTo>
                    <a:cubicBezTo>
                      <a:pt x="155" y="291"/>
                      <a:pt x="155" y="291"/>
                      <a:pt x="156" y="292"/>
                    </a:cubicBezTo>
                    <a:lnTo>
                      <a:pt x="152" y="297"/>
                    </a:lnTo>
                    <a:close/>
                    <a:moveTo>
                      <a:pt x="51" y="296"/>
                    </a:moveTo>
                    <a:cubicBezTo>
                      <a:pt x="46" y="296"/>
                      <a:pt x="44" y="294"/>
                      <a:pt x="43" y="292"/>
                    </a:cubicBezTo>
                    <a:cubicBezTo>
                      <a:pt x="48" y="289"/>
                      <a:pt x="48" y="289"/>
                      <a:pt x="48" y="289"/>
                    </a:cubicBezTo>
                    <a:cubicBezTo>
                      <a:pt x="49" y="290"/>
                      <a:pt x="50" y="290"/>
                      <a:pt x="51" y="290"/>
                    </a:cubicBezTo>
                    <a:lnTo>
                      <a:pt x="51" y="296"/>
                    </a:lnTo>
                    <a:close/>
                    <a:moveTo>
                      <a:pt x="32" y="291"/>
                    </a:moveTo>
                    <a:cubicBezTo>
                      <a:pt x="31" y="285"/>
                      <a:pt x="31" y="285"/>
                      <a:pt x="31" y="285"/>
                    </a:cubicBezTo>
                    <a:cubicBezTo>
                      <a:pt x="32" y="285"/>
                      <a:pt x="33" y="285"/>
                      <a:pt x="34" y="284"/>
                    </a:cubicBezTo>
                    <a:cubicBezTo>
                      <a:pt x="35" y="284"/>
                      <a:pt x="36" y="284"/>
                      <a:pt x="36" y="284"/>
                    </a:cubicBezTo>
                    <a:cubicBezTo>
                      <a:pt x="38" y="290"/>
                      <a:pt x="38" y="290"/>
                      <a:pt x="38" y="290"/>
                    </a:cubicBezTo>
                    <a:cubicBezTo>
                      <a:pt x="37" y="290"/>
                      <a:pt x="36" y="290"/>
                      <a:pt x="36" y="290"/>
                    </a:cubicBezTo>
                    <a:cubicBezTo>
                      <a:pt x="34" y="290"/>
                      <a:pt x="33" y="291"/>
                      <a:pt x="32" y="291"/>
                    </a:cubicBezTo>
                    <a:close/>
                    <a:moveTo>
                      <a:pt x="215" y="291"/>
                    </a:moveTo>
                    <a:cubicBezTo>
                      <a:pt x="215" y="285"/>
                      <a:pt x="215" y="285"/>
                      <a:pt x="215" y="285"/>
                    </a:cubicBezTo>
                    <a:cubicBezTo>
                      <a:pt x="215" y="285"/>
                      <a:pt x="215" y="285"/>
                      <a:pt x="215" y="285"/>
                    </a:cubicBezTo>
                    <a:cubicBezTo>
                      <a:pt x="219" y="284"/>
                      <a:pt x="221" y="284"/>
                      <a:pt x="223" y="286"/>
                    </a:cubicBezTo>
                    <a:cubicBezTo>
                      <a:pt x="219" y="290"/>
                      <a:pt x="219" y="290"/>
                      <a:pt x="219" y="290"/>
                    </a:cubicBezTo>
                    <a:cubicBezTo>
                      <a:pt x="219" y="290"/>
                      <a:pt x="219" y="290"/>
                      <a:pt x="219" y="290"/>
                    </a:cubicBezTo>
                    <a:cubicBezTo>
                      <a:pt x="218" y="290"/>
                      <a:pt x="218" y="290"/>
                      <a:pt x="217" y="290"/>
                    </a:cubicBezTo>
                    <a:cubicBezTo>
                      <a:pt x="216" y="291"/>
                      <a:pt x="216" y="291"/>
                      <a:pt x="215" y="291"/>
                    </a:cubicBezTo>
                    <a:close/>
                    <a:moveTo>
                      <a:pt x="199" y="288"/>
                    </a:moveTo>
                    <a:cubicBezTo>
                      <a:pt x="198" y="283"/>
                      <a:pt x="198" y="283"/>
                      <a:pt x="198" y="283"/>
                    </a:cubicBezTo>
                    <a:cubicBezTo>
                      <a:pt x="200" y="283"/>
                      <a:pt x="201" y="282"/>
                      <a:pt x="202" y="282"/>
                    </a:cubicBezTo>
                    <a:cubicBezTo>
                      <a:pt x="204" y="282"/>
                      <a:pt x="204" y="282"/>
                      <a:pt x="204" y="282"/>
                    </a:cubicBezTo>
                    <a:cubicBezTo>
                      <a:pt x="205" y="287"/>
                      <a:pt x="205" y="287"/>
                      <a:pt x="205" y="287"/>
                    </a:cubicBezTo>
                    <a:cubicBezTo>
                      <a:pt x="203" y="288"/>
                      <a:pt x="203" y="288"/>
                      <a:pt x="203" y="288"/>
                    </a:cubicBezTo>
                    <a:cubicBezTo>
                      <a:pt x="202" y="288"/>
                      <a:pt x="201" y="288"/>
                      <a:pt x="199" y="288"/>
                    </a:cubicBezTo>
                    <a:close/>
                    <a:moveTo>
                      <a:pt x="181" y="285"/>
                    </a:moveTo>
                    <a:cubicBezTo>
                      <a:pt x="181" y="285"/>
                      <a:pt x="181" y="284"/>
                      <a:pt x="181" y="284"/>
                    </a:cubicBezTo>
                    <a:cubicBezTo>
                      <a:pt x="179" y="283"/>
                      <a:pt x="179" y="282"/>
                      <a:pt x="178" y="280"/>
                    </a:cubicBezTo>
                    <a:cubicBezTo>
                      <a:pt x="184" y="279"/>
                      <a:pt x="184" y="279"/>
                      <a:pt x="184" y="279"/>
                    </a:cubicBezTo>
                    <a:cubicBezTo>
                      <a:pt x="184" y="279"/>
                      <a:pt x="184" y="279"/>
                      <a:pt x="185" y="280"/>
                    </a:cubicBezTo>
                    <a:cubicBezTo>
                      <a:pt x="186" y="281"/>
                      <a:pt x="187" y="282"/>
                      <a:pt x="187" y="283"/>
                    </a:cubicBezTo>
                    <a:lnTo>
                      <a:pt x="181" y="285"/>
                    </a:lnTo>
                    <a:close/>
                    <a:moveTo>
                      <a:pt x="167" y="281"/>
                    </a:moveTo>
                    <a:cubicBezTo>
                      <a:pt x="167" y="275"/>
                      <a:pt x="167" y="275"/>
                      <a:pt x="167" y="275"/>
                    </a:cubicBezTo>
                    <a:cubicBezTo>
                      <a:pt x="168" y="275"/>
                      <a:pt x="169" y="274"/>
                      <a:pt x="170" y="274"/>
                    </a:cubicBezTo>
                    <a:cubicBezTo>
                      <a:pt x="171" y="273"/>
                      <a:pt x="171" y="273"/>
                      <a:pt x="171" y="273"/>
                    </a:cubicBezTo>
                    <a:cubicBezTo>
                      <a:pt x="174" y="278"/>
                      <a:pt x="174" y="278"/>
                      <a:pt x="174" y="278"/>
                    </a:cubicBezTo>
                    <a:cubicBezTo>
                      <a:pt x="173" y="279"/>
                      <a:pt x="173" y="279"/>
                      <a:pt x="173" y="279"/>
                    </a:cubicBezTo>
                    <a:cubicBezTo>
                      <a:pt x="172" y="279"/>
                      <a:pt x="171" y="280"/>
                      <a:pt x="169" y="281"/>
                    </a:cubicBezTo>
                    <a:cubicBezTo>
                      <a:pt x="169" y="281"/>
                      <a:pt x="168" y="281"/>
                      <a:pt x="167" y="281"/>
                    </a:cubicBezTo>
                    <a:close/>
                    <a:moveTo>
                      <a:pt x="157" y="279"/>
                    </a:moveTo>
                    <a:cubicBezTo>
                      <a:pt x="152" y="276"/>
                      <a:pt x="152" y="276"/>
                      <a:pt x="152" y="276"/>
                    </a:cubicBezTo>
                    <a:cubicBezTo>
                      <a:pt x="153" y="275"/>
                      <a:pt x="155" y="273"/>
                      <a:pt x="157" y="272"/>
                    </a:cubicBezTo>
                    <a:cubicBezTo>
                      <a:pt x="157" y="272"/>
                      <a:pt x="157" y="272"/>
                      <a:pt x="157" y="272"/>
                    </a:cubicBezTo>
                    <a:cubicBezTo>
                      <a:pt x="161" y="277"/>
                      <a:pt x="161" y="277"/>
                      <a:pt x="161" y="277"/>
                    </a:cubicBezTo>
                    <a:cubicBezTo>
                      <a:pt x="160" y="277"/>
                      <a:pt x="160" y="278"/>
                      <a:pt x="159" y="278"/>
                    </a:cubicBezTo>
                    <a:cubicBezTo>
                      <a:pt x="158" y="278"/>
                      <a:pt x="157" y="279"/>
                      <a:pt x="157" y="279"/>
                    </a:cubicBezTo>
                    <a:close/>
                    <a:moveTo>
                      <a:pt x="31" y="279"/>
                    </a:moveTo>
                    <a:cubicBezTo>
                      <a:pt x="25" y="279"/>
                      <a:pt x="25" y="279"/>
                      <a:pt x="25" y="279"/>
                    </a:cubicBezTo>
                    <a:cubicBezTo>
                      <a:pt x="25" y="278"/>
                      <a:pt x="25" y="278"/>
                      <a:pt x="25" y="278"/>
                    </a:cubicBezTo>
                    <a:cubicBezTo>
                      <a:pt x="25" y="276"/>
                      <a:pt x="25" y="275"/>
                      <a:pt x="25" y="274"/>
                    </a:cubicBezTo>
                    <a:cubicBezTo>
                      <a:pt x="30" y="272"/>
                      <a:pt x="30" y="272"/>
                      <a:pt x="30" y="272"/>
                    </a:cubicBezTo>
                    <a:cubicBezTo>
                      <a:pt x="31" y="274"/>
                      <a:pt x="31" y="276"/>
                      <a:pt x="31" y="278"/>
                    </a:cubicBezTo>
                    <a:cubicBezTo>
                      <a:pt x="31" y="278"/>
                      <a:pt x="31" y="279"/>
                      <a:pt x="31" y="279"/>
                    </a:cubicBezTo>
                    <a:close/>
                    <a:moveTo>
                      <a:pt x="23" y="262"/>
                    </a:moveTo>
                    <a:cubicBezTo>
                      <a:pt x="23" y="261"/>
                      <a:pt x="23" y="259"/>
                      <a:pt x="22" y="258"/>
                    </a:cubicBezTo>
                    <a:cubicBezTo>
                      <a:pt x="27" y="255"/>
                      <a:pt x="27" y="255"/>
                      <a:pt x="27" y="255"/>
                    </a:cubicBezTo>
                    <a:cubicBezTo>
                      <a:pt x="28" y="257"/>
                      <a:pt x="29" y="260"/>
                      <a:pt x="29" y="262"/>
                    </a:cubicBezTo>
                    <a:lnTo>
                      <a:pt x="23" y="262"/>
                    </a:lnTo>
                    <a:close/>
                    <a:moveTo>
                      <a:pt x="16" y="249"/>
                    </a:moveTo>
                    <a:cubicBezTo>
                      <a:pt x="14" y="247"/>
                      <a:pt x="13" y="246"/>
                      <a:pt x="12" y="245"/>
                    </a:cubicBezTo>
                    <a:cubicBezTo>
                      <a:pt x="16" y="240"/>
                      <a:pt x="16" y="240"/>
                      <a:pt x="16" y="240"/>
                    </a:cubicBezTo>
                    <a:cubicBezTo>
                      <a:pt x="17" y="241"/>
                      <a:pt x="19" y="243"/>
                      <a:pt x="20" y="245"/>
                    </a:cubicBezTo>
                    <a:lnTo>
                      <a:pt x="16" y="249"/>
                    </a:lnTo>
                    <a:close/>
                    <a:moveTo>
                      <a:pt x="2" y="237"/>
                    </a:moveTo>
                    <a:cubicBezTo>
                      <a:pt x="2" y="236"/>
                      <a:pt x="1" y="236"/>
                      <a:pt x="1" y="235"/>
                    </a:cubicBezTo>
                    <a:cubicBezTo>
                      <a:pt x="0" y="234"/>
                      <a:pt x="0" y="233"/>
                      <a:pt x="0" y="232"/>
                    </a:cubicBezTo>
                    <a:cubicBezTo>
                      <a:pt x="0" y="231"/>
                      <a:pt x="0" y="230"/>
                      <a:pt x="0" y="229"/>
                    </a:cubicBezTo>
                    <a:cubicBezTo>
                      <a:pt x="6" y="231"/>
                      <a:pt x="6" y="231"/>
                      <a:pt x="6" y="231"/>
                    </a:cubicBezTo>
                    <a:cubicBezTo>
                      <a:pt x="6" y="231"/>
                      <a:pt x="6" y="231"/>
                      <a:pt x="6" y="232"/>
                    </a:cubicBezTo>
                    <a:cubicBezTo>
                      <a:pt x="6" y="233"/>
                      <a:pt x="7" y="233"/>
                      <a:pt x="7" y="234"/>
                    </a:cubicBezTo>
                    <a:lnTo>
                      <a:pt x="2" y="237"/>
                    </a:lnTo>
                    <a:close/>
                    <a:moveTo>
                      <a:pt x="12" y="223"/>
                    </a:moveTo>
                    <a:cubicBezTo>
                      <a:pt x="8" y="219"/>
                      <a:pt x="8" y="219"/>
                      <a:pt x="8" y="219"/>
                    </a:cubicBezTo>
                    <a:cubicBezTo>
                      <a:pt x="9" y="218"/>
                      <a:pt x="9" y="218"/>
                      <a:pt x="9" y="218"/>
                    </a:cubicBezTo>
                    <a:cubicBezTo>
                      <a:pt x="9" y="217"/>
                      <a:pt x="11" y="216"/>
                      <a:pt x="12" y="215"/>
                    </a:cubicBezTo>
                    <a:cubicBezTo>
                      <a:pt x="16" y="219"/>
                      <a:pt x="16" y="219"/>
                      <a:pt x="16" y="219"/>
                    </a:cubicBezTo>
                    <a:cubicBezTo>
                      <a:pt x="15" y="221"/>
                      <a:pt x="14" y="222"/>
                      <a:pt x="14" y="222"/>
                    </a:cubicBezTo>
                    <a:cubicBezTo>
                      <a:pt x="13" y="222"/>
                      <a:pt x="13" y="222"/>
                      <a:pt x="12" y="223"/>
                    </a:cubicBezTo>
                    <a:close/>
                    <a:moveTo>
                      <a:pt x="25" y="211"/>
                    </a:moveTo>
                    <a:cubicBezTo>
                      <a:pt x="21" y="207"/>
                      <a:pt x="21" y="207"/>
                      <a:pt x="21" y="207"/>
                    </a:cubicBezTo>
                    <a:cubicBezTo>
                      <a:pt x="23" y="205"/>
                      <a:pt x="25" y="204"/>
                      <a:pt x="26" y="203"/>
                    </a:cubicBezTo>
                    <a:cubicBezTo>
                      <a:pt x="30" y="208"/>
                      <a:pt x="30" y="208"/>
                      <a:pt x="30" y="208"/>
                    </a:cubicBezTo>
                    <a:cubicBezTo>
                      <a:pt x="28" y="209"/>
                      <a:pt x="27" y="210"/>
                      <a:pt x="25" y="211"/>
                    </a:cubicBezTo>
                    <a:close/>
                    <a:moveTo>
                      <a:pt x="39" y="200"/>
                    </a:moveTo>
                    <a:cubicBezTo>
                      <a:pt x="35" y="197"/>
                      <a:pt x="35" y="197"/>
                      <a:pt x="35" y="197"/>
                    </a:cubicBezTo>
                    <a:cubicBezTo>
                      <a:pt x="35" y="196"/>
                      <a:pt x="35" y="196"/>
                      <a:pt x="35" y="196"/>
                    </a:cubicBezTo>
                    <a:cubicBezTo>
                      <a:pt x="35" y="196"/>
                      <a:pt x="35" y="196"/>
                      <a:pt x="34" y="196"/>
                    </a:cubicBezTo>
                    <a:cubicBezTo>
                      <a:pt x="38" y="191"/>
                      <a:pt x="38" y="191"/>
                      <a:pt x="38" y="191"/>
                    </a:cubicBezTo>
                    <a:cubicBezTo>
                      <a:pt x="40" y="193"/>
                      <a:pt x="41" y="195"/>
                      <a:pt x="41" y="196"/>
                    </a:cubicBezTo>
                    <a:cubicBezTo>
                      <a:pt x="41" y="198"/>
                      <a:pt x="40" y="199"/>
                      <a:pt x="39" y="200"/>
                    </a:cubicBezTo>
                    <a:close/>
                    <a:moveTo>
                      <a:pt x="122" y="197"/>
                    </a:moveTo>
                    <a:cubicBezTo>
                      <a:pt x="120" y="197"/>
                      <a:pt x="118" y="197"/>
                      <a:pt x="116" y="197"/>
                    </a:cubicBezTo>
                    <a:cubicBezTo>
                      <a:pt x="117" y="191"/>
                      <a:pt x="117" y="191"/>
                      <a:pt x="117" y="191"/>
                    </a:cubicBezTo>
                    <a:cubicBezTo>
                      <a:pt x="119" y="191"/>
                      <a:pt x="120" y="191"/>
                      <a:pt x="122" y="191"/>
                    </a:cubicBezTo>
                    <a:lnTo>
                      <a:pt x="122" y="197"/>
                    </a:lnTo>
                    <a:close/>
                    <a:moveTo>
                      <a:pt x="135" y="194"/>
                    </a:moveTo>
                    <a:cubicBezTo>
                      <a:pt x="132" y="189"/>
                      <a:pt x="132" y="189"/>
                      <a:pt x="132" y="189"/>
                    </a:cubicBezTo>
                    <a:cubicBezTo>
                      <a:pt x="133" y="188"/>
                      <a:pt x="134" y="187"/>
                      <a:pt x="135" y="186"/>
                    </a:cubicBezTo>
                    <a:cubicBezTo>
                      <a:pt x="140" y="189"/>
                      <a:pt x="140" y="189"/>
                      <a:pt x="140" y="189"/>
                    </a:cubicBezTo>
                    <a:cubicBezTo>
                      <a:pt x="139" y="191"/>
                      <a:pt x="137" y="193"/>
                      <a:pt x="135" y="194"/>
                    </a:cubicBezTo>
                    <a:close/>
                    <a:moveTo>
                      <a:pt x="103" y="192"/>
                    </a:moveTo>
                    <a:cubicBezTo>
                      <a:pt x="102" y="191"/>
                      <a:pt x="101" y="189"/>
                      <a:pt x="100" y="186"/>
                    </a:cubicBezTo>
                    <a:cubicBezTo>
                      <a:pt x="105" y="184"/>
                      <a:pt x="105" y="184"/>
                      <a:pt x="105" y="184"/>
                    </a:cubicBezTo>
                    <a:cubicBezTo>
                      <a:pt x="106" y="186"/>
                      <a:pt x="106" y="187"/>
                      <a:pt x="107" y="188"/>
                    </a:cubicBezTo>
                    <a:lnTo>
                      <a:pt x="103" y="192"/>
                    </a:lnTo>
                    <a:close/>
                    <a:moveTo>
                      <a:pt x="24" y="190"/>
                    </a:moveTo>
                    <a:cubicBezTo>
                      <a:pt x="22" y="189"/>
                      <a:pt x="20" y="187"/>
                      <a:pt x="20" y="184"/>
                    </a:cubicBezTo>
                    <a:cubicBezTo>
                      <a:pt x="20" y="183"/>
                      <a:pt x="20" y="182"/>
                      <a:pt x="20" y="182"/>
                    </a:cubicBezTo>
                    <a:cubicBezTo>
                      <a:pt x="25" y="185"/>
                      <a:pt x="25" y="185"/>
                      <a:pt x="25" y="185"/>
                    </a:cubicBezTo>
                    <a:cubicBezTo>
                      <a:pt x="26" y="185"/>
                      <a:pt x="26" y="184"/>
                      <a:pt x="26" y="184"/>
                    </a:cubicBezTo>
                    <a:cubicBezTo>
                      <a:pt x="26" y="184"/>
                      <a:pt x="26" y="184"/>
                      <a:pt x="27" y="185"/>
                    </a:cubicBezTo>
                    <a:lnTo>
                      <a:pt x="24" y="190"/>
                    </a:lnTo>
                    <a:close/>
                    <a:moveTo>
                      <a:pt x="79" y="180"/>
                    </a:moveTo>
                    <a:cubicBezTo>
                      <a:pt x="77" y="175"/>
                      <a:pt x="77" y="175"/>
                      <a:pt x="77" y="175"/>
                    </a:cubicBezTo>
                    <a:cubicBezTo>
                      <a:pt x="79" y="174"/>
                      <a:pt x="81" y="173"/>
                      <a:pt x="82" y="173"/>
                    </a:cubicBezTo>
                    <a:cubicBezTo>
                      <a:pt x="84" y="178"/>
                      <a:pt x="84" y="178"/>
                      <a:pt x="84" y="178"/>
                    </a:cubicBezTo>
                    <a:cubicBezTo>
                      <a:pt x="83" y="179"/>
                      <a:pt x="81" y="180"/>
                      <a:pt x="79" y="180"/>
                    </a:cubicBezTo>
                    <a:close/>
                    <a:moveTo>
                      <a:pt x="145" y="178"/>
                    </a:moveTo>
                    <a:cubicBezTo>
                      <a:pt x="140" y="176"/>
                      <a:pt x="140" y="176"/>
                      <a:pt x="140" y="176"/>
                    </a:cubicBezTo>
                    <a:cubicBezTo>
                      <a:pt x="141" y="174"/>
                      <a:pt x="142" y="172"/>
                      <a:pt x="143" y="170"/>
                    </a:cubicBezTo>
                    <a:cubicBezTo>
                      <a:pt x="148" y="173"/>
                      <a:pt x="148" y="173"/>
                      <a:pt x="148" y="173"/>
                    </a:cubicBezTo>
                    <a:cubicBezTo>
                      <a:pt x="147" y="175"/>
                      <a:pt x="146" y="177"/>
                      <a:pt x="145" y="178"/>
                    </a:cubicBezTo>
                    <a:close/>
                    <a:moveTo>
                      <a:pt x="33" y="177"/>
                    </a:moveTo>
                    <a:cubicBezTo>
                      <a:pt x="29" y="173"/>
                      <a:pt x="29" y="173"/>
                      <a:pt x="29" y="173"/>
                    </a:cubicBezTo>
                    <a:cubicBezTo>
                      <a:pt x="30" y="171"/>
                      <a:pt x="32" y="170"/>
                      <a:pt x="32" y="169"/>
                    </a:cubicBezTo>
                    <a:cubicBezTo>
                      <a:pt x="37" y="172"/>
                      <a:pt x="37" y="172"/>
                      <a:pt x="37" y="172"/>
                    </a:cubicBezTo>
                    <a:cubicBezTo>
                      <a:pt x="36" y="173"/>
                      <a:pt x="35" y="175"/>
                      <a:pt x="33" y="177"/>
                    </a:cubicBezTo>
                    <a:close/>
                    <a:moveTo>
                      <a:pt x="97" y="175"/>
                    </a:moveTo>
                    <a:cubicBezTo>
                      <a:pt x="97" y="175"/>
                      <a:pt x="97" y="175"/>
                      <a:pt x="96" y="175"/>
                    </a:cubicBezTo>
                    <a:cubicBezTo>
                      <a:pt x="95" y="175"/>
                      <a:pt x="95" y="175"/>
                      <a:pt x="95" y="175"/>
                    </a:cubicBezTo>
                    <a:cubicBezTo>
                      <a:pt x="94" y="169"/>
                      <a:pt x="94" y="169"/>
                      <a:pt x="94" y="169"/>
                    </a:cubicBezTo>
                    <a:cubicBezTo>
                      <a:pt x="99" y="168"/>
                      <a:pt x="101" y="171"/>
                      <a:pt x="102" y="173"/>
                    </a:cubicBezTo>
                    <a:lnTo>
                      <a:pt x="97" y="175"/>
                    </a:lnTo>
                    <a:close/>
                    <a:moveTo>
                      <a:pt x="72" y="175"/>
                    </a:moveTo>
                    <a:cubicBezTo>
                      <a:pt x="66" y="175"/>
                      <a:pt x="66" y="175"/>
                      <a:pt x="66" y="175"/>
                    </a:cubicBezTo>
                    <a:cubicBezTo>
                      <a:pt x="66" y="174"/>
                      <a:pt x="66" y="173"/>
                      <a:pt x="66" y="173"/>
                    </a:cubicBezTo>
                    <a:cubicBezTo>
                      <a:pt x="66" y="172"/>
                      <a:pt x="66" y="171"/>
                      <a:pt x="66" y="170"/>
                    </a:cubicBezTo>
                    <a:cubicBezTo>
                      <a:pt x="72" y="169"/>
                      <a:pt x="72" y="169"/>
                      <a:pt x="72" y="169"/>
                    </a:cubicBezTo>
                    <a:cubicBezTo>
                      <a:pt x="72" y="169"/>
                      <a:pt x="72" y="170"/>
                      <a:pt x="72" y="170"/>
                    </a:cubicBezTo>
                    <a:cubicBezTo>
                      <a:pt x="72" y="171"/>
                      <a:pt x="72" y="172"/>
                      <a:pt x="72" y="173"/>
                    </a:cubicBezTo>
                    <a:cubicBezTo>
                      <a:pt x="72" y="174"/>
                      <a:pt x="72" y="175"/>
                      <a:pt x="72" y="175"/>
                    </a:cubicBezTo>
                    <a:close/>
                    <a:moveTo>
                      <a:pt x="58" y="166"/>
                    </a:moveTo>
                    <a:cubicBezTo>
                      <a:pt x="57" y="165"/>
                      <a:pt x="56" y="165"/>
                      <a:pt x="55" y="165"/>
                    </a:cubicBezTo>
                    <a:cubicBezTo>
                      <a:pt x="54" y="165"/>
                      <a:pt x="54" y="165"/>
                      <a:pt x="54" y="165"/>
                    </a:cubicBezTo>
                    <a:cubicBezTo>
                      <a:pt x="54" y="159"/>
                      <a:pt x="54" y="159"/>
                      <a:pt x="54" y="159"/>
                    </a:cubicBezTo>
                    <a:cubicBezTo>
                      <a:pt x="57" y="159"/>
                      <a:pt x="59" y="159"/>
                      <a:pt x="61" y="161"/>
                    </a:cubicBezTo>
                    <a:lnTo>
                      <a:pt x="58" y="166"/>
                    </a:lnTo>
                    <a:close/>
                    <a:moveTo>
                      <a:pt x="154" y="163"/>
                    </a:moveTo>
                    <a:cubicBezTo>
                      <a:pt x="149" y="160"/>
                      <a:pt x="149" y="160"/>
                      <a:pt x="149" y="160"/>
                    </a:cubicBezTo>
                    <a:cubicBezTo>
                      <a:pt x="150" y="158"/>
                      <a:pt x="151" y="157"/>
                      <a:pt x="152" y="155"/>
                    </a:cubicBezTo>
                    <a:cubicBezTo>
                      <a:pt x="157" y="159"/>
                      <a:pt x="157" y="159"/>
                      <a:pt x="157" y="159"/>
                    </a:cubicBezTo>
                    <a:cubicBezTo>
                      <a:pt x="156" y="160"/>
                      <a:pt x="155" y="162"/>
                      <a:pt x="154" y="163"/>
                    </a:cubicBezTo>
                    <a:close/>
                    <a:moveTo>
                      <a:pt x="42" y="162"/>
                    </a:moveTo>
                    <a:cubicBezTo>
                      <a:pt x="41" y="161"/>
                      <a:pt x="40" y="161"/>
                      <a:pt x="40" y="161"/>
                    </a:cubicBezTo>
                    <a:cubicBezTo>
                      <a:pt x="40" y="161"/>
                      <a:pt x="40" y="161"/>
                      <a:pt x="40" y="160"/>
                    </a:cubicBezTo>
                    <a:cubicBezTo>
                      <a:pt x="35" y="158"/>
                      <a:pt x="35" y="158"/>
                      <a:pt x="35" y="158"/>
                    </a:cubicBezTo>
                    <a:cubicBezTo>
                      <a:pt x="36" y="156"/>
                      <a:pt x="37" y="155"/>
                      <a:pt x="40" y="155"/>
                    </a:cubicBezTo>
                    <a:cubicBezTo>
                      <a:pt x="40" y="155"/>
                      <a:pt x="40" y="155"/>
                      <a:pt x="41" y="155"/>
                    </a:cubicBezTo>
                    <a:cubicBezTo>
                      <a:pt x="42" y="155"/>
                      <a:pt x="43" y="156"/>
                      <a:pt x="44" y="156"/>
                    </a:cubicBezTo>
                    <a:lnTo>
                      <a:pt x="42" y="162"/>
                    </a:lnTo>
                    <a:close/>
                    <a:moveTo>
                      <a:pt x="164" y="149"/>
                    </a:moveTo>
                    <a:cubicBezTo>
                      <a:pt x="159" y="147"/>
                      <a:pt x="159" y="147"/>
                      <a:pt x="159" y="147"/>
                    </a:cubicBezTo>
                    <a:cubicBezTo>
                      <a:pt x="159" y="146"/>
                      <a:pt x="159" y="145"/>
                      <a:pt x="159" y="145"/>
                    </a:cubicBezTo>
                    <a:cubicBezTo>
                      <a:pt x="159" y="144"/>
                      <a:pt x="159" y="143"/>
                      <a:pt x="159" y="142"/>
                    </a:cubicBezTo>
                    <a:cubicBezTo>
                      <a:pt x="165" y="142"/>
                      <a:pt x="165" y="142"/>
                      <a:pt x="165" y="142"/>
                    </a:cubicBezTo>
                    <a:cubicBezTo>
                      <a:pt x="165" y="143"/>
                      <a:pt x="165" y="144"/>
                      <a:pt x="165" y="145"/>
                    </a:cubicBezTo>
                    <a:cubicBezTo>
                      <a:pt x="165" y="146"/>
                      <a:pt x="165" y="147"/>
                      <a:pt x="164" y="149"/>
                    </a:cubicBezTo>
                    <a:close/>
                    <a:moveTo>
                      <a:pt x="164" y="133"/>
                    </a:moveTo>
                    <a:cubicBezTo>
                      <a:pt x="160" y="129"/>
                      <a:pt x="160" y="129"/>
                      <a:pt x="160" y="129"/>
                    </a:cubicBezTo>
                    <a:cubicBezTo>
                      <a:pt x="160" y="129"/>
                      <a:pt x="160" y="129"/>
                      <a:pt x="160" y="129"/>
                    </a:cubicBezTo>
                    <a:cubicBezTo>
                      <a:pt x="162" y="127"/>
                      <a:pt x="164" y="126"/>
                      <a:pt x="166" y="125"/>
                    </a:cubicBezTo>
                    <a:cubicBezTo>
                      <a:pt x="168" y="131"/>
                      <a:pt x="168" y="131"/>
                      <a:pt x="168" y="131"/>
                    </a:cubicBezTo>
                    <a:cubicBezTo>
                      <a:pt x="167" y="131"/>
                      <a:pt x="165" y="132"/>
                      <a:pt x="164" y="133"/>
                    </a:cubicBezTo>
                    <a:close/>
                    <a:moveTo>
                      <a:pt x="193" y="128"/>
                    </a:moveTo>
                    <a:cubicBezTo>
                      <a:pt x="188" y="126"/>
                      <a:pt x="188" y="126"/>
                      <a:pt x="188" y="126"/>
                    </a:cubicBezTo>
                    <a:cubicBezTo>
                      <a:pt x="188" y="125"/>
                      <a:pt x="188" y="124"/>
                      <a:pt x="188" y="123"/>
                    </a:cubicBezTo>
                    <a:cubicBezTo>
                      <a:pt x="189" y="121"/>
                      <a:pt x="189" y="121"/>
                      <a:pt x="189" y="121"/>
                    </a:cubicBezTo>
                    <a:cubicBezTo>
                      <a:pt x="194" y="122"/>
                      <a:pt x="194" y="122"/>
                      <a:pt x="194" y="122"/>
                    </a:cubicBezTo>
                    <a:cubicBezTo>
                      <a:pt x="194" y="124"/>
                      <a:pt x="194" y="124"/>
                      <a:pt x="194" y="124"/>
                    </a:cubicBezTo>
                    <a:cubicBezTo>
                      <a:pt x="194" y="125"/>
                      <a:pt x="194" y="126"/>
                      <a:pt x="193" y="128"/>
                    </a:cubicBezTo>
                    <a:close/>
                    <a:moveTo>
                      <a:pt x="180" y="128"/>
                    </a:moveTo>
                    <a:cubicBezTo>
                      <a:pt x="180" y="128"/>
                      <a:pt x="180" y="127"/>
                      <a:pt x="180" y="127"/>
                    </a:cubicBezTo>
                    <a:cubicBezTo>
                      <a:pt x="180" y="127"/>
                      <a:pt x="180" y="127"/>
                      <a:pt x="179" y="127"/>
                    </a:cubicBezTo>
                    <a:cubicBezTo>
                      <a:pt x="177" y="122"/>
                      <a:pt x="177" y="122"/>
                      <a:pt x="177" y="122"/>
                    </a:cubicBezTo>
                    <a:cubicBezTo>
                      <a:pt x="181" y="120"/>
                      <a:pt x="184" y="121"/>
                      <a:pt x="185" y="124"/>
                    </a:cubicBezTo>
                    <a:cubicBezTo>
                      <a:pt x="185" y="124"/>
                      <a:pt x="185" y="125"/>
                      <a:pt x="185" y="125"/>
                    </a:cubicBezTo>
                    <a:lnTo>
                      <a:pt x="180" y="128"/>
                    </a:lnTo>
                    <a:close/>
                    <a:moveTo>
                      <a:pt x="200" y="116"/>
                    </a:moveTo>
                    <a:cubicBezTo>
                      <a:pt x="197" y="110"/>
                      <a:pt x="197" y="110"/>
                      <a:pt x="197" y="110"/>
                    </a:cubicBezTo>
                    <a:cubicBezTo>
                      <a:pt x="199" y="110"/>
                      <a:pt x="200" y="109"/>
                      <a:pt x="201" y="108"/>
                    </a:cubicBezTo>
                    <a:cubicBezTo>
                      <a:pt x="205" y="111"/>
                      <a:pt x="205" y="111"/>
                      <a:pt x="205" y="111"/>
                    </a:cubicBezTo>
                    <a:cubicBezTo>
                      <a:pt x="204" y="113"/>
                      <a:pt x="202" y="114"/>
                      <a:pt x="200" y="116"/>
                    </a:cubicBezTo>
                    <a:close/>
                    <a:moveTo>
                      <a:pt x="207" y="102"/>
                    </a:moveTo>
                    <a:cubicBezTo>
                      <a:pt x="204" y="97"/>
                      <a:pt x="204" y="97"/>
                      <a:pt x="204" y="97"/>
                    </a:cubicBezTo>
                    <a:cubicBezTo>
                      <a:pt x="204" y="97"/>
                      <a:pt x="205" y="96"/>
                      <a:pt x="206" y="96"/>
                    </a:cubicBezTo>
                    <a:cubicBezTo>
                      <a:pt x="206" y="96"/>
                      <a:pt x="207" y="96"/>
                      <a:pt x="207" y="95"/>
                    </a:cubicBezTo>
                    <a:cubicBezTo>
                      <a:pt x="207" y="95"/>
                      <a:pt x="207" y="96"/>
                      <a:pt x="207" y="96"/>
                    </a:cubicBezTo>
                    <a:cubicBezTo>
                      <a:pt x="213" y="97"/>
                      <a:pt x="213" y="97"/>
                      <a:pt x="213" y="97"/>
                    </a:cubicBezTo>
                    <a:cubicBezTo>
                      <a:pt x="213" y="100"/>
                      <a:pt x="209" y="101"/>
                      <a:pt x="208" y="102"/>
                    </a:cubicBezTo>
                    <a:cubicBezTo>
                      <a:pt x="207" y="102"/>
                      <a:pt x="207" y="102"/>
                      <a:pt x="207" y="102"/>
                    </a:cubicBezTo>
                    <a:close/>
                    <a:moveTo>
                      <a:pt x="214" y="88"/>
                    </a:moveTo>
                    <a:cubicBezTo>
                      <a:pt x="209" y="84"/>
                      <a:pt x="209" y="84"/>
                      <a:pt x="209" y="84"/>
                    </a:cubicBezTo>
                    <a:cubicBezTo>
                      <a:pt x="210" y="83"/>
                      <a:pt x="211" y="82"/>
                      <a:pt x="211" y="82"/>
                    </a:cubicBezTo>
                    <a:cubicBezTo>
                      <a:pt x="212" y="81"/>
                      <a:pt x="213" y="80"/>
                      <a:pt x="213" y="80"/>
                    </a:cubicBezTo>
                    <a:cubicBezTo>
                      <a:pt x="218" y="83"/>
                      <a:pt x="218" y="83"/>
                      <a:pt x="218" y="83"/>
                    </a:cubicBezTo>
                    <a:cubicBezTo>
                      <a:pt x="217" y="84"/>
                      <a:pt x="216" y="85"/>
                      <a:pt x="216" y="86"/>
                    </a:cubicBezTo>
                    <a:cubicBezTo>
                      <a:pt x="215" y="86"/>
                      <a:pt x="214" y="87"/>
                      <a:pt x="214" y="88"/>
                    </a:cubicBezTo>
                    <a:close/>
                    <a:moveTo>
                      <a:pt x="223" y="73"/>
                    </a:moveTo>
                    <a:cubicBezTo>
                      <a:pt x="218" y="70"/>
                      <a:pt x="218" y="70"/>
                      <a:pt x="218" y="70"/>
                    </a:cubicBezTo>
                    <a:cubicBezTo>
                      <a:pt x="219" y="68"/>
                      <a:pt x="220" y="67"/>
                      <a:pt x="222" y="65"/>
                    </a:cubicBezTo>
                    <a:cubicBezTo>
                      <a:pt x="226" y="69"/>
                      <a:pt x="226" y="69"/>
                      <a:pt x="226" y="69"/>
                    </a:cubicBezTo>
                    <a:cubicBezTo>
                      <a:pt x="225" y="70"/>
                      <a:pt x="224" y="72"/>
                      <a:pt x="223" y="73"/>
                    </a:cubicBezTo>
                    <a:close/>
                    <a:moveTo>
                      <a:pt x="234" y="60"/>
                    </a:moveTo>
                    <a:cubicBezTo>
                      <a:pt x="230" y="56"/>
                      <a:pt x="230" y="56"/>
                      <a:pt x="230" y="56"/>
                    </a:cubicBezTo>
                    <a:cubicBezTo>
                      <a:pt x="231" y="55"/>
                      <a:pt x="232" y="53"/>
                      <a:pt x="233" y="52"/>
                    </a:cubicBezTo>
                    <a:cubicBezTo>
                      <a:pt x="238" y="55"/>
                      <a:pt x="238" y="55"/>
                      <a:pt x="238" y="55"/>
                    </a:cubicBezTo>
                    <a:cubicBezTo>
                      <a:pt x="237" y="57"/>
                      <a:pt x="236" y="58"/>
                      <a:pt x="234" y="60"/>
                    </a:cubicBezTo>
                    <a:close/>
                    <a:moveTo>
                      <a:pt x="236" y="46"/>
                    </a:moveTo>
                    <a:cubicBezTo>
                      <a:pt x="235" y="45"/>
                      <a:pt x="233" y="44"/>
                      <a:pt x="231" y="42"/>
                    </a:cubicBezTo>
                    <a:cubicBezTo>
                      <a:pt x="234" y="37"/>
                      <a:pt x="234" y="37"/>
                      <a:pt x="234" y="37"/>
                    </a:cubicBezTo>
                    <a:cubicBezTo>
                      <a:pt x="236" y="39"/>
                      <a:pt x="238" y="40"/>
                      <a:pt x="239" y="41"/>
                    </a:cubicBezTo>
                    <a:lnTo>
                      <a:pt x="236" y="46"/>
                    </a:lnTo>
                    <a:close/>
                    <a:moveTo>
                      <a:pt x="222" y="34"/>
                    </a:moveTo>
                    <a:cubicBezTo>
                      <a:pt x="220" y="32"/>
                      <a:pt x="219" y="30"/>
                      <a:pt x="219" y="28"/>
                    </a:cubicBezTo>
                    <a:cubicBezTo>
                      <a:pt x="219" y="27"/>
                      <a:pt x="220" y="26"/>
                      <a:pt x="220" y="25"/>
                    </a:cubicBezTo>
                    <a:cubicBezTo>
                      <a:pt x="225" y="28"/>
                      <a:pt x="225" y="28"/>
                      <a:pt x="225" y="28"/>
                    </a:cubicBezTo>
                    <a:cubicBezTo>
                      <a:pt x="225" y="28"/>
                      <a:pt x="225" y="29"/>
                      <a:pt x="226" y="30"/>
                    </a:cubicBezTo>
                    <a:lnTo>
                      <a:pt x="222" y="34"/>
                    </a:lnTo>
                    <a:close/>
                    <a:moveTo>
                      <a:pt x="230" y="18"/>
                    </a:moveTo>
                    <a:cubicBezTo>
                      <a:pt x="225" y="14"/>
                      <a:pt x="225" y="14"/>
                      <a:pt x="225" y="14"/>
                    </a:cubicBezTo>
                    <a:cubicBezTo>
                      <a:pt x="226" y="13"/>
                      <a:pt x="228" y="12"/>
                      <a:pt x="229" y="12"/>
                    </a:cubicBezTo>
                    <a:cubicBezTo>
                      <a:pt x="230" y="12"/>
                      <a:pt x="231" y="11"/>
                      <a:pt x="232" y="11"/>
                    </a:cubicBezTo>
                    <a:cubicBezTo>
                      <a:pt x="234" y="16"/>
                      <a:pt x="234" y="16"/>
                      <a:pt x="234" y="16"/>
                    </a:cubicBezTo>
                    <a:cubicBezTo>
                      <a:pt x="233" y="17"/>
                      <a:pt x="232" y="17"/>
                      <a:pt x="230" y="18"/>
                    </a:cubicBezTo>
                    <a:cubicBezTo>
                      <a:pt x="230" y="18"/>
                      <a:pt x="230" y="18"/>
                      <a:pt x="230" y="18"/>
                    </a:cubicBezTo>
                    <a:cubicBezTo>
                      <a:pt x="230" y="18"/>
                      <a:pt x="230" y="18"/>
                      <a:pt x="230" y="18"/>
                    </a:cubicBezTo>
                    <a:close/>
                    <a:moveTo>
                      <a:pt x="243" y="8"/>
                    </a:moveTo>
                    <a:cubicBezTo>
                      <a:pt x="237" y="5"/>
                      <a:pt x="237" y="5"/>
                      <a:pt x="237" y="5"/>
                    </a:cubicBezTo>
                    <a:cubicBezTo>
                      <a:pt x="238" y="4"/>
                      <a:pt x="238" y="4"/>
                      <a:pt x="238" y="4"/>
                    </a:cubicBezTo>
                    <a:cubicBezTo>
                      <a:pt x="238" y="4"/>
                      <a:pt x="239" y="2"/>
                      <a:pt x="239" y="2"/>
                    </a:cubicBezTo>
                    <a:cubicBezTo>
                      <a:pt x="240" y="1"/>
                      <a:pt x="241" y="0"/>
                      <a:pt x="242" y="0"/>
                    </a:cubicBezTo>
                    <a:cubicBezTo>
                      <a:pt x="245" y="4"/>
                      <a:pt x="245" y="4"/>
                      <a:pt x="245" y="4"/>
                    </a:cubicBezTo>
                    <a:cubicBezTo>
                      <a:pt x="245" y="5"/>
                      <a:pt x="244" y="5"/>
                      <a:pt x="243" y="6"/>
                    </a:cubicBezTo>
                    <a:cubicBezTo>
                      <a:pt x="243" y="6"/>
                      <a:pt x="243" y="7"/>
                      <a:pt x="243" y="7"/>
                    </a:cubicBezTo>
                    <a:lnTo>
                      <a:pt x="24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0" name="îşḻídé">
                <a:extLst>
                  <a:ext uri="{FF2B5EF4-FFF2-40B4-BE49-F238E27FC236}">
                    <a16:creationId xmlns:a16="http://schemas.microsoft.com/office/drawing/2014/main" xmlns="" id="{7E31CDA6-BB4D-4640-A655-2BC4A8E5BCFF}"/>
                  </a:ext>
                </a:extLst>
              </p:cNvPr>
              <p:cNvSpPr/>
              <p:nvPr/>
            </p:nvSpPr>
            <p:spPr bwMode="auto">
              <a:xfrm>
                <a:off x="5857875" y="5307013"/>
                <a:ext cx="1281113" cy="330200"/>
              </a:xfrm>
              <a:custGeom>
                <a:avLst/>
                <a:gdLst>
                  <a:gd name="T0" fmla="*/ 15 w 597"/>
                  <a:gd name="T1" fmla="*/ 143 h 154"/>
                  <a:gd name="T2" fmla="*/ 113 w 597"/>
                  <a:gd name="T3" fmla="*/ 139 h 154"/>
                  <a:gd name="T4" fmla="*/ 100 w 597"/>
                  <a:gd name="T5" fmla="*/ 137 h 154"/>
                  <a:gd name="T6" fmla="*/ 132 w 597"/>
                  <a:gd name="T7" fmla="*/ 143 h 154"/>
                  <a:gd name="T8" fmla="*/ 0 w 597"/>
                  <a:gd name="T9" fmla="*/ 140 h 154"/>
                  <a:gd name="T10" fmla="*/ 597 w 597"/>
                  <a:gd name="T11" fmla="*/ 143 h 154"/>
                  <a:gd name="T12" fmla="*/ 563 w 597"/>
                  <a:gd name="T13" fmla="*/ 140 h 154"/>
                  <a:gd name="T14" fmla="*/ 85 w 597"/>
                  <a:gd name="T15" fmla="*/ 137 h 154"/>
                  <a:gd name="T16" fmla="*/ 523 w 597"/>
                  <a:gd name="T17" fmla="*/ 132 h 154"/>
                  <a:gd name="T18" fmla="*/ 132 w 597"/>
                  <a:gd name="T19" fmla="*/ 125 h 154"/>
                  <a:gd name="T20" fmla="*/ 70 w 597"/>
                  <a:gd name="T21" fmla="*/ 119 h 154"/>
                  <a:gd name="T22" fmla="*/ 47 w 597"/>
                  <a:gd name="T23" fmla="*/ 123 h 154"/>
                  <a:gd name="T24" fmla="*/ 145 w 597"/>
                  <a:gd name="T25" fmla="*/ 125 h 154"/>
                  <a:gd name="T26" fmla="*/ 54 w 597"/>
                  <a:gd name="T27" fmla="*/ 115 h 154"/>
                  <a:gd name="T28" fmla="*/ 521 w 597"/>
                  <a:gd name="T29" fmla="*/ 113 h 154"/>
                  <a:gd name="T30" fmla="*/ 539 w 597"/>
                  <a:gd name="T31" fmla="*/ 114 h 154"/>
                  <a:gd name="T32" fmla="*/ 264 w 597"/>
                  <a:gd name="T33" fmla="*/ 114 h 154"/>
                  <a:gd name="T34" fmla="*/ 549 w 597"/>
                  <a:gd name="T35" fmla="*/ 113 h 154"/>
                  <a:gd name="T36" fmla="*/ 281 w 597"/>
                  <a:gd name="T37" fmla="*/ 102 h 154"/>
                  <a:gd name="T38" fmla="*/ 173 w 597"/>
                  <a:gd name="T39" fmla="*/ 107 h 154"/>
                  <a:gd name="T40" fmla="*/ 188 w 597"/>
                  <a:gd name="T41" fmla="*/ 99 h 154"/>
                  <a:gd name="T42" fmla="*/ 249 w 597"/>
                  <a:gd name="T43" fmla="*/ 102 h 154"/>
                  <a:gd name="T44" fmla="*/ 234 w 597"/>
                  <a:gd name="T45" fmla="*/ 90 h 154"/>
                  <a:gd name="T46" fmla="*/ 292 w 597"/>
                  <a:gd name="T47" fmla="*/ 91 h 154"/>
                  <a:gd name="T48" fmla="*/ 202 w 597"/>
                  <a:gd name="T49" fmla="*/ 94 h 154"/>
                  <a:gd name="T50" fmla="*/ 535 w 597"/>
                  <a:gd name="T51" fmla="*/ 91 h 154"/>
                  <a:gd name="T52" fmla="*/ 321 w 597"/>
                  <a:gd name="T53" fmla="*/ 92 h 154"/>
                  <a:gd name="T54" fmla="*/ 333 w 597"/>
                  <a:gd name="T55" fmla="*/ 86 h 154"/>
                  <a:gd name="T56" fmla="*/ 223 w 597"/>
                  <a:gd name="T57" fmla="*/ 85 h 154"/>
                  <a:gd name="T58" fmla="*/ 294 w 597"/>
                  <a:gd name="T59" fmla="*/ 79 h 154"/>
                  <a:gd name="T60" fmla="*/ 542 w 597"/>
                  <a:gd name="T61" fmla="*/ 73 h 154"/>
                  <a:gd name="T62" fmla="*/ 201 w 597"/>
                  <a:gd name="T63" fmla="*/ 79 h 154"/>
                  <a:gd name="T64" fmla="*/ 369 w 597"/>
                  <a:gd name="T65" fmla="*/ 75 h 154"/>
                  <a:gd name="T66" fmla="*/ 345 w 597"/>
                  <a:gd name="T67" fmla="*/ 77 h 154"/>
                  <a:gd name="T68" fmla="*/ 212 w 597"/>
                  <a:gd name="T69" fmla="*/ 70 h 154"/>
                  <a:gd name="T70" fmla="*/ 354 w 597"/>
                  <a:gd name="T71" fmla="*/ 61 h 154"/>
                  <a:gd name="T72" fmla="*/ 364 w 597"/>
                  <a:gd name="T73" fmla="*/ 62 h 154"/>
                  <a:gd name="T74" fmla="*/ 546 w 597"/>
                  <a:gd name="T75" fmla="*/ 58 h 154"/>
                  <a:gd name="T76" fmla="*/ 379 w 597"/>
                  <a:gd name="T77" fmla="*/ 60 h 154"/>
                  <a:gd name="T78" fmla="*/ 386 w 597"/>
                  <a:gd name="T79" fmla="*/ 45 h 154"/>
                  <a:gd name="T80" fmla="*/ 554 w 597"/>
                  <a:gd name="T81" fmla="*/ 42 h 154"/>
                  <a:gd name="T82" fmla="*/ 416 w 597"/>
                  <a:gd name="T83" fmla="*/ 42 h 154"/>
                  <a:gd name="T84" fmla="*/ 547 w 597"/>
                  <a:gd name="T85" fmla="*/ 37 h 154"/>
                  <a:gd name="T86" fmla="*/ 423 w 597"/>
                  <a:gd name="T87" fmla="*/ 41 h 154"/>
                  <a:gd name="T88" fmla="*/ 532 w 597"/>
                  <a:gd name="T89" fmla="*/ 38 h 154"/>
                  <a:gd name="T90" fmla="*/ 463 w 597"/>
                  <a:gd name="T91" fmla="*/ 33 h 154"/>
                  <a:gd name="T92" fmla="*/ 448 w 597"/>
                  <a:gd name="T93" fmla="*/ 30 h 154"/>
                  <a:gd name="T94" fmla="*/ 396 w 597"/>
                  <a:gd name="T95" fmla="*/ 30 h 154"/>
                  <a:gd name="T96" fmla="*/ 457 w 597"/>
                  <a:gd name="T97" fmla="*/ 32 h 154"/>
                  <a:gd name="T98" fmla="*/ 427 w 597"/>
                  <a:gd name="T99" fmla="*/ 27 h 154"/>
                  <a:gd name="T100" fmla="*/ 537 w 597"/>
                  <a:gd name="T101" fmla="*/ 23 h 154"/>
                  <a:gd name="T102" fmla="*/ 475 w 597"/>
                  <a:gd name="T103" fmla="*/ 25 h 154"/>
                  <a:gd name="T104" fmla="*/ 500 w 597"/>
                  <a:gd name="T105" fmla="*/ 12 h 154"/>
                  <a:gd name="T106" fmla="*/ 480 w 597"/>
                  <a:gd name="T107" fmla="*/ 10 h 154"/>
                  <a:gd name="T108" fmla="*/ 538 w 597"/>
                  <a:gd name="T109" fmla="*/ 10 h 154"/>
                  <a:gd name="T110" fmla="*/ 521 w 597"/>
                  <a:gd name="T111" fmla="*/ 8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97" h="154">
                    <a:moveTo>
                      <a:pt x="564" y="154"/>
                    </a:moveTo>
                    <a:cubicBezTo>
                      <a:pt x="563" y="154"/>
                      <a:pt x="561" y="154"/>
                      <a:pt x="559" y="153"/>
                    </a:cubicBezTo>
                    <a:cubicBezTo>
                      <a:pt x="561" y="147"/>
                      <a:pt x="561" y="147"/>
                      <a:pt x="561" y="147"/>
                    </a:cubicBezTo>
                    <a:cubicBezTo>
                      <a:pt x="563" y="148"/>
                      <a:pt x="564" y="148"/>
                      <a:pt x="565" y="148"/>
                    </a:cubicBezTo>
                    <a:cubicBezTo>
                      <a:pt x="567" y="154"/>
                      <a:pt x="567" y="154"/>
                      <a:pt x="567" y="154"/>
                    </a:cubicBezTo>
                    <a:cubicBezTo>
                      <a:pt x="566" y="154"/>
                      <a:pt x="565" y="154"/>
                      <a:pt x="564" y="154"/>
                    </a:cubicBezTo>
                    <a:close/>
                    <a:moveTo>
                      <a:pt x="18" y="148"/>
                    </a:moveTo>
                    <a:cubicBezTo>
                      <a:pt x="15" y="143"/>
                      <a:pt x="15" y="143"/>
                      <a:pt x="15" y="143"/>
                    </a:cubicBezTo>
                    <a:cubicBezTo>
                      <a:pt x="17" y="142"/>
                      <a:pt x="18" y="141"/>
                      <a:pt x="20" y="140"/>
                    </a:cubicBezTo>
                    <a:cubicBezTo>
                      <a:pt x="23" y="144"/>
                      <a:pt x="23" y="144"/>
                      <a:pt x="23" y="144"/>
                    </a:cubicBezTo>
                    <a:cubicBezTo>
                      <a:pt x="22" y="145"/>
                      <a:pt x="20" y="147"/>
                      <a:pt x="18" y="148"/>
                    </a:cubicBezTo>
                    <a:close/>
                    <a:moveTo>
                      <a:pt x="114" y="147"/>
                    </a:moveTo>
                    <a:cubicBezTo>
                      <a:pt x="114" y="147"/>
                      <a:pt x="114" y="146"/>
                      <a:pt x="114" y="146"/>
                    </a:cubicBezTo>
                    <a:cubicBezTo>
                      <a:pt x="113" y="145"/>
                      <a:pt x="113" y="145"/>
                      <a:pt x="113" y="145"/>
                    </a:cubicBezTo>
                    <a:cubicBezTo>
                      <a:pt x="113" y="145"/>
                      <a:pt x="113" y="145"/>
                      <a:pt x="112" y="145"/>
                    </a:cubicBezTo>
                    <a:cubicBezTo>
                      <a:pt x="113" y="139"/>
                      <a:pt x="113" y="139"/>
                      <a:pt x="113" y="139"/>
                    </a:cubicBezTo>
                    <a:cubicBezTo>
                      <a:pt x="115" y="139"/>
                      <a:pt x="117" y="140"/>
                      <a:pt x="118" y="141"/>
                    </a:cubicBezTo>
                    <a:cubicBezTo>
                      <a:pt x="118" y="142"/>
                      <a:pt x="118" y="142"/>
                      <a:pt x="119" y="143"/>
                    </a:cubicBezTo>
                    <a:cubicBezTo>
                      <a:pt x="119" y="143"/>
                      <a:pt x="119" y="143"/>
                      <a:pt x="119" y="144"/>
                    </a:cubicBezTo>
                    <a:lnTo>
                      <a:pt x="114" y="147"/>
                    </a:lnTo>
                    <a:close/>
                    <a:moveTo>
                      <a:pt x="101" y="145"/>
                    </a:moveTo>
                    <a:cubicBezTo>
                      <a:pt x="97" y="145"/>
                      <a:pt x="96" y="142"/>
                      <a:pt x="95" y="140"/>
                    </a:cubicBezTo>
                    <a:cubicBezTo>
                      <a:pt x="99" y="137"/>
                      <a:pt x="99" y="137"/>
                      <a:pt x="99" y="137"/>
                    </a:cubicBezTo>
                    <a:cubicBezTo>
                      <a:pt x="100" y="137"/>
                      <a:pt x="100" y="137"/>
                      <a:pt x="100" y="137"/>
                    </a:cubicBezTo>
                    <a:cubicBezTo>
                      <a:pt x="101" y="140"/>
                      <a:pt x="101" y="140"/>
                      <a:pt x="102" y="140"/>
                    </a:cubicBezTo>
                    <a:lnTo>
                      <a:pt x="101" y="145"/>
                    </a:lnTo>
                    <a:close/>
                    <a:moveTo>
                      <a:pt x="128" y="145"/>
                    </a:moveTo>
                    <a:cubicBezTo>
                      <a:pt x="125" y="141"/>
                      <a:pt x="125" y="141"/>
                      <a:pt x="125" y="141"/>
                    </a:cubicBezTo>
                    <a:cubicBezTo>
                      <a:pt x="126" y="140"/>
                      <a:pt x="128" y="138"/>
                      <a:pt x="130" y="138"/>
                    </a:cubicBezTo>
                    <a:cubicBezTo>
                      <a:pt x="130" y="137"/>
                      <a:pt x="130" y="137"/>
                      <a:pt x="130" y="137"/>
                    </a:cubicBezTo>
                    <a:cubicBezTo>
                      <a:pt x="133" y="142"/>
                      <a:pt x="133" y="142"/>
                      <a:pt x="133" y="142"/>
                    </a:cubicBezTo>
                    <a:cubicBezTo>
                      <a:pt x="132" y="143"/>
                      <a:pt x="132" y="143"/>
                      <a:pt x="132" y="143"/>
                    </a:cubicBezTo>
                    <a:cubicBezTo>
                      <a:pt x="131" y="143"/>
                      <a:pt x="130" y="144"/>
                      <a:pt x="128" y="145"/>
                    </a:cubicBezTo>
                    <a:close/>
                    <a:moveTo>
                      <a:pt x="576" y="145"/>
                    </a:moveTo>
                    <a:cubicBezTo>
                      <a:pt x="572" y="140"/>
                      <a:pt x="572" y="140"/>
                      <a:pt x="572" y="140"/>
                    </a:cubicBezTo>
                    <a:cubicBezTo>
                      <a:pt x="574" y="138"/>
                      <a:pt x="576" y="137"/>
                      <a:pt x="579" y="137"/>
                    </a:cubicBezTo>
                    <a:cubicBezTo>
                      <a:pt x="580" y="143"/>
                      <a:pt x="580" y="143"/>
                      <a:pt x="580" y="143"/>
                    </a:cubicBezTo>
                    <a:cubicBezTo>
                      <a:pt x="578" y="143"/>
                      <a:pt x="577" y="144"/>
                      <a:pt x="576" y="145"/>
                    </a:cubicBezTo>
                    <a:close/>
                    <a:moveTo>
                      <a:pt x="4" y="144"/>
                    </a:moveTo>
                    <a:cubicBezTo>
                      <a:pt x="2" y="142"/>
                      <a:pt x="0" y="140"/>
                      <a:pt x="0" y="140"/>
                    </a:cubicBezTo>
                    <a:cubicBezTo>
                      <a:pt x="4" y="136"/>
                      <a:pt x="4" y="136"/>
                      <a:pt x="4" y="136"/>
                    </a:cubicBezTo>
                    <a:cubicBezTo>
                      <a:pt x="4" y="136"/>
                      <a:pt x="6" y="138"/>
                      <a:pt x="8" y="140"/>
                    </a:cubicBezTo>
                    <a:lnTo>
                      <a:pt x="4" y="144"/>
                    </a:lnTo>
                    <a:close/>
                    <a:moveTo>
                      <a:pt x="597" y="143"/>
                    </a:moveTo>
                    <a:cubicBezTo>
                      <a:pt x="591" y="143"/>
                      <a:pt x="591" y="143"/>
                      <a:pt x="591" y="143"/>
                    </a:cubicBezTo>
                    <a:cubicBezTo>
                      <a:pt x="591" y="137"/>
                      <a:pt x="591" y="137"/>
                      <a:pt x="591" y="137"/>
                    </a:cubicBezTo>
                    <a:cubicBezTo>
                      <a:pt x="597" y="137"/>
                      <a:pt x="597" y="137"/>
                      <a:pt x="597" y="137"/>
                    </a:cubicBezTo>
                    <a:lnTo>
                      <a:pt x="597" y="143"/>
                    </a:lnTo>
                    <a:close/>
                    <a:moveTo>
                      <a:pt x="562" y="142"/>
                    </a:moveTo>
                    <a:cubicBezTo>
                      <a:pt x="557" y="140"/>
                      <a:pt x="557" y="140"/>
                      <a:pt x="557" y="140"/>
                    </a:cubicBezTo>
                    <a:cubicBezTo>
                      <a:pt x="557" y="140"/>
                      <a:pt x="557" y="140"/>
                      <a:pt x="557" y="140"/>
                    </a:cubicBezTo>
                    <a:cubicBezTo>
                      <a:pt x="557" y="139"/>
                      <a:pt x="556" y="137"/>
                      <a:pt x="556" y="136"/>
                    </a:cubicBezTo>
                    <a:cubicBezTo>
                      <a:pt x="562" y="135"/>
                      <a:pt x="562" y="135"/>
                      <a:pt x="562" y="135"/>
                    </a:cubicBezTo>
                    <a:cubicBezTo>
                      <a:pt x="559" y="135"/>
                      <a:pt x="559" y="135"/>
                      <a:pt x="559" y="135"/>
                    </a:cubicBezTo>
                    <a:cubicBezTo>
                      <a:pt x="562" y="135"/>
                      <a:pt x="562" y="135"/>
                      <a:pt x="562" y="135"/>
                    </a:cubicBezTo>
                    <a:cubicBezTo>
                      <a:pt x="562" y="137"/>
                      <a:pt x="563" y="138"/>
                      <a:pt x="563" y="140"/>
                    </a:cubicBezTo>
                    <a:cubicBezTo>
                      <a:pt x="563" y="141"/>
                      <a:pt x="562" y="141"/>
                      <a:pt x="562" y="142"/>
                    </a:cubicBezTo>
                    <a:close/>
                    <a:moveTo>
                      <a:pt x="31" y="138"/>
                    </a:moveTo>
                    <a:cubicBezTo>
                      <a:pt x="30" y="132"/>
                      <a:pt x="30" y="132"/>
                      <a:pt x="30" y="132"/>
                    </a:cubicBezTo>
                    <a:cubicBezTo>
                      <a:pt x="30" y="132"/>
                      <a:pt x="31" y="132"/>
                      <a:pt x="31" y="132"/>
                    </a:cubicBezTo>
                    <a:cubicBezTo>
                      <a:pt x="32" y="132"/>
                      <a:pt x="33" y="131"/>
                      <a:pt x="34" y="130"/>
                    </a:cubicBezTo>
                    <a:cubicBezTo>
                      <a:pt x="37" y="136"/>
                      <a:pt x="37" y="136"/>
                      <a:pt x="37" y="136"/>
                    </a:cubicBezTo>
                    <a:cubicBezTo>
                      <a:pt x="35" y="137"/>
                      <a:pt x="33" y="138"/>
                      <a:pt x="31" y="138"/>
                    </a:cubicBezTo>
                    <a:close/>
                    <a:moveTo>
                      <a:pt x="85" y="137"/>
                    </a:moveTo>
                    <a:cubicBezTo>
                      <a:pt x="85" y="136"/>
                      <a:pt x="85" y="136"/>
                      <a:pt x="85" y="136"/>
                    </a:cubicBezTo>
                    <a:cubicBezTo>
                      <a:pt x="83" y="136"/>
                      <a:pt x="82" y="135"/>
                      <a:pt x="81" y="135"/>
                    </a:cubicBezTo>
                    <a:cubicBezTo>
                      <a:pt x="82" y="129"/>
                      <a:pt x="82" y="129"/>
                      <a:pt x="82" y="129"/>
                    </a:cubicBezTo>
                    <a:cubicBezTo>
                      <a:pt x="84" y="129"/>
                      <a:pt x="86" y="130"/>
                      <a:pt x="87" y="131"/>
                    </a:cubicBezTo>
                    <a:cubicBezTo>
                      <a:pt x="88" y="131"/>
                      <a:pt x="88" y="131"/>
                      <a:pt x="88" y="131"/>
                    </a:cubicBezTo>
                    <a:lnTo>
                      <a:pt x="85" y="137"/>
                    </a:lnTo>
                    <a:close/>
                    <a:moveTo>
                      <a:pt x="525" y="132"/>
                    </a:moveTo>
                    <a:cubicBezTo>
                      <a:pt x="524" y="132"/>
                      <a:pt x="524" y="132"/>
                      <a:pt x="523" y="132"/>
                    </a:cubicBezTo>
                    <a:cubicBezTo>
                      <a:pt x="524" y="126"/>
                      <a:pt x="524" y="126"/>
                      <a:pt x="524" y="126"/>
                    </a:cubicBezTo>
                    <a:cubicBezTo>
                      <a:pt x="525" y="126"/>
                      <a:pt x="526" y="126"/>
                      <a:pt x="527" y="126"/>
                    </a:cubicBezTo>
                    <a:cubicBezTo>
                      <a:pt x="531" y="129"/>
                      <a:pt x="531" y="129"/>
                      <a:pt x="531" y="129"/>
                    </a:cubicBezTo>
                    <a:cubicBezTo>
                      <a:pt x="530" y="131"/>
                      <a:pt x="527" y="132"/>
                      <a:pt x="525" y="132"/>
                    </a:cubicBezTo>
                    <a:close/>
                    <a:moveTo>
                      <a:pt x="134" y="130"/>
                    </a:moveTo>
                    <a:cubicBezTo>
                      <a:pt x="134" y="130"/>
                      <a:pt x="133" y="130"/>
                      <a:pt x="133" y="129"/>
                    </a:cubicBezTo>
                    <a:cubicBezTo>
                      <a:pt x="133" y="129"/>
                      <a:pt x="133" y="128"/>
                      <a:pt x="132" y="127"/>
                    </a:cubicBezTo>
                    <a:cubicBezTo>
                      <a:pt x="132" y="127"/>
                      <a:pt x="132" y="126"/>
                      <a:pt x="132" y="125"/>
                    </a:cubicBezTo>
                    <a:cubicBezTo>
                      <a:pt x="137" y="124"/>
                      <a:pt x="137" y="124"/>
                      <a:pt x="137" y="124"/>
                    </a:cubicBezTo>
                    <a:cubicBezTo>
                      <a:pt x="138" y="124"/>
                      <a:pt x="138" y="125"/>
                      <a:pt x="138" y="125"/>
                    </a:cubicBezTo>
                    <a:cubicBezTo>
                      <a:pt x="138" y="126"/>
                      <a:pt x="138" y="127"/>
                      <a:pt x="139" y="127"/>
                    </a:cubicBezTo>
                    <a:cubicBezTo>
                      <a:pt x="139" y="128"/>
                      <a:pt x="139" y="129"/>
                      <a:pt x="139" y="130"/>
                    </a:cubicBezTo>
                    <a:lnTo>
                      <a:pt x="134" y="130"/>
                    </a:lnTo>
                    <a:close/>
                    <a:moveTo>
                      <a:pt x="73" y="126"/>
                    </a:moveTo>
                    <a:cubicBezTo>
                      <a:pt x="72" y="126"/>
                      <a:pt x="71" y="125"/>
                      <a:pt x="69" y="124"/>
                    </a:cubicBezTo>
                    <a:cubicBezTo>
                      <a:pt x="70" y="119"/>
                      <a:pt x="70" y="119"/>
                      <a:pt x="70" y="119"/>
                    </a:cubicBezTo>
                    <a:cubicBezTo>
                      <a:pt x="73" y="119"/>
                      <a:pt x="75" y="120"/>
                      <a:pt x="77" y="122"/>
                    </a:cubicBezTo>
                    <a:lnTo>
                      <a:pt x="73" y="126"/>
                    </a:lnTo>
                    <a:close/>
                    <a:moveTo>
                      <a:pt x="45" y="125"/>
                    </a:moveTo>
                    <a:cubicBezTo>
                      <a:pt x="40" y="122"/>
                      <a:pt x="40" y="122"/>
                      <a:pt x="40" y="122"/>
                    </a:cubicBezTo>
                    <a:cubicBezTo>
                      <a:pt x="41" y="120"/>
                      <a:pt x="43" y="119"/>
                      <a:pt x="44" y="118"/>
                    </a:cubicBezTo>
                    <a:cubicBezTo>
                      <a:pt x="45" y="118"/>
                      <a:pt x="45" y="118"/>
                      <a:pt x="45" y="117"/>
                    </a:cubicBezTo>
                    <a:cubicBezTo>
                      <a:pt x="48" y="122"/>
                      <a:pt x="48" y="122"/>
                      <a:pt x="48" y="122"/>
                    </a:cubicBezTo>
                    <a:cubicBezTo>
                      <a:pt x="48" y="122"/>
                      <a:pt x="48" y="123"/>
                      <a:pt x="47" y="123"/>
                    </a:cubicBezTo>
                    <a:cubicBezTo>
                      <a:pt x="46" y="123"/>
                      <a:pt x="46" y="124"/>
                      <a:pt x="45" y="125"/>
                    </a:cubicBezTo>
                    <a:close/>
                    <a:moveTo>
                      <a:pt x="145" y="125"/>
                    </a:moveTo>
                    <a:cubicBezTo>
                      <a:pt x="144" y="125"/>
                      <a:pt x="142" y="125"/>
                      <a:pt x="141" y="124"/>
                    </a:cubicBezTo>
                    <a:cubicBezTo>
                      <a:pt x="143" y="119"/>
                      <a:pt x="143" y="119"/>
                      <a:pt x="143" y="119"/>
                    </a:cubicBezTo>
                    <a:cubicBezTo>
                      <a:pt x="144" y="119"/>
                      <a:pt x="144" y="119"/>
                      <a:pt x="145" y="119"/>
                    </a:cubicBezTo>
                    <a:cubicBezTo>
                      <a:pt x="145" y="119"/>
                      <a:pt x="146" y="119"/>
                      <a:pt x="147" y="119"/>
                    </a:cubicBezTo>
                    <a:cubicBezTo>
                      <a:pt x="149" y="124"/>
                      <a:pt x="149" y="124"/>
                      <a:pt x="149" y="124"/>
                    </a:cubicBezTo>
                    <a:cubicBezTo>
                      <a:pt x="147" y="125"/>
                      <a:pt x="146" y="125"/>
                      <a:pt x="145" y="125"/>
                    </a:cubicBezTo>
                    <a:close/>
                    <a:moveTo>
                      <a:pt x="554" y="124"/>
                    </a:moveTo>
                    <a:cubicBezTo>
                      <a:pt x="554" y="122"/>
                      <a:pt x="554" y="120"/>
                      <a:pt x="554" y="118"/>
                    </a:cubicBezTo>
                    <a:cubicBezTo>
                      <a:pt x="559" y="118"/>
                      <a:pt x="559" y="118"/>
                      <a:pt x="559" y="118"/>
                    </a:cubicBezTo>
                    <a:cubicBezTo>
                      <a:pt x="560" y="119"/>
                      <a:pt x="560" y="121"/>
                      <a:pt x="560" y="123"/>
                    </a:cubicBezTo>
                    <a:lnTo>
                      <a:pt x="554" y="124"/>
                    </a:lnTo>
                    <a:close/>
                    <a:moveTo>
                      <a:pt x="56" y="121"/>
                    </a:moveTo>
                    <a:cubicBezTo>
                      <a:pt x="55" y="119"/>
                      <a:pt x="54" y="117"/>
                      <a:pt x="54" y="116"/>
                    </a:cubicBezTo>
                    <a:cubicBezTo>
                      <a:pt x="54" y="116"/>
                      <a:pt x="54" y="115"/>
                      <a:pt x="54" y="115"/>
                    </a:cubicBezTo>
                    <a:cubicBezTo>
                      <a:pt x="59" y="112"/>
                      <a:pt x="59" y="112"/>
                      <a:pt x="59" y="112"/>
                    </a:cubicBezTo>
                    <a:cubicBezTo>
                      <a:pt x="59" y="113"/>
                      <a:pt x="59" y="114"/>
                      <a:pt x="60" y="115"/>
                    </a:cubicBezTo>
                    <a:cubicBezTo>
                      <a:pt x="60" y="115"/>
                      <a:pt x="60" y="117"/>
                      <a:pt x="61" y="118"/>
                    </a:cubicBezTo>
                    <a:lnTo>
                      <a:pt x="56" y="121"/>
                    </a:lnTo>
                    <a:close/>
                    <a:moveTo>
                      <a:pt x="516" y="120"/>
                    </a:moveTo>
                    <a:cubicBezTo>
                      <a:pt x="516" y="119"/>
                      <a:pt x="516" y="118"/>
                      <a:pt x="515" y="117"/>
                    </a:cubicBezTo>
                    <a:cubicBezTo>
                      <a:pt x="515" y="115"/>
                      <a:pt x="515" y="115"/>
                      <a:pt x="515" y="114"/>
                    </a:cubicBezTo>
                    <a:cubicBezTo>
                      <a:pt x="521" y="113"/>
                      <a:pt x="521" y="113"/>
                      <a:pt x="521" y="113"/>
                    </a:cubicBezTo>
                    <a:cubicBezTo>
                      <a:pt x="521" y="114"/>
                      <a:pt x="521" y="115"/>
                      <a:pt x="521" y="116"/>
                    </a:cubicBezTo>
                    <a:cubicBezTo>
                      <a:pt x="521" y="117"/>
                      <a:pt x="521" y="118"/>
                      <a:pt x="522" y="119"/>
                    </a:cubicBezTo>
                    <a:lnTo>
                      <a:pt x="516" y="120"/>
                    </a:lnTo>
                    <a:close/>
                    <a:moveTo>
                      <a:pt x="534" y="119"/>
                    </a:moveTo>
                    <a:cubicBezTo>
                      <a:pt x="530" y="115"/>
                      <a:pt x="530" y="115"/>
                      <a:pt x="530" y="115"/>
                    </a:cubicBezTo>
                    <a:cubicBezTo>
                      <a:pt x="531" y="114"/>
                      <a:pt x="531" y="113"/>
                      <a:pt x="532" y="113"/>
                    </a:cubicBezTo>
                    <a:cubicBezTo>
                      <a:pt x="533" y="112"/>
                      <a:pt x="533" y="112"/>
                      <a:pt x="534" y="111"/>
                    </a:cubicBezTo>
                    <a:cubicBezTo>
                      <a:pt x="539" y="114"/>
                      <a:pt x="539" y="114"/>
                      <a:pt x="539" y="114"/>
                    </a:cubicBezTo>
                    <a:cubicBezTo>
                      <a:pt x="538" y="116"/>
                      <a:pt x="537" y="117"/>
                      <a:pt x="535" y="118"/>
                    </a:cubicBezTo>
                    <a:cubicBezTo>
                      <a:pt x="535" y="118"/>
                      <a:pt x="535" y="118"/>
                      <a:pt x="534" y="119"/>
                    </a:cubicBezTo>
                    <a:close/>
                    <a:moveTo>
                      <a:pt x="159" y="118"/>
                    </a:moveTo>
                    <a:cubicBezTo>
                      <a:pt x="156" y="113"/>
                      <a:pt x="156" y="113"/>
                      <a:pt x="156" y="113"/>
                    </a:cubicBezTo>
                    <a:cubicBezTo>
                      <a:pt x="158" y="112"/>
                      <a:pt x="159" y="111"/>
                      <a:pt x="161" y="110"/>
                    </a:cubicBezTo>
                    <a:cubicBezTo>
                      <a:pt x="164" y="114"/>
                      <a:pt x="164" y="114"/>
                      <a:pt x="164" y="114"/>
                    </a:cubicBezTo>
                    <a:cubicBezTo>
                      <a:pt x="163" y="115"/>
                      <a:pt x="161" y="117"/>
                      <a:pt x="159" y="118"/>
                    </a:cubicBezTo>
                    <a:close/>
                    <a:moveTo>
                      <a:pt x="264" y="114"/>
                    </a:moveTo>
                    <a:cubicBezTo>
                      <a:pt x="262" y="114"/>
                      <a:pt x="260" y="113"/>
                      <a:pt x="258" y="110"/>
                    </a:cubicBezTo>
                    <a:cubicBezTo>
                      <a:pt x="263" y="107"/>
                      <a:pt x="263" y="107"/>
                      <a:pt x="263" y="107"/>
                    </a:cubicBezTo>
                    <a:cubicBezTo>
                      <a:pt x="263" y="108"/>
                      <a:pt x="264" y="108"/>
                      <a:pt x="264" y="108"/>
                    </a:cubicBezTo>
                    <a:cubicBezTo>
                      <a:pt x="264" y="108"/>
                      <a:pt x="264" y="108"/>
                      <a:pt x="264" y="108"/>
                    </a:cubicBezTo>
                    <a:cubicBezTo>
                      <a:pt x="265" y="110"/>
                      <a:pt x="265" y="110"/>
                      <a:pt x="265" y="110"/>
                    </a:cubicBezTo>
                    <a:cubicBezTo>
                      <a:pt x="266" y="113"/>
                      <a:pt x="266" y="113"/>
                      <a:pt x="266" y="113"/>
                    </a:cubicBezTo>
                    <a:cubicBezTo>
                      <a:pt x="265" y="113"/>
                      <a:pt x="264" y="114"/>
                      <a:pt x="264" y="114"/>
                    </a:cubicBezTo>
                    <a:close/>
                    <a:moveTo>
                      <a:pt x="549" y="113"/>
                    </a:moveTo>
                    <a:cubicBezTo>
                      <a:pt x="548" y="113"/>
                      <a:pt x="547" y="113"/>
                      <a:pt x="545" y="112"/>
                    </a:cubicBezTo>
                    <a:cubicBezTo>
                      <a:pt x="547" y="107"/>
                      <a:pt x="547" y="107"/>
                      <a:pt x="547" y="107"/>
                    </a:cubicBezTo>
                    <a:cubicBezTo>
                      <a:pt x="549" y="107"/>
                      <a:pt x="550" y="107"/>
                      <a:pt x="550" y="107"/>
                    </a:cubicBezTo>
                    <a:cubicBezTo>
                      <a:pt x="553" y="112"/>
                      <a:pt x="553" y="112"/>
                      <a:pt x="553" y="112"/>
                    </a:cubicBezTo>
                    <a:cubicBezTo>
                      <a:pt x="552" y="113"/>
                      <a:pt x="551" y="113"/>
                      <a:pt x="549" y="113"/>
                    </a:cubicBezTo>
                    <a:close/>
                    <a:moveTo>
                      <a:pt x="277" y="110"/>
                    </a:moveTo>
                    <a:cubicBezTo>
                      <a:pt x="275" y="104"/>
                      <a:pt x="275" y="104"/>
                      <a:pt x="275" y="104"/>
                    </a:cubicBezTo>
                    <a:cubicBezTo>
                      <a:pt x="277" y="103"/>
                      <a:pt x="279" y="103"/>
                      <a:pt x="281" y="102"/>
                    </a:cubicBezTo>
                    <a:cubicBezTo>
                      <a:pt x="283" y="107"/>
                      <a:pt x="283" y="107"/>
                      <a:pt x="283" y="107"/>
                    </a:cubicBezTo>
                    <a:cubicBezTo>
                      <a:pt x="281" y="108"/>
                      <a:pt x="279" y="109"/>
                      <a:pt x="277" y="110"/>
                    </a:cubicBezTo>
                    <a:close/>
                    <a:moveTo>
                      <a:pt x="527" y="108"/>
                    </a:moveTo>
                    <a:cubicBezTo>
                      <a:pt x="523" y="104"/>
                      <a:pt x="523" y="104"/>
                      <a:pt x="523" y="104"/>
                    </a:cubicBezTo>
                    <a:cubicBezTo>
                      <a:pt x="525" y="103"/>
                      <a:pt x="525" y="102"/>
                      <a:pt x="526" y="101"/>
                    </a:cubicBezTo>
                    <a:cubicBezTo>
                      <a:pt x="531" y="102"/>
                      <a:pt x="531" y="102"/>
                      <a:pt x="531" y="102"/>
                    </a:cubicBezTo>
                    <a:cubicBezTo>
                      <a:pt x="531" y="105"/>
                      <a:pt x="529" y="107"/>
                      <a:pt x="527" y="108"/>
                    </a:cubicBezTo>
                    <a:close/>
                    <a:moveTo>
                      <a:pt x="173" y="107"/>
                    </a:moveTo>
                    <a:cubicBezTo>
                      <a:pt x="170" y="102"/>
                      <a:pt x="170" y="102"/>
                      <a:pt x="170" y="102"/>
                    </a:cubicBezTo>
                    <a:cubicBezTo>
                      <a:pt x="173" y="100"/>
                      <a:pt x="175" y="100"/>
                      <a:pt x="177" y="100"/>
                    </a:cubicBezTo>
                    <a:cubicBezTo>
                      <a:pt x="177" y="106"/>
                      <a:pt x="177" y="106"/>
                      <a:pt x="177" y="106"/>
                    </a:cubicBezTo>
                    <a:cubicBezTo>
                      <a:pt x="176" y="106"/>
                      <a:pt x="174" y="106"/>
                      <a:pt x="173" y="107"/>
                    </a:cubicBezTo>
                    <a:close/>
                    <a:moveTo>
                      <a:pt x="190" y="107"/>
                    </a:moveTo>
                    <a:cubicBezTo>
                      <a:pt x="188" y="101"/>
                      <a:pt x="188" y="101"/>
                      <a:pt x="188" y="101"/>
                    </a:cubicBezTo>
                    <a:cubicBezTo>
                      <a:pt x="188" y="101"/>
                      <a:pt x="188" y="101"/>
                      <a:pt x="188" y="101"/>
                    </a:cubicBezTo>
                    <a:cubicBezTo>
                      <a:pt x="188" y="101"/>
                      <a:pt x="188" y="100"/>
                      <a:pt x="188" y="99"/>
                    </a:cubicBezTo>
                    <a:cubicBezTo>
                      <a:pt x="188" y="99"/>
                      <a:pt x="188" y="98"/>
                      <a:pt x="188" y="98"/>
                    </a:cubicBezTo>
                    <a:cubicBezTo>
                      <a:pt x="194" y="99"/>
                      <a:pt x="194" y="99"/>
                      <a:pt x="194" y="99"/>
                    </a:cubicBezTo>
                    <a:cubicBezTo>
                      <a:pt x="194" y="100"/>
                      <a:pt x="194" y="100"/>
                      <a:pt x="194" y="101"/>
                    </a:cubicBezTo>
                    <a:cubicBezTo>
                      <a:pt x="193" y="101"/>
                      <a:pt x="193" y="102"/>
                      <a:pt x="193" y="103"/>
                    </a:cubicBezTo>
                    <a:cubicBezTo>
                      <a:pt x="193" y="105"/>
                      <a:pt x="191" y="106"/>
                      <a:pt x="190" y="107"/>
                    </a:cubicBezTo>
                    <a:close/>
                    <a:moveTo>
                      <a:pt x="254" y="102"/>
                    </a:moveTo>
                    <a:cubicBezTo>
                      <a:pt x="253" y="101"/>
                      <a:pt x="251" y="101"/>
                      <a:pt x="249" y="102"/>
                    </a:cubicBezTo>
                    <a:cubicBezTo>
                      <a:pt x="249" y="102"/>
                      <a:pt x="249" y="102"/>
                      <a:pt x="249" y="102"/>
                    </a:cubicBezTo>
                    <a:cubicBezTo>
                      <a:pt x="249" y="96"/>
                      <a:pt x="249" y="96"/>
                      <a:pt x="249" y="96"/>
                    </a:cubicBezTo>
                    <a:cubicBezTo>
                      <a:pt x="249" y="96"/>
                      <a:pt x="249" y="96"/>
                      <a:pt x="249" y="96"/>
                    </a:cubicBezTo>
                    <a:cubicBezTo>
                      <a:pt x="251" y="96"/>
                      <a:pt x="253" y="95"/>
                      <a:pt x="255" y="96"/>
                    </a:cubicBezTo>
                    <a:lnTo>
                      <a:pt x="254" y="102"/>
                    </a:lnTo>
                    <a:close/>
                    <a:moveTo>
                      <a:pt x="236" y="98"/>
                    </a:moveTo>
                    <a:cubicBezTo>
                      <a:pt x="235" y="97"/>
                      <a:pt x="233" y="97"/>
                      <a:pt x="232" y="96"/>
                    </a:cubicBezTo>
                    <a:cubicBezTo>
                      <a:pt x="231" y="95"/>
                      <a:pt x="231" y="95"/>
                      <a:pt x="231" y="95"/>
                    </a:cubicBezTo>
                    <a:cubicBezTo>
                      <a:pt x="234" y="90"/>
                      <a:pt x="234" y="90"/>
                      <a:pt x="234" y="90"/>
                    </a:cubicBezTo>
                    <a:cubicBezTo>
                      <a:pt x="235" y="91"/>
                      <a:pt x="235" y="91"/>
                      <a:pt x="235" y="91"/>
                    </a:cubicBezTo>
                    <a:cubicBezTo>
                      <a:pt x="236" y="92"/>
                      <a:pt x="238" y="92"/>
                      <a:pt x="239" y="93"/>
                    </a:cubicBezTo>
                    <a:lnTo>
                      <a:pt x="236" y="98"/>
                    </a:lnTo>
                    <a:close/>
                    <a:moveTo>
                      <a:pt x="292" y="97"/>
                    </a:moveTo>
                    <a:cubicBezTo>
                      <a:pt x="286" y="96"/>
                      <a:pt x="286" y="96"/>
                      <a:pt x="286" y="96"/>
                    </a:cubicBezTo>
                    <a:cubicBezTo>
                      <a:pt x="286" y="96"/>
                      <a:pt x="286" y="95"/>
                      <a:pt x="286" y="94"/>
                    </a:cubicBezTo>
                    <a:cubicBezTo>
                      <a:pt x="286" y="93"/>
                      <a:pt x="286" y="92"/>
                      <a:pt x="287" y="90"/>
                    </a:cubicBezTo>
                    <a:cubicBezTo>
                      <a:pt x="292" y="91"/>
                      <a:pt x="292" y="91"/>
                      <a:pt x="292" y="91"/>
                    </a:cubicBezTo>
                    <a:cubicBezTo>
                      <a:pt x="292" y="92"/>
                      <a:pt x="292" y="94"/>
                      <a:pt x="292" y="95"/>
                    </a:cubicBezTo>
                    <a:cubicBezTo>
                      <a:pt x="292" y="95"/>
                      <a:pt x="292" y="96"/>
                      <a:pt x="292" y="97"/>
                    </a:cubicBezTo>
                    <a:close/>
                    <a:moveTo>
                      <a:pt x="196" y="94"/>
                    </a:moveTo>
                    <a:cubicBezTo>
                      <a:pt x="196" y="94"/>
                      <a:pt x="196" y="94"/>
                      <a:pt x="196" y="94"/>
                    </a:cubicBezTo>
                    <a:cubicBezTo>
                      <a:pt x="196" y="92"/>
                      <a:pt x="196" y="91"/>
                      <a:pt x="195" y="89"/>
                    </a:cubicBezTo>
                    <a:cubicBezTo>
                      <a:pt x="198" y="88"/>
                      <a:pt x="198" y="88"/>
                      <a:pt x="198" y="88"/>
                    </a:cubicBezTo>
                    <a:cubicBezTo>
                      <a:pt x="201" y="87"/>
                      <a:pt x="201" y="87"/>
                      <a:pt x="201" y="87"/>
                    </a:cubicBezTo>
                    <a:cubicBezTo>
                      <a:pt x="201" y="89"/>
                      <a:pt x="202" y="91"/>
                      <a:pt x="202" y="94"/>
                    </a:cubicBezTo>
                    <a:lnTo>
                      <a:pt x="196" y="94"/>
                    </a:lnTo>
                    <a:close/>
                    <a:moveTo>
                      <a:pt x="534" y="92"/>
                    </a:moveTo>
                    <a:cubicBezTo>
                      <a:pt x="530" y="88"/>
                      <a:pt x="530" y="88"/>
                      <a:pt x="530" y="88"/>
                    </a:cubicBezTo>
                    <a:cubicBezTo>
                      <a:pt x="530" y="88"/>
                      <a:pt x="531" y="87"/>
                      <a:pt x="532" y="86"/>
                    </a:cubicBezTo>
                    <a:cubicBezTo>
                      <a:pt x="533" y="86"/>
                      <a:pt x="534" y="85"/>
                      <a:pt x="535" y="85"/>
                    </a:cubicBezTo>
                    <a:cubicBezTo>
                      <a:pt x="538" y="90"/>
                      <a:pt x="538" y="90"/>
                      <a:pt x="538" y="90"/>
                    </a:cubicBezTo>
                    <a:cubicBezTo>
                      <a:pt x="538" y="90"/>
                      <a:pt x="538" y="90"/>
                      <a:pt x="538" y="90"/>
                    </a:cubicBezTo>
                    <a:cubicBezTo>
                      <a:pt x="537" y="90"/>
                      <a:pt x="536" y="91"/>
                      <a:pt x="535" y="91"/>
                    </a:cubicBezTo>
                    <a:cubicBezTo>
                      <a:pt x="535" y="92"/>
                      <a:pt x="534" y="92"/>
                      <a:pt x="534" y="92"/>
                    </a:cubicBezTo>
                    <a:close/>
                    <a:moveTo>
                      <a:pt x="321" y="92"/>
                    </a:moveTo>
                    <a:cubicBezTo>
                      <a:pt x="321" y="91"/>
                      <a:pt x="321" y="90"/>
                      <a:pt x="321" y="89"/>
                    </a:cubicBezTo>
                    <a:cubicBezTo>
                      <a:pt x="320" y="88"/>
                      <a:pt x="320" y="87"/>
                      <a:pt x="320" y="86"/>
                    </a:cubicBezTo>
                    <a:cubicBezTo>
                      <a:pt x="325" y="85"/>
                      <a:pt x="325" y="85"/>
                      <a:pt x="325" y="85"/>
                    </a:cubicBezTo>
                    <a:cubicBezTo>
                      <a:pt x="326" y="86"/>
                      <a:pt x="326" y="87"/>
                      <a:pt x="326" y="88"/>
                    </a:cubicBezTo>
                    <a:cubicBezTo>
                      <a:pt x="326" y="89"/>
                      <a:pt x="327" y="90"/>
                      <a:pt x="327" y="90"/>
                    </a:cubicBezTo>
                    <a:lnTo>
                      <a:pt x="321" y="92"/>
                    </a:lnTo>
                    <a:close/>
                    <a:moveTo>
                      <a:pt x="333" y="87"/>
                    </a:moveTo>
                    <a:cubicBezTo>
                      <a:pt x="327" y="87"/>
                      <a:pt x="327" y="87"/>
                      <a:pt x="327" y="87"/>
                    </a:cubicBezTo>
                    <a:cubicBezTo>
                      <a:pt x="327" y="86"/>
                      <a:pt x="327" y="86"/>
                      <a:pt x="327" y="86"/>
                    </a:cubicBezTo>
                    <a:cubicBezTo>
                      <a:pt x="327" y="82"/>
                      <a:pt x="327" y="82"/>
                      <a:pt x="327" y="82"/>
                    </a:cubicBezTo>
                    <a:cubicBezTo>
                      <a:pt x="327" y="81"/>
                      <a:pt x="327" y="81"/>
                      <a:pt x="327" y="81"/>
                    </a:cubicBezTo>
                    <a:cubicBezTo>
                      <a:pt x="333" y="81"/>
                      <a:pt x="333" y="81"/>
                      <a:pt x="333" y="81"/>
                    </a:cubicBezTo>
                    <a:cubicBezTo>
                      <a:pt x="333" y="82"/>
                      <a:pt x="333" y="82"/>
                      <a:pt x="333" y="82"/>
                    </a:cubicBezTo>
                    <a:cubicBezTo>
                      <a:pt x="333" y="86"/>
                      <a:pt x="333" y="86"/>
                      <a:pt x="333" y="86"/>
                    </a:cubicBezTo>
                    <a:lnTo>
                      <a:pt x="333" y="87"/>
                    </a:lnTo>
                    <a:close/>
                    <a:moveTo>
                      <a:pt x="311" y="85"/>
                    </a:moveTo>
                    <a:cubicBezTo>
                      <a:pt x="308" y="83"/>
                      <a:pt x="307" y="80"/>
                      <a:pt x="307" y="79"/>
                    </a:cubicBezTo>
                    <a:cubicBezTo>
                      <a:pt x="312" y="77"/>
                      <a:pt x="312" y="77"/>
                      <a:pt x="312" y="77"/>
                    </a:cubicBezTo>
                    <a:cubicBezTo>
                      <a:pt x="312" y="77"/>
                      <a:pt x="312" y="77"/>
                      <a:pt x="312" y="77"/>
                    </a:cubicBezTo>
                    <a:cubicBezTo>
                      <a:pt x="313" y="79"/>
                      <a:pt x="313" y="80"/>
                      <a:pt x="314" y="81"/>
                    </a:cubicBezTo>
                    <a:lnTo>
                      <a:pt x="311" y="85"/>
                    </a:lnTo>
                    <a:close/>
                    <a:moveTo>
                      <a:pt x="223" y="85"/>
                    </a:moveTo>
                    <a:cubicBezTo>
                      <a:pt x="223" y="83"/>
                      <a:pt x="222" y="82"/>
                      <a:pt x="222" y="81"/>
                    </a:cubicBezTo>
                    <a:cubicBezTo>
                      <a:pt x="222" y="80"/>
                      <a:pt x="222" y="79"/>
                      <a:pt x="222" y="79"/>
                    </a:cubicBezTo>
                    <a:cubicBezTo>
                      <a:pt x="228" y="77"/>
                      <a:pt x="228" y="77"/>
                      <a:pt x="228" y="77"/>
                    </a:cubicBezTo>
                    <a:cubicBezTo>
                      <a:pt x="228" y="78"/>
                      <a:pt x="228" y="79"/>
                      <a:pt x="228" y="80"/>
                    </a:cubicBezTo>
                    <a:cubicBezTo>
                      <a:pt x="228" y="81"/>
                      <a:pt x="228" y="82"/>
                      <a:pt x="229" y="83"/>
                    </a:cubicBezTo>
                    <a:lnTo>
                      <a:pt x="223" y="85"/>
                    </a:lnTo>
                    <a:close/>
                    <a:moveTo>
                      <a:pt x="297" y="84"/>
                    </a:moveTo>
                    <a:cubicBezTo>
                      <a:pt x="294" y="79"/>
                      <a:pt x="294" y="79"/>
                      <a:pt x="294" y="79"/>
                    </a:cubicBezTo>
                    <a:cubicBezTo>
                      <a:pt x="294" y="79"/>
                      <a:pt x="294" y="79"/>
                      <a:pt x="295" y="78"/>
                    </a:cubicBezTo>
                    <a:cubicBezTo>
                      <a:pt x="297" y="76"/>
                      <a:pt x="299" y="76"/>
                      <a:pt x="300" y="76"/>
                    </a:cubicBezTo>
                    <a:cubicBezTo>
                      <a:pt x="301" y="82"/>
                      <a:pt x="301" y="82"/>
                      <a:pt x="301" y="82"/>
                    </a:cubicBezTo>
                    <a:cubicBezTo>
                      <a:pt x="300" y="82"/>
                      <a:pt x="300" y="82"/>
                      <a:pt x="298" y="83"/>
                    </a:cubicBezTo>
                    <a:cubicBezTo>
                      <a:pt x="298" y="83"/>
                      <a:pt x="297" y="84"/>
                      <a:pt x="297" y="84"/>
                    </a:cubicBezTo>
                    <a:close/>
                    <a:moveTo>
                      <a:pt x="547" y="79"/>
                    </a:moveTo>
                    <a:cubicBezTo>
                      <a:pt x="541" y="78"/>
                      <a:pt x="541" y="78"/>
                      <a:pt x="541" y="78"/>
                    </a:cubicBezTo>
                    <a:cubicBezTo>
                      <a:pt x="542" y="76"/>
                      <a:pt x="542" y="75"/>
                      <a:pt x="542" y="73"/>
                    </a:cubicBezTo>
                    <a:cubicBezTo>
                      <a:pt x="548" y="73"/>
                      <a:pt x="548" y="73"/>
                      <a:pt x="548" y="73"/>
                    </a:cubicBezTo>
                    <a:cubicBezTo>
                      <a:pt x="548" y="75"/>
                      <a:pt x="547" y="77"/>
                      <a:pt x="547" y="79"/>
                    </a:cubicBezTo>
                    <a:close/>
                    <a:moveTo>
                      <a:pt x="201" y="79"/>
                    </a:moveTo>
                    <a:cubicBezTo>
                      <a:pt x="197" y="75"/>
                      <a:pt x="197" y="75"/>
                      <a:pt x="197" y="75"/>
                    </a:cubicBezTo>
                    <a:cubicBezTo>
                      <a:pt x="197" y="75"/>
                      <a:pt x="197" y="75"/>
                      <a:pt x="197" y="75"/>
                    </a:cubicBezTo>
                    <a:cubicBezTo>
                      <a:pt x="199" y="74"/>
                      <a:pt x="200" y="73"/>
                      <a:pt x="200" y="71"/>
                    </a:cubicBezTo>
                    <a:cubicBezTo>
                      <a:pt x="205" y="75"/>
                      <a:pt x="205" y="75"/>
                      <a:pt x="205" y="75"/>
                    </a:cubicBezTo>
                    <a:cubicBezTo>
                      <a:pt x="204" y="76"/>
                      <a:pt x="203" y="78"/>
                      <a:pt x="201" y="79"/>
                    </a:cubicBezTo>
                    <a:close/>
                    <a:moveTo>
                      <a:pt x="364" y="79"/>
                    </a:moveTo>
                    <a:cubicBezTo>
                      <a:pt x="363" y="79"/>
                      <a:pt x="362" y="79"/>
                      <a:pt x="361" y="79"/>
                    </a:cubicBezTo>
                    <a:cubicBezTo>
                      <a:pt x="362" y="73"/>
                      <a:pt x="362" y="73"/>
                      <a:pt x="362" y="73"/>
                    </a:cubicBezTo>
                    <a:cubicBezTo>
                      <a:pt x="363" y="73"/>
                      <a:pt x="364" y="73"/>
                      <a:pt x="364" y="73"/>
                    </a:cubicBezTo>
                    <a:cubicBezTo>
                      <a:pt x="364" y="73"/>
                      <a:pt x="363" y="74"/>
                      <a:pt x="363" y="75"/>
                    </a:cubicBezTo>
                    <a:cubicBezTo>
                      <a:pt x="368" y="73"/>
                      <a:pt x="368" y="73"/>
                      <a:pt x="368" y="73"/>
                    </a:cubicBezTo>
                    <a:cubicBezTo>
                      <a:pt x="368" y="73"/>
                      <a:pt x="369" y="73"/>
                      <a:pt x="369" y="74"/>
                    </a:cubicBezTo>
                    <a:cubicBezTo>
                      <a:pt x="369" y="74"/>
                      <a:pt x="369" y="75"/>
                      <a:pt x="369" y="75"/>
                    </a:cubicBezTo>
                    <a:cubicBezTo>
                      <a:pt x="369" y="75"/>
                      <a:pt x="369" y="79"/>
                      <a:pt x="364" y="79"/>
                    </a:cubicBezTo>
                    <a:close/>
                    <a:moveTo>
                      <a:pt x="345" y="77"/>
                    </a:moveTo>
                    <a:cubicBezTo>
                      <a:pt x="345" y="77"/>
                      <a:pt x="344" y="77"/>
                      <a:pt x="344" y="77"/>
                    </a:cubicBezTo>
                    <a:cubicBezTo>
                      <a:pt x="345" y="72"/>
                      <a:pt x="345" y="72"/>
                      <a:pt x="345" y="72"/>
                    </a:cubicBezTo>
                    <a:cubicBezTo>
                      <a:pt x="347" y="71"/>
                      <a:pt x="349" y="71"/>
                      <a:pt x="350" y="71"/>
                    </a:cubicBezTo>
                    <a:cubicBezTo>
                      <a:pt x="351" y="77"/>
                      <a:pt x="351" y="77"/>
                      <a:pt x="351" y="77"/>
                    </a:cubicBezTo>
                    <a:cubicBezTo>
                      <a:pt x="349" y="77"/>
                      <a:pt x="348" y="77"/>
                      <a:pt x="346" y="77"/>
                    </a:cubicBezTo>
                    <a:cubicBezTo>
                      <a:pt x="346" y="77"/>
                      <a:pt x="346" y="77"/>
                      <a:pt x="345" y="77"/>
                    </a:cubicBezTo>
                    <a:close/>
                    <a:moveTo>
                      <a:pt x="336" y="72"/>
                    </a:moveTo>
                    <a:cubicBezTo>
                      <a:pt x="331" y="68"/>
                      <a:pt x="331" y="68"/>
                      <a:pt x="331" y="68"/>
                    </a:cubicBezTo>
                    <a:cubicBezTo>
                      <a:pt x="331" y="68"/>
                      <a:pt x="331" y="68"/>
                      <a:pt x="332" y="68"/>
                    </a:cubicBezTo>
                    <a:cubicBezTo>
                      <a:pt x="333" y="66"/>
                      <a:pt x="335" y="64"/>
                      <a:pt x="337" y="64"/>
                    </a:cubicBezTo>
                    <a:cubicBezTo>
                      <a:pt x="339" y="69"/>
                      <a:pt x="339" y="69"/>
                      <a:pt x="339" y="69"/>
                    </a:cubicBezTo>
                    <a:cubicBezTo>
                      <a:pt x="338" y="70"/>
                      <a:pt x="337" y="70"/>
                      <a:pt x="336" y="72"/>
                    </a:cubicBezTo>
                    <a:close/>
                    <a:moveTo>
                      <a:pt x="216" y="72"/>
                    </a:moveTo>
                    <a:cubicBezTo>
                      <a:pt x="215" y="71"/>
                      <a:pt x="213" y="71"/>
                      <a:pt x="212" y="70"/>
                    </a:cubicBezTo>
                    <a:cubicBezTo>
                      <a:pt x="212" y="65"/>
                      <a:pt x="212" y="65"/>
                      <a:pt x="212" y="65"/>
                    </a:cubicBezTo>
                    <a:cubicBezTo>
                      <a:pt x="215" y="65"/>
                      <a:pt x="217" y="66"/>
                      <a:pt x="219" y="67"/>
                    </a:cubicBezTo>
                    <a:lnTo>
                      <a:pt x="216" y="72"/>
                    </a:lnTo>
                    <a:close/>
                    <a:moveTo>
                      <a:pt x="353" y="67"/>
                    </a:moveTo>
                    <a:cubicBezTo>
                      <a:pt x="351" y="67"/>
                      <a:pt x="350" y="66"/>
                      <a:pt x="349" y="64"/>
                    </a:cubicBezTo>
                    <a:cubicBezTo>
                      <a:pt x="348" y="63"/>
                      <a:pt x="348" y="63"/>
                      <a:pt x="348" y="62"/>
                    </a:cubicBezTo>
                    <a:cubicBezTo>
                      <a:pt x="348" y="61"/>
                      <a:pt x="348" y="59"/>
                      <a:pt x="349" y="58"/>
                    </a:cubicBezTo>
                    <a:cubicBezTo>
                      <a:pt x="354" y="61"/>
                      <a:pt x="354" y="61"/>
                      <a:pt x="354" y="61"/>
                    </a:cubicBezTo>
                    <a:cubicBezTo>
                      <a:pt x="354" y="62"/>
                      <a:pt x="354" y="62"/>
                      <a:pt x="354" y="62"/>
                    </a:cubicBezTo>
                    <a:cubicBezTo>
                      <a:pt x="354" y="62"/>
                      <a:pt x="354" y="61"/>
                      <a:pt x="354" y="61"/>
                    </a:cubicBezTo>
                    <a:cubicBezTo>
                      <a:pt x="354" y="61"/>
                      <a:pt x="354" y="61"/>
                      <a:pt x="353" y="61"/>
                    </a:cubicBezTo>
                    <a:lnTo>
                      <a:pt x="353" y="67"/>
                    </a:lnTo>
                    <a:close/>
                    <a:moveTo>
                      <a:pt x="366" y="65"/>
                    </a:moveTo>
                    <a:cubicBezTo>
                      <a:pt x="360" y="62"/>
                      <a:pt x="360" y="62"/>
                      <a:pt x="360" y="62"/>
                    </a:cubicBezTo>
                    <a:cubicBezTo>
                      <a:pt x="361" y="62"/>
                      <a:pt x="362" y="60"/>
                      <a:pt x="362" y="60"/>
                    </a:cubicBezTo>
                    <a:cubicBezTo>
                      <a:pt x="362" y="61"/>
                      <a:pt x="363" y="62"/>
                      <a:pt x="364" y="62"/>
                    </a:cubicBezTo>
                    <a:cubicBezTo>
                      <a:pt x="364" y="56"/>
                      <a:pt x="364" y="56"/>
                      <a:pt x="364" y="56"/>
                    </a:cubicBezTo>
                    <a:cubicBezTo>
                      <a:pt x="366" y="56"/>
                      <a:pt x="368" y="58"/>
                      <a:pt x="368" y="60"/>
                    </a:cubicBezTo>
                    <a:cubicBezTo>
                      <a:pt x="368" y="61"/>
                      <a:pt x="367" y="63"/>
                      <a:pt x="366" y="65"/>
                    </a:cubicBezTo>
                    <a:close/>
                    <a:moveTo>
                      <a:pt x="540" y="62"/>
                    </a:moveTo>
                    <a:cubicBezTo>
                      <a:pt x="540" y="61"/>
                      <a:pt x="540" y="59"/>
                      <a:pt x="540" y="58"/>
                    </a:cubicBezTo>
                    <a:cubicBezTo>
                      <a:pt x="540" y="57"/>
                      <a:pt x="540" y="55"/>
                      <a:pt x="541" y="54"/>
                    </a:cubicBezTo>
                    <a:cubicBezTo>
                      <a:pt x="546" y="58"/>
                      <a:pt x="546" y="58"/>
                      <a:pt x="546" y="58"/>
                    </a:cubicBezTo>
                    <a:cubicBezTo>
                      <a:pt x="546" y="58"/>
                      <a:pt x="546" y="58"/>
                      <a:pt x="546" y="58"/>
                    </a:cubicBezTo>
                    <a:cubicBezTo>
                      <a:pt x="546" y="59"/>
                      <a:pt x="546" y="60"/>
                      <a:pt x="546" y="61"/>
                    </a:cubicBezTo>
                    <a:lnTo>
                      <a:pt x="540" y="62"/>
                    </a:lnTo>
                    <a:close/>
                    <a:moveTo>
                      <a:pt x="379" y="60"/>
                    </a:moveTo>
                    <a:cubicBezTo>
                      <a:pt x="375" y="59"/>
                      <a:pt x="373" y="57"/>
                      <a:pt x="372" y="54"/>
                    </a:cubicBezTo>
                    <a:cubicBezTo>
                      <a:pt x="378" y="53"/>
                      <a:pt x="378" y="53"/>
                      <a:pt x="378" y="53"/>
                    </a:cubicBezTo>
                    <a:cubicBezTo>
                      <a:pt x="378" y="53"/>
                      <a:pt x="378" y="53"/>
                      <a:pt x="378" y="53"/>
                    </a:cubicBezTo>
                    <a:cubicBezTo>
                      <a:pt x="378" y="53"/>
                      <a:pt x="379" y="54"/>
                      <a:pt x="380" y="54"/>
                    </a:cubicBezTo>
                    <a:lnTo>
                      <a:pt x="379" y="60"/>
                    </a:lnTo>
                    <a:close/>
                    <a:moveTo>
                      <a:pt x="362" y="54"/>
                    </a:moveTo>
                    <a:cubicBezTo>
                      <a:pt x="359" y="49"/>
                      <a:pt x="359" y="49"/>
                      <a:pt x="359" y="49"/>
                    </a:cubicBezTo>
                    <a:cubicBezTo>
                      <a:pt x="360" y="48"/>
                      <a:pt x="363" y="47"/>
                      <a:pt x="365" y="46"/>
                    </a:cubicBezTo>
                    <a:cubicBezTo>
                      <a:pt x="366" y="52"/>
                      <a:pt x="366" y="52"/>
                      <a:pt x="366" y="52"/>
                    </a:cubicBezTo>
                    <a:cubicBezTo>
                      <a:pt x="365" y="52"/>
                      <a:pt x="364" y="53"/>
                      <a:pt x="362" y="54"/>
                    </a:cubicBezTo>
                    <a:close/>
                    <a:moveTo>
                      <a:pt x="387" y="51"/>
                    </a:moveTo>
                    <a:cubicBezTo>
                      <a:pt x="383" y="47"/>
                      <a:pt x="383" y="47"/>
                      <a:pt x="383" y="47"/>
                    </a:cubicBezTo>
                    <a:cubicBezTo>
                      <a:pt x="384" y="46"/>
                      <a:pt x="385" y="46"/>
                      <a:pt x="386" y="45"/>
                    </a:cubicBezTo>
                    <a:cubicBezTo>
                      <a:pt x="387" y="45"/>
                      <a:pt x="388" y="44"/>
                      <a:pt x="388" y="44"/>
                    </a:cubicBezTo>
                    <a:cubicBezTo>
                      <a:pt x="392" y="48"/>
                      <a:pt x="392" y="48"/>
                      <a:pt x="392" y="48"/>
                    </a:cubicBezTo>
                    <a:cubicBezTo>
                      <a:pt x="391" y="49"/>
                      <a:pt x="390" y="50"/>
                      <a:pt x="389" y="50"/>
                    </a:cubicBezTo>
                    <a:cubicBezTo>
                      <a:pt x="388" y="51"/>
                      <a:pt x="388" y="51"/>
                      <a:pt x="387" y="51"/>
                    </a:cubicBezTo>
                    <a:close/>
                    <a:moveTo>
                      <a:pt x="555" y="51"/>
                    </a:moveTo>
                    <a:cubicBezTo>
                      <a:pt x="550" y="47"/>
                      <a:pt x="550" y="47"/>
                      <a:pt x="550" y="47"/>
                    </a:cubicBezTo>
                    <a:cubicBezTo>
                      <a:pt x="551" y="46"/>
                      <a:pt x="551" y="46"/>
                      <a:pt x="551" y="46"/>
                    </a:cubicBezTo>
                    <a:cubicBezTo>
                      <a:pt x="552" y="45"/>
                      <a:pt x="553" y="43"/>
                      <a:pt x="554" y="42"/>
                    </a:cubicBezTo>
                    <a:cubicBezTo>
                      <a:pt x="558" y="47"/>
                      <a:pt x="558" y="47"/>
                      <a:pt x="558" y="47"/>
                    </a:cubicBezTo>
                    <a:cubicBezTo>
                      <a:pt x="558" y="47"/>
                      <a:pt x="557" y="48"/>
                      <a:pt x="556" y="50"/>
                    </a:cubicBezTo>
                    <a:lnTo>
                      <a:pt x="555" y="51"/>
                    </a:lnTo>
                    <a:close/>
                    <a:moveTo>
                      <a:pt x="415" y="47"/>
                    </a:moveTo>
                    <a:cubicBezTo>
                      <a:pt x="415" y="47"/>
                      <a:pt x="414" y="46"/>
                      <a:pt x="413" y="46"/>
                    </a:cubicBezTo>
                    <a:cubicBezTo>
                      <a:pt x="412" y="45"/>
                      <a:pt x="410" y="43"/>
                      <a:pt x="410" y="41"/>
                    </a:cubicBezTo>
                    <a:cubicBezTo>
                      <a:pt x="410" y="41"/>
                      <a:pt x="410" y="40"/>
                      <a:pt x="410" y="39"/>
                    </a:cubicBezTo>
                    <a:cubicBezTo>
                      <a:pt x="416" y="42"/>
                      <a:pt x="416" y="42"/>
                      <a:pt x="416" y="42"/>
                    </a:cubicBezTo>
                    <a:cubicBezTo>
                      <a:pt x="416" y="42"/>
                      <a:pt x="416" y="41"/>
                      <a:pt x="416" y="41"/>
                    </a:cubicBezTo>
                    <a:cubicBezTo>
                      <a:pt x="416" y="41"/>
                      <a:pt x="416" y="40"/>
                      <a:pt x="416" y="40"/>
                    </a:cubicBezTo>
                    <a:cubicBezTo>
                      <a:pt x="416" y="40"/>
                      <a:pt x="416" y="41"/>
                      <a:pt x="417" y="41"/>
                    </a:cubicBezTo>
                    <a:cubicBezTo>
                      <a:pt x="417" y="41"/>
                      <a:pt x="418" y="42"/>
                      <a:pt x="418" y="42"/>
                    </a:cubicBezTo>
                    <a:lnTo>
                      <a:pt x="415" y="47"/>
                    </a:lnTo>
                    <a:close/>
                    <a:moveTo>
                      <a:pt x="546" y="43"/>
                    </a:moveTo>
                    <a:cubicBezTo>
                      <a:pt x="541" y="40"/>
                      <a:pt x="541" y="40"/>
                      <a:pt x="541" y="40"/>
                    </a:cubicBezTo>
                    <a:cubicBezTo>
                      <a:pt x="542" y="38"/>
                      <a:pt x="544" y="37"/>
                      <a:pt x="547" y="37"/>
                    </a:cubicBezTo>
                    <a:cubicBezTo>
                      <a:pt x="548" y="37"/>
                      <a:pt x="548" y="37"/>
                      <a:pt x="549" y="37"/>
                    </a:cubicBezTo>
                    <a:cubicBezTo>
                      <a:pt x="549" y="43"/>
                      <a:pt x="549" y="43"/>
                      <a:pt x="549" y="43"/>
                    </a:cubicBezTo>
                    <a:cubicBezTo>
                      <a:pt x="547" y="43"/>
                      <a:pt x="547" y="43"/>
                      <a:pt x="547" y="43"/>
                    </a:cubicBezTo>
                    <a:cubicBezTo>
                      <a:pt x="547" y="43"/>
                      <a:pt x="546" y="43"/>
                      <a:pt x="546" y="43"/>
                    </a:cubicBezTo>
                    <a:close/>
                    <a:moveTo>
                      <a:pt x="429" y="42"/>
                    </a:moveTo>
                    <a:cubicBezTo>
                      <a:pt x="423" y="41"/>
                      <a:pt x="423" y="41"/>
                      <a:pt x="423" y="41"/>
                    </a:cubicBezTo>
                    <a:cubicBezTo>
                      <a:pt x="426" y="42"/>
                      <a:pt x="426" y="42"/>
                      <a:pt x="426" y="42"/>
                    </a:cubicBezTo>
                    <a:cubicBezTo>
                      <a:pt x="423" y="41"/>
                      <a:pt x="423" y="41"/>
                      <a:pt x="423" y="41"/>
                    </a:cubicBezTo>
                    <a:cubicBezTo>
                      <a:pt x="423" y="41"/>
                      <a:pt x="423" y="41"/>
                      <a:pt x="423" y="40"/>
                    </a:cubicBezTo>
                    <a:cubicBezTo>
                      <a:pt x="422" y="39"/>
                      <a:pt x="422" y="38"/>
                      <a:pt x="422" y="37"/>
                    </a:cubicBezTo>
                    <a:cubicBezTo>
                      <a:pt x="427" y="35"/>
                      <a:pt x="427" y="35"/>
                      <a:pt x="427" y="35"/>
                    </a:cubicBezTo>
                    <a:cubicBezTo>
                      <a:pt x="427" y="36"/>
                      <a:pt x="428" y="37"/>
                      <a:pt x="428" y="38"/>
                    </a:cubicBezTo>
                    <a:cubicBezTo>
                      <a:pt x="429" y="39"/>
                      <a:pt x="429" y="40"/>
                      <a:pt x="429" y="41"/>
                    </a:cubicBezTo>
                    <a:cubicBezTo>
                      <a:pt x="429" y="42"/>
                      <a:pt x="429" y="42"/>
                      <a:pt x="429" y="42"/>
                    </a:cubicBezTo>
                    <a:close/>
                    <a:moveTo>
                      <a:pt x="534" y="41"/>
                    </a:moveTo>
                    <a:cubicBezTo>
                      <a:pt x="532" y="38"/>
                      <a:pt x="532" y="38"/>
                      <a:pt x="532" y="38"/>
                    </a:cubicBezTo>
                    <a:cubicBezTo>
                      <a:pt x="532" y="37"/>
                      <a:pt x="531" y="35"/>
                      <a:pt x="531" y="34"/>
                    </a:cubicBezTo>
                    <a:cubicBezTo>
                      <a:pt x="537" y="34"/>
                      <a:pt x="537" y="34"/>
                      <a:pt x="537" y="34"/>
                    </a:cubicBezTo>
                    <a:cubicBezTo>
                      <a:pt x="537" y="34"/>
                      <a:pt x="537" y="34"/>
                      <a:pt x="537" y="35"/>
                    </a:cubicBezTo>
                    <a:cubicBezTo>
                      <a:pt x="539" y="38"/>
                      <a:pt x="539" y="38"/>
                      <a:pt x="539" y="38"/>
                    </a:cubicBezTo>
                    <a:lnTo>
                      <a:pt x="534" y="41"/>
                    </a:lnTo>
                    <a:close/>
                    <a:moveTo>
                      <a:pt x="466" y="40"/>
                    </a:moveTo>
                    <a:cubicBezTo>
                      <a:pt x="461" y="36"/>
                      <a:pt x="461" y="36"/>
                      <a:pt x="461" y="36"/>
                    </a:cubicBezTo>
                    <a:cubicBezTo>
                      <a:pt x="462" y="36"/>
                      <a:pt x="462" y="34"/>
                      <a:pt x="463" y="33"/>
                    </a:cubicBezTo>
                    <a:cubicBezTo>
                      <a:pt x="464" y="32"/>
                      <a:pt x="464" y="32"/>
                      <a:pt x="464" y="32"/>
                    </a:cubicBezTo>
                    <a:cubicBezTo>
                      <a:pt x="469" y="34"/>
                      <a:pt x="469" y="34"/>
                      <a:pt x="469" y="34"/>
                    </a:cubicBezTo>
                    <a:cubicBezTo>
                      <a:pt x="468" y="35"/>
                      <a:pt x="468" y="35"/>
                      <a:pt x="468" y="35"/>
                    </a:cubicBezTo>
                    <a:cubicBezTo>
                      <a:pt x="468" y="37"/>
                      <a:pt x="467" y="39"/>
                      <a:pt x="466" y="40"/>
                    </a:cubicBezTo>
                    <a:close/>
                    <a:moveTo>
                      <a:pt x="448" y="38"/>
                    </a:moveTo>
                    <a:cubicBezTo>
                      <a:pt x="446" y="37"/>
                      <a:pt x="444" y="36"/>
                      <a:pt x="443" y="34"/>
                    </a:cubicBezTo>
                    <a:cubicBezTo>
                      <a:pt x="442" y="33"/>
                      <a:pt x="442" y="32"/>
                      <a:pt x="442" y="31"/>
                    </a:cubicBezTo>
                    <a:cubicBezTo>
                      <a:pt x="448" y="30"/>
                      <a:pt x="448" y="30"/>
                      <a:pt x="448" y="30"/>
                    </a:cubicBezTo>
                    <a:cubicBezTo>
                      <a:pt x="448" y="31"/>
                      <a:pt x="448" y="31"/>
                      <a:pt x="448" y="31"/>
                    </a:cubicBezTo>
                    <a:cubicBezTo>
                      <a:pt x="448" y="31"/>
                      <a:pt x="449" y="32"/>
                      <a:pt x="449" y="32"/>
                    </a:cubicBezTo>
                    <a:lnTo>
                      <a:pt x="448" y="38"/>
                    </a:lnTo>
                    <a:close/>
                    <a:moveTo>
                      <a:pt x="397" y="36"/>
                    </a:moveTo>
                    <a:cubicBezTo>
                      <a:pt x="397" y="36"/>
                      <a:pt x="396" y="36"/>
                      <a:pt x="396" y="36"/>
                    </a:cubicBezTo>
                    <a:cubicBezTo>
                      <a:pt x="396" y="36"/>
                      <a:pt x="396" y="36"/>
                      <a:pt x="396" y="36"/>
                    </a:cubicBezTo>
                    <a:cubicBezTo>
                      <a:pt x="390" y="34"/>
                      <a:pt x="390" y="34"/>
                      <a:pt x="390" y="34"/>
                    </a:cubicBezTo>
                    <a:cubicBezTo>
                      <a:pt x="391" y="32"/>
                      <a:pt x="393" y="30"/>
                      <a:pt x="396" y="30"/>
                    </a:cubicBezTo>
                    <a:cubicBezTo>
                      <a:pt x="396" y="30"/>
                      <a:pt x="397" y="30"/>
                      <a:pt x="398" y="31"/>
                    </a:cubicBezTo>
                    <a:lnTo>
                      <a:pt x="397" y="36"/>
                    </a:lnTo>
                    <a:close/>
                    <a:moveTo>
                      <a:pt x="413" y="34"/>
                    </a:moveTo>
                    <a:cubicBezTo>
                      <a:pt x="412" y="34"/>
                      <a:pt x="411" y="34"/>
                      <a:pt x="410" y="34"/>
                    </a:cubicBezTo>
                    <a:cubicBezTo>
                      <a:pt x="408" y="28"/>
                      <a:pt x="408" y="28"/>
                      <a:pt x="408" y="28"/>
                    </a:cubicBezTo>
                    <a:cubicBezTo>
                      <a:pt x="411" y="28"/>
                      <a:pt x="414" y="28"/>
                      <a:pt x="416" y="29"/>
                    </a:cubicBezTo>
                    <a:lnTo>
                      <a:pt x="413" y="34"/>
                    </a:lnTo>
                    <a:close/>
                    <a:moveTo>
                      <a:pt x="457" y="32"/>
                    </a:moveTo>
                    <a:cubicBezTo>
                      <a:pt x="457" y="32"/>
                      <a:pt x="457" y="31"/>
                      <a:pt x="457" y="31"/>
                    </a:cubicBezTo>
                    <a:cubicBezTo>
                      <a:pt x="456" y="31"/>
                      <a:pt x="456" y="30"/>
                      <a:pt x="456" y="30"/>
                    </a:cubicBezTo>
                    <a:cubicBezTo>
                      <a:pt x="457" y="25"/>
                      <a:pt x="457" y="25"/>
                      <a:pt x="457" y="25"/>
                    </a:cubicBezTo>
                    <a:cubicBezTo>
                      <a:pt x="459" y="25"/>
                      <a:pt x="461" y="26"/>
                      <a:pt x="462" y="28"/>
                    </a:cubicBezTo>
                    <a:cubicBezTo>
                      <a:pt x="462" y="29"/>
                      <a:pt x="463" y="30"/>
                      <a:pt x="463" y="32"/>
                    </a:cubicBezTo>
                    <a:lnTo>
                      <a:pt x="457" y="32"/>
                    </a:lnTo>
                    <a:close/>
                    <a:moveTo>
                      <a:pt x="432" y="28"/>
                    </a:moveTo>
                    <a:cubicBezTo>
                      <a:pt x="427" y="27"/>
                      <a:pt x="427" y="27"/>
                      <a:pt x="427" y="27"/>
                    </a:cubicBezTo>
                    <a:cubicBezTo>
                      <a:pt x="430" y="28"/>
                      <a:pt x="430" y="28"/>
                      <a:pt x="430" y="28"/>
                    </a:cubicBezTo>
                    <a:cubicBezTo>
                      <a:pt x="427" y="27"/>
                      <a:pt x="427" y="27"/>
                      <a:pt x="427" y="27"/>
                    </a:cubicBezTo>
                    <a:cubicBezTo>
                      <a:pt x="427" y="26"/>
                      <a:pt x="427" y="23"/>
                      <a:pt x="429" y="20"/>
                    </a:cubicBezTo>
                    <a:cubicBezTo>
                      <a:pt x="433" y="24"/>
                      <a:pt x="433" y="24"/>
                      <a:pt x="433" y="24"/>
                    </a:cubicBezTo>
                    <a:cubicBezTo>
                      <a:pt x="433" y="25"/>
                      <a:pt x="433" y="26"/>
                      <a:pt x="433" y="27"/>
                    </a:cubicBezTo>
                    <a:lnTo>
                      <a:pt x="432" y="28"/>
                    </a:lnTo>
                    <a:close/>
                    <a:moveTo>
                      <a:pt x="543" y="25"/>
                    </a:moveTo>
                    <a:cubicBezTo>
                      <a:pt x="537" y="23"/>
                      <a:pt x="537" y="23"/>
                      <a:pt x="537" y="23"/>
                    </a:cubicBezTo>
                    <a:cubicBezTo>
                      <a:pt x="538" y="22"/>
                      <a:pt x="538" y="20"/>
                      <a:pt x="538" y="18"/>
                    </a:cubicBezTo>
                    <a:cubicBezTo>
                      <a:pt x="544" y="19"/>
                      <a:pt x="544" y="19"/>
                      <a:pt x="544" y="19"/>
                    </a:cubicBezTo>
                    <a:cubicBezTo>
                      <a:pt x="544" y="21"/>
                      <a:pt x="543" y="23"/>
                      <a:pt x="543" y="25"/>
                    </a:cubicBezTo>
                    <a:close/>
                    <a:moveTo>
                      <a:pt x="475" y="25"/>
                    </a:moveTo>
                    <a:cubicBezTo>
                      <a:pt x="470" y="22"/>
                      <a:pt x="470" y="22"/>
                      <a:pt x="470" y="22"/>
                    </a:cubicBezTo>
                    <a:cubicBezTo>
                      <a:pt x="472" y="19"/>
                      <a:pt x="473" y="18"/>
                      <a:pt x="474" y="17"/>
                    </a:cubicBezTo>
                    <a:cubicBezTo>
                      <a:pt x="478" y="21"/>
                      <a:pt x="478" y="21"/>
                      <a:pt x="478" y="21"/>
                    </a:cubicBezTo>
                    <a:cubicBezTo>
                      <a:pt x="477" y="22"/>
                      <a:pt x="477" y="22"/>
                      <a:pt x="475" y="25"/>
                    </a:cubicBezTo>
                    <a:close/>
                    <a:moveTo>
                      <a:pt x="444" y="21"/>
                    </a:moveTo>
                    <a:cubicBezTo>
                      <a:pt x="443" y="21"/>
                      <a:pt x="443" y="20"/>
                      <a:pt x="441" y="20"/>
                    </a:cubicBezTo>
                    <a:cubicBezTo>
                      <a:pt x="440" y="20"/>
                      <a:pt x="440" y="20"/>
                      <a:pt x="440" y="20"/>
                    </a:cubicBezTo>
                    <a:cubicBezTo>
                      <a:pt x="441" y="14"/>
                      <a:pt x="441" y="14"/>
                      <a:pt x="441" y="14"/>
                    </a:cubicBezTo>
                    <a:cubicBezTo>
                      <a:pt x="442" y="14"/>
                      <a:pt x="442" y="14"/>
                      <a:pt x="442" y="14"/>
                    </a:cubicBezTo>
                    <a:cubicBezTo>
                      <a:pt x="445" y="15"/>
                      <a:pt x="447" y="16"/>
                      <a:pt x="448" y="18"/>
                    </a:cubicBezTo>
                    <a:lnTo>
                      <a:pt x="444" y="21"/>
                    </a:lnTo>
                    <a:close/>
                    <a:moveTo>
                      <a:pt x="500" y="12"/>
                    </a:moveTo>
                    <a:cubicBezTo>
                      <a:pt x="499" y="12"/>
                      <a:pt x="498" y="11"/>
                      <a:pt x="498" y="10"/>
                    </a:cubicBezTo>
                    <a:cubicBezTo>
                      <a:pt x="496" y="9"/>
                      <a:pt x="496" y="9"/>
                      <a:pt x="495" y="9"/>
                    </a:cubicBezTo>
                    <a:cubicBezTo>
                      <a:pt x="498" y="3"/>
                      <a:pt x="498" y="3"/>
                      <a:pt x="498" y="3"/>
                    </a:cubicBezTo>
                    <a:cubicBezTo>
                      <a:pt x="499" y="4"/>
                      <a:pt x="500" y="5"/>
                      <a:pt x="502" y="6"/>
                    </a:cubicBezTo>
                    <a:cubicBezTo>
                      <a:pt x="502" y="6"/>
                      <a:pt x="502" y="6"/>
                      <a:pt x="502" y="7"/>
                    </a:cubicBezTo>
                    <a:lnTo>
                      <a:pt x="500" y="12"/>
                    </a:lnTo>
                    <a:close/>
                    <a:moveTo>
                      <a:pt x="485" y="11"/>
                    </a:moveTo>
                    <a:cubicBezTo>
                      <a:pt x="480" y="10"/>
                      <a:pt x="480" y="10"/>
                      <a:pt x="480" y="10"/>
                    </a:cubicBezTo>
                    <a:cubicBezTo>
                      <a:pt x="480" y="7"/>
                      <a:pt x="482" y="5"/>
                      <a:pt x="483" y="4"/>
                    </a:cubicBezTo>
                    <a:cubicBezTo>
                      <a:pt x="487" y="8"/>
                      <a:pt x="487" y="8"/>
                      <a:pt x="487" y="8"/>
                    </a:cubicBezTo>
                    <a:cubicBezTo>
                      <a:pt x="486" y="9"/>
                      <a:pt x="486" y="10"/>
                      <a:pt x="485" y="11"/>
                    </a:cubicBezTo>
                    <a:close/>
                    <a:moveTo>
                      <a:pt x="538" y="10"/>
                    </a:moveTo>
                    <a:cubicBezTo>
                      <a:pt x="537" y="10"/>
                      <a:pt x="536" y="10"/>
                      <a:pt x="533" y="9"/>
                    </a:cubicBezTo>
                    <a:cubicBezTo>
                      <a:pt x="534" y="3"/>
                      <a:pt x="534" y="3"/>
                      <a:pt x="534" y="3"/>
                    </a:cubicBezTo>
                    <a:cubicBezTo>
                      <a:pt x="537" y="4"/>
                      <a:pt x="539" y="4"/>
                      <a:pt x="541" y="5"/>
                    </a:cubicBezTo>
                    <a:lnTo>
                      <a:pt x="538" y="10"/>
                    </a:lnTo>
                    <a:close/>
                    <a:moveTo>
                      <a:pt x="514" y="9"/>
                    </a:moveTo>
                    <a:cubicBezTo>
                      <a:pt x="509" y="6"/>
                      <a:pt x="509" y="6"/>
                      <a:pt x="509" y="6"/>
                    </a:cubicBezTo>
                    <a:cubicBezTo>
                      <a:pt x="510" y="5"/>
                      <a:pt x="510" y="3"/>
                      <a:pt x="510" y="1"/>
                    </a:cubicBezTo>
                    <a:cubicBezTo>
                      <a:pt x="516" y="2"/>
                      <a:pt x="516" y="2"/>
                      <a:pt x="516" y="2"/>
                    </a:cubicBezTo>
                    <a:cubicBezTo>
                      <a:pt x="516" y="2"/>
                      <a:pt x="515" y="3"/>
                      <a:pt x="515" y="3"/>
                    </a:cubicBezTo>
                    <a:cubicBezTo>
                      <a:pt x="520" y="0"/>
                      <a:pt x="520" y="0"/>
                      <a:pt x="520" y="0"/>
                    </a:cubicBezTo>
                    <a:cubicBezTo>
                      <a:pt x="521" y="1"/>
                      <a:pt x="522" y="2"/>
                      <a:pt x="523" y="3"/>
                    </a:cubicBezTo>
                    <a:cubicBezTo>
                      <a:pt x="521" y="8"/>
                      <a:pt x="521" y="8"/>
                      <a:pt x="521" y="8"/>
                    </a:cubicBezTo>
                    <a:cubicBezTo>
                      <a:pt x="519" y="7"/>
                      <a:pt x="517" y="6"/>
                      <a:pt x="515" y="4"/>
                    </a:cubicBezTo>
                    <a:cubicBezTo>
                      <a:pt x="515" y="5"/>
                      <a:pt x="515" y="7"/>
                      <a:pt x="514" y="9"/>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1" name="ï$ļíḓe">
                <a:extLst>
                  <a:ext uri="{FF2B5EF4-FFF2-40B4-BE49-F238E27FC236}">
                    <a16:creationId xmlns:a16="http://schemas.microsoft.com/office/drawing/2014/main" xmlns="" id="{E21CC70C-1DED-40BA-9D6C-C509802462CA}"/>
                  </a:ext>
                </a:extLst>
              </p:cNvPr>
              <p:cNvSpPr/>
              <p:nvPr/>
            </p:nvSpPr>
            <p:spPr bwMode="auto">
              <a:xfrm>
                <a:off x="6524625" y="4289425"/>
                <a:ext cx="304800" cy="1085850"/>
              </a:xfrm>
              <a:custGeom>
                <a:avLst/>
                <a:gdLst>
                  <a:gd name="T0" fmla="*/ 83 w 142"/>
                  <a:gd name="T1" fmla="*/ 490 h 507"/>
                  <a:gd name="T2" fmla="*/ 75 w 142"/>
                  <a:gd name="T3" fmla="*/ 489 h 507"/>
                  <a:gd name="T4" fmla="*/ 75 w 142"/>
                  <a:gd name="T5" fmla="*/ 489 h 507"/>
                  <a:gd name="T6" fmla="*/ 77 w 142"/>
                  <a:gd name="T7" fmla="*/ 474 h 507"/>
                  <a:gd name="T8" fmla="*/ 80 w 142"/>
                  <a:gd name="T9" fmla="*/ 459 h 507"/>
                  <a:gd name="T10" fmla="*/ 88 w 142"/>
                  <a:gd name="T11" fmla="*/ 437 h 507"/>
                  <a:gd name="T12" fmla="*/ 94 w 142"/>
                  <a:gd name="T13" fmla="*/ 438 h 507"/>
                  <a:gd name="T14" fmla="*/ 87 w 142"/>
                  <a:gd name="T15" fmla="*/ 423 h 507"/>
                  <a:gd name="T16" fmla="*/ 45 w 142"/>
                  <a:gd name="T17" fmla="*/ 415 h 507"/>
                  <a:gd name="T18" fmla="*/ 34 w 142"/>
                  <a:gd name="T19" fmla="*/ 409 h 507"/>
                  <a:gd name="T20" fmla="*/ 86 w 142"/>
                  <a:gd name="T21" fmla="*/ 415 h 507"/>
                  <a:gd name="T22" fmla="*/ 56 w 142"/>
                  <a:gd name="T23" fmla="*/ 412 h 507"/>
                  <a:gd name="T24" fmla="*/ 62 w 142"/>
                  <a:gd name="T25" fmla="*/ 417 h 507"/>
                  <a:gd name="T26" fmla="*/ 73 w 142"/>
                  <a:gd name="T27" fmla="*/ 410 h 507"/>
                  <a:gd name="T28" fmla="*/ 46 w 142"/>
                  <a:gd name="T29" fmla="*/ 405 h 507"/>
                  <a:gd name="T30" fmla="*/ 53 w 142"/>
                  <a:gd name="T31" fmla="*/ 388 h 507"/>
                  <a:gd name="T32" fmla="*/ 74 w 142"/>
                  <a:gd name="T33" fmla="*/ 378 h 507"/>
                  <a:gd name="T34" fmla="*/ 55 w 142"/>
                  <a:gd name="T35" fmla="*/ 382 h 507"/>
                  <a:gd name="T36" fmla="*/ 83 w 142"/>
                  <a:gd name="T37" fmla="*/ 364 h 507"/>
                  <a:gd name="T38" fmla="*/ 84 w 142"/>
                  <a:gd name="T39" fmla="*/ 351 h 507"/>
                  <a:gd name="T40" fmla="*/ 78 w 142"/>
                  <a:gd name="T41" fmla="*/ 340 h 507"/>
                  <a:gd name="T42" fmla="*/ 76 w 142"/>
                  <a:gd name="T43" fmla="*/ 331 h 507"/>
                  <a:gd name="T44" fmla="*/ 68 w 142"/>
                  <a:gd name="T45" fmla="*/ 305 h 507"/>
                  <a:gd name="T46" fmla="*/ 73 w 142"/>
                  <a:gd name="T47" fmla="*/ 301 h 507"/>
                  <a:gd name="T48" fmla="*/ 67 w 142"/>
                  <a:gd name="T49" fmla="*/ 281 h 507"/>
                  <a:gd name="T50" fmla="*/ 61 w 142"/>
                  <a:gd name="T51" fmla="*/ 272 h 507"/>
                  <a:gd name="T52" fmla="*/ 67 w 142"/>
                  <a:gd name="T53" fmla="*/ 262 h 507"/>
                  <a:gd name="T54" fmla="*/ 70 w 142"/>
                  <a:gd name="T55" fmla="*/ 241 h 507"/>
                  <a:gd name="T56" fmla="*/ 62 w 142"/>
                  <a:gd name="T57" fmla="*/ 231 h 507"/>
                  <a:gd name="T58" fmla="*/ 55 w 142"/>
                  <a:gd name="T59" fmla="*/ 211 h 507"/>
                  <a:gd name="T60" fmla="*/ 45 w 142"/>
                  <a:gd name="T61" fmla="*/ 209 h 507"/>
                  <a:gd name="T62" fmla="*/ 37 w 142"/>
                  <a:gd name="T63" fmla="*/ 195 h 507"/>
                  <a:gd name="T64" fmla="*/ 34 w 142"/>
                  <a:gd name="T65" fmla="*/ 188 h 507"/>
                  <a:gd name="T66" fmla="*/ 11 w 142"/>
                  <a:gd name="T67" fmla="*/ 174 h 507"/>
                  <a:gd name="T68" fmla="*/ 21 w 142"/>
                  <a:gd name="T69" fmla="*/ 175 h 507"/>
                  <a:gd name="T70" fmla="*/ 4 w 142"/>
                  <a:gd name="T71" fmla="*/ 174 h 507"/>
                  <a:gd name="T72" fmla="*/ 9 w 142"/>
                  <a:gd name="T73" fmla="*/ 167 h 507"/>
                  <a:gd name="T74" fmla="*/ 18 w 142"/>
                  <a:gd name="T75" fmla="*/ 151 h 507"/>
                  <a:gd name="T76" fmla="*/ 18 w 142"/>
                  <a:gd name="T77" fmla="*/ 149 h 507"/>
                  <a:gd name="T78" fmla="*/ 19 w 142"/>
                  <a:gd name="T79" fmla="*/ 132 h 507"/>
                  <a:gd name="T80" fmla="*/ 4 w 142"/>
                  <a:gd name="T81" fmla="*/ 123 h 507"/>
                  <a:gd name="T82" fmla="*/ 12 w 142"/>
                  <a:gd name="T83" fmla="*/ 110 h 507"/>
                  <a:gd name="T84" fmla="*/ 56 w 142"/>
                  <a:gd name="T85" fmla="*/ 102 h 507"/>
                  <a:gd name="T86" fmla="*/ 80 w 142"/>
                  <a:gd name="T87" fmla="*/ 97 h 507"/>
                  <a:gd name="T88" fmla="*/ 21 w 142"/>
                  <a:gd name="T89" fmla="*/ 97 h 507"/>
                  <a:gd name="T90" fmla="*/ 73 w 142"/>
                  <a:gd name="T91" fmla="*/ 97 h 507"/>
                  <a:gd name="T92" fmla="*/ 47 w 142"/>
                  <a:gd name="T93" fmla="*/ 99 h 507"/>
                  <a:gd name="T94" fmla="*/ 94 w 142"/>
                  <a:gd name="T95" fmla="*/ 87 h 507"/>
                  <a:gd name="T96" fmla="*/ 106 w 142"/>
                  <a:gd name="T97" fmla="*/ 82 h 507"/>
                  <a:gd name="T98" fmla="*/ 124 w 142"/>
                  <a:gd name="T99" fmla="*/ 79 h 507"/>
                  <a:gd name="T100" fmla="*/ 135 w 142"/>
                  <a:gd name="T101" fmla="*/ 54 h 507"/>
                  <a:gd name="T102" fmla="*/ 136 w 142"/>
                  <a:gd name="T103" fmla="*/ 38 h 507"/>
                  <a:gd name="T104" fmla="*/ 124 w 142"/>
                  <a:gd name="T105" fmla="*/ 27 h 507"/>
                  <a:gd name="T106" fmla="*/ 115 w 142"/>
                  <a:gd name="T107" fmla="*/ 20 h 507"/>
                  <a:gd name="T108" fmla="*/ 117 w 142"/>
                  <a:gd name="T109" fmla="*/ 20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2" h="507">
                    <a:moveTo>
                      <a:pt x="92" y="507"/>
                    </a:moveTo>
                    <a:cubicBezTo>
                      <a:pt x="86" y="507"/>
                      <a:pt x="86" y="507"/>
                      <a:pt x="86" y="507"/>
                    </a:cubicBezTo>
                    <a:cubicBezTo>
                      <a:pt x="86" y="507"/>
                      <a:pt x="86" y="504"/>
                      <a:pt x="86" y="501"/>
                    </a:cubicBezTo>
                    <a:cubicBezTo>
                      <a:pt x="92" y="501"/>
                      <a:pt x="92" y="501"/>
                      <a:pt x="92" y="501"/>
                    </a:cubicBezTo>
                    <a:cubicBezTo>
                      <a:pt x="92" y="504"/>
                      <a:pt x="92" y="507"/>
                      <a:pt x="92" y="507"/>
                    </a:cubicBezTo>
                    <a:close/>
                    <a:moveTo>
                      <a:pt x="89" y="491"/>
                    </a:moveTo>
                    <a:cubicBezTo>
                      <a:pt x="83" y="490"/>
                      <a:pt x="83" y="490"/>
                      <a:pt x="83" y="490"/>
                    </a:cubicBezTo>
                    <a:cubicBezTo>
                      <a:pt x="83" y="489"/>
                      <a:pt x="83" y="488"/>
                      <a:pt x="83" y="487"/>
                    </a:cubicBezTo>
                    <a:cubicBezTo>
                      <a:pt x="83" y="486"/>
                      <a:pt x="83" y="486"/>
                      <a:pt x="83" y="485"/>
                    </a:cubicBezTo>
                    <a:cubicBezTo>
                      <a:pt x="89" y="484"/>
                      <a:pt x="89" y="484"/>
                      <a:pt x="89" y="484"/>
                    </a:cubicBezTo>
                    <a:cubicBezTo>
                      <a:pt x="89" y="485"/>
                      <a:pt x="89" y="486"/>
                      <a:pt x="89" y="487"/>
                    </a:cubicBezTo>
                    <a:cubicBezTo>
                      <a:pt x="89" y="488"/>
                      <a:pt x="89" y="490"/>
                      <a:pt x="89" y="491"/>
                    </a:cubicBezTo>
                    <a:close/>
                    <a:moveTo>
                      <a:pt x="75" y="489"/>
                    </a:moveTo>
                    <a:cubicBezTo>
                      <a:pt x="75" y="489"/>
                      <a:pt x="75" y="489"/>
                      <a:pt x="75" y="489"/>
                    </a:cubicBezTo>
                    <a:cubicBezTo>
                      <a:pt x="73" y="489"/>
                      <a:pt x="72" y="489"/>
                      <a:pt x="71" y="488"/>
                    </a:cubicBezTo>
                    <a:cubicBezTo>
                      <a:pt x="70" y="487"/>
                      <a:pt x="70" y="486"/>
                      <a:pt x="70" y="485"/>
                    </a:cubicBezTo>
                    <a:cubicBezTo>
                      <a:pt x="75" y="483"/>
                      <a:pt x="75" y="483"/>
                      <a:pt x="75" y="483"/>
                    </a:cubicBezTo>
                    <a:cubicBezTo>
                      <a:pt x="75" y="483"/>
                      <a:pt x="75" y="483"/>
                      <a:pt x="75" y="483"/>
                    </a:cubicBezTo>
                    <a:cubicBezTo>
                      <a:pt x="75" y="483"/>
                      <a:pt x="76" y="483"/>
                      <a:pt x="76" y="483"/>
                    </a:cubicBezTo>
                    <a:cubicBezTo>
                      <a:pt x="78" y="489"/>
                      <a:pt x="78" y="489"/>
                      <a:pt x="78" y="489"/>
                    </a:cubicBezTo>
                    <a:cubicBezTo>
                      <a:pt x="77" y="489"/>
                      <a:pt x="76" y="489"/>
                      <a:pt x="75" y="489"/>
                    </a:cubicBezTo>
                    <a:close/>
                    <a:moveTo>
                      <a:pt x="77" y="474"/>
                    </a:moveTo>
                    <a:cubicBezTo>
                      <a:pt x="71" y="471"/>
                      <a:pt x="71" y="471"/>
                      <a:pt x="71" y="471"/>
                    </a:cubicBezTo>
                    <a:cubicBezTo>
                      <a:pt x="72" y="471"/>
                      <a:pt x="72" y="471"/>
                      <a:pt x="72" y="471"/>
                    </a:cubicBezTo>
                    <a:cubicBezTo>
                      <a:pt x="73" y="469"/>
                      <a:pt x="74" y="468"/>
                      <a:pt x="75" y="466"/>
                    </a:cubicBezTo>
                    <a:cubicBezTo>
                      <a:pt x="79" y="470"/>
                      <a:pt x="79" y="470"/>
                      <a:pt x="79" y="470"/>
                    </a:cubicBezTo>
                    <a:cubicBezTo>
                      <a:pt x="78" y="471"/>
                      <a:pt x="78" y="472"/>
                      <a:pt x="77" y="473"/>
                    </a:cubicBezTo>
                    <a:lnTo>
                      <a:pt x="77" y="474"/>
                    </a:lnTo>
                    <a:close/>
                    <a:moveTo>
                      <a:pt x="80" y="459"/>
                    </a:moveTo>
                    <a:cubicBezTo>
                      <a:pt x="80" y="459"/>
                      <a:pt x="79" y="459"/>
                      <a:pt x="79" y="458"/>
                    </a:cubicBezTo>
                    <a:cubicBezTo>
                      <a:pt x="78" y="457"/>
                      <a:pt x="78" y="456"/>
                      <a:pt x="77" y="455"/>
                    </a:cubicBezTo>
                    <a:cubicBezTo>
                      <a:pt x="81" y="451"/>
                      <a:pt x="81" y="451"/>
                      <a:pt x="81" y="451"/>
                    </a:cubicBezTo>
                    <a:cubicBezTo>
                      <a:pt x="82" y="452"/>
                      <a:pt x="83" y="454"/>
                      <a:pt x="84" y="455"/>
                    </a:cubicBezTo>
                    <a:cubicBezTo>
                      <a:pt x="84" y="455"/>
                      <a:pt x="85" y="456"/>
                      <a:pt x="85" y="457"/>
                    </a:cubicBezTo>
                    <a:lnTo>
                      <a:pt x="80" y="459"/>
                    </a:lnTo>
                    <a:close/>
                    <a:moveTo>
                      <a:pt x="77" y="449"/>
                    </a:moveTo>
                    <a:cubicBezTo>
                      <a:pt x="76" y="443"/>
                      <a:pt x="76" y="443"/>
                      <a:pt x="76" y="443"/>
                    </a:cubicBezTo>
                    <a:cubicBezTo>
                      <a:pt x="78" y="443"/>
                      <a:pt x="79" y="442"/>
                      <a:pt x="80" y="441"/>
                    </a:cubicBezTo>
                    <a:cubicBezTo>
                      <a:pt x="83" y="446"/>
                      <a:pt x="83" y="446"/>
                      <a:pt x="83" y="446"/>
                    </a:cubicBezTo>
                    <a:cubicBezTo>
                      <a:pt x="82" y="447"/>
                      <a:pt x="80" y="448"/>
                      <a:pt x="77" y="449"/>
                    </a:cubicBezTo>
                    <a:close/>
                    <a:moveTo>
                      <a:pt x="94" y="438"/>
                    </a:moveTo>
                    <a:cubicBezTo>
                      <a:pt x="88" y="437"/>
                      <a:pt x="88" y="437"/>
                      <a:pt x="88" y="437"/>
                    </a:cubicBezTo>
                    <a:cubicBezTo>
                      <a:pt x="88" y="437"/>
                      <a:pt x="88" y="436"/>
                      <a:pt x="88" y="436"/>
                    </a:cubicBezTo>
                    <a:cubicBezTo>
                      <a:pt x="88" y="435"/>
                      <a:pt x="88" y="434"/>
                      <a:pt x="88" y="434"/>
                    </a:cubicBezTo>
                    <a:cubicBezTo>
                      <a:pt x="88" y="433"/>
                      <a:pt x="88" y="433"/>
                      <a:pt x="88" y="433"/>
                    </a:cubicBezTo>
                    <a:cubicBezTo>
                      <a:pt x="94" y="431"/>
                      <a:pt x="94" y="431"/>
                      <a:pt x="94" y="431"/>
                    </a:cubicBezTo>
                    <a:cubicBezTo>
                      <a:pt x="94" y="431"/>
                      <a:pt x="94" y="432"/>
                      <a:pt x="94" y="434"/>
                    </a:cubicBezTo>
                    <a:cubicBezTo>
                      <a:pt x="94" y="435"/>
                      <a:pt x="94" y="436"/>
                      <a:pt x="94" y="437"/>
                    </a:cubicBezTo>
                    <a:cubicBezTo>
                      <a:pt x="94" y="437"/>
                      <a:pt x="94" y="438"/>
                      <a:pt x="94" y="438"/>
                    </a:cubicBezTo>
                    <a:close/>
                    <a:moveTo>
                      <a:pt x="88" y="429"/>
                    </a:moveTo>
                    <a:cubicBezTo>
                      <a:pt x="88" y="429"/>
                      <a:pt x="88" y="429"/>
                      <a:pt x="87" y="429"/>
                    </a:cubicBezTo>
                    <a:cubicBezTo>
                      <a:pt x="87" y="429"/>
                      <a:pt x="87" y="429"/>
                      <a:pt x="87" y="429"/>
                    </a:cubicBezTo>
                    <a:cubicBezTo>
                      <a:pt x="87" y="429"/>
                      <a:pt x="87" y="429"/>
                      <a:pt x="87" y="429"/>
                    </a:cubicBezTo>
                    <a:cubicBezTo>
                      <a:pt x="87" y="429"/>
                      <a:pt x="87" y="429"/>
                      <a:pt x="87" y="429"/>
                    </a:cubicBezTo>
                    <a:cubicBezTo>
                      <a:pt x="82" y="427"/>
                      <a:pt x="82" y="427"/>
                      <a:pt x="82" y="427"/>
                    </a:cubicBezTo>
                    <a:cubicBezTo>
                      <a:pt x="83" y="423"/>
                      <a:pt x="85" y="423"/>
                      <a:pt x="87" y="423"/>
                    </a:cubicBezTo>
                    <a:cubicBezTo>
                      <a:pt x="87" y="423"/>
                      <a:pt x="88" y="423"/>
                      <a:pt x="89" y="423"/>
                    </a:cubicBezTo>
                    <a:cubicBezTo>
                      <a:pt x="89" y="423"/>
                      <a:pt x="89" y="423"/>
                      <a:pt x="90" y="423"/>
                    </a:cubicBezTo>
                    <a:lnTo>
                      <a:pt x="88" y="429"/>
                    </a:lnTo>
                    <a:close/>
                    <a:moveTo>
                      <a:pt x="88" y="428"/>
                    </a:moveTo>
                    <a:cubicBezTo>
                      <a:pt x="88" y="428"/>
                      <a:pt x="88" y="428"/>
                      <a:pt x="88" y="428"/>
                    </a:cubicBezTo>
                    <a:close/>
                    <a:moveTo>
                      <a:pt x="48" y="420"/>
                    </a:moveTo>
                    <a:cubicBezTo>
                      <a:pt x="45" y="415"/>
                      <a:pt x="45" y="415"/>
                      <a:pt x="45" y="415"/>
                    </a:cubicBezTo>
                    <a:cubicBezTo>
                      <a:pt x="46" y="415"/>
                      <a:pt x="47" y="413"/>
                      <a:pt x="48" y="412"/>
                    </a:cubicBezTo>
                    <a:cubicBezTo>
                      <a:pt x="53" y="415"/>
                      <a:pt x="53" y="415"/>
                      <a:pt x="53" y="415"/>
                    </a:cubicBezTo>
                    <a:cubicBezTo>
                      <a:pt x="52" y="417"/>
                      <a:pt x="50" y="419"/>
                      <a:pt x="48" y="420"/>
                    </a:cubicBezTo>
                    <a:close/>
                    <a:moveTo>
                      <a:pt x="34" y="418"/>
                    </a:moveTo>
                    <a:cubicBezTo>
                      <a:pt x="34" y="418"/>
                      <a:pt x="33" y="417"/>
                      <a:pt x="33" y="417"/>
                    </a:cubicBezTo>
                    <a:cubicBezTo>
                      <a:pt x="32" y="416"/>
                      <a:pt x="31" y="415"/>
                      <a:pt x="31" y="413"/>
                    </a:cubicBezTo>
                    <a:cubicBezTo>
                      <a:pt x="31" y="412"/>
                      <a:pt x="32" y="411"/>
                      <a:pt x="34" y="409"/>
                    </a:cubicBezTo>
                    <a:cubicBezTo>
                      <a:pt x="37" y="415"/>
                      <a:pt x="37" y="415"/>
                      <a:pt x="37" y="415"/>
                    </a:cubicBezTo>
                    <a:cubicBezTo>
                      <a:pt x="37" y="415"/>
                      <a:pt x="37" y="414"/>
                      <a:pt x="37" y="413"/>
                    </a:cubicBezTo>
                    <a:cubicBezTo>
                      <a:pt x="37" y="413"/>
                      <a:pt x="37" y="413"/>
                      <a:pt x="37" y="412"/>
                    </a:cubicBezTo>
                    <a:cubicBezTo>
                      <a:pt x="37" y="413"/>
                      <a:pt x="38" y="414"/>
                      <a:pt x="38" y="414"/>
                    </a:cubicBezTo>
                    <a:lnTo>
                      <a:pt x="34" y="418"/>
                    </a:lnTo>
                    <a:close/>
                    <a:moveTo>
                      <a:pt x="88" y="417"/>
                    </a:moveTo>
                    <a:cubicBezTo>
                      <a:pt x="87" y="416"/>
                      <a:pt x="87" y="416"/>
                      <a:pt x="86" y="415"/>
                    </a:cubicBezTo>
                    <a:cubicBezTo>
                      <a:pt x="86" y="414"/>
                      <a:pt x="86" y="413"/>
                      <a:pt x="85" y="413"/>
                    </a:cubicBezTo>
                    <a:cubicBezTo>
                      <a:pt x="90" y="409"/>
                      <a:pt x="90" y="409"/>
                      <a:pt x="90" y="409"/>
                    </a:cubicBezTo>
                    <a:cubicBezTo>
                      <a:pt x="90" y="410"/>
                      <a:pt x="91" y="411"/>
                      <a:pt x="91" y="411"/>
                    </a:cubicBezTo>
                    <a:cubicBezTo>
                      <a:pt x="92" y="413"/>
                      <a:pt x="93" y="414"/>
                      <a:pt x="93" y="415"/>
                    </a:cubicBezTo>
                    <a:lnTo>
                      <a:pt x="88" y="417"/>
                    </a:lnTo>
                    <a:close/>
                    <a:moveTo>
                      <a:pt x="62" y="417"/>
                    </a:moveTo>
                    <a:cubicBezTo>
                      <a:pt x="59" y="417"/>
                      <a:pt x="57" y="414"/>
                      <a:pt x="56" y="412"/>
                    </a:cubicBezTo>
                    <a:cubicBezTo>
                      <a:pt x="56" y="412"/>
                      <a:pt x="56" y="412"/>
                      <a:pt x="56" y="412"/>
                    </a:cubicBezTo>
                    <a:cubicBezTo>
                      <a:pt x="61" y="409"/>
                      <a:pt x="61" y="409"/>
                      <a:pt x="61" y="409"/>
                    </a:cubicBezTo>
                    <a:cubicBezTo>
                      <a:pt x="62" y="410"/>
                      <a:pt x="62" y="410"/>
                      <a:pt x="62" y="410"/>
                    </a:cubicBezTo>
                    <a:cubicBezTo>
                      <a:pt x="62" y="410"/>
                      <a:pt x="62" y="411"/>
                      <a:pt x="62" y="411"/>
                    </a:cubicBezTo>
                    <a:cubicBezTo>
                      <a:pt x="62" y="411"/>
                      <a:pt x="62" y="411"/>
                      <a:pt x="62" y="411"/>
                    </a:cubicBezTo>
                    <a:cubicBezTo>
                      <a:pt x="63" y="417"/>
                      <a:pt x="63" y="417"/>
                      <a:pt x="63" y="417"/>
                    </a:cubicBezTo>
                    <a:cubicBezTo>
                      <a:pt x="63" y="417"/>
                      <a:pt x="62" y="417"/>
                      <a:pt x="62" y="417"/>
                    </a:cubicBezTo>
                    <a:close/>
                    <a:moveTo>
                      <a:pt x="73" y="410"/>
                    </a:moveTo>
                    <a:cubicBezTo>
                      <a:pt x="71" y="404"/>
                      <a:pt x="71" y="404"/>
                      <a:pt x="71" y="404"/>
                    </a:cubicBezTo>
                    <a:cubicBezTo>
                      <a:pt x="73" y="404"/>
                      <a:pt x="75" y="404"/>
                      <a:pt x="77" y="404"/>
                    </a:cubicBezTo>
                    <a:cubicBezTo>
                      <a:pt x="77" y="404"/>
                      <a:pt x="77" y="404"/>
                      <a:pt x="77" y="404"/>
                    </a:cubicBezTo>
                    <a:cubicBezTo>
                      <a:pt x="78" y="409"/>
                      <a:pt x="78" y="409"/>
                      <a:pt x="78" y="409"/>
                    </a:cubicBezTo>
                    <a:cubicBezTo>
                      <a:pt x="77" y="409"/>
                      <a:pt x="77" y="409"/>
                      <a:pt x="77" y="409"/>
                    </a:cubicBezTo>
                    <a:cubicBezTo>
                      <a:pt x="75" y="410"/>
                      <a:pt x="74" y="410"/>
                      <a:pt x="73" y="410"/>
                    </a:cubicBezTo>
                    <a:close/>
                    <a:moveTo>
                      <a:pt x="41" y="405"/>
                    </a:moveTo>
                    <a:cubicBezTo>
                      <a:pt x="40" y="405"/>
                      <a:pt x="40" y="404"/>
                      <a:pt x="40" y="404"/>
                    </a:cubicBezTo>
                    <a:cubicBezTo>
                      <a:pt x="40" y="403"/>
                      <a:pt x="40" y="402"/>
                      <a:pt x="40" y="401"/>
                    </a:cubicBezTo>
                    <a:cubicBezTo>
                      <a:pt x="40" y="400"/>
                      <a:pt x="40" y="399"/>
                      <a:pt x="40" y="398"/>
                    </a:cubicBezTo>
                    <a:cubicBezTo>
                      <a:pt x="45" y="401"/>
                      <a:pt x="45" y="401"/>
                      <a:pt x="45" y="401"/>
                    </a:cubicBezTo>
                    <a:cubicBezTo>
                      <a:pt x="45" y="401"/>
                      <a:pt x="46" y="402"/>
                      <a:pt x="46" y="402"/>
                    </a:cubicBezTo>
                    <a:cubicBezTo>
                      <a:pt x="46" y="403"/>
                      <a:pt x="46" y="404"/>
                      <a:pt x="46" y="405"/>
                    </a:cubicBezTo>
                    <a:lnTo>
                      <a:pt x="41" y="405"/>
                    </a:lnTo>
                    <a:close/>
                    <a:moveTo>
                      <a:pt x="56" y="395"/>
                    </a:moveTo>
                    <a:cubicBezTo>
                      <a:pt x="56" y="395"/>
                      <a:pt x="55" y="395"/>
                      <a:pt x="55" y="395"/>
                    </a:cubicBezTo>
                    <a:cubicBezTo>
                      <a:pt x="54" y="394"/>
                      <a:pt x="53" y="394"/>
                      <a:pt x="53" y="394"/>
                    </a:cubicBezTo>
                    <a:cubicBezTo>
                      <a:pt x="53" y="394"/>
                      <a:pt x="53" y="394"/>
                      <a:pt x="52" y="394"/>
                    </a:cubicBezTo>
                    <a:cubicBezTo>
                      <a:pt x="50" y="389"/>
                      <a:pt x="50" y="389"/>
                      <a:pt x="50" y="389"/>
                    </a:cubicBezTo>
                    <a:cubicBezTo>
                      <a:pt x="51" y="389"/>
                      <a:pt x="52" y="388"/>
                      <a:pt x="53" y="388"/>
                    </a:cubicBezTo>
                    <a:cubicBezTo>
                      <a:pt x="54" y="388"/>
                      <a:pt x="55" y="389"/>
                      <a:pt x="56" y="389"/>
                    </a:cubicBezTo>
                    <a:cubicBezTo>
                      <a:pt x="57" y="389"/>
                      <a:pt x="57" y="389"/>
                      <a:pt x="57" y="389"/>
                    </a:cubicBezTo>
                    <a:lnTo>
                      <a:pt x="56" y="395"/>
                    </a:lnTo>
                    <a:close/>
                    <a:moveTo>
                      <a:pt x="76" y="386"/>
                    </a:moveTo>
                    <a:cubicBezTo>
                      <a:pt x="74" y="381"/>
                      <a:pt x="74" y="381"/>
                      <a:pt x="74" y="381"/>
                    </a:cubicBezTo>
                    <a:cubicBezTo>
                      <a:pt x="74" y="381"/>
                      <a:pt x="74" y="380"/>
                      <a:pt x="74" y="379"/>
                    </a:cubicBezTo>
                    <a:cubicBezTo>
                      <a:pt x="74" y="378"/>
                      <a:pt x="74" y="378"/>
                      <a:pt x="74" y="378"/>
                    </a:cubicBezTo>
                    <a:cubicBezTo>
                      <a:pt x="80" y="378"/>
                      <a:pt x="80" y="378"/>
                      <a:pt x="80" y="378"/>
                    </a:cubicBezTo>
                    <a:cubicBezTo>
                      <a:pt x="80" y="379"/>
                      <a:pt x="80" y="379"/>
                      <a:pt x="80" y="379"/>
                    </a:cubicBezTo>
                    <a:cubicBezTo>
                      <a:pt x="80" y="382"/>
                      <a:pt x="79" y="385"/>
                      <a:pt x="76" y="386"/>
                    </a:cubicBezTo>
                    <a:close/>
                    <a:moveTo>
                      <a:pt x="63" y="385"/>
                    </a:moveTo>
                    <a:cubicBezTo>
                      <a:pt x="61" y="385"/>
                      <a:pt x="60" y="385"/>
                      <a:pt x="59" y="385"/>
                    </a:cubicBezTo>
                    <a:cubicBezTo>
                      <a:pt x="60" y="385"/>
                      <a:pt x="61" y="384"/>
                      <a:pt x="61" y="383"/>
                    </a:cubicBezTo>
                    <a:cubicBezTo>
                      <a:pt x="55" y="382"/>
                      <a:pt x="55" y="382"/>
                      <a:pt x="55" y="382"/>
                    </a:cubicBezTo>
                    <a:cubicBezTo>
                      <a:pt x="55" y="381"/>
                      <a:pt x="56" y="379"/>
                      <a:pt x="59" y="379"/>
                    </a:cubicBezTo>
                    <a:cubicBezTo>
                      <a:pt x="60" y="379"/>
                      <a:pt x="62" y="379"/>
                      <a:pt x="64" y="379"/>
                    </a:cubicBezTo>
                    <a:lnTo>
                      <a:pt x="63" y="385"/>
                    </a:lnTo>
                    <a:close/>
                    <a:moveTo>
                      <a:pt x="87" y="372"/>
                    </a:moveTo>
                    <a:cubicBezTo>
                      <a:pt x="82" y="369"/>
                      <a:pt x="82" y="369"/>
                      <a:pt x="82" y="369"/>
                    </a:cubicBezTo>
                    <a:cubicBezTo>
                      <a:pt x="82" y="368"/>
                      <a:pt x="83" y="367"/>
                      <a:pt x="83" y="365"/>
                    </a:cubicBezTo>
                    <a:cubicBezTo>
                      <a:pt x="83" y="364"/>
                      <a:pt x="83" y="364"/>
                      <a:pt x="83" y="364"/>
                    </a:cubicBezTo>
                    <a:cubicBezTo>
                      <a:pt x="89" y="365"/>
                      <a:pt x="89" y="365"/>
                      <a:pt x="89" y="365"/>
                    </a:cubicBezTo>
                    <a:cubicBezTo>
                      <a:pt x="89" y="366"/>
                      <a:pt x="89" y="366"/>
                      <a:pt x="89" y="366"/>
                    </a:cubicBezTo>
                    <a:cubicBezTo>
                      <a:pt x="88" y="369"/>
                      <a:pt x="88" y="370"/>
                      <a:pt x="87" y="372"/>
                    </a:cubicBezTo>
                    <a:close/>
                    <a:moveTo>
                      <a:pt x="83" y="357"/>
                    </a:moveTo>
                    <a:cubicBezTo>
                      <a:pt x="81" y="357"/>
                      <a:pt x="78" y="356"/>
                      <a:pt x="76" y="354"/>
                    </a:cubicBezTo>
                    <a:cubicBezTo>
                      <a:pt x="80" y="350"/>
                      <a:pt x="80" y="350"/>
                      <a:pt x="80" y="350"/>
                    </a:cubicBezTo>
                    <a:cubicBezTo>
                      <a:pt x="81" y="351"/>
                      <a:pt x="83" y="351"/>
                      <a:pt x="84" y="351"/>
                    </a:cubicBezTo>
                    <a:lnTo>
                      <a:pt x="83" y="357"/>
                    </a:lnTo>
                    <a:close/>
                    <a:moveTo>
                      <a:pt x="72" y="342"/>
                    </a:moveTo>
                    <a:cubicBezTo>
                      <a:pt x="72" y="341"/>
                      <a:pt x="72" y="341"/>
                      <a:pt x="72" y="341"/>
                    </a:cubicBezTo>
                    <a:cubicBezTo>
                      <a:pt x="71" y="339"/>
                      <a:pt x="71" y="338"/>
                      <a:pt x="71" y="336"/>
                    </a:cubicBezTo>
                    <a:cubicBezTo>
                      <a:pt x="71" y="336"/>
                      <a:pt x="71" y="335"/>
                      <a:pt x="71" y="335"/>
                    </a:cubicBezTo>
                    <a:cubicBezTo>
                      <a:pt x="77" y="336"/>
                      <a:pt x="77" y="336"/>
                      <a:pt x="77" y="336"/>
                    </a:cubicBezTo>
                    <a:cubicBezTo>
                      <a:pt x="77" y="337"/>
                      <a:pt x="77" y="338"/>
                      <a:pt x="78" y="340"/>
                    </a:cubicBezTo>
                    <a:cubicBezTo>
                      <a:pt x="78" y="341"/>
                      <a:pt x="78" y="341"/>
                      <a:pt x="78" y="341"/>
                    </a:cubicBezTo>
                    <a:lnTo>
                      <a:pt x="72" y="342"/>
                    </a:lnTo>
                    <a:close/>
                    <a:moveTo>
                      <a:pt x="76" y="331"/>
                    </a:moveTo>
                    <a:cubicBezTo>
                      <a:pt x="74" y="330"/>
                      <a:pt x="70" y="329"/>
                      <a:pt x="69" y="324"/>
                    </a:cubicBezTo>
                    <a:cubicBezTo>
                      <a:pt x="75" y="324"/>
                      <a:pt x="75" y="324"/>
                      <a:pt x="75" y="324"/>
                    </a:cubicBezTo>
                    <a:cubicBezTo>
                      <a:pt x="75" y="324"/>
                      <a:pt x="76" y="325"/>
                      <a:pt x="77" y="325"/>
                    </a:cubicBezTo>
                    <a:lnTo>
                      <a:pt x="76" y="331"/>
                    </a:lnTo>
                    <a:close/>
                    <a:moveTo>
                      <a:pt x="79" y="314"/>
                    </a:moveTo>
                    <a:cubicBezTo>
                      <a:pt x="73" y="312"/>
                      <a:pt x="73" y="312"/>
                      <a:pt x="73" y="312"/>
                    </a:cubicBezTo>
                    <a:cubicBezTo>
                      <a:pt x="74" y="310"/>
                      <a:pt x="75" y="308"/>
                      <a:pt x="75" y="307"/>
                    </a:cubicBezTo>
                    <a:cubicBezTo>
                      <a:pt x="81" y="309"/>
                      <a:pt x="81" y="309"/>
                      <a:pt x="81" y="309"/>
                    </a:cubicBezTo>
                    <a:cubicBezTo>
                      <a:pt x="81" y="310"/>
                      <a:pt x="80" y="313"/>
                      <a:pt x="79" y="314"/>
                    </a:cubicBezTo>
                    <a:close/>
                    <a:moveTo>
                      <a:pt x="68" y="305"/>
                    </a:moveTo>
                    <a:cubicBezTo>
                      <a:pt x="68" y="305"/>
                      <a:pt x="68" y="305"/>
                      <a:pt x="68" y="305"/>
                    </a:cubicBezTo>
                    <a:cubicBezTo>
                      <a:pt x="68" y="305"/>
                      <a:pt x="67" y="304"/>
                      <a:pt x="67" y="302"/>
                    </a:cubicBezTo>
                    <a:cubicBezTo>
                      <a:pt x="67" y="301"/>
                      <a:pt x="67" y="300"/>
                      <a:pt x="67" y="297"/>
                    </a:cubicBezTo>
                    <a:cubicBezTo>
                      <a:pt x="70" y="298"/>
                      <a:pt x="70" y="298"/>
                      <a:pt x="70" y="298"/>
                    </a:cubicBezTo>
                    <a:cubicBezTo>
                      <a:pt x="73" y="298"/>
                      <a:pt x="73" y="298"/>
                      <a:pt x="73" y="298"/>
                    </a:cubicBezTo>
                    <a:cubicBezTo>
                      <a:pt x="73" y="299"/>
                      <a:pt x="73" y="299"/>
                      <a:pt x="73" y="299"/>
                    </a:cubicBezTo>
                    <a:cubicBezTo>
                      <a:pt x="73" y="299"/>
                      <a:pt x="73" y="301"/>
                      <a:pt x="73" y="301"/>
                    </a:cubicBezTo>
                    <a:cubicBezTo>
                      <a:pt x="73" y="301"/>
                      <a:pt x="73" y="301"/>
                      <a:pt x="73" y="301"/>
                    </a:cubicBezTo>
                    <a:cubicBezTo>
                      <a:pt x="73" y="301"/>
                      <a:pt x="73" y="301"/>
                      <a:pt x="73" y="301"/>
                    </a:cubicBezTo>
                    <a:cubicBezTo>
                      <a:pt x="73" y="302"/>
                      <a:pt x="73" y="302"/>
                      <a:pt x="73" y="302"/>
                    </a:cubicBezTo>
                    <a:cubicBezTo>
                      <a:pt x="73" y="302"/>
                      <a:pt x="73" y="302"/>
                      <a:pt x="73" y="302"/>
                    </a:cubicBezTo>
                    <a:lnTo>
                      <a:pt x="68" y="305"/>
                    </a:lnTo>
                    <a:close/>
                    <a:moveTo>
                      <a:pt x="65" y="287"/>
                    </a:moveTo>
                    <a:cubicBezTo>
                      <a:pt x="64" y="286"/>
                      <a:pt x="64" y="286"/>
                      <a:pt x="64" y="286"/>
                    </a:cubicBezTo>
                    <a:cubicBezTo>
                      <a:pt x="64" y="284"/>
                      <a:pt x="65" y="282"/>
                      <a:pt x="67" y="281"/>
                    </a:cubicBezTo>
                    <a:cubicBezTo>
                      <a:pt x="67" y="280"/>
                      <a:pt x="67" y="280"/>
                      <a:pt x="67" y="280"/>
                    </a:cubicBezTo>
                    <a:cubicBezTo>
                      <a:pt x="72" y="283"/>
                      <a:pt x="72" y="283"/>
                      <a:pt x="72" y="283"/>
                    </a:cubicBezTo>
                    <a:cubicBezTo>
                      <a:pt x="72" y="283"/>
                      <a:pt x="71" y="284"/>
                      <a:pt x="71" y="284"/>
                    </a:cubicBezTo>
                    <a:cubicBezTo>
                      <a:pt x="70" y="285"/>
                      <a:pt x="70" y="286"/>
                      <a:pt x="70" y="286"/>
                    </a:cubicBezTo>
                    <a:lnTo>
                      <a:pt x="65" y="287"/>
                    </a:lnTo>
                    <a:close/>
                    <a:moveTo>
                      <a:pt x="65" y="277"/>
                    </a:moveTo>
                    <a:cubicBezTo>
                      <a:pt x="63" y="276"/>
                      <a:pt x="61" y="275"/>
                      <a:pt x="61" y="272"/>
                    </a:cubicBezTo>
                    <a:cubicBezTo>
                      <a:pt x="61" y="271"/>
                      <a:pt x="62" y="270"/>
                      <a:pt x="62" y="269"/>
                    </a:cubicBezTo>
                    <a:cubicBezTo>
                      <a:pt x="63" y="269"/>
                      <a:pt x="63" y="268"/>
                      <a:pt x="63" y="268"/>
                    </a:cubicBezTo>
                    <a:cubicBezTo>
                      <a:pt x="68" y="272"/>
                      <a:pt x="68" y="272"/>
                      <a:pt x="68" y="272"/>
                    </a:cubicBezTo>
                    <a:cubicBezTo>
                      <a:pt x="67" y="272"/>
                      <a:pt x="67" y="272"/>
                      <a:pt x="67" y="272"/>
                    </a:cubicBezTo>
                    <a:cubicBezTo>
                      <a:pt x="67" y="272"/>
                      <a:pt x="67" y="272"/>
                      <a:pt x="67" y="272"/>
                    </a:cubicBezTo>
                    <a:lnTo>
                      <a:pt x="65" y="277"/>
                    </a:lnTo>
                    <a:close/>
                    <a:moveTo>
                      <a:pt x="67" y="262"/>
                    </a:moveTo>
                    <a:cubicBezTo>
                      <a:pt x="66" y="260"/>
                      <a:pt x="66" y="258"/>
                      <a:pt x="66" y="256"/>
                    </a:cubicBezTo>
                    <a:cubicBezTo>
                      <a:pt x="71" y="255"/>
                      <a:pt x="71" y="255"/>
                      <a:pt x="71" y="255"/>
                    </a:cubicBezTo>
                    <a:cubicBezTo>
                      <a:pt x="72" y="257"/>
                      <a:pt x="72" y="259"/>
                      <a:pt x="73" y="260"/>
                    </a:cubicBezTo>
                    <a:lnTo>
                      <a:pt x="67" y="262"/>
                    </a:lnTo>
                    <a:close/>
                    <a:moveTo>
                      <a:pt x="73" y="246"/>
                    </a:moveTo>
                    <a:cubicBezTo>
                      <a:pt x="69" y="242"/>
                      <a:pt x="69" y="242"/>
                      <a:pt x="69" y="242"/>
                    </a:cubicBezTo>
                    <a:cubicBezTo>
                      <a:pt x="70" y="241"/>
                      <a:pt x="70" y="241"/>
                      <a:pt x="70" y="241"/>
                    </a:cubicBezTo>
                    <a:cubicBezTo>
                      <a:pt x="70" y="241"/>
                      <a:pt x="71" y="240"/>
                      <a:pt x="71" y="240"/>
                    </a:cubicBezTo>
                    <a:cubicBezTo>
                      <a:pt x="77" y="239"/>
                      <a:pt x="77" y="239"/>
                      <a:pt x="77" y="239"/>
                    </a:cubicBezTo>
                    <a:cubicBezTo>
                      <a:pt x="77" y="239"/>
                      <a:pt x="77" y="240"/>
                      <a:pt x="77" y="240"/>
                    </a:cubicBezTo>
                    <a:cubicBezTo>
                      <a:pt x="77" y="243"/>
                      <a:pt x="75" y="244"/>
                      <a:pt x="74" y="246"/>
                    </a:cubicBezTo>
                    <a:lnTo>
                      <a:pt x="73" y="246"/>
                    </a:lnTo>
                    <a:close/>
                    <a:moveTo>
                      <a:pt x="64" y="233"/>
                    </a:moveTo>
                    <a:cubicBezTo>
                      <a:pt x="64" y="232"/>
                      <a:pt x="63" y="232"/>
                      <a:pt x="62" y="231"/>
                    </a:cubicBezTo>
                    <a:cubicBezTo>
                      <a:pt x="62" y="231"/>
                      <a:pt x="61" y="230"/>
                      <a:pt x="60" y="229"/>
                    </a:cubicBezTo>
                    <a:cubicBezTo>
                      <a:pt x="64" y="225"/>
                      <a:pt x="64" y="225"/>
                      <a:pt x="64" y="225"/>
                    </a:cubicBezTo>
                    <a:cubicBezTo>
                      <a:pt x="64" y="225"/>
                      <a:pt x="65" y="226"/>
                      <a:pt x="66" y="226"/>
                    </a:cubicBezTo>
                    <a:cubicBezTo>
                      <a:pt x="67" y="227"/>
                      <a:pt x="68" y="228"/>
                      <a:pt x="68" y="228"/>
                    </a:cubicBezTo>
                    <a:lnTo>
                      <a:pt x="64" y="233"/>
                    </a:lnTo>
                    <a:close/>
                    <a:moveTo>
                      <a:pt x="56" y="216"/>
                    </a:moveTo>
                    <a:cubicBezTo>
                      <a:pt x="55" y="214"/>
                      <a:pt x="55" y="212"/>
                      <a:pt x="55" y="211"/>
                    </a:cubicBezTo>
                    <a:cubicBezTo>
                      <a:pt x="61" y="210"/>
                      <a:pt x="61" y="210"/>
                      <a:pt x="61" y="210"/>
                    </a:cubicBezTo>
                    <a:cubicBezTo>
                      <a:pt x="61" y="211"/>
                      <a:pt x="61" y="213"/>
                      <a:pt x="61" y="216"/>
                    </a:cubicBezTo>
                    <a:lnTo>
                      <a:pt x="56" y="216"/>
                    </a:lnTo>
                    <a:close/>
                    <a:moveTo>
                      <a:pt x="45" y="215"/>
                    </a:moveTo>
                    <a:cubicBezTo>
                      <a:pt x="43" y="215"/>
                      <a:pt x="41" y="214"/>
                      <a:pt x="40" y="212"/>
                    </a:cubicBezTo>
                    <a:cubicBezTo>
                      <a:pt x="46" y="210"/>
                      <a:pt x="46" y="210"/>
                      <a:pt x="46" y="210"/>
                    </a:cubicBezTo>
                    <a:cubicBezTo>
                      <a:pt x="46" y="210"/>
                      <a:pt x="45" y="209"/>
                      <a:pt x="45" y="209"/>
                    </a:cubicBezTo>
                    <a:cubicBezTo>
                      <a:pt x="45" y="209"/>
                      <a:pt x="45" y="209"/>
                      <a:pt x="45" y="209"/>
                    </a:cubicBezTo>
                    <a:cubicBezTo>
                      <a:pt x="45" y="209"/>
                      <a:pt x="45" y="209"/>
                      <a:pt x="47" y="208"/>
                    </a:cubicBezTo>
                    <a:cubicBezTo>
                      <a:pt x="50" y="214"/>
                      <a:pt x="50" y="214"/>
                      <a:pt x="50" y="214"/>
                    </a:cubicBezTo>
                    <a:cubicBezTo>
                      <a:pt x="47" y="215"/>
                      <a:pt x="46" y="215"/>
                      <a:pt x="45" y="215"/>
                    </a:cubicBezTo>
                    <a:close/>
                    <a:moveTo>
                      <a:pt x="36" y="202"/>
                    </a:moveTo>
                    <a:cubicBezTo>
                      <a:pt x="36" y="201"/>
                      <a:pt x="36" y="201"/>
                      <a:pt x="36" y="200"/>
                    </a:cubicBezTo>
                    <a:cubicBezTo>
                      <a:pt x="36" y="198"/>
                      <a:pt x="36" y="196"/>
                      <a:pt x="37" y="195"/>
                    </a:cubicBezTo>
                    <a:cubicBezTo>
                      <a:pt x="37" y="194"/>
                      <a:pt x="37" y="194"/>
                      <a:pt x="37" y="194"/>
                    </a:cubicBezTo>
                    <a:cubicBezTo>
                      <a:pt x="43" y="197"/>
                      <a:pt x="43" y="197"/>
                      <a:pt x="43" y="197"/>
                    </a:cubicBezTo>
                    <a:cubicBezTo>
                      <a:pt x="42" y="197"/>
                      <a:pt x="42" y="197"/>
                      <a:pt x="42" y="197"/>
                    </a:cubicBezTo>
                    <a:cubicBezTo>
                      <a:pt x="42" y="198"/>
                      <a:pt x="42" y="199"/>
                      <a:pt x="42" y="200"/>
                    </a:cubicBezTo>
                    <a:cubicBezTo>
                      <a:pt x="42" y="200"/>
                      <a:pt x="42" y="200"/>
                      <a:pt x="42" y="200"/>
                    </a:cubicBezTo>
                    <a:lnTo>
                      <a:pt x="36" y="202"/>
                    </a:lnTo>
                    <a:close/>
                    <a:moveTo>
                      <a:pt x="34" y="188"/>
                    </a:moveTo>
                    <a:cubicBezTo>
                      <a:pt x="33" y="187"/>
                      <a:pt x="32" y="186"/>
                      <a:pt x="30" y="185"/>
                    </a:cubicBezTo>
                    <a:cubicBezTo>
                      <a:pt x="33" y="180"/>
                      <a:pt x="33" y="180"/>
                      <a:pt x="33" y="180"/>
                    </a:cubicBezTo>
                    <a:cubicBezTo>
                      <a:pt x="35" y="181"/>
                      <a:pt x="37" y="182"/>
                      <a:pt x="38" y="183"/>
                    </a:cubicBezTo>
                    <a:lnTo>
                      <a:pt x="34" y="188"/>
                    </a:lnTo>
                    <a:close/>
                    <a:moveTo>
                      <a:pt x="16" y="177"/>
                    </a:moveTo>
                    <a:cubicBezTo>
                      <a:pt x="11" y="174"/>
                      <a:pt x="11" y="174"/>
                      <a:pt x="11" y="174"/>
                    </a:cubicBezTo>
                    <a:cubicBezTo>
                      <a:pt x="11" y="174"/>
                      <a:pt x="11" y="174"/>
                      <a:pt x="11" y="174"/>
                    </a:cubicBezTo>
                    <a:cubicBezTo>
                      <a:pt x="11" y="173"/>
                      <a:pt x="12" y="172"/>
                      <a:pt x="12" y="172"/>
                    </a:cubicBezTo>
                    <a:cubicBezTo>
                      <a:pt x="12" y="171"/>
                      <a:pt x="13" y="170"/>
                      <a:pt x="13" y="169"/>
                    </a:cubicBezTo>
                    <a:cubicBezTo>
                      <a:pt x="18" y="172"/>
                      <a:pt x="18" y="172"/>
                      <a:pt x="18" y="172"/>
                    </a:cubicBezTo>
                    <a:cubicBezTo>
                      <a:pt x="18" y="172"/>
                      <a:pt x="18" y="173"/>
                      <a:pt x="17" y="174"/>
                    </a:cubicBezTo>
                    <a:cubicBezTo>
                      <a:pt x="17" y="175"/>
                      <a:pt x="17" y="175"/>
                      <a:pt x="16" y="176"/>
                    </a:cubicBezTo>
                    <a:cubicBezTo>
                      <a:pt x="16" y="176"/>
                      <a:pt x="16" y="177"/>
                      <a:pt x="16" y="177"/>
                    </a:cubicBezTo>
                    <a:close/>
                    <a:moveTo>
                      <a:pt x="21" y="175"/>
                    </a:moveTo>
                    <a:cubicBezTo>
                      <a:pt x="21" y="175"/>
                      <a:pt x="21" y="174"/>
                      <a:pt x="21" y="173"/>
                    </a:cubicBezTo>
                    <a:cubicBezTo>
                      <a:pt x="21" y="172"/>
                      <a:pt x="21" y="170"/>
                      <a:pt x="21" y="170"/>
                    </a:cubicBezTo>
                    <a:cubicBezTo>
                      <a:pt x="26" y="168"/>
                      <a:pt x="26" y="168"/>
                      <a:pt x="26" y="168"/>
                    </a:cubicBezTo>
                    <a:cubicBezTo>
                      <a:pt x="27" y="170"/>
                      <a:pt x="27" y="171"/>
                      <a:pt x="27" y="173"/>
                    </a:cubicBezTo>
                    <a:cubicBezTo>
                      <a:pt x="27" y="174"/>
                      <a:pt x="27" y="174"/>
                      <a:pt x="27" y="175"/>
                    </a:cubicBezTo>
                    <a:lnTo>
                      <a:pt x="21" y="175"/>
                    </a:lnTo>
                    <a:close/>
                    <a:moveTo>
                      <a:pt x="4" y="174"/>
                    </a:moveTo>
                    <a:cubicBezTo>
                      <a:pt x="4" y="174"/>
                      <a:pt x="4" y="173"/>
                      <a:pt x="3" y="172"/>
                    </a:cubicBezTo>
                    <a:cubicBezTo>
                      <a:pt x="2" y="172"/>
                      <a:pt x="1" y="171"/>
                      <a:pt x="0" y="170"/>
                    </a:cubicBezTo>
                    <a:cubicBezTo>
                      <a:pt x="5" y="166"/>
                      <a:pt x="5" y="166"/>
                      <a:pt x="5" y="166"/>
                    </a:cubicBezTo>
                    <a:cubicBezTo>
                      <a:pt x="6" y="167"/>
                      <a:pt x="6" y="168"/>
                      <a:pt x="7" y="168"/>
                    </a:cubicBezTo>
                    <a:cubicBezTo>
                      <a:pt x="8" y="169"/>
                      <a:pt x="9" y="170"/>
                      <a:pt x="9" y="171"/>
                    </a:cubicBezTo>
                    <a:lnTo>
                      <a:pt x="4" y="174"/>
                    </a:lnTo>
                    <a:close/>
                    <a:moveTo>
                      <a:pt x="9" y="167"/>
                    </a:moveTo>
                    <a:cubicBezTo>
                      <a:pt x="9" y="167"/>
                      <a:pt x="9" y="167"/>
                      <a:pt x="8" y="167"/>
                    </a:cubicBezTo>
                    <a:cubicBezTo>
                      <a:pt x="9" y="161"/>
                      <a:pt x="9" y="161"/>
                      <a:pt x="9" y="161"/>
                    </a:cubicBezTo>
                    <a:cubicBezTo>
                      <a:pt x="9" y="161"/>
                      <a:pt x="9" y="161"/>
                      <a:pt x="9" y="161"/>
                    </a:cubicBezTo>
                    <a:cubicBezTo>
                      <a:pt x="11" y="161"/>
                      <a:pt x="11" y="161"/>
                      <a:pt x="11" y="161"/>
                    </a:cubicBezTo>
                    <a:cubicBezTo>
                      <a:pt x="16" y="163"/>
                      <a:pt x="16" y="163"/>
                      <a:pt x="16" y="163"/>
                    </a:cubicBezTo>
                    <a:cubicBezTo>
                      <a:pt x="16" y="165"/>
                      <a:pt x="14" y="167"/>
                      <a:pt x="9" y="167"/>
                    </a:cubicBezTo>
                    <a:close/>
                    <a:moveTo>
                      <a:pt x="18" y="151"/>
                    </a:moveTo>
                    <a:cubicBezTo>
                      <a:pt x="12" y="151"/>
                      <a:pt x="12" y="151"/>
                      <a:pt x="12" y="151"/>
                    </a:cubicBezTo>
                    <a:cubicBezTo>
                      <a:pt x="12" y="149"/>
                      <a:pt x="12" y="149"/>
                      <a:pt x="12" y="149"/>
                    </a:cubicBezTo>
                    <a:cubicBezTo>
                      <a:pt x="12" y="148"/>
                      <a:pt x="12" y="147"/>
                      <a:pt x="12" y="146"/>
                    </a:cubicBezTo>
                    <a:cubicBezTo>
                      <a:pt x="11" y="145"/>
                      <a:pt x="11" y="145"/>
                      <a:pt x="11" y="145"/>
                    </a:cubicBezTo>
                    <a:cubicBezTo>
                      <a:pt x="17" y="144"/>
                      <a:pt x="17" y="144"/>
                      <a:pt x="17" y="144"/>
                    </a:cubicBezTo>
                    <a:cubicBezTo>
                      <a:pt x="17" y="145"/>
                      <a:pt x="17" y="145"/>
                      <a:pt x="17" y="145"/>
                    </a:cubicBezTo>
                    <a:cubicBezTo>
                      <a:pt x="17" y="146"/>
                      <a:pt x="18" y="147"/>
                      <a:pt x="18" y="149"/>
                    </a:cubicBezTo>
                    <a:lnTo>
                      <a:pt x="18" y="151"/>
                    </a:lnTo>
                    <a:close/>
                    <a:moveTo>
                      <a:pt x="19" y="134"/>
                    </a:moveTo>
                    <a:cubicBezTo>
                      <a:pt x="13" y="133"/>
                      <a:pt x="13" y="133"/>
                      <a:pt x="13" y="133"/>
                    </a:cubicBezTo>
                    <a:cubicBezTo>
                      <a:pt x="13" y="133"/>
                      <a:pt x="13" y="132"/>
                      <a:pt x="13" y="132"/>
                    </a:cubicBezTo>
                    <a:cubicBezTo>
                      <a:pt x="13" y="131"/>
                      <a:pt x="13" y="130"/>
                      <a:pt x="13" y="129"/>
                    </a:cubicBezTo>
                    <a:cubicBezTo>
                      <a:pt x="18" y="126"/>
                      <a:pt x="18" y="126"/>
                      <a:pt x="18" y="126"/>
                    </a:cubicBezTo>
                    <a:cubicBezTo>
                      <a:pt x="19" y="128"/>
                      <a:pt x="19" y="130"/>
                      <a:pt x="19" y="132"/>
                    </a:cubicBezTo>
                    <a:cubicBezTo>
                      <a:pt x="19" y="132"/>
                      <a:pt x="19" y="133"/>
                      <a:pt x="19" y="134"/>
                    </a:cubicBezTo>
                    <a:close/>
                    <a:moveTo>
                      <a:pt x="4" y="123"/>
                    </a:moveTo>
                    <a:cubicBezTo>
                      <a:pt x="3" y="122"/>
                      <a:pt x="1" y="120"/>
                      <a:pt x="1" y="117"/>
                    </a:cubicBezTo>
                    <a:cubicBezTo>
                      <a:pt x="1" y="116"/>
                      <a:pt x="1" y="116"/>
                      <a:pt x="1" y="115"/>
                    </a:cubicBezTo>
                    <a:cubicBezTo>
                      <a:pt x="7" y="116"/>
                      <a:pt x="7" y="116"/>
                      <a:pt x="7" y="116"/>
                    </a:cubicBezTo>
                    <a:cubicBezTo>
                      <a:pt x="7" y="117"/>
                      <a:pt x="7" y="117"/>
                      <a:pt x="8" y="118"/>
                    </a:cubicBezTo>
                    <a:lnTo>
                      <a:pt x="4" y="123"/>
                    </a:lnTo>
                    <a:close/>
                    <a:moveTo>
                      <a:pt x="34" y="112"/>
                    </a:moveTo>
                    <a:cubicBezTo>
                      <a:pt x="31" y="107"/>
                      <a:pt x="31" y="107"/>
                      <a:pt x="31" y="107"/>
                    </a:cubicBezTo>
                    <a:cubicBezTo>
                      <a:pt x="32" y="106"/>
                      <a:pt x="34" y="105"/>
                      <a:pt x="35" y="104"/>
                    </a:cubicBezTo>
                    <a:cubicBezTo>
                      <a:pt x="39" y="108"/>
                      <a:pt x="39" y="108"/>
                      <a:pt x="39" y="108"/>
                    </a:cubicBezTo>
                    <a:cubicBezTo>
                      <a:pt x="37" y="110"/>
                      <a:pt x="36" y="111"/>
                      <a:pt x="34" y="112"/>
                    </a:cubicBezTo>
                    <a:close/>
                    <a:moveTo>
                      <a:pt x="16" y="110"/>
                    </a:moveTo>
                    <a:cubicBezTo>
                      <a:pt x="15" y="110"/>
                      <a:pt x="14" y="110"/>
                      <a:pt x="12" y="110"/>
                    </a:cubicBezTo>
                    <a:cubicBezTo>
                      <a:pt x="12" y="110"/>
                      <a:pt x="11" y="110"/>
                      <a:pt x="11" y="110"/>
                    </a:cubicBezTo>
                    <a:cubicBezTo>
                      <a:pt x="10" y="104"/>
                      <a:pt x="10" y="104"/>
                      <a:pt x="10" y="104"/>
                    </a:cubicBezTo>
                    <a:cubicBezTo>
                      <a:pt x="11" y="104"/>
                      <a:pt x="12" y="104"/>
                      <a:pt x="13" y="104"/>
                    </a:cubicBezTo>
                    <a:cubicBezTo>
                      <a:pt x="14" y="104"/>
                      <a:pt x="15" y="104"/>
                      <a:pt x="16" y="104"/>
                    </a:cubicBezTo>
                    <a:lnTo>
                      <a:pt x="16" y="110"/>
                    </a:lnTo>
                    <a:close/>
                    <a:moveTo>
                      <a:pt x="62" y="106"/>
                    </a:moveTo>
                    <a:cubicBezTo>
                      <a:pt x="60" y="106"/>
                      <a:pt x="58" y="105"/>
                      <a:pt x="56" y="102"/>
                    </a:cubicBezTo>
                    <a:cubicBezTo>
                      <a:pt x="60" y="98"/>
                      <a:pt x="60" y="98"/>
                      <a:pt x="60" y="98"/>
                    </a:cubicBezTo>
                    <a:cubicBezTo>
                      <a:pt x="62" y="100"/>
                      <a:pt x="62" y="100"/>
                      <a:pt x="62" y="100"/>
                    </a:cubicBezTo>
                    <a:cubicBezTo>
                      <a:pt x="64" y="106"/>
                      <a:pt x="64" y="106"/>
                      <a:pt x="64" y="106"/>
                    </a:cubicBezTo>
                    <a:cubicBezTo>
                      <a:pt x="63" y="106"/>
                      <a:pt x="63" y="106"/>
                      <a:pt x="62" y="106"/>
                    </a:cubicBezTo>
                    <a:close/>
                    <a:moveTo>
                      <a:pt x="83" y="104"/>
                    </a:moveTo>
                    <a:cubicBezTo>
                      <a:pt x="78" y="102"/>
                      <a:pt x="78" y="102"/>
                      <a:pt x="78" y="102"/>
                    </a:cubicBezTo>
                    <a:cubicBezTo>
                      <a:pt x="78" y="101"/>
                      <a:pt x="79" y="99"/>
                      <a:pt x="80" y="97"/>
                    </a:cubicBezTo>
                    <a:cubicBezTo>
                      <a:pt x="85" y="99"/>
                      <a:pt x="85" y="99"/>
                      <a:pt x="85" y="99"/>
                    </a:cubicBezTo>
                    <a:cubicBezTo>
                      <a:pt x="85" y="101"/>
                      <a:pt x="84" y="103"/>
                      <a:pt x="83" y="104"/>
                    </a:cubicBezTo>
                    <a:close/>
                    <a:moveTo>
                      <a:pt x="24" y="103"/>
                    </a:moveTo>
                    <a:cubicBezTo>
                      <a:pt x="24" y="101"/>
                      <a:pt x="23" y="101"/>
                      <a:pt x="23" y="101"/>
                    </a:cubicBezTo>
                    <a:cubicBezTo>
                      <a:pt x="24" y="101"/>
                      <a:pt x="24" y="101"/>
                      <a:pt x="24" y="101"/>
                    </a:cubicBezTo>
                    <a:cubicBezTo>
                      <a:pt x="25" y="101"/>
                      <a:pt x="25" y="101"/>
                      <a:pt x="25" y="101"/>
                    </a:cubicBezTo>
                    <a:cubicBezTo>
                      <a:pt x="21" y="97"/>
                      <a:pt x="21" y="97"/>
                      <a:pt x="21" y="97"/>
                    </a:cubicBezTo>
                    <a:cubicBezTo>
                      <a:pt x="22" y="95"/>
                      <a:pt x="24" y="95"/>
                      <a:pt x="27" y="96"/>
                    </a:cubicBezTo>
                    <a:cubicBezTo>
                      <a:pt x="28" y="97"/>
                      <a:pt x="29" y="99"/>
                      <a:pt x="30" y="100"/>
                    </a:cubicBezTo>
                    <a:lnTo>
                      <a:pt x="24" y="103"/>
                    </a:lnTo>
                    <a:close/>
                    <a:moveTo>
                      <a:pt x="72" y="102"/>
                    </a:moveTo>
                    <a:cubicBezTo>
                      <a:pt x="72" y="101"/>
                      <a:pt x="72" y="100"/>
                      <a:pt x="71" y="98"/>
                    </a:cubicBezTo>
                    <a:cubicBezTo>
                      <a:pt x="71" y="99"/>
                      <a:pt x="72" y="99"/>
                      <a:pt x="73" y="99"/>
                    </a:cubicBezTo>
                    <a:cubicBezTo>
                      <a:pt x="73" y="97"/>
                      <a:pt x="73" y="97"/>
                      <a:pt x="73" y="97"/>
                    </a:cubicBezTo>
                    <a:cubicBezTo>
                      <a:pt x="72" y="94"/>
                      <a:pt x="72" y="94"/>
                      <a:pt x="72" y="94"/>
                    </a:cubicBezTo>
                    <a:cubicBezTo>
                      <a:pt x="72" y="94"/>
                      <a:pt x="72" y="94"/>
                      <a:pt x="72" y="94"/>
                    </a:cubicBezTo>
                    <a:cubicBezTo>
                      <a:pt x="73" y="94"/>
                      <a:pt x="73" y="94"/>
                      <a:pt x="73" y="94"/>
                    </a:cubicBezTo>
                    <a:cubicBezTo>
                      <a:pt x="75" y="94"/>
                      <a:pt x="77" y="95"/>
                      <a:pt x="77" y="98"/>
                    </a:cubicBezTo>
                    <a:cubicBezTo>
                      <a:pt x="77" y="99"/>
                      <a:pt x="78" y="100"/>
                      <a:pt x="78" y="101"/>
                    </a:cubicBezTo>
                    <a:lnTo>
                      <a:pt x="72" y="102"/>
                    </a:lnTo>
                    <a:close/>
                    <a:moveTo>
                      <a:pt x="47" y="99"/>
                    </a:moveTo>
                    <a:cubicBezTo>
                      <a:pt x="43" y="95"/>
                      <a:pt x="43" y="95"/>
                      <a:pt x="43" y="95"/>
                    </a:cubicBezTo>
                    <a:cubicBezTo>
                      <a:pt x="45" y="93"/>
                      <a:pt x="47" y="92"/>
                      <a:pt x="49" y="91"/>
                    </a:cubicBezTo>
                    <a:cubicBezTo>
                      <a:pt x="50" y="97"/>
                      <a:pt x="50" y="97"/>
                      <a:pt x="50" y="97"/>
                    </a:cubicBezTo>
                    <a:cubicBezTo>
                      <a:pt x="49" y="97"/>
                      <a:pt x="48" y="98"/>
                      <a:pt x="47" y="99"/>
                    </a:cubicBezTo>
                    <a:close/>
                    <a:moveTo>
                      <a:pt x="93" y="95"/>
                    </a:moveTo>
                    <a:cubicBezTo>
                      <a:pt x="91" y="89"/>
                      <a:pt x="91" y="89"/>
                      <a:pt x="91" y="89"/>
                    </a:cubicBezTo>
                    <a:cubicBezTo>
                      <a:pt x="92" y="89"/>
                      <a:pt x="94" y="88"/>
                      <a:pt x="94" y="87"/>
                    </a:cubicBezTo>
                    <a:cubicBezTo>
                      <a:pt x="99" y="90"/>
                      <a:pt x="99" y="90"/>
                      <a:pt x="99" y="90"/>
                    </a:cubicBezTo>
                    <a:cubicBezTo>
                      <a:pt x="98" y="92"/>
                      <a:pt x="96" y="94"/>
                      <a:pt x="93" y="95"/>
                    </a:cubicBezTo>
                    <a:close/>
                    <a:moveTo>
                      <a:pt x="106" y="82"/>
                    </a:moveTo>
                    <a:cubicBezTo>
                      <a:pt x="102" y="77"/>
                      <a:pt x="102" y="77"/>
                      <a:pt x="102" y="77"/>
                    </a:cubicBezTo>
                    <a:cubicBezTo>
                      <a:pt x="104" y="76"/>
                      <a:pt x="106" y="75"/>
                      <a:pt x="107" y="74"/>
                    </a:cubicBezTo>
                    <a:cubicBezTo>
                      <a:pt x="111" y="79"/>
                      <a:pt x="111" y="79"/>
                      <a:pt x="111" y="79"/>
                    </a:cubicBezTo>
                    <a:cubicBezTo>
                      <a:pt x="109" y="80"/>
                      <a:pt x="108" y="81"/>
                      <a:pt x="106" y="82"/>
                    </a:cubicBezTo>
                    <a:close/>
                    <a:moveTo>
                      <a:pt x="124" y="79"/>
                    </a:moveTo>
                    <a:cubicBezTo>
                      <a:pt x="123" y="79"/>
                      <a:pt x="121" y="78"/>
                      <a:pt x="120" y="77"/>
                    </a:cubicBezTo>
                    <a:cubicBezTo>
                      <a:pt x="119" y="77"/>
                      <a:pt x="119" y="77"/>
                      <a:pt x="119" y="77"/>
                    </a:cubicBezTo>
                    <a:cubicBezTo>
                      <a:pt x="121" y="72"/>
                      <a:pt x="121" y="72"/>
                      <a:pt x="121" y="72"/>
                    </a:cubicBezTo>
                    <a:cubicBezTo>
                      <a:pt x="122" y="72"/>
                      <a:pt x="122" y="72"/>
                      <a:pt x="122" y="72"/>
                    </a:cubicBezTo>
                    <a:cubicBezTo>
                      <a:pt x="124" y="73"/>
                      <a:pt x="125" y="73"/>
                      <a:pt x="126" y="74"/>
                    </a:cubicBezTo>
                    <a:lnTo>
                      <a:pt x="124" y="79"/>
                    </a:lnTo>
                    <a:close/>
                    <a:moveTo>
                      <a:pt x="137" y="74"/>
                    </a:moveTo>
                    <a:cubicBezTo>
                      <a:pt x="132" y="72"/>
                      <a:pt x="132" y="72"/>
                      <a:pt x="132" y="72"/>
                    </a:cubicBezTo>
                    <a:cubicBezTo>
                      <a:pt x="133" y="70"/>
                      <a:pt x="133" y="69"/>
                      <a:pt x="134" y="67"/>
                    </a:cubicBezTo>
                    <a:cubicBezTo>
                      <a:pt x="139" y="68"/>
                      <a:pt x="139" y="68"/>
                      <a:pt x="139" y="68"/>
                    </a:cubicBezTo>
                    <a:cubicBezTo>
                      <a:pt x="139" y="71"/>
                      <a:pt x="138" y="73"/>
                      <a:pt x="137" y="74"/>
                    </a:cubicBezTo>
                    <a:close/>
                    <a:moveTo>
                      <a:pt x="135" y="56"/>
                    </a:moveTo>
                    <a:cubicBezTo>
                      <a:pt x="135" y="54"/>
                      <a:pt x="135" y="54"/>
                      <a:pt x="135" y="54"/>
                    </a:cubicBezTo>
                    <a:cubicBezTo>
                      <a:pt x="135" y="53"/>
                      <a:pt x="135" y="52"/>
                      <a:pt x="135" y="50"/>
                    </a:cubicBezTo>
                    <a:cubicBezTo>
                      <a:pt x="141" y="50"/>
                      <a:pt x="141" y="50"/>
                      <a:pt x="141" y="50"/>
                    </a:cubicBezTo>
                    <a:cubicBezTo>
                      <a:pt x="141" y="52"/>
                      <a:pt x="141" y="53"/>
                      <a:pt x="141" y="54"/>
                    </a:cubicBezTo>
                    <a:cubicBezTo>
                      <a:pt x="141" y="56"/>
                      <a:pt x="141" y="56"/>
                      <a:pt x="141" y="56"/>
                    </a:cubicBezTo>
                    <a:lnTo>
                      <a:pt x="135" y="56"/>
                    </a:lnTo>
                    <a:close/>
                    <a:moveTo>
                      <a:pt x="142" y="39"/>
                    </a:moveTo>
                    <a:cubicBezTo>
                      <a:pt x="136" y="38"/>
                      <a:pt x="136" y="38"/>
                      <a:pt x="136" y="38"/>
                    </a:cubicBezTo>
                    <a:cubicBezTo>
                      <a:pt x="136" y="37"/>
                      <a:pt x="136" y="36"/>
                      <a:pt x="136" y="35"/>
                    </a:cubicBezTo>
                    <a:cubicBezTo>
                      <a:pt x="136" y="35"/>
                      <a:pt x="136" y="34"/>
                      <a:pt x="136" y="33"/>
                    </a:cubicBezTo>
                    <a:cubicBezTo>
                      <a:pt x="142" y="32"/>
                      <a:pt x="142" y="32"/>
                      <a:pt x="142" y="32"/>
                    </a:cubicBezTo>
                    <a:cubicBezTo>
                      <a:pt x="142" y="33"/>
                      <a:pt x="142" y="34"/>
                      <a:pt x="142" y="35"/>
                    </a:cubicBezTo>
                    <a:cubicBezTo>
                      <a:pt x="142" y="36"/>
                      <a:pt x="142" y="37"/>
                      <a:pt x="142" y="39"/>
                    </a:cubicBezTo>
                    <a:close/>
                    <a:moveTo>
                      <a:pt x="129" y="28"/>
                    </a:moveTo>
                    <a:cubicBezTo>
                      <a:pt x="127" y="28"/>
                      <a:pt x="126" y="28"/>
                      <a:pt x="124" y="27"/>
                    </a:cubicBezTo>
                    <a:cubicBezTo>
                      <a:pt x="127" y="22"/>
                      <a:pt x="127" y="22"/>
                      <a:pt x="127" y="22"/>
                    </a:cubicBezTo>
                    <a:cubicBezTo>
                      <a:pt x="128" y="22"/>
                      <a:pt x="129" y="23"/>
                      <a:pt x="130" y="22"/>
                    </a:cubicBezTo>
                    <a:cubicBezTo>
                      <a:pt x="131" y="22"/>
                      <a:pt x="131" y="22"/>
                      <a:pt x="131" y="22"/>
                    </a:cubicBezTo>
                    <a:cubicBezTo>
                      <a:pt x="132" y="28"/>
                      <a:pt x="132" y="28"/>
                      <a:pt x="132" y="28"/>
                    </a:cubicBezTo>
                    <a:cubicBezTo>
                      <a:pt x="131" y="28"/>
                      <a:pt x="130" y="28"/>
                      <a:pt x="129" y="28"/>
                    </a:cubicBezTo>
                    <a:close/>
                    <a:moveTo>
                      <a:pt x="117" y="20"/>
                    </a:moveTo>
                    <a:cubicBezTo>
                      <a:pt x="116" y="20"/>
                      <a:pt x="116" y="20"/>
                      <a:pt x="115" y="20"/>
                    </a:cubicBezTo>
                    <a:cubicBezTo>
                      <a:pt x="114" y="20"/>
                      <a:pt x="114" y="20"/>
                      <a:pt x="114" y="20"/>
                    </a:cubicBezTo>
                    <a:cubicBezTo>
                      <a:pt x="113" y="19"/>
                      <a:pt x="112" y="19"/>
                      <a:pt x="111" y="19"/>
                    </a:cubicBezTo>
                    <a:cubicBezTo>
                      <a:pt x="112" y="13"/>
                      <a:pt x="112" y="13"/>
                      <a:pt x="112" y="13"/>
                    </a:cubicBezTo>
                    <a:cubicBezTo>
                      <a:pt x="113" y="13"/>
                      <a:pt x="114" y="14"/>
                      <a:pt x="115" y="14"/>
                    </a:cubicBezTo>
                    <a:cubicBezTo>
                      <a:pt x="116" y="14"/>
                      <a:pt x="116" y="14"/>
                      <a:pt x="116" y="14"/>
                    </a:cubicBezTo>
                    <a:cubicBezTo>
                      <a:pt x="117" y="14"/>
                      <a:pt x="118" y="14"/>
                      <a:pt x="118" y="14"/>
                    </a:cubicBezTo>
                    <a:lnTo>
                      <a:pt x="117" y="20"/>
                    </a:lnTo>
                    <a:close/>
                    <a:moveTo>
                      <a:pt x="103" y="8"/>
                    </a:moveTo>
                    <a:cubicBezTo>
                      <a:pt x="103" y="7"/>
                      <a:pt x="102" y="6"/>
                      <a:pt x="101" y="4"/>
                    </a:cubicBezTo>
                    <a:cubicBezTo>
                      <a:pt x="105" y="0"/>
                      <a:pt x="105" y="0"/>
                      <a:pt x="105" y="0"/>
                    </a:cubicBezTo>
                    <a:cubicBezTo>
                      <a:pt x="107" y="2"/>
                      <a:pt x="108" y="4"/>
                      <a:pt x="109" y="6"/>
                    </a:cubicBezTo>
                    <a:lnTo>
                      <a:pt x="10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2" name="iṥļîḑê">
                <a:extLst>
                  <a:ext uri="{FF2B5EF4-FFF2-40B4-BE49-F238E27FC236}">
                    <a16:creationId xmlns:a16="http://schemas.microsoft.com/office/drawing/2014/main" xmlns="" id="{A2F2BCF8-1A85-4DA2-88E7-9B61DB2F3576}"/>
                  </a:ext>
                </a:extLst>
              </p:cNvPr>
              <p:cNvSpPr/>
              <p:nvPr/>
            </p:nvSpPr>
            <p:spPr bwMode="auto">
              <a:xfrm>
                <a:off x="5583238" y="3749675"/>
                <a:ext cx="1377950" cy="554038"/>
              </a:xfrm>
              <a:custGeom>
                <a:avLst/>
                <a:gdLst>
                  <a:gd name="T0" fmla="*/ 518 w 642"/>
                  <a:gd name="T1" fmla="*/ 259 h 259"/>
                  <a:gd name="T2" fmla="*/ 505 w 642"/>
                  <a:gd name="T3" fmla="*/ 250 h 259"/>
                  <a:gd name="T4" fmla="*/ 534 w 642"/>
                  <a:gd name="T5" fmla="*/ 235 h 259"/>
                  <a:gd name="T6" fmla="*/ 492 w 642"/>
                  <a:gd name="T7" fmla="*/ 232 h 259"/>
                  <a:gd name="T8" fmla="*/ 480 w 642"/>
                  <a:gd name="T9" fmla="*/ 219 h 259"/>
                  <a:gd name="T10" fmla="*/ 538 w 642"/>
                  <a:gd name="T11" fmla="*/ 219 h 259"/>
                  <a:gd name="T12" fmla="*/ 417 w 642"/>
                  <a:gd name="T13" fmla="*/ 206 h 259"/>
                  <a:gd name="T14" fmla="*/ 410 w 642"/>
                  <a:gd name="T15" fmla="*/ 203 h 259"/>
                  <a:gd name="T16" fmla="*/ 456 w 642"/>
                  <a:gd name="T17" fmla="*/ 202 h 259"/>
                  <a:gd name="T18" fmla="*/ 527 w 642"/>
                  <a:gd name="T19" fmla="*/ 198 h 259"/>
                  <a:gd name="T20" fmla="*/ 398 w 642"/>
                  <a:gd name="T21" fmla="*/ 190 h 259"/>
                  <a:gd name="T22" fmla="*/ 387 w 642"/>
                  <a:gd name="T23" fmla="*/ 190 h 259"/>
                  <a:gd name="T24" fmla="*/ 363 w 642"/>
                  <a:gd name="T25" fmla="*/ 189 h 259"/>
                  <a:gd name="T26" fmla="*/ 566 w 642"/>
                  <a:gd name="T27" fmla="*/ 176 h 259"/>
                  <a:gd name="T28" fmla="*/ 355 w 642"/>
                  <a:gd name="T29" fmla="*/ 177 h 259"/>
                  <a:gd name="T30" fmla="*/ 552 w 642"/>
                  <a:gd name="T31" fmla="*/ 181 h 259"/>
                  <a:gd name="T32" fmla="*/ 380 w 642"/>
                  <a:gd name="T33" fmla="*/ 177 h 259"/>
                  <a:gd name="T34" fmla="*/ 582 w 642"/>
                  <a:gd name="T35" fmla="*/ 169 h 259"/>
                  <a:gd name="T36" fmla="*/ 208 w 642"/>
                  <a:gd name="T37" fmla="*/ 161 h 259"/>
                  <a:gd name="T38" fmla="*/ 304 w 642"/>
                  <a:gd name="T39" fmla="*/ 168 h 259"/>
                  <a:gd name="T40" fmla="*/ 345 w 642"/>
                  <a:gd name="T41" fmla="*/ 163 h 259"/>
                  <a:gd name="T42" fmla="*/ 319 w 642"/>
                  <a:gd name="T43" fmla="*/ 158 h 259"/>
                  <a:gd name="T44" fmla="*/ 223 w 642"/>
                  <a:gd name="T45" fmla="*/ 162 h 259"/>
                  <a:gd name="T46" fmla="*/ 290 w 642"/>
                  <a:gd name="T47" fmla="*/ 160 h 259"/>
                  <a:gd name="T48" fmla="*/ 174 w 642"/>
                  <a:gd name="T49" fmla="*/ 157 h 259"/>
                  <a:gd name="T50" fmla="*/ 256 w 642"/>
                  <a:gd name="T51" fmla="*/ 150 h 259"/>
                  <a:gd name="T52" fmla="*/ 231 w 642"/>
                  <a:gd name="T53" fmla="*/ 155 h 259"/>
                  <a:gd name="T54" fmla="*/ 559 w 642"/>
                  <a:gd name="T55" fmla="*/ 146 h 259"/>
                  <a:gd name="T56" fmla="*/ 240 w 642"/>
                  <a:gd name="T57" fmla="*/ 152 h 259"/>
                  <a:gd name="T58" fmla="*/ 157 w 642"/>
                  <a:gd name="T59" fmla="*/ 147 h 259"/>
                  <a:gd name="T60" fmla="*/ 545 w 642"/>
                  <a:gd name="T61" fmla="*/ 148 h 259"/>
                  <a:gd name="T62" fmla="*/ 281 w 642"/>
                  <a:gd name="T63" fmla="*/ 146 h 259"/>
                  <a:gd name="T64" fmla="*/ 147 w 642"/>
                  <a:gd name="T65" fmla="*/ 138 h 259"/>
                  <a:gd name="T66" fmla="*/ 542 w 642"/>
                  <a:gd name="T67" fmla="*/ 131 h 259"/>
                  <a:gd name="T68" fmla="*/ 530 w 642"/>
                  <a:gd name="T69" fmla="*/ 124 h 259"/>
                  <a:gd name="T70" fmla="*/ 581 w 642"/>
                  <a:gd name="T71" fmla="*/ 126 h 259"/>
                  <a:gd name="T72" fmla="*/ 628 w 642"/>
                  <a:gd name="T73" fmla="*/ 119 h 259"/>
                  <a:gd name="T74" fmla="*/ 601 w 642"/>
                  <a:gd name="T75" fmla="*/ 118 h 259"/>
                  <a:gd name="T76" fmla="*/ 157 w 642"/>
                  <a:gd name="T77" fmla="*/ 123 h 259"/>
                  <a:gd name="T78" fmla="*/ 162 w 642"/>
                  <a:gd name="T79" fmla="*/ 125 h 259"/>
                  <a:gd name="T80" fmla="*/ 566 w 642"/>
                  <a:gd name="T81" fmla="*/ 117 h 259"/>
                  <a:gd name="T82" fmla="*/ 554 w 642"/>
                  <a:gd name="T83" fmla="*/ 115 h 259"/>
                  <a:gd name="T84" fmla="*/ 531 w 642"/>
                  <a:gd name="T85" fmla="*/ 121 h 259"/>
                  <a:gd name="T86" fmla="*/ 155 w 642"/>
                  <a:gd name="T87" fmla="*/ 99 h 259"/>
                  <a:gd name="T88" fmla="*/ 156 w 642"/>
                  <a:gd name="T89" fmla="*/ 88 h 259"/>
                  <a:gd name="T90" fmla="*/ 140 w 642"/>
                  <a:gd name="T91" fmla="*/ 70 h 259"/>
                  <a:gd name="T92" fmla="*/ 127 w 642"/>
                  <a:gd name="T93" fmla="*/ 67 h 259"/>
                  <a:gd name="T94" fmla="*/ 108 w 642"/>
                  <a:gd name="T95" fmla="*/ 64 h 259"/>
                  <a:gd name="T96" fmla="*/ 100 w 642"/>
                  <a:gd name="T97" fmla="*/ 56 h 259"/>
                  <a:gd name="T98" fmla="*/ 101 w 642"/>
                  <a:gd name="T99" fmla="*/ 55 h 259"/>
                  <a:gd name="T100" fmla="*/ 75 w 642"/>
                  <a:gd name="T101" fmla="*/ 45 h 259"/>
                  <a:gd name="T102" fmla="*/ 6 w 642"/>
                  <a:gd name="T103" fmla="*/ 27 h 259"/>
                  <a:gd name="T104" fmla="*/ 72 w 642"/>
                  <a:gd name="T105" fmla="*/ 33 h 259"/>
                  <a:gd name="T106" fmla="*/ 31 w 642"/>
                  <a:gd name="T107" fmla="*/ 18 h 259"/>
                  <a:gd name="T108" fmla="*/ 64 w 642"/>
                  <a:gd name="T109" fmla="*/ 12 h 259"/>
                  <a:gd name="T110" fmla="*/ 40 w 642"/>
                  <a:gd name="T111" fmla="*/ 12 h 259"/>
                  <a:gd name="T112" fmla="*/ 53 w 642"/>
                  <a:gd name="T113" fmla="*/ 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42" h="259">
                    <a:moveTo>
                      <a:pt x="518" y="259"/>
                    </a:moveTo>
                    <a:cubicBezTo>
                      <a:pt x="517" y="259"/>
                      <a:pt x="516" y="259"/>
                      <a:pt x="515" y="258"/>
                    </a:cubicBezTo>
                    <a:cubicBezTo>
                      <a:pt x="517" y="253"/>
                      <a:pt x="517" y="253"/>
                      <a:pt x="517" y="253"/>
                    </a:cubicBezTo>
                    <a:cubicBezTo>
                      <a:pt x="518" y="253"/>
                      <a:pt x="518" y="253"/>
                      <a:pt x="518" y="253"/>
                    </a:cubicBezTo>
                    <a:cubicBezTo>
                      <a:pt x="518" y="253"/>
                      <a:pt x="518" y="253"/>
                      <a:pt x="518" y="253"/>
                    </a:cubicBezTo>
                    <a:cubicBezTo>
                      <a:pt x="519" y="253"/>
                      <a:pt x="520" y="253"/>
                      <a:pt x="521" y="253"/>
                    </a:cubicBezTo>
                    <a:cubicBezTo>
                      <a:pt x="522" y="259"/>
                      <a:pt x="522" y="259"/>
                      <a:pt x="522" y="259"/>
                    </a:cubicBezTo>
                    <a:cubicBezTo>
                      <a:pt x="521" y="259"/>
                      <a:pt x="520" y="259"/>
                      <a:pt x="518" y="259"/>
                    </a:cubicBezTo>
                    <a:close/>
                    <a:moveTo>
                      <a:pt x="534" y="255"/>
                    </a:moveTo>
                    <a:cubicBezTo>
                      <a:pt x="531" y="250"/>
                      <a:pt x="531" y="250"/>
                      <a:pt x="531" y="250"/>
                    </a:cubicBezTo>
                    <a:cubicBezTo>
                      <a:pt x="533" y="249"/>
                      <a:pt x="533" y="248"/>
                      <a:pt x="534" y="248"/>
                    </a:cubicBezTo>
                    <a:cubicBezTo>
                      <a:pt x="534" y="247"/>
                      <a:pt x="534" y="247"/>
                      <a:pt x="534" y="247"/>
                    </a:cubicBezTo>
                    <a:cubicBezTo>
                      <a:pt x="539" y="249"/>
                      <a:pt x="539" y="249"/>
                      <a:pt x="539" y="249"/>
                    </a:cubicBezTo>
                    <a:cubicBezTo>
                      <a:pt x="539" y="249"/>
                      <a:pt x="539" y="250"/>
                      <a:pt x="539" y="250"/>
                    </a:cubicBezTo>
                    <a:cubicBezTo>
                      <a:pt x="538" y="252"/>
                      <a:pt x="537" y="254"/>
                      <a:pt x="534" y="255"/>
                    </a:cubicBezTo>
                    <a:close/>
                    <a:moveTo>
                      <a:pt x="505" y="250"/>
                    </a:moveTo>
                    <a:cubicBezTo>
                      <a:pt x="503" y="248"/>
                      <a:pt x="503" y="248"/>
                      <a:pt x="503" y="248"/>
                    </a:cubicBezTo>
                    <a:cubicBezTo>
                      <a:pt x="502" y="247"/>
                      <a:pt x="501" y="246"/>
                      <a:pt x="501" y="245"/>
                    </a:cubicBezTo>
                    <a:cubicBezTo>
                      <a:pt x="506" y="242"/>
                      <a:pt x="506" y="242"/>
                      <a:pt x="506" y="242"/>
                    </a:cubicBezTo>
                    <a:cubicBezTo>
                      <a:pt x="506" y="243"/>
                      <a:pt x="507" y="244"/>
                      <a:pt x="507" y="244"/>
                    </a:cubicBezTo>
                    <a:cubicBezTo>
                      <a:pt x="509" y="246"/>
                      <a:pt x="509" y="246"/>
                      <a:pt x="509" y="246"/>
                    </a:cubicBezTo>
                    <a:lnTo>
                      <a:pt x="505" y="250"/>
                    </a:lnTo>
                    <a:close/>
                    <a:moveTo>
                      <a:pt x="534" y="237"/>
                    </a:moveTo>
                    <a:cubicBezTo>
                      <a:pt x="534" y="236"/>
                      <a:pt x="534" y="235"/>
                      <a:pt x="534" y="235"/>
                    </a:cubicBezTo>
                    <a:cubicBezTo>
                      <a:pt x="534" y="234"/>
                      <a:pt x="534" y="232"/>
                      <a:pt x="534" y="231"/>
                    </a:cubicBezTo>
                    <a:cubicBezTo>
                      <a:pt x="540" y="231"/>
                      <a:pt x="540" y="231"/>
                      <a:pt x="540" y="231"/>
                    </a:cubicBezTo>
                    <a:cubicBezTo>
                      <a:pt x="540" y="232"/>
                      <a:pt x="540" y="234"/>
                      <a:pt x="540" y="235"/>
                    </a:cubicBezTo>
                    <a:cubicBezTo>
                      <a:pt x="540" y="235"/>
                      <a:pt x="540" y="236"/>
                      <a:pt x="540" y="237"/>
                    </a:cubicBezTo>
                    <a:lnTo>
                      <a:pt x="534" y="237"/>
                    </a:lnTo>
                    <a:close/>
                    <a:moveTo>
                      <a:pt x="495" y="235"/>
                    </a:moveTo>
                    <a:cubicBezTo>
                      <a:pt x="494" y="234"/>
                      <a:pt x="493" y="233"/>
                      <a:pt x="492" y="232"/>
                    </a:cubicBezTo>
                    <a:cubicBezTo>
                      <a:pt x="492" y="232"/>
                      <a:pt x="492" y="232"/>
                      <a:pt x="492" y="232"/>
                    </a:cubicBezTo>
                    <a:cubicBezTo>
                      <a:pt x="495" y="227"/>
                      <a:pt x="495" y="227"/>
                      <a:pt x="495" y="227"/>
                    </a:cubicBezTo>
                    <a:cubicBezTo>
                      <a:pt x="495" y="227"/>
                      <a:pt x="495" y="227"/>
                      <a:pt x="496" y="228"/>
                    </a:cubicBezTo>
                    <a:cubicBezTo>
                      <a:pt x="497" y="229"/>
                      <a:pt x="499" y="230"/>
                      <a:pt x="500" y="232"/>
                    </a:cubicBezTo>
                    <a:lnTo>
                      <a:pt x="495" y="235"/>
                    </a:lnTo>
                    <a:close/>
                    <a:moveTo>
                      <a:pt x="481" y="227"/>
                    </a:moveTo>
                    <a:cubicBezTo>
                      <a:pt x="481" y="227"/>
                      <a:pt x="481" y="227"/>
                      <a:pt x="481" y="227"/>
                    </a:cubicBezTo>
                    <a:cubicBezTo>
                      <a:pt x="479" y="226"/>
                      <a:pt x="478" y="225"/>
                      <a:pt x="476" y="223"/>
                    </a:cubicBezTo>
                    <a:cubicBezTo>
                      <a:pt x="480" y="219"/>
                      <a:pt x="480" y="219"/>
                      <a:pt x="480" y="219"/>
                    </a:cubicBezTo>
                    <a:cubicBezTo>
                      <a:pt x="482" y="220"/>
                      <a:pt x="483" y="221"/>
                      <a:pt x="484" y="222"/>
                    </a:cubicBezTo>
                    <a:lnTo>
                      <a:pt x="481" y="227"/>
                    </a:lnTo>
                    <a:close/>
                    <a:moveTo>
                      <a:pt x="532" y="220"/>
                    </a:moveTo>
                    <a:cubicBezTo>
                      <a:pt x="532" y="217"/>
                      <a:pt x="532" y="217"/>
                      <a:pt x="532" y="217"/>
                    </a:cubicBezTo>
                    <a:cubicBezTo>
                      <a:pt x="532" y="216"/>
                      <a:pt x="531" y="215"/>
                      <a:pt x="531" y="214"/>
                    </a:cubicBezTo>
                    <a:cubicBezTo>
                      <a:pt x="537" y="213"/>
                      <a:pt x="537" y="213"/>
                      <a:pt x="537" y="213"/>
                    </a:cubicBezTo>
                    <a:cubicBezTo>
                      <a:pt x="537" y="214"/>
                      <a:pt x="537" y="215"/>
                      <a:pt x="538" y="216"/>
                    </a:cubicBezTo>
                    <a:cubicBezTo>
                      <a:pt x="538" y="219"/>
                      <a:pt x="538" y="219"/>
                      <a:pt x="538" y="219"/>
                    </a:cubicBezTo>
                    <a:lnTo>
                      <a:pt x="532" y="220"/>
                    </a:lnTo>
                    <a:close/>
                    <a:moveTo>
                      <a:pt x="467" y="216"/>
                    </a:moveTo>
                    <a:cubicBezTo>
                      <a:pt x="466" y="215"/>
                      <a:pt x="464" y="214"/>
                      <a:pt x="463" y="213"/>
                    </a:cubicBezTo>
                    <a:cubicBezTo>
                      <a:pt x="466" y="208"/>
                      <a:pt x="466" y="208"/>
                      <a:pt x="466" y="208"/>
                    </a:cubicBezTo>
                    <a:cubicBezTo>
                      <a:pt x="468" y="209"/>
                      <a:pt x="469" y="210"/>
                      <a:pt x="471" y="211"/>
                    </a:cubicBezTo>
                    <a:lnTo>
                      <a:pt x="467" y="216"/>
                    </a:lnTo>
                    <a:close/>
                    <a:moveTo>
                      <a:pt x="421" y="210"/>
                    </a:moveTo>
                    <a:cubicBezTo>
                      <a:pt x="417" y="206"/>
                      <a:pt x="417" y="206"/>
                      <a:pt x="417" y="206"/>
                    </a:cubicBezTo>
                    <a:cubicBezTo>
                      <a:pt x="418" y="204"/>
                      <a:pt x="420" y="203"/>
                      <a:pt x="422" y="202"/>
                    </a:cubicBezTo>
                    <a:cubicBezTo>
                      <a:pt x="425" y="207"/>
                      <a:pt x="425" y="207"/>
                      <a:pt x="425" y="207"/>
                    </a:cubicBezTo>
                    <a:cubicBezTo>
                      <a:pt x="423" y="208"/>
                      <a:pt x="422" y="209"/>
                      <a:pt x="421" y="210"/>
                    </a:cubicBezTo>
                    <a:close/>
                    <a:moveTo>
                      <a:pt x="409" y="209"/>
                    </a:moveTo>
                    <a:cubicBezTo>
                      <a:pt x="408" y="209"/>
                      <a:pt x="408" y="209"/>
                      <a:pt x="407" y="208"/>
                    </a:cubicBezTo>
                    <a:cubicBezTo>
                      <a:pt x="406" y="208"/>
                      <a:pt x="405" y="207"/>
                      <a:pt x="404" y="207"/>
                    </a:cubicBezTo>
                    <a:cubicBezTo>
                      <a:pt x="407" y="202"/>
                      <a:pt x="407" y="202"/>
                      <a:pt x="407" y="202"/>
                    </a:cubicBezTo>
                    <a:cubicBezTo>
                      <a:pt x="408" y="202"/>
                      <a:pt x="409" y="203"/>
                      <a:pt x="410" y="203"/>
                    </a:cubicBezTo>
                    <a:cubicBezTo>
                      <a:pt x="411" y="204"/>
                      <a:pt x="411" y="204"/>
                      <a:pt x="412" y="204"/>
                    </a:cubicBezTo>
                    <a:lnTo>
                      <a:pt x="409" y="209"/>
                    </a:lnTo>
                    <a:close/>
                    <a:moveTo>
                      <a:pt x="453" y="206"/>
                    </a:moveTo>
                    <a:cubicBezTo>
                      <a:pt x="452" y="206"/>
                      <a:pt x="451" y="205"/>
                      <a:pt x="450" y="204"/>
                    </a:cubicBezTo>
                    <a:cubicBezTo>
                      <a:pt x="450" y="204"/>
                      <a:pt x="449" y="204"/>
                      <a:pt x="449" y="204"/>
                    </a:cubicBezTo>
                    <a:cubicBezTo>
                      <a:pt x="450" y="198"/>
                      <a:pt x="450" y="198"/>
                      <a:pt x="450" y="198"/>
                    </a:cubicBezTo>
                    <a:cubicBezTo>
                      <a:pt x="451" y="198"/>
                      <a:pt x="453" y="199"/>
                      <a:pt x="454" y="200"/>
                    </a:cubicBezTo>
                    <a:cubicBezTo>
                      <a:pt x="455" y="201"/>
                      <a:pt x="455" y="201"/>
                      <a:pt x="456" y="202"/>
                    </a:cubicBezTo>
                    <a:lnTo>
                      <a:pt x="453" y="206"/>
                    </a:lnTo>
                    <a:close/>
                    <a:moveTo>
                      <a:pt x="436" y="203"/>
                    </a:moveTo>
                    <a:cubicBezTo>
                      <a:pt x="432" y="200"/>
                      <a:pt x="432" y="200"/>
                      <a:pt x="432" y="200"/>
                    </a:cubicBezTo>
                    <a:cubicBezTo>
                      <a:pt x="434" y="197"/>
                      <a:pt x="438" y="197"/>
                      <a:pt x="441" y="198"/>
                    </a:cubicBezTo>
                    <a:cubicBezTo>
                      <a:pt x="438" y="203"/>
                      <a:pt x="438" y="203"/>
                      <a:pt x="438" y="203"/>
                    </a:cubicBezTo>
                    <a:cubicBezTo>
                      <a:pt x="438" y="203"/>
                      <a:pt x="437" y="203"/>
                      <a:pt x="436" y="203"/>
                    </a:cubicBezTo>
                    <a:close/>
                    <a:moveTo>
                      <a:pt x="528" y="203"/>
                    </a:moveTo>
                    <a:cubicBezTo>
                      <a:pt x="528" y="201"/>
                      <a:pt x="527" y="199"/>
                      <a:pt x="527" y="198"/>
                    </a:cubicBezTo>
                    <a:cubicBezTo>
                      <a:pt x="527" y="197"/>
                      <a:pt x="527" y="197"/>
                      <a:pt x="527" y="196"/>
                    </a:cubicBezTo>
                    <a:cubicBezTo>
                      <a:pt x="533" y="197"/>
                      <a:pt x="533" y="197"/>
                      <a:pt x="533" y="197"/>
                    </a:cubicBezTo>
                    <a:cubicBezTo>
                      <a:pt x="533" y="197"/>
                      <a:pt x="533" y="197"/>
                      <a:pt x="533" y="198"/>
                    </a:cubicBezTo>
                    <a:cubicBezTo>
                      <a:pt x="533" y="199"/>
                      <a:pt x="533" y="200"/>
                      <a:pt x="534" y="202"/>
                    </a:cubicBezTo>
                    <a:lnTo>
                      <a:pt x="528" y="203"/>
                    </a:lnTo>
                    <a:close/>
                    <a:moveTo>
                      <a:pt x="395" y="197"/>
                    </a:moveTo>
                    <a:cubicBezTo>
                      <a:pt x="394" y="195"/>
                      <a:pt x="393" y="193"/>
                      <a:pt x="392" y="191"/>
                    </a:cubicBezTo>
                    <a:cubicBezTo>
                      <a:pt x="398" y="190"/>
                      <a:pt x="398" y="190"/>
                      <a:pt x="398" y="190"/>
                    </a:cubicBezTo>
                    <a:cubicBezTo>
                      <a:pt x="398" y="191"/>
                      <a:pt x="399" y="193"/>
                      <a:pt x="400" y="195"/>
                    </a:cubicBezTo>
                    <a:lnTo>
                      <a:pt x="395" y="197"/>
                    </a:lnTo>
                    <a:close/>
                    <a:moveTo>
                      <a:pt x="381" y="191"/>
                    </a:moveTo>
                    <a:cubicBezTo>
                      <a:pt x="381" y="191"/>
                      <a:pt x="380" y="191"/>
                      <a:pt x="380" y="191"/>
                    </a:cubicBezTo>
                    <a:cubicBezTo>
                      <a:pt x="381" y="185"/>
                      <a:pt x="381" y="185"/>
                      <a:pt x="381" y="185"/>
                    </a:cubicBezTo>
                    <a:cubicBezTo>
                      <a:pt x="381" y="185"/>
                      <a:pt x="381" y="185"/>
                      <a:pt x="381" y="185"/>
                    </a:cubicBezTo>
                    <a:cubicBezTo>
                      <a:pt x="382" y="185"/>
                      <a:pt x="384" y="185"/>
                      <a:pt x="386" y="185"/>
                    </a:cubicBezTo>
                    <a:cubicBezTo>
                      <a:pt x="387" y="190"/>
                      <a:pt x="387" y="190"/>
                      <a:pt x="387" y="190"/>
                    </a:cubicBezTo>
                    <a:cubicBezTo>
                      <a:pt x="385" y="191"/>
                      <a:pt x="383" y="191"/>
                      <a:pt x="381" y="191"/>
                    </a:cubicBezTo>
                    <a:close/>
                    <a:moveTo>
                      <a:pt x="363" y="189"/>
                    </a:moveTo>
                    <a:cubicBezTo>
                      <a:pt x="362" y="183"/>
                      <a:pt x="362" y="183"/>
                      <a:pt x="362" y="183"/>
                    </a:cubicBezTo>
                    <a:cubicBezTo>
                      <a:pt x="362" y="183"/>
                      <a:pt x="363" y="183"/>
                      <a:pt x="363" y="182"/>
                    </a:cubicBezTo>
                    <a:cubicBezTo>
                      <a:pt x="363" y="181"/>
                      <a:pt x="363" y="181"/>
                      <a:pt x="363" y="181"/>
                    </a:cubicBezTo>
                    <a:cubicBezTo>
                      <a:pt x="369" y="183"/>
                      <a:pt x="369" y="183"/>
                      <a:pt x="369" y="183"/>
                    </a:cubicBezTo>
                    <a:cubicBezTo>
                      <a:pt x="368" y="184"/>
                      <a:pt x="368" y="184"/>
                      <a:pt x="368" y="184"/>
                    </a:cubicBezTo>
                    <a:cubicBezTo>
                      <a:pt x="367" y="187"/>
                      <a:pt x="365" y="189"/>
                      <a:pt x="363" y="189"/>
                    </a:cubicBezTo>
                    <a:close/>
                    <a:moveTo>
                      <a:pt x="536" y="186"/>
                    </a:moveTo>
                    <a:cubicBezTo>
                      <a:pt x="531" y="184"/>
                      <a:pt x="531" y="184"/>
                      <a:pt x="531" y="184"/>
                    </a:cubicBezTo>
                    <a:cubicBezTo>
                      <a:pt x="532" y="182"/>
                      <a:pt x="533" y="180"/>
                      <a:pt x="534" y="179"/>
                    </a:cubicBezTo>
                    <a:cubicBezTo>
                      <a:pt x="539" y="182"/>
                      <a:pt x="539" y="182"/>
                      <a:pt x="539" y="182"/>
                    </a:cubicBezTo>
                    <a:cubicBezTo>
                      <a:pt x="538" y="183"/>
                      <a:pt x="537" y="185"/>
                      <a:pt x="536" y="186"/>
                    </a:cubicBezTo>
                    <a:close/>
                    <a:moveTo>
                      <a:pt x="568" y="183"/>
                    </a:moveTo>
                    <a:cubicBezTo>
                      <a:pt x="566" y="183"/>
                      <a:pt x="564" y="182"/>
                      <a:pt x="561" y="180"/>
                    </a:cubicBezTo>
                    <a:cubicBezTo>
                      <a:pt x="566" y="176"/>
                      <a:pt x="566" y="176"/>
                      <a:pt x="566" y="176"/>
                    </a:cubicBezTo>
                    <a:cubicBezTo>
                      <a:pt x="567" y="177"/>
                      <a:pt x="568" y="177"/>
                      <a:pt x="569" y="178"/>
                    </a:cubicBezTo>
                    <a:lnTo>
                      <a:pt x="568" y="183"/>
                    </a:lnTo>
                    <a:close/>
                    <a:moveTo>
                      <a:pt x="353" y="183"/>
                    </a:moveTo>
                    <a:cubicBezTo>
                      <a:pt x="352" y="182"/>
                      <a:pt x="350" y="182"/>
                      <a:pt x="349" y="181"/>
                    </a:cubicBezTo>
                    <a:cubicBezTo>
                      <a:pt x="348" y="180"/>
                      <a:pt x="347" y="178"/>
                      <a:pt x="347" y="177"/>
                    </a:cubicBezTo>
                    <a:cubicBezTo>
                      <a:pt x="352" y="176"/>
                      <a:pt x="352" y="176"/>
                      <a:pt x="352" y="176"/>
                    </a:cubicBezTo>
                    <a:cubicBezTo>
                      <a:pt x="352" y="176"/>
                      <a:pt x="353" y="176"/>
                      <a:pt x="353" y="176"/>
                    </a:cubicBezTo>
                    <a:cubicBezTo>
                      <a:pt x="353" y="177"/>
                      <a:pt x="354" y="177"/>
                      <a:pt x="355" y="177"/>
                    </a:cubicBezTo>
                    <a:lnTo>
                      <a:pt x="353" y="183"/>
                    </a:lnTo>
                    <a:close/>
                    <a:moveTo>
                      <a:pt x="552" y="181"/>
                    </a:moveTo>
                    <a:cubicBezTo>
                      <a:pt x="552" y="181"/>
                      <a:pt x="551" y="181"/>
                      <a:pt x="550" y="181"/>
                    </a:cubicBezTo>
                    <a:cubicBezTo>
                      <a:pt x="546" y="180"/>
                      <a:pt x="546" y="180"/>
                      <a:pt x="546" y="180"/>
                    </a:cubicBezTo>
                    <a:cubicBezTo>
                      <a:pt x="547" y="175"/>
                      <a:pt x="547" y="175"/>
                      <a:pt x="547" y="175"/>
                    </a:cubicBezTo>
                    <a:cubicBezTo>
                      <a:pt x="551" y="175"/>
                      <a:pt x="551" y="175"/>
                      <a:pt x="551" y="175"/>
                    </a:cubicBezTo>
                    <a:cubicBezTo>
                      <a:pt x="551" y="175"/>
                      <a:pt x="552" y="175"/>
                      <a:pt x="552" y="175"/>
                    </a:cubicBezTo>
                    <a:lnTo>
                      <a:pt x="552" y="181"/>
                    </a:lnTo>
                    <a:close/>
                    <a:moveTo>
                      <a:pt x="380" y="179"/>
                    </a:moveTo>
                    <a:cubicBezTo>
                      <a:pt x="374" y="179"/>
                      <a:pt x="374" y="179"/>
                      <a:pt x="374" y="179"/>
                    </a:cubicBezTo>
                    <a:cubicBezTo>
                      <a:pt x="374" y="177"/>
                      <a:pt x="374" y="177"/>
                      <a:pt x="374" y="177"/>
                    </a:cubicBezTo>
                    <a:cubicBezTo>
                      <a:pt x="374" y="177"/>
                      <a:pt x="374" y="177"/>
                      <a:pt x="374" y="177"/>
                    </a:cubicBezTo>
                    <a:cubicBezTo>
                      <a:pt x="374" y="177"/>
                      <a:pt x="375" y="178"/>
                      <a:pt x="375" y="178"/>
                    </a:cubicBezTo>
                    <a:cubicBezTo>
                      <a:pt x="374" y="172"/>
                      <a:pt x="374" y="172"/>
                      <a:pt x="374" y="172"/>
                    </a:cubicBezTo>
                    <a:cubicBezTo>
                      <a:pt x="374" y="172"/>
                      <a:pt x="375" y="172"/>
                      <a:pt x="375" y="172"/>
                    </a:cubicBezTo>
                    <a:cubicBezTo>
                      <a:pt x="378" y="172"/>
                      <a:pt x="380" y="174"/>
                      <a:pt x="380" y="177"/>
                    </a:cubicBezTo>
                    <a:cubicBezTo>
                      <a:pt x="380" y="177"/>
                      <a:pt x="380" y="178"/>
                      <a:pt x="380" y="178"/>
                    </a:cubicBezTo>
                    <a:lnTo>
                      <a:pt x="380" y="179"/>
                    </a:lnTo>
                    <a:close/>
                    <a:moveTo>
                      <a:pt x="580" y="176"/>
                    </a:moveTo>
                    <a:cubicBezTo>
                      <a:pt x="575" y="173"/>
                      <a:pt x="575" y="173"/>
                      <a:pt x="575" y="173"/>
                    </a:cubicBezTo>
                    <a:cubicBezTo>
                      <a:pt x="576" y="172"/>
                      <a:pt x="576" y="172"/>
                      <a:pt x="576" y="171"/>
                    </a:cubicBezTo>
                    <a:cubicBezTo>
                      <a:pt x="576" y="170"/>
                      <a:pt x="576" y="170"/>
                      <a:pt x="576" y="169"/>
                    </a:cubicBezTo>
                    <a:cubicBezTo>
                      <a:pt x="582" y="168"/>
                      <a:pt x="582" y="168"/>
                      <a:pt x="582" y="168"/>
                    </a:cubicBezTo>
                    <a:cubicBezTo>
                      <a:pt x="582" y="169"/>
                      <a:pt x="582" y="169"/>
                      <a:pt x="582" y="169"/>
                    </a:cubicBezTo>
                    <a:cubicBezTo>
                      <a:pt x="582" y="170"/>
                      <a:pt x="582" y="171"/>
                      <a:pt x="582" y="172"/>
                    </a:cubicBezTo>
                    <a:cubicBezTo>
                      <a:pt x="581" y="174"/>
                      <a:pt x="581" y="175"/>
                      <a:pt x="580" y="176"/>
                    </a:cubicBezTo>
                    <a:close/>
                    <a:moveTo>
                      <a:pt x="207" y="168"/>
                    </a:moveTo>
                    <a:cubicBezTo>
                      <a:pt x="206" y="168"/>
                      <a:pt x="206" y="168"/>
                      <a:pt x="206" y="167"/>
                    </a:cubicBezTo>
                    <a:cubicBezTo>
                      <a:pt x="205" y="167"/>
                      <a:pt x="204" y="166"/>
                      <a:pt x="204" y="165"/>
                    </a:cubicBezTo>
                    <a:cubicBezTo>
                      <a:pt x="203" y="164"/>
                      <a:pt x="203" y="164"/>
                      <a:pt x="203" y="164"/>
                    </a:cubicBezTo>
                    <a:cubicBezTo>
                      <a:pt x="207" y="159"/>
                      <a:pt x="207" y="159"/>
                      <a:pt x="207" y="159"/>
                    </a:cubicBezTo>
                    <a:cubicBezTo>
                      <a:pt x="207" y="160"/>
                      <a:pt x="208" y="161"/>
                      <a:pt x="208" y="161"/>
                    </a:cubicBezTo>
                    <a:cubicBezTo>
                      <a:pt x="209" y="162"/>
                      <a:pt x="209" y="163"/>
                      <a:pt x="210" y="163"/>
                    </a:cubicBezTo>
                    <a:cubicBezTo>
                      <a:pt x="210" y="163"/>
                      <a:pt x="210" y="163"/>
                      <a:pt x="210" y="164"/>
                    </a:cubicBezTo>
                    <a:lnTo>
                      <a:pt x="207" y="168"/>
                    </a:lnTo>
                    <a:close/>
                    <a:moveTo>
                      <a:pt x="304" y="168"/>
                    </a:moveTo>
                    <a:cubicBezTo>
                      <a:pt x="302" y="167"/>
                      <a:pt x="300" y="164"/>
                      <a:pt x="299" y="163"/>
                    </a:cubicBezTo>
                    <a:cubicBezTo>
                      <a:pt x="303" y="160"/>
                      <a:pt x="303" y="160"/>
                      <a:pt x="303" y="160"/>
                    </a:cubicBezTo>
                    <a:cubicBezTo>
                      <a:pt x="305" y="162"/>
                      <a:pt x="306" y="163"/>
                      <a:pt x="307" y="163"/>
                    </a:cubicBezTo>
                    <a:lnTo>
                      <a:pt x="304" y="168"/>
                    </a:lnTo>
                    <a:close/>
                    <a:moveTo>
                      <a:pt x="193" y="166"/>
                    </a:moveTo>
                    <a:cubicBezTo>
                      <a:pt x="191" y="165"/>
                      <a:pt x="189" y="165"/>
                      <a:pt x="187" y="164"/>
                    </a:cubicBezTo>
                    <a:cubicBezTo>
                      <a:pt x="190" y="158"/>
                      <a:pt x="190" y="158"/>
                      <a:pt x="190" y="158"/>
                    </a:cubicBezTo>
                    <a:cubicBezTo>
                      <a:pt x="190" y="158"/>
                      <a:pt x="190" y="158"/>
                      <a:pt x="190" y="158"/>
                    </a:cubicBezTo>
                    <a:cubicBezTo>
                      <a:pt x="191" y="159"/>
                      <a:pt x="193" y="160"/>
                      <a:pt x="195" y="160"/>
                    </a:cubicBezTo>
                    <a:lnTo>
                      <a:pt x="193" y="166"/>
                    </a:lnTo>
                    <a:close/>
                    <a:moveTo>
                      <a:pt x="347" y="165"/>
                    </a:moveTo>
                    <a:cubicBezTo>
                      <a:pt x="347" y="164"/>
                      <a:pt x="347" y="164"/>
                      <a:pt x="345" y="163"/>
                    </a:cubicBezTo>
                    <a:cubicBezTo>
                      <a:pt x="348" y="158"/>
                      <a:pt x="348" y="158"/>
                      <a:pt x="348" y="158"/>
                    </a:cubicBezTo>
                    <a:cubicBezTo>
                      <a:pt x="352" y="160"/>
                      <a:pt x="353" y="163"/>
                      <a:pt x="353" y="164"/>
                    </a:cubicBezTo>
                    <a:lnTo>
                      <a:pt x="347" y="165"/>
                    </a:lnTo>
                    <a:close/>
                    <a:moveTo>
                      <a:pt x="316" y="165"/>
                    </a:moveTo>
                    <a:cubicBezTo>
                      <a:pt x="315" y="165"/>
                      <a:pt x="315" y="165"/>
                      <a:pt x="315" y="165"/>
                    </a:cubicBezTo>
                    <a:cubicBezTo>
                      <a:pt x="315" y="159"/>
                      <a:pt x="315" y="159"/>
                      <a:pt x="315" y="159"/>
                    </a:cubicBezTo>
                    <a:cubicBezTo>
                      <a:pt x="316" y="159"/>
                      <a:pt x="316" y="159"/>
                      <a:pt x="316" y="159"/>
                    </a:cubicBezTo>
                    <a:cubicBezTo>
                      <a:pt x="318" y="159"/>
                      <a:pt x="318" y="159"/>
                      <a:pt x="319" y="158"/>
                    </a:cubicBezTo>
                    <a:cubicBezTo>
                      <a:pt x="323" y="163"/>
                      <a:pt x="323" y="163"/>
                      <a:pt x="323" y="163"/>
                    </a:cubicBezTo>
                    <a:cubicBezTo>
                      <a:pt x="320" y="165"/>
                      <a:pt x="318" y="165"/>
                      <a:pt x="316" y="165"/>
                    </a:cubicBezTo>
                    <a:close/>
                    <a:moveTo>
                      <a:pt x="220" y="163"/>
                    </a:moveTo>
                    <a:cubicBezTo>
                      <a:pt x="219" y="163"/>
                      <a:pt x="218" y="163"/>
                      <a:pt x="217" y="162"/>
                    </a:cubicBezTo>
                    <a:cubicBezTo>
                      <a:pt x="214" y="157"/>
                      <a:pt x="214" y="157"/>
                      <a:pt x="214" y="157"/>
                    </a:cubicBezTo>
                    <a:cubicBezTo>
                      <a:pt x="216" y="156"/>
                      <a:pt x="219" y="156"/>
                      <a:pt x="221" y="158"/>
                    </a:cubicBezTo>
                    <a:cubicBezTo>
                      <a:pt x="221" y="158"/>
                      <a:pt x="219" y="158"/>
                      <a:pt x="219" y="158"/>
                    </a:cubicBezTo>
                    <a:cubicBezTo>
                      <a:pt x="223" y="162"/>
                      <a:pt x="223" y="162"/>
                      <a:pt x="223" y="162"/>
                    </a:cubicBezTo>
                    <a:cubicBezTo>
                      <a:pt x="222" y="163"/>
                      <a:pt x="221" y="163"/>
                      <a:pt x="220" y="163"/>
                    </a:cubicBezTo>
                    <a:close/>
                    <a:moveTo>
                      <a:pt x="335" y="161"/>
                    </a:moveTo>
                    <a:cubicBezTo>
                      <a:pt x="332" y="161"/>
                      <a:pt x="330" y="161"/>
                      <a:pt x="329" y="160"/>
                    </a:cubicBezTo>
                    <a:cubicBezTo>
                      <a:pt x="330" y="155"/>
                      <a:pt x="330" y="155"/>
                      <a:pt x="330" y="155"/>
                    </a:cubicBezTo>
                    <a:cubicBezTo>
                      <a:pt x="331" y="155"/>
                      <a:pt x="333" y="155"/>
                      <a:pt x="335" y="155"/>
                    </a:cubicBezTo>
                    <a:cubicBezTo>
                      <a:pt x="335" y="155"/>
                      <a:pt x="335" y="155"/>
                      <a:pt x="335" y="155"/>
                    </a:cubicBezTo>
                    <a:lnTo>
                      <a:pt x="335" y="161"/>
                    </a:lnTo>
                    <a:close/>
                    <a:moveTo>
                      <a:pt x="290" y="160"/>
                    </a:moveTo>
                    <a:cubicBezTo>
                      <a:pt x="288" y="160"/>
                      <a:pt x="287" y="159"/>
                      <a:pt x="285" y="159"/>
                    </a:cubicBezTo>
                    <a:cubicBezTo>
                      <a:pt x="285" y="158"/>
                      <a:pt x="284" y="158"/>
                      <a:pt x="283" y="157"/>
                    </a:cubicBezTo>
                    <a:cubicBezTo>
                      <a:pt x="287" y="153"/>
                      <a:pt x="287" y="153"/>
                      <a:pt x="287" y="153"/>
                    </a:cubicBezTo>
                    <a:cubicBezTo>
                      <a:pt x="287" y="153"/>
                      <a:pt x="288" y="153"/>
                      <a:pt x="288" y="154"/>
                    </a:cubicBezTo>
                    <a:cubicBezTo>
                      <a:pt x="289" y="154"/>
                      <a:pt x="290" y="154"/>
                      <a:pt x="291" y="155"/>
                    </a:cubicBezTo>
                    <a:lnTo>
                      <a:pt x="290" y="160"/>
                    </a:lnTo>
                    <a:close/>
                    <a:moveTo>
                      <a:pt x="175" y="160"/>
                    </a:moveTo>
                    <a:cubicBezTo>
                      <a:pt x="175" y="159"/>
                      <a:pt x="174" y="158"/>
                      <a:pt x="174" y="157"/>
                    </a:cubicBezTo>
                    <a:cubicBezTo>
                      <a:pt x="173" y="157"/>
                      <a:pt x="173" y="156"/>
                      <a:pt x="172" y="155"/>
                    </a:cubicBezTo>
                    <a:cubicBezTo>
                      <a:pt x="176" y="151"/>
                      <a:pt x="176" y="151"/>
                      <a:pt x="176" y="151"/>
                    </a:cubicBezTo>
                    <a:cubicBezTo>
                      <a:pt x="177" y="152"/>
                      <a:pt x="178" y="153"/>
                      <a:pt x="178" y="154"/>
                    </a:cubicBezTo>
                    <a:cubicBezTo>
                      <a:pt x="179" y="155"/>
                      <a:pt x="179" y="155"/>
                      <a:pt x="180" y="155"/>
                    </a:cubicBezTo>
                    <a:lnTo>
                      <a:pt x="175" y="160"/>
                    </a:lnTo>
                    <a:close/>
                    <a:moveTo>
                      <a:pt x="252" y="158"/>
                    </a:moveTo>
                    <a:cubicBezTo>
                      <a:pt x="250" y="153"/>
                      <a:pt x="250" y="153"/>
                      <a:pt x="250" y="153"/>
                    </a:cubicBezTo>
                    <a:cubicBezTo>
                      <a:pt x="252" y="151"/>
                      <a:pt x="254" y="150"/>
                      <a:pt x="256" y="150"/>
                    </a:cubicBezTo>
                    <a:cubicBezTo>
                      <a:pt x="257" y="156"/>
                      <a:pt x="257" y="156"/>
                      <a:pt x="257" y="156"/>
                    </a:cubicBezTo>
                    <a:cubicBezTo>
                      <a:pt x="256" y="156"/>
                      <a:pt x="254" y="157"/>
                      <a:pt x="252" y="158"/>
                    </a:cubicBezTo>
                    <a:close/>
                    <a:moveTo>
                      <a:pt x="575" y="157"/>
                    </a:moveTo>
                    <a:cubicBezTo>
                      <a:pt x="575" y="156"/>
                      <a:pt x="574" y="155"/>
                      <a:pt x="573" y="154"/>
                    </a:cubicBezTo>
                    <a:cubicBezTo>
                      <a:pt x="577" y="150"/>
                      <a:pt x="577" y="150"/>
                      <a:pt x="577" y="150"/>
                    </a:cubicBezTo>
                    <a:cubicBezTo>
                      <a:pt x="578" y="151"/>
                      <a:pt x="580" y="153"/>
                      <a:pt x="581" y="157"/>
                    </a:cubicBezTo>
                    <a:lnTo>
                      <a:pt x="575" y="157"/>
                    </a:lnTo>
                    <a:close/>
                    <a:moveTo>
                      <a:pt x="231" y="155"/>
                    </a:moveTo>
                    <a:cubicBezTo>
                      <a:pt x="229" y="150"/>
                      <a:pt x="229" y="150"/>
                      <a:pt x="229" y="150"/>
                    </a:cubicBezTo>
                    <a:cubicBezTo>
                      <a:pt x="231" y="149"/>
                      <a:pt x="232" y="148"/>
                      <a:pt x="232" y="148"/>
                    </a:cubicBezTo>
                    <a:cubicBezTo>
                      <a:pt x="237" y="150"/>
                      <a:pt x="237" y="150"/>
                      <a:pt x="237" y="150"/>
                    </a:cubicBezTo>
                    <a:cubicBezTo>
                      <a:pt x="237" y="153"/>
                      <a:pt x="234" y="154"/>
                      <a:pt x="231" y="155"/>
                    </a:cubicBezTo>
                    <a:close/>
                    <a:moveTo>
                      <a:pt x="563" y="154"/>
                    </a:moveTo>
                    <a:cubicBezTo>
                      <a:pt x="562" y="154"/>
                      <a:pt x="560" y="153"/>
                      <a:pt x="559" y="152"/>
                    </a:cubicBezTo>
                    <a:cubicBezTo>
                      <a:pt x="559" y="152"/>
                      <a:pt x="558" y="152"/>
                      <a:pt x="557" y="151"/>
                    </a:cubicBezTo>
                    <a:cubicBezTo>
                      <a:pt x="559" y="146"/>
                      <a:pt x="559" y="146"/>
                      <a:pt x="559" y="146"/>
                    </a:cubicBezTo>
                    <a:cubicBezTo>
                      <a:pt x="560" y="146"/>
                      <a:pt x="561" y="147"/>
                      <a:pt x="562" y="147"/>
                    </a:cubicBezTo>
                    <a:cubicBezTo>
                      <a:pt x="563" y="148"/>
                      <a:pt x="564" y="148"/>
                      <a:pt x="564" y="148"/>
                    </a:cubicBezTo>
                    <a:lnTo>
                      <a:pt x="563" y="154"/>
                    </a:lnTo>
                    <a:close/>
                    <a:moveTo>
                      <a:pt x="240" y="152"/>
                    </a:moveTo>
                    <a:cubicBezTo>
                      <a:pt x="239" y="150"/>
                      <a:pt x="238" y="148"/>
                      <a:pt x="238" y="146"/>
                    </a:cubicBezTo>
                    <a:cubicBezTo>
                      <a:pt x="244" y="145"/>
                      <a:pt x="244" y="145"/>
                      <a:pt x="244" y="145"/>
                    </a:cubicBezTo>
                    <a:cubicBezTo>
                      <a:pt x="244" y="147"/>
                      <a:pt x="245" y="148"/>
                      <a:pt x="245" y="150"/>
                    </a:cubicBezTo>
                    <a:lnTo>
                      <a:pt x="240" y="152"/>
                    </a:lnTo>
                    <a:close/>
                    <a:moveTo>
                      <a:pt x="266" y="151"/>
                    </a:moveTo>
                    <a:cubicBezTo>
                      <a:pt x="262" y="148"/>
                      <a:pt x="262" y="148"/>
                      <a:pt x="262" y="148"/>
                    </a:cubicBezTo>
                    <a:cubicBezTo>
                      <a:pt x="263" y="146"/>
                      <a:pt x="266" y="145"/>
                      <a:pt x="269" y="145"/>
                    </a:cubicBezTo>
                    <a:cubicBezTo>
                      <a:pt x="269" y="148"/>
                      <a:pt x="269" y="148"/>
                      <a:pt x="269" y="148"/>
                    </a:cubicBezTo>
                    <a:cubicBezTo>
                      <a:pt x="269" y="151"/>
                      <a:pt x="269" y="151"/>
                      <a:pt x="269" y="151"/>
                    </a:cubicBezTo>
                    <a:cubicBezTo>
                      <a:pt x="267" y="151"/>
                      <a:pt x="266" y="151"/>
                      <a:pt x="266" y="151"/>
                    </a:cubicBezTo>
                    <a:close/>
                    <a:moveTo>
                      <a:pt x="162" y="150"/>
                    </a:moveTo>
                    <a:cubicBezTo>
                      <a:pt x="161" y="149"/>
                      <a:pt x="159" y="148"/>
                      <a:pt x="157" y="147"/>
                    </a:cubicBezTo>
                    <a:cubicBezTo>
                      <a:pt x="160" y="142"/>
                      <a:pt x="160" y="142"/>
                      <a:pt x="160" y="142"/>
                    </a:cubicBezTo>
                    <a:cubicBezTo>
                      <a:pt x="162" y="143"/>
                      <a:pt x="163" y="144"/>
                      <a:pt x="165" y="145"/>
                    </a:cubicBezTo>
                    <a:lnTo>
                      <a:pt x="162" y="150"/>
                    </a:lnTo>
                    <a:close/>
                    <a:moveTo>
                      <a:pt x="545" y="148"/>
                    </a:moveTo>
                    <a:cubicBezTo>
                      <a:pt x="545" y="147"/>
                      <a:pt x="545" y="145"/>
                      <a:pt x="545" y="142"/>
                    </a:cubicBezTo>
                    <a:cubicBezTo>
                      <a:pt x="551" y="142"/>
                      <a:pt x="551" y="142"/>
                      <a:pt x="551" y="142"/>
                    </a:cubicBezTo>
                    <a:cubicBezTo>
                      <a:pt x="551" y="143"/>
                      <a:pt x="551" y="146"/>
                      <a:pt x="551" y="147"/>
                    </a:cubicBezTo>
                    <a:lnTo>
                      <a:pt x="545" y="148"/>
                    </a:lnTo>
                    <a:close/>
                    <a:moveTo>
                      <a:pt x="281" y="146"/>
                    </a:moveTo>
                    <a:cubicBezTo>
                      <a:pt x="278" y="140"/>
                      <a:pt x="278" y="140"/>
                      <a:pt x="278" y="140"/>
                    </a:cubicBezTo>
                    <a:cubicBezTo>
                      <a:pt x="279" y="140"/>
                      <a:pt x="281" y="139"/>
                      <a:pt x="282" y="139"/>
                    </a:cubicBezTo>
                    <a:cubicBezTo>
                      <a:pt x="285" y="139"/>
                      <a:pt x="287" y="141"/>
                      <a:pt x="287" y="144"/>
                    </a:cubicBezTo>
                    <a:cubicBezTo>
                      <a:pt x="281" y="144"/>
                      <a:pt x="281" y="144"/>
                      <a:pt x="281" y="144"/>
                    </a:cubicBezTo>
                    <a:cubicBezTo>
                      <a:pt x="281" y="145"/>
                      <a:pt x="282" y="145"/>
                      <a:pt x="282" y="145"/>
                    </a:cubicBezTo>
                    <a:cubicBezTo>
                      <a:pt x="282" y="145"/>
                      <a:pt x="282" y="145"/>
                      <a:pt x="282" y="145"/>
                    </a:cubicBezTo>
                    <a:cubicBezTo>
                      <a:pt x="282" y="145"/>
                      <a:pt x="282" y="145"/>
                      <a:pt x="281" y="146"/>
                    </a:cubicBezTo>
                    <a:close/>
                    <a:moveTo>
                      <a:pt x="232" y="140"/>
                    </a:moveTo>
                    <a:cubicBezTo>
                      <a:pt x="227" y="138"/>
                      <a:pt x="227" y="138"/>
                      <a:pt x="227" y="138"/>
                    </a:cubicBezTo>
                    <a:cubicBezTo>
                      <a:pt x="228" y="137"/>
                      <a:pt x="229" y="136"/>
                      <a:pt x="230" y="135"/>
                    </a:cubicBezTo>
                    <a:cubicBezTo>
                      <a:pt x="232" y="134"/>
                      <a:pt x="233" y="133"/>
                      <a:pt x="235" y="134"/>
                    </a:cubicBezTo>
                    <a:cubicBezTo>
                      <a:pt x="235" y="139"/>
                      <a:pt x="235" y="139"/>
                      <a:pt x="235" y="139"/>
                    </a:cubicBezTo>
                    <a:cubicBezTo>
                      <a:pt x="234" y="139"/>
                      <a:pt x="234" y="140"/>
                      <a:pt x="233" y="140"/>
                    </a:cubicBezTo>
                    <a:cubicBezTo>
                      <a:pt x="233" y="140"/>
                      <a:pt x="232" y="140"/>
                      <a:pt x="232" y="140"/>
                    </a:cubicBezTo>
                    <a:close/>
                    <a:moveTo>
                      <a:pt x="147" y="138"/>
                    </a:moveTo>
                    <a:cubicBezTo>
                      <a:pt x="147" y="137"/>
                      <a:pt x="147" y="137"/>
                      <a:pt x="147" y="137"/>
                    </a:cubicBezTo>
                    <a:cubicBezTo>
                      <a:pt x="147" y="135"/>
                      <a:pt x="148" y="133"/>
                      <a:pt x="149" y="130"/>
                    </a:cubicBezTo>
                    <a:cubicBezTo>
                      <a:pt x="154" y="134"/>
                      <a:pt x="154" y="134"/>
                      <a:pt x="154" y="134"/>
                    </a:cubicBezTo>
                    <a:cubicBezTo>
                      <a:pt x="153" y="135"/>
                      <a:pt x="153" y="136"/>
                      <a:pt x="153" y="137"/>
                    </a:cubicBezTo>
                    <a:lnTo>
                      <a:pt x="147" y="138"/>
                    </a:lnTo>
                    <a:close/>
                    <a:moveTo>
                      <a:pt x="545" y="132"/>
                    </a:moveTo>
                    <a:cubicBezTo>
                      <a:pt x="545" y="132"/>
                      <a:pt x="544" y="132"/>
                      <a:pt x="543" y="131"/>
                    </a:cubicBezTo>
                    <a:cubicBezTo>
                      <a:pt x="543" y="131"/>
                      <a:pt x="543" y="131"/>
                      <a:pt x="542" y="131"/>
                    </a:cubicBezTo>
                    <a:cubicBezTo>
                      <a:pt x="542" y="125"/>
                      <a:pt x="542" y="125"/>
                      <a:pt x="542" y="125"/>
                    </a:cubicBezTo>
                    <a:cubicBezTo>
                      <a:pt x="544" y="125"/>
                      <a:pt x="545" y="126"/>
                      <a:pt x="546" y="126"/>
                    </a:cubicBezTo>
                    <a:cubicBezTo>
                      <a:pt x="548" y="127"/>
                      <a:pt x="549" y="128"/>
                      <a:pt x="549" y="128"/>
                    </a:cubicBezTo>
                    <a:lnTo>
                      <a:pt x="545" y="132"/>
                    </a:lnTo>
                    <a:close/>
                    <a:moveTo>
                      <a:pt x="530" y="130"/>
                    </a:moveTo>
                    <a:cubicBezTo>
                      <a:pt x="527" y="130"/>
                      <a:pt x="524" y="130"/>
                      <a:pt x="523" y="128"/>
                    </a:cubicBezTo>
                    <a:cubicBezTo>
                      <a:pt x="527" y="124"/>
                      <a:pt x="527" y="124"/>
                      <a:pt x="527" y="124"/>
                    </a:cubicBezTo>
                    <a:cubicBezTo>
                      <a:pt x="527" y="124"/>
                      <a:pt x="528" y="124"/>
                      <a:pt x="530" y="124"/>
                    </a:cubicBezTo>
                    <a:lnTo>
                      <a:pt x="530" y="130"/>
                    </a:lnTo>
                    <a:close/>
                    <a:moveTo>
                      <a:pt x="613" y="129"/>
                    </a:moveTo>
                    <a:cubicBezTo>
                      <a:pt x="610" y="127"/>
                      <a:pt x="609" y="126"/>
                      <a:pt x="608" y="122"/>
                    </a:cubicBezTo>
                    <a:cubicBezTo>
                      <a:pt x="614" y="122"/>
                      <a:pt x="614" y="122"/>
                      <a:pt x="614" y="122"/>
                    </a:cubicBezTo>
                    <a:cubicBezTo>
                      <a:pt x="614" y="122"/>
                      <a:pt x="614" y="123"/>
                      <a:pt x="616" y="124"/>
                    </a:cubicBezTo>
                    <a:lnTo>
                      <a:pt x="613" y="129"/>
                    </a:lnTo>
                    <a:close/>
                    <a:moveTo>
                      <a:pt x="587" y="127"/>
                    </a:moveTo>
                    <a:cubicBezTo>
                      <a:pt x="585" y="127"/>
                      <a:pt x="583" y="126"/>
                      <a:pt x="581" y="126"/>
                    </a:cubicBezTo>
                    <a:cubicBezTo>
                      <a:pt x="583" y="120"/>
                      <a:pt x="583" y="120"/>
                      <a:pt x="583" y="120"/>
                    </a:cubicBezTo>
                    <a:cubicBezTo>
                      <a:pt x="585" y="121"/>
                      <a:pt x="586" y="121"/>
                      <a:pt x="588" y="121"/>
                    </a:cubicBezTo>
                    <a:cubicBezTo>
                      <a:pt x="589" y="127"/>
                      <a:pt x="589" y="127"/>
                      <a:pt x="589" y="127"/>
                    </a:cubicBezTo>
                    <a:cubicBezTo>
                      <a:pt x="588" y="127"/>
                      <a:pt x="587" y="127"/>
                      <a:pt x="587" y="127"/>
                    </a:cubicBezTo>
                    <a:close/>
                    <a:moveTo>
                      <a:pt x="627" y="126"/>
                    </a:moveTo>
                    <a:cubicBezTo>
                      <a:pt x="623" y="121"/>
                      <a:pt x="623" y="121"/>
                      <a:pt x="623" y="121"/>
                    </a:cubicBezTo>
                    <a:cubicBezTo>
                      <a:pt x="624" y="121"/>
                      <a:pt x="624" y="121"/>
                      <a:pt x="624" y="121"/>
                    </a:cubicBezTo>
                    <a:cubicBezTo>
                      <a:pt x="625" y="119"/>
                      <a:pt x="627" y="119"/>
                      <a:pt x="628" y="119"/>
                    </a:cubicBezTo>
                    <a:cubicBezTo>
                      <a:pt x="629" y="118"/>
                      <a:pt x="629" y="118"/>
                      <a:pt x="629" y="118"/>
                    </a:cubicBezTo>
                    <a:cubicBezTo>
                      <a:pt x="631" y="124"/>
                      <a:pt x="631" y="124"/>
                      <a:pt x="631" y="124"/>
                    </a:cubicBezTo>
                    <a:cubicBezTo>
                      <a:pt x="631" y="124"/>
                      <a:pt x="630" y="124"/>
                      <a:pt x="630" y="124"/>
                    </a:cubicBezTo>
                    <a:cubicBezTo>
                      <a:pt x="629" y="124"/>
                      <a:pt x="628" y="125"/>
                      <a:pt x="627" y="125"/>
                    </a:cubicBezTo>
                    <a:lnTo>
                      <a:pt x="627" y="126"/>
                    </a:lnTo>
                    <a:close/>
                    <a:moveTo>
                      <a:pt x="600" y="125"/>
                    </a:moveTo>
                    <a:cubicBezTo>
                      <a:pt x="599" y="119"/>
                      <a:pt x="599" y="119"/>
                      <a:pt x="599" y="119"/>
                    </a:cubicBezTo>
                    <a:cubicBezTo>
                      <a:pt x="600" y="119"/>
                      <a:pt x="601" y="118"/>
                      <a:pt x="601" y="118"/>
                    </a:cubicBezTo>
                    <a:cubicBezTo>
                      <a:pt x="602" y="117"/>
                      <a:pt x="602" y="117"/>
                      <a:pt x="603" y="117"/>
                    </a:cubicBezTo>
                    <a:cubicBezTo>
                      <a:pt x="606" y="121"/>
                      <a:pt x="606" y="121"/>
                      <a:pt x="606" y="121"/>
                    </a:cubicBezTo>
                    <a:cubicBezTo>
                      <a:pt x="606" y="121"/>
                      <a:pt x="606" y="122"/>
                      <a:pt x="605" y="122"/>
                    </a:cubicBezTo>
                    <a:cubicBezTo>
                      <a:pt x="604" y="123"/>
                      <a:pt x="602" y="124"/>
                      <a:pt x="600" y="125"/>
                    </a:cubicBezTo>
                    <a:close/>
                    <a:moveTo>
                      <a:pt x="162" y="125"/>
                    </a:moveTo>
                    <a:cubicBezTo>
                      <a:pt x="159" y="123"/>
                      <a:pt x="159" y="123"/>
                      <a:pt x="159" y="123"/>
                    </a:cubicBezTo>
                    <a:cubicBezTo>
                      <a:pt x="157" y="124"/>
                      <a:pt x="157" y="124"/>
                      <a:pt x="157" y="124"/>
                    </a:cubicBezTo>
                    <a:cubicBezTo>
                      <a:pt x="157" y="123"/>
                      <a:pt x="157" y="123"/>
                      <a:pt x="157" y="123"/>
                    </a:cubicBezTo>
                    <a:cubicBezTo>
                      <a:pt x="156" y="121"/>
                      <a:pt x="156" y="120"/>
                      <a:pt x="156" y="118"/>
                    </a:cubicBezTo>
                    <a:cubicBezTo>
                      <a:pt x="156" y="118"/>
                      <a:pt x="156" y="118"/>
                      <a:pt x="156" y="117"/>
                    </a:cubicBezTo>
                    <a:cubicBezTo>
                      <a:pt x="162" y="118"/>
                      <a:pt x="162" y="118"/>
                      <a:pt x="162" y="118"/>
                    </a:cubicBezTo>
                    <a:cubicBezTo>
                      <a:pt x="161" y="118"/>
                      <a:pt x="161" y="118"/>
                      <a:pt x="161" y="118"/>
                    </a:cubicBezTo>
                    <a:cubicBezTo>
                      <a:pt x="161" y="119"/>
                      <a:pt x="162" y="120"/>
                      <a:pt x="162" y="120"/>
                    </a:cubicBezTo>
                    <a:cubicBezTo>
                      <a:pt x="162" y="121"/>
                      <a:pt x="162" y="121"/>
                      <a:pt x="163" y="122"/>
                    </a:cubicBezTo>
                    <a:cubicBezTo>
                      <a:pt x="163" y="123"/>
                      <a:pt x="163" y="123"/>
                      <a:pt x="163" y="123"/>
                    </a:cubicBezTo>
                    <a:cubicBezTo>
                      <a:pt x="163" y="123"/>
                      <a:pt x="163" y="124"/>
                      <a:pt x="162" y="125"/>
                    </a:cubicBezTo>
                    <a:close/>
                    <a:moveTo>
                      <a:pt x="157" y="122"/>
                    </a:moveTo>
                    <a:cubicBezTo>
                      <a:pt x="157" y="122"/>
                      <a:pt x="157" y="122"/>
                      <a:pt x="157" y="123"/>
                    </a:cubicBezTo>
                    <a:cubicBezTo>
                      <a:pt x="159" y="123"/>
                      <a:pt x="159" y="123"/>
                      <a:pt x="159" y="123"/>
                    </a:cubicBezTo>
                    <a:lnTo>
                      <a:pt x="157" y="122"/>
                    </a:lnTo>
                    <a:close/>
                    <a:moveTo>
                      <a:pt x="571" y="123"/>
                    </a:moveTo>
                    <a:cubicBezTo>
                      <a:pt x="570" y="123"/>
                      <a:pt x="570" y="123"/>
                      <a:pt x="570" y="123"/>
                    </a:cubicBezTo>
                    <a:cubicBezTo>
                      <a:pt x="569" y="123"/>
                      <a:pt x="567" y="123"/>
                      <a:pt x="565" y="123"/>
                    </a:cubicBezTo>
                    <a:cubicBezTo>
                      <a:pt x="566" y="117"/>
                      <a:pt x="566" y="117"/>
                      <a:pt x="566" y="117"/>
                    </a:cubicBezTo>
                    <a:cubicBezTo>
                      <a:pt x="567" y="117"/>
                      <a:pt x="569" y="117"/>
                      <a:pt x="570" y="117"/>
                    </a:cubicBezTo>
                    <a:cubicBezTo>
                      <a:pt x="571" y="117"/>
                      <a:pt x="571" y="117"/>
                      <a:pt x="571" y="117"/>
                    </a:cubicBezTo>
                    <a:lnTo>
                      <a:pt x="571" y="123"/>
                    </a:lnTo>
                    <a:close/>
                    <a:moveTo>
                      <a:pt x="553" y="121"/>
                    </a:moveTo>
                    <a:cubicBezTo>
                      <a:pt x="551" y="120"/>
                      <a:pt x="550" y="120"/>
                      <a:pt x="549" y="120"/>
                    </a:cubicBezTo>
                    <a:cubicBezTo>
                      <a:pt x="548" y="114"/>
                      <a:pt x="548" y="114"/>
                      <a:pt x="548" y="114"/>
                    </a:cubicBezTo>
                    <a:cubicBezTo>
                      <a:pt x="549" y="114"/>
                      <a:pt x="549" y="114"/>
                      <a:pt x="549" y="114"/>
                    </a:cubicBezTo>
                    <a:cubicBezTo>
                      <a:pt x="550" y="114"/>
                      <a:pt x="552" y="115"/>
                      <a:pt x="554" y="115"/>
                    </a:cubicBezTo>
                    <a:lnTo>
                      <a:pt x="553" y="121"/>
                    </a:lnTo>
                    <a:close/>
                    <a:moveTo>
                      <a:pt x="531" y="121"/>
                    </a:moveTo>
                    <a:cubicBezTo>
                      <a:pt x="530" y="115"/>
                      <a:pt x="530" y="115"/>
                      <a:pt x="530" y="115"/>
                    </a:cubicBezTo>
                    <a:cubicBezTo>
                      <a:pt x="532" y="115"/>
                      <a:pt x="533" y="115"/>
                      <a:pt x="534" y="115"/>
                    </a:cubicBezTo>
                    <a:cubicBezTo>
                      <a:pt x="534" y="115"/>
                      <a:pt x="535" y="115"/>
                      <a:pt x="536" y="115"/>
                    </a:cubicBezTo>
                    <a:cubicBezTo>
                      <a:pt x="537" y="120"/>
                      <a:pt x="537" y="120"/>
                      <a:pt x="537" y="120"/>
                    </a:cubicBezTo>
                    <a:cubicBezTo>
                      <a:pt x="535" y="120"/>
                      <a:pt x="534" y="120"/>
                      <a:pt x="534" y="120"/>
                    </a:cubicBezTo>
                    <a:cubicBezTo>
                      <a:pt x="533" y="120"/>
                      <a:pt x="532" y="121"/>
                      <a:pt x="531" y="121"/>
                    </a:cubicBezTo>
                    <a:close/>
                    <a:moveTo>
                      <a:pt x="642" y="118"/>
                    </a:moveTo>
                    <a:cubicBezTo>
                      <a:pt x="640" y="113"/>
                      <a:pt x="640" y="113"/>
                      <a:pt x="640" y="113"/>
                    </a:cubicBezTo>
                    <a:cubicBezTo>
                      <a:pt x="640" y="113"/>
                      <a:pt x="640" y="113"/>
                      <a:pt x="640" y="113"/>
                    </a:cubicBezTo>
                    <a:lnTo>
                      <a:pt x="642" y="118"/>
                    </a:lnTo>
                    <a:close/>
                    <a:moveTo>
                      <a:pt x="154" y="108"/>
                    </a:moveTo>
                    <a:cubicBezTo>
                      <a:pt x="154" y="107"/>
                      <a:pt x="153" y="107"/>
                      <a:pt x="153" y="107"/>
                    </a:cubicBezTo>
                    <a:cubicBezTo>
                      <a:pt x="153" y="105"/>
                      <a:pt x="153" y="104"/>
                      <a:pt x="153" y="103"/>
                    </a:cubicBezTo>
                    <a:cubicBezTo>
                      <a:pt x="153" y="101"/>
                      <a:pt x="154" y="100"/>
                      <a:pt x="155" y="99"/>
                    </a:cubicBezTo>
                    <a:cubicBezTo>
                      <a:pt x="158" y="103"/>
                      <a:pt x="158" y="103"/>
                      <a:pt x="158" y="103"/>
                    </a:cubicBezTo>
                    <a:cubicBezTo>
                      <a:pt x="158" y="103"/>
                      <a:pt x="159" y="103"/>
                      <a:pt x="159" y="103"/>
                    </a:cubicBezTo>
                    <a:cubicBezTo>
                      <a:pt x="159" y="103"/>
                      <a:pt x="159" y="104"/>
                      <a:pt x="159" y="105"/>
                    </a:cubicBezTo>
                    <a:cubicBezTo>
                      <a:pt x="159" y="106"/>
                      <a:pt x="159" y="106"/>
                      <a:pt x="159" y="106"/>
                    </a:cubicBezTo>
                    <a:lnTo>
                      <a:pt x="154" y="108"/>
                    </a:lnTo>
                    <a:close/>
                    <a:moveTo>
                      <a:pt x="158" y="96"/>
                    </a:moveTo>
                    <a:cubicBezTo>
                      <a:pt x="157" y="96"/>
                      <a:pt x="155" y="95"/>
                      <a:pt x="153" y="94"/>
                    </a:cubicBezTo>
                    <a:cubicBezTo>
                      <a:pt x="156" y="88"/>
                      <a:pt x="156" y="88"/>
                      <a:pt x="156" y="88"/>
                    </a:cubicBezTo>
                    <a:cubicBezTo>
                      <a:pt x="158" y="90"/>
                      <a:pt x="160" y="91"/>
                      <a:pt x="161" y="92"/>
                    </a:cubicBezTo>
                    <a:lnTo>
                      <a:pt x="158" y="96"/>
                    </a:lnTo>
                    <a:close/>
                    <a:moveTo>
                      <a:pt x="142" y="86"/>
                    </a:moveTo>
                    <a:cubicBezTo>
                      <a:pt x="141" y="84"/>
                      <a:pt x="140" y="82"/>
                      <a:pt x="140" y="79"/>
                    </a:cubicBezTo>
                    <a:cubicBezTo>
                      <a:pt x="146" y="79"/>
                      <a:pt x="146" y="79"/>
                      <a:pt x="146" y="79"/>
                    </a:cubicBezTo>
                    <a:cubicBezTo>
                      <a:pt x="146" y="81"/>
                      <a:pt x="146" y="82"/>
                      <a:pt x="147" y="83"/>
                    </a:cubicBezTo>
                    <a:lnTo>
                      <a:pt x="142" y="86"/>
                    </a:lnTo>
                    <a:close/>
                    <a:moveTo>
                      <a:pt x="140" y="70"/>
                    </a:moveTo>
                    <a:cubicBezTo>
                      <a:pt x="140" y="69"/>
                      <a:pt x="139" y="68"/>
                      <a:pt x="137" y="68"/>
                    </a:cubicBezTo>
                    <a:cubicBezTo>
                      <a:pt x="139" y="62"/>
                      <a:pt x="139" y="62"/>
                      <a:pt x="139" y="62"/>
                    </a:cubicBezTo>
                    <a:cubicBezTo>
                      <a:pt x="142" y="63"/>
                      <a:pt x="144" y="64"/>
                      <a:pt x="145" y="66"/>
                    </a:cubicBezTo>
                    <a:lnTo>
                      <a:pt x="140" y="70"/>
                    </a:lnTo>
                    <a:close/>
                    <a:moveTo>
                      <a:pt x="120" y="68"/>
                    </a:moveTo>
                    <a:cubicBezTo>
                      <a:pt x="120" y="62"/>
                      <a:pt x="120" y="62"/>
                      <a:pt x="120" y="62"/>
                    </a:cubicBezTo>
                    <a:cubicBezTo>
                      <a:pt x="122" y="62"/>
                      <a:pt x="124" y="62"/>
                      <a:pt x="126" y="61"/>
                    </a:cubicBezTo>
                    <a:cubicBezTo>
                      <a:pt x="127" y="67"/>
                      <a:pt x="127" y="67"/>
                      <a:pt x="127" y="67"/>
                    </a:cubicBezTo>
                    <a:cubicBezTo>
                      <a:pt x="125" y="67"/>
                      <a:pt x="122" y="68"/>
                      <a:pt x="120" y="68"/>
                    </a:cubicBezTo>
                    <a:close/>
                    <a:moveTo>
                      <a:pt x="105" y="64"/>
                    </a:moveTo>
                    <a:cubicBezTo>
                      <a:pt x="103" y="59"/>
                      <a:pt x="103" y="59"/>
                      <a:pt x="103" y="59"/>
                    </a:cubicBezTo>
                    <a:cubicBezTo>
                      <a:pt x="104" y="58"/>
                      <a:pt x="104" y="58"/>
                      <a:pt x="104" y="58"/>
                    </a:cubicBezTo>
                    <a:cubicBezTo>
                      <a:pt x="105" y="58"/>
                      <a:pt x="106" y="58"/>
                      <a:pt x="108" y="58"/>
                    </a:cubicBezTo>
                    <a:cubicBezTo>
                      <a:pt x="108" y="58"/>
                      <a:pt x="108" y="58"/>
                      <a:pt x="108" y="58"/>
                    </a:cubicBezTo>
                    <a:cubicBezTo>
                      <a:pt x="109" y="58"/>
                      <a:pt x="110" y="58"/>
                      <a:pt x="111" y="59"/>
                    </a:cubicBezTo>
                    <a:cubicBezTo>
                      <a:pt x="108" y="64"/>
                      <a:pt x="108" y="64"/>
                      <a:pt x="108" y="64"/>
                    </a:cubicBezTo>
                    <a:cubicBezTo>
                      <a:pt x="108" y="64"/>
                      <a:pt x="108" y="63"/>
                      <a:pt x="108" y="64"/>
                    </a:cubicBezTo>
                    <a:cubicBezTo>
                      <a:pt x="107" y="64"/>
                      <a:pt x="106" y="64"/>
                      <a:pt x="105" y="64"/>
                    </a:cubicBezTo>
                    <a:close/>
                    <a:moveTo>
                      <a:pt x="87" y="59"/>
                    </a:moveTo>
                    <a:cubicBezTo>
                      <a:pt x="86" y="59"/>
                      <a:pt x="83" y="59"/>
                      <a:pt x="81" y="58"/>
                    </a:cubicBezTo>
                    <a:cubicBezTo>
                      <a:pt x="83" y="52"/>
                      <a:pt x="83" y="52"/>
                      <a:pt x="83" y="52"/>
                    </a:cubicBezTo>
                    <a:cubicBezTo>
                      <a:pt x="85" y="53"/>
                      <a:pt x="86" y="53"/>
                      <a:pt x="88" y="53"/>
                    </a:cubicBezTo>
                    <a:lnTo>
                      <a:pt x="87" y="59"/>
                    </a:lnTo>
                    <a:close/>
                    <a:moveTo>
                      <a:pt x="100" y="56"/>
                    </a:moveTo>
                    <a:cubicBezTo>
                      <a:pt x="95" y="55"/>
                      <a:pt x="95" y="55"/>
                      <a:pt x="95" y="55"/>
                    </a:cubicBezTo>
                    <a:cubicBezTo>
                      <a:pt x="95" y="54"/>
                      <a:pt x="95" y="54"/>
                      <a:pt x="95" y="54"/>
                    </a:cubicBezTo>
                    <a:cubicBezTo>
                      <a:pt x="95" y="53"/>
                      <a:pt x="95" y="52"/>
                      <a:pt x="95" y="52"/>
                    </a:cubicBezTo>
                    <a:cubicBezTo>
                      <a:pt x="95" y="52"/>
                      <a:pt x="96" y="53"/>
                      <a:pt x="97" y="53"/>
                    </a:cubicBezTo>
                    <a:cubicBezTo>
                      <a:pt x="97" y="48"/>
                      <a:pt x="97" y="48"/>
                      <a:pt x="97" y="48"/>
                    </a:cubicBezTo>
                    <a:cubicBezTo>
                      <a:pt x="100" y="48"/>
                      <a:pt x="101" y="50"/>
                      <a:pt x="101" y="52"/>
                    </a:cubicBezTo>
                    <a:cubicBezTo>
                      <a:pt x="101" y="52"/>
                      <a:pt x="101" y="53"/>
                      <a:pt x="101" y="53"/>
                    </a:cubicBezTo>
                    <a:cubicBezTo>
                      <a:pt x="101" y="53"/>
                      <a:pt x="101" y="54"/>
                      <a:pt x="101" y="55"/>
                    </a:cubicBezTo>
                    <a:lnTo>
                      <a:pt x="100" y="56"/>
                    </a:lnTo>
                    <a:close/>
                    <a:moveTo>
                      <a:pt x="70" y="49"/>
                    </a:moveTo>
                    <a:cubicBezTo>
                      <a:pt x="69" y="49"/>
                      <a:pt x="69" y="48"/>
                      <a:pt x="69" y="47"/>
                    </a:cubicBezTo>
                    <a:cubicBezTo>
                      <a:pt x="69" y="47"/>
                      <a:pt x="69" y="46"/>
                      <a:pt x="69" y="45"/>
                    </a:cubicBezTo>
                    <a:cubicBezTo>
                      <a:pt x="70" y="45"/>
                      <a:pt x="70" y="45"/>
                      <a:pt x="70" y="44"/>
                    </a:cubicBezTo>
                    <a:cubicBezTo>
                      <a:pt x="70" y="44"/>
                      <a:pt x="70" y="44"/>
                      <a:pt x="70" y="43"/>
                    </a:cubicBezTo>
                    <a:cubicBezTo>
                      <a:pt x="75" y="43"/>
                      <a:pt x="75" y="43"/>
                      <a:pt x="75" y="43"/>
                    </a:cubicBezTo>
                    <a:cubicBezTo>
                      <a:pt x="75" y="43"/>
                      <a:pt x="75" y="44"/>
                      <a:pt x="75" y="45"/>
                    </a:cubicBezTo>
                    <a:cubicBezTo>
                      <a:pt x="75" y="45"/>
                      <a:pt x="75" y="46"/>
                      <a:pt x="75" y="46"/>
                    </a:cubicBezTo>
                    <a:cubicBezTo>
                      <a:pt x="75" y="46"/>
                      <a:pt x="75" y="47"/>
                      <a:pt x="75" y="47"/>
                    </a:cubicBezTo>
                    <a:cubicBezTo>
                      <a:pt x="75" y="47"/>
                      <a:pt x="75" y="48"/>
                      <a:pt x="75" y="48"/>
                    </a:cubicBezTo>
                    <a:lnTo>
                      <a:pt x="70" y="49"/>
                    </a:lnTo>
                    <a:close/>
                    <a:moveTo>
                      <a:pt x="6" y="33"/>
                    </a:moveTo>
                    <a:cubicBezTo>
                      <a:pt x="2" y="33"/>
                      <a:pt x="0" y="32"/>
                      <a:pt x="0" y="32"/>
                    </a:cubicBezTo>
                    <a:cubicBezTo>
                      <a:pt x="1" y="26"/>
                      <a:pt x="1" y="26"/>
                      <a:pt x="1" y="26"/>
                    </a:cubicBezTo>
                    <a:cubicBezTo>
                      <a:pt x="1" y="26"/>
                      <a:pt x="3" y="27"/>
                      <a:pt x="6" y="27"/>
                    </a:cubicBezTo>
                    <a:lnTo>
                      <a:pt x="6" y="33"/>
                    </a:lnTo>
                    <a:close/>
                    <a:moveTo>
                      <a:pt x="72" y="33"/>
                    </a:moveTo>
                    <a:cubicBezTo>
                      <a:pt x="67" y="31"/>
                      <a:pt x="67" y="31"/>
                      <a:pt x="67" y="31"/>
                    </a:cubicBezTo>
                    <a:cubicBezTo>
                      <a:pt x="67" y="31"/>
                      <a:pt x="67" y="30"/>
                      <a:pt x="67" y="30"/>
                    </a:cubicBezTo>
                    <a:cubicBezTo>
                      <a:pt x="67" y="28"/>
                      <a:pt x="68" y="27"/>
                      <a:pt x="68" y="26"/>
                    </a:cubicBezTo>
                    <a:cubicBezTo>
                      <a:pt x="74" y="27"/>
                      <a:pt x="74" y="27"/>
                      <a:pt x="74" y="27"/>
                    </a:cubicBezTo>
                    <a:cubicBezTo>
                      <a:pt x="73" y="29"/>
                      <a:pt x="73" y="30"/>
                      <a:pt x="73" y="31"/>
                    </a:cubicBezTo>
                    <a:cubicBezTo>
                      <a:pt x="72" y="32"/>
                      <a:pt x="72" y="32"/>
                      <a:pt x="72" y="33"/>
                    </a:cubicBezTo>
                    <a:close/>
                    <a:moveTo>
                      <a:pt x="18" y="28"/>
                    </a:moveTo>
                    <a:cubicBezTo>
                      <a:pt x="13" y="25"/>
                      <a:pt x="13" y="25"/>
                      <a:pt x="13" y="25"/>
                    </a:cubicBezTo>
                    <a:cubicBezTo>
                      <a:pt x="14" y="23"/>
                      <a:pt x="16" y="21"/>
                      <a:pt x="18" y="19"/>
                    </a:cubicBezTo>
                    <a:cubicBezTo>
                      <a:pt x="21" y="24"/>
                      <a:pt x="21" y="24"/>
                      <a:pt x="21" y="24"/>
                    </a:cubicBezTo>
                    <a:cubicBezTo>
                      <a:pt x="20" y="25"/>
                      <a:pt x="19" y="26"/>
                      <a:pt x="18" y="28"/>
                    </a:cubicBezTo>
                    <a:close/>
                    <a:moveTo>
                      <a:pt x="31" y="24"/>
                    </a:moveTo>
                    <a:cubicBezTo>
                      <a:pt x="31" y="18"/>
                      <a:pt x="31" y="18"/>
                      <a:pt x="31" y="18"/>
                    </a:cubicBezTo>
                    <a:cubicBezTo>
                      <a:pt x="31" y="18"/>
                      <a:pt x="31" y="18"/>
                      <a:pt x="31" y="18"/>
                    </a:cubicBezTo>
                    <a:cubicBezTo>
                      <a:pt x="34" y="18"/>
                      <a:pt x="35" y="18"/>
                      <a:pt x="35" y="18"/>
                    </a:cubicBezTo>
                    <a:cubicBezTo>
                      <a:pt x="38" y="23"/>
                      <a:pt x="38" y="23"/>
                      <a:pt x="38" y="23"/>
                    </a:cubicBezTo>
                    <a:cubicBezTo>
                      <a:pt x="37" y="24"/>
                      <a:pt x="34" y="24"/>
                      <a:pt x="31" y="24"/>
                    </a:cubicBezTo>
                    <a:close/>
                    <a:moveTo>
                      <a:pt x="65" y="19"/>
                    </a:moveTo>
                    <a:cubicBezTo>
                      <a:pt x="65" y="18"/>
                      <a:pt x="64" y="18"/>
                      <a:pt x="63" y="18"/>
                    </a:cubicBezTo>
                    <a:cubicBezTo>
                      <a:pt x="62" y="18"/>
                      <a:pt x="60" y="17"/>
                      <a:pt x="60" y="16"/>
                    </a:cubicBezTo>
                    <a:cubicBezTo>
                      <a:pt x="64" y="12"/>
                      <a:pt x="64" y="12"/>
                      <a:pt x="64" y="12"/>
                    </a:cubicBezTo>
                    <a:cubicBezTo>
                      <a:pt x="64" y="12"/>
                      <a:pt x="64" y="12"/>
                      <a:pt x="64" y="12"/>
                    </a:cubicBezTo>
                    <a:cubicBezTo>
                      <a:pt x="65" y="12"/>
                      <a:pt x="67" y="13"/>
                      <a:pt x="68" y="14"/>
                    </a:cubicBezTo>
                    <a:lnTo>
                      <a:pt x="65" y="19"/>
                    </a:lnTo>
                    <a:close/>
                    <a:moveTo>
                      <a:pt x="40" y="12"/>
                    </a:moveTo>
                    <a:cubicBezTo>
                      <a:pt x="37" y="12"/>
                      <a:pt x="37" y="12"/>
                      <a:pt x="37" y="12"/>
                    </a:cubicBezTo>
                    <a:cubicBezTo>
                      <a:pt x="35" y="10"/>
                      <a:pt x="35" y="10"/>
                      <a:pt x="35" y="10"/>
                    </a:cubicBezTo>
                    <a:cubicBezTo>
                      <a:pt x="36" y="8"/>
                      <a:pt x="37" y="6"/>
                      <a:pt x="38" y="4"/>
                    </a:cubicBezTo>
                    <a:cubicBezTo>
                      <a:pt x="42" y="9"/>
                      <a:pt x="42" y="9"/>
                      <a:pt x="42" y="9"/>
                    </a:cubicBezTo>
                    <a:cubicBezTo>
                      <a:pt x="41" y="9"/>
                      <a:pt x="41" y="11"/>
                      <a:pt x="40" y="12"/>
                    </a:cubicBezTo>
                    <a:close/>
                    <a:moveTo>
                      <a:pt x="53" y="8"/>
                    </a:moveTo>
                    <a:cubicBezTo>
                      <a:pt x="49" y="4"/>
                      <a:pt x="49" y="4"/>
                      <a:pt x="49" y="4"/>
                    </a:cubicBezTo>
                    <a:cubicBezTo>
                      <a:pt x="50" y="3"/>
                      <a:pt x="50" y="3"/>
                      <a:pt x="50" y="3"/>
                    </a:cubicBezTo>
                    <a:cubicBezTo>
                      <a:pt x="50" y="3"/>
                      <a:pt x="51" y="2"/>
                      <a:pt x="51" y="2"/>
                    </a:cubicBezTo>
                    <a:cubicBezTo>
                      <a:pt x="53" y="0"/>
                      <a:pt x="56" y="0"/>
                      <a:pt x="58" y="2"/>
                    </a:cubicBezTo>
                    <a:cubicBezTo>
                      <a:pt x="55" y="7"/>
                      <a:pt x="55" y="7"/>
                      <a:pt x="55" y="7"/>
                    </a:cubicBezTo>
                    <a:cubicBezTo>
                      <a:pt x="55" y="7"/>
                      <a:pt x="54" y="7"/>
                      <a:pt x="54" y="7"/>
                    </a:cubicBezTo>
                    <a:cubicBezTo>
                      <a:pt x="54" y="8"/>
                      <a:pt x="53" y="8"/>
                      <a:pt x="53"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3" name="iSļíḑe">
                <a:extLst>
                  <a:ext uri="{FF2B5EF4-FFF2-40B4-BE49-F238E27FC236}">
                    <a16:creationId xmlns:a16="http://schemas.microsoft.com/office/drawing/2014/main" xmlns="" id="{13889A1F-43BE-4F87-AC5F-6C935C2B8348}"/>
                  </a:ext>
                </a:extLst>
              </p:cNvPr>
              <p:cNvSpPr/>
              <p:nvPr/>
            </p:nvSpPr>
            <p:spPr bwMode="auto">
              <a:xfrm>
                <a:off x="6719888" y="5453063"/>
                <a:ext cx="766763" cy="762000"/>
              </a:xfrm>
              <a:custGeom>
                <a:avLst/>
                <a:gdLst>
                  <a:gd name="T0" fmla="*/ 6 w 357"/>
                  <a:gd name="T1" fmla="*/ 354 h 356"/>
                  <a:gd name="T2" fmla="*/ 15 w 357"/>
                  <a:gd name="T3" fmla="*/ 346 h 356"/>
                  <a:gd name="T4" fmla="*/ 30 w 357"/>
                  <a:gd name="T5" fmla="*/ 344 h 356"/>
                  <a:gd name="T6" fmla="*/ 35 w 357"/>
                  <a:gd name="T7" fmla="*/ 339 h 356"/>
                  <a:gd name="T8" fmla="*/ 48 w 357"/>
                  <a:gd name="T9" fmla="*/ 331 h 356"/>
                  <a:gd name="T10" fmla="*/ 63 w 357"/>
                  <a:gd name="T11" fmla="*/ 322 h 356"/>
                  <a:gd name="T12" fmla="*/ 69 w 357"/>
                  <a:gd name="T13" fmla="*/ 323 h 356"/>
                  <a:gd name="T14" fmla="*/ 75 w 357"/>
                  <a:gd name="T15" fmla="*/ 320 h 356"/>
                  <a:gd name="T16" fmla="*/ 73 w 357"/>
                  <a:gd name="T17" fmla="*/ 301 h 356"/>
                  <a:gd name="T18" fmla="*/ 81 w 357"/>
                  <a:gd name="T19" fmla="*/ 300 h 356"/>
                  <a:gd name="T20" fmla="*/ 97 w 357"/>
                  <a:gd name="T21" fmla="*/ 299 h 356"/>
                  <a:gd name="T22" fmla="*/ 98 w 357"/>
                  <a:gd name="T23" fmla="*/ 298 h 356"/>
                  <a:gd name="T24" fmla="*/ 101 w 357"/>
                  <a:gd name="T25" fmla="*/ 279 h 356"/>
                  <a:gd name="T26" fmla="*/ 99 w 357"/>
                  <a:gd name="T27" fmla="*/ 271 h 356"/>
                  <a:gd name="T28" fmla="*/ 104 w 357"/>
                  <a:gd name="T29" fmla="*/ 274 h 356"/>
                  <a:gd name="T30" fmla="*/ 120 w 357"/>
                  <a:gd name="T31" fmla="*/ 262 h 356"/>
                  <a:gd name="T32" fmla="*/ 126 w 357"/>
                  <a:gd name="T33" fmla="*/ 255 h 356"/>
                  <a:gd name="T34" fmla="*/ 132 w 357"/>
                  <a:gd name="T35" fmla="*/ 255 h 356"/>
                  <a:gd name="T36" fmla="*/ 143 w 357"/>
                  <a:gd name="T37" fmla="*/ 241 h 356"/>
                  <a:gd name="T38" fmla="*/ 149 w 357"/>
                  <a:gd name="T39" fmla="*/ 232 h 356"/>
                  <a:gd name="T40" fmla="*/ 155 w 357"/>
                  <a:gd name="T41" fmla="*/ 235 h 356"/>
                  <a:gd name="T42" fmla="*/ 150 w 357"/>
                  <a:gd name="T43" fmla="*/ 217 h 356"/>
                  <a:gd name="T44" fmla="*/ 154 w 357"/>
                  <a:gd name="T45" fmla="*/ 193 h 356"/>
                  <a:gd name="T46" fmla="*/ 157 w 357"/>
                  <a:gd name="T47" fmla="*/ 180 h 356"/>
                  <a:gd name="T48" fmla="*/ 166 w 357"/>
                  <a:gd name="T49" fmla="*/ 173 h 356"/>
                  <a:gd name="T50" fmla="*/ 177 w 357"/>
                  <a:gd name="T51" fmla="*/ 159 h 356"/>
                  <a:gd name="T52" fmla="*/ 190 w 357"/>
                  <a:gd name="T53" fmla="*/ 153 h 356"/>
                  <a:gd name="T54" fmla="*/ 192 w 357"/>
                  <a:gd name="T55" fmla="*/ 150 h 356"/>
                  <a:gd name="T56" fmla="*/ 197 w 357"/>
                  <a:gd name="T57" fmla="*/ 130 h 356"/>
                  <a:gd name="T58" fmla="*/ 190 w 357"/>
                  <a:gd name="T59" fmla="*/ 118 h 356"/>
                  <a:gd name="T60" fmla="*/ 195 w 357"/>
                  <a:gd name="T61" fmla="*/ 122 h 356"/>
                  <a:gd name="T62" fmla="*/ 208 w 357"/>
                  <a:gd name="T63" fmla="*/ 102 h 356"/>
                  <a:gd name="T64" fmla="*/ 195 w 357"/>
                  <a:gd name="T65" fmla="*/ 91 h 356"/>
                  <a:gd name="T66" fmla="*/ 204 w 357"/>
                  <a:gd name="T67" fmla="*/ 89 h 356"/>
                  <a:gd name="T68" fmla="*/ 204 w 357"/>
                  <a:gd name="T69" fmla="*/ 75 h 356"/>
                  <a:gd name="T70" fmla="*/ 215 w 357"/>
                  <a:gd name="T71" fmla="*/ 60 h 356"/>
                  <a:gd name="T72" fmla="*/ 286 w 357"/>
                  <a:gd name="T73" fmla="*/ 54 h 356"/>
                  <a:gd name="T74" fmla="*/ 269 w 357"/>
                  <a:gd name="T75" fmla="*/ 54 h 356"/>
                  <a:gd name="T76" fmla="*/ 216 w 357"/>
                  <a:gd name="T77" fmla="*/ 43 h 356"/>
                  <a:gd name="T78" fmla="*/ 284 w 357"/>
                  <a:gd name="T79" fmla="*/ 37 h 356"/>
                  <a:gd name="T80" fmla="*/ 253 w 357"/>
                  <a:gd name="T81" fmla="*/ 42 h 356"/>
                  <a:gd name="T82" fmla="*/ 256 w 357"/>
                  <a:gd name="T83" fmla="*/ 43 h 356"/>
                  <a:gd name="T84" fmla="*/ 237 w 357"/>
                  <a:gd name="T85" fmla="*/ 38 h 356"/>
                  <a:gd name="T86" fmla="*/ 219 w 357"/>
                  <a:gd name="T87" fmla="*/ 31 h 356"/>
                  <a:gd name="T88" fmla="*/ 274 w 357"/>
                  <a:gd name="T89" fmla="*/ 26 h 356"/>
                  <a:gd name="T90" fmla="*/ 277 w 357"/>
                  <a:gd name="T91" fmla="*/ 31 h 356"/>
                  <a:gd name="T92" fmla="*/ 271 w 357"/>
                  <a:gd name="T93" fmla="*/ 22 h 356"/>
                  <a:gd name="T94" fmla="*/ 275 w 357"/>
                  <a:gd name="T95" fmla="*/ 23 h 356"/>
                  <a:gd name="T96" fmla="*/ 324 w 357"/>
                  <a:gd name="T97" fmla="*/ 12 h 356"/>
                  <a:gd name="T98" fmla="*/ 342 w 357"/>
                  <a:gd name="T99" fmla="*/ 20 h 356"/>
                  <a:gd name="T100" fmla="*/ 347 w 357"/>
                  <a:gd name="T101" fmla="*/ 19 h 356"/>
                  <a:gd name="T102" fmla="*/ 291 w 357"/>
                  <a:gd name="T103" fmla="*/ 14 h 356"/>
                  <a:gd name="T104" fmla="*/ 314 w 357"/>
                  <a:gd name="T105" fmla="*/ 11 h 356"/>
                  <a:gd name="T106" fmla="*/ 357 w 357"/>
                  <a:gd name="T107" fmla="*/ 3 h 356"/>
                  <a:gd name="T108" fmla="*/ 294 w 357"/>
                  <a:gd name="T109" fmla="*/ 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7" h="356">
                    <a:moveTo>
                      <a:pt x="0" y="356"/>
                    </a:moveTo>
                    <a:cubicBezTo>
                      <a:pt x="0" y="355"/>
                      <a:pt x="0" y="355"/>
                      <a:pt x="0" y="354"/>
                    </a:cubicBezTo>
                    <a:cubicBezTo>
                      <a:pt x="0" y="351"/>
                      <a:pt x="0" y="350"/>
                      <a:pt x="1" y="349"/>
                    </a:cubicBezTo>
                    <a:cubicBezTo>
                      <a:pt x="6" y="351"/>
                      <a:pt x="6" y="351"/>
                      <a:pt x="6" y="351"/>
                    </a:cubicBezTo>
                    <a:cubicBezTo>
                      <a:pt x="6" y="351"/>
                      <a:pt x="6" y="352"/>
                      <a:pt x="6" y="354"/>
                    </a:cubicBezTo>
                    <a:cubicBezTo>
                      <a:pt x="6" y="355"/>
                      <a:pt x="6" y="355"/>
                      <a:pt x="6" y="356"/>
                    </a:cubicBezTo>
                    <a:lnTo>
                      <a:pt x="0" y="356"/>
                    </a:lnTo>
                    <a:close/>
                    <a:moveTo>
                      <a:pt x="16" y="353"/>
                    </a:moveTo>
                    <a:cubicBezTo>
                      <a:pt x="13" y="348"/>
                      <a:pt x="13" y="348"/>
                      <a:pt x="13" y="348"/>
                    </a:cubicBezTo>
                    <a:cubicBezTo>
                      <a:pt x="14" y="347"/>
                      <a:pt x="15" y="347"/>
                      <a:pt x="15" y="346"/>
                    </a:cubicBezTo>
                    <a:cubicBezTo>
                      <a:pt x="16" y="345"/>
                      <a:pt x="16" y="345"/>
                      <a:pt x="17" y="344"/>
                    </a:cubicBezTo>
                    <a:cubicBezTo>
                      <a:pt x="21" y="348"/>
                      <a:pt x="21" y="348"/>
                      <a:pt x="21" y="348"/>
                    </a:cubicBezTo>
                    <a:cubicBezTo>
                      <a:pt x="21" y="349"/>
                      <a:pt x="20" y="349"/>
                      <a:pt x="20" y="349"/>
                    </a:cubicBezTo>
                    <a:cubicBezTo>
                      <a:pt x="19" y="351"/>
                      <a:pt x="18" y="352"/>
                      <a:pt x="16" y="353"/>
                    </a:cubicBezTo>
                    <a:close/>
                    <a:moveTo>
                      <a:pt x="30" y="344"/>
                    </a:moveTo>
                    <a:cubicBezTo>
                      <a:pt x="28" y="338"/>
                      <a:pt x="28" y="338"/>
                      <a:pt x="28" y="338"/>
                    </a:cubicBezTo>
                    <a:cubicBezTo>
                      <a:pt x="29" y="338"/>
                      <a:pt x="29" y="338"/>
                      <a:pt x="29" y="338"/>
                    </a:cubicBezTo>
                    <a:cubicBezTo>
                      <a:pt x="29" y="337"/>
                      <a:pt x="29" y="336"/>
                      <a:pt x="30" y="335"/>
                    </a:cubicBezTo>
                    <a:cubicBezTo>
                      <a:pt x="35" y="338"/>
                      <a:pt x="35" y="338"/>
                      <a:pt x="35" y="338"/>
                    </a:cubicBezTo>
                    <a:cubicBezTo>
                      <a:pt x="35" y="338"/>
                      <a:pt x="35" y="339"/>
                      <a:pt x="35" y="339"/>
                    </a:cubicBezTo>
                    <a:cubicBezTo>
                      <a:pt x="34" y="341"/>
                      <a:pt x="33" y="343"/>
                      <a:pt x="30" y="344"/>
                    </a:cubicBezTo>
                    <a:close/>
                    <a:moveTo>
                      <a:pt x="42" y="333"/>
                    </a:moveTo>
                    <a:cubicBezTo>
                      <a:pt x="41" y="327"/>
                      <a:pt x="41" y="327"/>
                      <a:pt x="41" y="327"/>
                    </a:cubicBezTo>
                    <a:cubicBezTo>
                      <a:pt x="43" y="327"/>
                      <a:pt x="44" y="326"/>
                      <a:pt x="46" y="326"/>
                    </a:cubicBezTo>
                    <a:cubicBezTo>
                      <a:pt x="48" y="331"/>
                      <a:pt x="48" y="331"/>
                      <a:pt x="48" y="331"/>
                    </a:cubicBezTo>
                    <a:cubicBezTo>
                      <a:pt x="46" y="332"/>
                      <a:pt x="44" y="332"/>
                      <a:pt x="42" y="333"/>
                    </a:cubicBezTo>
                    <a:close/>
                    <a:moveTo>
                      <a:pt x="58" y="328"/>
                    </a:moveTo>
                    <a:cubicBezTo>
                      <a:pt x="58" y="322"/>
                      <a:pt x="58" y="322"/>
                      <a:pt x="58" y="322"/>
                    </a:cubicBezTo>
                    <a:cubicBezTo>
                      <a:pt x="59" y="322"/>
                      <a:pt x="61" y="322"/>
                      <a:pt x="62" y="322"/>
                    </a:cubicBezTo>
                    <a:cubicBezTo>
                      <a:pt x="63" y="322"/>
                      <a:pt x="63" y="322"/>
                      <a:pt x="63" y="322"/>
                    </a:cubicBezTo>
                    <a:cubicBezTo>
                      <a:pt x="64" y="328"/>
                      <a:pt x="64" y="328"/>
                      <a:pt x="64" y="328"/>
                    </a:cubicBezTo>
                    <a:cubicBezTo>
                      <a:pt x="63" y="328"/>
                      <a:pt x="63" y="328"/>
                      <a:pt x="63" y="328"/>
                    </a:cubicBezTo>
                    <a:cubicBezTo>
                      <a:pt x="61" y="328"/>
                      <a:pt x="60" y="328"/>
                      <a:pt x="58" y="328"/>
                    </a:cubicBezTo>
                    <a:close/>
                    <a:moveTo>
                      <a:pt x="70" y="324"/>
                    </a:moveTo>
                    <a:cubicBezTo>
                      <a:pt x="69" y="323"/>
                      <a:pt x="69" y="323"/>
                      <a:pt x="69" y="323"/>
                    </a:cubicBezTo>
                    <a:cubicBezTo>
                      <a:pt x="68" y="321"/>
                      <a:pt x="67" y="320"/>
                      <a:pt x="66" y="319"/>
                    </a:cubicBezTo>
                    <a:cubicBezTo>
                      <a:pt x="72" y="316"/>
                      <a:pt x="72" y="316"/>
                      <a:pt x="72" y="316"/>
                    </a:cubicBezTo>
                    <a:cubicBezTo>
                      <a:pt x="72" y="317"/>
                      <a:pt x="73" y="318"/>
                      <a:pt x="73" y="319"/>
                    </a:cubicBezTo>
                    <a:cubicBezTo>
                      <a:pt x="74" y="320"/>
                      <a:pt x="74" y="320"/>
                      <a:pt x="74" y="320"/>
                    </a:cubicBezTo>
                    <a:cubicBezTo>
                      <a:pt x="74" y="320"/>
                      <a:pt x="75" y="320"/>
                      <a:pt x="75" y="320"/>
                    </a:cubicBezTo>
                    <a:lnTo>
                      <a:pt x="70" y="324"/>
                    </a:lnTo>
                    <a:close/>
                    <a:moveTo>
                      <a:pt x="71" y="306"/>
                    </a:moveTo>
                    <a:cubicBezTo>
                      <a:pt x="66" y="305"/>
                      <a:pt x="66" y="305"/>
                      <a:pt x="66" y="305"/>
                    </a:cubicBezTo>
                    <a:cubicBezTo>
                      <a:pt x="66" y="304"/>
                      <a:pt x="66" y="301"/>
                      <a:pt x="67" y="299"/>
                    </a:cubicBezTo>
                    <a:cubicBezTo>
                      <a:pt x="73" y="301"/>
                      <a:pt x="73" y="301"/>
                      <a:pt x="73" y="301"/>
                    </a:cubicBezTo>
                    <a:cubicBezTo>
                      <a:pt x="72" y="302"/>
                      <a:pt x="72" y="304"/>
                      <a:pt x="71" y="306"/>
                    </a:cubicBezTo>
                    <a:close/>
                    <a:moveTo>
                      <a:pt x="81" y="306"/>
                    </a:moveTo>
                    <a:cubicBezTo>
                      <a:pt x="80" y="306"/>
                      <a:pt x="79" y="305"/>
                      <a:pt x="78" y="305"/>
                    </a:cubicBezTo>
                    <a:cubicBezTo>
                      <a:pt x="81" y="300"/>
                      <a:pt x="81" y="300"/>
                      <a:pt x="81" y="300"/>
                    </a:cubicBezTo>
                    <a:cubicBezTo>
                      <a:pt x="81" y="300"/>
                      <a:pt x="81" y="300"/>
                      <a:pt x="81" y="300"/>
                    </a:cubicBezTo>
                    <a:cubicBezTo>
                      <a:pt x="82" y="299"/>
                      <a:pt x="83" y="299"/>
                      <a:pt x="84" y="298"/>
                    </a:cubicBezTo>
                    <a:cubicBezTo>
                      <a:pt x="86" y="304"/>
                      <a:pt x="86" y="304"/>
                      <a:pt x="86" y="304"/>
                    </a:cubicBezTo>
                    <a:cubicBezTo>
                      <a:pt x="86" y="304"/>
                      <a:pt x="85" y="304"/>
                      <a:pt x="84" y="305"/>
                    </a:cubicBezTo>
                    <a:cubicBezTo>
                      <a:pt x="83" y="305"/>
                      <a:pt x="82" y="306"/>
                      <a:pt x="81" y="306"/>
                    </a:cubicBezTo>
                    <a:close/>
                    <a:moveTo>
                      <a:pt x="97" y="299"/>
                    </a:moveTo>
                    <a:cubicBezTo>
                      <a:pt x="92" y="296"/>
                      <a:pt x="92" y="296"/>
                      <a:pt x="92" y="296"/>
                    </a:cubicBezTo>
                    <a:cubicBezTo>
                      <a:pt x="93" y="295"/>
                      <a:pt x="93" y="295"/>
                      <a:pt x="93" y="295"/>
                    </a:cubicBezTo>
                    <a:cubicBezTo>
                      <a:pt x="94" y="293"/>
                      <a:pt x="95" y="292"/>
                      <a:pt x="97" y="291"/>
                    </a:cubicBezTo>
                    <a:cubicBezTo>
                      <a:pt x="100" y="295"/>
                      <a:pt x="100" y="295"/>
                      <a:pt x="100" y="295"/>
                    </a:cubicBezTo>
                    <a:cubicBezTo>
                      <a:pt x="99" y="296"/>
                      <a:pt x="99" y="297"/>
                      <a:pt x="98" y="298"/>
                    </a:cubicBezTo>
                    <a:lnTo>
                      <a:pt x="97" y="299"/>
                    </a:lnTo>
                    <a:close/>
                    <a:moveTo>
                      <a:pt x="100" y="287"/>
                    </a:moveTo>
                    <a:cubicBezTo>
                      <a:pt x="99" y="286"/>
                      <a:pt x="99" y="285"/>
                      <a:pt x="98" y="284"/>
                    </a:cubicBezTo>
                    <a:cubicBezTo>
                      <a:pt x="97" y="284"/>
                      <a:pt x="97" y="283"/>
                      <a:pt x="96" y="282"/>
                    </a:cubicBezTo>
                    <a:cubicBezTo>
                      <a:pt x="101" y="279"/>
                      <a:pt x="101" y="279"/>
                      <a:pt x="101" y="279"/>
                    </a:cubicBezTo>
                    <a:cubicBezTo>
                      <a:pt x="102" y="279"/>
                      <a:pt x="102" y="280"/>
                      <a:pt x="103" y="281"/>
                    </a:cubicBezTo>
                    <a:cubicBezTo>
                      <a:pt x="103" y="282"/>
                      <a:pt x="104" y="283"/>
                      <a:pt x="105" y="284"/>
                    </a:cubicBezTo>
                    <a:lnTo>
                      <a:pt x="100" y="287"/>
                    </a:lnTo>
                    <a:close/>
                    <a:moveTo>
                      <a:pt x="104" y="274"/>
                    </a:moveTo>
                    <a:cubicBezTo>
                      <a:pt x="99" y="271"/>
                      <a:pt x="99" y="271"/>
                      <a:pt x="99" y="271"/>
                    </a:cubicBezTo>
                    <a:cubicBezTo>
                      <a:pt x="99" y="270"/>
                      <a:pt x="99" y="270"/>
                      <a:pt x="100" y="269"/>
                    </a:cubicBezTo>
                    <a:cubicBezTo>
                      <a:pt x="101" y="266"/>
                      <a:pt x="101" y="266"/>
                      <a:pt x="101" y="266"/>
                    </a:cubicBezTo>
                    <a:cubicBezTo>
                      <a:pt x="107" y="268"/>
                      <a:pt x="107" y="268"/>
                      <a:pt x="107" y="268"/>
                    </a:cubicBezTo>
                    <a:cubicBezTo>
                      <a:pt x="105" y="272"/>
                      <a:pt x="105" y="272"/>
                      <a:pt x="105" y="272"/>
                    </a:cubicBezTo>
                    <a:cubicBezTo>
                      <a:pt x="105" y="273"/>
                      <a:pt x="104" y="273"/>
                      <a:pt x="104" y="274"/>
                    </a:cubicBezTo>
                    <a:close/>
                    <a:moveTo>
                      <a:pt x="115" y="266"/>
                    </a:moveTo>
                    <a:cubicBezTo>
                      <a:pt x="113" y="260"/>
                      <a:pt x="113" y="260"/>
                      <a:pt x="113" y="260"/>
                    </a:cubicBezTo>
                    <a:cubicBezTo>
                      <a:pt x="115" y="260"/>
                      <a:pt x="115" y="259"/>
                      <a:pt x="115" y="259"/>
                    </a:cubicBezTo>
                    <a:cubicBezTo>
                      <a:pt x="116" y="258"/>
                      <a:pt x="117" y="258"/>
                      <a:pt x="118" y="257"/>
                    </a:cubicBezTo>
                    <a:cubicBezTo>
                      <a:pt x="120" y="262"/>
                      <a:pt x="120" y="262"/>
                      <a:pt x="120" y="262"/>
                    </a:cubicBezTo>
                    <a:cubicBezTo>
                      <a:pt x="120" y="263"/>
                      <a:pt x="120" y="263"/>
                      <a:pt x="120" y="263"/>
                    </a:cubicBezTo>
                    <a:cubicBezTo>
                      <a:pt x="119" y="264"/>
                      <a:pt x="117" y="265"/>
                      <a:pt x="115" y="266"/>
                    </a:cubicBezTo>
                    <a:close/>
                    <a:moveTo>
                      <a:pt x="132" y="257"/>
                    </a:moveTo>
                    <a:cubicBezTo>
                      <a:pt x="126" y="256"/>
                      <a:pt x="126" y="256"/>
                      <a:pt x="126" y="256"/>
                    </a:cubicBezTo>
                    <a:cubicBezTo>
                      <a:pt x="126" y="256"/>
                      <a:pt x="126" y="255"/>
                      <a:pt x="126" y="255"/>
                    </a:cubicBezTo>
                    <a:cubicBezTo>
                      <a:pt x="126" y="253"/>
                      <a:pt x="126" y="253"/>
                      <a:pt x="126" y="253"/>
                    </a:cubicBezTo>
                    <a:cubicBezTo>
                      <a:pt x="126" y="252"/>
                      <a:pt x="126" y="251"/>
                      <a:pt x="127" y="249"/>
                    </a:cubicBezTo>
                    <a:cubicBezTo>
                      <a:pt x="132" y="252"/>
                      <a:pt x="132" y="252"/>
                      <a:pt x="132" y="252"/>
                    </a:cubicBezTo>
                    <a:cubicBezTo>
                      <a:pt x="132" y="252"/>
                      <a:pt x="132" y="252"/>
                      <a:pt x="132" y="253"/>
                    </a:cubicBezTo>
                    <a:cubicBezTo>
                      <a:pt x="132" y="255"/>
                      <a:pt x="132" y="255"/>
                      <a:pt x="132" y="255"/>
                    </a:cubicBezTo>
                    <a:cubicBezTo>
                      <a:pt x="132" y="256"/>
                      <a:pt x="132" y="256"/>
                      <a:pt x="132" y="257"/>
                    </a:cubicBezTo>
                    <a:close/>
                    <a:moveTo>
                      <a:pt x="142" y="249"/>
                    </a:moveTo>
                    <a:cubicBezTo>
                      <a:pt x="139" y="244"/>
                      <a:pt x="139" y="244"/>
                      <a:pt x="139" y="244"/>
                    </a:cubicBezTo>
                    <a:cubicBezTo>
                      <a:pt x="140" y="243"/>
                      <a:pt x="140" y="243"/>
                      <a:pt x="142" y="242"/>
                    </a:cubicBezTo>
                    <a:cubicBezTo>
                      <a:pt x="143" y="241"/>
                      <a:pt x="143" y="241"/>
                      <a:pt x="143" y="241"/>
                    </a:cubicBezTo>
                    <a:cubicBezTo>
                      <a:pt x="147" y="245"/>
                      <a:pt x="147" y="245"/>
                      <a:pt x="147" y="245"/>
                    </a:cubicBezTo>
                    <a:cubicBezTo>
                      <a:pt x="146" y="246"/>
                      <a:pt x="146" y="246"/>
                      <a:pt x="146" y="246"/>
                    </a:cubicBezTo>
                    <a:cubicBezTo>
                      <a:pt x="144" y="247"/>
                      <a:pt x="143" y="248"/>
                      <a:pt x="142" y="249"/>
                    </a:cubicBezTo>
                    <a:close/>
                    <a:moveTo>
                      <a:pt x="155" y="235"/>
                    </a:moveTo>
                    <a:cubicBezTo>
                      <a:pt x="149" y="232"/>
                      <a:pt x="149" y="232"/>
                      <a:pt x="149" y="232"/>
                    </a:cubicBezTo>
                    <a:cubicBezTo>
                      <a:pt x="150" y="232"/>
                      <a:pt x="150" y="231"/>
                      <a:pt x="150" y="230"/>
                    </a:cubicBezTo>
                    <a:cubicBezTo>
                      <a:pt x="150" y="229"/>
                      <a:pt x="151" y="228"/>
                      <a:pt x="151" y="228"/>
                    </a:cubicBezTo>
                    <a:cubicBezTo>
                      <a:pt x="156" y="228"/>
                      <a:pt x="156" y="228"/>
                      <a:pt x="156" y="228"/>
                    </a:cubicBezTo>
                    <a:cubicBezTo>
                      <a:pt x="156" y="229"/>
                      <a:pt x="156" y="230"/>
                      <a:pt x="156" y="231"/>
                    </a:cubicBezTo>
                    <a:cubicBezTo>
                      <a:pt x="156" y="232"/>
                      <a:pt x="155" y="234"/>
                      <a:pt x="155" y="235"/>
                    </a:cubicBezTo>
                    <a:close/>
                    <a:moveTo>
                      <a:pt x="150" y="217"/>
                    </a:moveTo>
                    <a:cubicBezTo>
                      <a:pt x="150" y="215"/>
                      <a:pt x="150" y="213"/>
                      <a:pt x="150" y="211"/>
                    </a:cubicBezTo>
                    <a:cubicBezTo>
                      <a:pt x="156" y="210"/>
                      <a:pt x="156" y="210"/>
                      <a:pt x="156" y="210"/>
                    </a:cubicBezTo>
                    <a:cubicBezTo>
                      <a:pt x="156" y="212"/>
                      <a:pt x="156" y="214"/>
                      <a:pt x="156" y="216"/>
                    </a:cubicBezTo>
                    <a:lnTo>
                      <a:pt x="150" y="217"/>
                    </a:lnTo>
                    <a:close/>
                    <a:moveTo>
                      <a:pt x="149" y="199"/>
                    </a:moveTo>
                    <a:cubicBezTo>
                      <a:pt x="149" y="197"/>
                      <a:pt x="149" y="196"/>
                      <a:pt x="149" y="194"/>
                    </a:cubicBezTo>
                    <a:cubicBezTo>
                      <a:pt x="149" y="194"/>
                      <a:pt x="149" y="194"/>
                      <a:pt x="149" y="194"/>
                    </a:cubicBezTo>
                    <a:cubicBezTo>
                      <a:pt x="154" y="193"/>
                      <a:pt x="154" y="193"/>
                      <a:pt x="154" y="193"/>
                    </a:cubicBezTo>
                    <a:cubicBezTo>
                      <a:pt x="154" y="193"/>
                      <a:pt x="154" y="193"/>
                      <a:pt x="154" y="193"/>
                    </a:cubicBezTo>
                    <a:cubicBezTo>
                      <a:pt x="155" y="195"/>
                      <a:pt x="155" y="196"/>
                      <a:pt x="155" y="199"/>
                    </a:cubicBezTo>
                    <a:lnTo>
                      <a:pt x="149" y="199"/>
                    </a:lnTo>
                    <a:close/>
                    <a:moveTo>
                      <a:pt x="157" y="186"/>
                    </a:moveTo>
                    <a:cubicBezTo>
                      <a:pt x="155" y="181"/>
                      <a:pt x="155" y="181"/>
                      <a:pt x="155" y="181"/>
                    </a:cubicBezTo>
                    <a:cubicBezTo>
                      <a:pt x="156" y="181"/>
                      <a:pt x="156" y="181"/>
                      <a:pt x="157" y="180"/>
                    </a:cubicBezTo>
                    <a:cubicBezTo>
                      <a:pt x="158" y="180"/>
                      <a:pt x="158" y="180"/>
                      <a:pt x="158" y="180"/>
                    </a:cubicBezTo>
                    <a:cubicBezTo>
                      <a:pt x="164" y="181"/>
                      <a:pt x="164" y="181"/>
                      <a:pt x="164" y="181"/>
                    </a:cubicBezTo>
                    <a:cubicBezTo>
                      <a:pt x="163" y="185"/>
                      <a:pt x="160" y="185"/>
                      <a:pt x="158" y="186"/>
                    </a:cubicBezTo>
                    <a:cubicBezTo>
                      <a:pt x="158" y="186"/>
                      <a:pt x="158" y="186"/>
                      <a:pt x="157" y="186"/>
                    </a:cubicBezTo>
                    <a:close/>
                    <a:moveTo>
                      <a:pt x="166" y="173"/>
                    </a:moveTo>
                    <a:cubicBezTo>
                      <a:pt x="164" y="167"/>
                      <a:pt x="164" y="167"/>
                      <a:pt x="164" y="167"/>
                    </a:cubicBezTo>
                    <a:cubicBezTo>
                      <a:pt x="165" y="166"/>
                      <a:pt x="168" y="167"/>
                      <a:pt x="169" y="166"/>
                    </a:cubicBezTo>
                    <a:cubicBezTo>
                      <a:pt x="172" y="172"/>
                      <a:pt x="172" y="172"/>
                      <a:pt x="172" y="172"/>
                    </a:cubicBezTo>
                    <a:cubicBezTo>
                      <a:pt x="170" y="173"/>
                      <a:pt x="167" y="173"/>
                      <a:pt x="166" y="173"/>
                    </a:cubicBezTo>
                    <a:close/>
                    <a:moveTo>
                      <a:pt x="177" y="159"/>
                    </a:moveTo>
                    <a:cubicBezTo>
                      <a:pt x="171" y="158"/>
                      <a:pt x="171" y="158"/>
                      <a:pt x="171" y="158"/>
                    </a:cubicBezTo>
                    <a:cubicBezTo>
                      <a:pt x="172" y="155"/>
                      <a:pt x="173" y="152"/>
                      <a:pt x="175" y="151"/>
                    </a:cubicBezTo>
                    <a:cubicBezTo>
                      <a:pt x="178" y="156"/>
                      <a:pt x="178" y="156"/>
                      <a:pt x="178" y="156"/>
                    </a:cubicBezTo>
                    <a:cubicBezTo>
                      <a:pt x="178" y="156"/>
                      <a:pt x="177" y="157"/>
                      <a:pt x="177" y="159"/>
                    </a:cubicBezTo>
                    <a:close/>
                    <a:moveTo>
                      <a:pt x="190" y="153"/>
                    </a:moveTo>
                    <a:cubicBezTo>
                      <a:pt x="185" y="149"/>
                      <a:pt x="185" y="149"/>
                      <a:pt x="185" y="149"/>
                    </a:cubicBezTo>
                    <a:cubicBezTo>
                      <a:pt x="186" y="148"/>
                      <a:pt x="186" y="147"/>
                      <a:pt x="187" y="147"/>
                    </a:cubicBezTo>
                    <a:cubicBezTo>
                      <a:pt x="187" y="146"/>
                      <a:pt x="188" y="145"/>
                      <a:pt x="189" y="144"/>
                    </a:cubicBezTo>
                    <a:cubicBezTo>
                      <a:pt x="193" y="148"/>
                      <a:pt x="193" y="148"/>
                      <a:pt x="193" y="148"/>
                    </a:cubicBezTo>
                    <a:cubicBezTo>
                      <a:pt x="193" y="148"/>
                      <a:pt x="192" y="149"/>
                      <a:pt x="192" y="150"/>
                    </a:cubicBezTo>
                    <a:cubicBezTo>
                      <a:pt x="191" y="151"/>
                      <a:pt x="190" y="152"/>
                      <a:pt x="190" y="153"/>
                    </a:cubicBezTo>
                    <a:close/>
                    <a:moveTo>
                      <a:pt x="194" y="137"/>
                    </a:moveTo>
                    <a:cubicBezTo>
                      <a:pt x="193" y="136"/>
                      <a:pt x="193" y="135"/>
                      <a:pt x="193" y="133"/>
                    </a:cubicBezTo>
                    <a:cubicBezTo>
                      <a:pt x="192" y="133"/>
                      <a:pt x="192" y="132"/>
                      <a:pt x="192" y="132"/>
                    </a:cubicBezTo>
                    <a:cubicBezTo>
                      <a:pt x="197" y="130"/>
                      <a:pt x="197" y="130"/>
                      <a:pt x="197" y="130"/>
                    </a:cubicBezTo>
                    <a:cubicBezTo>
                      <a:pt x="198" y="130"/>
                      <a:pt x="198" y="131"/>
                      <a:pt x="198" y="131"/>
                    </a:cubicBezTo>
                    <a:cubicBezTo>
                      <a:pt x="199" y="133"/>
                      <a:pt x="199" y="135"/>
                      <a:pt x="199" y="136"/>
                    </a:cubicBezTo>
                    <a:lnTo>
                      <a:pt x="194" y="137"/>
                    </a:lnTo>
                    <a:close/>
                    <a:moveTo>
                      <a:pt x="195" y="122"/>
                    </a:moveTo>
                    <a:cubicBezTo>
                      <a:pt x="190" y="118"/>
                      <a:pt x="190" y="118"/>
                      <a:pt x="190" y="118"/>
                    </a:cubicBezTo>
                    <a:cubicBezTo>
                      <a:pt x="191" y="117"/>
                      <a:pt x="192" y="116"/>
                      <a:pt x="194" y="115"/>
                    </a:cubicBezTo>
                    <a:cubicBezTo>
                      <a:pt x="195" y="114"/>
                      <a:pt x="195" y="114"/>
                      <a:pt x="195" y="114"/>
                    </a:cubicBezTo>
                    <a:cubicBezTo>
                      <a:pt x="199" y="118"/>
                      <a:pt x="199" y="118"/>
                      <a:pt x="199" y="118"/>
                    </a:cubicBezTo>
                    <a:cubicBezTo>
                      <a:pt x="198" y="119"/>
                      <a:pt x="198" y="119"/>
                      <a:pt x="198" y="119"/>
                    </a:cubicBezTo>
                    <a:cubicBezTo>
                      <a:pt x="197" y="120"/>
                      <a:pt x="195" y="121"/>
                      <a:pt x="195" y="122"/>
                    </a:cubicBezTo>
                    <a:close/>
                    <a:moveTo>
                      <a:pt x="208" y="109"/>
                    </a:moveTo>
                    <a:cubicBezTo>
                      <a:pt x="202" y="107"/>
                      <a:pt x="202" y="107"/>
                      <a:pt x="202" y="107"/>
                    </a:cubicBezTo>
                    <a:cubicBezTo>
                      <a:pt x="202" y="106"/>
                      <a:pt x="202" y="106"/>
                      <a:pt x="202" y="105"/>
                    </a:cubicBezTo>
                    <a:cubicBezTo>
                      <a:pt x="202" y="104"/>
                      <a:pt x="202" y="103"/>
                      <a:pt x="202" y="103"/>
                    </a:cubicBezTo>
                    <a:cubicBezTo>
                      <a:pt x="208" y="102"/>
                      <a:pt x="208" y="102"/>
                      <a:pt x="208" y="102"/>
                    </a:cubicBezTo>
                    <a:cubicBezTo>
                      <a:pt x="208" y="103"/>
                      <a:pt x="208" y="104"/>
                      <a:pt x="208" y="105"/>
                    </a:cubicBezTo>
                    <a:cubicBezTo>
                      <a:pt x="208" y="106"/>
                      <a:pt x="208" y="107"/>
                      <a:pt x="208" y="109"/>
                    </a:cubicBezTo>
                    <a:close/>
                    <a:moveTo>
                      <a:pt x="200" y="93"/>
                    </a:moveTo>
                    <a:cubicBezTo>
                      <a:pt x="200" y="93"/>
                      <a:pt x="200" y="93"/>
                      <a:pt x="199" y="93"/>
                    </a:cubicBezTo>
                    <a:cubicBezTo>
                      <a:pt x="197" y="93"/>
                      <a:pt x="196" y="92"/>
                      <a:pt x="195" y="91"/>
                    </a:cubicBezTo>
                    <a:cubicBezTo>
                      <a:pt x="199" y="87"/>
                      <a:pt x="199" y="87"/>
                      <a:pt x="199" y="87"/>
                    </a:cubicBezTo>
                    <a:cubicBezTo>
                      <a:pt x="197" y="89"/>
                      <a:pt x="197" y="89"/>
                      <a:pt x="197" y="89"/>
                    </a:cubicBezTo>
                    <a:cubicBezTo>
                      <a:pt x="199" y="87"/>
                      <a:pt x="199" y="87"/>
                      <a:pt x="199" y="87"/>
                    </a:cubicBezTo>
                    <a:cubicBezTo>
                      <a:pt x="199" y="87"/>
                      <a:pt x="199" y="87"/>
                      <a:pt x="200" y="87"/>
                    </a:cubicBezTo>
                    <a:cubicBezTo>
                      <a:pt x="202" y="88"/>
                      <a:pt x="203" y="88"/>
                      <a:pt x="204" y="89"/>
                    </a:cubicBezTo>
                    <a:lnTo>
                      <a:pt x="200" y="93"/>
                    </a:lnTo>
                    <a:close/>
                    <a:moveTo>
                      <a:pt x="201" y="79"/>
                    </a:moveTo>
                    <a:cubicBezTo>
                      <a:pt x="196" y="77"/>
                      <a:pt x="196" y="77"/>
                      <a:pt x="196" y="77"/>
                    </a:cubicBezTo>
                    <a:cubicBezTo>
                      <a:pt x="197" y="74"/>
                      <a:pt x="198" y="73"/>
                      <a:pt x="200" y="71"/>
                    </a:cubicBezTo>
                    <a:cubicBezTo>
                      <a:pt x="204" y="75"/>
                      <a:pt x="204" y="75"/>
                      <a:pt x="204" y="75"/>
                    </a:cubicBezTo>
                    <a:cubicBezTo>
                      <a:pt x="202" y="77"/>
                      <a:pt x="202" y="78"/>
                      <a:pt x="201" y="79"/>
                    </a:cubicBezTo>
                    <a:close/>
                    <a:moveTo>
                      <a:pt x="213" y="67"/>
                    </a:moveTo>
                    <a:cubicBezTo>
                      <a:pt x="208" y="64"/>
                      <a:pt x="208" y="64"/>
                      <a:pt x="208" y="64"/>
                    </a:cubicBezTo>
                    <a:cubicBezTo>
                      <a:pt x="209" y="63"/>
                      <a:pt x="209" y="61"/>
                      <a:pt x="209" y="59"/>
                    </a:cubicBezTo>
                    <a:cubicBezTo>
                      <a:pt x="215" y="60"/>
                      <a:pt x="215" y="60"/>
                      <a:pt x="215" y="60"/>
                    </a:cubicBezTo>
                    <a:cubicBezTo>
                      <a:pt x="215" y="63"/>
                      <a:pt x="214" y="65"/>
                      <a:pt x="213" y="67"/>
                    </a:cubicBezTo>
                    <a:close/>
                    <a:moveTo>
                      <a:pt x="280" y="61"/>
                    </a:moveTo>
                    <a:cubicBezTo>
                      <a:pt x="279" y="55"/>
                      <a:pt x="279" y="55"/>
                      <a:pt x="279" y="55"/>
                    </a:cubicBezTo>
                    <a:cubicBezTo>
                      <a:pt x="280" y="55"/>
                      <a:pt x="280" y="54"/>
                      <a:pt x="281" y="54"/>
                    </a:cubicBezTo>
                    <a:cubicBezTo>
                      <a:pt x="286" y="54"/>
                      <a:pt x="286" y="54"/>
                      <a:pt x="286" y="54"/>
                    </a:cubicBezTo>
                    <a:cubicBezTo>
                      <a:pt x="286" y="57"/>
                      <a:pt x="285" y="60"/>
                      <a:pt x="280" y="61"/>
                    </a:cubicBezTo>
                    <a:close/>
                    <a:moveTo>
                      <a:pt x="267" y="59"/>
                    </a:moveTo>
                    <a:cubicBezTo>
                      <a:pt x="265" y="59"/>
                      <a:pt x="263" y="57"/>
                      <a:pt x="261" y="54"/>
                    </a:cubicBezTo>
                    <a:cubicBezTo>
                      <a:pt x="266" y="51"/>
                      <a:pt x="266" y="51"/>
                      <a:pt x="266" y="51"/>
                    </a:cubicBezTo>
                    <a:cubicBezTo>
                      <a:pt x="267" y="53"/>
                      <a:pt x="268" y="53"/>
                      <a:pt x="269" y="54"/>
                    </a:cubicBezTo>
                    <a:lnTo>
                      <a:pt x="267" y="59"/>
                    </a:lnTo>
                    <a:close/>
                    <a:moveTo>
                      <a:pt x="216" y="48"/>
                    </a:moveTo>
                    <a:cubicBezTo>
                      <a:pt x="210" y="48"/>
                      <a:pt x="210" y="48"/>
                      <a:pt x="210" y="48"/>
                    </a:cubicBezTo>
                    <a:cubicBezTo>
                      <a:pt x="210" y="46"/>
                      <a:pt x="210" y="44"/>
                      <a:pt x="211" y="42"/>
                    </a:cubicBezTo>
                    <a:cubicBezTo>
                      <a:pt x="216" y="43"/>
                      <a:pt x="216" y="43"/>
                      <a:pt x="216" y="43"/>
                    </a:cubicBezTo>
                    <a:cubicBezTo>
                      <a:pt x="216" y="45"/>
                      <a:pt x="216" y="46"/>
                      <a:pt x="216" y="48"/>
                    </a:cubicBezTo>
                    <a:close/>
                    <a:moveTo>
                      <a:pt x="279" y="43"/>
                    </a:moveTo>
                    <a:cubicBezTo>
                      <a:pt x="279" y="41"/>
                      <a:pt x="278" y="39"/>
                      <a:pt x="278" y="37"/>
                    </a:cubicBezTo>
                    <a:cubicBezTo>
                      <a:pt x="284" y="37"/>
                      <a:pt x="284" y="37"/>
                      <a:pt x="284" y="37"/>
                    </a:cubicBezTo>
                    <a:cubicBezTo>
                      <a:pt x="284" y="37"/>
                      <a:pt x="284" y="37"/>
                      <a:pt x="284" y="37"/>
                    </a:cubicBezTo>
                    <a:cubicBezTo>
                      <a:pt x="284" y="38"/>
                      <a:pt x="284" y="40"/>
                      <a:pt x="285" y="42"/>
                    </a:cubicBezTo>
                    <a:lnTo>
                      <a:pt x="279" y="43"/>
                    </a:lnTo>
                    <a:close/>
                    <a:moveTo>
                      <a:pt x="256" y="43"/>
                    </a:moveTo>
                    <a:cubicBezTo>
                      <a:pt x="256" y="43"/>
                      <a:pt x="256" y="43"/>
                      <a:pt x="256" y="43"/>
                    </a:cubicBezTo>
                    <a:cubicBezTo>
                      <a:pt x="256" y="43"/>
                      <a:pt x="255" y="42"/>
                      <a:pt x="253" y="42"/>
                    </a:cubicBezTo>
                    <a:cubicBezTo>
                      <a:pt x="255" y="36"/>
                      <a:pt x="255" y="36"/>
                      <a:pt x="255" y="36"/>
                    </a:cubicBezTo>
                    <a:cubicBezTo>
                      <a:pt x="259" y="38"/>
                      <a:pt x="261" y="39"/>
                      <a:pt x="261" y="41"/>
                    </a:cubicBezTo>
                    <a:cubicBezTo>
                      <a:pt x="262" y="41"/>
                      <a:pt x="262" y="41"/>
                      <a:pt x="262" y="41"/>
                    </a:cubicBezTo>
                    <a:cubicBezTo>
                      <a:pt x="256" y="43"/>
                      <a:pt x="256" y="43"/>
                      <a:pt x="256" y="43"/>
                    </a:cubicBezTo>
                    <a:cubicBezTo>
                      <a:pt x="256" y="43"/>
                      <a:pt x="256" y="43"/>
                      <a:pt x="256" y="43"/>
                    </a:cubicBezTo>
                    <a:cubicBezTo>
                      <a:pt x="256" y="43"/>
                      <a:pt x="256" y="43"/>
                      <a:pt x="256" y="43"/>
                    </a:cubicBezTo>
                    <a:close/>
                    <a:moveTo>
                      <a:pt x="256" y="43"/>
                    </a:moveTo>
                    <a:cubicBezTo>
                      <a:pt x="256" y="43"/>
                      <a:pt x="256" y="43"/>
                      <a:pt x="256" y="43"/>
                    </a:cubicBezTo>
                    <a:close/>
                    <a:moveTo>
                      <a:pt x="242" y="39"/>
                    </a:moveTo>
                    <a:cubicBezTo>
                      <a:pt x="241" y="38"/>
                      <a:pt x="239" y="38"/>
                      <a:pt x="237" y="38"/>
                    </a:cubicBezTo>
                    <a:cubicBezTo>
                      <a:pt x="238" y="32"/>
                      <a:pt x="238" y="32"/>
                      <a:pt x="238" y="32"/>
                    </a:cubicBezTo>
                    <a:cubicBezTo>
                      <a:pt x="240" y="32"/>
                      <a:pt x="242" y="32"/>
                      <a:pt x="244" y="33"/>
                    </a:cubicBezTo>
                    <a:lnTo>
                      <a:pt x="242" y="39"/>
                    </a:lnTo>
                    <a:close/>
                    <a:moveTo>
                      <a:pt x="220" y="37"/>
                    </a:moveTo>
                    <a:cubicBezTo>
                      <a:pt x="219" y="31"/>
                      <a:pt x="219" y="31"/>
                      <a:pt x="219" y="31"/>
                    </a:cubicBezTo>
                    <a:cubicBezTo>
                      <a:pt x="221" y="31"/>
                      <a:pt x="223" y="31"/>
                      <a:pt x="226" y="31"/>
                    </a:cubicBezTo>
                    <a:cubicBezTo>
                      <a:pt x="225" y="36"/>
                      <a:pt x="225" y="36"/>
                      <a:pt x="225" y="36"/>
                    </a:cubicBezTo>
                    <a:cubicBezTo>
                      <a:pt x="223" y="36"/>
                      <a:pt x="222" y="36"/>
                      <a:pt x="220" y="37"/>
                    </a:cubicBezTo>
                    <a:close/>
                    <a:moveTo>
                      <a:pt x="274" y="32"/>
                    </a:moveTo>
                    <a:cubicBezTo>
                      <a:pt x="274" y="26"/>
                      <a:pt x="274" y="26"/>
                      <a:pt x="274" y="26"/>
                    </a:cubicBezTo>
                    <a:cubicBezTo>
                      <a:pt x="274" y="26"/>
                      <a:pt x="274" y="26"/>
                      <a:pt x="274" y="26"/>
                    </a:cubicBezTo>
                    <a:cubicBezTo>
                      <a:pt x="275" y="26"/>
                      <a:pt x="276" y="26"/>
                      <a:pt x="277" y="26"/>
                    </a:cubicBezTo>
                    <a:cubicBezTo>
                      <a:pt x="278" y="26"/>
                      <a:pt x="279" y="26"/>
                      <a:pt x="280" y="26"/>
                    </a:cubicBezTo>
                    <a:cubicBezTo>
                      <a:pt x="280" y="31"/>
                      <a:pt x="280" y="31"/>
                      <a:pt x="280" y="31"/>
                    </a:cubicBezTo>
                    <a:cubicBezTo>
                      <a:pt x="279" y="31"/>
                      <a:pt x="278" y="31"/>
                      <a:pt x="277" y="31"/>
                    </a:cubicBezTo>
                    <a:cubicBezTo>
                      <a:pt x="276" y="32"/>
                      <a:pt x="275" y="32"/>
                      <a:pt x="274" y="32"/>
                    </a:cubicBezTo>
                    <a:close/>
                    <a:moveTo>
                      <a:pt x="273" y="24"/>
                    </a:moveTo>
                    <a:cubicBezTo>
                      <a:pt x="272" y="24"/>
                      <a:pt x="272" y="23"/>
                      <a:pt x="271" y="23"/>
                    </a:cubicBezTo>
                    <a:cubicBezTo>
                      <a:pt x="271" y="23"/>
                      <a:pt x="270" y="23"/>
                      <a:pt x="270" y="23"/>
                    </a:cubicBezTo>
                    <a:cubicBezTo>
                      <a:pt x="270" y="23"/>
                      <a:pt x="271" y="23"/>
                      <a:pt x="271" y="22"/>
                    </a:cubicBezTo>
                    <a:cubicBezTo>
                      <a:pt x="266" y="19"/>
                      <a:pt x="266" y="19"/>
                      <a:pt x="266" y="19"/>
                    </a:cubicBezTo>
                    <a:cubicBezTo>
                      <a:pt x="267" y="18"/>
                      <a:pt x="268" y="17"/>
                      <a:pt x="270" y="17"/>
                    </a:cubicBezTo>
                    <a:cubicBezTo>
                      <a:pt x="271" y="17"/>
                      <a:pt x="272" y="17"/>
                      <a:pt x="273" y="18"/>
                    </a:cubicBezTo>
                    <a:cubicBezTo>
                      <a:pt x="273" y="18"/>
                      <a:pt x="273" y="18"/>
                      <a:pt x="273" y="18"/>
                    </a:cubicBezTo>
                    <a:cubicBezTo>
                      <a:pt x="275" y="23"/>
                      <a:pt x="275" y="23"/>
                      <a:pt x="275" y="23"/>
                    </a:cubicBezTo>
                    <a:cubicBezTo>
                      <a:pt x="274" y="24"/>
                      <a:pt x="274" y="24"/>
                      <a:pt x="273" y="24"/>
                    </a:cubicBezTo>
                    <a:close/>
                    <a:moveTo>
                      <a:pt x="328" y="20"/>
                    </a:moveTo>
                    <a:cubicBezTo>
                      <a:pt x="327" y="20"/>
                      <a:pt x="326" y="19"/>
                      <a:pt x="325" y="19"/>
                    </a:cubicBezTo>
                    <a:cubicBezTo>
                      <a:pt x="324" y="18"/>
                      <a:pt x="324" y="18"/>
                      <a:pt x="324" y="18"/>
                    </a:cubicBezTo>
                    <a:cubicBezTo>
                      <a:pt x="324" y="12"/>
                      <a:pt x="324" y="12"/>
                      <a:pt x="324" y="12"/>
                    </a:cubicBezTo>
                    <a:cubicBezTo>
                      <a:pt x="326" y="12"/>
                      <a:pt x="327" y="13"/>
                      <a:pt x="329" y="14"/>
                    </a:cubicBezTo>
                    <a:cubicBezTo>
                      <a:pt x="329" y="14"/>
                      <a:pt x="330" y="15"/>
                      <a:pt x="330" y="15"/>
                    </a:cubicBezTo>
                    <a:lnTo>
                      <a:pt x="328" y="20"/>
                    </a:lnTo>
                    <a:close/>
                    <a:moveTo>
                      <a:pt x="342" y="20"/>
                    </a:moveTo>
                    <a:cubicBezTo>
                      <a:pt x="342" y="20"/>
                      <a:pt x="342" y="20"/>
                      <a:pt x="342" y="20"/>
                    </a:cubicBezTo>
                    <a:cubicBezTo>
                      <a:pt x="341" y="20"/>
                      <a:pt x="339" y="20"/>
                      <a:pt x="338" y="18"/>
                    </a:cubicBezTo>
                    <a:cubicBezTo>
                      <a:pt x="342" y="14"/>
                      <a:pt x="342" y="14"/>
                      <a:pt x="342" y="14"/>
                    </a:cubicBezTo>
                    <a:cubicBezTo>
                      <a:pt x="342" y="14"/>
                      <a:pt x="342" y="14"/>
                      <a:pt x="342" y="14"/>
                    </a:cubicBezTo>
                    <a:cubicBezTo>
                      <a:pt x="343" y="14"/>
                      <a:pt x="343" y="14"/>
                      <a:pt x="344" y="14"/>
                    </a:cubicBezTo>
                    <a:cubicBezTo>
                      <a:pt x="347" y="19"/>
                      <a:pt x="347" y="19"/>
                      <a:pt x="347" y="19"/>
                    </a:cubicBezTo>
                    <a:cubicBezTo>
                      <a:pt x="345" y="20"/>
                      <a:pt x="344" y="20"/>
                      <a:pt x="342" y="20"/>
                    </a:cubicBezTo>
                    <a:close/>
                    <a:moveTo>
                      <a:pt x="284" y="18"/>
                    </a:moveTo>
                    <a:cubicBezTo>
                      <a:pt x="283" y="12"/>
                      <a:pt x="283" y="12"/>
                      <a:pt x="283" y="12"/>
                    </a:cubicBezTo>
                    <a:cubicBezTo>
                      <a:pt x="285" y="12"/>
                      <a:pt x="286" y="11"/>
                      <a:pt x="286" y="11"/>
                    </a:cubicBezTo>
                    <a:cubicBezTo>
                      <a:pt x="291" y="14"/>
                      <a:pt x="291" y="14"/>
                      <a:pt x="291" y="14"/>
                    </a:cubicBezTo>
                    <a:cubicBezTo>
                      <a:pt x="290" y="17"/>
                      <a:pt x="286" y="18"/>
                      <a:pt x="284" y="18"/>
                    </a:cubicBezTo>
                    <a:close/>
                    <a:moveTo>
                      <a:pt x="311" y="16"/>
                    </a:moveTo>
                    <a:cubicBezTo>
                      <a:pt x="309" y="15"/>
                      <a:pt x="307" y="14"/>
                      <a:pt x="306" y="12"/>
                    </a:cubicBezTo>
                    <a:cubicBezTo>
                      <a:pt x="310" y="8"/>
                      <a:pt x="310" y="8"/>
                      <a:pt x="310" y="8"/>
                    </a:cubicBezTo>
                    <a:cubicBezTo>
                      <a:pt x="311" y="9"/>
                      <a:pt x="312" y="10"/>
                      <a:pt x="314" y="11"/>
                    </a:cubicBezTo>
                    <a:lnTo>
                      <a:pt x="311" y="16"/>
                    </a:lnTo>
                    <a:close/>
                    <a:moveTo>
                      <a:pt x="353" y="9"/>
                    </a:moveTo>
                    <a:cubicBezTo>
                      <a:pt x="349" y="4"/>
                      <a:pt x="349" y="4"/>
                      <a:pt x="349" y="4"/>
                    </a:cubicBezTo>
                    <a:cubicBezTo>
                      <a:pt x="351" y="3"/>
                      <a:pt x="353" y="3"/>
                      <a:pt x="355" y="3"/>
                    </a:cubicBezTo>
                    <a:cubicBezTo>
                      <a:pt x="356" y="3"/>
                      <a:pt x="357" y="3"/>
                      <a:pt x="357" y="3"/>
                    </a:cubicBezTo>
                    <a:cubicBezTo>
                      <a:pt x="357" y="8"/>
                      <a:pt x="357" y="8"/>
                      <a:pt x="357" y="8"/>
                    </a:cubicBezTo>
                    <a:cubicBezTo>
                      <a:pt x="356" y="8"/>
                      <a:pt x="356" y="8"/>
                      <a:pt x="355" y="8"/>
                    </a:cubicBezTo>
                    <a:cubicBezTo>
                      <a:pt x="354" y="8"/>
                      <a:pt x="353" y="9"/>
                      <a:pt x="353" y="9"/>
                    </a:cubicBezTo>
                    <a:close/>
                    <a:moveTo>
                      <a:pt x="295" y="6"/>
                    </a:moveTo>
                    <a:cubicBezTo>
                      <a:pt x="294" y="0"/>
                      <a:pt x="294" y="0"/>
                      <a:pt x="294" y="0"/>
                    </a:cubicBezTo>
                    <a:cubicBezTo>
                      <a:pt x="296" y="0"/>
                      <a:pt x="298" y="0"/>
                      <a:pt x="300" y="0"/>
                    </a:cubicBezTo>
                    <a:cubicBezTo>
                      <a:pt x="300" y="6"/>
                      <a:pt x="300" y="6"/>
                      <a:pt x="300" y="6"/>
                    </a:cubicBezTo>
                    <a:cubicBezTo>
                      <a:pt x="300" y="6"/>
                      <a:pt x="300" y="6"/>
                      <a:pt x="300" y="6"/>
                    </a:cubicBezTo>
                    <a:cubicBezTo>
                      <a:pt x="298" y="6"/>
                      <a:pt x="296" y="6"/>
                      <a:pt x="295"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4" name="iṣlïdè">
                <a:extLst>
                  <a:ext uri="{FF2B5EF4-FFF2-40B4-BE49-F238E27FC236}">
                    <a16:creationId xmlns:a16="http://schemas.microsoft.com/office/drawing/2014/main" xmlns="" id="{48D333C5-DFD1-4983-802E-EEA37B84AE41}"/>
                  </a:ext>
                </a:extLst>
              </p:cNvPr>
              <p:cNvSpPr/>
              <p:nvPr/>
            </p:nvSpPr>
            <p:spPr bwMode="auto">
              <a:xfrm>
                <a:off x="9707563" y="5038725"/>
                <a:ext cx="150813" cy="166688"/>
              </a:xfrm>
              <a:custGeom>
                <a:avLst/>
                <a:gdLst>
                  <a:gd name="T0" fmla="*/ 0 w 70"/>
                  <a:gd name="T1" fmla="*/ 77 h 78"/>
                  <a:gd name="T2" fmla="*/ 1 w 70"/>
                  <a:gd name="T3" fmla="*/ 74 h 78"/>
                  <a:gd name="T4" fmla="*/ 4 w 70"/>
                  <a:gd name="T5" fmla="*/ 72 h 78"/>
                  <a:gd name="T6" fmla="*/ 8 w 70"/>
                  <a:gd name="T7" fmla="*/ 75 h 78"/>
                  <a:gd name="T8" fmla="*/ 16 w 70"/>
                  <a:gd name="T9" fmla="*/ 70 h 78"/>
                  <a:gd name="T10" fmla="*/ 15 w 70"/>
                  <a:gd name="T11" fmla="*/ 64 h 78"/>
                  <a:gd name="T12" fmla="*/ 21 w 70"/>
                  <a:gd name="T13" fmla="*/ 63 h 78"/>
                  <a:gd name="T14" fmla="*/ 19 w 70"/>
                  <a:gd name="T15" fmla="*/ 69 h 78"/>
                  <a:gd name="T16" fmla="*/ 16 w 70"/>
                  <a:gd name="T17" fmla="*/ 70 h 78"/>
                  <a:gd name="T18" fmla="*/ 24 w 70"/>
                  <a:gd name="T19" fmla="*/ 60 h 78"/>
                  <a:gd name="T20" fmla="*/ 24 w 70"/>
                  <a:gd name="T21" fmla="*/ 60 h 78"/>
                  <a:gd name="T22" fmla="*/ 21 w 70"/>
                  <a:gd name="T23" fmla="*/ 58 h 78"/>
                  <a:gd name="T24" fmla="*/ 27 w 70"/>
                  <a:gd name="T25" fmla="*/ 55 h 78"/>
                  <a:gd name="T26" fmla="*/ 26 w 70"/>
                  <a:gd name="T27" fmla="*/ 56 h 78"/>
                  <a:gd name="T28" fmla="*/ 27 w 70"/>
                  <a:gd name="T29" fmla="*/ 61 h 78"/>
                  <a:gd name="T30" fmla="*/ 34 w 70"/>
                  <a:gd name="T31" fmla="*/ 52 h 78"/>
                  <a:gd name="T32" fmla="*/ 30 w 70"/>
                  <a:gd name="T33" fmla="*/ 49 h 78"/>
                  <a:gd name="T34" fmla="*/ 33 w 70"/>
                  <a:gd name="T35" fmla="*/ 46 h 78"/>
                  <a:gd name="T36" fmla="*/ 37 w 70"/>
                  <a:gd name="T37" fmla="*/ 49 h 78"/>
                  <a:gd name="T38" fmla="*/ 34 w 70"/>
                  <a:gd name="T39" fmla="*/ 52 h 78"/>
                  <a:gd name="T40" fmla="*/ 46 w 70"/>
                  <a:gd name="T41" fmla="*/ 43 h 78"/>
                  <a:gd name="T42" fmla="*/ 41 w 70"/>
                  <a:gd name="T43" fmla="*/ 42 h 78"/>
                  <a:gd name="T44" fmla="*/ 41 w 70"/>
                  <a:gd name="T45" fmla="*/ 42 h 78"/>
                  <a:gd name="T46" fmla="*/ 45 w 70"/>
                  <a:gd name="T47" fmla="*/ 37 h 78"/>
                  <a:gd name="T48" fmla="*/ 46 w 70"/>
                  <a:gd name="T49" fmla="*/ 37 h 78"/>
                  <a:gd name="T50" fmla="*/ 46 w 70"/>
                  <a:gd name="T51" fmla="*/ 43 h 78"/>
                  <a:gd name="T52" fmla="*/ 49 w 70"/>
                  <a:gd name="T53" fmla="*/ 25 h 78"/>
                  <a:gd name="T54" fmla="*/ 55 w 70"/>
                  <a:gd name="T55" fmla="*/ 23 h 78"/>
                  <a:gd name="T56" fmla="*/ 55 w 70"/>
                  <a:gd name="T57" fmla="*/ 29 h 78"/>
                  <a:gd name="T58" fmla="*/ 56 w 70"/>
                  <a:gd name="T59" fmla="*/ 16 h 78"/>
                  <a:gd name="T60" fmla="*/ 55 w 70"/>
                  <a:gd name="T61" fmla="*/ 11 h 78"/>
                  <a:gd name="T62" fmla="*/ 56 w 70"/>
                  <a:gd name="T63" fmla="*/ 9 h 78"/>
                  <a:gd name="T64" fmla="*/ 62 w 70"/>
                  <a:gd name="T65" fmla="*/ 11 h 78"/>
                  <a:gd name="T66" fmla="*/ 64 w 70"/>
                  <a:gd name="T67" fmla="*/ 3 h 78"/>
                  <a:gd name="T68" fmla="*/ 69 w 70"/>
                  <a:gd name="T69" fmla="*/ 0 h 78"/>
                  <a:gd name="T70" fmla="*/ 64 w 70"/>
                  <a:gd name="T71" fmla="*/ 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78">
                    <a:moveTo>
                      <a:pt x="4" y="78"/>
                    </a:moveTo>
                    <a:cubicBezTo>
                      <a:pt x="2" y="78"/>
                      <a:pt x="0" y="77"/>
                      <a:pt x="0" y="77"/>
                    </a:cubicBezTo>
                    <a:cubicBezTo>
                      <a:pt x="3" y="72"/>
                      <a:pt x="3" y="72"/>
                      <a:pt x="3" y="72"/>
                    </a:cubicBezTo>
                    <a:cubicBezTo>
                      <a:pt x="1" y="74"/>
                      <a:pt x="1" y="74"/>
                      <a:pt x="1" y="74"/>
                    </a:cubicBezTo>
                    <a:cubicBezTo>
                      <a:pt x="3" y="72"/>
                      <a:pt x="3" y="72"/>
                      <a:pt x="3" y="72"/>
                    </a:cubicBezTo>
                    <a:cubicBezTo>
                      <a:pt x="3" y="72"/>
                      <a:pt x="3" y="72"/>
                      <a:pt x="4" y="72"/>
                    </a:cubicBezTo>
                    <a:cubicBezTo>
                      <a:pt x="4" y="72"/>
                      <a:pt x="4" y="72"/>
                      <a:pt x="4" y="72"/>
                    </a:cubicBezTo>
                    <a:cubicBezTo>
                      <a:pt x="8" y="75"/>
                      <a:pt x="8" y="75"/>
                      <a:pt x="8" y="75"/>
                    </a:cubicBezTo>
                    <a:cubicBezTo>
                      <a:pt x="7" y="77"/>
                      <a:pt x="6" y="78"/>
                      <a:pt x="4" y="78"/>
                    </a:cubicBezTo>
                    <a:close/>
                    <a:moveTo>
                      <a:pt x="16" y="70"/>
                    </a:moveTo>
                    <a:cubicBezTo>
                      <a:pt x="14" y="65"/>
                      <a:pt x="14" y="65"/>
                      <a:pt x="14" y="65"/>
                    </a:cubicBezTo>
                    <a:cubicBezTo>
                      <a:pt x="15" y="65"/>
                      <a:pt x="15" y="64"/>
                      <a:pt x="15" y="64"/>
                    </a:cubicBezTo>
                    <a:cubicBezTo>
                      <a:pt x="16" y="64"/>
                      <a:pt x="18" y="63"/>
                      <a:pt x="19" y="63"/>
                    </a:cubicBezTo>
                    <a:cubicBezTo>
                      <a:pt x="20" y="63"/>
                      <a:pt x="20" y="63"/>
                      <a:pt x="21" y="63"/>
                    </a:cubicBezTo>
                    <a:cubicBezTo>
                      <a:pt x="21" y="69"/>
                      <a:pt x="21" y="69"/>
                      <a:pt x="21" y="69"/>
                    </a:cubicBezTo>
                    <a:cubicBezTo>
                      <a:pt x="21" y="69"/>
                      <a:pt x="20" y="69"/>
                      <a:pt x="19" y="69"/>
                    </a:cubicBezTo>
                    <a:cubicBezTo>
                      <a:pt x="19" y="69"/>
                      <a:pt x="18" y="69"/>
                      <a:pt x="18" y="70"/>
                    </a:cubicBezTo>
                    <a:cubicBezTo>
                      <a:pt x="17" y="70"/>
                      <a:pt x="17" y="70"/>
                      <a:pt x="16" y="70"/>
                    </a:cubicBezTo>
                    <a:close/>
                    <a:moveTo>
                      <a:pt x="27" y="61"/>
                    </a:moveTo>
                    <a:cubicBezTo>
                      <a:pt x="26" y="61"/>
                      <a:pt x="25" y="61"/>
                      <a:pt x="24" y="60"/>
                    </a:cubicBezTo>
                    <a:cubicBezTo>
                      <a:pt x="24" y="60"/>
                      <a:pt x="24" y="60"/>
                      <a:pt x="23" y="60"/>
                    </a:cubicBezTo>
                    <a:cubicBezTo>
                      <a:pt x="24" y="60"/>
                      <a:pt x="24" y="60"/>
                      <a:pt x="24" y="60"/>
                    </a:cubicBezTo>
                    <a:cubicBezTo>
                      <a:pt x="25" y="60"/>
                      <a:pt x="26" y="59"/>
                      <a:pt x="26" y="59"/>
                    </a:cubicBezTo>
                    <a:cubicBezTo>
                      <a:pt x="21" y="58"/>
                      <a:pt x="21" y="58"/>
                      <a:pt x="21" y="58"/>
                    </a:cubicBezTo>
                    <a:cubicBezTo>
                      <a:pt x="21" y="55"/>
                      <a:pt x="23" y="54"/>
                      <a:pt x="24" y="54"/>
                    </a:cubicBezTo>
                    <a:cubicBezTo>
                      <a:pt x="26" y="54"/>
                      <a:pt x="26" y="55"/>
                      <a:pt x="27" y="55"/>
                    </a:cubicBezTo>
                    <a:cubicBezTo>
                      <a:pt x="28" y="55"/>
                      <a:pt x="28" y="56"/>
                      <a:pt x="28" y="56"/>
                    </a:cubicBezTo>
                    <a:cubicBezTo>
                      <a:pt x="28" y="56"/>
                      <a:pt x="27" y="56"/>
                      <a:pt x="26" y="56"/>
                    </a:cubicBezTo>
                    <a:cubicBezTo>
                      <a:pt x="30" y="61"/>
                      <a:pt x="30" y="61"/>
                      <a:pt x="30" y="61"/>
                    </a:cubicBezTo>
                    <a:cubicBezTo>
                      <a:pt x="29" y="61"/>
                      <a:pt x="28" y="61"/>
                      <a:pt x="27" y="61"/>
                    </a:cubicBezTo>
                    <a:close/>
                    <a:moveTo>
                      <a:pt x="32" y="54"/>
                    </a:moveTo>
                    <a:cubicBezTo>
                      <a:pt x="34" y="52"/>
                      <a:pt x="34" y="52"/>
                      <a:pt x="34" y="52"/>
                    </a:cubicBezTo>
                    <a:cubicBezTo>
                      <a:pt x="32" y="53"/>
                      <a:pt x="32" y="53"/>
                      <a:pt x="32" y="53"/>
                    </a:cubicBezTo>
                    <a:cubicBezTo>
                      <a:pt x="31" y="52"/>
                      <a:pt x="30" y="51"/>
                      <a:pt x="30" y="49"/>
                    </a:cubicBezTo>
                    <a:cubicBezTo>
                      <a:pt x="30" y="48"/>
                      <a:pt x="30" y="47"/>
                      <a:pt x="31" y="47"/>
                    </a:cubicBezTo>
                    <a:cubicBezTo>
                      <a:pt x="32" y="46"/>
                      <a:pt x="33" y="46"/>
                      <a:pt x="33" y="46"/>
                    </a:cubicBezTo>
                    <a:cubicBezTo>
                      <a:pt x="33" y="46"/>
                      <a:pt x="32" y="46"/>
                      <a:pt x="32" y="47"/>
                    </a:cubicBezTo>
                    <a:cubicBezTo>
                      <a:pt x="37" y="49"/>
                      <a:pt x="37" y="49"/>
                      <a:pt x="37" y="49"/>
                    </a:cubicBezTo>
                    <a:cubicBezTo>
                      <a:pt x="37" y="49"/>
                      <a:pt x="37" y="49"/>
                      <a:pt x="37" y="49"/>
                    </a:cubicBezTo>
                    <a:cubicBezTo>
                      <a:pt x="37" y="50"/>
                      <a:pt x="36" y="51"/>
                      <a:pt x="34" y="52"/>
                    </a:cubicBezTo>
                    <a:lnTo>
                      <a:pt x="32" y="54"/>
                    </a:lnTo>
                    <a:close/>
                    <a:moveTo>
                      <a:pt x="46" y="43"/>
                    </a:moveTo>
                    <a:cubicBezTo>
                      <a:pt x="46" y="43"/>
                      <a:pt x="46" y="43"/>
                      <a:pt x="47" y="42"/>
                    </a:cubicBezTo>
                    <a:cubicBezTo>
                      <a:pt x="41" y="42"/>
                      <a:pt x="41" y="42"/>
                      <a:pt x="41" y="42"/>
                    </a:cubicBezTo>
                    <a:cubicBezTo>
                      <a:pt x="44" y="42"/>
                      <a:pt x="44" y="42"/>
                      <a:pt x="44" y="42"/>
                    </a:cubicBezTo>
                    <a:cubicBezTo>
                      <a:pt x="41" y="42"/>
                      <a:pt x="41" y="42"/>
                      <a:pt x="41" y="42"/>
                    </a:cubicBezTo>
                    <a:cubicBezTo>
                      <a:pt x="41" y="42"/>
                      <a:pt x="41" y="42"/>
                      <a:pt x="41" y="42"/>
                    </a:cubicBezTo>
                    <a:cubicBezTo>
                      <a:pt x="41" y="39"/>
                      <a:pt x="42" y="38"/>
                      <a:pt x="45" y="37"/>
                    </a:cubicBezTo>
                    <a:cubicBezTo>
                      <a:pt x="45" y="37"/>
                      <a:pt x="45" y="37"/>
                      <a:pt x="45" y="37"/>
                    </a:cubicBezTo>
                    <a:cubicBezTo>
                      <a:pt x="46" y="37"/>
                      <a:pt x="46" y="37"/>
                      <a:pt x="46" y="37"/>
                    </a:cubicBezTo>
                    <a:cubicBezTo>
                      <a:pt x="50" y="42"/>
                      <a:pt x="50" y="42"/>
                      <a:pt x="50" y="42"/>
                    </a:cubicBezTo>
                    <a:cubicBezTo>
                      <a:pt x="48" y="42"/>
                      <a:pt x="47" y="43"/>
                      <a:pt x="46" y="43"/>
                    </a:cubicBezTo>
                    <a:close/>
                    <a:moveTo>
                      <a:pt x="49" y="29"/>
                    </a:moveTo>
                    <a:cubicBezTo>
                      <a:pt x="49" y="28"/>
                      <a:pt x="49" y="27"/>
                      <a:pt x="49" y="25"/>
                    </a:cubicBezTo>
                    <a:cubicBezTo>
                      <a:pt x="49" y="24"/>
                      <a:pt x="49" y="24"/>
                      <a:pt x="49" y="23"/>
                    </a:cubicBezTo>
                    <a:cubicBezTo>
                      <a:pt x="55" y="23"/>
                      <a:pt x="55" y="23"/>
                      <a:pt x="55" y="23"/>
                    </a:cubicBezTo>
                    <a:cubicBezTo>
                      <a:pt x="55" y="23"/>
                      <a:pt x="55" y="24"/>
                      <a:pt x="55" y="25"/>
                    </a:cubicBezTo>
                    <a:cubicBezTo>
                      <a:pt x="55" y="26"/>
                      <a:pt x="55" y="28"/>
                      <a:pt x="55" y="29"/>
                    </a:cubicBezTo>
                    <a:lnTo>
                      <a:pt x="49" y="29"/>
                    </a:lnTo>
                    <a:close/>
                    <a:moveTo>
                      <a:pt x="56" y="16"/>
                    </a:moveTo>
                    <a:cubicBezTo>
                      <a:pt x="56" y="14"/>
                      <a:pt x="56" y="14"/>
                      <a:pt x="56" y="14"/>
                    </a:cubicBezTo>
                    <a:cubicBezTo>
                      <a:pt x="55" y="11"/>
                      <a:pt x="55" y="11"/>
                      <a:pt x="55" y="11"/>
                    </a:cubicBezTo>
                    <a:cubicBezTo>
                      <a:pt x="56" y="10"/>
                      <a:pt x="56" y="10"/>
                      <a:pt x="56" y="10"/>
                    </a:cubicBezTo>
                    <a:cubicBezTo>
                      <a:pt x="56" y="10"/>
                      <a:pt x="56" y="10"/>
                      <a:pt x="56" y="9"/>
                    </a:cubicBezTo>
                    <a:cubicBezTo>
                      <a:pt x="62" y="10"/>
                      <a:pt x="62" y="10"/>
                      <a:pt x="62" y="10"/>
                    </a:cubicBezTo>
                    <a:cubicBezTo>
                      <a:pt x="62" y="10"/>
                      <a:pt x="62" y="11"/>
                      <a:pt x="62" y="11"/>
                    </a:cubicBezTo>
                    <a:cubicBezTo>
                      <a:pt x="62" y="12"/>
                      <a:pt x="61" y="16"/>
                      <a:pt x="56" y="16"/>
                    </a:cubicBezTo>
                    <a:close/>
                    <a:moveTo>
                      <a:pt x="64" y="3"/>
                    </a:moveTo>
                    <a:cubicBezTo>
                      <a:pt x="64" y="3"/>
                      <a:pt x="64" y="2"/>
                      <a:pt x="64" y="2"/>
                    </a:cubicBezTo>
                    <a:cubicBezTo>
                      <a:pt x="69" y="0"/>
                      <a:pt x="69" y="0"/>
                      <a:pt x="69" y="0"/>
                    </a:cubicBezTo>
                    <a:cubicBezTo>
                      <a:pt x="69" y="1"/>
                      <a:pt x="70" y="2"/>
                      <a:pt x="70" y="2"/>
                    </a:cubicBezTo>
                    <a:lnTo>
                      <a:pt x="64" y="3"/>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5" name="îṣlïďe">
                <a:extLst>
                  <a:ext uri="{FF2B5EF4-FFF2-40B4-BE49-F238E27FC236}">
                    <a16:creationId xmlns:a16="http://schemas.microsoft.com/office/drawing/2014/main" xmlns="" id="{6BD1363A-5D61-4305-85B6-224A074C530F}"/>
                  </a:ext>
                </a:extLst>
              </p:cNvPr>
              <p:cNvSpPr/>
              <p:nvPr/>
            </p:nvSpPr>
            <p:spPr bwMode="auto">
              <a:xfrm>
                <a:off x="7386638" y="4649788"/>
                <a:ext cx="728663" cy="1190625"/>
              </a:xfrm>
              <a:custGeom>
                <a:avLst/>
                <a:gdLst>
                  <a:gd name="T0" fmla="*/ 324 w 339"/>
                  <a:gd name="T1" fmla="*/ 535 h 556"/>
                  <a:gd name="T2" fmla="*/ 315 w 339"/>
                  <a:gd name="T3" fmla="*/ 524 h 556"/>
                  <a:gd name="T4" fmla="*/ 292 w 339"/>
                  <a:gd name="T5" fmla="*/ 504 h 556"/>
                  <a:gd name="T6" fmla="*/ 288 w 339"/>
                  <a:gd name="T7" fmla="*/ 481 h 556"/>
                  <a:gd name="T8" fmla="*/ 285 w 339"/>
                  <a:gd name="T9" fmla="*/ 466 h 556"/>
                  <a:gd name="T10" fmla="*/ 80 w 339"/>
                  <a:gd name="T11" fmla="*/ 464 h 556"/>
                  <a:gd name="T12" fmla="*/ 106 w 339"/>
                  <a:gd name="T13" fmla="*/ 455 h 556"/>
                  <a:gd name="T14" fmla="*/ 274 w 339"/>
                  <a:gd name="T15" fmla="*/ 453 h 556"/>
                  <a:gd name="T16" fmla="*/ 193 w 339"/>
                  <a:gd name="T17" fmla="*/ 451 h 556"/>
                  <a:gd name="T18" fmla="*/ 125 w 339"/>
                  <a:gd name="T19" fmla="*/ 450 h 556"/>
                  <a:gd name="T20" fmla="*/ 62 w 339"/>
                  <a:gd name="T21" fmla="*/ 451 h 556"/>
                  <a:gd name="T22" fmla="*/ 179 w 339"/>
                  <a:gd name="T23" fmla="*/ 451 h 556"/>
                  <a:gd name="T24" fmla="*/ 255 w 339"/>
                  <a:gd name="T25" fmla="*/ 441 h 556"/>
                  <a:gd name="T26" fmla="*/ 137 w 339"/>
                  <a:gd name="T27" fmla="*/ 441 h 556"/>
                  <a:gd name="T28" fmla="*/ 152 w 339"/>
                  <a:gd name="T29" fmla="*/ 442 h 556"/>
                  <a:gd name="T30" fmla="*/ 186 w 339"/>
                  <a:gd name="T31" fmla="*/ 444 h 556"/>
                  <a:gd name="T32" fmla="*/ 268 w 339"/>
                  <a:gd name="T33" fmla="*/ 437 h 556"/>
                  <a:gd name="T34" fmla="*/ 162 w 339"/>
                  <a:gd name="T35" fmla="*/ 432 h 556"/>
                  <a:gd name="T36" fmla="*/ 246 w 339"/>
                  <a:gd name="T37" fmla="*/ 430 h 556"/>
                  <a:gd name="T38" fmla="*/ 224 w 339"/>
                  <a:gd name="T39" fmla="*/ 428 h 556"/>
                  <a:gd name="T40" fmla="*/ 78 w 339"/>
                  <a:gd name="T41" fmla="*/ 428 h 556"/>
                  <a:gd name="T42" fmla="*/ 237 w 339"/>
                  <a:gd name="T43" fmla="*/ 422 h 556"/>
                  <a:gd name="T44" fmla="*/ 208 w 339"/>
                  <a:gd name="T45" fmla="*/ 416 h 556"/>
                  <a:gd name="T46" fmla="*/ 96 w 339"/>
                  <a:gd name="T47" fmla="*/ 415 h 556"/>
                  <a:gd name="T48" fmla="*/ 107 w 339"/>
                  <a:gd name="T49" fmla="*/ 407 h 556"/>
                  <a:gd name="T50" fmla="*/ 74 w 339"/>
                  <a:gd name="T51" fmla="*/ 394 h 556"/>
                  <a:gd name="T52" fmla="*/ 74 w 339"/>
                  <a:gd name="T53" fmla="*/ 394 h 556"/>
                  <a:gd name="T54" fmla="*/ 43 w 339"/>
                  <a:gd name="T55" fmla="*/ 383 h 556"/>
                  <a:gd name="T56" fmla="*/ 88 w 339"/>
                  <a:gd name="T57" fmla="*/ 378 h 556"/>
                  <a:gd name="T58" fmla="*/ 46 w 339"/>
                  <a:gd name="T59" fmla="*/ 363 h 556"/>
                  <a:gd name="T60" fmla="*/ 46 w 339"/>
                  <a:gd name="T61" fmla="*/ 349 h 556"/>
                  <a:gd name="T62" fmla="*/ 49 w 339"/>
                  <a:gd name="T63" fmla="*/ 335 h 556"/>
                  <a:gd name="T64" fmla="*/ 56 w 339"/>
                  <a:gd name="T65" fmla="*/ 325 h 556"/>
                  <a:gd name="T66" fmla="*/ 52 w 339"/>
                  <a:gd name="T67" fmla="*/ 318 h 556"/>
                  <a:gd name="T68" fmla="*/ 45 w 339"/>
                  <a:gd name="T69" fmla="*/ 313 h 556"/>
                  <a:gd name="T70" fmla="*/ 51 w 339"/>
                  <a:gd name="T71" fmla="*/ 296 h 556"/>
                  <a:gd name="T72" fmla="*/ 52 w 339"/>
                  <a:gd name="T73" fmla="*/ 279 h 556"/>
                  <a:gd name="T74" fmla="*/ 34 w 339"/>
                  <a:gd name="T75" fmla="*/ 261 h 556"/>
                  <a:gd name="T76" fmla="*/ 34 w 339"/>
                  <a:gd name="T77" fmla="*/ 261 h 556"/>
                  <a:gd name="T78" fmla="*/ 35 w 339"/>
                  <a:gd name="T79" fmla="*/ 242 h 556"/>
                  <a:gd name="T80" fmla="*/ 31 w 339"/>
                  <a:gd name="T81" fmla="*/ 228 h 556"/>
                  <a:gd name="T82" fmla="*/ 10 w 339"/>
                  <a:gd name="T83" fmla="*/ 217 h 556"/>
                  <a:gd name="T84" fmla="*/ 25 w 339"/>
                  <a:gd name="T85" fmla="*/ 215 h 556"/>
                  <a:gd name="T86" fmla="*/ 14 w 339"/>
                  <a:gd name="T87" fmla="*/ 187 h 556"/>
                  <a:gd name="T88" fmla="*/ 15 w 339"/>
                  <a:gd name="T89" fmla="*/ 164 h 556"/>
                  <a:gd name="T90" fmla="*/ 30 w 339"/>
                  <a:gd name="T91" fmla="*/ 156 h 556"/>
                  <a:gd name="T92" fmla="*/ 42 w 339"/>
                  <a:gd name="T93" fmla="*/ 151 h 556"/>
                  <a:gd name="T94" fmla="*/ 43 w 339"/>
                  <a:gd name="T95" fmla="*/ 139 h 556"/>
                  <a:gd name="T96" fmla="*/ 48 w 339"/>
                  <a:gd name="T97" fmla="*/ 110 h 556"/>
                  <a:gd name="T98" fmla="*/ 48 w 339"/>
                  <a:gd name="T99" fmla="*/ 110 h 556"/>
                  <a:gd name="T100" fmla="*/ 39 w 339"/>
                  <a:gd name="T101" fmla="*/ 74 h 556"/>
                  <a:gd name="T102" fmla="*/ 31 w 339"/>
                  <a:gd name="T103" fmla="*/ 65 h 556"/>
                  <a:gd name="T104" fmla="*/ 12 w 339"/>
                  <a:gd name="T105" fmla="*/ 63 h 556"/>
                  <a:gd name="T106" fmla="*/ 6 w 339"/>
                  <a:gd name="T107" fmla="*/ 37 h 556"/>
                  <a:gd name="T108" fmla="*/ 6 w 339"/>
                  <a:gd name="T109" fmla="*/ 23 h 556"/>
                  <a:gd name="T110" fmla="*/ 0 w 339"/>
                  <a:gd name="T111" fmla="*/ 4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39" h="556">
                    <a:moveTo>
                      <a:pt x="336" y="556"/>
                    </a:moveTo>
                    <a:cubicBezTo>
                      <a:pt x="336" y="556"/>
                      <a:pt x="334" y="554"/>
                      <a:pt x="331" y="552"/>
                    </a:cubicBezTo>
                    <a:cubicBezTo>
                      <a:pt x="335" y="548"/>
                      <a:pt x="335" y="548"/>
                      <a:pt x="335" y="548"/>
                    </a:cubicBezTo>
                    <a:cubicBezTo>
                      <a:pt x="337" y="550"/>
                      <a:pt x="339" y="551"/>
                      <a:pt x="339" y="551"/>
                    </a:cubicBezTo>
                    <a:lnTo>
                      <a:pt x="336" y="556"/>
                    </a:lnTo>
                    <a:close/>
                    <a:moveTo>
                      <a:pt x="322" y="543"/>
                    </a:moveTo>
                    <a:cubicBezTo>
                      <a:pt x="319" y="538"/>
                      <a:pt x="319" y="538"/>
                      <a:pt x="319" y="538"/>
                    </a:cubicBezTo>
                    <a:cubicBezTo>
                      <a:pt x="324" y="535"/>
                      <a:pt x="324" y="535"/>
                      <a:pt x="324" y="535"/>
                    </a:cubicBezTo>
                    <a:cubicBezTo>
                      <a:pt x="327" y="540"/>
                      <a:pt x="327" y="540"/>
                      <a:pt x="327" y="540"/>
                    </a:cubicBezTo>
                    <a:lnTo>
                      <a:pt x="322" y="543"/>
                    </a:lnTo>
                    <a:close/>
                    <a:moveTo>
                      <a:pt x="313" y="530"/>
                    </a:moveTo>
                    <a:cubicBezTo>
                      <a:pt x="312" y="529"/>
                      <a:pt x="312" y="529"/>
                      <a:pt x="312" y="529"/>
                    </a:cubicBezTo>
                    <a:cubicBezTo>
                      <a:pt x="311" y="529"/>
                      <a:pt x="310" y="528"/>
                      <a:pt x="309" y="527"/>
                    </a:cubicBezTo>
                    <a:cubicBezTo>
                      <a:pt x="311" y="521"/>
                      <a:pt x="311" y="521"/>
                      <a:pt x="311" y="521"/>
                    </a:cubicBezTo>
                    <a:cubicBezTo>
                      <a:pt x="312" y="522"/>
                      <a:pt x="312" y="522"/>
                      <a:pt x="313" y="523"/>
                    </a:cubicBezTo>
                    <a:cubicBezTo>
                      <a:pt x="314" y="523"/>
                      <a:pt x="315" y="524"/>
                      <a:pt x="315" y="524"/>
                    </a:cubicBezTo>
                    <a:cubicBezTo>
                      <a:pt x="316" y="525"/>
                      <a:pt x="316" y="525"/>
                      <a:pt x="316" y="525"/>
                    </a:cubicBezTo>
                    <a:lnTo>
                      <a:pt x="313" y="530"/>
                    </a:lnTo>
                    <a:close/>
                    <a:moveTo>
                      <a:pt x="299" y="518"/>
                    </a:moveTo>
                    <a:cubicBezTo>
                      <a:pt x="299" y="516"/>
                      <a:pt x="298" y="515"/>
                      <a:pt x="298" y="514"/>
                    </a:cubicBezTo>
                    <a:cubicBezTo>
                      <a:pt x="303" y="511"/>
                      <a:pt x="303" y="511"/>
                      <a:pt x="303" y="511"/>
                    </a:cubicBezTo>
                    <a:cubicBezTo>
                      <a:pt x="304" y="513"/>
                      <a:pt x="304" y="515"/>
                      <a:pt x="304" y="518"/>
                    </a:cubicBezTo>
                    <a:lnTo>
                      <a:pt x="299" y="518"/>
                    </a:lnTo>
                    <a:close/>
                    <a:moveTo>
                      <a:pt x="292" y="504"/>
                    </a:moveTo>
                    <a:cubicBezTo>
                      <a:pt x="291" y="502"/>
                      <a:pt x="291" y="500"/>
                      <a:pt x="290" y="497"/>
                    </a:cubicBezTo>
                    <a:cubicBezTo>
                      <a:pt x="296" y="496"/>
                      <a:pt x="296" y="496"/>
                      <a:pt x="296" y="496"/>
                    </a:cubicBezTo>
                    <a:cubicBezTo>
                      <a:pt x="296" y="498"/>
                      <a:pt x="297" y="500"/>
                      <a:pt x="298" y="501"/>
                    </a:cubicBezTo>
                    <a:lnTo>
                      <a:pt x="292" y="504"/>
                    </a:lnTo>
                    <a:close/>
                    <a:moveTo>
                      <a:pt x="292" y="487"/>
                    </a:moveTo>
                    <a:cubicBezTo>
                      <a:pt x="286" y="486"/>
                      <a:pt x="286" y="486"/>
                      <a:pt x="286" y="486"/>
                    </a:cubicBezTo>
                    <a:cubicBezTo>
                      <a:pt x="286" y="485"/>
                      <a:pt x="286" y="485"/>
                      <a:pt x="287" y="484"/>
                    </a:cubicBezTo>
                    <a:cubicBezTo>
                      <a:pt x="287" y="483"/>
                      <a:pt x="288" y="482"/>
                      <a:pt x="288" y="481"/>
                    </a:cubicBezTo>
                    <a:cubicBezTo>
                      <a:pt x="288" y="480"/>
                      <a:pt x="288" y="480"/>
                      <a:pt x="288" y="480"/>
                    </a:cubicBezTo>
                    <a:cubicBezTo>
                      <a:pt x="294" y="482"/>
                      <a:pt x="294" y="482"/>
                      <a:pt x="294" y="482"/>
                    </a:cubicBezTo>
                    <a:cubicBezTo>
                      <a:pt x="293" y="483"/>
                      <a:pt x="293" y="483"/>
                      <a:pt x="293" y="483"/>
                    </a:cubicBezTo>
                    <a:cubicBezTo>
                      <a:pt x="293" y="484"/>
                      <a:pt x="293" y="485"/>
                      <a:pt x="292" y="486"/>
                    </a:cubicBezTo>
                    <a:cubicBezTo>
                      <a:pt x="292" y="486"/>
                      <a:pt x="292" y="487"/>
                      <a:pt x="292" y="487"/>
                    </a:cubicBezTo>
                    <a:close/>
                    <a:moveTo>
                      <a:pt x="284" y="474"/>
                    </a:moveTo>
                    <a:cubicBezTo>
                      <a:pt x="282" y="472"/>
                      <a:pt x="281" y="470"/>
                      <a:pt x="280" y="469"/>
                    </a:cubicBezTo>
                    <a:cubicBezTo>
                      <a:pt x="285" y="466"/>
                      <a:pt x="285" y="466"/>
                      <a:pt x="285" y="466"/>
                    </a:cubicBezTo>
                    <a:cubicBezTo>
                      <a:pt x="286" y="467"/>
                      <a:pt x="287" y="468"/>
                      <a:pt x="288" y="470"/>
                    </a:cubicBezTo>
                    <a:lnTo>
                      <a:pt x="284" y="474"/>
                    </a:lnTo>
                    <a:close/>
                    <a:moveTo>
                      <a:pt x="94" y="464"/>
                    </a:moveTo>
                    <a:cubicBezTo>
                      <a:pt x="92" y="459"/>
                      <a:pt x="92" y="459"/>
                      <a:pt x="92" y="459"/>
                    </a:cubicBezTo>
                    <a:cubicBezTo>
                      <a:pt x="95" y="458"/>
                      <a:pt x="96" y="457"/>
                      <a:pt x="96" y="457"/>
                    </a:cubicBezTo>
                    <a:cubicBezTo>
                      <a:pt x="100" y="461"/>
                      <a:pt x="100" y="461"/>
                      <a:pt x="100" y="461"/>
                    </a:cubicBezTo>
                    <a:cubicBezTo>
                      <a:pt x="98" y="463"/>
                      <a:pt x="96" y="464"/>
                      <a:pt x="94" y="464"/>
                    </a:cubicBezTo>
                    <a:close/>
                    <a:moveTo>
                      <a:pt x="80" y="464"/>
                    </a:moveTo>
                    <a:cubicBezTo>
                      <a:pt x="79" y="463"/>
                      <a:pt x="78" y="461"/>
                      <a:pt x="78" y="460"/>
                    </a:cubicBezTo>
                    <a:cubicBezTo>
                      <a:pt x="77" y="460"/>
                      <a:pt x="77" y="459"/>
                      <a:pt x="77" y="459"/>
                    </a:cubicBezTo>
                    <a:cubicBezTo>
                      <a:pt x="81" y="455"/>
                      <a:pt x="81" y="455"/>
                      <a:pt x="81" y="455"/>
                    </a:cubicBezTo>
                    <a:cubicBezTo>
                      <a:pt x="82" y="456"/>
                      <a:pt x="82" y="457"/>
                      <a:pt x="83" y="458"/>
                    </a:cubicBezTo>
                    <a:cubicBezTo>
                      <a:pt x="83" y="458"/>
                      <a:pt x="84" y="459"/>
                      <a:pt x="84" y="460"/>
                    </a:cubicBezTo>
                    <a:lnTo>
                      <a:pt x="80" y="464"/>
                    </a:lnTo>
                    <a:close/>
                    <a:moveTo>
                      <a:pt x="111" y="458"/>
                    </a:moveTo>
                    <a:cubicBezTo>
                      <a:pt x="106" y="455"/>
                      <a:pt x="106" y="455"/>
                      <a:pt x="106" y="455"/>
                    </a:cubicBezTo>
                    <a:cubicBezTo>
                      <a:pt x="107" y="455"/>
                      <a:pt x="107" y="454"/>
                      <a:pt x="107" y="453"/>
                    </a:cubicBezTo>
                    <a:cubicBezTo>
                      <a:pt x="108" y="451"/>
                      <a:pt x="110" y="450"/>
                      <a:pt x="112" y="450"/>
                    </a:cubicBezTo>
                    <a:cubicBezTo>
                      <a:pt x="113" y="455"/>
                      <a:pt x="113" y="455"/>
                      <a:pt x="113" y="455"/>
                    </a:cubicBezTo>
                    <a:cubicBezTo>
                      <a:pt x="113" y="455"/>
                      <a:pt x="113" y="455"/>
                      <a:pt x="113" y="455"/>
                    </a:cubicBezTo>
                    <a:cubicBezTo>
                      <a:pt x="112" y="457"/>
                      <a:pt x="112" y="458"/>
                      <a:pt x="111" y="458"/>
                    </a:cubicBezTo>
                    <a:close/>
                    <a:moveTo>
                      <a:pt x="277" y="457"/>
                    </a:moveTo>
                    <a:cubicBezTo>
                      <a:pt x="276" y="456"/>
                      <a:pt x="276" y="456"/>
                      <a:pt x="275" y="455"/>
                    </a:cubicBezTo>
                    <a:cubicBezTo>
                      <a:pt x="275" y="454"/>
                      <a:pt x="274" y="453"/>
                      <a:pt x="274" y="453"/>
                    </a:cubicBezTo>
                    <a:cubicBezTo>
                      <a:pt x="279" y="450"/>
                      <a:pt x="279" y="450"/>
                      <a:pt x="279" y="450"/>
                    </a:cubicBezTo>
                    <a:cubicBezTo>
                      <a:pt x="279" y="450"/>
                      <a:pt x="279" y="451"/>
                      <a:pt x="280" y="451"/>
                    </a:cubicBezTo>
                    <a:cubicBezTo>
                      <a:pt x="281" y="452"/>
                      <a:pt x="281" y="453"/>
                      <a:pt x="282" y="455"/>
                    </a:cubicBezTo>
                    <a:lnTo>
                      <a:pt x="277" y="457"/>
                    </a:lnTo>
                    <a:close/>
                    <a:moveTo>
                      <a:pt x="192" y="457"/>
                    </a:moveTo>
                    <a:cubicBezTo>
                      <a:pt x="191" y="457"/>
                      <a:pt x="191" y="457"/>
                      <a:pt x="190" y="457"/>
                    </a:cubicBezTo>
                    <a:cubicBezTo>
                      <a:pt x="191" y="451"/>
                      <a:pt x="191" y="451"/>
                      <a:pt x="191" y="451"/>
                    </a:cubicBezTo>
                    <a:cubicBezTo>
                      <a:pt x="192" y="452"/>
                      <a:pt x="193" y="451"/>
                      <a:pt x="193" y="451"/>
                    </a:cubicBezTo>
                    <a:cubicBezTo>
                      <a:pt x="198" y="453"/>
                      <a:pt x="198" y="453"/>
                      <a:pt x="198" y="453"/>
                    </a:cubicBezTo>
                    <a:cubicBezTo>
                      <a:pt x="198" y="454"/>
                      <a:pt x="198" y="454"/>
                      <a:pt x="197" y="455"/>
                    </a:cubicBezTo>
                    <a:cubicBezTo>
                      <a:pt x="196" y="457"/>
                      <a:pt x="194" y="457"/>
                      <a:pt x="192" y="457"/>
                    </a:cubicBezTo>
                    <a:close/>
                    <a:moveTo>
                      <a:pt x="119" y="455"/>
                    </a:moveTo>
                    <a:cubicBezTo>
                      <a:pt x="119" y="455"/>
                      <a:pt x="119" y="454"/>
                      <a:pt x="119" y="454"/>
                    </a:cubicBezTo>
                    <a:cubicBezTo>
                      <a:pt x="119" y="453"/>
                      <a:pt x="119" y="453"/>
                      <a:pt x="119" y="452"/>
                    </a:cubicBezTo>
                    <a:cubicBezTo>
                      <a:pt x="119" y="451"/>
                      <a:pt x="119" y="450"/>
                      <a:pt x="119" y="449"/>
                    </a:cubicBezTo>
                    <a:cubicBezTo>
                      <a:pt x="125" y="450"/>
                      <a:pt x="125" y="450"/>
                      <a:pt x="125" y="450"/>
                    </a:cubicBezTo>
                    <a:cubicBezTo>
                      <a:pt x="125" y="450"/>
                      <a:pt x="125" y="451"/>
                      <a:pt x="125" y="452"/>
                    </a:cubicBezTo>
                    <a:cubicBezTo>
                      <a:pt x="125" y="452"/>
                      <a:pt x="125" y="453"/>
                      <a:pt x="125" y="454"/>
                    </a:cubicBezTo>
                    <a:cubicBezTo>
                      <a:pt x="125" y="454"/>
                      <a:pt x="125" y="455"/>
                      <a:pt x="125" y="455"/>
                    </a:cubicBezTo>
                    <a:lnTo>
                      <a:pt x="119" y="455"/>
                    </a:lnTo>
                    <a:close/>
                    <a:moveTo>
                      <a:pt x="69" y="455"/>
                    </a:moveTo>
                    <a:cubicBezTo>
                      <a:pt x="68" y="454"/>
                      <a:pt x="68" y="454"/>
                      <a:pt x="67" y="454"/>
                    </a:cubicBezTo>
                    <a:cubicBezTo>
                      <a:pt x="66" y="454"/>
                      <a:pt x="66" y="454"/>
                      <a:pt x="65" y="454"/>
                    </a:cubicBezTo>
                    <a:cubicBezTo>
                      <a:pt x="63" y="454"/>
                      <a:pt x="62" y="452"/>
                      <a:pt x="62" y="451"/>
                    </a:cubicBezTo>
                    <a:cubicBezTo>
                      <a:pt x="62" y="450"/>
                      <a:pt x="62" y="449"/>
                      <a:pt x="62" y="449"/>
                    </a:cubicBezTo>
                    <a:cubicBezTo>
                      <a:pt x="68" y="451"/>
                      <a:pt x="68" y="451"/>
                      <a:pt x="68" y="451"/>
                    </a:cubicBezTo>
                    <a:cubicBezTo>
                      <a:pt x="68" y="451"/>
                      <a:pt x="68" y="451"/>
                      <a:pt x="68" y="451"/>
                    </a:cubicBezTo>
                    <a:cubicBezTo>
                      <a:pt x="68" y="449"/>
                      <a:pt x="67" y="448"/>
                      <a:pt x="66" y="448"/>
                    </a:cubicBezTo>
                    <a:cubicBezTo>
                      <a:pt x="67" y="448"/>
                      <a:pt x="67" y="448"/>
                      <a:pt x="67" y="449"/>
                    </a:cubicBezTo>
                    <a:cubicBezTo>
                      <a:pt x="69" y="449"/>
                      <a:pt x="70" y="449"/>
                      <a:pt x="71" y="449"/>
                    </a:cubicBezTo>
                    <a:lnTo>
                      <a:pt x="69" y="455"/>
                    </a:lnTo>
                    <a:close/>
                    <a:moveTo>
                      <a:pt x="179" y="451"/>
                    </a:moveTo>
                    <a:cubicBezTo>
                      <a:pt x="177" y="450"/>
                      <a:pt x="175" y="449"/>
                      <a:pt x="174" y="447"/>
                    </a:cubicBezTo>
                    <a:cubicBezTo>
                      <a:pt x="179" y="443"/>
                      <a:pt x="179" y="443"/>
                      <a:pt x="179" y="443"/>
                    </a:cubicBezTo>
                    <a:cubicBezTo>
                      <a:pt x="180" y="445"/>
                      <a:pt x="181" y="446"/>
                      <a:pt x="182" y="447"/>
                    </a:cubicBezTo>
                    <a:lnTo>
                      <a:pt x="179" y="451"/>
                    </a:lnTo>
                    <a:close/>
                    <a:moveTo>
                      <a:pt x="254" y="447"/>
                    </a:moveTo>
                    <a:cubicBezTo>
                      <a:pt x="253" y="447"/>
                      <a:pt x="251" y="447"/>
                      <a:pt x="250" y="446"/>
                    </a:cubicBezTo>
                    <a:cubicBezTo>
                      <a:pt x="255" y="442"/>
                      <a:pt x="255" y="442"/>
                      <a:pt x="255" y="442"/>
                    </a:cubicBezTo>
                    <a:cubicBezTo>
                      <a:pt x="254" y="441"/>
                      <a:pt x="255" y="441"/>
                      <a:pt x="255" y="441"/>
                    </a:cubicBezTo>
                    <a:cubicBezTo>
                      <a:pt x="255" y="441"/>
                      <a:pt x="256" y="441"/>
                      <a:pt x="257" y="441"/>
                    </a:cubicBezTo>
                    <a:cubicBezTo>
                      <a:pt x="259" y="446"/>
                      <a:pt x="259" y="446"/>
                      <a:pt x="259" y="446"/>
                    </a:cubicBezTo>
                    <a:cubicBezTo>
                      <a:pt x="258" y="447"/>
                      <a:pt x="257" y="447"/>
                      <a:pt x="256" y="447"/>
                    </a:cubicBezTo>
                    <a:cubicBezTo>
                      <a:pt x="256" y="447"/>
                      <a:pt x="255" y="447"/>
                      <a:pt x="254" y="447"/>
                    </a:cubicBezTo>
                    <a:close/>
                    <a:moveTo>
                      <a:pt x="136" y="447"/>
                    </a:moveTo>
                    <a:cubicBezTo>
                      <a:pt x="134" y="447"/>
                      <a:pt x="132" y="446"/>
                      <a:pt x="130" y="446"/>
                    </a:cubicBezTo>
                    <a:cubicBezTo>
                      <a:pt x="130" y="441"/>
                      <a:pt x="130" y="441"/>
                      <a:pt x="130" y="441"/>
                    </a:cubicBezTo>
                    <a:cubicBezTo>
                      <a:pt x="132" y="441"/>
                      <a:pt x="134" y="441"/>
                      <a:pt x="137" y="441"/>
                    </a:cubicBezTo>
                    <a:lnTo>
                      <a:pt x="136" y="447"/>
                    </a:lnTo>
                    <a:close/>
                    <a:moveTo>
                      <a:pt x="149" y="445"/>
                    </a:moveTo>
                    <a:cubicBezTo>
                      <a:pt x="145" y="440"/>
                      <a:pt x="145" y="440"/>
                      <a:pt x="145" y="440"/>
                    </a:cubicBezTo>
                    <a:cubicBezTo>
                      <a:pt x="146" y="440"/>
                      <a:pt x="146" y="440"/>
                      <a:pt x="146" y="440"/>
                    </a:cubicBezTo>
                    <a:cubicBezTo>
                      <a:pt x="146" y="439"/>
                      <a:pt x="147" y="438"/>
                      <a:pt x="148" y="438"/>
                    </a:cubicBezTo>
                    <a:cubicBezTo>
                      <a:pt x="149" y="437"/>
                      <a:pt x="150" y="437"/>
                      <a:pt x="150" y="436"/>
                    </a:cubicBezTo>
                    <a:cubicBezTo>
                      <a:pt x="153" y="442"/>
                      <a:pt x="153" y="442"/>
                      <a:pt x="153" y="442"/>
                    </a:cubicBezTo>
                    <a:cubicBezTo>
                      <a:pt x="153" y="442"/>
                      <a:pt x="152" y="442"/>
                      <a:pt x="152" y="442"/>
                    </a:cubicBezTo>
                    <a:cubicBezTo>
                      <a:pt x="151" y="443"/>
                      <a:pt x="150" y="444"/>
                      <a:pt x="149" y="444"/>
                    </a:cubicBezTo>
                    <a:lnTo>
                      <a:pt x="149" y="445"/>
                    </a:lnTo>
                    <a:close/>
                    <a:moveTo>
                      <a:pt x="75" y="444"/>
                    </a:moveTo>
                    <a:cubicBezTo>
                      <a:pt x="72" y="440"/>
                      <a:pt x="72" y="440"/>
                      <a:pt x="72" y="440"/>
                    </a:cubicBezTo>
                    <a:cubicBezTo>
                      <a:pt x="73" y="439"/>
                      <a:pt x="74" y="438"/>
                      <a:pt x="76" y="436"/>
                    </a:cubicBezTo>
                    <a:cubicBezTo>
                      <a:pt x="80" y="440"/>
                      <a:pt x="80" y="440"/>
                      <a:pt x="80" y="440"/>
                    </a:cubicBezTo>
                    <a:cubicBezTo>
                      <a:pt x="78" y="442"/>
                      <a:pt x="77" y="443"/>
                      <a:pt x="75" y="444"/>
                    </a:cubicBezTo>
                    <a:close/>
                    <a:moveTo>
                      <a:pt x="186" y="444"/>
                    </a:moveTo>
                    <a:cubicBezTo>
                      <a:pt x="186" y="443"/>
                      <a:pt x="186" y="442"/>
                      <a:pt x="186" y="441"/>
                    </a:cubicBezTo>
                    <a:cubicBezTo>
                      <a:pt x="186" y="440"/>
                      <a:pt x="186" y="438"/>
                      <a:pt x="186" y="437"/>
                    </a:cubicBezTo>
                    <a:cubicBezTo>
                      <a:pt x="192" y="438"/>
                      <a:pt x="192" y="438"/>
                      <a:pt x="192" y="438"/>
                    </a:cubicBezTo>
                    <a:cubicBezTo>
                      <a:pt x="192" y="439"/>
                      <a:pt x="192" y="440"/>
                      <a:pt x="192" y="441"/>
                    </a:cubicBezTo>
                    <a:cubicBezTo>
                      <a:pt x="192" y="442"/>
                      <a:pt x="192" y="442"/>
                      <a:pt x="192" y="443"/>
                    </a:cubicBezTo>
                    <a:lnTo>
                      <a:pt x="186" y="444"/>
                    </a:lnTo>
                    <a:close/>
                    <a:moveTo>
                      <a:pt x="270" y="442"/>
                    </a:moveTo>
                    <a:cubicBezTo>
                      <a:pt x="268" y="437"/>
                      <a:pt x="268" y="437"/>
                      <a:pt x="268" y="437"/>
                    </a:cubicBezTo>
                    <a:cubicBezTo>
                      <a:pt x="272" y="435"/>
                      <a:pt x="275" y="436"/>
                      <a:pt x="277" y="439"/>
                    </a:cubicBezTo>
                    <a:cubicBezTo>
                      <a:pt x="272" y="442"/>
                      <a:pt x="272" y="442"/>
                      <a:pt x="272" y="442"/>
                    </a:cubicBezTo>
                    <a:cubicBezTo>
                      <a:pt x="272" y="442"/>
                      <a:pt x="272" y="442"/>
                      <a:pt x="272" y="442"/>
                    </a:cubicBezTo>
                    <a:cubicBezTo>
                      <a:pt x="272" y="442"/>
                      <a:pt x="271" y="442"/>
                      <a:pt x="270" y="442"/>
                    </a:cubicBezTo>
                    <a:close/>
                    <a:moveTo>
                      <a:pt x="167" y="439"/>
                    </a:moveTo>
                    <a:cubicBezTo>
                      <a:pt x="166" y="438"/>
                      <a:pt x="164" y="438"/>
                      <a:pt x="164" y="438"/>
                    </a:cubicBezTo>
                    <a:cubicBezTo>
                      <a:pt x="163" y="438"/>
                      <a:pt x="163" y="438"/>
                      <a:pt x="163" y="438"/>
                    </a:cubicBezTo>
                    <a:cubicBezTo>
                      <a:pt x="162" y="432"/>
                      <a:pt x="162" y="432"/>
                      <a:pt x="162" y="432"/>
                    </a:cubicBezTo>
                    <a:cubicBezTo>
                      <a:pt x="163" y="432"/>
                      <a:pt x="163" y="432"/>
                      <a:pt x="164" y="432"/>
                    </a:cubicBezTo>
                    <a:cubicBezTo>
                      <a:pt x="165" y="432"/>
                      <a:pt x="168" y="433"/>
                      <a:pt x="170" y="434"/>
                    </a:cubicBezTo>
                    <a:lnTo>
                      <a:pt x="167" y="439"/>
                    </a:lnTo>
                    <a:close/>
                    <a:moveTo>
                      <a:pt x="246" y="436"/>
                    </a:moveTo>
                    <a:cubicBezTo>
                      <a:pt x="246" y="436"/>
                      <a:pt x="245" y="436"/>
                      <a:pt x="245" y="435"/>
                    </a:cubicBezTo>
                    <a:cubicBezTo>
                      <a:pt x="244" y="435"/>
                      <a:pt x="242" y="434"/>
                      <a:pt x="241" y="433"/>
                    </a:cubicBezTo>
                    <a:cubicBezTo>
                      <a:pt x="244" y="429"/>
                      <a:pt x="244" y="429"/>
                      <a:pt x="244" y="429"/>
                    </a:cubicBezTo>
                    <a:cubicBezTo>
                      <a:pt x="245" y="429"/>
                      <a:pt x="246" y="429"/>
                      <a:pt x="246" y="430"/>
                    </a:cubicBezTo>
                    <a:cubicBezTo>
                      <a:pt x="247" y="430"/>
                      <a:pt x="248" y="430"/>
                      <a:pt x="249" y="431"/>
                    </a:cubicBezTo>
                    <a:lnTo>
                      <a:pt x="246" y="436"/>
                    </a:lnTo>
                    <a:close/>
                    <a:moveTo>
                      <a:pt x="223" y="429"/>
                    </a:moveTo>
                    <a:cubicBezTo>
                      <a:pt x="222" y="423"/>
                      <a:pt x="222" y="423"/>
                      <a:pt x="222" y="423"/>
                    </a:cubicBezTo>
                    <a:cubicBezTo>
                      <a:pt x="223" y="423"/>
                      <a:pt x="223" y="423"/>
                      <a:pt x="223" y="423"/>
                    </a:cubicBezTo>
                    <a:cubicBezTo>
                      <a:pt x="226" y="422"/>
                      <a:pt x="228" y="422"/>
                      <a:pt x="230" y="423"/>
                    </a:cubicBezTo>
                    <a:cubicBezTo>
                      <a:pt x="227" y="429"/>
                      <a:pt x="227" y="429"/>
                      <a:pt x="227" y="429"/>
                    </a:cubicBezTo>
                    <a:cubicBezTo>
                      <a:pt x="227" y="428"/>
                      <a:pt x="226" y="428"/>
                      <a:pt x="224" y="428"/>
                    </a:cubicBezTo>
                    <a:lnTo>
                      <a:pt x="223" y="429"/>
                    </a:lnTo>
                    <a:close/>
                    <a:moveTo>
                      <a:pt x="78" y="428"/>
                    </a:moveTo>
                    <a:cubicBezTo>
                      <a:pt x="78" y="427"/>
                      <a:pt x="78" y="426"/>
                      <a:pt x="78" y="425"/>
                    </a:cubicBezTo>
                    <a:cubicBezTo>
                      <a:pt x="78" y="423"/>
                      <a:pt x="78" y="422"/>
                      <a:pt x="78" y="421"/>
                    </a:cubicBezTo>
                    <a:cubicBezTo>
                      <a:pt x="84" y="423"/>
                      <a:pt x="84" y="423"/>
                      <a:pt x="84" y="423"/>
                    </a:cubicBezTo>
                    <a:cubicBezTo>
                      <a:pt x="84" y="423"/>
                      <a:pt x="84" y="424"/>
                      <a:pt x="84" y="425"/>
                    </a:cubicBezTo>
                    <a:cubicBezTo>
                      <a:pt x="84" y="426"/>
                      <a:pt x="84" y="426"/>
                      <a:pt x="84" y="427"/>
                    </a:cubicBezTo>
                    <a:lnTo>
                      <a:pt x="78" y="428"/>
                    </a:lnTo>
                    <a:close/>
                    <a:moveTo>
                      <a:pt x="195" y="428"/>
                    </a:moveTo>
                    <a:cubicBezTo>
                      <a:pt x="190" y="425"/>
                      <a:pt x="190" y="425"/>
                      <a:pt x="190" y="425"/>
                    </a:cubicBezTo>
                    <a:cubicBezTo>
                      <a:pt x="191" y="423"/>
                      <a:pt x="193" y="421"/>
                      <a:pt x="195" y="420"/>
                    </a:cubicBezTo>
                    <a:cubicBezTo>
                      <a:pt x="198" y="425"/>
                      <a:pt x="198" y="425"/>
                      <a:pt x="198" y="425"/>
                    </a:cubicBezTo>
                    <a:cubicBezTo>
                      <a:pt x="197" y="426"/>
                      <a:pt x="196" y="427"/>
                      <a:pt x="195" y="428"/>
                    </a:cubicBezTo>
                    <a:close/>
                    <a:moveTo>
                      <a:pt x="240" y="428"/>
                    </a:moveTo>
                    <a:cubicBezTo>
                      <a:pt x="235" y="424"/>
                      <a:pt x="235" y="424"/>
                      <a:pt x="235" y="424"/>
                    </a:cubicBezTo>
                    <a:cubicBezTo>
                      <a:pt x="235" y="424"/>
                      <a:pt x="236" y="423"/>
                      <a:pt x="237" y="422"/>
                    </a:cubicBezTo>
                    <a:cubicBezTo>
                      <a:pt x="237" y="420"/>
                      <a:pt x="238" y="419"/>
                      <a:pt x="240" y="419"/>
                    </a:cubicBezTo>
                    <a:cubicBezTo>
                      <a:pt x="242" y="424"/>
                      <a:pt x="242" y="424"/>
                      <a:pt x="242" y="424"/>
                    </a:cubicBezTo>
                    <a:cubicBezTo>
                      <a:pt x="242" y="424"/>
                      <a:pt x="242" y="424"/>
                      <a:pt x="242" y="424"/>
                    </a:cubicBezTo>
                    <a:cubicBezTo>
                      <a:pt x="242" y="424"/>
                      <a:pt x="242" y="424"/>
                      <a:pt x="242" y="425"/>
                    </a:cubicBezTo>
                    <a:cubicBezTo>
                      <a:pt x="241" y="426"/>
                      <a:pt x="240" y="427"/>
                      <a:pt x="240" y="428"/>
                    </a:cubicBezTo>
                    <a:close/>
                    <a:moveTo>
                      <a:pt x="210" y="424"/>
                    </a:moveTo>
                    <a:cubicBezTo>
                      <a:pt x="209" y="423"/>
                      <a:pt x="208" y="422"/>
                      <a:pt x="207" y="422"/>
                    </a:cubicBezTo>
                    <a:cubicBezTo>
                      <a:pt x="208" y="416"/>
                      <a:pt x="208" y="416"/>
                      <a:pt x="208" y="416"/>
                    </a:cubicBezTo>
                    <a:cubicBezTo>
                      <a:pt x="210" y="417"/>
                      <a:pt x="212" y="418"/>
                      <a:pt x="214" y="419"/>
                    </a:cubicBezTo>
                    <a:lnTo>
                      <a:pt x="210" y="424"/>
                    </a:lnTo>
                    <a:close/>
                    <a:moveTo>
                      <a:pt x="93" y="417"/>
                    </a:moveTo>
                    <a:cubicBezTo>
                      <a:pt x="90" y="416"/>
                      <a:pt x="90" y="416"/>
                      <a:pt x="90" y="416"/>
                    </a:cubicBezTo>
                    <a:cubicBezTo>
                      <a:pt x="88" y="414"/>
                      <a:pt x="88" y="414"/>
                      <a:pt x="88" y="414"/>
                    </a:cubicBezTo>
                    <a:cubicBezTo>
                      <a:pt x="88" y="413"/>
                      <a:pt x="88" y="413"/>
                      <a:pt x="88" y="413"/>
                    </a:cubicBezTo>
                    <a:cubicBezTo>
                      <a:pt x="89" y="412"/>
                      <a:pt x="91" y="411"/>
                      <a:pt x="94" y="410"/>
                    </a:cubicBezTo>
                    <a:cubicBezTo>
                      <a:pt x="96" y="415"/>
                      <a:pt x="96" y="415"/>
                      <a:pt x="96" y="415"/>
                    </a:cubicBezTo>
                    <a:cubicBezTo>
                      <a:pt x="94" y="416"/>
                      <a:pt x="93" y="416"/>
                      <a:pt x="93" y="417"/>
                    </a:cubicBezTo>
                    <a:close/>
                    <a:moveTo>
                      <a:pt x="107" y="407"/>
                    </a:moveTo>
                    <a:cubicBezTo>
                      <a:pt x="102" y="406"/>
                      <a:pt x="102" y="406"/>
                      <a:pt x="102" y="406"/>
                    </a:cubicBezTo>
                    <a:cubicBezTo>
                      <a:pt x="102" y="405"/>
                      <a:pt x="102" y="404"/>
                      <a:pt x="102" y="403"/>
                    </a:cubicBezTo>
                    <a:cubicBezTo>
                      <a:pt x="102" y="402"/>
                      <a:pt x="102" y="401"/>
                      <a:pt x="102" y="400"/>
                    </a:cubicBezTo>
                    <a:cubicBezTo>
                      <a:pt x="108" y="401"/>
                      <a:pt x="108" y="401"/>
                      <a:pt x="108" y="401"/>
                    </a:cubicBezTo>
                    <a:cubicBezTo>
                      <a:pt x="108" y="402"/>
                      <a:pt x="108" y="403"/>
                      <a:pt x="108" y="403"/>
                    </a:cubicBezTo>
                    <a:cubicBezTo>
                      <a:pt x="108" y="405"/>
                      <a:pt x="108" y="406"/>
                      <a:pt x="107" y="407"/>
                    </a:cubicBezTo>
                    <a:close/>
                    <a:moveTo>
                      <a:pt x="55" y="397"/>
                    </a:moveTo>
                    <a:cubicBezTo>
                      <a:pt x="53" y="392"/>
                      <a:pt x="53" y="392"/>
                      <a:pt x="53" y="392"/>
                    </a:cubicBezTo>
                    <a:cubicBezTo>
                      <a:pt x="54" y="391"/>
                      <a:pt x="54" y="391"/>
                      <a:pt x="55" y="390"/>
                    </a:cubicBezTo>
                    <a:cubicBezTo>
                      <a:pt x="55" y="389"/>
                      <a:pt x="56" y="389"/>
                      <a:pt x="57" y="388"/>
                    </a:cubicBezTo>
                    <a:cubicBezTo>
                      <a:pt x="60" y="393"/>
                      <a:pt x="60" y="393"/>
                      <a:pt x="60" y="393"/>
                    </a:cubicBezTo>
                    <a:cubicBezTo>
                      <a:pt x="60" y="393"/>
                      <a:pt x="60" y="393"/>
                      <a:pt x="60" y="393"/>
                    </a:cubicBezTo>
                    <a:cubicBezTo>
                      <a:pt x="59" y="395"/>
                      <a:pt x="57" y="396"/>
                      <a:pt x="55" y="397"/>
                    </a:cubicBezTo>
                    <a:close/>
                    <a:moveTo>
                      <a:pt x="74" y="394"/>
                    </a:moveTo>
                    <a:cubicBezTo>
                      <a:pt x="74" y="394"/>
                      <a:pt x="73" y="394"/>
                      <a:pt x="73" y="394"/>
                    </a:cubicBezTo>
                    <a:cubicBezTo>
                      <a:pt x="73" y="394"/>
                      <a:pt x="72" y="394"/>
                      <a:pt x="71" y="394"/>
                    </a:cubicBezTo>
                    <a:cubicBezTo>
                      <a:pt x="69" y="393"/>
                      <a:pt x="69" y="393"/>
                      <a:pt x="69" y="393"/>
                    </a:cubicBezTo>
                    <a:cubicBezTo>
                      <a:pt x="70" y="387"/>
                      <a:pt x="70" y="387"/>
                      <a:pt x="70" y="387"/>
                    </a:cubicBezTo>
                    <a:cubicBezTo>
                      <a:pt x="74" y="388"/>
                      <a:pt x="74" y="388"/>
                      <a:pt x="74" y="388"/>
                    </a:cubicBezTo>
                    <a:cubicBezTo>
                      <a:pt x="74" y="388"/>
                      <a:pt x="75" y="388"/>
                      <a:pt x="75" y="388"/>
                    </a:cubicBezTo>
                    <a:cubicBezTo>
                      <a:pt x="76" y="394"/>
                      <a:pt x="76" y="394"/>
                      <a:pt x="76" y="394"/>
                    </a:cubicBezTo>
                    <a:cubicBezTo>
                      <a:pt x="76" y="394"/>
                      <a:pt x="75" y="394"/>
                      <a:pt x="74" y="394"/>
                    </a:cubicBezTo>
                    <a:close/>
                    <a:moveTo>
                      <a:pt x="102" y="392"/>
                    </a:moveTo>
                    <a:cubicBezTo>
                      <a:pt x="101" y="391"/>
                      <a:pt x="99" y="390"/>
                      <a:pt x="98" y="388"/>
                    </a:cubicBezTo>
                    <a:cubicBezTo>
                      <a:pt x="101" y="384"/>
                      <a:pt x="101" y="384"/>
                      <a:pt x="101" y="384"/>
                    </a:cubicBezTo>
                    <a:cubicBezTo>
                      <a:pt x="103" y="385"/>
                      <a:pt x="104" y="386"/>
                      <a:pt x="106" y="388"/>
                    </a:cubicBezTo>
                    <a:lnTo>
                      <a:pt x="102" y="392"/>
                    </a:lnTo>
                    <a:close/>
                    <a:moveTo>
                      <a:pt x="47" y="388"/>
                    </a:moveTo>
                    <a:cubicBezTo>
                      <a:pt x="46" y="387"/>
                      <a:pt x="46" y="387"/>
                      <a:pt x="46" y="386"/>
                    </a:cubicBezTo>
                    <a:cubicBezTo>
                      <a:pt x="45" y="385"/>
                      <a:pt x="44" y="384"/>
                      <a:pt x="43" y="383"/>
                    </a:cubicBezTo>
                    <a:cubicBezTo>
                      <a:pt x="49" y="381"/>
                      <a:pt x="49" y="381"/>
                      <a:pt x="49" y="381"/>
                    </a:cubicBezTo>
                    <a:cubicBezTo>
                      <a:pt x="49" y="381"/>
                      <a:pt x="49" y="382"/>
                      <a:pt x="50" y="383"/>
                    </a:cubicBezTo>
                    <a:cubicBezTo>
                      <a:pt x="51" y="384"/>
                      <a:pt x="51" y="384"/>
                      <a:pt x="52" y="385"/>
                    </a:cubicBezTo>
                    <a:lnTo>
                      <a:pt x="47" y="388"/>
                    </a:lnTo>
                    <a:close/>
                    <a:moveTo>
                      <a:pt x="87" y="385"/>
                    </a:moveTo>
                    <a:cubicBezTo>
                      <a:pt x="82" y="382"/>
                      <a:pt x="82" y="382"/>
                      <a:pt x="82" y="382"/>
                    </a:cubicBezTo>
                    <a:cubicBezTo>
                      <a:pt x="82" y="382"/>
                      <a:pt x="82" y="382"/>
                      <a:pt x="82" y="382"/>
                    </a:cubicBezTo>
                    <a:cubicBezTo>
                      <a:pt x="84" y="379"/>
                      <a:pt x="86" y="378"/>
                      <a:pt x="88" y="378"/>
                    </a:cubicBezTo>
                    <a:cubicBezTo>
                      <a:pt x="89" y="378"/>
                      <a:pt x="89" y="378"/>
                      <a:pt x="90" y="378"/>
                    </a:cubicBezTo>
                    <a:cubicBezTo>
                      <a:pt x="88" y="384"/>
                      <a:pt x="88" y="384"/>
                      <a:pt x="88" y="384"/>
                    </a:cubicBezTo>
                    <a:cubicBezTo>
                      <a:pt x="88" y="384"/>
                      <a:pt x="88" y="384"/>
                      <a:pt x="88" y="384"/>
                    </a:cubicBezTo>
                    <a:cubicBezTo>
                      <a:pt x="88" y="384"/>
                      <a:pt x="88" y="384"/>
                      <a:pt x="87" y="385"/>
                    </a:cubicBezTo>
                    <a:close/>
                    <a:moveTo>
                      <a:pt x="42" y="371"/>
                    </a:moveTo>
                    <a:cubicBezTo>
                      <a:pt x="42" y="369"/>
                      <a:pt x="41" y="368"/>
                      <a:pt x="41" y="366"/>
                    </a:cubicBezTo>
                    <a:cubicBezTo>
                      <a:pt x="40" y="366"/>
                      <a:pt x="40" y="366"/>
                      <a:pt x="40" y="366"/>
                    </a:cubicBezTo>
                    <a:cubicBezTo>
                      <a:pt x="46" y="363"/>
                      <a:pt x="46" y="363"/>
                      <a:pt x="46" y="363"/>
                    </a:cubicBezTo>
                    <a:cubicBezTo>
                      <a:pt x="46" y="364"/>
                      <a:pt x="46" y="364"/>
                      <a:pt x="46" y="364"/>
                    </a:cubicBezTo>
                    <a:cubicBezTo>
                      <a:pt x="47" y="366"/>
                      <a:pt x="47" y="367"/>
                      <a:pt x="48" y="369"/>
                    </a:cubicBezTo>
                    <a:lnTo>
                      <a:pt x="42" y="371"/>
                    </a:lnTo>
                    <a:close/>
                    <a:moveTo>
                      <a:pt x="44" y="354"/>
                    </a:moveTo>
                    <a:cubicBezTo>
                      <a:pt x="38" y="353"/>
                      <a:pt x="38" y="353"/>
                      <a:pt x="38" y="353"/>
                    </a:cubicBezTo>
                    <a:cubicBezTo>
                      <a:pt x="38" y="352"/>
                      <a:pt x="39" y="351"/>
                      <a:pt x="39" y="350"/>
                    </a:cubicBezTo>
                    <a:cubicBezTo>
                      <a:pt x="40" y="349"/>
                      <a:pt x="40" y="348"/>
                      <a:pt x="40" y="347"/>
                    </a:cubicBezTo>
                    <a:cubicBezTo>
                      <a:pt x="46" y="349"/>
                      <a:pt x="46" y="349"/>
                      <a:pt x="46" y="349"/>
                    </a:cubicBezTo>
                    <a:cubicBezTo>
                      <a:pt x="45" y="350"/>
                      <a:pt x="45" y="351"/>
                      <a:pt x="44" y="352"/>
                    </a:cubicBezTo>
                    <a:cubicBezTo>
                      <a:pt x="44" y="353"/>
                      <a:pt x="44" y="353"/>
                      <a:pt x="44" y="354"/>
                    </a:cubicBezTo>
                    <a:close/>
                    <a:moveTo>
                      <a:pt x="49" y="337"/>
                    </a:moveTo>
                    <a:cubicBezTo>
                      <a:pt x="43" y="336"/>
                      <a:pt x="43" y="336"/>
                      <a:pt x="43" y="336"/>
                    </a:cubicBezTo>
                    <a:cubicBezTo>
                      <a:pt x="43" y="335"/>
                      <a:pt x="43" y="335"/>
                      <a:pt x="43" y="334"/>
                    </a:cubicBezTo>
                    <a:cubicBezTo>
                      <a:pt x="44" y="332"/>
                      <a:pt x="44" y="331"/>
                      <a:pt x="45" y="330"/>
                    </a:cubicBezTo>
                    <a:cubicBezTo>
                      <a:pt x="50" y="332"/>
                      <a:pt x="50" y="332"/>
                      <a:pt x="50" y="332"/>
                    </a:cubicBezTo>
                    <a:cubicBezTo>
                      <a:pt x="50" y="333"/>
                      <a:pt x="49" y="334"/>
                      <a:pt x="49" y="335"/>
                    </a:cubicBezTo>
                    <a:cubicBezTo>
                      <a:pt x="49" y="336"/>
                      <a:pt x="49" y="336"/>
                      <a:pt x="49" y="337"/>
                    </a:cubicBezTo>
                    <a:close/>
                    <a:moveTo>
                      <a:pt x="56" y="325"/>
                    </a:moveTo>
                    <a:cubicBezTo>
                      <a:pt x="54" y="320"/>
                      <a:pt x="54" y="320"/>
                      <a:pt x="54" y="320"/>
                    </a:cubicBezTo>
                    <a:cubicBezTo>
                      <a:pt x="54" y="319"/>
                      <a:pt x="54" y="319"/>
                      <a:pt x="54" y="319"/>
                    </a:cubicBezTo>
                    <a:cubicBezTo>
                      <a:pt x="56" y="318"/>
                      <a:pt x="57" y="318"/>
                      <a:pt x="58" y="317"/>
                    </a:cubicBezTo>
                    <a:cubicBezTo>
                      <a:pt x="62" y="321"/>
                      <a:pt x="62" y="321"/>
                      <a:pt x="62" y="321"/>
                    </a:cubicBezTo>
                    <a:cubicBezTo>
                      <a:pt x="61" y="322"/>
                      <a:pt x="59" y="323"/>
                      <a:pt x="57" y="324"/>
                    </a:cubicBezTo>
                    <a:lnTo>
                      <a:pt x="56" y="325"/>
                    </a:lnTo>
                    <a:close/>
                    <a:moveTo>
                      <a:pt x="51" y="318"/>
                    </a:moveTo>
                    <a:cubicBezTo>
                      <a:pt x="49" y="313"/>
                      <a:pt x="49" y="313"/>
                      <a:pt x="49" y="313"/>
                    </a:cubicBezTo>
                    <a:cubicBezTo>
                      <a:pt x="50" y="312"/>
                      <a:pt x="50" y="312"/>
                      <a:pt x="50" y="312"/>
                    </a:cubicBezTo>
                    <a:cubicBezTo>
                      <a:pt x="51" y="312"/>
                      <a:pt x="52" y="311"/>
                      <a:pt x="53" y="311"/>
                    </a:cubicBezTo>
                    <a:cubicBezTo>
                      <a:pt x="54" y="311"/>
                      <a:pt x="54" y="311"/>
                      <a:pt x="55" y="310"/>
                    </a:cubicBezTo>
                    <a:cubicBezTo>
                      <a:pt x="56" y="316"/>
                      <a:pt x="56" y="316"/>
                      <a:pt x="56" y="316"/>
                    </a:cubicBezTo>
                    <a:cubicBezTo>
                      <a:pt x="56" y="316"/>
                      <a:pt x="56" y="316"/>
                      <a:pt x="55" y="316"/>
                    </a:cubicBezTo>
                    <a:cubicBezTo>
                      <a:pt x="54" y="317"/>
                      <a:pt x="53" y="317"/>
                      <a:pt x="52" y="318"/>
                    </a:cubicBezTo>
                    <a:lnTo>
                      <a:pt x="51" y="318"/>
                    </a:lnTo>
                    <a:close/>
                    <a:moveTo>
                      <a:pt x="45" y="313"/>
                    </a:moveTo>
                    <a:cubicBezTo>
                      <a:pt x="40" y="311"/>
                      <a:pt x="40" y="311"/>
                      <a:pt x="40" y="311"/>
                    </a:cubicBezTo>
                    <a:cubicBezTo>
                      <a:pt x="41" y="309"/>
                      <a:pt x="42" y="308"/>
                      <a:pt x="43" y="307"/>
                    </a:cubicBezTo>
                    <a:cubicBezTo>
                      <a:pt x="44" y="307"/>
                      <a:pt x="44" y="307"/>
                      <a:pt x="45" y="306"/>
                    </a:cubicBezTo>
                    <a:cubicBezTo>
                      <a:pt x="49" y="310"/>
                      <a:pt x="49" y="310"/>
                      <a:pt x="49" y="310"/>
                    </a:cubicBezTo>
                    <a:cubicBezTo>
                      <a:pt x="48" y="311"/>
                      <a:pt x="47" y="312"/>
                      <a:pt x="47" y="312"/>
                    </a:cubicBezTo>
                    <a:cubicBezTo>
                      <a:pt x="46" y="313"/>
                      <a:pt x="45" y="313"/>
                      <a:pt x="45" y="313"/>
                    </a:cubicBezTo>
                    <a:close/>
                    <a:moveTo>
                      <a:pt x="51" y="297"/>
                    </a:moveTo>
                    <a:cubicBezTo>
                      <a:pt x="45" y="296"/>
                      <a:pt x="45" y="296"/>
                      <a:pt x="45" y="296"/>
                    </a:cubicBezTo>
                    <a:cubicBezTo>
                      <a:pt x="45" y="295"/>
                      <a:pt x="46" y="294"/>
                      <a:pt x="47" y="293"/>
                    </a:cubicBezTo>
                    <a:cubicBezTo>
                      <a:pt x="47" y="292"/>
                      <a:pt x="47" y="292"/>
                      <a:pt x="48" y="291"/>
                    </a:cubicBezTo>
                    <a:cubicBezTo>
                      <a:pt x="48" y="291"/>
                      <a:pt x="48" y="291"/>
                      <a:pt x="49" y="290"/>
                    </a:cubicBezTo>
                    <a:cubicBezTo>
                      <a:pt x="53" y="294"/>
                      <a:pt x="53" y="294"/>
                      <a:pt x="53" y="294"/>
                    </a:cubicBezTo>
                    <a:cubicBezTo>
                      <a:pt x="53" y="294"/>
                      <a:pt x="52" y="295"/>
                      <a:pt x="52" y="295"/>
                    </a:cubicBezTo>
                    <a:cubicBezTo>
                      <a:pt x="52" y="296"/>
                      <a:pt x="51" y="296"/>
                      <a:pt x="51" y="296"/>
                    </a:cubicBezTo>
                    <a:cubicBezTo>
                      <a:pt x="51" y="296"/>
                      <a:pt x="51" y="296"/>
                      <a:pt x="51" y="296"/>
                    </a:cubicBezTo>
                    <a:cubicBezTo>
                      <a:pt x="51" y="296"/>
                      <a:pt x="51" y="297"/>
                      <a:pt x="51" y="297"/>
                    </a:cubicBezTo>
                    <a:close/>
                    <a:moveTo>
                      <a:pt x="48" y="283"/>
                    </a:moveTo>
                    <a:cubicBezTo>
                      <a:pt x="48" y="283"/>
                      <a:pt x="47" y="283"/>
                      <a:pt x="46" y="283"/>
                    </a:cubicBezTo>
                    <a:cubicBezTo>
                      <a:pt x="46" y="283"/>
                      <a:pt x="45" y="282"/>
                      <a:pt x="44" y="282"/>
                    </a:cubicBezTo>
                    <a:cubicBezTo>
                      <a:pt x="45" y="276"/>
                      <a:pt x="45" y="276"/>
                      <a:pt x="45" y="276"/>
                    </a:cubicBezTo>
                    <a:cubicBezTo>
                      <a:pt x="46" y="277"/>
                      <a:pt x="47" y="277"/>
                      <a:pt x="48" y="277"/>
                    </a:cubicBezTo>
                    <a:cubicBezTo>
                      <a:pt x="49" y="277"/>
                      <a:pt x="51" y="278"/>
                      <a:pt x="52" y="279"/>
                    </a:cubicBezTo>
                    <a:cubicBezTo>
                      <a:pt x="48" y="283"/>
                      <a:pt x="48" y="283"/>
                      <a:pt x="48" y="283"/>
                    </a:cubicBezTo>
                    <a:cubicBezTo>
                      <a:pt x="48" y="283"/>
                      <a:pt x="48" y="283"/>
                      <a:pt x="48" y="283"/>
                    </a:cubicBezTo>
                    <a:close/>
                    <a:moveTo>
                      <a:pt x="31" y="279"/>
                    </a:moveTo>
                    <a:cubicBezTo>
                      <a:pt x="29" y="277"/>
                      <a:pt x="28" y="275"/>
                      <a:pt x="27" y="272"/>
                    </a:cubicBezTo>
                    <a:cubicBezTo>
                      <a:pt x="33" y="271"/>
                      <a:pt x="33" y="271"/>
                      <a:pt x="33" y="271"/>
                    </a:cubicBezTo>
                    <a:cubicBezTo>
                      <a:pt x="33" y="272"/>
                      <a:pt x="34" y="273"/>
                      <a:pt x="35" y="274"/>
                    </a:cubicBezTo>
                    <a:lnTo>
                      <a:pt x="31" y="279"/>
                    </a:lnTo>
                    <a:close/>
                    <a:moveTo>
                      <a:pt x="34" y="261"/>
                    </a:moveTo>
                    <a:cubicBezTo>
                      <a:pt x="29" y="259"/>
                      <a:pt x="29" y="259"/>
                      <a:pt x="29" y="259"/>
                    </a:cubicBezTo>
                    <a:cubicBezTo>
                      <a:pt x="29" y="258"/>
                      <a:pt x="30" y="257"/>
                      <a:pt x="30" y="255"/>
                    </a:cubicBezTo>
                    <a:cubicBezTo>
                      <a:pt x="31" y="255"/>
                      <a:pt x="31" y="255"/>
                      <a:pt x="31" y="255"/>
                    </a:cubicBezTo>
                    <a:cubicBezTo>
                      <a:pt x="31" y="254"/>
                      <a:pt x="31" y="254"/>
                      <a:pt x="31" y="253"/>
                    </a:cubicBezTo>
                    <a:cubicBezTo>
                      <a:pt x="37" y="255"/>
                      <a:pt x="37" y="255"/>
                      <a:pt x="37" y="255"/>
                    </a:cubicBezTo>
                    <a:cubicBezTo>
                      <a:pt x="36" y="256"/>
                      <a:pt x="36" y="257"/>
                      <a:pt x="36" y="257"/>
                    </a:cubicBezTo>
                    <a:cubicBezTo>
                      <a:pt x="36" y="258"/>
                      <a:pt x="36" y="258"/>
                      <a:pt x="36" y="258"/>
                    </a:cubicBezTo>
                    <a:cubicBezTo>
                      <a:pt x="35" y="259"/>
                      <a:pt x="35" y="260"/>
                      <a:pt x="34" y="261"/>
                    </a:cubicBezTo>
                    <a:close/>
                    <a:moveTo>
                      <a:pt x="30" y="245"/>
                    </a:moveTo>
                    <a:cubicBezTo>
                      <a:pt x="30" y="245"/>
                      <a:pt x="30" y="244"/>
                      <a:pt x="29" y="244"/>
                    </a:cubicBezTo>
                    <a:cubicBezTo>
                      <a:pt x="28" y="243"/>
                      <a:pt x="28" y="243"/>
                      <a:pt x="28" y="243"/>
                    </a:cubicBezTo>
                    <a:cubicBezTo>
                      <a:pt x="28" y="242"/>
                      <a:pt x="27" y="241"/>
                      <a:pt x="27" y="241"/>
                    </a:cubicBezTo>
                    <a:cubicBezTo>
                      <a:pt x="31" y="237"/>
                      <a:pt x="31" y="237"/>
                      <a:pt x="31" y="237"/>
                    </a:cubicBezTo>
                    <a:cubicBezTo>
                      <a:pt x="32" y="238"/>
                      <a:pt x="32" y="238"/>
                      <a:pt x="33" y="239"/>
                    </a:cubicBezTo>
                    <a:cubicBezTo>
                      <a:pt x="34" y="240"/>
                      <a:pt x="34" y="240"/>
                      <a:pt x="34" y="240"/>
                    </a:cubicBezTo>
                    <a:cubicBezTo>
                      <a:pt x="34" y="241"/>
                      <a:pt x="35" y="241"/>
                      <a:pt x="35" y="242"/>
                    </a:cubicBezTo>
                    <a:lnTo>
                      <a:pt x="30" y="245"/>
                    </a:lnTo>
                    <a:close/>
                    <a:moveTo>
                      <a:pt x="31" y="228"/>
                    </a:moveTo>
                    <a:cubicBezTo>
                      <a:pt x="25" y="227"/>
                      <a:pt x="25" y="227"/>
                      <a:pt x="25" y="227"/>
                    </a:cubicBezTo>
                    <a:cubicBezTo>
                      <a:pt x="26" y="225"/>
                      <a:pt x="26" y="225"/>
                      <a:pt x="26" y="225"/>
                    </a:cubicBezTo>
                    <a:cubicBezTo>
                      <a:pt x="26" y="224"/>
                      <a:pt x="26" y="223"/>
                      <a:pt x="26" y="222"/>
                    </a:cubicBezTo>
                    <a:cubicBezTo>
                      <a:pt x="32" y="222"/>
                      <a:pt x="32" y="222"/>
                      <a:pt x="32" y="222"/>
                    </a:cubicBezTo>
                    <a:cubicBezTo>
                      <a:pt x="32" y="223"/>
                      <a:pt x="32" y="225"/>
                      <a:pt x="31" y="226"/>
                    </a:cubicBezTo>
                    <a:lnTo>
                      <a:pt x="31" y="228"/>
                    </a:lnTo>
                    <a:close/>
                    <a:moveTo>
                      <a:pt x="10" y="217"/>
                    </a:moveTo>
                    <a:cubicBezTo>
                      <a:pt x="10" y="216"/>
                      <a:pt x="10" y="216"/>
                      <a:pt x="10" y="216"/>
                    </a:cubicBezTo>
                    <a:cubicBezTo>
                      <a:pt x="10" y="215"/>
                      <a:pt x="9" y="215"/>
                      <a:pt x="9" y="214"/>
                    </a:cubicBezTo>
                    <a:cubicBezTo>
                      <a:pt x="9" y="213"/>
                      <a:pt x="8" y="212"/>
                      <a:pt x="8" y="211"/>
                    </a:cubicBezTo>
                    <a:cubicBezTo>
                      <a:pt x="13" y="209"/>
                      <a:pt x="13" y="209"/>
                      <a:pt x="13" y="209"/>
                    </a:cubicBezTo>
                    <a:cubicBezTo>
                      <a:pt x="14" y="210"/>
                      <a:pt x="14" y="210"/>
                      <a:pt x="14" y="211"/>
                    </a:cubicBezTo>
                    <a:cubicBezTo>
                      <a:pt x="15" y="212"/>
                      <a:pt x="15" y="213"/>
                      <a:pt x="16" y="214"/>
                    </a:cubicBezTo>
                    <a:lnTo>
                      <a:pt x="10" y="217"/>
                    </a:lnTo>
                    <a:close/>
                    <a:moveTo>
                      <a:pt x="25" y="215"/>
                    </a:moveTo>
                    <a:cubicBezTo>
                      <a:pt x="22" y="210"/>
                      <a:pt x="22" y="210"/>
                      <a:pt x="22" y="210"/>
                    </a:cubicBezTo>
                    <a:cubicBezTo>
                      <a:pt x="23" y="209"/>
                      <a:pt x="24" y="208"/>
                      <a:pt x="24" y="208"/>
                    </a:cubicBezTo>
                    <a:cubicBezTo>
                      <a:pt x="27" y="207"/>
                      <a:pt x="29" y="207"/>
                      <a:pt x="30" y="208"/>
                    </a:cubicBezTo>
                    <a:cubicBezTo>
                      <a:pt x="27" y="213"/>
                      <a:pt x="27" y="213"/>
                      <a:pt x="27" y="213"/>
                    </a:cubicBezTo>
                    <a:cubicBezTo>
                      <a:pt x="27" y="213"/>
                      <a:pt x="27" y="213"/>
                      <a:pt x="27" y="213"/>
                    </a:cubicBezTo>
                    <a:cubicBezTo>
                      <a:pt x="27" y="213"/>
                      <a:pt x="27" y="213"/>
                      <a:pt x="27" y="213"/>
                    </a:cubicBezTo>
                    <a:cubicBezTo>
                      <a:pt x="26" y="214"/>
                      <a:pt x="25" y="214"/>
                      <a:pt x="25" y="215"/>
                    </a:cubicBezTo>
                    <a:close/>
                    <a:moveTo>
                      <a:pt x="9" y="200"/>
                    </a:moveTo>
                    <a:cubicBezTo>
                      <a:pt x="7" y="199"/>
                      <a:pt x="6" y="198"/>
                      <a:pt x="5" y="196"/>
                    </a:cubicBezTo>
                    <a:cubicBezTo>
                      <a:pt x="10" y="193"/>
                      <a:pt x="10" y="193"/>
                      <a:pt x="10" y="193"/>
                    </a:cubicBezTo>
                    <a:cubicBezTo>
                      <a:pt x="10" y="194"/>
                      <a:pt x="11" y="195"/>
                      <a:pt x="11" y="195"/>
                    </a:cubicBezTo>
                    <a:cubicBezTo>
                      <a:pt x="13" y="196"/>
                      <a:pt x="14" y="197"/>
                      <a:pt x="14" y="199"/>
                    </a:cubicBezTo>
                    <a:cubicBezTo>
                      <a:pt x="8" y="199"/>
                      <a:pt x="8" y="199"/>
                      <a:pt x="8" y="199"/>
                    </a:cubicBezTo>
                    <a:cubicBezTo>
                      <a:pt x="8" y="199"/>
                      <a:pt x="8" y="200"/>
                      <a:pt x="9" y="200"/>
                    </a:cubicBezTo>
                    <a:close/>
                    <a:moveTo>
                      <a:pt x="14" y="187"/>
                    </a:moveTo>
                    <a:cubicBezTo>
                      <a:pt x="10" y="183"/>
                      <a:pt x="10" y="183"/>
                      <a:pt x="10" y="183"/>
                    </a:cubicBezTo>
                    <a:cubicBezTo>
                      <a:pt x="11" y="182"/>
                      <a:pt x="12" y="181"/>
                      <a:pt x="13" y="179"/>
                    </a:cubicBezTo>
                    <a:cubicBezTo>
                      <a:pt x="18" y="181"/>
                      <a:pt x="18" y="181"/>
                      <a:pt x="18" y="181"/>
                    </a:cubicBezTo>
                    <a:cubicBezTo>
                      <a:pt x="17" y="184"/>
                      <a:pt x="16" y="185"/>
                      <a:pt x="14" y="187"/>
                    </a:cubicBezTo>
                    <a:close/>
                    <a:moveTo>
                      <a:pt x="21" y="169"/>
                    </a:moveTo>
                    <a:cubicBezTo>
                      <a:pt x="15" y="169"/>
                      <a:pt x="15" y="169"/>
                      <a:pt x="15" y="169"/>
                    </a:cubicBezTo>
                    <a:cubicBezTo>
                      <a:pt x="15" y="168"/>
                      <a:pt x="15" y="168"/>
                      <a:pt x="15" y="168"/>
                    </a:cubicBezTo>
                    <a:cubicBezTo>
                      <a:pt x="15" y="166"/>
                      <a:pt x="15" y="165"/>
                      <a:pt x="15" y="164"/>
                    </a:cubicBezTo>
                    <a:cubicBezTo>
                      <a:pt x="20" y="162"/>
                      <a:pt x="20" y="162"/>
                      <a:pt x="20" y="162"/>
                    </a:cubicBezTo>
                    <a:cubicBezTo>
                      <a:pt x="21" y="164"/>
                      <a:pt x="21" y="166"/>
                      <a:pt x="21" y="168"/>
                    </a:cubicBezTo>
                    <a:lnTo>
                      <a:pt x="21" y="169"/>
                    </a:lnTo>
                    <a:close/>
                    <a:moveTo>
                      <a:pt x="25" y="157"/>
                    </a:moveTo>
                    <a:cubicBezTo>
                      <a:pt x="24" y="155"/>
                      <a:pt x="24" y="155"/>
                      <a:pt x="24" y="155"/>
                    </a:cubicBezTo>
                    <a:cubicBezTo>
                      <a:pt x="22" y="152"/>
                      <a:pt x="22" y="152"/>
                      <a:pt x="22" y="152"/>
                    </a:cubicBezTo>
                    <a:cubicBezTo>
                      <a:pt x="24" y="151"/>
                      <a:pt x="26" y="150"/>
                      <a:pt x="29" y="150"/>
                    </a:cubicBezTo>
                    <a:cubicBezTo>
                      <a:pt x="30" y="156"/>
                      <a:pt x="30" y="156"/>
                      <a:pt x="30" y="156"/>
                    </a:cubicBezTo>
                    <a:cubicBezTo>
                      <a:pt x="29" y="156"/>
                      <a:pt x="26" y="156"/>
                      <a:pt x="25" y="157"/>
                    </a:cubicBezTo>
                    <a:close/>
                    <a:moveTo>
                      <a:pt x="42" y="151"/>
                    </a:moveTo>
                    <a:cubicBezTo>
                      <a:pt x="38" y="147"/>
                      <a:pt x="38" y="147"/>
                      <a:pt x="38" y="147"/>
                    </a:cubicBezTo>
                    <a:cubicBezTo>
                      <a:pt x="38" y="146"/>
                      <a:pt x="37" y="146"/>
                      <a:pt x="37" y="145"/>
                    </a:cubicBezTo>
                    <a:cubicBezTo>
                      <a:pt x="42" y="142"/>
                      <a:pt x="42" y="142"/>
                      <a:pt x="42" y="142"/>
                    </a:cubicBezTo>
                    <a:cubicBezTo>
                      <a:pt x="43" y="144"/>
                      <a:pt x="43" y="145"/>
                      <a:pt x="43" y="147"/>
                    </a:cubicBezTo>
                    <a:cubicBezTo>
                      <a:pt x="43" y="147"/>
                      <a:pt x="43" y="147"/>
                      <a:pt x="43" y="147"/>
                    </a:cubicBezTo>
                    <a:cubicBezTo>
                      <a:pt x="43" y="148"/>
                      <a:pt x="43" y="150"/>
                      <a:pt x="42" y="151"/>
                    </a:cubicBezTo>
                    <a:close/>
                    <a:moveTo>
                      <a:pt x="42" y="139"/>
                    </a:moveTo>
                    <a:cubicBezTo>
                      <a:pt x="42" y="133"/>
                      <a:pt x="42" y="133"/>
                      <a:pt x="42" y="133"/>
                    </a:cubicBezTo>
                    <a:cubicBezTo>
                      <a:pt x="42" y="133"/>
                      <a:pt x="43" y="133"/>
                      <a:pt x="43" y="133"/>
                    </a:cubicBezTo>
                    <a:cubicBezTo>
                      <a:pt x="44" y="133"/>
                      <a:pt x="44" y="133"/>
                      <a:pt x="44" y="133"/>
                    </a:cubicBezTo>
                    <a:cubicBezTo>
                      <a:pt x="44" y="133"/>
                      <a:pt x="44" y="133"/>
                      <a:pt x="45" y="133"/>
                    </a:cubicBezTo>
                    <a:cubicBezTo>
                      <a:pt x="50" y="136"/>
                      <a:pt x="50" y="136"/>
                      <a:pt x="50" y="136"/>
                    </a:cubicBezTo>
                    <a:cubicBezTo>
                      <a:pt x="48" y="138"/>
                      <a:pt x="47" y="139"/>
                      <a:pt x="44" y="139"/>
                    </a:cubicBezTo>
                    <a:cubicBezTo>
                      <a:pt x="43" y="139"/>
                      <a:pt x="43" y="139"/>
                      <a:pt x="43" y="139"/>
                    </a:cubicBezTo>
                    <a:cubicBezTo>
                      <a:pt x="43" y="139"/>
                      <a:pt x="43" y="139"/>
                      <a:pt x="42" y="139"/>
                    </a:cubicBezTo>
                    <a:close/>
                    <a:moveTo>
                      <a:pt x="56" y="126"/>
                    </a:moveTo>
                    <a:cubicBezTo>
                      <a:pt x="51" y="123"/>
                      <a:pt x="51" y="123"/>
                      <a:pt x="51" y="123"/>
                    </a:cubicBezTo>
                    <a:cubicBezTo>
                      <a:pt x="53" y="121"/>
                      <a:pt x="53" y="120"/>
                      <a:pt x="53" y="120"/>
                    </a:cubicBezTo>
                    <a:cubicBezTo>
                      <a:pt x="59" y="119"/>
                      <a:pt x="59" y="119"/>
                      <a:pt x="59" y="119"/>
                    </a:cubicBezTo>
                    <a:cubicBezTo>
                      <a:pt x="59" y="119"/>
                      <a:pt x="59" y="119"/>
                      <a:pt x="59" y="120"/>
                    </a:cubicBezTo>
                    <a:cubicBezTo>
                      <a:pt x="59" y="122"/>
                      <a:pt x="57" y="124"/>
                      <a:pt x="56" y="126"/>
                    </a:cubicBezTo>
                    <a:close/>
                    <a:moveTo>
                      <a:pt x="48" y="110"/>
                    </a:moveTo>
                    <a:cubicBezTo>
                      <a:pt x="48" y="110"/>
                      <a:pt x="47" y="109"/>
                      <a:pt x="47" y="109"/>
                    </a:cubicBezTo>
                    <a:cubicBezTo>
                      <a:pt x="46" y="109"/>
                      <a:pt x="45" y="108"/>
                      <a:pt x="45" y="108"/>
                    </a:cubicBezTo>
                    <a:cubicBezTo>
                      <a:pt x="48" y="103"/>
                      <a:pt x="48" y="103"/>
                      <a:pt x="48" y="103"/>
                    </a:cubicBezTo>
                    <a:cubicBezTo>
                      <a:pt x="49" y="103"/>
                      <a:pt x="49" y="104"/>
                      <a:pt x="50" y="104"/>
                    </a:cubicBezTo>
                    <a:cubicBezTo>
                      <a:pt x="51" y="105"/>
                      <a:pt x="53" y="106"/>
                      <a:pt x="54" y="108"/>
                    </a:cubicBezTo>
                    <a:cubicBezTo>
                      <a:pt x="48" y="110"/>
                      <a:pt x="48" y="110"/>
                      <a:pt x="48" y="110"/>
                    </a:cubicBezTo>
                    <a:cubicBezTo>
                      <a:pt x="51" y="109"/>
                      <a:pt x="51" y="109"/>
                      <a:pt x="51" y="109"/>
                    </a:cubicBezTo>
                    <a:lnTo>
                      <a:pt x="48" y="110"/>
                    </a:lnTo>
                    <a:close/>
                    <a:moveTo>
                      <a:pt x="48" y="95"/>
                    </a:moveTo>
                    <a:cubicBezTo>
                      <a:pt x="42" y="94"/>
                      <a:pt x="42" y="94"/>
                      <a:pt x="42" y="94"/>
                    </a:cubicBezTo>
                    <a:cubicBezTo>
                      <a:pt x="43" y="92"/>
                      <a:pt x="43" y="90"/>
                      <a:pt x="43" y="89"/>
                    </a:cubicBezTo>
                    <a:cubicBezTo>
                      <a:pt x="49" y="89"/>
                      <a:pt x="49" y="89"/>
                      <a:pt x="49" y="89"/>
                    </a:cubicBezTo>
                    <a:cubicBezTo>
                      <a:pt x="49" y="91"/>
                      <a:pt x="49" y="93"/>
                      <a:pt x="48" y="95"/>
                    </a:cubicBezTo>
                    <a:close/>
                    <a:moveTo>
                      <a:pt x="42" y="81"/>
                    </a:moveTo>
                    <a:cubicBezTo>
                      <a:pt x="40" y="81"/>
                      <a:pt x="37" y="80"/>
                      <a:pt x="35" y="78"/>
                    </a:cubicBezTo>
                    <a:cubicBezTo>
                      <a:pt x="39" y="74"/>
                      <a:pt x="39" y="74"/>
                      <a:pt x="39" y="74"/>
                    </a:cubicBezTo>
                    <a:cubicBezTo>
                      <a:pt x="40" y="75"/>
                      <a:pt x="42" y="76"/>
                      <a:pt x="42" y="76"/>
                    </a:cubicBezTo>
                    <a:lnTo>
                      <a:pt x="42" y="81"/>
                    </a:lnTo>
                    <a:close/>
                    <a:moveTo>
                      <a:pt x="28" y="69"/>
                    </a:moveTo>
                    <a:cubicBezTo>
                      <a:pt x="27" y="69"/>
                      <a:pt x="27" y="69"/>
                      <a:pt x="27" y="69"/>
                    </a:cubicBezTo>
                    <a:cubicBezTo>
                      <a:pt x="25" y="67"/>
                      <a:pt x="23" y="66"/>
                      <a:pt x="23" y="64"/>
                    </a:cubicBezTo>
                    <a:cubicBezTo>
                      <a:pt x="29" y="62"/>
                      <a:pt x="29" y="62"/>
                      <a:pt x="29" y="62"/>
                    </a:cubicBezTo>
                    <a:cubicBezTo>
                      <a:pt x="29" y="63"/>
                      <a:pt x="30" y="63"/>
                      <a:pt x="30" y="64"/>
                    </a:cubicBezTo>
                    <a:cubicBezTo>
                      <a:pt x="31" y="65"/>
                      <a:pt x="31" y="65"/>
                      <a:pt x="31" y="65"/>
                    </a:cubicBezTo>
                    <a:lnTo>
                      <a:pt x="28" y="69"/>
                    </a:lnTo>
                    <a:close/>
                    <a:moveTo>
                      <a:pt x="12" y="63"/>
                    </a:moveTo>
                    <a:cubicBezTo>
                      <a:pt x="11" y="63"/>
                      <a:pt x="10" y="63"/>
                      <a:pt x="9" y="62"/>
                    </a:cubicBezTo>
                    <a:cubicBezTo>
                      <a:pt x="12" y="57"/>
                      <a:pt x="12" y="57"/>
                      <a:pt x="12" y="57"/>
                    </a:cubicBezTo>
                    <a:cubicBezTo>
                      <a:pt x="13" y="57"/>
                      <a:pt x="14" y="56"/>
                      <a:pt x="15" y="56"/>
                    </a:cubicBezTo>
                    <a:cubicBezTo>
                      <a:pt x="16" y="59"/>
                      <a:pt x="16" y="59"/>
                      <a:pt x="16" y="59"/>
                    </a:cubicBezTo>
                    <a:cubicBezTo>
                      <a:pt x="17" y="61"/>
                      <a:pt x="17" y="61"/>
                      <a:pt x="17" y="61"/>
                    </a:cubicBezTo>
                    <a:cubicBezTo>
                      <a:pt x="15" y="62"/>
                      <a:pt x="14" y="63"/>
                      <a:pt x="12" y="63"/>
                    </a:cubicBezTo>
                    <a:close/>
                    <a:moveTo>
                      <a:pt x="5" y="50"/>
                    </a:moveTo>
                    <a:cubicBezTo>
                      <a:pt x="5" y="49"/>
                      <a:pt x="5" y="49"/>
                      <a:pt x="4" y="49"/>
                    </a:cubicBezTo>
                    <a:cubicBezTo>
                      <a:pt x="3" y="48"/>
                      <a:pt x="2" y="48"/>
                      <a:pt x="1" y="47"/>
                    </a:cubicBezTo>
                    <a:cubicBezTo>
                      <a:pt x="5" y="43"/>
                      <a:pt x="5" y="43"/>
                      <a:pt x="5" y="43"/>
                    </a:cubicBezTo>
                    <a:cubicBezTo>
                      <a:pt x="5" y="43"/>
                      <a:pt x="6" y="43"/>
                      <a:pt x="6" y="43"/>
                    </a:cubicBezTo>
                    <a:cubicBezTo>
                      <a:pt x="8" y="44"/>
                      <a:pt x="9" y="46"/>
                      <a:pt x="10" y="47"/>
                    </a:cubicBezTo>
                    <a:lnTo>
                      <a:pt x="5" y="50"/>
                    </a:lnTo>
                    <a:close/>
                    <a:moveTo>
                      <a:pt x="6" y="37"/>
                    </a:moveTo>
                    <a:cubicBezTo>
                      <a:pt x="2" y="33"/>
                      <a:pt x="2" y="33"/>
                      <a:pt x="2" y="33"/>
                    </a:cubicBezTo>
                    <a:cubicBezTo>
                      <a:pt x="4" y="31"/>
                      <a:pt x="5" y="30"/>
                      <a:pt x="6" y="29"/>
                    </a:cubicBezTo>
                    <a:cubicBezTo>
                      <a:pt x="7" y="29"/>
                      <a:pt x="7" y="29"/>
                      <a:pt x="7" y="29"/>
                    </a:cubicBezTo>
                    <a:cubicBezTo>
                      <a:pt x="11" y="33"/>
                      <a:pt x="11" y="33"/>
                      <a:pt x="11" y="33"/>
                    </a:cubicBezTo>
                    <a:cubicBezTo>
                      <a:pt x="10" y="34"/>
                      <a:pt x="10" y="34"/>
                      <a:pt x="9" y="34"/>
                    </a:cubicBezTo>
                    <a:cubicBezTo>
                      <a:pt x="9" y="35"/>
                      <a:pt x="8" y="35"/>
                      <a:pt x="6" y="37"/>
                    </a:cubicBezTo>
                    <a:close/>
                    <a:moveTo>
                      <a:pt x="7" y="23"/>
                    </a:moveTo>
                    <a:cubicBezTo>
                      <a:pt x="7" y="23"/>
                      <a:pt x="6" y="23"/>
                      <a:pt x="6" y="23"/>
                    </a:cubicBezTo>
                    <a:cubicBezTo>
                      <a:pt x="3" y="22"/>
                      <a:pt x="2" y="20"/>
                      <a:pt x="2" y="18"/>
                    </a:cubicBezTo>
                    <a:cubicBezTo>
                      <a:pt x="2" y="18"/>
                      <a:pt x="3" y="17"/>
                      <a:pt x="3" y="15"/>
                    </a:cubicBezTo>
                    <a:cubicBezTo>
                      <a:pt x="8" y="18"/>
                      <a:pt x="8" y="18"/>
                      <a:pt x="8" y="18"/>
                    </a:cubicBezTo>
                    <a:cubicBezTo>
                      <a:pt x="8" y="18"/>
                      <a:pt x="8" y="18"/>
                      <a:pt x="8" y="18"/>
                    </a:cubicBezTo>
                    <a:cubicBezTo>
                      <a:pt x="9" y="18"/>
                      <a:pt x="9" y="18"/>
                      <a:pt x="9" y="18"/>
                    </a:cubicBezTo>
                    <a:lnTo>
                      <a:pt x="7" y="23"/>
                    </a:lnTo>
                    <a:close/>
                    <a:moveTo>
                      <a:pt x="4" y="8"/>
                    </a:moveTo>
                    <a:cubicBezTo>
                      <a:pt x="0" y="4"/>
                      <a:pt x="0" y="4"/>
                      <a:pt x="0" y="4"/>
                    </a:cubicBezTo>
                    <a:cubicBezTo>
                      <a:pt x="4" y="0"/>
                      <a:pt x="4" y="0"/>
                      <a:pt x="4" y="0"/>
                    </a:cubicBezTo>
                    <a:cubicBezTo>
                      <a:pt x="8" y="4"/>
                      <a:pt x="8" y="4"/>
                      <a:pt x="8" y="4"/>
                    </a:cubicBezTo>
                    <a:lnTo>
                      <a:pt x="4"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6" name="îšľiḓê">
                <a:extLst>
                  <a:ext uri="{FF2B5EF4-FFF2-40B4-BE49-F238E27FC236}">
                    <a16:creationId xmlns:a16="http://schemas.microsoft.com/office/drawing/2014/main" xmlns="" id="{931C6899-1930-4254-8BA3-66D21DF36884}"/>
                  </a:ext>
                </a:extLst>
              </p:cNvPr>
              <p:cNvSpPr/>
              <p:nvPr/>
            </p:nvSpPr>
            <p:spPr bwMode="auto">
              <a:xfrm>
                <a:off x="6657975" y="4583113"/>
                <a:ext cx="658813" cy="198438"/>
              </a:xfrm>
              <a:custGeom>
                <a:avLst/>
                <a:gdLst>
                  <a:gd name="T0" fmla="*/ 5 w 307"/>
                  <a:gd name="T1" fmla="*/ 86 h 93"/>
                  <a:gd name="T2" fmla="*/ 12 w 307"/>
                  <a:gd name="T3" fmla="*/ 82 h 93"/>
                  <a:gd name="T4" fmla="*/ 14 w 307"/>
                  <a:gd name="T5" fmla="*/ 75 h 93"/>
                  <a:gd name="T6" fmla="*/ 12 w 307"/>
                  <a:gd name="T7" fmla="*/ 82 h 93"/>
                  <a:gd name="T8" fmla="*/ 17 w 307"/>
                  <a:gd name="T9" fmla="*/ 62 h 93"/>
                  <a:gd name="T10" fmla="*/ 23 w 307"/>
                  <a:gd name="T11" fmla="*/ 61 h 93"/>
                  <a:gd name="T12" fmla="*/ 22 w 307"/>
                  <a:gd name="T13" fmla="*/ 66 h 93"/>
                  <a:gd name="T14" fmla="*/ 241 w 307"/>
                  <a:gd name="T15" fmla="*/ 58 h 93"/>
                  <a:gd name="T16" fmla="*/ 246 w 307"/>
                  <a:gd name="T17" fmla="*/ 51 h 93"/>
                  <a:gd name="T18" fmla="*/ 31 w 307"/>
                  <a:gd name="T19" fmla="*/ 56 h 93"/>
                  <a:gd name="T20" fmla="*/ 29 w 307"/>
                  <a:gd name="T21" fmla="*/ 46 h 93"/>
                  <a:gd name="T22" fmla="*/ 31 w 307"/>
                  <a:gd name="T23" fmla="*/ 56 h 93"/>
                  <a:gd name="T24" fmla="*/ 299 w 307"/>
                  <a:gd name="T25" fmla="*/ 48 h 93"/>
                  <a:gd name="T26" fmla="*/ 303 w 307"/>
                  <a:gd name="T27" fmla="*/ 48 h 93"/>
                  <a:gd name="T28" fmla="*/ 256 w 307"/>
                  <a:gd name="T29" fmla="*/ 45 h 93"/>
                  <a:gd name="T30" fmla="*/ 263 w 307"/>
                  <a:gd name="T31" fmla="*/ 50 h 93"/>
                  <a:gd name="T32" fmla="*/ 44 w 307"/>
                  <a:gd name="T33" fmla="*/ 50 h 93"/>
                  <a:gd name="T34" fmla="*/ 42 w 307"/>
                  <a:gd name="T35" fmla="*/ 42 h 93"/>
                  <a:gd name="T36" fmla="*/ 47 w 307"/>
                  <a:gd name="T37" fmla="*/ 46 h 93"/>
                  <a:gd name="T38" fmla="*/ 101 w 307"/>
                  <a:gd name="T39" fmla="*/ 48 h 93"/>
                  <a:gd name="T40" fmla="*/ 102 w 307"/>
                  <a:gd name="T41" fmla="*/ 39 h 93"/>
                  <a:gd name="T42" fmla="*/ 101 w 307"/>
                  <a:gd name="T43" fmla="*/ 48 h 93"/>
                  <a:gd name="T44" fmla="*/ 232 w 307"/>
                  <a:gd name="T45" fmla="*/ 43 h 93"/>
                  <a:gd name="T46" fmla="*/ 236 w 307"/>
                  <a:gd name="T47" fmla="*/ 46 h 93"/>
                  <a:gd name="T48" fmla="*/ 236 w 307"/>
                  <a:gd name="T49" fmla="*/ 48 h 93"/>
                  <a:gd name="T50" fmla="*/ 83 w 307"/>
                  <a:gd name="T51" fmla="*/ 42 h 93"/>
                  <a:gd name="T52" fmla="*/ 91 w 307"/>
                  <a:gd name="T53" fmla="*/ 43 h 93"/>
                  <a:gd name="T54" fmla="*/ 270 w 307"/>
                  <a:gd name="T55" fmla="*/ 42 h 93"/>
                  <a:gd name="T56" fmla="*/ 274 w 307"/>
                  <a:gd name="T57" fmla="*/ 46 h 93"/>
                  <a:gd name="T58" fmla="*/ 225 w 307"/>
                  <a:gd name="T59" fmla="*/ 36 h 93"/>
                  <a:gd name="T60" fmla="*/ 117 w 307"/>
                  <a:gd name="T61" fmla="*/ 38 h 93"/>
                  <a:gd name="T62" fmla="*/ 110 w 307"/>
                  <a:gd name="T63" fmla="*/ 33 h 93"/>
                  <a:gd name="T64" fmla="*/ 117 w 307"/>
                  <a:gd name="T65" fmla="*/ 38 h 93"/>
                  <a:gd name="T66" fmla="*/ 53 w 307"/>
                  <a:gd name="T67" fmla="*/ 32 h 93"/>
                  <a:gd name="T68" fmla="*/ 71 w 307"/>
                  <a:gd name="T69" fmla="*/ 37 h 93"/>
                  <a:gd name="T70" fmla="*/ 77 w 307"/>
                  <a:gd name="T71" fmla="*/ 30 h 93"/>
                  <a:gd name="T72" fmla="*/ 71 w 307"/>
                  <a:gd name="T73" fmla="*/ 37 h 93"/>
                  <a:gd name="T74" fmla="*/ 290 w 307"/>
                  <a:gd name="T75" fmla="*/ 29 h 93"/>
                  <a:gd name="T76" fmla="*/ 307 w 307"/>
                  <a:gd name="T77" fmla="*/ 36 h 93"/>
                  <a:gd name="T78" fmla="*/ 301 w 307"/>
                  <a:gd name="T79" fmla="*/ 33 h 93"/>
                  <a:gd name="T80" fmla="*/ 307 w 307"/>
                  <a:gd name="T81" fmla="*/ 35 h 93"/>
                  <a:gd name="T82" fmla="*/ 208 w 307"/>
                  <a:gd name="T83" fmla="*/ 29 h 93"/>
                  <a:gd name="T84" fmla="*/ 213 w 307"/>
                  <a:gd name="T85" fmla="*/ 32 h 93"/>
                  <a:gd name="T86" fmla="*/ 101 w 307"/>
                  <a:gd name="T87" fmla="*/ 17 h 93"/>
                  <a:gd name="T88" fmla="*/ 103 w 307"/>
                  <a:gd name="T89" fmla="*/ 26 h 93"/>
                  <a:gd name="T90" fmla="*/ 177 w 307"/>
                  <a:gd name="T91" fmla="*/ 21 h 93"/>
                  <a:gd name="T92" fmla="*/ 181 w 307"/>
                  <a:gd name="T93" fmla="*/ 25 h 93"/>
                  <a:gd name="T94" fmla="*/ 200 w 307"/>
                  <a:gd name="T95" fmla="*/ 18 h 93"/>
                  <a:gd name="T96" fmla="*/ 167 w 307"/>
                  <a:gd name="T97" fmla="*/ 21 h 93"/>
                  <a:gd name="T98" fmla="*/ 169 w 307"/>
                  <a:gd name="T99" fmla="*/ 15 h 93"/>
                  <a:gd name="T100" fmla="*/ 156 w 307"/>
                  <a:gd name="T101" fmla="*/ 11 h 93"/>
                  <a:gd name="T102" fmla="*/ 150 w 307"/>
                  <a:gd name="T103" fmla="*/ 5 h 93"/>
                  <a:gd name="T104" fmla="*/ 156 w 307"/>
                  <a:gd name="T105" fmla="*/ 11 h 93"/>
                  <a:gd name="T106" fmla="*/ 132 w 307"/>
                  <a:gd name="T107" fmla="*/ 4 h 93"/>
                  <a:gd name="T108" fmla="*/ 139 w 307"/>
                  <a:gd name="T109" fmla="*/ 5 h 93"/>
                  <a:gd name="T110" fmla="*/ 138 w 307"/>
                  <a:gd name="T111" fmla="*/ 5 h 93"/>
                  <a:gd name="T112" fmla="*/ 138 w 307"/>
                  <a:gd name="T113" fmla="*/ 4 h 93"/>
                  <a:gd name="T114" fmla="*/ 121 w 307"/>
                  <a:gd name="T115" fmla="*/ 4 h 93"/>
                  <a:gd name="T116" fmla="*/ 126 w 307"/>
                  <a:gd name="T117" fmla="*/ 5 h 93"/>
                  <a:gd name="T118" fmla="*/ 109 w 307"/>
                  <a:gd name="T119" fmla="*/ 8 h 93"/>
                  <a:gd name="T120" fmla="*/ 110 w 307"/>
                  <a:gd name="T121" fmla="*/ 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7" h="93">
                    <a:moveTo>
                      <a:pt x="0" y="93"/>
                    </a:moveTo>
                    <a:cubicBezTo>
                      <a:pt x="0" y="87"/>
                      <a:pt x="0" y="87"/>
                      <a:pt x="0" y="87"/>
                    </a:cubicBezTo>
                    <a:cubicBezTo>
                      <a:pt x="2" y="87"/>
                      <a:pt x="3" y="86"/>
                      <a:pt x="5" y="86"/>
                    </a:cubicBezTo>
                    <a:cubicBezTo>
                      <a:pt x="7" y="91"/>
                      <a:pt x="7" y="91"/>
                      <a:pt x="7" y="91"/>
                    </a:cubicBezTo>
                    <a:cubicBezTo>
                      <a:pt x="5" y="92"/>
                      <a:pt x="3" y="93"/>
                      <a:pt x="0" y="93"/>
                    </a:cubicBezTo>
                    <a:close/>
                    <a:moveTo>
                      <a:pt x="12" y="82"/>
                    </a:moveTo>
                    <a:cubicBezTo>
                      <a:pt x="9" y="77"/>
                      <a:pt x="9" y="77"/>
                      <a:pt x="9" y="77"/>
                    </a:cubicBezTo>
                    <a:cubicBezTo>
                      <a:pt x="10" y="76"/>
                      <a:pt x="11" y="76"/>
                      <a:pt x="12" y="76"/>
                    </a:cubicBezTo>
                    <a:cubicBezTo>
                      <a:pt x="13" y="76"/>
                      <a:pt x="14" y="75"/>
                      <a:pt x="14" y="75"/>
                    </a:cubicBezTo>
                    <a:cubicBezTo>
                      <a:pt x="18" y="79"/>
                      <a:pt x="18" y="79"/>
                      <a:pt x="18" y="79"/>
                    </a:cubicBezTo>
                    <a:cubicBezTo>
                      <a:pt x="17" y="80"/>
                      <a:pt x="15" y="81"/>
                      <a:pt x="13" y="81"/>
                    </a:cubicBezTo>
                    <a:cubicBezTo>
                      <a:pt x="13" y="82"/>
                      <a:pt x="13" y="82"/>
                      <a:pt x="12" y="82"/>
                    </a:cubicBezTo>
                    <a:close/>
                    <a:moveTo>
                      <a:pt x="16" y="66"/>
                    </a:moveTo>
                    <a:cubicBezTo>
                      <a:pt x="16" y="66"/>
                      <a:pt x="16" y="66"/>
                      <a:pt x="16" y="66"/>
                    </a:cubicBezTo>
                    <a:cubicBezTo>
                      <a:pt x="16" y="64"/>
                      <a:pt x="16" y="63"/>
                      <a:pt x="17" y="62"/>
                    </a:cubicBezTo>
                    <a:cubicBezTo>
                      <a:pt x="17" y="61"/>
                      <a:pt x="17" y="61"/>
                      <a:pt x="17" y="61"/>
                    </a:cubicBezTo>
                    <a:cubicBezTo>
                      <a:pt x="17" y="60"/>
                      <a:pt x="17" y="60"/>
                      <a:pt x="17" y="59"/>
                    </a:cubicBezTo>
                    <a:cubicBezTo>
                      <a:pt x="23" y="61"/>
                      <a:pt x="23" y="61"/>
                      <a:pt x="23" y="61"/>
                    </a:cubicBezTo>
                    <a:cubicBezTo>
                      <a:pt x="23" y="62"/>
                      <a:pt x="22" y="62"/>
                      <a:pt x="22" y="62"/>
                    </a:cubicBezTo>
                    <a:cubicBezTo>
                      <a:pt x="22" y="63"/>
                      <a:pt x="22" y="63"/>
                      <a:pt x="22" y="63"/>
                    </a:cubicBezTo>
                    <a:cubicBezTo>
                      <a:pt x="22" y="65"/>
                      <a:pt x="22" y="65"/>
                      <a:pt x="22" y="66"/>
                    </a:cubicBezTo>
                    <a:lnTo>
                      <a:pt x="16" y="66"/>
                    </a:lnTo>
                    <a:close/>
                    <a:moveTo>
                      <a:pt x="243" y="58"/>
                    </a:moveTo>
                    <a:cubicBezTo>
                      <a:pt x="242" y="58"/>
                      <a:pt x="242" y="58"/>
                      <a:pt x="241" y="58"/>
                    </a:cubicBezTo>
                    <a:cubicBezTo>
                      <a:pt x="243" y="52"/>
                      <a:pt x="243" y="52"/>
                      <a:pt x="243" y="52"/>
                    </a:cubicBezTo>
                    <a:cubicBezTo>
                      <a:pt x="243" y="52"/>
                      <a:pt x="243" y="52"/>
                      <a:pt x="243" y="52"/>
                    </a:cubicBezTo>
                    <a:cubicBezTo>
                      <a:pt x="243" y="52"/>
                      <a:pt x="244" y="52"/>
                      <a:pt x="246" y="51"/>
                    </a:cubicBezTo>
                    <a:cubicBezTo>
                      <a:pt x="249" y="57"/>
                      <a:pt x="249" y="57"/>
                      <a:pt x="249" y="57"/>
                    </a:cubicBezTo>
                    <a:cubicBezTo>
                      <a:pt x="247" y="57"/>
                      <a:pt x="245" y="58"/>
                      <a:pt x="243" y="58"/>
                    </a:cubicBezTo>
                    <a:close/>
                    <a:moveTo>
                      <a:pt x="31" y="56"/>
                    </a:moveTo>
                    <a:cubicBezTo>
                      <a:pt x="26" y="52"/>
                      <a:pt x="26" y="52"/>
                      <a:pt x="26" y="52"/>
                    </a:cubicBezTo>
                    <a:cubicBezTo>
                      <a:pt x="27" y="51"/>
                      <a:pt x="27" y="51"/>
                      <a:pt x="27" y="51"/>
                    </a:cubicBezTo>
                    <a:cubicBezTo>
                      <a:pt x="27" y="48"/>
                      <a:pt x="28" y="46"/>
                      <a:pt x="29" y="46"/>
                    </a:cubicBezTo>
                    <a:cubicBezTo>
                      <a:pt x="32" y="51"/>
                      <a:pt x="32" y="51"/>
                      <a:pt x="32" y="51"/>
                    </a:cubicBezTo>
                    <a:cubicBezTo>
                      <a:pt x="32" y="51"/>
                      <a:pt x="33" y="50"/>
                      <a:pt x="33" y="50"/>
                    </a:cubicBezTo>
                    <a:cubicBezTo>
                      <a:pt x="33" y="52"/>
                      <a:pt x="32" y="54"/>
                      <a:pt x="31" y="56"/>
                    </a:cubicBezTo>
                    <a:close/>
                    <a:moveTo>
                      <a:pt x="300" y="51"/>
                    </a:moveTo>
                    <a:cubicBezTo>
                      <a:pt x="298" y="45"/>
                      <a:pt x="298" y="45"/>
                      <a:pt x="298" y="45"/>
                    </a:cubicBezTo>
                    <a:cubicBezTo>
                      <a:pt x="299" y="48"/>
                      <a:pt x="299" y="48"/>
                      <a:pt x="299" y="48"/>
                    </a:cubicBezTo>
                    <a:cubicBezTo>
                      <a:pt x="298" y="45"/>
                      <a:pt x="298" y="45"/>
                      <a:pt x="298" y="45"/>
                    </a:cubicBezTo>
                    <a:cubicBezTo>
                      <a:pt x="298" y="45"/>
                      <a:pt x="298" y="45"/>
                      <a:pt x="298" y="45"/>
                    </a:cubicBezTo>
                    <a:cubicBezTo>
                      <a:pt x="303" y="48"/>
                      <a:pt x="303" y="48"/>
                      <a:pt x="303" y="48"/>
                    </a:cubicBezTo>
                    <a:cubicBezTo>
                      <a:pt x="302" y="50"/>
                      <a:pt x="301" y="51"/>
                      <a:pt x="300" y="51"/>
                    </a:cubicBezTo>
                    <a:close/>
                    <a:moveTo>
                      <a:pt x="258" y="50"/>
                    </a:moveTo>
                    <a:cubicBezTo>
                      <a:pt x="256" y="45"/>
                      <a:pt x="256" y="45"/>
                      <a:pt x="256" y="45"/>
                    </a:cubicBezTo>
                    <a:cubicBezTo>
                      <a:pt x="258" y="44"/>
                      <a:pt x="260" y="44"/>
                      <a:pt x="261" y="44"/>
                    </a:cubicBezTo>
                    <a:cubicBezTo>
                      <a:pt x="262" y="44"/>
                      <a:pt x="263" y="44"/>
                      <a:pt x="264" y="44"/>
                    </a:cubicBezTo>
                    <a:cubicBezTo>
                      <a:pt x="263" y="50"/>
                      <a:pt x="263" y="50"/>
                      <a:pt x="263" y="50"/>
                    </a:cubicBezTo>
                    <a:cubicBezTo>
                      <a:pt x="262" y="50"/>
                      <a:pt x="262" y="50"/>
                      <a:pt x="261" y="50"/>
                    </a:cubicBezTo>
                    <a:cubicBezTo>
                      <a:pt x="260" y="50"/>
                      <a:pt x="259" y="50"/>
                      <a:pt x="258" y="50"/>
                    </a:cubicBezTo>
                    <a:close/>
                    <a:moveTo>
                      <a:pt x="44" y="50"/>
                    </a:moveTo>
                    <a:cubicBezTo>
                      <a:pt x="40" y="45"/>
                      <a:pt x="40" y="45"/>
                      <a:pt x="40" y="45"/>
                    </a:cubicBezTo>
                    <a:cubicBezTo>
                      <a:pt x="41" y="45"/>
                      <a:pt x="41" y="44"/>
                      <a:pt x="41" y="43"/>
                    </a:cubicBezTo>
                    <a:cubicBezTo>
                      <a:pt x="42" y="42"/>
                      <a:pt x="42" y="42"/>
                      <a:pt x="42" y="42"/>
                    </a:cubicBezTo>
                    <a:cubicBezTo>
                      <a:pt x="42" y="42"/>
                      <a:pt x="43" y="42"/>
                      <a:pt x="43" y="41"/>
                    </a:cubicBezTo>
                    <a:cubicBezTo>
                      <a:pt x="48" y="44"/>
                      <a:pt x="48" y="44"/>
                      <a:pt x="48" y="44"/>
                    </a:cubicBezTo>
                    <a:cubicBezTo>
                      <a:pt x="48" y="45"/>
                      <a:pt x="47" y="45"/>
                      <a:pt x="47" y="46"/>
                    </a:cubicBezTo>
                    <a:cubicBezTo>
                      <a:pt x="46" y="47"/>
                      <a:pt x="46" y="47"/>
                      <a:pt x="46" y="47"/>
                    </a:cubicBezTo>
                    <a:cubicBezTo>
                      <a:pt x="46" y="48"/>
                      <a:pt x="45" y="49"/>
                      <a:pt x="44" y="50"/>
                    </a:cubicBezTo>
                    <a:close/>
                    <a:moveTo>
                      <a:pt x="101" y="48"/>
                    </a:moveTo>
                    <a:cubicBezTo>
                      <a:pt x="98" y="43"/>
                      <a:pt x="98" y="43"/>
                      <a:pt x="98" y="43"/>
                    </a:cubicBezTo>
                    <a:cubicBezTo>
                      <a:pt x="99" y="42"/>
                      <a:pt x="99" y="42"/>
                      <a:pt x="100" y="41"/>
                    </a:cubicBezTo>
                    <a:cubicBezTo>
                      <a:pt x="100" y="40"/>
                      <a:pt x="101" y="40"/>
                      <a:pt x="102" y="39"/>
                    </a:cubicBezTo>
                    <a:cubicBezTo>
                      <a:pt x="105" y="44"/>
                      <a:pt x="105" y="44"/>
                      <a:pt x="105" y="44"/>
                    </a:cubicBezTo>
                    <a:cubicBezTo>
                      <a:pt x="105" y="45"/>
                      <a:pt x="104" y="45"/>
                      <a:pt x="104" y="45"/>
                    </a:cubicBezTo>
                    <a:cubicBezTo>
                      <a:pt x="103" y="46"/>
                      <a:pt x="102" y="47"/>
                      <a:pt x="101" y="48"/>
                    </a:cubicBezTo>
                    <a:close/>
                    <a:moveTo>
                      <a:pt x="236" y="48"/>
                    </a:moveTo>
                    <a:cubicBezTo>
                      <a:pt x="232" y="44"/>
                      <a:pt x="232" y="44"/>
                      <a:pt x="232" y="44"/>
                    </a:cubicBezTo>
                    <a:cubicBezTo>
                      <a:pt x="232" y="43"/>
                      <a:pt x="232" y="43"/>
                      <a:pt x="232" y="43"/>
                    </a:cubicBezTo>
                    <a:cubicBezTo>
                      <a:pt x="233" y="41"/>
                      <a:pt x="235" y="41"/>
                      <a:pt x="236" y="41"/>
                    </a:cubicBezTo>
                    <a:cubicBezTo>
                      <a:pt x="237" y="41"/>
                      <a:pt x="239" y="41"/>
                      <a:pt x="241" y="43"/>
                    </a:cubicBezTo>
                    <a:cubicBezTo>
                      <a:pt x="236" y="46"/>
                      <a:pt x="236" y="46"/>
                      <a:pt x="236" y="46"/>
                    </a:cubicBezTo>
                    <a:cubicBezTo>
                      <a:pt x="236" y="46"/>
                      <a:pt x="237" y="47"/>
                      <a:pt x="237" y="46"/>
                    </a:cubicBezTo>
                    <a:cubicBezTo>
                      <a:pt x="237" y="46"/>
                      <a:pt x="237" y="47"/>
                      <a:pt x="236" y="47"/>
                    </a:cubicBezTo>
                    <a:cubicBezTo>
                      <a:pt x="236" y="47"/>
                      <a:pt x="236" y="47"/>
                      <a:pt x="236" y="48"/>
                    </a:cubicBezTo>
                    <a:close/>
                    <a:moveTo>
                      <a:pt x="86" y="47"/>
                    </a:moveTo>
                    <a:cubicBezTo>
                      <a:pt x="86" y="47"/>
                      <a:pt x="86" y="46"/>
                      <a:pt x="85" y="46"/>
                    </a:cubicBezTo>
                    <a:cubicBezTo>
                      <a:pt x="85" y="44"/>
                      <a:pt x="84" y="43"/>
                      <a:pt x="83" y="42"/>
                    </a:cubicBezTo>
                    <a:cubicBezTo>
                      <a:pt x="88" y="38"/>
                      <a:pt x="88" y="38"/>
                      <a:pt x="88" y="38"/>
                    </a:cubicBezTo>
                    <a:cubicBezTo>
                      <a:pt x="89" y="40"/>
                      <a:pt x="90" y="41"/>
                      <a:pt x="90" y="43"/>
                    </a:cubicBezTo>
                    <a:cubicBezTo>
                      <a:pt x="91" y="43"/>
                      <a:pt x="91" y="43"/>
                      <a:pt x="91" y="43"/>
                    </a:cubicBezTo>
                    <a:lnTo>
                      <a:pt x="86" y="47"/>
                    </a:lnTo>
                    <a:close/>
                    <a:moveTo>
                      <a:pt x="274" y="46"/>
                    </a:moveTo>
                    <a:cubicBezTo>
                      <a:pt x="270" y="42"/>
                      <a:pt x="270" y="42"/>
                      <a:pt x="270" y="42"/>
                    </a:cubicBezTo>
                    <a:cubicBezTo>
                      <a:pt x="270" y="41"/>
                      <a:pt x="272" y="40"/>
                      <a:pt x="275" y="38"/>
                    </a:cubicBezTo>
                    <a:cubicBezTo>
                      <a:pt x="278" y="43"/>
                      <a:pt x="278" y="43"/>
                      <a:pt x="278" y="43"/>
                    </a:cubicBezTo>
                    <a:cubicBezTo>
                      <a:pt x="275" y="45"/>
                      <a:pt x="274" y="46"/>
                      <a:pt x="274" y="46"/>
                    </a:cubicBezTo>
                    <a:close/>
                    <a:moveTo>
                      <a:pt x="223" y="44"/>
                    </a:moveTo>
                    <a:cubicBezTo>
                      <a:pt x="222" y="42"/>
                      <a:pt x="222" y="41"/>
                      <a:pt x="221" y="40"/>
                    </a:cubicBezTo>
                    <a:cubicBezTo>
                      <a:pt x="225" y="36"/>
                      <a:pt x="225" y="36"/>
                      <a:pt x="225" y="36"/>
                    </a:cubicBezTo>
                    <a:cubicBezTo>
                      <a:pt x="226" y="38"/>
                      <a:pt x="228" y="39"/>
                      <a:pt x="228" y="42"/>
                    </a:cubicBezTo>
                    <a:lnTo>
                      <a:pt x="223" y="44"/>
                    </a:lnTo>
                    <a:close/>
                    <a:moveTo>
                      <a:pt x="117" y="38"/>
                    </a:moveTo>
                    <a:cubicBezTo>
                      <a:pt x="111" y="37"/>
                      <a:pt x="111" y="37"/>
                      <a:pt x="111" y="37"/>
                    </a:cubicBezTo>
                    <a:cubicBezTo>
                      <a:pt x="111" y="37"/>
                      <a:pt x="111" y="37"/>
                      <a:pt x="111" y="37"/>
                    </a:cubicBezTo>
                    <a:cubicBezTo>
                      <a:pt x="111" y="37"/>
                      <a:pt x="111" y="36"/>
                      <a:pt x="110" y="33"/>
                    </a:cubicBezTo>
                    <a:cubicBezTo>
                      <a:pt x="115" y="31"/>
                      <a:pt x="115" y="31"/>
                      <a:pt x="115" y="31"/>
                    </a:cubicBezTo>
                    <a:cubicBezTo>
                      <a:pt x="116" y="32"/>
                      <a:pt x="117" y="35"/>
                      <a:pt x="117" y="37"/>
                    </a:cubicBezTo>
                    <a:cubicBezTo>
                      <a:pt x="117" y="37"/>
                      <a:pt x="117" y="38"/>
                      <a:pt x="117" y="38"/>
                    </a:cubicBezTo>
                    <a:close/>
                    <a:moveTo>
                      <a:pt x="59" y="38"/>
                    </a:moveTo>
                    <a:cubicBezTo>
                      <a:pt x="57" y="38"/>
                      <a:pt x="54" y="38"/>
                      <a:pt x="53" y="38"/>
                    </a:cubicBezTo>
                    <a:cubicBezTo>
                      <a:pt x="53" y="32"/>
                      <a:pt x="53" y="32"/>
                      <a:pt x="53" y="32"/>
                    </a:cubicBezTo>
                    <a:cubicBezTo>
                      <a:pt x="55" y="32"/>
                      <a:pt x="57" y="32"/>
                      <a:pt x="59" y="32"/>
                    </a:cubicBezTo>
                    <a:lnTo>
                      <a:pt x="59" y="38"/>
                    </a:lnTo>
                    <a:close/>
                    <a:moveTo>
                      <a:pt x="71" y="37"/>
                    </a:moveTo>
                    <a:cubicBezTo>
                      <a:pt x="70" y="32"/>
                      <a:pt x="70" y="32"/>
                      <a:pt x="70" y="32"/>
                    </a:cubicBezTo>
                    <a:cubicBezTo>
                      <a:pt x="71" y="31"/>
                      <a:pt x="72" y="31"/>
                      <a:pt x="72" y="31"/>
                    </a:cubicBezTo>
                    <a:cubicBezTo>
                      <a:pt x="74" y="30"/>
                      <a:pt x="75" y="30"/>
                      <a:pt x="77" y="30"/>
                    </a:cubicBezTo>
                    <a:cubicBezTo>
                      <a:pt x="76" y="36"/>
                      <a:pt x="76" y="36"/>
                      <a:pt x="76" y="36"/>
                    </a:cubicBezTo>
                    <a:cubicBezTo>
                      <a:pt x="75" y="36"/>
                      <a:pt x="75" y="36"/>
                      <a:pt x="75" y="36"/>
                    </a:cubicBezTo>
                    <a:cubicBezTo>
                      <a:pt x="74" y="37"/>
                      <a:pt x="73" y="37"/>
                      <a:pt x="71" y="37"/>
                    </a:cubicBezTo>
                    <a:close/>
                    <a:moveTo>
                      <a:pt x="288" y="37"/>
                    </a:moveTo>
                    <a:cubicBezTo>
                      <a:pt x="285" y="32"/>
                      <a:pt x="285" y="32"/>
                      <a:pt x="285" y="32"/>
                    </a:cubicBezTo>
                    <a:cubicBezTo>
                      <a:pt x="287" y="31"/>
                      <a:pt x="289" y="30"/>
                      <a:pt x="290" y="29"/>
                    </a:cubicBezTo>
                    <a:cubicBezTo>
                      <a:pt x="293" y="35"/>
                      <a:pt x="293" y="35"/>
                      <a:pt x="293" y="35"/>
                    </a:cubicBezTo>
                    <a:cubicBezTo>
                      <a:pt x="291" y="35"/>
                      <a:pt x="289" y="36"/>
                      <a:pt x="288" y="37"/>
                    </a:cubicBezTo>
                    <a:close/>
                    <a:moveTo>
                      <a:pt x="307" y="36"/>
                    </a:moveTo>
                    <a:cubicBezTo>
                      <a:pt x="301" y="36"/>
                      <a:pt x="301" y="36"/>
                      <a:pt x="301" y="36"/>
                    </a:cubicBezTo>
                    <a:cubicBezTo>
                      <a:pt x="301" y="35"/>
                      <a:pt x="301" y="35"/>
                      <a:pt x="301" y="35"/>
                    </a:cubicBezTo>
                    <a:cubicBezTo>
                      <a:pt x="301" y="34"/>
                      <a:pt x="301" y="33"/>
                      <a:pt x="301" y="33"/>
                    </a:cubicBezTo>
                    <a:cubicBezTo>
                      <a:pt x="304" y="28"/>
                      <a:pt x="304" y="28"/>
                      <a:pt x="304" y="28"/>
                    </a:cubicBezTo>
                    <a:cubicBezTo>
                      <a:pt x="305" y="28"/>
                      <a:pt x="305" y="28"/>
                      <a:pt x="305" y="28"/>
                    </a:cubicBezTo>
                    <a:cubicBezTo>
                      <a:pt x="306" y="30"/>
                      <a:pt x="307" y="32"/>
                      <a:pt x="307" y="35"/>
                    </a:cubicBezTo>
                    <a:lnTo>
                      <a:pt x="307" y="36"/>
                    </a:lnTo>
                    <a:close/>
                    <a:moveTo>
                      <a:pt x="213" y="32"/>
                    </a:moveTo>
                    <a:cubicBezTo>
                      <a:pt x="211" y="31"/>
                      <a:pt x="209" y="30"/>
                      <a:pt x="208" y="29"/>
                    </a:cubicBezTo>
                    <a:cubicBezTo>
                      <a:pt x="211" y="24"/>
                      <a:pt x="211" y="24"/>
                      <a:pt x="211" y="24"/>
                    </a:cubicBezTo>
                    <a:cubicBezTo>
                      <a:pt x="213" y="25"/>
                      <a:pt x="214" y="26"/>
                      <a:pt x="216" y="27"/>
                    </a:cubicBezTo>
                    <a:lnTo>
                      <a:pt x="213" y="32"/>
                    </a:lnTo>
                    <a:close/>
                    <a:moveTo>
                      <a:pt x="103" y="26"/>
                    </a:moveTo>
                    <a:cubicBezTo>
                      <a:pt x="100" y="24"/>
                      <a:pt x="100" y="22"/>
                      <a:pt x="100" y="20"/>
                    </a:cubicBezTo>
                    <a:cubicBezTo>
                      <a:pt x="100" y="19"/>
                      <a:pt x="100" y="18"/>
                      <a:pt x="101" y="17"/>
                    </a:cubicBezTo>
                    <a:cubicBezTo>
                      <a:pt x="106" y="20"/>
                      <a:pt x="106" y="20"/>
                      <a:pt x="106" y="20"/>
                    </a:cubicBezTo>
                    <a:cubicBezTo>
                      <a:pt x="106" y="20"/>
                      <a:pt x="106" y="21"/>
                      <a:pt x="107" y="22"/>
                    </a:cubicBezTo>
                    <a:lnTo>
                      <a:pt x="103" y="26"/>
                    </a:lnTo>
                    <a:close/>
                    <a:moveTo>
                      <a:pt x="181" y="25"/>
                    </a:moveTo>
                    <a:cubicBezTo>
                      <a:pt x="180" y="25"/>
                      <a:pt x="180" y="24"/>
                      <a:pt x="179" y="23"/>
                    </a:cubicBezTo>
                    <a:cubicBezTo>
                      <a:pt x="178" y="22"/>
                      <a:pt x="177" y="21"/>
                      <a:pt x="177" y="21"/>
                    </a:cubicBezTo>
                    <a:cubicBezTo>
                      <a:pt x="180" y="16"/>
                      <a:pt x="180" y="16"/>
                      <a:pt x="180" y="16"/>
                    </a:cubicBezTo>
                    <a:cubicBezTo>
                      <a:pt x="181" y="17"/>
                      <a:pt x="182" y="18"/>
                      <a:pt x="184" y="20"/>
                    </a:cubicBezTo>
                    <a:lnTo>
                      <a:pt x="181" y="25"/>
                    </a:lnTo>
                    <a:close/>
                    <a:moveTo>
                      <a:pt x="194" y="24"/>
                    </a:moveTo>
                    <a:cubicBezTo>
                      <a:pt x="193" y="18"/>
                      <a:pt x="193" y="18"/>
                      <a:pt x="193" y="18"/>
                    </a:cubicBezTo>
                    <a:cubicBezTo>
                      <a:pt x="196" y="18"/>
                      <a:pt x="198" y="18"/>
                      <a:pt x="200" y="18"/>
                    </a:cubicBezTo>
                    <a:cubicBezTo>
                      <a:pt x="199" y="24"/>
                      <a:pt x="199" y="24"/>
                      <a:pt x="199" y="24"/>
                    </a:cubicBezTo>
                    <a:cubicBezTo>
                      <a:pt x="198" y="23"/>
                      <a:pt x="196" y="24"/>
                      <a:pt x="194" y="24"/>
                    </a:cubicBezTo>
                    <a:close/>
                    <a:moveTo>
                      <a:pt x="167" y="21"/>
                    </a:moveTo>
                    <a:cubicBezTo>
                      <a:pt x="166" y="20"/>
                      <a:pt x="163" y="18"/>
                      <a:pt x="163" y="15"/>
                    </a:cubicBezTo>
                    <a:cubicBezTo>
                      <a:pt x="169" y="12"/>
                      <a:pt x="169" y="12"/>
                      <a:pt x="169" y="12"/>
                    </a:cubicBezTo>
                    <a:cubicBezTo>
                      <a:pt x="169" y="13"/>
                      <a:pt x="169" y="14"/>
                      <a:pt x="169" y="15"/>
                    </a:cubicBezTo>
                    <a:cubicBezTo>
                      <a:pt x="169" y="15"/>
                      <a:pt x="169" y="15"/>
                      <a:pt x="170" y="16"/>
                    </a:cubicBezTo>
                    <a:lnTo>
                      <a:pt x="167" y="21"/>
                    </a:lnTo>
                    <a:close/>
                    <a:moveTo>
                      <a:pt x="156" y="11"/>
                    </a:moveTo>
                    <a:cubicBezTo>
                      <a:pt x="155" y="11"/>
                      <a:pt x="154" y="11"/>
                      <a:pt x="154" y="11"/>
                    </a:cubicBezTo>
                    <a:cubicBezTo>
                      <a:pt x="150" y="11"/>
                      <a:pt x="150" y="11"/>
                      <a:pt x="150" y="11"/>
                    </a:cubicBezTo>
                    <a:cubicBezTo>
                      <a:pt x="150" y="5"/>
                      <a:pt x="150" y="5"/>
                      <a:pt x="150" y="5"/>
                    </a:cubicBezTo>
                    <a:cubicBezTo>
                      <a:pt x="154" y="5"/>
                      <a:pt x="154" y="5"/>
                      <a:pt x="154" y="5"/>
                    </a:cubicBezTo>
                    <a:cubicBezTo>
                      <a:pt x="155" y="5"/>
                      <a:pt x="155" y="5"/>
                      <a:pt x="156" y="6"/>
                    </a:cubicBezTo>
                    <a:lnTo>
                      <a:pt x="156" y="11"/>
                    </a:lnTo>
                    <a:close/>
                    <a:moveTo>
                      <a:pt x="138" y="10"/>
                    </a:moveTo>
                    <a:cubicBezTo>
                      <a:pt x="134" y="9"/>
                      <a:pt x="133" y="7"/>
                      <a:pt x="133" y="5"/>
                    </a:cubicBezTo>
                    <a:cubicBezTo>
                      <a:pt x="133" y="5"/>
                      <a:pt x="133" y="4"/>
                      <a:pt x="132" y="4"/>
                    </a:cubicBezTo>
                    <a:cubicBezTo>
                      <a:pt x="138" y="2"/>
                      <a:pt x="138" y="2"/>
                      <a:pt x="138" y="2"/>
                    </a:cubicBezTo>
                    <a:cubicBezTo>
                      <a:pt x="138" y="3"/>
                      <a:pt x="138" y="4"/>
                      <a:pt x="138" y="4"/>
                    </a:cubicBezTo>
                    <a:cubicBezTo>
                      <a:pt x="139" y="4"/>
                      <a:pt x="139" y="5"/>
                      <a:pt x="139" y="5"/>
                    </a:cubicBezTo>
                    <a:lnTo>
                      <a:pt x="138" y="10"/>
                    </a:lnTo>
                    <a:close/>
                    <a:moveTo>
                      <a:pt x="138" y="5"/>
                    </a:moveTo>
                    <a:cubicBezTo>
                      <a:pt x="138" y="5"/>
                      <a:pt x="138" y="5"/>
                      <a:pt x="138" y="5"/>
                    </a:cubicBezTo>
                    <a:cubicBezTo>
                      <a:pt x="138" y="5"/>
                      <a:pt x="138" y="5"/>
                      <a:pt x="138" y="5"/>
                    </a:cubicBezTo>
                    <a:close/>
                    <a:moveTo>
                      <a:pt x="138" y="4"/>
                    </a:moveTo>
                    <a:cubicBezTo>
                      <a:pt x="138" y="4"/>
                      <a:pt x="138" y="4"/>
                      <a:pt x="138" y="4"/>
                    </a:cubicBezTo>
                    <a:close/>
                    <a:moveTo>
                      <a:pt x="123" y="10"/>
                    </a:moveTo>
                    <a:cubicBezTo>
                      <a:pt x="120" y="5"/>
                      <a:pt x="120" y="5"/>
                      <a:pt x="120" y="5"/>
                    </a:cubicBezTo>
                    <a:cubicBezTo>
                      <a:pt x="120" y="5"/>
                      <a:pt x="120" y="5"/>
                      <a:pt x="121" y="4"/>
                    </a:cubicBezTo>
                    <a:cubicBezTo>
                      <a:pt x="121" y="2"/>
                      <a:pt x="122" y="1"/>
                      <a:pt x="123" y="0"/>
                    </a:cubicBezTo>
                    <a:cubicBezTo>
                      <a:pt x="127" y="4"/>
                      <a:pt x="127" y="4"/>
                      <a:pt x="127" y="4"/>
                    </a:cubicBezTo>
                    <a:cubicBezTo>
                      <a:pt x="127" y="4"/>
                      <a:pt x="127" y="5"/>
                      <a:pt x="126" y="5"/>
                    </a:cubicBezTo>
                    <a:cubicBezTo>
                      <a:pt x="126" y="8"/>
                      <a:pt x="124" y="9"/>
                      <a:pt x="123" y="10"/>
                    </a:cubicBezTo>
                    <a:close/>
                    <a:moveTo>
                      <a:pt x="109" y="9"/>
                    </a:moveTo>
                    <a:cubicBezTo>
                      <a:pt x="109" y="9"/>
                      <a:pt x="109" y="8"/>
                      <a:pt x="109" y="8"/>
                    </a:cubicBezTo>
                    <a:cubicBezTo>
                      <a:pt x="105" y="8"/>
                      <a:pt x="105" y="8"/>
                      <a:pt x="105" y="8"/>
                    </a:cubicBezTo>
                    <a:cubicBezTo>
                      <a:pt x="103" y="8"/>
                      <a:pt x="103" y="8"/>
                      <a:pt x="103" y="8"/>
                    </a:cubicBezTo>
                    <a:cubicBezTo>
                      <a:pt x="103" y="7"/>
                      <a:pt x="104" y="3"/>
                      <a:pt x="110" y="3"/>
                    </a:cubicBezTo>
                    <a:cubicBezTo>
                      <a:pt x="110" y="9"/>
                      <a:pt x="110" y="9"/>
                      <a:pt x="110" y="9"/>
                    </a:cubicBezTo>
                    <a:cubicBezTo>
                      <a:pt x="109" y="9"/>
                      <a:pt x="109" y="9"/>
                      <a:pt x="109" y="9"/>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7" name="íśļiḓè">
                <a:extLst>
                  <a:ext uri="{FF2B5EF4-FFF2-40B4-BE49-F238E27FC236}">
                    <a16:creationId xmlns:a16="http://schemas.microsoft.com/office/drawing/2014/main" xmlns="" id="{C631B3B5-BBC8-47B6-9CD2-E333BECC2856}"/>
                  </a:ext>
                </a:extLst>
              </p:cNvPr>
              <p:cNvSpPr/>
              <p:nvPr/>
            </p:nvSpPr>
            <p:spPr bwMode="auto">
              <a:xfrm>
                <a:off x="7804150" y="4876800"/>
                <a:ext cx="396875" cy="674688"/>
              </a:xfrm>
              <a:custGeom>
                <a:avLst/>
                <a:gdLst>
                  <a:gd name="T0" fmla="*/ 8 w 185"/>
                  <a:gd name="T1" fmla="*/ 313 h 315"/>
                  <a:gd name="T2" fmla="*/ 0 w 185"/>
                  <a:gd name="T3" fmla="*/ 296 h 315"/>
                  <a:gd name="T4" fmla="*/ 5 w 185"/>
                  <a:gd name="T5" fmla="*/ 301 h 315"/>
                  <a:gd name="T6" fmla="*/ 8 w 185"/>
                  <a:gd name="T7" fmla="*/ 279 h 315"/>
                  <a:gd name="T8" fmla="*/ 9 w 185"/>
                  <a:gd name="T9" fmla="*/ 268 h 315"/>
                  <a:gd name="T10" fmla="*/ 16 w 185"/>
                  <a:gd name="T11" fmla="*/ 265 h 315"/>
                  <a:gd name="T12" fmla="*/ 14 w 185"/>
                  <a:gd name="T13" fmla="*/ 245 h 315"/>
                  <a:gd name="T14" fmla="*/ 23 w 185"/>
                  <a:gd name="T15" fmla="*/ 236 h 315"/>
                  <a:gd name="T16" fmla="*/ 22 w 185"/>
                  <a:gd name="T17" fmla="*/ 236 h 315"/>
                  <a:gd name="T18" fmla="*/ 26 w 185"/>
                  <a:gd name="T19" fmla="*/ 241 h 315"/>
                  <a:gd name="T20" fmla="*/ 28 w 185"/>
                  <a:gd name="T21" fmla="*/ 222 h 315"/>
                  <a:gd name="T22" fmla="*/ 40 w 185"/>
                  <a:gd name="T23" fmla="*/ 216 h 315"/>
                  <a:gd name="T24" fmla="*/ 38 w 185"/>
                  <a:gd name="T25" fmla="*/ 209 h 315"/>
                  <a:gd name="T26" fmla="*/ 40 w 185"/>
                  <a:gd name="T27" fmla="*/ 204 h 315"/>
                  <a:gd name="T28" fmla="*/ 44 w 185"/>
                  <a:gd name="T29" fmla="*/ 197 h 315"/>
                  <a:gd name="T30" fmla="*/ 43 w 185"/>
                  <a:gd name="T31" fmla="*/ 203 h 315"/>
                  <a:gd name="T32" fmla="*/ 39 w 185"/>
                  <a:gd name="T33" fmla="*/ 185 h 315"/>
                  <a:gd name="T34" fmla="*/ 46 w 185"/>
                  <a:gd name="T35" fmla="*/ 181 h 315"/>
                  <a:gd name="T36" fmla="*/ 55 w 185"/>
                  <a:gd name="T37" fmla="*/ 182 h 315"/>
                  <a:gd name="T38" fmla="*/ 48 w 185"/>
                  <a:gd name="T39" fmla="*/ 165 h 315"/>
                  <a:gd name="T40" fmla="*/ 50 w 185"/>
                  <a:gd name="T41" fmla="*/ 170 h 315"/>
                  <a:gd name="T42" fmla="*/ 43 w 185"/>
                  <a:gd name="T43" fmla="*/ 147 h 315"/>
                  <a:gd name="T44" fmla="*/ 48 w 185"/>
                  <a:gd name="T45" fmla="*/ 153 h 315"/>
                  <a:gd name="T46" fmla="*/ 50 w 185"/>
                  <a:gd name="T47" fmla="*/ 130 h 315"/>
                  <a:gd name="T48" fmla="*/ 61 w 185"/>
                  <a:gd name="T49" fmla="*/ 122 h 315"/>
                  <a:gd name="T50" fmla="*/ 65 w 185"/>
                  <a:gd name="T51" fmla="*/ 127 h 315"/>
                  <a:gd name="T52" fmla="*/ 81 w 185"/>
                  <a:gd name="T53" fmla="*/ 115 h 315"/>
                  <a:gd name="T54" fmla="*/ 87 w 185"/>
                  <a:gd name="T55" fmla="*/ 106 h 315"/>
                  <a:gd name="T56" fmla="*/ 94 w 185"/>
                  <a:gd name="T57" fmla="*/ 106 h 315"/>
                  <a:gd name="T58" fmla="*/ 86 w 185"/>
                  <a:gd name="T59" fmla="*/ 87 h 315"/>
                  <a:gd name="T60" fmla="*/ 92 w 185"/>
                  <a:gd name="T61" fmla="*/ 90 h 315"/>
                  <a:gd name="T62" fmla="*/ 86 w 185"/>
                  <a:gd name="T63" fmla="*/ 78 h 315"/>
                  <a:gd name="T64" fmla="*/ 85 w 185"/>
                  <a:gd name="T65" fmla="*/ 72 h 315"/>
                  <a:gd name="T66" fmla="*/ 85 w 185"/>
                  <a:gd name="T67" fmla="*/ 68 h 315"/>
                  <a:gd name="T68" fmla="*/ 91 w 185"/>
                  <a:gd name="T69" fmla="*/ 66 h 315"/>
                  <a:gd name="T70" fmla="*/ 97 w 185"/>
                  <a:gd name="T71" fmla="*/ 52 h 315"/>
                  <a:gd name="T72" fmla="*/ 100 w 185"/>
                  <a:gd name="T73" fmla="*/ 57 h 315"/>
                  <a:gd name="T74" fmla="*/ 137 w 185"/>
                  <a:gd name="T75" fmla="*/ 42 h 315"/>
                  <a:gd name="T76" fmla="*/ 111 w 185"/>
                  <a:gd name="T77" fmla="*/ 43 h 315"/>
                  <a:gd name="T78" fmla="*/ 111 w 185"/>
                  <a:gd name="T79" fmla="*/ 43 h 315"/>
                  <a:gd name="T80" fmla="*/ 129 w 185"/>
                  <a:gd name="T81" fmla="*/ 40 h 315"/>
                  <a:gd name="T82" fmla="*/ 147 w 185"/>
                  <a:gd name="T83" fmla="*/ 30 h 315"/>
                  <a:gd name="T84" fmla="*/ 147 w 185"/>
                  <a:gd name="T85" fmla="*/ 36 h 315"/>
                  <a:gd name="T86" fmla="*/ 162 w 185"/>
                  <a:gd name="T87" fmla="*/ 27 h 315"/>
                  <a:gd name="T88" fmla="*/ 168 w 185"/>
                  <a:gd name="T89" fmla="*/ 27 h 315"/>
                  <a:gd name="T90" fmla="*/ 177 w 185"/>
                  <a:gd name="T91" fmla="*/ 24 h 315"/>
                  <a:gd name="T92" fmla="*/ 177 w 185"/>
                  <a:gd name="T93" fmla="*/ 24 h 315"/>
                  <a:gd name="T94" fmla="*/ 182 w 185"/>
                  <a:gd name="T95" fmla="*/ 0 h 315"/>
                  <a:gd name="T96" fmla="*/ 177 w 185"/>
                  <a:gd name="T97" fmla="*/ 7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5" h="315">
                    <a:moveTo>
                      <a:pt x="3" y="315"/>
                    </a:moveTo>
                    <a:cubicBezTo>
                      <a:pt x="3" y="315"/>
                      <a:pt x="1" y="312"/>
                      <a:pt x="1" y="309"/>
                    </a:cubicBezTo>
                    <a:cubicBezTo>
                      <a:pt x="7" y="308"/>
                      <a:pt x="7" y="308"/>
                      <a:pt x="7" y="308"/>
                    </a:cubicBezTo>
                    <a:cubicBezTo>
                      <a:pt x="7" y="310"/>
                      <a:pt x="8" y="313"/>
                      <a:pt x="8" y="313"/>
                    </a:cubicBezTo>
                    <a:lnTo>
                      <a:pt x="3" y="315"/>
                    </a:lnTo>
                    <a:close/>
                    <a:moveTo>
                      <a:pt x="5" y="301"/>
                    </a:moveTo>
                    <a:cubicBezTo>
                      <a:pt x="4" y="301"/>
                      <a:pt x="4" y="301"/>
                      <a:pt x="4" y="301"/>
                    </a:cubicBezTo>
                    <a:cubicBezTo>
                      <a:pt x="3" y="299"/>
                      <a:pt x="1" y="297"/>
                      <a:pt x="0" y="296"/>
                    </a:cubicBezTo>
                    <a:cubicBezTo>
                      <a:pt x="6" y="293"/>
                      <a:pt x="6" y="293"/>
                      <a:pt x="6" y="293"/>
                    </a:cubicBezTo>
                    <a:cubicBezTo>
                      <a:pt x="6" y="294"/>
                      <a:pt x="7" y="295"/>
                      <a:pt x="8" y="296"/>
                    </a:cubicBezTo>
                    <a:cubicBezTo>
                      <a:pt x="9" y="297"/>
                      <a:pt x="9" y="297"/>
                      <a:pt x="9" y="297"/>
                    </a:cubicBezTo>
                    <a:lnTo>
                      <a:pt x="5" y="301"/>
                    </a:lnTo>
                    <a:close/>
                    <a:moveTo>
                      <a:pt x="9" y="286"/>
                    </a:moveTo>
                    <a:cubicBezTo>
                      <a:pt x="5" y="282"/>
                      <a:pt x="5" y="282"/>
                      <a:pt x="5" y="282"/>
                    </a:cubicBezTo>
                    <a:cubicBezTo>
                      <a:pt x="5" y="282"/>
                      <a:pt x="5" y="282"/>
                      <a:pt x="5" y="282"/>
                    </a:cubicBezTo>
                    <a:cubicBezTo>
                      <a:pt x="6" y="281"/>
                      <a:pt x="7" y="280"/>
                      <a:pt x="8" y="279"/>
                    </a:cubicBezTo>
                    <a:cubicBezTo>
                      <a:pt x="13" y="281"/>
                      <a:pt x="13" y="281"/>
                      <a:pt x="13" y="281"/>
                    </a:cubicBezTo>
                    <a:cubicBezTo>
                      <a:pt x="12" y="284"/>
                      <a:pt x="10" y="285"/>
                      <a:pt x="9" y="286"/>
                    </a:cubicBezTo>
                    <a:close/>
                    <a:moveTo>
                      <a:pt x="15" y="269"/>
                    </a:moveTo>
                    <a:cubicBezTo>
                      <a:pt x="9" y="268"/>
                      <a:pt x="9" y="268"/>
                      <a:pt x="9" y="268"/>
                    </a:cubicBezTo>
                    <a:cubicBezTo>
                      <a:pt x="9" y="267"/>
                      <a:pt x="10" y="265"/>
                      <a:pt x="10" y="263"/>
                    </a:cubicBezTo>
                    <a:cubicBezTo>
                      <a:pt x="10" y="262"/>
                      <a:pt x="11" y="262"/>
                      <a:pt x="11" y="261"/>
                    </a:cubicBezTo>
                    <a:cubicBezTo>
                      <a:pt x="16" y="264"/>
                      <a:pt x="16" y="264"/>
                      <a:pt x="16" y="264"/>
                    </a:cubicBezTo>
                    <a:cubicBezTo>
                      <a:pt x="16" y="264"/>
                      <a:pt x="16" y="265"/>
                      <a:pt x="16" y="265"/>
                    </a:cubicBezTo>
                    <a:cubicBezTo>
                      <a:pt x="15" y="266"/>
                      <a:pt x="15" y="267"/>
                      <a:pt x="15" y="269"/>
                    </a:cubicBezTo>
                    <a:close/>
                    <a:moveTo>
                      <a:pt x="19" y="252"/>
                    </a:moveTo>
                    <a:cubicBezTo>
                      <a:pt x="13" y="252"/>
                      <a:pt x="13" y="252"/>
                      <a:pt x="13" y="252"/>
                    </a:cubicBezTo>
                    <a:cubicBezTo>
                      <a:pt x="14" y="249"/>
                      <a:pt x="14" y="247"/>
                      <a:pt x="14" y="245"/>
                    </a:cubicBezTo>
                    <a:cubicBezTo>
                      <a:pt x="20" y="247"/>
                      <a:pt x="20" y="247"/>
                      <a:pt x="20" y="247"/>
                    </a:cubicBezTo>
                    <a:cubicBezTo>
                      <a:pt x="20" y="248"/>
                      <a:pt x="19" y="250"/>
                      <a:pt x="19" y="252"/>
                    </a:cubicBezTo>
                    <a:close/>
                    <a:moveTo>
                      <a:pt x="26" y="241"/>
                    </a:moveTo>
                    <a:cubicBezTo>
                      <a:pt x="23" y="236"/>
                      <a:pt x="23" y="236"/>
                      <a:pt x="23" y="236"/>
                    </a:cubicBezTo>
                    <a:cubicBezTo>
                      <a:pt x="23" y="236"/>
                      <a:pt x="23" y="236"/>
                      <a:pt x="23" y="237"/>
                    </a:cubicBezTo>
                    <a:cubicBezTo>
                      <a:pt x="23" y="237"/>
                      <a:pt x="23" y="238"/>
                      <a:pt x="23" y="238"/>
                    </a:cubicBezTo>
                    <a:cubicBezTo>
                      <a:pt x="23" y="238"/>
                      <a:pt x="23" y="237"/>
                      <a:pt x="23" y="237"/>
                    </a:cubicBezTo>
                    <a:cubicBezTo>
                      <a:pt x="22" y="237"/>
                      <a:pt x="22" y="236"/>
                      <a:pt x="22" y="236"/>
                    </a:cubicBezTo>
                    <a:cubicBezTo>
                      <a:pt x="26" y="232"/>
                      <a:pt x="26" y="232"/>
                      <a:pt x="26" y="232"/>
                    </a:cubicBezTo>
                    <a:cubicBezTo>
                      <a:pt x="26" y="232"/>
                      <a:pt x="27" y="233"/>
                      <a:pt x="27" y="233"/>
                    </a:cubicBezTo>
                    <a:cubicBezTo>
                      <a:pt x="27" y="234"/>
                      <a:pt x="29" y="235"/>
                      <a:pt x="29" y="237"/>
                    </a:cubicBezTo>
                    <a:cubicBezTo>
                      <a:pt x="29" y="239"/>
                      <a:pt x="28" y="240"/>
                      <a:pt x="26" y="241"/>
                    </a:cubicBezTo>
                    <a:close/>
                    <a:moveTo>
                      <a:pt x="24" y="228"/>
                    </a:moveTo>
                    <a:cubicBezTo>
                      <a:pt x="23" y="222"/>
                      <a:pt x="23" y="222"/>
                      <a:pt x="23" y="222"/>
                    </a:cubicBezTo>
                    <a:cubicBezTo>
                      <a:pt x="24" y="222"/>
                      <a:pt x="25" y="222"/>
                      <a:pt x="25" y="222"/>
                    </a:cubicBezTo>
                    <a:cubicBezTo>
                      <a:pt x="26" y="222"/>
                      <a:pt x="27" y="222"/>
                      <a:pt x="28" y="222"/>
                    </a:cubicBezTo>
                    <a:cubicBezTo>
                      <a:pt x="31" y="227"/>
                      <a:pt x="31" y="227"/>
                      <a:pt x="31" y="227"/>
                    </a:cubicBezTo>
                    <a:cubicBezTo>
                      <a:pt x="29" y="228"/>
                      <a:pt x="27" y="228"/>
                      <a:pt x="25" y="228"/>
                    </a:cubicBezTo>
                    <a:cubicBezTo>
                      <a:pt x="25" y="228"/>
                      <a:pt x="24" y="228"/>
                      <a:pt x="24" y="228"/>
                    </a:cubicBezTo>
                    <a:close/>
                    <a:moveTo>
                      <a:pt x="40" y="216"/>
                    </a:moveTo>
                    <a:cubicBezTo>
                      <a:pt x="34" y="216"/>
                      <a:pt x="34" y="216"/>
                      <a:pt x="34" y="216"/>
                    </a:cubicBezTo>
                    <a:cubicBezTo>
                      <a:pt x="34" y="216"/>
                      <a:pt x="34" y="216"/>
                      <a:pt x="34" y="216"/>
                    </a:cubicBezTo>
                    <a:cubicBezTo>
                      <a:pt x="34" y="212"/>
                      <a:pt x="36" y="211"/>
                      <a:pt x="37" y="210"/>
                    </a:cubicBezTo>
                    <a:cubicBezTo>
                      <a:pt x="37" y="210"/>
                      <a:pt x="38" y="209"/>
                      <a:pt x="38" y="209"/>
                    </a:cubicBezTo>
                    <a:cubicBezTo>
                      <a:pt x="42" y="213"/>
                      <a:pt x="42" y="213"/>
                      <a:pt x="42" y="213"/>
                    </a:cubicBezTo>
                    <a:cubicBezTo>
                      <a:pt x="42" y="214"/>
                      <a:pt x="41" y="214"/>
                      <a:pt x="41" y="214"/>
                    </a:cubicBezTo>
                    <a:cubicBezTo>
                      <a:pt x="40" y="215"/>
                      <a:pt x="40" y="215"/>
                      <a:pt x="40" y="216"/>
                    </a:cubicBezTo>
                    <a:close/>
                    <a:moveTo>
                      <a:pt x="40" y="204"/>
                    </a:moveTo>
                    <a:cubicBezTo>
                      <a:pt x="40" y="198"/>
                      <a:pt x="40" y="198"/>
                      <a:pt x="40" y="198"/>
                    </a:cubicBezTo>
                    <a:cubicBezTo>
                      <a:pt x="40" y="198"/>
                      <a:pt x="41" y="198"/>
                      <a:pt x="41" y="198"/>
                    </a:cubicBezTo>
                    <a:cubicBezTo>
                      <a:pt x="42" y="198"/>
                      <a:pt x="42" y="197"/>
                      <a:pt x="43" y="197"/>
                    </a:cubicBezTo>
                    <a:cubicBezTo>
                      <a:pt x="43" y="197"/>
                      <a:pt x="44" y="197"/>
                      <a:pt x="44" y="197"/>
                    </a:cubicBezTo>
                    <a:cubicBezTo>
                      <a:pt x="46" y="197"/>
                      <a:pt x="48" y="199"/>
                      <a:pt x="48" y="201"/>
                    </a:cubicBezTo>
                    <a:cubicBezTo>
                      <a:pt x="42" y="201"/>
                      <a:pt x="42" y="201"/>
                      <a:pt x="42" y="201"/>
                    </a:cubicBezTo>
                    <a:cubicBezTo>
                      <a:pt x="42" y="202"/>
                      <a:pt x="43" y="203"/>
                      <a:pt x="44" y="203"/>
                    </a:cubicBezTo>
                    <a:cubicBezTo>
                      <a:pt x="44" y="203"/>
                      <a:pt x="43" y="203"/>
                      <a:pt x="43" y="203"/>
                    </a:cubicBezTo>
                    <a:cubicBezTo>
                      <a:pt x="42" y="204"/>
                      <a:pt x="41" y="204"/>
                      <a:pt x="40" y="204"/>
                    </a:cubicBezTo>
                    <a:close/>
                    <a:moveTo>
                      <a:pt x="42" y="193"/>
                    </a:moveTo>
                    <a:cubicBezTo>
                      <a:pt x="37" y="191"/>
                      <a:pt x="37" y="191"/>
                      <a:pt x="37" y="191"/>
                    </a:cubicBezTo>
                    <a:cubicBezTo>
                      <a:pt x="38" y="189"/>
                      <a:pt x="38" y="187"/>
                      <a:pt x="39" y="185"/>
                    </a:cubicBezTo>
                    <a:cubicBezTo>
                      <a:pt x="44" y="187"/>
                      <a:pt x="44" y="187"/>
                      <a:pt x="44" y="187"/>
                    </a:cubicBezTo>
                    <a:cubicBezTo>
                      <a:pt x="44" y="189"/>
                      <a:pt x="43" y="191"/>
                      <a:pt x="42" y="193"/>
                    </a:cubicBezTo>
                    <a:close/>
                    <a:moveTo>
                      <a:pt x="51" y="184"/>
                    </a:moveTo>
                    <a:cubicBezTo>
                      <a:pt x="49" y="184"/>
                      <a:pt x="48" y="183"/>
                      <a:pt x="46" y="181"/>
                    </a:cubicBezTo>
                    <a:cubicBezTo>
                      <a:pt x="50" y="177"/>
                      <a:pt x="50" y="177"/>
                      <a:pt x="50" y="177"/>
                    </a:cubicBezTo>
                    <a:cubicBezTo>
                      <a:pt x="50" y="177"/>
                      <a:pt x="51" y="178"/>
                      <a:pt x="52" y="178"/>
                    </a:cubicBezTo>
                    <a:cubicBezTo>
                      <a:pt x="51" y="178"/>
                      <a:pt x="50" y="178"/>
                      <a:pt x="50" y="178"/>
                    </a:cubicBezTo>
                    <a:cubicBezTo>
                      <a:pt x="55" y="182"/>
                      <a:pt x="55" y="182"/>
                      <a:pt x="55" y="182"/>
                    </a:cubicBezTo>
                    <a:cubicBezTo>
                      <a:pt x="54" y="183"/>
                      <a:pt x="52" y="184"/>
                      <a:pt x="51" y="184"/>
                    </a:cubicBezTo>
                    <a:close/>
                    <a:moveTo>
                      <a:pt x="50" y="170"/>
                    </a:moveTo>
                    <a:cubicBezTo>
                      <a:pt x="50" y="169"/>
                      <a:pt x="49" y="168"/>
                      <a:pt x="48" y="166"/>
                    </a:cubicBezTo>
                    <a:cubicBezTo>
                      <a:pt x="48" y="165"/>
                      <a:pt x="48" y="165"/>
                      <a:pt x="48" y="165"/>
                    </a:cubicBezTo>
                    <a:cubicBezTo>
                      <a:pt x="53" y="162"/>
                      <a:pt x="53" y="162"/>
                      <a:pt x="53" y="162"/>
                    </a:cubicBezTo>
                    <a:cubicBezTo>
                      <a:pt x="53" y="163"/>
                      <a:pt x="53" y="163"/>
                      <a:pt x="53" y="163"/>
                    </a:cubicBezTo>
                    <a:cubicBezTo>
                      <a:pt x="54" y="165"/>
                      <a:pt x="55" y="166"/>
                      <a:pt x="56" y="168"/>
                    </a:cubicBezTo>
                    <a:lnTo>
                      <a:pt x="50" y="170"/>
                    </a:lnTo>
                    <a:close/>
                    <a:moveTo>
                      <a:pt x="42" y="154"/>
                    </a:moveTo>
                    <a:cubicBezTo>
                      <a:pt x="42" y="153"/>
                      <a:pt x="42" y="153"/>
                      <a:pt x="42" y="153"/>
                    </a:cubicBezTo>
                    <a:cubicBezTo>
                      <a:pt x="42" y="151"/>
                      <a:pt x="43" y="150"/>
                      <a:pt x="43" y="148"/>
                    </a:cubicBezTo>
                    <a:cubicBezTo>
                      <a:pt x="43" y="147"/>
                      <a:pt x="43" y="147"/>
                      <a:pt x="43" y="147"/>
                    </a:cubicBezTo>
                    <a:cubicBezTo>
                      <a:pt x="49" y="148"/>
                      <a:pt x="49" y="148"/>
                      <a:pt x="49" y="148"/>
                    </a:cubicBezTo>
                    <a:cubicBezTo>
                      <a:pt x="49" y="149"/>
                      <a:pt x="49" y="149"/>
                      <a:pt x="49" y="149"/>
                    </a:cubicBezTo>
                    <a:cubicBezTo>
                      <a:pt x="48" y="151"/>
                      <a:pt x="48" y="152"/>
                      <a:pt x="48" y="153"/>
                    </a:cubicBezTo>
                    <a:cubicBezTo>
                      <a:pt x="48" y="153"/>
                      <a:pt x="48" y="153"/>
                      <a:pt x="48" y="153"/>
                    </a:cubicBezTo>
                    <a:lnTo>
                      <a:pt x="42" y="154"/>
                    </a:lnTo>
                    <a:close/>
                    <a:moveTo>
                      <a:pt x="52" y="138"/>
                    </a:moveTo>
                    <a:cubicBezTo>
                      <a:pt x="46" y="135"/>
                      <a:pt x="46" y="135"/>
                      <a:pt x="46" y="135"/>
                    </a:cubicBezTo>
                    <a:cubicBezTo>
                      <a:pt x="47" y="133"/>
                      <a:pt x="49" y="131"/>
                      <a:pt x="50" y="130"/>
                    </a:cubicBezTo>
                    <a:cubicBezTo>
                      <a:pt x="54" y="133"/>
                      <a:pt x="54" y="133"/>
                      <a:pt x="54" y="133"/>
                    </a:cubicBezTo>
                    <a:cubicBezTo>
                      <a:pt x="53" y="135"/>
                      <a:pt x="52" y="136"/>
                      <a:pt x="52" y="138"/>
                    </a:cubicBezTo>
                    <a:close/>
                    <a:moveTo>
                      <a:pt x="63" y="128"/>
                    </a:moveTo>
                    <a:cubicBezTo>
                      <a:pt x="61" y="122"/>
                      <a:pt x="61" y="122"/>
                      <a:pt x="61" y="122"/>
                    </a:cubicBezTo>
                    <a:cubicBezTo>
                      <a:pt x="62" y="122"/>
                      <a:pt x="62" y="122"/>
                      <a:pt x="63" y="122"/>
                    </a:cubicBezTo>
                    <a:cubicBezTo>
                      <a:pt x="64" y="121"/>
                      <a:pt x="66" y="121"/>
                      <a:pt x="67" y="121"/>
                    </a:cubicBezTo>
                    <a:cubicBezTo>
                      <a:pt x="68" y="126"/>
                      <a:pt x="68" y="126"/>
                      <a:pt x="68" y="126"/>
                    </a:cubicBezTo>
                    <a:cubicBezTo>
                      <a:pt x="67" y="127"/>
                      <a:pt x="66" y="127"/>
                      <a:pt x="65" y="127"/>
                    </a:cubicBezTo>
                    <a:cubicBezTo>
                      <a:pt x="64" y="128"/>
                      <a:pt x="63" y="128"/>
                      <a:pt x="63" y="128"/>
                    </a:cubicBezTo>
                    <a:close/>
                    <a:moveTo>
                      <a:pt x="80" y="124"/>
                    </a:moveTo>
                    <a:cubicBezTo>
                      <a:pt x="78" y="118"/>
                      <a:pt x="78" y="118"/>
                      <a:pt x="78" y="118"/>
                    </a:cubicBezTo>
                    <a:cubicBezTo>
                      <a:pt x="79" y="118"/>
                      <a:pt x="79" y="117"/>
                      <a:pt x="81" y="115"/>
                    </a:cubicBezTo>
                    <a:cubicBezTo>
                      <a:pt x="85" y="119"/>
                      <a:pt x="85" y="119"/>
                      <a:pt x="85" y="119"/>
                    </a:cubicBezTo>
                    <a:cubicBezTo>
                      <a:pt x="84" y="121"/>
                      <a:pt x="82" y="123"/>
                      <a:pt x="80" y="124"/>
                    </a:cubicBezTo>
                    <a:close/>
                    <a:moveTo>
                      <a:pt x="92" y="109"/>
                    </a:moveTo>
                    <a:cubicBezTo>
                      <a:pt x="87" y="106"/>
                      <a:pt x="87" y="106"/>
                      <a:pt x="87" y="106"/>
                    </a:cubicBezTo>
                    <a:cubicBezTo>
                      <a:pt x="88" y="105"/>
                      <a:pt x="89" y="104"/>
                      <a:pt x="90" y="102"/>
                    </a:cubicBezTo>
                    <a:cubicBezTo>
                      <a:pt x="90" y="102"/>
                      <a:pt x="90" y="102"/>
                      <a:pt x="91" y="101"/>
                    </a:cubicBezTo>
                    <a:cubicBezTo>
                      <a:pt x="96" y="104"/>
                      <a:pt x="96" y="104"/>
                      <a:pt x="96" y="104"/>
                    </a:cubicBezTo>
                    <a:cubicBezTo>
                      <a:pt x="95" y="105"/>
                      <a:pt x="95" y="106"/>
                      <a:pt x="94" y="106"/>
                    </a:cubicBezTo>
                    <a:cubicBezTo>
                      <a:pt x="93" y="107"/>
                      <a:pt x="92" y="108"/>
                      <a:pt x="92" y="109"/>
                    </a:cubicBezTo>
                    <a:close/>
                    <a:moveTo>
                      <a:pt x="87" y="94"/>
                    </a:moveTo>
                    <a:cubicBezTo>
                      <a:pt x="86" y="92"/>
                      <a:pt x="86" y="91"/>
                      <a:pt x="86" y="90"/>
                    </a:cubicBezTo>
                    <a:cubicBezTo>
                      <a:pt x="86" y="89"/>
                      <a:pt x="86" y="88"/>
                      <a:pt x="86" y="87"/>
                    </a:cubicBezTo>
                    <a:cubicBezTo>
                      <a:pt x="87" y="87"/>
                      <a:pt x="87" y="87"/>
                      <a:pt x="87" y="86"/>
                    </a:cubicBezTo>
                    <a:cubicBezTo>
                      <a:pt x="93" y="87"/>
                      <a:pt x="93" y="87"/>
                      <a:pt x="93" y="87"/>
                    </a:cubicBezTo>
                    <a:cubicBezTo>
                      <a:pt x="92" y="88"/>
                      <a:pt x="92" y="89"/>
                      <a:pt x="92" y="89"/>
                    </a:cubicBezTo>
                    <a:cubicBezTo>
                      <a:pt x="92" y="89"/>
                      <a:pt x="92" y="89"/>
                      <a:pt x="92" y="90"/>
                    </a:cubicBezTo>
                    <a:cubicBezTo>
                      <a:pt x="92" y="90"/>
                      <a:pt x="92" y="91"/>
                      <a:pt x="92" y="91"/>
                    </a:cubicBezTo>
                    <a:lnTo>
                      <a:pt x="87" y="94"/>
                    </a:lnTo>
                    <a:close/>
                    <a:moveTo>
                      <a:pt x="87" y="78"/>
                    </a:moveTo>
                    <a:cubicBezTo>
                      <a:pt x="87" y="78"/>
                      <a:pt x="87" y="78"/>
                      <a:pt x="86" y="78"/>
                    </a:cubicBezTo>
                    <a:cubicBezTo>
                      <a:pt x="86" y="78"/>
                      <a:pt x="85" y="78"/>
                      <a:pt x="85" y="78"/>
                    </a:cubicBezTo>
                    <a:cubicBezTo>
                      <a:pt x="83" y="78"/>
                      <a:pt x="82" y="78"/>
                      <a:pt x="82" y="77"/>
                    </a:cubicBezTo>
                    <a:cubicBezTo>
                      <a:pt x="84" y="72"/>
                      <a:pt x="84" y="72"/>
                      <a:pt x="84" y="72"/>
                    </a:cubicBezTo>
                    <a:cubicBezTo>
                      <a:pt x="84" y="72"/>
                      <a:pt x="85" y="72"/>
                      <a:pt x="85" y="72"/>
                    </a:cubicBezTo>
                    <a:cubicBezTo>
                      <a:pt x="86" y="72"/>
                      <a:pt x="87" y="72"/>
                      <a:pt x="87" y="72"/>
                    </a:cubicBezTo>
                    <a:cubicBezTo>
                      <a:pt x="88" y="73"/>
                      <a:pt x="89" y="73"/>
                      <a:pt x="90" y="73"/>
                    </a:cubicBezTo>
                    <a:lnTo>
                      <a:pt x="87" y="78"/>
                    </a:lnTo>
                    <a:close/>
                    <a:moveTo>
                      <a:pt x="85" y="68"/>
                    </a:moveTo>
                    <a:cubicBezTo>
                      <a:pt x="83" y="62"/>
                      <a:pt x="83" y="62"/>
                      <a:pt x="83" y="62"/>
                    </a:cubicBezTo>
                    <a:cubicBezTo>
                      <a:pt x="84" y="62"/>
                      <a:pt x="84" y="62"/>
                      <a:pt x="84" y="62"/>
                    </a:cubicBezTo>
                    <a:cubicBezTo>
                      <a:pt x="85" y="62"/>
                      <a:pt x="87" y="61"/>
                      <a:pt x="89" y="61"/>
                    </a:cubicBezTo>
                    <a:cubicBezTo>
                      <a:pt x="91" y="66"/>
                      <a:pt x="91" y="66"/>
                      <a:pt x="91" y="66"/>
                    </a:cubicBezTo>
                    <a:cubicBezTo>
                      <a:pt x="89" y="67"/>
                      <a:pt x="87" y="67"/>
                      <a:pt x="85" y="68"/>
                    </a:cubicBezTo>
                    <a:close/>
                    <a:moveTo>
                      <a:pt x="100" y="57"/>
                    </a:moveTo>
                    <a:cubicBezTo>
                      <a:pt x="96" y="53"/>
                      <a:pt x="96" y="53"/>
                      <a:pt x="96" y="53"/>
                    </a:cubicBezTo>
                    <a:cubicBezTo>
                      <a:pt x="97" y="52"/>
                      <a:pt x="97" y="52"/>
                      <a:pt x="97" y="52"/>
                    </a:cubicBezTo>
                    <a:cubicBezTo>
                      <a:pt x="98" y="51"/>
                      <a:pt x="99" y="50"/>
                      <a:pt x="100" y="49"/>
                    </a:cubicBezTo>
                    <a:cubicBezTo>
                      <a:pt x="104" y="53"/>
                      <a:pt x="104" y="53"/>
                      <a:pt x="104" y="53"/>
                    </a:cubicBezTo>
                    <a:cubicBezTo>
                      <a:pt x="103" y="54"/>
                      <a:pt x="102" y="55"/>
                      <a:pt x="101" y="56"/>
                    </a:cubicBezTo>
                    <a:lnTo>
                      <a:pt x="100" y="57"/>
                    </a:lnTo>
                    <a:close/>
                    <a:moveTo>
                      <a:pt x="137" y="50"/>
                    </a:moveTo>
                    <a:cubicBezTo>
                      <a:pt x="135" y="44"/>
                      <a:pt x="135" y="44"/>
                      <a:pt x="135" y="44"/>
                    </a:cubicBezTo>
                    <a:cubicBezTo>
                      <a:pt x="135" y="44"/>
                      <a:pt x="136" y="44"/>
                      <a:pt x="136" y="43"/>
                    </a:cubicBezTo>
                    <a:cubicBezTo>
                      <a:pt x="137" y="43"/>
                      <a:pt x="137" y="42"/>
                      <a:pt x="137" y="42"/>
                    </a:cubicBezTo>
                    <a:cubicBezTo>
                      <a:pt x="143" y="44"/>
                      <a:pt x="143" y="44"/>
                      <a:pt x="143" y="44"/>
                    </a:cubicBezTo>
                    <a:cubicBezTo>
                      <a:pt x="142" y="45"/>
                      <a:pt x="141" y="47"/>
                      <a:pt x="140" y="47"/>
                    </a:cubicBezTo>
                    <a:cubicBezTo>
                      <a:pt x="139" y="48"/>
                      <a:pt x="138" y="49"/>
                      <a:pt x="137" y="50"/>
                    </a:cubicBezTo>
                    <a:close/>
                    <a:moveTo>
                      <a:pt x="111" y="43"/>
                    </a:moveTo>
                    <a:cubicBezTo>
                      <a:pt x="106" y="39"/>
                      <a:pt x="106" y="39"/>
                      <a:pt x="106" y="39"/>
                    </a:cubicBezTo>
                    <a:cubicBezTo>
                      <a:pt x="108" y="38"/>
                      <a:pt x="109" y="36"/>
                      <a:pt x="111" y="35"/>
                    </a:cubicBezTo>
                    <a:cubicBezTo>
                      <a:pt x="115" y="40"/>
                      <a:pt x="115" y="40"/>
                      <a:pt x="115" y="40"/>
                    </a:cubicBezTo>
                    <a:cubicBezTo>
                      <a:pt x="113" y="41"/>
                      <a:pt x="112" y="42"/>
                      <a:pt x="111" y="43"/>
                    </a:cubicBezTo>
                    <a:close/>
                    <a:moveTo>
                      <a:pt x="124" y="43"/>
                    </a:moveTo>
                    <a:cubicBezTo>
                      <a:pt x="124" y="42"/>
                      <a:pt x="123" y="40"/>
                      <a:pt x="122" y="39"/>
                    </a:cubicBezTo>
                    <a:cubicBezTo>
                      <a:pt x="126" y="35"/>
                      <a:pt x="126" y="35"/>
                      <a:pt x="126" y="35"/>
                    </a:cubicBezTo>
                    <a:cubicBezTo>
                      <a:pt x="127" y="36"/>
                      <a:pt x="128" y="38"/>
                      <a:pt x="129" y="40"/>
                    </a:cubicBezTo>
                    <a:lnTo>
                      <a:pt x="124" y="43"/>
                    </a:lnTo>
                    <a:close/>
                    <a:moveTo>
                      <a:pt x="147" y="36"/>
                    </a:moveTo>
                    <a:cubicBezTo>
                      <a:pt x="144" y="30"/>
                      <a:pt x="144" y="30"/>
                      <a:pt x="144" y="30"/>
                    </a:cubicBezTo>
                    <a:cubicBezTo>
                      <a:pt x="145" y="30"/>
                      <a:pt x="146" y="30"/>
                      <a:pt x="147" y="30"/>
                    </a:cubicBezTo>
                    <a:cubicBezTo>
                      <a:pt x="151" y="29"/>
                      <a:pt x="151" y="29"/>
                      <a:pt x="151" y="29"/>
                    </a:cubicBezTo>
                    <a:cubicBezTo>
                      <a:pt x="152" y="34"/>
                      <a:pt x="152" y="34"/>
                      <a:pt x="152" y="34"/>
                    </a:cubicBezTo>
                    <a:cubicBezTo>
                      <a:pt x="148" y="35"/>
                      <a:pt x="148" y="35"/>
                      <a:pt x="148" y="35"/>
                    </a:cubicBezTo>
                    <a:cubicBezTo>
                      <a:pt x="148" y="35"/>
                      <a:pt x="147" y="35"/>
                      <a:pt x="147" y="36"/>
                    </a:cubicBezTo>
                    <a:close/>
                    <a:moveTo>
                      <a:pt x="164" y="33"/>
                    </a:moveTo>
                    <a:cubicBezTo>
                      <a:pt x="162" y="28"/>
                      <a:pt x="162" y="28"/>
                      <a:pt x="162" y="28"/>
                    </a:cubicBezTo>
                    <a:cubicBezTo>
                      <a:pt x="162" y="28"/>
                      <a:pt x="162" y="28"/>
                      <a:pt x="162" y="28"/>
                    </a:cubicBezTo>
                    <a:cubicBezTo>
                      <a:pt x="162" y="28"/>
                      <a:pt x="162" y="27"/>
                      <a:pt x="162" y="27"/>
                    </a:cubicBezTo>
                    <a:cubicBezTo>
                      <a:pt x="162" y="26"/>
                      <a:pt x="162" y="26"/>
                      <a:pt x="162" y="26"/>
                    </a:cubicBezTo>
                    <a:cubicBezTo>
                      <a:pt x="162" y="25"/>
                      <a:pt x="162" y="24"/>
                      <a:pt x="163" y="23"/>
                    </a:cubicBezTo>
                    <a:cubicBezTo>
                      <a:pt x="168" y="27"/>
                      <a:pt x="168" y="27"/>
                      <a:pt x="168" y="27"/>
                    </a:cubicBezTo>
                    <a:cubicBezTo>
                      <a:pt x="168" y="27"/>
                      <a:pt x="168" y="27"/>
                      <a:pt x="168" y="27"/>
                    </a:cubicBezTo>
                    <a:cubicBezTo>
                      <a:pt x="168" y="27"/>
                      <a:pt x="168" y="27"/>
                      <a:pt x="168" y="27"/>
                    </a:cubicBezTo>
                    <a:cubicBezTo>
                      <a:pt x="168" y="28"/>
                      <a:pt x="168" y="28"/>
                      <a:pt x="168" y="28"/>
                    </a:cubicBezTo>
                    <a:cubicBezTo>
                      <a:pt x="167" y="30"/>
                      <a:pt x="167" y="32"/>
                      <a:pt x="164" y="33"/>
                    </a:cubicBezTo>
                    <a:close/>
                    <a:moveTo>
                      <a:pt x="177" y="24"/>
                    </a:moveTo>
                    <a:cubicBezTo>
                      <a:pt x="175" y="18"/>
                      <a:pt x="175" y="18"/>
                      <a:pt x="175" y="18"/>
                    </a:cubicBezTo>
                    <a:cubicBezTo>
                      <a:pt x="176" y="18"/>
                      <a:pt x="179" y="17"/>
                      <a:pt x="179" y="16"/>
                    </a:cubicBezTo>
                    <a:cubicBezTo>
                      <a:pt x="184" y="20"/>
                      <a:pt x="184" y="20"/>
                      <a:pt x="184" y="20"/>
                    </a:cubicBezTo>
                    <a:cubicBezTo>
                      <a:pt x="182" y="22"/>
                      <a:pt x="180" y="23"/>
                      <a:pt x="177" y="24"/>
                    </a:cubicBezTo>
                    <a:close/>
                    <a:moveTo>
                      <a:pt x="177" y="7"/>
                    </a:moveTo>
                    <a:cubicBezTo>
                      <a:pt x="177" y="7"/>
                      <a:pt x="177" y="6"/>
                      <a:pt x="177" y="6"/>
                    </a:cubicBezTo>
                    <a:cubicBezTo>
                      <a:pt x="177" y="5"/>
                      <a:pt x="178" y="4"/>
                      <a:pt x="178" y="3"/>
                    </a:cubicBezTo>
                    <a:cubicBezTo>
                      <a:pt x="179" y="2"/>
                      <a:pt x="180" y="1"/>
                      <a:pt x="182" y="0"/>
                    </a:cubicBezTo>
                    <a:cubicBezTo>
                      <a:pt x="185" y="5"/>
                      <a:pt x="185" y="5"/>
                      <a:pt x="185" y="5"/>
                    </a:cubicBezTo>
                    <a:cubicBezTo>
                      <a:pt x="183" y="6"/>
                      <a:pt x="183" y="7"/>
                      <a:pt x="183" y="7"/>
                    </a:cubicBezTo>
                    <a:cubicBezTo>
                      <a:pt x="183" y="6"/>
                      <a:pt x="183" y="6"/>
                      <a:pt x="183" y="6"/>
                    </a:cubicBezTo>
                    <a:lnTo>
                      <a:pt x="177"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8" name="ïs1ïďé">
                <a:extLst>
                  <a:ext uri="{FF2B5EF4-FFF2-40B4-BE49-F238E27FC236}">
                    <a16:creationId xmlns:a16="http://schemas.microsoft.com/office/drawing/2014/main" xmlns="" id="{6A11D247-C85C-435C-AD56-E42DC2CF4C94}"/>
                  </a:ext>
                </a:extLst>
              </p:cNvPr>
              <p:cNvSpPr/>
              <p:nvPr/>
            </p:nvSpPr>
            <p:spPr bwMode="auto">
              <a:xfrm>
                <a:off x="8115300" y="4332288"/>
                <a:ext cx="495300" cy="758825"/>
              </a:xfrm>
              <a:custGeom>
                <a:avLst/>
                <a:gdLst>
                  <a:gd name="T0" fmla="*/ 229 w 231"/>
                  <a:gd name="T1" fmla="*/ 354 h 354"/>
                  <a:gd name="T2" fmla="*/ 213 w 231"/>
                  <a:gd name="T3" fmla="*/ 348 h 354"/>
                  <a:gd name="T4" fmla="*/ 166 w 231"/>
                  <a:gd name="T5" fmla="*/ 335 h 354"/>
                  <a:gd name="T6" fmla="*/ 198 w 231"/>
                  <a:gd name="T7" fmla="*/ 329 h 354"/>
                  <a:gd name="T8" fmla="*/ 112 w 231"/>
                  <a:gd name="T9" fmla="*/ 325 h 354"/>
                  <a:gd name="T10" fmla="*/ 150 w 231"/>
                  <a:gd name="T11" fmla="*/ 329 h 354"/>
                  <a:gd name="T12" fmla="*/ 151 w 231"/>
                  <a:gd name="T13" fmla="*/ 330 h 354"/>
                  <a:gd name="T14" fmla="*/ 173 w 231"/>
                  <a:gd name="T15" fmla="*/ 321 h 354"/>
                  <a:gd name="T16" fmla="*/ 178 w 231"/>
                  <a:gd name="T17" fmla="*/ 329 h 354"/>
                  <a:gd name="T18" fmla="*/ 86 w 231"/>
                  <a:gd name="T19" fmla="*/ 321 h 354"/>
                  <a:gd name="T20" fmla="*/ 98 w 231"/>
                  <a:gd name="T21" fmla="*/ 319 h 354"/>
                  <a:gd name="T22" fmla="*/ 186 w 231"/>
                  <a:gd name="T23" fmla="*/ 322 h 354"/>
                  <a:gd name="T24" fmla="*/ 127 w 231"/>
                  <a:gd name="T25" fmla="*/ 319 h 354"/>
                  <a:gd name="T26" fmla="*/ 133 w 231"/>
                  <a:gd name="T27" fmla="*/ 315 h 354"/>
                  <a:gd name="T28" fmla="*/ 147 w 231"/>
                  <a:gd name="T29" fmla="*/ 312 h 354"/>
                  <a:gd name="T30" fmla="*/ 86 w 231"/>
                  <a:gd name="T31" fmla="*/ 309 h 354"/>
                  <a:gd name="T32" fmla="*/ 136 w 231"/>
                  <a:gd name="T33" fmla="*/ 299 h 354"/>
                  <a:gd name="T34" fmla="*/ 134 w 231"/>
                  <a:gd name="T35" fmla="*/ 305 h 354"/>
                  <a:gd name="T36" fmla="*/ 75 w 231"/>
                  <a:gd name="T37" fmla="*/ 294 h 354"/>
                  <a:gd name="T38" fmla="*/ 69 w 231"/>
                  <a:gd name="T39" fmla="*/ 276 h 354"/>
                  <a:gd name="T40" fmla="*/ 71 w 231"/>
                  <a:gd name="T41" fmla="*/ 264 h 354"/>
                  <a:gd name="T42" fmla="*/ 73 w 231"/>
                  <a:gd name="T43" fmla="*/ 259 h 354"/>
                  <a:gd name="T44" fmla="*/ 40 w 231"/>
                  <a:gd name="T45" fmla="*/ 254 h 354"/>
                  <a:gd name="T46" fmla="*/ 57 w 231"/>
                  <a:gd name="T47" fmla="*/ 259 h 354"/>
                  <a:gd name="T48" fmla="*/ 62 w 231"/>
                  <a:gd name="T49" fmla="*/ 256 h 354"/>
                  <a:gd name="T50" fmla="*/ 44 w 231"/>
                  <a:gd name="T51" fmla="*/ 235 h 354"/>
                  <a:gd name="T52" fmla="*/ 37 w 231"/>
                  <a:gd name="T53" fmla="*/ 221 h 354"/>
                  <a:gd name="T54" fmla="*/ 26 w 231"/>
                  <a:gd name="T55" fmla="*/ 208 h 354"/>
                  <a:gd name="T56" fmla="*/ 13 w 231"/>
                  <a:gd name="T57" fmla="*/ 198 h 354"/>
                  <a:gd name="T58" fmla="*/ 0 w 231"/>
                  <a:gd name="T59" fmla="*/ 183 h 354"/>
                  <a:gd name="T60" fmla="*/ 8 w 231"/>
                  <a:gd name="T61" fmla="*/ 172 h 354"/>
                  <a:gd name="T62" fmla="*/ 7 w 231"/>
                  <a:gd name="T63" fmla="*/ 172 h 354"/>
                  <a:gd name="T64" fmla="*/ 18 w 231"/>
                  <a:gd name="T65" fmla="*/ 160 h 354"/>
                  <a:gd name="T66" fmla="*/ 31 w 231"/>
                  <a:gd name="T67" fmla="*/ 148 h 354"/>
                  <a:gd name="T68" fmla="*/ 37 w 231"/>
                  <a:gd name="T69" fmla="*/ 136 h 354"/>
                  <a:gd name="T70" fmla="*/ 52 w 231"/>
                  <a:gd name="T71" fmla="*/ 130 h 354"/>
                  <a:gd name="T72" fmla="*/ 52 w 231"/>
                  <a:gd name="T73" fmla="*/ 130 h 354"/>
                  <a:gd name="T74" fmla="*/ 61 w 231"/>
                  <a:gd name="T75" fmla="*/ 109 h 354"/>
                  <a:gd name="T76" fmla="*/ 58 w 231"/>
                  <a:gd name="T77" fmla="*/ 94 h 354"/>
                  <a:gd name="T78" fmla="*/ 64 w 231"/>
                  <a:gd name="T79" fmla="*/ 82 h 354"/>
                  <a:gd name="T80" fmla="*/ 64 w 231"/>
                  <a:gd name="T81" fmla="*/ 80 h 354"/>
                  <a:gd name="T82" fmla="*/ 84 w 231"/>
                  <a:gd name="T83" fmla="*/ 69 h 354"/>
                  <a:gd name="T84" fmla="*/ 63 w 231"/>
                  <a:gd name="T85" fmla="*/ 64 h 354"/>
                  <a:gd name="T86" fmla="*/ 93 w 231"/>
                  <a:gd name="T87" fmla="*/ 61 h 354"/>
                  <a:gd name="T88" fmla="*/ 86 w 231"/>
                  <a:gd name="T89" fmla="*/ 49 h 354"/>
                  <a:gd name="T90" fmla="*/ 85 w 231"/>
                  <a:gd name="T91" fmla="*/ 39 h 354"/>
                  <a:gd name="T92" fmla="*/ 87 w 231"/>
                  <a:gd name="T93" fmla="*/ 45 h 354"/>
                  <a:gd name="T94" fmla="*/ 100 w 231"/>
                  <a:gd name="T95" fmla="*/ 35 h 354"/>
                  <a:gd name="T96" fmla="*/ 109 w 231"/>
                  <a:gd name="T97" fmla="*/ 24 h 354"/>
                  <a:gd name="T98" fmla="*/ 109 w 231"/>
                  <a:gd name="T99" fmla="*/ 21 h 354"/>
                  <a:gd name="T100" fmla="*/ 112 w 231"/>
                  <a:gd name="T101" fmla="*/ 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1" h="354">
                    <a:moveTo>
                      <a:pt x="229" y="354"/>
                    </a:moveTo>
                    <a:cubicBezTo>
                      <a:pt x="229" y="354"/>
                      <a:pt x="227" y="354"/>
                      <a:pt x="224" y="352"/>
                    </a:cubicBezTo>
                    <a:cubicBezTo>
                      <a:pt x="226" y="347"/>
                      <a:pt x="226" y="347"/>
                      <a:pt x="226" y="347"/>
                    </a:cubicBezTo>
                    <a:cubicBezTo>
                      <a:pt x="229" y="348"/>
                      <a:pt x="231" y="349"/>
                      <a:pt x="231" y="349"/>
                    </a:cubicBezTo>
                    <a:lnTo>
                      <a:pt x="229" y="354"/>
                    </a:lnTo>
                    <a:close/>
                    <a:moveTo>
                      <a:pt x="213" y="348"/>
                    </a:moveTo>
                    <a:cubicBezTo>
                      <a:pt x="211" y="347"/>
                      <a:pt x="209" y="346"/>
                      <a:pt x="207" y="344"/>
                    </a:cubicBezTo>
                    <a:cubicBezTo>
                      <a:pt x="211" y="340"/>
                      <a:pt x="211" y="340"/>
                      <a:pt x="211" y="340"/>
                    </a:cubicBezTo>
                    <a:cubicBezTo>
                      <a:pt x="212" y="341"/>
                      <a:pt x="214" y="342"/>
                      <a:pt x="215" y="343"/>
                    </a:cubicBezTo>
                    <a:lnTo>
                      <a:pt x="213" y="348"/>
                    </a:lnTo>
                    <a:close/>
                    <a:moveTo>
                      <a:pt x="162" y="336"/>
                    </a:moveTo>
                    <a:cubicBezTo>
                      <a:pt x="159" y="330"/>
                      <a:pt x="159" y="330"/>
                      <a:pt x="159" y="330"/>
                    </a:cubicBezTo>
                    <a:cubicBezTo>
                      <a:pt x="161" y="330"/>
                      <a:pt x="163" y="329"/>
                      <a:pt x="164" y="329"/>
                    </a:cubicBezTo>
                    <a:cubicBezTo>
                      <a:pt x="165" y="329"/>
                      <a:pt x="165" y="329"/>
                      <a:pt x="166" y="329"/>
                    </a:cubicBezTo>
                    <a:cubicBezTo>
                      <a:pt x="166" y="335"/>
                      <a:pt x="166" y="335"/>
                      <a:pt x="166" y="335"/>
                    </a:cubicBezTo>
                    <a:cubicBezTo>
                      <a:pt x="166" y="335"/>
                      <a:pt x="165" y="335"/>
                      <a:pt x="164" y="335"/>
                    </a:cubicBezTo>
                    <a:cubicBezTo>
                      <a:pt x="164" y="335"/>
                      <a:pt x="162" y="335"/>
                      <a:pt x="162" y="336"/>
                    </a:cubicBezTo>
                    <a:close/>
                    <a:moveTo>
                      <a:pt x="199" y="334"/>
                    </a:moveTo>
                    <a:cubicBezTo>
                      <a:pt x="199" y="333"/>
                      <a:pt x="199" y="333"/>
                      <a:pt x="199" y="333"/>
                    </a:cubicBezTo>
                    <a:cubicBezTo>
                      <a:pt x="198" y="332"/>
                      <a:pt x="198" y="330"/>
                      <a:pt x="198" y="329"/>
                    </a:cubicBezTo>
                    <a:cubicBezTo>
                      <a:pt x="203" y="327"/>
                      <a:pt x="203" y="327"/>
                      <a:pt x="203" y="327"/>
                    </a:cubicBezTo>
                    <a:cubicBezTo>
                      <a:pt x="204" y="329"/>
                      <a:pt x="204" y="331"/>
                      <a:pt x="204" y="333"/>
                    </a:cubicBezTo>
                    <a:lnTo>
                      <a:pt x="199" y="334"/>
                    </a:lnTo>
                    <a:close/>
                    <a:moveTo>
                      <a:pt x="114" y="330"/>
                    </a:moveTo>
                    <a:cubicBezTo>
                      <a:pt x="112" y="325"/>
                      <a:pt x="112" y="325"/>
                      <a:pt x="112" y="325"/>
                    </a:cubicBezTo>
                    <a:cubicBezTo>
                      <a:pt x="113" y="324"/>
                      <a:pt x="115" y="323"/>
                      <a:pt x="116" y="322"/>
                    </a:cubicBezTo>
                    <a:cubicBezTo>
                      <a:pt x="120" y="327"/>
                      <a:pt x="120" y="327"/>
                      <a:pt x="120" y="327"/>
                    </a:cubicBezTo>
                    <a:cubicBezTo>
                      <a:pt x="118" y="328"/>
                      <a:pt x="116" y="329"/>
                      <a:pt x="114" y="330"/>
                    </a:cubicBezTo>
                    <a:close/>
                    <a:moveTo>
                      <a:pt x="151" y="330"/>
                    </a:moveTo>
                    <a:cubicBezTo>
                      <a:pt x="150" y="329"/>
                      <a:pt x="150" y="329"/>
                      <a:pt x="150" y="329"/>
                    </a:cubicBezTo>
                    <a:cubicBezTo>
                      <a:pt x="148" y="328"/>
                      <a:pt x="147" y="326"/>
                      <a:pt x="146" y="325"/>
                    </a:cubicBezTo>
                    <a:cubicBezTo>
                      <a:pt x="151" y="322"/>
                      <a:pt x="151" y="322"/>
                      <a:pt x="151" y="322"/>
                    </a:cubicBezTo>
                    <a:cubicBezTo>
                      <a:pt x="152" y="323"/>
                      <a:pt x="153" y="324"/>
                      <a:pt x="154" y="325"/>
                    </a:cubicBezTo>
                    <a:cubicBezTo>
                      <a:pt x="155" y="326"/>
                      <a:pt x="155" y="326"/>
                      <a:pt x="155" y="326"/>
                    </a:cubicBezTo>
                    <a:lnTo>
                      <a:pt x="151" y="330"/>
                    </a:lnTo>
                    <a:close/>
                    <a:moveTo>
                      <a:pt x="178" y="329"/>
                    </a:moveTo>
                    <a:cubicBezTo>
                      <a:pt x="177" y="329"/>
                      <a:pt x="177" y="329"/>
                      <a:pt x="176" y="329"/>
                    </a:cubicBezTo>
                    <a:cubicBezTo>
                      <a:pt x="175" y="328"/>
                      <a:pt x="174" y="328"/>
                      <a:pt x="173" y="328"/>
                    </a:cubicBezTo>
                    <a:cubicBezTo>
                      <a:pt x="173" y="327"/>
                      <a:pt x="172" y="327"/>
                      <a:pt x="172" y="327"/>
                    </a:cubicBezTo>
                    <a:cubicBezTo>
                      <a:pt x="173" y="321"/>
                      <a:pt x="173" y="321"/>
                      <a:pt x="173" y="321"/>
                    </a:cubicBezTo>
                    <a:cubicBezTo>
                      <a:pt x="174" y="321"/>
                      <a:pt x="175" y="322"/>
                      <a:pt x="176" y="322"/>
                    </a:cubicBezTo>
                    <a:cubicBezTo>
                      <a:pt x="176" y="323"/>
                      <a:pt x="177" y="323"/>
                      <a:pt x="178" y="323"/>
                    </a:cubicBezTo>
                    <a:cubicBezTo>
                      <a:pt x="178" y="329"/>
                      <a:pt x="178" y="329"/>
                      <a:pt x="178" y="329"/>
                    </a:cubicBezTo>
                    <a:cubicBezTo>
                      <a:pt x="178" y="329"/>
                      <a:pt x="178" y="329"/>
                      <a:pt x="178" y="329"/>
                    </a:cubicBezTo>
                    <a:cubicBezTo>
                      <a:pt x="178" y="329"/>
                      <a:pt x="178" y="329"/>
                      <a:pt x="178" y="329"/>
                    </a:cubicBezTo>
                    <a:close/>
                    <a:moveTo>
                      <a:pt x="87" y="327"/>
                    </a:moveTo>
                    <a:cubicBezTo>
                      <a:pt x="81" y="327"/>
                      <a:pt x="81" y="324"/>
                      <a:pt x="81" y="322"/>
                    </a:cubicBezTo>
                    <a:cubicBezTo>
                      <a:pt x="81" y="322"/>
                      <a:pt x="81" y="321"/>
                      <a:pt x="81" y="321"/>
                    </a:cubicBezTo>
                    <a:cubicBezTo>
                      <a:pt x="86" y="321"/>
                      <a:pt x="86" y="321"/>
                      <a:pt x="86" y="321"/>
                    </a:cubicBezTo>
                    <a:cubicBezTo>
                      <a:pt x="86" y="321"/>
                      <a:pt x="86" y="321"/>
                      <a:pt x="86" y="321"/>
                    </a:cubicBezTo>
                    <a:cubicBezTo>
                      <a:pt x="86" y="321"/>
                      <a:pt x="86" y="321"/>
                      <a:pt x="87" y="321"/>
                    </a:cubicBezTo>
                    <a:cubicBezTo>
                      <a:pt x="87" y="327"/>
                      <a:pt x="87" y="327"/>
                      <a:pt x="87" y="327"/>
                    </a:cubicBezTo>
                    <a:close/>
                    <a:moveTo>
                      <a:pt x="102" y="325"/>
                    </a:moveTo>
                    <a:cubicBezTo>
                      <a:pt x="101" y="325"/>
                      <a:pt x="101" y="324"/>
                      <a:pt x="100" y="325"/>
                    </a:cubicBezTo>
                    <a:cubicBezTo>
                      <a:pt x="98" y="319"/>
                      <a:pt x="98" y="319"/>
                      <a:pt x="98" y="319"/>
                    </a:cubicBezTo>
                    <a:cubicBezTo>
                      <a:pt x="98" y="319"/>
                      <a:pt x="98" y="319"/>
                      <a:pt x="98" y="319"/>
                    </a:cubicBezTo>
                    <a:cubicBezTo>
                      <a:pt x="101" y="318"/>
                      <a:pt x="104" y="319"/>
                      <a:pt x="106" y="321"/>
                    </a:cubicBezTo>
                    <a:lnTo>
                      <a:pt x="102" y="325"/>
                    </a:lnTo>
                    <a:close/>
                    <a:moveTo>
                      <a:pt x="190" y="323"/>
                    </a:moveTo>
                    <a:cubicBezTo>
                      <a:pt x="189" y="323"/>
                      <a:pt x="187" y="322"/>
                      <a:pt x="186" y="322"/>
                    </a:cubicBezTo>
                    <a:cubicBezTo>
                      <a:pt x="186" y="316"/>
                      <a:pt x="186" y="316"/>
                      <a:pt x="186" y="316"/>
                    </a:cubicBezTo>
                    <a:cubicBezTo>
                      <a:pt x="188" y="316"/>
                      <a:pt x="191" y="317"/>
                      <a:pt x="193" y="318"/>
                    </a:cubicBezTo>
                    <a:lnTo>
                      <a:pt x="190" y="323"/>
                    </a:lnTo>
                    <a:close/>
                    <a:moveTo>
                      <a:pt x="128" y="319"/>
                    </a:moveTo>
                    <a:cubicBezTo>
                      <a:pt x="127" y="319"/>
                      <a:pt x="127" y="319"/>
                      <a:pt x="127" y="319"/>
                    </a:cubicBezTo>
                    <a:cubicBezTo>
                      <a:pt x="127" y="319"/>
                      <a:pt x="127" y="319"/>
                      <a:pt x="127" y="319"/>
                    </a:cubicBezTo>
                    <a:cubicBezTo>
                      <a:pt x="125" y="313"/>
                      <a:pt x="125" y="313"/>
                      <a:pt x="125" y="313"/>
                    </a:cubicBezTo>
                    <a:cubicBezTo>
                      <a:pt x="126" y="313"/>
                      <a:pt x="127" y="313"/>
                      <a:pt x="128" y="313"/>
                    </a:cubicBezTo>
                    <a:cubicBezTo>
                      <a:pt x="128" y="313"/>
                      <a:pt x="128" y="313"/>
                      <a:pt x="128" y="313"/>
                    </a:cubicBezTo>
                    <a:cubicBezTo>
                      <a:pt x="133" y="315"/>
                      <a:pt x="133" y="315"/>
                      <a:pt x="133" y="315"/>
                    </a:cubicBezTo>
                    <a:cubicBezTo>
                      <a:pt x="132" y="318"/>
                      <a:pt x="130" y="319"/>
                      <a:pt x="128" y="319"/>
                    </a:cubicBezTo>
                    <a:close/>
                    <a:moveTo>
                      <a:pt x="145" y="317"/>
                    </a:moveTo>
                    <a:cubicBezTo>
                      <a:pt x="143" y="316"/>
                      <a:pt x="140" y="315"/>
                      <a:pt x="139" y="311"/>
                    </a:cubicBezTo>
                    <a:cubicBezTo>
                      <a:pt x="145" y="309"/>
                      <a:pt x="145" y="309"/>
                      <a:pt x="145" y="309"/>
                    </a:cubicBezTo>
                    <a:cubicBezTo>
                      <a:pt x="145" y="311"/>
                      <a:pt x="146" y="311"/>
                      <a:pt x="147" y="312"/>
                    </a:cubicBezTo>
                    <a:lnTo>
                      <a:pt x="145" y="317"/>
                    </a:lnTo>
                    <a:close/>
                    <a:moveTo>
                      <a:pt x="81" y="310"/>
                    </a:moveTo>
                    <a:cubicBezTo>
                      <a:pt x="80" y="308"/>
                      <a:pt x="80" y="306"/>
                      <a:pt x="79" y="305"/>
                    </a:cubicBezTo>
                    <a:cubicBezTo>
                      <a:pt x="85" y="303"/>
                      <a:pt x="85" y="303"/>
                      <a:pt x="85" y="303"/>
                    </a:cubicBezTo>
                    <a:cubicBezTo>
                      <a:pt x="85" y="305"/>
                      <a:pt x="86" y="306"/>
                      <a:pt x="86" y="309"/>
                    </a:cubicBezTo>
                    <a:lnTo>
                      <a:pt x="81" y="310"/>
                    </a:lnTo>
                    <a:close/>
                    <a:moveTo>
                      <a:pt x="134" y="305"/>
                    </a:moveTo>
                    <a:cubicBezTo>
                      <a:pt x="131" y="300"/>
                      <a:pt x="131" y="300"/>
                      <a:pt x="131" y="300"/>
                    </a:cubicBezTo>
                    <a:cubicBezTo>
                      <a:pt x="132" y="300"/>
                      <a:pt x="133" y="300"/>
                      <a:pt x="133" y="299"/>
                    </a:cubicBezTo>
                    <a:cubicBezTo>
                      <a:pt x="134" y="299"/>
                      <a:pt x="135" y="299"/>
                      <a:pt x="136" y="299"/>
                    </a:cubicBezTo>
                    <a:cubicBezTo>
                      <a:pt x="136" y="299"/>
                      <a:pt x="136" y="298"/>
                      <a:pt x="137" y="298"/>
                    </a:cubicBezTo>
                    <a:cubicBezTo>
                      <a:pt x="139" y="304"/>
                      <a:pt x="139" y="304"/>
                      <a:pt x="139" y="304"/>
                    </a:cubicBezTo>
                    <a:cubicBezTo>
                      <a:pt x="138" y="304"/>
                      <a:pt x="138" y="304"/>
                      <a:pt x="138" y="304"/>
                    </a:cubicBezTo>
                    <a:cubicBezTo>
                      <a:pt x="137" y="305"/>
                      <a:pt x="136" y="305"/>
                      <a:pt x="135" y="305"/>
                    </a:cubicBezTo>
                    <a:cubicBezTo>
                      <a:pt x="134" y="305"/>
                      <a:pt x="134" y="305"/>
                      <a:pt x="134" y="305"/>
                    </a:cubicBezTo>
                    <a:close/>
                    <a:moveTo>
                      <a:pt x="75" y="294"/>
                    </a:moveTo>
                    <a:cubicBezTo>
                      <a:pt x="74" y="292"/>
                      <a:pt x="73" y="291"/>
                      <a:pt x="72" y="290"/>
                    </a:cubicBezTo>
                    <a:cubicBezTo>
                      <a:pt x="77" y="286"/>
                      <a:pt x="77" y="286"/>
                      <a:pt x="77" y="286"/>
                    </a:cubicBezTo>
                    <a:cubicBezTo>
                      <a:pt x="78" y="288"/>
                      <a:pt x="79" y="290"/>
                      <a:pt x="80" y="292"/>
                    </a:cubicBezTo>
                    <a:lnTo>
                      <a:pt x="75" y="294"/>
                    </a:lnTo>
                    <a:close/>
                    <a:moveTo>
                      <a:pt x="64" y="282"/>
                    </a:moveTo>
                    <a:cubicBezTo>
                      <a:pt x="63" y="280"/>
                      <a:pt x="62" y="279"/>
                      <a:pt x="62" y="277"/>
                    </a:cubicBezTo>
                    <a:cubicBezTo>
                      <a:pt x="62" y="277"/>
                      <a:pt x="63" y="276"/>
                      <a:pt x="63" y="275"/>
                    </a:cubicBezTo>
                    <a:cubicBezTo>
                      <a:pt x="63" y="274"/>
                      <a:pt x="63" y="274"/>
                      <a:pt x="64" y="273"/>
                    </a:cubicBezTo>
                    <a:cubicBezTo>
                      <a:pt x="69" y="276"/>
                      <a:pt x="69" y="276"/>
                      <a:pt x="69" y="276"/>
                    </a:cubicBezTo>
                    <a:cubicBezTo>
                      <a:pt x="69" y="276"/>
                      <a:pt x="68" y="277"/>
                      <a:pt x="68" y="277"/>
                    </a:cubicBezTo>
                    <a:cubicBezTo>
                      <a:pt x="68" y="278"/>
                      <a:pt x="68" y="278"/>
                      <a:pt x="69" y="278"/>
                    </a:cubicBezTo>
                    <a:lnTo>
                      <a:pt x="64" y="282"/>
                    </a:lnTo>
                    <a:close/>
                    <a:moveTo>
                      <a:pt x="68" y="265"/>
                    </a:moveTo>
                    <a:cubicBezTo>
                      <a:pt x="71" y="264"/>
                      <a:pt x="71" y="264"/>
                      <a:pt x="71" y="264"/>
                    </a:cubicBezTo>
                    <a:cubicBezTo>
                      <a:pt x="68" y="265"/>
                      <a:pt x="68" y="265"/>
                      <a:pt x="68" y="265"/>
                    </a:cubicBezTo>
                    <a:cubicBezTo>
                      <a:pt x="68" y="263"/>
                      <a:pt x="67" y="262"/>
                      <a:pt x="67" y="259"/>
                    </a:cubicBezTo>
                    <a:cubicBezTo>
                      <a:pt x="67" y="259"/>
                      <a:pt x="67" y="259"/>
                      <a:pt x="67" y="259"/>
                    </a:cubicBezTo>
                    <a:cubicBezTo>
                      <a:pt x="73" y="258"/>
                      <a:pt x="73" y="258"/>
                      <a:pt x="73" y="258"/>
                    </a:cubicBezTo>
                    <a:cubicBezTo>
                      <a:pt x="73" y="258"/>
                      <a:pt x="73" y="259"/>
                      <a:pt x="73" y="259"/>
                    </a:cubicBezTo>
                    <a:cubicBezTo>
                      <a:pt x="73" y="261"/>
                      <a:pt x="73" y="262"/>
                      <a:pt x="74" y="263"/>
                    </a:cubicBezTo>
                    <a:cubicBezTo>
                      <a:pt x="71" y="264"/>
                      <a:pt x="71" y="264"/>
                      <a:pt x="71" y="264"/>
                    </a:cubicBezTo>
                    <a:lnTo>
                      <a:pt x="68" y="265"/>
                    </a:lnTo>
                    <a:close/>
                    <a:moveTo>
                      <a:pt x="46" y="260"/>
                    </a:moveTo>
                    <a:cubicBezTo>
                      <a:pt x="42" y="260"/>
                      <a:pt x="41" y="256"/>
                      <a:pt x="40" y="254"/>
                    </a:cubicBezTo>
                    <a:cubicBezTo>
                      <a:pt x="46" y="252"/>
                      <a:pt x="46" y="252"/>
                      <a:pt x="46" y="252"/>
                    </a:cubicBezTo>
                    <a:cubicBezTo>
                      <a:pt x="46" y="254"/>
                      <a:pt x="47" y="255"/>
                      <a:pt x="47" y="255"/>
                    </a:cubicBezTo>
                    <a:cubicBezTo>
                      <a:pt x="47" y="255"/>
                      <a:pt x="47" y="254"/>
                      <a:pt x="46" y="254"/>
                    </a:cubicBezTo>
                    <a:lnTo>
                      <a:pt x="46" y="260"/>
                    </a:lnTo>
                    <a:close/>
                    <a:moveTo>
                      <a:pt x="57" y="259"/>
                    </a:moveTo>
                    <a:cubicBezTo>
                      <a:pt x="55" y="254"/>
                      <a:pt x="55" y="254"/>
                      <a:pt x="55" y="254"/>
                    </a:cubicBezTo>
                    <a:cubicBezTo>
                      <a:pt x="56" y="253"/>
                      <a:pt x="58" y="252"/>
                      <a:pt x="59" y="251"/>
                    </a:cubicBezTo>
                    <a:cubicBezTo>
                      <a:pt x="60" y="251"/>
                      <a:pt x="60" y="251"/>
                      <a:pt x="60" y="251"/>
                    </a:cubicBezTo>
                    <a:cubicBezTo>
                      <a:pt x="63" y="256"/>
                      <a:pt x="63" y="256"/>
                      <a:pt x="63" y="256"/>
                    </a:cubicBezTo>
                    <a:cubicBezTo>
                      <a:pt x="62" y="256"/>
                      <a:pt x="62" y="256"/>
                      <a:pt x="62" y="256"/>
                    </a:cubicBezTo>
                    <a:cubicBezTo>
                      <a:pt x="61" y="257"/>
                      <a:pt x="59" y="258"/>
                      <a:pt x="57" y="259"/>
                    </a:cubicBezTo>
                    <a:close/>
                    <a:moveTo>
                      <a:pt x="40" y="242"/>
                    </a:moveTo>
                    <a:cubicBezTo>
                      <a:pt x="40" y="241"/>
                      <a:pt x="40" y="241"/>
                      <a:pt x="39" y="240"/>
                    </a:cubicBezTo>
                    <a:cubicBezTo>
                      <a:pt x="39" y="238"/>
                      <a:pt x="38" y="237"/>
                      <a:pt x="38" y="236"/>
                    </a:cubicBezTo>
                    <a:cubicBezTo>
                      <a:pt x="44" y="235"/>
                      <a:pt x="44" y="235"/>
                      <a:pt x="44" y="235"/>
                    </a:cubicBezTo>
                    <a:cubicBezTo>
                      <a:pt x="44" y="236"/>
                      <a:pt x="44" y="237"/>
                      <a:pt x="45" y="238"/>
                    </a:cubicBezTo>
                    <a:cubicBezTo>
                      <a:pt x="45" y="239"/>
                      <a:pt x="45" y="240"/>
                      <a:pt x="46" y="241"/>
                    </a:cubicBezTo>
                    <a:lnTo>
                      <a:pt x="40" y="242"/>
                    </a:lnTo>
                    <a:close/>
                    <a:moveTo>
                      <a:pt x="39" y="225"/>
                    </a:moveTo>
                    <a:cubicBezTo>
                      <a:pt x="39" y="224"/>
                      <a:pt x="38" y="222"/>
                      <a:pt x="37" y="221"/>
                    </a:cubicBezTo>
                    <a:cubicBezTo>
                      <a:pt x="42" y="217"/>
                      <a:pt x="42" y="217"/>
                      <a:pt x="42" y="217"/>
                    </a:cubicBezTo>
                    <a:cubicBezTo>
                      <a:pt x="43" y="220"/>
                      <a:pt x="44" y="222"/>
                      <a:pt x="45" y="224"/>
                    </a:cubicBezTo>
                    <a:lnTo>
                      <a:pt x="39" y="225"/>
                    </a:lnTo>
                    <a:close/>
                    <a:moveTo>
                      <a:pt x="30" y="212"/>
                    </a:moveTo>
                    <a:cubicBezTo>
                      <a:pt x="26" y="208"/>
                      <a:pt x="26" y="208"/>
                      <a:pt x="26" y="208"/>
                    </a:cubicBezTo>
                    <a:cubicBezTo>
                      <a:pt x="31" y="204"/>
                      <a:pt x="31" y="204"/>
                      <a:pt x="31" y="204"/>
                    </a:cubicBezTo>
                    <a:cubicBezTo>
                      <a:pt x="35" y="208"/>
                      <a:pt x="35" y="208"/>
                      <a:pt x="35" y="208"/>
                    </a:cubicBezTo>
                    <a:lnTo>
                      <a:pt x="30" y="212"/>
                    </a:lnTo>
                    <a:close/>
                    <a:moveTo>
                      <a:pt x="18" y="201"/>
                    </a:moveTo>
                    <a:cubicBezTo>
                      <a:pt x="17" y="200"/>
                      <a:pt x="15" y="199"/>
                      <a:pt x="13" y="198"/>
                    </a:cubicBezTo>
                    <a:cubicBezTo>
                      <a:pt x="16" y="193"/>
                      <a:pt x="16" y="193"/>
                      <a:pt x="16" y="193"/>
                    </a:cubicBezTo>
                    <a:cubicBezTo>
                      <a:pt x="17" y="194"/>
                      <a:pt x="19" y="195"/>
                      <a:pt x="21" y="196"/>
                    </a:cubicBezTo>
                    <a:lnTo>
                      <a:pt x="18" y="201"/>
                    </a:lnTo>
                    <a:close/>
                    <a:moveTo>
                      <a:pt x="3" y="190"/>
                    </a:moveTo>
                    <a:cubicBezTo>
                      <a:pt x="1" y="188"/>
                      <a:pt x="1" y="186"/>
                      <a:pt x="0" y="183"/>
                    </a:cubicBezTo>
                    <a:cubicBezTo>
                      <a:pt x="6" y="183"/>
                      <a:pt x="6" y="183"/>
                      <a:pt x="6" y="183"/>
                    </a:cubicBezTo>
                    <a:cubicBezTo>
                      <a:pt x="6" y="184"/>
                      <a:pt x="7" y="185"/>
                      <a:pt x="8" y="187"/>
                    </a:cubicBezTo>
                    <a:lnTo>
                      <a:pt x="3" y="190"/>
                    </a:lnTo>
                    <a:close/>
                    <a:moveTo>
                      <a:pt x="7" y="172"/>
                    </a:moveTo>
                    <a:cubicBezTo>
                      <a:pt x="7" y="172"/>
                      <a:pt x="8" y="172"/>
                      <a:pt x="8" y="172"/>
                    </a:cubicBezTo>
                    <a:cubicBezTo>
                      <a:pt x="2" y="170"/>
                      <a:pt x="2" y="170"/>
                      <a:pt x="2" y="170"/>
                    </a:cubicBezTo>
                    <a:cubicBezTo>
                      <a:pt x="3" y="167"/>
                      <a:pt x="5" y="167"/>
                      <a:pt x="7" y="167"/>
                    </a:cubicBezTo>
                    <a:cubicBezTo>
                      <a:pt x="8" y="167"/>
                      <a:pt x="8" y="166"/>
                      <a:pt x="9" y="166"/>
                    </a:cubicBezTo>
                    <a:cubicBezTo>
                      <a:pt x="11" y="172"/>
                      <a:pt x="11" y="172"/>
                      <a:pt x="11" y="172"/>
                    </a:cubicBezTo>
                    <a:cubicBezTo>
                      <a:pt x="10" y="172"/>
                      <a:pt x="8" y="172"/>
                      <a:pt x="7" y="172"/>
                    </a:cubicBezTo>
                    <a:close/>
                    <a:moveTo>
                      <a:pt x="18" y="160"/>
                    </a:moveTo>
                    <a:cubicBezTo>
                      <a:pt x="13" y="159"/>
                      <a:pt x="13" y="159"/>
                      <a:pt x="13" y="159"/>
                    </a:cubicBezTo>
                    <a:cubicBezTo>
                      <a:pt x="13" y="157"/>
                      <a:pt x="14" y="155"/>
                      <a:pt x="16" y="153"/>
                    </a:cubicBezTo>
                    <a:cubicBezTo>
                      <a:pt x="20" y="157"/>
                      <a:pt x="20" y="157"/>
                      <a:pt x="20" y="157"/>
                    </a:cubicBezTo>
                    <a:cubicBezTo>
                      <a:pt x="19" y="158"/>
                      <a:pt x="19" y="159"/>
                      <a:pt x="18" y="160"/>
                    </a:cubicBezTo>
                    <a:close/>
                    <a:moveTo>
                      <a:pt x="26" y="149"/>
                    </a:moveTo>
                    <a:cubicBezTo>
                      <a:pt x="24" y="143"/>
                      <a:pt x="24" y="143"/>
                      <a:pt x="24" y="143"/>
                    </a:cubicBezTo>
                    <a:cubicBezTo>
                      <a:pt x="25" y="143"/>
                      <a:pt x="26" y="143"/>
                      <a:pt x="27" y="143"/>
                    </a:cubicBezTo>
                    <a:cubicBezTo>
                      <a:pt x="28" y="143"/>
                      <a:pt x="30" y="142"/>
                      <a:pt x="31" y="142"/>
                    </a:cubicBezTo>
                    <a:cubicBezTo>
                      <a:pt x="31" y="148"/>
                      <a:pt x="31" y="148"/>
                      <a:pt x="31" y="148"/>
                    </a:cubicBezTo>
                    <a:cubicBezTo>
                      <a:pt x="30" y="148"/>
                      <a:pt x="29" y="148"/>
                      <a:pt x="27" y="149"/>
                    </a:cubicBezTo>
                    <a:cubicBezTo>
                      <a:pt x="27" y="149"/>
                      <a:pt x="26" y="149"/>
                      <a:pt x="26" y="149"/>
                    </a:cubicBezTo>
                    <a:close/>
                    <a:moveTo>
                      <a:pt x="42" y="140"/>
                    </a:moveTo>
                    <a:cubicBezTo>
                      <a:pt x="36" y="138"/>
                      <a:pt x="36" y="138"/>
                      <a:pt x="36" y="138"/>
                    </a:cubicBezTo>
                    <a:cubicBezTo>
                      <a:pt x="36" y="137"/>
                      <a:pt x="37" y="137"/>
                      <a:pt x="37" y="136"/>
                    </a:cubicBezTo>
                    <a:cubicBezTo>
                      <a:pt x="37" y="135"/>
                      <a:pt x="37" y="133"/>
                      <a:pt x="38" y="132"/>
                    </a:cubicBezTo>
                    <a:cubicBezTo>
                      <a:pt x="43" y="135"/>
                      <a:pt x="43" y="135"/>
                      <a:pt x="43" y="135"/>
                    </a:cubicBezTo>
                    <a:cubicBezTo>
                      <a:pt x="43" y="136"/>
                      <a:pt x="42" y="136"/>
                      <a:pt x="42" y="136"/>
                    </a:cubicBezTo>
                    <a:cubicBezTo>
                      <a:pt x="42" y="137"/>
                      <a:pt x="42" y="138"/>
                      <a:pt x="42" y="140"/>
                    </a:cubicBezTo>
                    <a:close/>
                    <a:moveTo>
                      <a:pt x="52" y="130"/>
                    </a:moveTo>
                    <a:cubicBezTo>
                      <a:pt x="49" y="125"/>
                      <a:pt x="49" y="125"/>
                      <a:pt x="49" y="125"/>
                    </a:cubicBezTo>
                    <a:cubicBezTo>
                      <a:pt x="50" y="124"/>
                      <a:pt x="50" y="123"/>
                      <a:pt x="51" y="123"/>
                    </a:cubicBezTo>
                    <a:cubicBezTo>
                      <a:pt x="57" y="124"/>
                      <a:pt x="57" y="124"/>
                      <a:pt x="57" y="124"/>
                    </a:cubicBezTo>
                    <a:cubicBezTo>
                      <a:pt x="57" y="125"/>
                      <a:pt x="56" y="126"/>
                      <a:pt x="55" y="127"/>
                    </a:cubicBezTo>
                    <a:cubicBezTo>
                      <a:pt x="54" y="128"/>
                      <a:pt x="53" y="129"/>
                      <a:pt x="52" y="130"/>
                    </a:cubicBezTo>
                    <a:close/>
                    <a:moveTo>
                      <a:pt x="58" y="113"/>
                    </a:moveTo>
                    <a:cubicBezTo>
                      <a:pt x="53" y="110"/>
                      <a:pt x="53" y="110"/>
                      <a:pt x="53" y="110"/>
                    </a:cubicBezTo>
                    <a:cubicBezTo>
                      <a:pt x="53" y="110"/>
                      <a:pt x="53" y="110"/>
                      <a:pt x="54" y="109"/>
                    </a:cubicBezTo>
                    <a:cubicBezTo>
                      <a:pt x="55" y="108"/>
                      <a:pt x="56" y="106"/>
                      <a:pt x="58" y="105"/>
                    </a:cubicBezTo>
                    <a:cubicBezTo>
                      <a:pt x="61" y="109"/>
                      <a:pt x="61" y="109"/>
                      <a:pt x="61" y="109"/>
                    </a:cubicBezTo>
                    <a:cubicBezTo>
                      <a:pt x="60" y="110"/>
                      <a:pt x="59" y="111"/>
                      <a:pt x="58" y="113"/>
                    </a:cubicBezTo>
                    <a:cubicBezTo>
                      <a:pt x="58" y="113"/>
                      <a:pt x="58" y="113"/>
                      <a:pt x="58" y="113"/>
                    </a:cubicBezTo>
                    <a:close/>
                    <a:moveTo>
                      <a:pt x="61" y="99"/>
                    </a:moveTo>
                    <a:cubicBezTo>
                      <a:pt x="60" y="98"/>
                      <a:pt x="59" y="97"/>
                      <a:pt x="59" y="96"/>
                    </a:cubicBezTo>
                    <a:cubicBezTo>
                      <a:pt x="58" y="96"/>
                      <a:pt x="58" y="95"/>
                      <a:pt x="58" y="94"/>
                    </a:cubicBezTo>
                    <a:cubicBezTo>
                      <a:pt x="63" y="91"/>
                      <a:pt x="63" y="91"/>
                      <a:pt x="63" y="91"/>
                    </a:cubicBezTo>
                    <a:cubicBezTo>
                      <a:pt x="63" y="92"/>
                      <a:pt x="63" y="93"/>
                      <a:pt x="64" y="93"/>
                    </a:cubicBezTo>
                    <a:cubicBezTo>
                      <a:pt x="64" y="94"/>
                      <a:pt x="65" y="95"/>
                      <a:pt x="66" y="96"/>
                    </a:cubicBezTo>
                    <a:lnTo>
                      <a:pt x="61" y="99"/>
                    </a:lnTo>
                    <a:close/>
                    <a:moveTo>
                      <a:pt x="64" y="82"/>
                    </a:moveTo>
                    <a:cubicBezTo>
                      <a:pt x="58" y="81"/>
                      <a:pt x="58" y="81"/>
                      <a:pt x="58" y="81"/>
                    </a:cubicBezTo>
                    <a:cubicBezTo>
                      <a:pt x="58" y="81"/>
                      <a:pt x="58" y="80"/>
                      <a:pt x="58" y="80"/>
                    </a:cubicBezTo>
                    <a:cubicBezTo>
                      <a:pt x="58" y="78"/>
                      <a:pt x="58" y="78"/>
                      <a:pt x="57" y="77"/>
                    </a:cubicBezTo>
                    <a:cubicBezTo>
                      <a:pt x="62" y="74"/>
                      <a:pt x="62" y="74"/>
                      <a:pt x="62" y="74"/>
                    </a:cubicBezTo>
                    <a:cubicBezTo>
                      <a:pt x="63" y="75"/>
                      <a:pt x="64" y="77"/>
                      <a:pt x="64" y="80"/>
                    </a:cubicBezTo>
                    <a:cubicBezTo>
                      <a:pt x="64" y="80"/>
                      <a:pt x="64" y="81"/>
                      <a:pt x="64" y="82"/>
                    </a:cubicBezTo>
                    <a:close/>
                    <a:moveTo>
                      <a:pt x="82" y="76"/>
                    </a:moveTo>
                    <a:cubicBezTo>
                      <a:pt x="81" y="76"/>
                      <a:pt x="80" y="75"/>
                      <a:pt x="79" y="75"/>
                    </a:cubicBezTo>
                    <a:cubicBezTo>
                      <a:pt x="80" y="70"/>
                      <a:pt x="80" y="70"/>
                      <a:pt x="80" y="70"/>
                    </a:cubicBezTo>
                    <a:cubicBezTo>
                      <a:pt x="82" y="70"/>
                      <a:pt x="83" y="70"/>
                      <a:pt x="84" y="69"/>
                    </a:cubicBezTo>
                    <a:cubicBezTo>
                      <a:pt x="87" y="74"/>
                      <a:pt x="87" y="74"/>
                      <a:pt x="87" y="74"/>
                    </a:cubicBezTo>
                    <a:cubicBezTo>
                      <a:pt x="85" y="75"/>
                      <a:pt x="84" y="76"/>
                      <a:pt x="82" y="76"/>
                    </a:cubicBezTo>
                    <a:close/>
                    <a:moveTo>
                      <a:pt x="68" y="71"/>
                    </a:moveTo>
                    <a:cubicBezTo>
                      <a:pt x="67" y="70"/>
                      <a:pt x="65" y="70"/>
                      <a:pt x="63" y="70"/>
                    </a:cubicBezTo>
                    <a:cubicBezTo>
                      <a:pt x="63" y="64"/>
                      <a:pt x="63" y="64"/>
                      <a:pt x="63" y="64"/>
                    </a:cubicBezTo>
                    <a:cubicBezTo>
                      <a:pt x="65" y="65"/>
                      <a:pt x="67" y="65"/>
                      <a:pt x="69" y="65"/>
                    </a:cubicBezTo>
                    <a:lnTo>
                      <a:pt x="68" y="71"/>
                    </a:lnTo>
                    <a:close/>
                    <a:moveTo>
                      <a:pt x="92" y="67"/>
                    </a:moveTo>
                    <a:cubicBezTo>
                      <a:pt x="92" y="61"/>
                      <a:pt x="92" y="61"/>
                      <a:pt x="92" y="61"/>
                    </a:cubicBezTo>
                    <a:cubicBezTo>
                      <a:pt x="92" y="61"/>
                      <a:pt x="93" y="61"/>
                      <a:pt x="93" y="61"/>
                    </a:cubicBezTo>
                    <a:cubicBezTo>
                      <a:pt x="98" y="60"/>
                      <a:pt x="98" y="60"/>
                      <a:pt x="98" y="60"/>
                    </a:cubicBezTo>
                    <a:cubicBezTo>
                      <a:pt x="98" y="62"/>
                      <a:pt x="98" y="66"/>
                      <a:pt x="92" y="67"/>
                    </a:cubicBezTo>
                    <a:close/>
                    <a:moveTo>
                      <a:pt x="89" y="55"/>
                    </a:moveTo>
                    <a:cubicBezTo>
                      <a:pt x="87" y="55"/>
                      <a:pt x="85" y="55"/>
                      <a:pt x="84" y="54"/>
                    </a:cubicBezTo>
                    <a:cubicBezTo>
                      <a:pt x="86" y="49"/>
                      <a:pt x="86" y="49"/>
                      <a:pt x="86" y="49"/>
                    </a:cubicBezTo>
                    <a:cubicBezTo>
                      <a:pt x="87" y="49"/>
                      <a:pt x="89" y="49"/>
                      <a:pt x="90" y="49"/>
                    </a:cubicBezTo>
                    <a:cubicBezTo>
                      <a:pt x="91" y="55"/>
                      <a:pt x="91" y="55"/>
                      <a:pt x="91" y="55"/>
                    </a:cubicBezTo>
                    <a:cubicBezTo>
                      <a:pt x="90" y="55"/>
                      <a:pt x="90" y="55"/>
                      <a:pt x="89" y="55"/>
                    </a:cubicBezTo>
                    <a:close/>
                    <a:moveTo>
                      <a:pt x="87" y="45"/>
                    </a:moveTo>
                    <a:cubicBezTo>
                      <a:pt x="85" y="39"/>
                      <a:pt x="85" y="39"/>
                      <a:pt x="85" y="39"/>
                    </a:cubicBezTo>
                    <a:cubicBezTo>
                      <a:pt x="86" y="39"/>
                      <a:pt x="86" y="39"/>
                      <a:pt x="86" y="39"/>
                    </a:cubicBezTo>
                    <a:cubicBezTo>
                      <a:pt x="87" y="38"/>
                      <a:pt x="88" y="38"/>
                      <a:pt x="88" y="38"/>
                    </a:cubicBezTo>
                    <a:cubicBezTo>
                      <a:pt x="93" y="41"/>
                      <a:pt x="93" y="41"/>
                      <a:pt x="93" y="41"/>
                    </a:cubicBezTo>
                    <a:cubicBezTo>
                      <a:pt x="92" y="43"/>
                      <a:pt x="91" y="43"/>
                      <a:pt x="88" y="44"/>
                    </a:cubicBezTo>
                    <a:lnTo>
                      <a:pt x="87" y="45"/>
                    </a:lnTo>
                    <a:close/>
                    <a:moveTo>
                      <a:pt x="100" y="41"/>
                    </a:moveTo>
                    <a:cubicBezTo>
                      <a:pt x="100" y="41"/>
                      <a:pt x="100" y="41"/>
                      <a:pt x="99" y="41"/>
                    </a:cubicBezTo>
                    <a:cubicBezTo>
                      <a:pt x="100" y="35"/>
                      <a:pt x="100" y="35"/>
                      <a:pt x="100" y="35"/>
                    </a:cubicBezTo>
                    <a:cubicBezTo>
                      <a:pt x="100" y="35"/>
                      <a:pt x="100" y="35"/>
                      <a:pt x="100" y="35"/>
                    </a:cubicBezTo>
                    <a:cubicBezTo>
                      <a:pt x="100" y="35"/>
                      <a:pt x="100" y="35"/>
                      <a:pt x="100" y="35"/>
                    </a:cubicBezTo>
                    <a:cubicBezTo>
                      <a:pt x="100" y="34"/>
                      <a:pt x="100" y="34"/>
                      <a:pt x="100" y="34"/>
                    </a:cubicBezTo>
                    <a:cubicBezTo>
                      <a:pt x="106" y="34"/>
                      <a:pt x="106" y="34"/>
                      <a:pt x="106" y="34"/>
                    </a:cubicBezTo>
                    <a:cubicBezTo>
                      <a:pt x="106" y="35"/>
                      <a:pt x="106" y="36"/>
                      <a:pt x="105" y="37"/>
                    </a:cubicBezTo>
                    <a:cubicBezTo>
                      <a:pt x="104" y="40"/>
                      <a:pt x="102" y="41"/>
                      <a:pt x="100" y="41"/>
                    </a:cubicBezTo>
                    <a:close/>
                    <a:moveTo>
                      <a:pt x="109" y="24"/>
                    </a:moveTo>
                    <a:cubicBezTo>
                      <a:pt x="103" y="23"/>
                      <a:pt x="103" y="23"/>
                      <a:pt x="103" y="23"/>
                    </a:cubicBezTo>
                    <a:cubicBezTo>
                      <a:pt x="104" y="22"/>
                      <a:pt x="104" y="22"/>
                      <a:pt x="104" y="21"/>
                    </a:cubicBezTo>
                    <a:cubicBezTo>
                      <a:pt x="104" y="18"/>
                      <a:pt x="104" y="18"/>
                      <a:pt x="104" y="18"/>
                    </a:cubicBezTo>
                    <a:cubicBezTo>
                      <a:pt x="109" y="18"/>
                      <a:pt x="109" y="18"/>
                      <a:pt x="109" y="18"/>
                    </a:cubicBezTo>
                    <a:cubicBezTo>
                      <a:pt x="109" y="21"/>
                      <a:pt x="109" y="21"/>
                      <a:pt x="109" y="21"/>
                    </a:cubicBezTo>
                    <a:cubicBezTo>
                      <a:pt x="109" y="22"/>
                      <a:pt x="109" y="23"/>
                      <a:pt x="109" y="24"/>
                    </a:cubicBezTo>
                    <a:close/>
                    <a:moveTo>
                      <a:pt x="110" y="8"/>
                    </a:moveTo>
                    <a:cubicBezTo>
                      <a:pt x="105" y="5"/>
                      <a:pt x="105" y="5"/>
                      <a:pt x="105" y="5"/>
                    </a:cubicBezTo>
                    <a:cubicBezTo>
                      <a:pt x="106" y="4"/>
                      <a:pt x="106" y="2"/>
                      <a:pt x="106" y="0"/>
                    </a:cubicBezTo>
                    <a:cubicBezTo>
                      <a:pt x="112" y="1"/>
                      <a:pt x="112" y="1"/>
                      <a:pt x="112" y="1"/>
                    </a:cubicBezTo>
                    <a:cubicBezTo>
                      <a:pt x="112" y="4"/>
                      <a:pt x="111" y="6"/>
                      <a:pt x="110"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9" name="î$ľïḋè">
                <a:extLst>
                  <a:ext uri="{FF2B5EF4-FFF2-40B4-BE49-F238E27FC236}">
                    <a16:creationId xmlns:a16="http://schemas.microsoft.com/office/drawing/2014/main" xmlns="" id="{3CDECD07-060E-4B9D-B695-4FF4D5FA415F}"/>
                  </a:ext>
                </a:extLst>
              </p:cNvPr>
              <p:cNvSpPr/>
              <p:nvPr/>
            </p:nvSpPr>
            <p:spPr bwMode="auto">
              <a:xfrm>
                <a:off x="7432675" y="4613275"/>
                <a:ext cx="268288" cy="165100"/>
              </a:xfrm>
              <a:custGeom>
                <a:avLst/>
                <a:gdLst>
                  <a:gd name="T0" fmla="*/ 0 w 125"/>
                  <a:gd name="T1" fmla="*/ 73 h 77"/>
                  <a:gd name="T2" fmla="*/ 8 w 125"/>
                  <a:gd name="T3" fmla="*/ 74 h 77"/>
                  <a:gd name="T4" fmla="*/ 19 w 125"/>
                  <a:gd name="T5" fmla="*/ 69 h 77"/>
                  <a:gd name="T6" fmla="*/ 20 w 125"/>
                  <a:gd name="T7" fmla="*/ 61 h 77"/>
                  <a:gd name="T8" fmla="*/ 19 w 125"/>
                  <a:gd name="T9" fmla="*/ 69 h 77"/>
                  <a:gd name="T10" fmla="*/ 27 w 125"/>
                  <a:gd name="T11" fmla="*/ 59 h 77"/>
                  <a:gd name="T12" fmla="*/ 27 w 125"/>
                  <a:gd name="T13" fmla="*/ 55 h 77"/>
                  <a:gd name="T14" fmla="*/ 33 w 125"/>
                  <a:gd name="T15" fmla="*/ 54 h 77"/>
                  <a:gd name="T16" fmla="*/ 33 w 125"/>
                  <a:gd name="T17" fmla="*/ 57 h 77"/>
                  <a:gd name="T18" fmla="*/ 27 w 125"/>
                  <a:gd name="T19" fmla="*/ 59 h 77"/>
                  <a:gd name="T20" fmla="*/ 41 w 125"/>
                  <a:gd name="T21" fmla="*/ 55 h 77"/>
                  <a:gd name="T22" fmla="*/ 39 w 125"/>
                  <a:gd name="T23" fmla="*/ 49 h 77"/>
                  <a:gd name="T24" fmla="*/ 45 w 125"/>
                  <a:gd name="T25" fmla="*/ 49 h 77"/>
                  <a:gd name="T26" fmla="*/ 57 w 125"/>
                  <a:gd name="T27" fmla="*/ 51 h 77"/>
                  <a:gd name="T28" fmla="*/ 53 w 125"/>
                  <a:gd name="T29" fmla="*/ 47 h 77"/>
                  <a:gd name="T30" fmla="*/ 60 w 125"/>
                  <a:gd name="T31" fmla="*/ 49 h 77"/>
                  <a:gd name="T32" fmla="*/ 57 w 125"/>
                  <a:gd name="T33" fmla="*/ 51 h 77"/>
                  <a:gd name="T34" fmla="*/ 71 w 125"/>
                  <a:gd name="T35" fmla="*/ 43 h 77"/>
                  <a:gd name="T36" fmla="*/ 78 w 125"/>
                  <a:gd name="T37" fmla="*/ 45 h 77"/>
                  <a:gd name="T38" fmla="*/ 86 w 125"/>
                  <a:gd name="T39" fmla="*/ 35 h 77"/>
                  <a:gd name="T40" fmla="*/ 82 w 125"/>
                  <a:gd name="T41" fmla="*/ 32 h 77"/>
                  <a:gd name="T42" fmla="*/ 84 w 125"/>
                  <a:gd name="T43" fmla="*/ 27 h 77"/>
                  <a:gd name="T44" fmla="*/ 88 w 125"/>
                  <a:gd name="T45" fmla="*/ 31 h 77"/>
                  <a:gd name="T46" fmla="*/ 86 w 125"/>
                  <a:gd name="T47" fmla="*/ 35 h 77"/>
                  <a:gd name="T48" fmla="*/ 95 w 125"/>
                  <a:gd name="T49" fmla="*/ 30 h 77"/>
                  <a:gd name="T50" fmla="*/ 94 w 125"/>
                  <a:gd name="T51" fmla="*/ 29 h 77"/>
                  <a:gd name="T52" fmla="*/ 100 w 125"/>
                  <a:gd name="T53" fmla="*/ 26 h 77"/>
                  <a:gd name="T54" fmla="*/ 100 w 125"/>
                  <a:gd name="T55" fmla="*/ 32 h 77"/>
                  <a:gd name="T56" fmla="*/ 113 w 125"/>
                  <a:gd name="T57" fmla="*/ 23 h 77"/>
                  <a:gd name="T58" fmla="*/ 111 w 125"/>
                  <a:gd name="T59" fmla="*/ 17 h 77"/>
                  <a:gd name="T60" fmla="*/ 118 w 125"/>
                  <a:gd name="T61" fmla="*/ 17 h 77"/>
                  <a:gd name="T62" fmla="*/ 113 w 125"/>
                  <a:gd name="T63" fmla="*/ 23 h 77"/>
                  <a:gd name="T64" fmla="*/ 97 w 125"/>
                  <a:gd name="T65" fmla="*/ 19 h 77"/>
                  <a:gd name="T66" fmla="*/ 94 w 125"/>
                  <a:gd name="T67" fmla="*/ 13 h 77"/>
                  <a:gd name="T68" fmla="*/ 102 w 125"/>
                  <a:gd name="T69" fmla="*/ 15 h 77"/>
                  <a:gd name="T70" fmla="*/ 123 w 125"/>
                  <a:gd name="T71" fmla="*/ 7 h 77"/>
                  <a:gd name="T72" fmla="*/ 122 w 125"/>
                  <a:gd name="T73" fmla="*/ 0 h 77"/>
                  <a:gd name="T74" fmla="*/ 123 w 125"/>
                  <a:gd name="T75"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5" h="77">
                    <a:moveTo>
                      <a:pt x="4" y="77"/>
                    </a:moveTo>
                    <a:cubicBezTo>
                      <a:pt x="0" y="73"/>
                      <a:pt x="0" y="73"/>
                      <a:pt x="0" y="73"/>
                    </a:cubicBezTo>
                    <a:cubicBezTo>
                      <a:pt x="0" y="73"/>
                      <a:pt x="2" y="71"/>
                      <a:pt x="5" y="69"/>
                    </a:cubicBezTo>
                    <a:cubicBezTo>
                      <a:pt x="8" y="74"/>
                      <a:pt x="8" y="74"/>
                      <a:pt x="8" y="74"/>
                    </a:cubicBezTo>
                    <a:cubicBezTo>
                      <a:pt x="6" y="76"/>
                      <a:pt x="4" y="77"/>
                      <a:pt x="4" y="77"/>
                    </a:cubicBezTo>
                    <a:close/>
                    <a:moveTo>
                      <a:pt x="19" y="69"/>
                    </a:moveTo>
                    <a:cubicBezTo>
                      <a:pt x="14" y="66"/>
                      <a:pt x="14" y="66"/>
                      <a:pt x="14" y="66"/>
                    </a:cubicBezTo>
                    <a:cubicBezTo>
                      <a:pt x="16" y="63"/>
                      <a:pt x="18" y="62"/>
                      <a:pt x="20" y="61"/>
                    </a:cubicBezTo>
                    <a:cubicBezTo>
                      <a:pt x="22" y="67"/>
                      <a:pt x="22" y="67"/>
                      <a:pt x="22" y="67"/>
                    </a:cubicBezTo>
                    <a:cubicBezTo>
                      <a:pt x="20" y="67"/>
                      <a:pt x="19" y="68"/>
                      <a:pt x="19" y="69"/>
                    </a:cubicBezTo>
                    <a:close/>
                    <a:moveTo>
                      <a:pt x="27" y="59"/>
                    </a:moveTo>
                    <a:cubicBezTo>
                      <a:pt x="27" y="59"/>
                      <a:pt x="27" y="59"/>
                      <a:pt x="27" y="59"/>
                    </a:cubicBezTo>
                    <a:cubicBezTo>
                      <a:pt x="27" y="58"/>
                      <a:pt x="27" y="58"/>
                      <a:pt x="27" y="57"/>
                    </a:cubicBezTo>
                    <a:cubicBezTo>
                      <a:pt x="27" y="56"/>
                      <a:pt x="27" y="55"/>
                      <a:pt x="27" y="55"/>
                    </a:cubicBezTo>
                    <a:cubicBezTo>
                      <a:pt x="27" y="54"/>
                      <a:pt x="27" y="54"/>
                      <a:pt x="27" y="53"/>
                    </a:cubicBezTo>
                    <a:cubicBezTo>
                      <a:pt x="33" y="54"/>
                      <a:pt x="33" y="54"/>
                      <a:pt x="33" y="54"/>
                    </a:cubicBezTo>
                    <a:cubicBezTo>
                      <a:pt x="33" y="54"/>
                      <a:pt x="33" y="54"/>
                      <a:pt x="33" y="55"/>
                    </a:cubicBezTo>
                    <a:cubicBezTo>
                      <a:pt x="33" y="55"/>
                      <a:pt x="33" y="56"/>
                      <a:pt x="33" y="57"/>
                    </a:cubicBezTo>
                    <a:cubicBezTo>
                      <a:pt x="33" y="57"/>
                      <a:pt x="33" y="58"/>
                      <a:pt x="33" y="59"/>
                    </a:cubicBezTo>
                    <a:lnTo>
                      <a:pt x="27" y="59"/>
                    </a:lnTo>
                    <a:close/>
                    <a:moveTo>
                      <a:pt x="44" y="55"/>
                    </a:moveTo>
                    <a:cubicBezTo>
                      <a:pt x="43" y="55"/>
                      <a:pt x="42" y="55"/>
                      <a:pt x="41" y="55"/>
                    </a:cubicBezTo>
                    <a:cubicBezTo>
                      <a:pt x="40" y="55"/>
                      <a:pt x="39" y="55"/>
                      <a:pt x="39" y="55"/>
                    </a:cubicBezTo>
                    <a:cubicBezTo>
                      <a:pt x="39" y="49"/>
                      <a:pt x="39" y="49"/>
                      <a:pt x="39" y="49"/>
                    </a:cubicBezTo>
                    <a:cubicBezTo>
                      <a:pt x="40" y="49"/>
                      <a:pt x="41" y="49"/>
                      <a:pt x="42" y="49"/>
                    </a:cubicBezTo>
                    <a:cubicBezTo>
                      <a:pt x="43" y="49"/>
                      <a:pt x="44" y="49"/>
                      <a:pt x="45" y="49"/>
                    </a:cubicBezTo>
                    <a:lnTo>
                      <a:pt x="44" y="55"/>
                    </a:lnTo>
                    <a:close/>
                    <a:moveTo>
                      <a:pt x="57" y="51"/>
                    </a:moveTo>
                    <a:cubicBezTo>
                      <a:pt x="53" y="47"/>
                      <a:pt x="53" y="47"/>
                      <a:pt x="53" y="47"/>
                    </a:cubicBezTo>
                    <a:cubicBezTo>
                      <a:pt x="53" y="47"/>
                      <a:pt x="53" y="47"/>
                      <a:pt x="53" y="47"/>
                    </a:cubicBezTo>
                    <a:cubicBezTo>
                      <a:pt x="55" y="45"/>
                      <a:pt x="56" y="44"/>
                      <a:pt x="59" y="43"/>
                    </a:cubicBezTo>
                    <a:cubicBezTo>
                      <a:pt x="60" y="49"/>
                      <a:pt x="60" y="49"/>
                      <a:pt x="60" y="49"/>
                    </a:cubicBezTo>
                    <a:cubicBezTo>
                      <a:pt x="59" y="49"/>
                      <a:pt x="59" y="49"/>
                      <a:pt x="58" y="51"/>
                    </a:cubicBezTo>
                    <a:lnTo>
                      <a:pt x="57" y="51"/>
                    </a:lnTo>
                    <a:close/>
                    <a:moveTo>
                      <a:pt x="72" y="48"/>
                    </a:moveTo>
                    <a:cubicBezTo>
                      <a:pt x="71" y="43"/>
                      <a:pt x="71" y="43"/>
                      <a:pt x="71" y="43"/>
                    </a:cubicBezTo>
                    <a:cubicBezTo>
                      <a:pt x="72" y="42"/>
                      <a:pt x="74" y="42"/>
                      <a:pt x="75" y="41"/>
                    </a:cubicBezTo>
                    <a:cubicBezTo>
                      <a:pt x="78" y="45"/>
                      <a:pt x="78" y="45"/>
                      <a:pt x="78" y="45"/>
                    </a:cubicBezTo>
                    <a:cubicBezTo>
                      <a:pt x="77" y="47"/>
                      <a:pt x="75" y="48"/>
                      <a:pt x="72" y="48"/>
                    </a:cubicBezTo>
                    <a:close/>
                    <a:moveTo>
                      <a:pt x="86" y="35"/>
                    </a:moveTo>
                    <a:cubicBezTo>
                      <a:pt x="81" y="32"/>
                      <a:pt x="81" y="32"/>
                      <a:pt x="81" y="32"/>
                    </a:cubicBezTo>
                    <a:cubicBezTo>
                      <a:pt x="82" y="32"/>
                      <a:pt x="82" y="32"/>
                      <a:pt x="82" y="32"/>
                    </a:cubicBezTo>
                    <a:cubicBezTo>
                      <a:pt x="82" y="31"/>
                      <a:pt x="83" y="30"/>
                      <a:pt x="83" y="29"/>
                    </a:cubicBezTo>
                    <a:cubicBezTo>
                      <a:pt x="83" y="28"/>
                      <a:pt x="83" y="28"/>
                      <a:pt x="84" y="27"/>
                    </a:cubicBezTo>
                    <a:cubicBezTo>
                      <a:pt x="89" y="30"/>
                      <a:pt x="89" y="30"/>
                      <a:pt x="89" y="30"/>
                    </a:cubicBezTo>
                    <a:cubicBezTo>
                      <a:pt x="89" y="30"/>
                      <a:pt x="89" y="31"/>
                      <a:pt x="88" y="31"/>
                    </a:cubicBezTo>
                    <a:cubicBezTo>
                      <a:pt x="88" y="32"/>
                      <a:pt x="87" y="33"/>
                      <a:pt x="87" y="35"/>
                    </a:cubicBezTo>
                    <a:lnTo>
                      <a:pt x="86" y="35"/>
                    </a:lnTo>
                    <a:close/>
                    <a:moveTo>
                      <a:pt x="97" y="35"/>
                    </a:moveTo>
                    <a:cubicBezTo>
                      <a:pt x="95" y="30"/>
                      <a:pt x="95" y="30"/>
                      <a:pt x="95" y="30"/>
                    </a:cubicBezTo>
                    <a:cubicBezTo>
                      <a:pt x="94" y="30"/>
                      <a:pt x="94" y="30"/>
                      <a:pt x="94" y="30"/>
                    </a:cubicBezTo>
                    <a:cubicBezTo>
                      <a:pt x="94" y="29"/>
                      <a:pt x="94" y="29"/>
                      <a:pt x="94" y="29"/>
                    </a:cubicBezTo>
                    <a:cubicBezTo>
                      <a:pt x="94" y="28"/>
                      <a:pt x="94" y="28"/>
                      <a:pt x="94" y="28"/>
                    </a:cubicBezTo>
                    <a:cubicBezTo>
                      <a:pt x="100" y="26"/>
                      <a:pt x="100" y="26"/>
                      <a:pt x="100" y="26"/>
                    </a:cubicBezTo>
                    <a:cubicBezTo>
                      <a:pt x="100" y="27"/>
                      <a:pt x="100" y="28"/>
                      <a:pt x="100" y="29"/>
                    </a:cubicBezTo>
                    <a:cubicBezTo>
                      <a:pt x="100" y="30"/>
                      <a:pt x="100" y="31"/>
                      <a:pt x="100" y="32"/>
                    </a:cubicBezTo>
                    <a:cubicBezTo>
                      <a:pt x="99" y="34"/>
                      <a:pt x="98" y="35"/>
                      <a:pt x="97" y="35"/>
                    </a:cubicBezTo>
                    <a:close/>
                    <a:moveTo>
                      <a:pt x="113" y="23"/>
                    </a:moveTo>
                    <a:cubicBezTo>
                      <a:pt x="111" y="18"/>
                      <a:pt x="111" y="18"/>
                      <a:pt x="111" y="18"/>
                    </a:cubicBezTo>
                    <a:cubicBezTo>
                      <a:pt x="111" y="18"/>
                      <a:pt x="111" y="17"/>
                      <a:pt x="111" y="17"/>
                    </a:cubicBezTo>
                    <a:cubicBezTo>
                      <a:pt x="112" y="17"/>
                      <a:pt x="112" y="16"/>
                      <a:pt x="113" y="15"/>
                    </a:cubicBezTo>
                    <a:cubicBezTo>
                      <a:pt x="118" y="17"/>
                      <a:pt x="118" y="17"/>
                      <a:pt x="118" y="17"/>
                    </a:cubicBezTo>
                    <a:cubicBezTo>
                      <a:pt x="118" y="19"/>
                      <a:pt x="117" y="20"/>
                      <a:pt x="116" y="21"/>
                    </a:cubicBezTo>
                    <a:cubicBezTo>
                      <a:pt x="115" y="22"/>
                      <a:pt x="114" y="23"/>
                      <a:pt x="113" y="23"/>
                    </a:cubicBezTo>
                    <a:close/>
                    <a:moveTo>
                      <a:pt x="100" y="20"/>
                    </a:moveTo>
                    <a:cubicBezTo>
                      <a:pt x="99" y="20"/>
                      <a:pt x="98" y="19"/>
                      <a:pt x="97" y="19"/>
                    </a:cubicBezTo>
                    <a:cubicBezTo>
                      <a:pt x="97" y="19"/>
                      <a:pt x="96" y="19"/>
                      <a:pt x="96" y="19"/>
                    </a:cubicBezTo>
                    <a:cubicBezTo>
                      <a:pt x="94" y="13"/>
                      <a:pt x="94" y="13"/>
                      <a:pt x="94" y="13"/>
                    </a:cubicBezTo>
                    <a:cubicBezTo>
                      <a:pt x="96" y="13"/>
                      <a:pt x="97" y="13"/>
                      <a:pt x="99" y="14"/>
                    </a:cubicBezTo>
                    <a:cubicBezTo>
                      <a:pt x="100" y="14"/>
                      <a:pt x="101" y="14"/>
                      <a:pt x="102" y="15"/>
                    </a:cubicBezTo>
                    <a:lnTo>
                      <a:pt x="100" y="20"/>
                    </a:lnTo>
                    <a:close/>
                    <a:moveTo>
                      <a:pt x="123" y="7"/>
                    </a:moveTo>
                    <a:cubicBezTo>
                      <a:pt x="118" y="4"/>
                      <a:pt x="118" y="4"/>
                      <a:pt x="118" y="4"/>
                    </a:cubicBezTo>
                    <a:cubicBezTo>
                      <a:pt x="119" y="2"/>
                      <a:pt x="120" y="1"/>
                      <a:pt x="122" y="0"/>
                    </a:cubicBezTo>
                    <a:cubicBezTo>
                      <a:pt x="125" y="4"/>
                      <a:pt x="125" y="4"/>
                      <a:pt x="125" y="4"/>
                    </a:cubicBezTo>
                    <a:cubicBezTo>
                      <a:pt x="125" y="5"/>
                      <a:pt x="124" y="6"/>
                      <a:pt x="123"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0" name="îSliḓe">
                <a:extLst>
                  <a:ext uri="{FF2B5EF4-FFF2-40B4-BE49-F238E27FC236}">
                    <a16:creationId xmlns:a16="http://schemas.microsoft.com/office/drawing/2014/main" xmlns="" id="{D0DEAF91-8203-4AEB-A8F7-9A9126AB5A80}"/>
                  </a:ext>
                </a:extLst>
              </p:cNvPr>
              <p:cNvSpPr/>
              <p:nvPr/>
            </p:nvSpPr>
            <p:spPr bwMode="auto">
              <a:xfrm>
                <a:off x="7861300" y="4537075"/>
                <a:ext cx="285750" cy="134938"/>
              </a:xfrm>
              <a:custGeom>
                <a:avLst/>
                <a:gdLst>
                  <a:gd name="T0" fmla="*/ 126 w 133"/>
                  <a:gd name="T1" fmla="*/ 57 h 63"/>
                  <a:gd name="T2" fmla="*/ 133 w 133"/>
                  <a:gd name="T3" fmla="*/ 58 h 63"/>
                  <a:gd name="T4" fmla="*/ 16 w 133"/>
                  <a:gd name="T5" fmla="*/ 57 h 63"/>
                  <a:gd name="T6" fmla="*/ 13 w 133"/>
                  <a:gd name="T7" fmla="*/ 50 h 63"/>
                  <a:gd name="T8" fmla="*/ 16 w 133"/>
                  <a:gd name="T9" fmla="*/ 57 h 63"/>
                  <a:gd name="T10" fmla="*/ 26 w 133"/>
                  <a:gd name="T11" fmla="*/ 51 h 63"/>
                  <a:gd name="T12" fmla="*/ 34 w 133"/>
                  <a:gd name="T13" fmla="*/ 52 h 63"/>
                  <a:gd name="T14" fmla="*/ 100 w 133"/>
                  <a:gd name="T15" fmla="*/ 55 h 63"/>
                  <a:gd name="T16" fmla="*/ 99 w 133"/>
                  <a:gd name="T17" fmla="*/ 49 h 63"/>
                  <a:gd name="T18" fmla="*/ 105 w 133"/>
                  <a:gd name="T19" fmla="*/ 53 h 63"/>
                  <a:gd name="T20" fmla="*/ 100 w 133"/>
                  <a:gd name="T21" fmla="*/ 55 h 63"/>
                  <a:gd name="T22" fmla="*/ 83 w 133"/>
                  <a:gd name="T23" fmla="*/ 45 h 63"/>
                  <a:gd name="T24" fmla="*/ 86 w 133"/>
                  <a:gd name="T25" fmla="*/ 45 h 63"/>
                  <a:gd name="T26" fmla="*/ 88 w 133"/>
                  <a:gd name="T27" fmla="*/ 51 h 63"/>
                  <a:gd name="T28" fmla="*/ 86 w 133"/>
                  <a:gd name="T29" fmla="*/ 51 h 63"/>
                  <a:gd name="T30" fmla="*/ 121 w 133"/>
                  <a:gd name="T31" fmla="*/ 51 h 63"/>
                  <a:gd name="T32" fmla="*/ 116 w 133"/>
                  <a:gd name="T33" fmla="*/ 45 h 63"/>
                  <a:gd name="T34" fmla="*/ 121 w 133"/>
                  <a:gd name="T35" fmla="*/ 51 h 63"/>
                  <a:gd name="T36" fmla="*/ 9 w 133"/>
                  <a:gd name="T37" fmla="*/ 40 h 63"/>
                  <a:gd name="T38" fmla="*/ 16 w 133"/>
                  <a:gd name="T39" fmla="*/ 38 h 63"/>
                  <a:gd name="T40" fmla="*/ 74 w 133"/>
                  <a:gd name="T41" fmla="*/ 41 h 63"/>
                  <a:gd name="T42" fmla="*/ 75 w 133"/>
                  <a:gd name="T43" fmla="*/ 33 h 63"/>
                  <a:gd name="T44" fmla="*/ 74 w 133"/>
                  <a:gd name="T45" fmla="*/ 41 h 63"/>
                  <a:gd name="T46" fmla="*/ 37 w 133"/>
                  <a:gd name="T47" fmla="*/ 39 h 63"/>
                  <a:gd name="T48" fmla="*/ 44 w 133"/>
                  <a:gd name="T49" fmla="*/ 36 h 63"/>
                  <a:gd name="T50" fmla="*/ 61 w 133"/>
                  <a:gd name="T51" fmla="*/ 33 h 63"/>
                  <a:gd name="T52" fmla="*/ 56 w 133"/>
                  <a:gd name="T53" fmla="*/ 28 h 63"/>
                  <a:gd name="T54" fmla="*/ 62 w 133"/>
                  <a:gd name="T55" fmla="*/ 25 h 63"/>
                  <a:gd name="T56" fmla="*/ 61 w 133"/>
                  <a:gd name="T57" fmla="*/ 33 h 63"/>
                  <a:gd name="T58" fmla="*/ 22 w 133"/>
                  <a:gd name="T59" fmla="*/ 27 h 63"/>
                  <a:gd name="T60" fmla="*/ 30 w 133"/>
                  <a:gd name="T61" fmla="*/ 25 h 63"/>
                  <a:gd name="T62" fmla="*/ 26 w 133"/>
                  <a:gd name="T63" fmla="*/ 31 h 63"/>
                  <a:gd name="T64" fmla="*/ 42 w 133"/>
                  <a:gd name="T65" fmla="*/ 22 h 63"/>
                  <a:gd name="T66" fmla="*/ 51 w 133"/>
                  <a:gd name="T67" fmla="*/ 23 h 63"/>
                  <a:gd name="T68" fmla="*/ 5 w 133"/>
                  <a:gd name="T69" fmla="*/ 22 h 63"/>
                  <a:gd name="T70" fmla="*/ 1 w 133"/>
                  <a:gd name="T71" fmla="*/ 14 h 63"/>
                  <a:gd name="T72" fmla="*/ 5 w 133"/>
                  <a:gd name="T73" fmla="*/ 22 h 63"/>
                  <a:gd name="T74" fmla="*/ 22 w 133"/>
                  <a:gd name="T75" fmla="*/ 8 h 63"/>
                  <a:gd name="T76" fmla="*/ 29 w 133"/>
                  <a:gd name="T77" fmla="*/ 12 h 63"/>
                  <a:gd name="T78" fmla="*/ 12 w 133"/>
                  <a:gd name="T79" fmla="*/ 8 h 63"/>
                  <a:gd name="T80" fmla="*/ 14 w 133"/>
                  <a:gd name="T81" fmla="*/ 0 h 63"/>
                  <a:gd name="T82" fmla="*/ 12 w 133"/>
                  <a:gd name="T83" fmla="*/ 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3" h="63">
                    <a:moveTo>
                      <a:pt x="133" y="63"/>
                    </a:moveTo>
                    <a:cubicBezTo>
                      <a:pt x="131" y="63"/>
                      <a:pt x="127" y="62"/>
                      <a:pt x="126" y="57"/>
                    </a:cubicBezTo>
                    <a:cubicBezTo>
                      <a:pt x="132" y="56"/>
                      <a:pt x="132" y="56"/>
                      <a:pt x="132" y="56"/>
                    </a:cubicBezTo>
                    <a:cubicBezTo>
                      <a:pt x="132" y="57"/>
                      <a:pt x="132" y="57"/>
                      <a:pt x="133" y="58"/>
                    </a:cubicBezTo>
                    <a:lnTo>
                      <a:pt x="133" y="63"/>
                    </a:lnTo>
                    <a:close/>
                    <a:moveTo>
                      <a:pt x="16" y="57"/>
                    </a:moveTo>
                    <a:cubicBezTo>
                      <a:pt x="13" y="57"/>
                      <a:pt x="11" y="56"/>
                      <a:pt x="9" y="54"/>
                    </a:cubicBezTo>
                    <a:cubicBezTo>
                      <a:pt x="13" y="50"/>
                      <a:pt x="13" y="50"/>
                      <a:pt x="13" y="50"/>
                    </a:cubicBezTo>
                    <a:cubicBezTo>
                      <a:pt x="14" y="51"/>
                      <a:pt x="15" y="51"/>
                      <a:pt x="17" y="52"/>
                    </a:cubicBezTo>
                    <a:lnTo>
                      <a:pt x="16" y="57"/>
                    </a:lnTo>
                    <a:close/>
                    <a:moveTo>
                      <a:pt x="29" y="56"/>
                    </a:moveTo>
                    <a:cubicBezTo>
                      <a:pt x="26" y="51"/>
                      <a:pt x="26" y="51"/>
                      <a:pt x="26" y="51"/>
                    </a:cubicBezTo>
                    <a:cubicBezTo>
                      <a:pt x="27" y="50"/>
                      <a:pt x="29" y="49"/>
                      <a:pt x="30" y="47"/>
                    </a:cubicBezTo>
                    <a:cubicBezTo>
                      <a:pt x="34" y="52"/>
                      <a:pt x="34" y="52"/>
                      <a:pt x="34" y="52"/>
                    </a:cubicBezTo>
                    <a:cubicBezTo>
                      <a:pt x="32" y="53"/>
                      <a:pt x="31" y="55"/>
                      <a:pt x="29" y="56"/>
                    </a:cubicBezTo>
                    <a:close/>
                    <a:moveTo>
                      <a:pt x="100" y="55"/>
                    </a:moveTo>
                    <a:cubicBezTo>
                      <a:pt x="98" y="49"/>
                      <a:pt x="98" y="49"/>
                      <a:pt x="98" y="49"/>
                    </a:cubicBezTo>
                    <a:cubicBezTo>
                      <a:pt x="99" y="49"/>
                      <a:pt x="99" y="49"/>
                      <a:pt x="99" y="49"/>
                    </a:cubicBezTo>
                    <a:cubicBezTo>
                      <a:pt x="100" y="48"/>
                      <a:pt x="102" y="48"/>
                      <a:pt x="104" y="47"/>
                    </a:cubicBezTo>
                    <a:cubicBezTo>
                      <a:pt x="105" y="53"/>
                      <a:pt x="105" y="53"/>
                      <a:pt x="105" y="53"/>
                    </a:cubicBezTo>
                    <a:cubicBezTo>
                      <a:pt x="103" y="53"/>
                      <a:pt x="102" y="54"/>
                      <a:pt x="102" y="54"/>
                    </a:cubicBezTo>
                    <a:cubicBezTo>
                      <a:pt x="101" y="54"/>
                      <a:pt x="101" y="54"/>
                      <a:pt x="100" y="55"/>
                    </a:cubicBezTo>
                    <a:close/>
                    <a:moveTo>
                      <a:pt x="83" y="51"/>
                    </a:moveTo>
                    <a:cubicBezTo>
                      <a:pt x="83" y="45"/>
                      <a:pt x="83" y="45"/>
                      <a:pt x="83" y="45"/>
                    </a:cubicBezTo>
                    <a:cubicBezTo>
                      <a:pt x="83" y="45"/>
                      <a:pt x="84" y="45"/>
                      <a:pt x="85" y="45"/>
                    </a:cubicBezTo>
                    <a:cubicBezTo>
                      <a:pt x="86" y="45"/>
                      <a:pt x="86" y="45"/>
                      <a:pt x="86" y="45"/>
                    </a:cubicBezTo>
                    <a:cubicBezTo>
                      <a:pt x="87" y="45"/>
                      <a:pt x="88" y="45"/>
                      <a:pt x="89" y="45"/>
                    </a:cubicBezTo>
                    <a:cubicBezTo>
                      <a:pt x="88" y="51"/>
                      <a:pt x="88" y="51"/>
                      <a:pt x="88" y="51"/>
                    </a:cubicBezTo>
                    <a:cubicBezTo>
                      <a:pt x="88" y="51"/>
                      <a:pt x="87" y="51"/>
                      <a:pt x="87" y="51"/>
                    </a:cubicBezTo>
                    <a:cubicBezTo>
                      <a:pt x="86" y="51"/>
                      <a:pt x="86" y="51"/>
                      <a:pt x="86" y="51"/>
                    </a:cubicBezTo>
                    <a:cubicBezTo>
                      <a:pt x="85" y="51"/>
                      <a:pt x="84" y="51"/>
                      <a:pt x="83" y="51"/>
                    </a:cubicBezTo>
                    <a:close/>
                    <a:moveTo>
                      <a:pt x="121" y="51"/>
                    </a:moveTo>
                    <a:cubicBezTo>
                      <a:pt x="120" y="50"/>
                      <a:pt x="118" y="50"/>
                      <a:pt x="117" y="50"/>
                    </a:cubicBezTo>
                    <a:cubicBezTo>
                      <a:pt x="116" y="45"/>
                      <a:pt x="116" y="45"/>
                      <a:pt x="116" y="45"/>
                    </a:cubicBezTo>
                    <a:cubicBezTo>
                      <a:pt x="118" y="44"/>
                      <a:pt x="121" y="45"/>
                      <a:pt x="123" y="45"/>
                    </a:cubicBezTo>
                    <a:lnTo>
                      <a:pt x="121" y="51"/>
                    </a:lnTo>
                    <a:close/>
                    <a:moveTo>
                      <a:pt x="14" y="42"/>
                    </a:moveTo>
                    <a:cubicBezTo>
                      <a:pt x="9" y="40"/>
                      <a:pt x="9" y="40"/>
                      <a:pt x="9" y="40"/>
                    </a:cubicBezTo>
                    <a:cubicBezTo>
                      <a:pt x="9" y="38"/>
                      <a:pt x="11" y="36"/>
                      <a:pt x="12" y="34"/>
                    </a:cubicBezTo>
                    <a:cubicBezTo>
                      <a:pt x="16" y="38"/>
                      <a:pt x="16" y="38"/>
                      <a:pt x="16" y="38"/>
                    </a:cubicBezTo>
                    <a:cubicBezTo>
                      <a:pt x="15" y="39"/>
                      <a:pt x="15" y="41"/>
                      <a:pt x="14" y="42"/>
                    </a:cubicBezTo>
                    <a:close/>
                    <a:moveTo>
                      <a:pt x="74" y="41"/>
                    </a:moveTo>
                    <a:cubicBezTo>
                      <a:pt x="73" y="40"/>
                      <a:pt x="72" y="38"/>
                      <a:pt x="71" y="37"/>
                    </a:cubicBezTo>
                    <a:cubicBezTo>
                      <a:pt x="75" y="33"/>
                      <a:pt x="75" y="33"/>
                      <a:pt x="75" y="33"/>
                    </a:cubicBezTo>
                    <a:cubicBezTo>
                      <a:pt x="76" y="35"/>
                      <a:pt x="78" y="37"/>
                      <a:pt x="79" y="39"/>
                    </a:cubicBezTo>
                    <a:lnTo>
                      <a:pt x="74" y="41"/>
                    </a:lnTo>
                    <a:close/>
                    <a:moveTo>
                      <a:pt x="42" y="41"/>
                    </a:moveTo>
                    <a:cubicBezTo>
                      <a:pt x="37" y="39"/>
                      <a:pt x="37" y="39"/>
                      <a:pt x="37" y="39"/>
                    </a:cubicBezTo>
                    <a:cubicBezTo>
                      <a:pt x="37" y="37"/>
                      <a:pt x="38" y="36"/>
                      <a:pt x="39" y="34"/>
                    </a:cubicBezTo>
                    <a:cubicBezTo>
                      <a:pt x="44" y="36"/>
                      <a:pt x="44" y="36"/>
                      <a:pt x="44" y="36"/>
                    </a:cubicBezTo>
                    <a:cubicBezTo>
                      <a:pt x="44" y="38"/>
                      <a:pt x="43" y="40"/>
                      <a:pt x="42" y="41"/>
                    </a:cubicBezTo>
                    <a:close/>
                    <a:moveTo>
                      <a:pt x="61" y="33"/>
                    </a:moveTo>
                    <a:cubicBezTo>
                      <a:pt x="59" y="31"/>
                      <a:pt x="57" y="30"/>
                      <a:pt x="56" y="28"/>
                    </a:cubicBezTo>
                    <a:cubicBezTo>
                      <a:pt x="56" y="28"/>
                      <a:pt x="56" y="28"/>
                      <a:pt x="56" y="28"/>
                    </a:cubicBezTo>
                    <a:cubicBezTo>
                      <a:pt x="61" y="25"/>
                      <a:pt x="61" y="25"/>
                      <a:pt x="61" y="25"/>
                    </a:cubicBezTo>
                    <a:cubicBezTo>
                      <a:pt x="61" y="25"/>
                      <a:pt x="62" y="25"/>
                      <a:pt x="62" y="25"/>
                    </a:cubicBezTo>
                    <a:cubicBezTo>
                      <a:pt x="62" y="26"/>
                      <a:pt x="63" y="27"/>
                      <a:pt x="64" y="28"/>
                    </a:cubicBezTo>
                    <a:lnTo>
                      <a:pt x="61" y="33"/>
                    </a:lnTo>
                    <a:close/>
                    <a:moveTo>
                      <a:pt x="26" y="31"/>
                    </a:moveTo>
                    <a:cubicBezTo>
                      <a:pt x="22" y="27"/>
                      <a:pt x="22" y="27"/>
                      <a:pt x="22" y="27"/>
                    </a:cubicBezTo>
                    <a:cubicBezTo>
                      <a:pt x="23" y="26"/>
                      <a:pt x="23" y="25"/>
                      <a:pt x="24" y="23"/>
                    </a:cubicBezTo>
                    <a:cubicBezTo>
                      <a:pt x="30" y="25"/>
                      <a:pt x="30" y="25"/>
                      <a:pt x="30" y="25"/>
                    </a:cubicBezTo>
                    <a:cubicBezTo>
                      <a:pt x="29" y="25"/>
                      <a:pt x="29" y="25"/>
                      <a:pt x="29" y="25"/>
                    </a:cubicBezTo>
                    <a:cubicBezTo>
                      <a:pt x="28" y="28"/>
                      <a:pt x="27" y="29"/>
                      <a:pt x="26" y="31"/>
                    </a:cubicBezTo>
                    <a:close/>
                    <a:moveTo>
                      <a:pt x="47" y="25"/>
                    </a:moveTo>
                    <a:cubicBezTo>
                      <a:pt x="42" y="22"/>
                      <a:pt x="42" y="22"/>
                      <a:pt x="42" y="22"/>
                    </a:cubicBezTo>
                    <a:cubicBezTo>
                      <a:pt x="44" y="20"/>
                      <a:pt x="47" y="19"/>
                      <a:pt x="49" y="18"/>
                    </a:cubicBezTo>
                    <a:cubicBezTo>
                      <a:pt x="51" y="23"/>
                      <a:pt x="51" y="23"/>
                      <a:pt x="51" y="23"/>
                    </a:cubicBezTo>
                    <a:cubicBezTo>
                      <a:pt x="49" y="24"/>
                      <a:pt x="48" y="25"/>
                      <a:pt x="47" y="25"/>
                    </a:cubicBezTo>
                    <a:close/>
                    <a:moveTo>
                      <a:pt x="5" y="22"/>
                    </a:moveTo>
                    <a:cubicBezTo>
                      <a:pt x="0" y="20"/>
                      <a:pt x="0" y="20"/>
                      <a:pt x="0" y="20"/>
                    </a:cubicBezTo>
                    <a:cubicBezTo>
                      <a:pt x="1" y="14"/>
                      <a:pt x="1" y="14"/>
                      <a:pt x="1" y="14"/>
                    </a:cubicBezTo>
                    <a:cubicBezTo>
                      <a:pt x="7" y="16"/>
                      <a:pt x="7" y="16"/>
                      <a:pt x="7" y="16"/>
                    </a:cubicBezTo>
                    <a:lnTo>
                      <a:pt x="5" y="22"/>
                    </a:lnTo>
                    <a:close/>
                    <a:moveTo>
                      <a:pt x="24" y="13"/>
                    </a:moveTo>
                    <a:cubicBezTo>
                      <a:pt x="23" y="11"/>
                      <a:pt x="23" y="10"/>
                      <a:pt x="22" y="8"/>
                    </a:cubicBezTo>
                    <a:cubicBezTo>
                      <a:pt x="27" y="6"/>
                      <a:pt x="27" y="6"/>
                      <a:pt x="27" y="6"/>
                    </a:cubicBezTo>
                    <a:cubicBezTo>
                      <a:pt x="28" y="8"/>
                      <a:pt x="29" y="10"/>
                      <a:pt x="29" y="12"/>
                    </a:cubicBezTo>
                    <a:lnTo>
                      <a:pt x="24" y="13"/>
                    </a:lnTo>
                    <a:close/>
                    <a:moveTo>
                      <a:pt x="12" y="8"/>
                    </a:moveTo>
                    <a:cubicBezTo>
                      <a:pt x="9" y="4"/>
                      <a:pt x="9" y="4"/>
                      <a:pt x="9" y="4"/>
                    </a:cubicBezTo>
                    <a:cubicBezTo>
                      <a:pt x="11" y="2"/>
                      <a:pt x="12" y="1"/>
                      <a:pt x="14" y="0"/>
                    </a:cubicBezTo>
                    <a:cubicBezTo>
                      <a:pt x="17" y="5"/>
                      <a:pt x="17" y="5"/>
                      <a:pt x="17" y="5"/>
                    </a:cubicBezTo>
                    <a:cubicBezTo>
                      <a:pt x="15" y="6"/>
                      <a:pt x="14" y="7"/>
                      <a:pt x="12"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1" name="îṩļîďê">
                <a:extLst>
                  <a:ext uri="{FF2B5EF4-FFF2-40B4-BE49-F238E27FC236}">
                    <a16:creationId xmlns:a16="http://schemas.microsoft.com/office/drawing/2014/main" xmlns="" id="{DF2B7790-DFAF-4AB3-ADC5-4AF4F7523743}"/>
                  </a:ext>
                </a:extLst>
              </p:cNvPr>
              <p:cNvSpPr/>
              <p:nvPr/>
            </p:nvSpPr>
            <p:spPr bwMode="auto">
              <a:xfrm>
                <a:off x="7661275" y="4322763"/>
                <a:ext cx="142875" cy="312738"/>
              </a:xfrm>
              <a:custGeom>
                <a:avLst/>
                <a:gdLst>
                  <a:gd name="T0" fmla="*/ 59 w 66"/>
                  <a:gd name="T1" fmla="*/ 140 h 146"/>
                  <a:gd name="T2" fmla="*/ 66 w 66"/>
                  <a:gd name="T3" fmla="*/ 144 h 146"/>
                  <a:gd name="T4" fmla="*/ 55 w 66"/>
                  <a:gd name="T5" fmla="*/ 129 h 146"/>
                  <a:gd name="T6" fmla="*/ 59 w 66"/>
                  <a:gd name="T7" fmla="*/ 122 h 146"/>
                  <a:gd name="T8" fmla="*/ 55 w 66"/>
                  <a:gd name="T9" fmla="*/ 129 h 146"/>
                  <a:gd name="T10" fmla="*/ 52 w 66"/>
                  <a:gd name="T11" fmla="*/ 110 h 146"/>
                  <a:gd name="T12" fmla="*/ 52 w 66"/>
                  <a:gd name="T13" fmla="*/ 105 h 146"/>
                  <a:gd name="T14" fmla="*/ 58 w 66"/>
                  <a:gd name="T15" fmla="*/ 107 h 146"/>
                  <a:gd name="T16" fmla="*/ 58 w 66"/>
                  <a:gd name="T17" fmla="*/ 111 h 146"/>
                  <a:gd name="T18" fmla="*/ 47 w 66"/>
                  <a:gd name="T19" fmla="*/ 98 h 146"/>
                  <a:gd name="T20" fmla="*/ 42 w 66"/>
                  <a:gd name="T21" fmla="*/ 94 h 146"/>
                  <a:gd name="T22" fmla="*/ 50 w 66"/>
                  <a:gd name="T23" fmla="*/ 93 h 146"/>
                  <a:gd name="T24" fmla="*/ 47 w 66"/>
                  <a:gd name="T25" fmla="*/ 98 h 146"/>
                  <a:gd name="T26" fmla="*/ 40 w 66"/>
                  <a:gd name="T27" fmla="*/ 80 h 146"/>
                  <a:gd name="T28" fmla="*/ 40 w 66"/>
                  <a:gd name="T29" fmla="*/ 79 h 146"/>
                  <a:gd name="T30" fmla="*/ 47 w 66"/>
                  <a:gd name="T31" fmla="*/ 80 h 146"/>
                  <a:gd name="T32" fmla="*/ 36 w 66"/>
                  <a:gd name="T33" fmla="*/ 69 h 146"/>
                  <a:gd name="T34" fmla="*/ 31 w 66"/>
                  <a:gd name="T35" fmla="*/ 66 h 146"/>
                  <a:gd name="T36" fmla="*/ 38 w 66"/>
                  <a:gd name="T37" fmla="*/ 63 h 146"/>
                  <a:gd name="T38" fmla="*/ 36 w 66"/>
                  <a:gd name="T39" fmla="*/ 69 h 146"/>
                  <a:gd name="T40" fmla="*/ 29 w 66"/>
                  <a:gd name="T41" fmla="*/ 51 h 146"/>
                  <a:gd name="T42" fmla="*/ 33 w 66"/>
                  <a:gd name="T43" fmla="*/ 48 h 146"/>
                  <a:gd name="T44" fmla="*/ 36 w 66"/>
                  <a:gd name="T45" fmla="*/ 53 h 146"/>
                  <a:gd name="T46" fmla="*/ 34 w 66"/>
                  <a:gd name="T47" fmla="*/ 55 h 146"/>
                  <a:gd name="T48" fmla="*/ 39 w 66"/>
                  <a:gd name="T49" fmla="*/ 37 h 146"/>
                  <a:gd name="T50" fmla="*/ 48 w 66"/>
                  <a:gd name="T51" fmla="*/ 38 h 146"/>
                  <a:gd name="T52" fmla="*/ 45 w 66"/>
                  <a:gd name="T53" fmla="*/ 31 h 146"/>
                  <a:gd name="T54" fmla="*/ 45 w 66"/>
                  <a:gd name="T55" fmla="*/ 31 h 146"/>
                  <a:gd name="T56" fmla="*/ 39 w 66"/>
                  <a:gd name="T57" fmla="*/ 27 h 146"/>
                  <a:gd name="T58" fmla="*/ 44 w 66"/>
                  <a:gd name="T59" fmla="*/ 24 h 146"/>
                  <a:gd name="T60" fmla="*/ 46 w 66"/>
                  <a:gd name="T61" fmla="*/ 28 h 146"/>
                  <a:gd name="T62" fmla="*/ 30 w 66"/>
                  <a:gd name="T63" fmla="*/ 22 h 146"/>
                  <a:gd name="T64" fmla="*/ 29 w 66"/>
                  <a:gd name="T65" fmla="*/ 16 h 146"/>
                  <a:gd name="T66" fmla="*/ 33 w 66"/>
                  <a:gd name="T67" fmla="*/ 22 h 146"/>
                  <a:gd name="T68" fmla="*/ 13 w 66"/>
                  <a:gd name="T69" fmla="*/ 20 h 146"/>
                  <a:gd name="T70" fmla="*/ 10 w 66"/>
                  <a:gd name="T71" fmla="*/ 19 h 146"/>
                  <a:gd name="T72" fmla="*/ 15 w 66"/>
                  <a:gd name="T73" fmla="*/ 13 h 146"/>
                  <a:gd name="T74" fmla="*/ 18 w 66"/>
                  <a:gd name="T75" fmla="*/ 18 h 146"/>
                  <a:gd name="T76" fmla="*/ 13 w 66"/>
                  <a:gd name="T77" fmla="*/ 20 h 146"/>
                  <a:gd name="T78" fmla="*/ 0 w 66"/>
                  <a:gd name="T79" fmla="*/ 5 h 146"/>
                  <a:gd name="T80" fmla="*/ 8 w 66"/>
                  <a:gd name="T81" fmla="*/ 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6" h="146">
                    <a:moveTo>
                      <a:pt x="61" y="146"/>
                    </a:moveTo>
                    <a:cubicBezTo>
                      <a:pt x="61" y="146"/>
                      <a:pt x="60" y="144"/>
                      <a:pt x="59" y="140"/>
                    </a:cubicBezTo>
                    <a:cubicBezTo>
                      <a:pt x="64" y="138"/>
                      <a:pt x="64" y="138"/>
                      <a:pt x="64" y="138"/>
                    </a:cubicBezTo>
                    <a:cubicBezTo>
                      <a:pt x="65" y="141"/>
                      <a:pt x="66" y="143"/>
                      <a:pt x="66" y="144"/>
                    </a:cubicBezTo>
                    <a:lnTo>
                      <a:pt x="61" y="146"/>
                    </a:lnTo>
                    <a:close/>
                    <a:moveTo>
                      <a:pt x="55" y="129"/>
                    </a:moveTo>
                    <a:cubicBezTo>
                      <a:pt x="54" y="127"/>
                      <a:pt x="54" y="125"/>
                      <a:pt x="54" y="123"/>
                    </a:cubicBezTo>
                    <a:cubicBezTo>
                      <a:pt x="59" y="122"/>
                      <a:pt x="59" y="122"/>
                      <a:pt x="59" y="122"/>
                    </a:cubicBezTo>
                    <a:cubicBezTo>
                      <a:pt x="60" y="124"/>
                      <a:pt x="60" y="126"/>
                      <a:pt x="61" y="127"/>
                    </a:cubicBezTo>
                    <a:lnTo>
                      <a:pt x="55" y="129"/>
                    </a:lnTo>
                    <a:close/>
                    <a:moveTo>
                      <a:pt x="52" y="111"/>
                    </a:moveTo>
                    <a:cubicBezTo>
                      <a:pt x="52" y="110"/>
                      <a:pt x="52" y="110"/>
                      <a:pt x="52" y="110"/>
                    </a:cubicBezTo>
                    <a:cubicBezTo>
                      <a:pt x="52" y="109"/>
                      <a:pt x="52" y="108"/>
                      <a:pt x="52" y="107"/>
                    </a:cubicBezTo>
                    <a:cubicBezTo>
                      <a:pt x="52" y="106"/>
                      <a:pt x="52" y="106"/>
                      <a:pt x="52" y="105"/>
                    </a:cubicBezTo>
                    <a:cubicBezTo>
                      <a:pt x="58" y="105"/>
                      <a:pt x="58" y="105"/>
                      <a:pt x="58" y="105"/>
                    </a:cubicBezTo>
                    <a:cubicBezTo>
                      <a:pt x="58" y="106"/>
                      <a:pt x="58" y="106"/>
                      <a:pt x="58" y="107"/>
                    </a:cubicBezTo>
                    <a:cubicBezTo>
                      <a:pt x="58" y="108"/>
                      <a:pt x="58" y="109"/>
                      <a:pt x="58" y="110"/>
                    </a:cubicBezTo>
                    <a:cubicBezTo>
                      <a:pt x="58" y="111"/>
                      <a:pt x="58" y="111"/>
                      <a:pt x="58" y="111"/>
                    </a:cubicBezTo>
                    <a:lnTo>
                      <a:pt x="52" y="111"/>
                    </a:lnTo>
                    <a:close/>
                    <a:moveTo>
                      <a:pt x="47" y="98"/>
                    </a:moveTo>
                    <a:cubicBezTo>
                      <a:pt x="46" y="97"/>
                      <a:pt x="46" y="97"/>
                      <a:pt x="46" y="97"/>
                    </a:cubicBezTo>
                    <a:cubicBezTo>
                      <a:pt x="45" y="96"/>
                      <a:pt x="43" y="95"/>
                      <a:pt x="42" y="94"/>
                    </a:cubicBezTo>
                    <a:cubicBezTo>
                      <a:pt x="46" y="90"/>
                      <a:pt x="46" y="90"/>
                      <a:pt x="46" y="90"/>
                    </a:cubicBezTo>
                    <a:cubicBezTo>
                      <a:pt x="47" y="91"/>
                      <a:pt x="48" y="92"/>
                      <a:pt x="50" y="93"/>
                    </a:cubicBezTo>
                    <a:cubicBezTo>
                      <a:pt x="51" y="93"/>
                      <a:pt x="51" y="93"/>
                      <a:pt x="51" y="93"/>
                    </a:cubicBezTo>
                    <a:lnTo>
                      <a:pt x="47" y="98"/>
                    </a:lnTo>
                    <a:close/>
                    <a:moveTo>
                      <a:pt x="45" y="84"/>
                    </a:moveTo>
                    <a:cubicBezTo>
                      <a:pt x="40" y="80"/>
                      <a:pt x="40" y="80"/>
                      <a:pt x="40" y="80"/>
                    </a:cubicBezTo>
                    <a:cubicBezTo>
                      <a:pt x="41" y="80"/>
                      <a:pt x="41" y="80"/>
                      <a:pt x="41" y="80"/>
                    </a:cubicBezTo>
                    <a:cubicBezTo>
                      <a:pt x="41" y="80"/>
                      <a:pt x="41" y="79"/>
                      <a:pt x="40" y="79"/>
                    </a:cubicBezTo>
                    <a:cubicBezTo>
                      <a:pt x="45" y="75"/>
                      <a:pt x="45" y="75"/>
                      <a:pt x="45" y="75"/>
                    </a:cubicBezTo>
                    <a:cubicBezTo>
                      <a:pt x="46" y="77"/>
                      <a:pt x="47" y="78"/>
                      <a:pt x="47" y="80"/>
                    </a:cubicBezTo>
                    <a:cubicBezTo>
                      <a:pt x="47" y="82"/>
                      <a:pt x="46" y="83"/>
                      <a:pt x="45" y="84"/>
                    </a:cubicBezTo>
                    <a:close/>
                    <a:moveTo>
                      <a:pt x="36" y="69"/>
                    </a:moveTo>
                    <a:cubicBezTo>
                      <a:pt x="36" y="69"/>
                      <a:pt x="36" y="69"/>
                      <a:pt x="36" y="69"/>
                    </a:cubicBezTo>
                    <a:cubicBezTo>
                      <a:pt x="34" y="68"/>
                      <a:pt x="32" y="67"/>
                      <a:pt x="31" y="66"/>
                    </a:cubicBezTo>
                    <a:cubicBezTo>
                      <a:pt x="35" y="62"/>
                      <a:pt x="35" y="62"/>
                      <a:pt x="35" y="62"/>
                    </a:cubicBezTo>
                    <a:cubicBezTo>
                      <a:pt x="36" y="62"/>
                      <a:pt x="37" y="63"/>
                      <a:pt x="38" y="63"/>
                    </a:cubicBezTo>
                    <a:cubicBezTo>
                      <a:pt x="39" y="64"/>
                      <a:pt x="40" y="64"/>
                      <a:pt x="40" y="65"/>
                    </a:cubicBezTo>
                    <a:lnTo>
                      <a:pt x="36" y="69"/>
                    </a:lnTo>
                    <a:close/>
                    <a:moveTo>
                      <a:pt x="34" y="55"/>
                    </a:moveTo>
                    <a:cubicBezTo>
                      <a:pt x="29" y="51"/>
                      <a:pt x="29" y="51"/>
                      <a:pt x="29" y="51"/>
                    </a:cubicBezTo>
                    <a:cubicBezTo>
                      <a:pt x="29" y="51"/>
                      <a:pt x="30" y="51"/>
                      <a:pt x="30" y="50"/>
                    </a:cubicBezTo>
                    <a:cubicBezTo>
                      <a:pt x="31" y="49"/>
                      <a:pt x="32" y="49"/>
                      <a:pt x="33" y="48"/>
                    </a:cubicBezTo>
                    <a:cubicBezTo>
                      <a:pt x="38" y="50"/>
                      <a:pt x="38" y="50"/>
                      <a:pt x="38" y="50"/>
                    </a:cubicBezTo>
                    <a:cubicBezTo>
                      <a:pt x="38" y="52"/>
                      <a:pt x="37" y="52"/>
                      <a:pt x="36" y="53"/>
                    </a:cubicBezTo>
                    <a:cubicBezTo>
                      <a:pt x="35" y="53"/>
                      <a:pt x="35" y="54"/>
                      <a:pt x="34" y="54"/>
                    </a:cubicBezTo>
                    <a:cubicBezTo>
                      <a:pt x="34" y="55"/>
                      <a:pt x="34" y="55"/>
                      <a:pt x="34" y="55"/>
                    </a:cubicBezTo>
                    <a:close/>
                    <a:moveTo>
                      <a:pt x="43" y="42"/>
                    </a:moveTo>
                    <a:cubicBezTo>
                      <a:pt x="39" y="37"/>
                      <a:pt x="39" y="37"/>
                      <a:pt x="39" y="37"/>
                    </a:cubicBezTo>
                    <a:cubicBezTo>
                      <a:pt x="41" y="36"/>
                      <a:pt x="42" y="35"/>
                      <a:pt x="44" y="33"/>
                    </a:cubicBezTo>
                    <a:cubicBezTo>
                      <a:pt x="48" y="38"/>
                      <a:pt x="48" y="38"/>
                      <a:pt x="48" y="38"/>
                    </a:cubicBezTo>
                    <a:cubicBezTo>
                      <a:pt x="46" y="40"/>
                      <a:pt x="45" y="40"/>
                      <a:pt x="43" y="42"/>
                    </a:cubicBezTo>
                    <a:close/>
                    <a:moveTo>
                      <a:pt x="45" y="31"/>
                    </a:moveTo>
                    <a:cubicBezTo>
                      <a:pt x="46" y="28"/>
                      <a:pt x="46" y="28"/>
                      <a:pt x="46" y="28"/>
                    </a:cubicBezTo>
                    <a:cubicBezTo>
                      <a:pt x="45" y="31"/>
                      <a:pt x="45" y="31"/>
                      <a:pt x="45" y="31"/>
                    </a:cubicBezTo>
                    <a:cubicBezTo>
                      <a:pt x="44" y="31"/>
                      <a:pt x="42" y="30"/>
                      <a:pt x="40" y="29"/>
                    </a:cubicBezTo>
                    <a:cubicBezTo>
                      <a:pt x="40" y="28"/>
                      <a:pt x="40" y="28"/>
                      <a:pt x="39" y="27"/>
                    </a:cubicBezTo>
                    <a:cubicBezTo>
                      <a:pt x="44" y="24"/>
                      <a:pt x="44" y="24"/>
                      <a:pt x="44" y="24"/>
                    </a:cubicBezTo>
                    <a:cubicBezTo>
                      <a:pt x="44" y="24"/>
                      <a:pt x="44" y="24"/>
                      <a:pt x="44" y="24"/>
                    </a:cubicBezTo>
                    <a:cubicBezTo>
                      <a:pt x="45" y="25"/>
                      <a:pt x="46" y="25"/>
                      <a:pt x="47" y="26"/>
                    </a:cubicBezTo>
                    <a:cubicBezTo>
                      <a:pt x="46" y="28"/>
                      <a:pt x="46" y="28"/>
                      <a:pt x="46" y="28"/>
                    </a:cubicBezTo>
                    <a:lnTo>
                      <a:pt x="45" y="31"/>
                    </a:lnTo>
                    <a:close/>
                    <a:moveTo>
                      <a:pt x="30" y="22"/>
                    </a:moveTo>
                    <a:cubicBezTo>
                      <a:pt x="28" y="22"/>
                      <a:pt x="27" y="22"/>
                      <a:pt x="25" y="21"/>
                    </a:cubicBezTo>
                    <a:cubicBezTo>
                      <a:pt x="29" y="16"/>
                      <a:pt x="29" y="16"/>
                      <a:pt x="29" y="16"/>
                    </a:cubicBezTo>
                    <a:cubicBezTo>
                      <a:pt x="29" y="16"/>
                      <a:pt x="31" y="16"/>
                      <a:pt x="32" y="16"/>
                    </a:cubicBezTo>
                    <a:cubicBezTo>
                      <a:pt x="33" y="22"/>
                      <a:pt x="33" y="22"/>
                      <a:pt x="33" y="22"/>
                    </a:cubicBezTo>
                    <a:cubicBezTo>
                      <a:pt x="32" y="22"/>
                      <a:pt x="31" y="22"/>
                      <a:pt x="30" y="22"/>
                    </a:cubicBezTo>
                    <a:close/>
                    <a:moveTo>
                      <a:pt x="13" y="20"/>
                    </a:moveTo>
                    <a:cubicBezTo>
                      <a:pt x="13" y="20"/>
                      <a:pt x="13" y="20"/>
                      <a:pt x="13" y="20"/>
                    </a:cubicBezTo>
                    <a:cubicBezTo>
                      <a:pt x="12" y="20"/>
                      <a:pt x="11" y="20"/>
                      <a:pt x="10" y="19"/>
                    </a:cubicBezTo>
                    <a:cubicBezTo>
                      <a:pt x="13" y="14"/>
                      <a:pt x="13" y="14"/>
                      <a:pt x="13" y="14"/>
                    </a:cubicBezTo>
                    <a:cubicBezTo>
                      <a:pt x="13" y="14"/>
                      <a:pt x="14" y="13"/>
                      <a:pt x="15" y="13"/>
                    </a:cubicBezTo>
                    <a:cubicBezTo>
                      <a:pt x="15" y="13"/>
                      <a:pt x="15" y="13"/>
                      <a:pt x="15" y="13"/>
                    </a:cubicBezTo>
                    <a:cubicBezTo>
                      <a:pt x="18" y="18"/>
                      <a:pt x="18" y="18"/>
                      <a:pt x="18" y="18"/>
                    </a:cubicBezTo>
                    <a:cubicBezTo>
                      <a:pt x="18" y="18"/>
                      <a:pt x="18" y="18"/>
                      <a:pt x="18" y="18"/>
                    </a:cubicBezTo>
                    <a:cubicBezTo>
                      <a:pt x="16" y="19"/>
                      <a:pt x="15" y="20"/>
                      <a:pt x="13" y="20"/>
                    </a:cubicBezTo>
                    <a:close/>
                    <a:moveTo>
                      <a:pt x="3" y="8"/>
                    </a:moveTo>
                    <a:cubicBezTo>
                      <a:pt x="2" y="7"/>
                      <a:pt x="1" y="5"/>
                      <a:pt x="0" y="5"/>
                    </a:cubicBezTo>
                    <a:cubicBezTo>
                      <a:pt x="4" y="0"/>
                      <a:pt x="4" y="0"/>
                      <a:pt x="4" y="0"/>
                    </a:cubicBezTo>
                    <a:cubicBezTo>
                      <a:pt x="5" y="1"/>
                      <a:pt x="7" y="3"/>
                      <a:pt x="8" y="5"/>
                    </a:cubicBezTo>
                    <a:lnTo>
                      <a:pt x="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2" name="îSlîde">
                <a:extLst>
                  <a:ext uri="{FF2B5EF4-FFF2-40B4-BE49-F238E27FC236}">
                    <a16:creationId xmlns:a16="http://schemas.microsoft.com/office/drawing/2014/main" xmlns="" id="{3B1A46FF-F775-426A-9DB9-46016B48DD7E}"/>
                  </a:ext>
                </a:extLst>
              </p:cNvPr>
              <p:cNvSpPr/>
              <p:nvPr/>
            </p:nvSpPr>
            <p:spPr bwMode="auto">
              <a:xfrm>
                <a:off x="6842125" y="3694113"/>
                <a:ext cx="989013" cy="633413"/>
              </a:xfrm>
              <a:custGeom>
                <a:avLst/>
                <a:gdLst>
                  <a:gd name="T0" fmla="*/ 342 w 461"/>
                  <a:gd name="T1" fmla="*/ 287 h 296"/>
                  <a:gd name="T2" fmla="*/ 334 w 461"/>
                  <a:gd name="T3" fmla="*/ 284 h 296"/>
                  <a:gd name="T4" fmla="*/ 361 w 461"/>
                  <a:gd name="T5" fmla="*/ 286 h 296"/>
                  <a:gd name="T6" fmla="*/ 370 w 461"/>
                  <a:gd name="T7" fmla="*/ 285 h 296"/>
                  <a:gd name="T8" fmla="*/ 315 w 461"/>
                  <a:gd name="T9" fmla="*/ 283 h 296"/>
                  <a:gd name="T10" fmla="*/ 270 w 461"/>
                  <a:gd name="T11" fmla="*/ 270 h 296"/>
                  <a:gd name="T12" fmla="*/ 301 w 461"/>
                  <a:gd name="T13" fmla="*/ 260 h 296"/>
                  <a:gd name="T14" fmla="*/ 323 w 461"/>
                  <a:gd name="T15" fmla="*/ 264 h 296"/>
                  <a:gd name="T16" fmla="*/ 283 w 461"/>
                  <a:gd name="T17" fmla="*/ 260 h 296"/>
                  <a:gd name="T18" fmla="*/ 276 w 461"/>
                  <a:gd name="T19" fmla="*/ 256 h 296"/>
                  <a:gd name="T20" fmla="*/ 412 w 461"/>
                  <a:gd name="T21" fmla="*/ 259 h 296"/>
                  <a:gd name="T22" fmla="*/ 267 w 461"/>
                  <a:gd name="T23" fmla="*/ 251 h 296"/>
                  <a:gd name="T24" fmla="*/ 421 w 461"/>
                  <a:gd name="T25" fmla="*/ 249 h 296"/>
                  <a:gd name="T26" fmla="*/ 253 w 461"/>
                  <a:gd name="T27" fmla="*/ 237 h 296"/>
                  <a:gd name="T28" fmla="*/ 256 w 461"/>
                  <a:gd name="T29" fmla="*/ 216 h 296"/>
                  <a:gd name="T30" fmla="*/ 236 w 461"/>
                  <a:gd name="T31" fmla="*/ 221 h 296"/>
                  <a:gd name="T32" fmla="*/ 183 w 461"/>
                  <a:gd name="T33" fmla="*/ 215 h 296"/>
                  <a:gd name="T34" fmla="*/ 171 w 461"/>
                  <a:gd name="T35" fmla="*/ 219 h 296"/>
                  <a:gd name="T36" fmla="*/ 136 w 461"/>
                  <a:gd name="T37" fmla="*/ 216 h 296"/>
                  <a:gd name="T38" fmla="*/ 413 w 461"/>
                  <a:gd name="T39" fmla="*/ 210 h 296"/>
                  <a:gd name="T40" fmla="*/ 204 w 461"/>
                  <a:gd name="T41" fmla="*/ 209 h 296"/>
                  <a:gd name="T42" fmla="*/ 219 w 461"/>
                  <a:gd name="T43" fmla="*/ 214 h 296"/>
                  <a:gd name="T44" fmla="*/ 393 w 461"/>
                  <a:gd name="T45" fmla="*/ 197 h 296"/>
                  <a:gd name="T46" fmla="*/ 412 w 461"/>
                  <a:gd name="T47" fmla="*/ 193 h 296"/>
                  <a:gd name="T48" fmla="*/ 111 w 461"/>
                  <a:gd name="T49" fmla="*/ 196 h 296"/>
                  <a:gd name="T50" fmla="*/ 387 w 461"/>
                  <a:gd name="T51" fmla="*/ 196 h 296"/>
                  <a:gd name="T52" fmla="*/ 409 w 461"/>
                  <a:gd name="T53" fmla="*/ 194 h 296"/>
                  <a:gd name="T54" fmla="*/ 366 w 461"/>
                  <a:gd name="T55" fmla="*/ 191 h 296"/>
                  <a:gd name="T56" fmla="*/ 371 w 461"/>
                  <a:gd name="T57" fmla="*/ 192 h 296"/>
                  <a:gd name="T58" fmla="*/ 355 w 461"/>
                  <a:gd name="T59" fmla="*/ 182 h 296"/>
                  <a:gd name="T60" fmla="*/ 67 w 461"/>
                  <a:gd name="T61" fmla="*/ 161 h 296"/>
                  <a:gd name="T62" fmla="*/ 360 w 461"/>
                  <a:gd name="T63" fmla="*/ 163 h 296"/>
                  <a:gd name="T64" fmla="*/ 59 w 461"/>
                  <a:gd name="T65" fmla="*/ 153 h 296"/>
                  <a:gd name="T66" fmla="*/ 353 w 461"/>
                  <a:gd name="T67" fmla="*/ 140 h 296"/>
                  <a:gd name="T68" fmla="*/ 343 w 461"/>
                  <a:gd name="T69" fmla="*/ 138 h 296"/>
                  <a:gd name="T70" fmla="*/ 57 w 461"/>
                  <a:gd name="T71" fmla="*/ 133 h 296"/>
                  <a:gd name="T72" fmla="*/ 369 w 461"/>
                  <a:gd name="T73" fmla="*/ 129 h 296"/>
                  <a:gd name="T74" fmla="*/ 364 w 461"/>
                  <a:gd name="T75" fmla="*/ 115 h 296"/>
                  <a:gd name="T76" fmla="*/ 42 w 461"/>
                  <a:gd name="T77" fmla="*/ 108 h 296"/>
                  <a:gd name="T78" fmla="*/ 379 w 461"/>
                  <a:gd name="T79" fmla="*/ 96 h 296"/>
                  <a:gd name="T80" fmla="*/ 382 w 461"/>
                  <a:gd name="T81" fmla="*/ 93 h 296"/>
                  <a:gd name="T82" fmla="*/ 388 w 461"/>
                  <a:gd name="T83" fmla="*/ 92 h 296"/>
                  <a:gd name="T84" fmla="*/ 429 w 461"/>
                  <a:gd name="T85" fmla="*/ 85 h 296"/>
                  <a:gd name="T86" fmla="*/ 28 w 461"/>
                  <a:gd name="T87" fmla="*/ 82 h 296"/>
                  <a:gd name="T88" fmla="*/ 441 w 461"/>
                  <a:gd name="T89" fmla="*/ 80 h 296"/>
                  <a:gd name="T90" fmla="*/ 411 w 461"/>
                  <a:gd name="T91" fmla="*/ 67 h 296"/>
                  <a:gd name="T92" fmla="*/ 460 w 461"/>
                  <a:gd name="T93" fmla="*/ 66 h 296"/>
                  <a:gd name="T94" fmla="*/ 25 w 461"/>
                  <a:gd name="T95" fmla="*/ 67 h 296"/>
                  <a:gd name="T96" fmla="*/ 402 w 461"/>
                  <a:gd name="T97" fmla="*/ 52 h 296"/>
                  <a:gd name="T98" fmla="*/ 18 w 461"/>
                  <a:gd name="T99" fmla="*/ 52 h 296"/>
                  <a:gd name="T100" fmla="*/ 456 w 461"/>
                  <a:gd name="T101" fmla="*/ 55 h 296"/>
                  <a:gd name="T102" fmla="*/ 14 w 461"/>
                  <a:gd name="T103" fmla="*/ 46 h 296"/>
                  <a:gd name="T104" fmla="*/ 455 w 461"/>
                  <a:gd name="T105" fmla="*/ 38 h 296"/>
                  <a:gd name="T106" fmla="*/ 1 w 461"/>
                  <a:gd name="T107" fmla="*/ 35 h 296"/>
                  <a:gd name="T108" fmla="*/ 428 w 461"/>
                  <a:gd name="T109" fmla="*/ 17 h 296"/>
                  <a:gd name="T110" fmla="*/ 430 w 461"/>
                  <a:gd name="T111" fmla="*/ 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1" h="296">
                    <a:moveTo>
                      <a:pt x="374" y="296"/>
                    </a:moveTo>
                    <a:cubicBezTo>
                      <a:pt x="374" y="290"/>
                      <a:pt x="374" y="290"/>
                      <a:pt x="374" y="290"/>
                    </a:cubicBezTo>
                    <a:cubicBezTo>
                      <a:pt x="375" y="290"/>
                      <a:pt x="376" y="290"/>
                      <a:pt x="377" y="289"/>
                    </a:cubicBezTo>
                    <a:cubicBezTo>
                      <a:pt x="381" y="293"/>
                      <a:pt x="381" y="293"/>
                      <a:pt x="381" y="293"/>
                    </a:cubicBezTo>
                    <a:cubicBezTo>
                      <a:pt x="379" y="296"/>
                      <a:pt x="376" y="296"/>
                      <a:pt x="374" y="296"/>
                    </a:cubicBezTo>
                    <a:close/>
                    <a:moveTo>
                      <a:pt x="346" y="293"/>
                    </a:moveTo>
                    <a:cubicBezTo>
                      <a:pt x="345" y="293"/>
                      <a:pt x="344" y="293"/>
                      <a:pt x="342" y="293"/>
                    </a:cubicBezTo>
                    <a:cubicBezTo>
                      <a:pt x="342" y="287"/>
                      <a:pt x="342" y="287"/>
                      <a:pt x="342" y="287"/>
                    </a:cubicBezTo>
                    <a:cubicBezTo>
                      <a:pt x="344" y="287"/>
                      <a:pt x="345" y="287"/>
                      <a:pt x="346" y="287"/>
                    </a:cubicBezTo>
                    <a:cubicBezTo>
                      <a:pt x="347" y="287"/>
                      <a:pt x="347" y="287"/>
                      <a:pt x="348" y="287"/>
                    </a:cubicBezTo>
                    <a:cubicBezTo>
                      <a:pt x="348" y="293"/>
                      <a:pt x="348" y="293"/>
                      <a:pt x="348" y="293"/>
                    </a:cubicBezTo>
                    <a:cubicBezTo>
                      <a:pt x="348" y="293"/>
                      <a:pt x="347" y="293"/>
                      <a:pt x="346" y="293"/>
                    </a:cubicBezTo>
                    <a:close/>
                    <a:moveTo>
                      <a:pt x="330" y="288"/>
                    </a:moveTo>
                    <a:cubicBezTo>
                      <a:pt x="329" y="287"/>
                      <a:pt x="328" y="286"/>
                      <a:pt x="326" y="285"/>
                    </a:cubicBezTo>
                    <a:cubicBezTo>
                      <a:pt x="329" y="280"/>
                      <a:pt x="329" y="280"/>
                      <a:pt x="329" y="280"/>
                    </a:cubicBezTo>
                    <a:cubicBezTo>
                      <a:pt x="332" y="281"/>
                      <a:pt x="333" y="283"/>
                      <a:pt x="334" y="284"/>
                    </a:cubicBezTo>
                    <a:lnTo>
                      <a:pt x="330" y="288"/>
                    </a:lnTo>
                    <a:close/>
                    <a:moveTo>
                      <a:pt x="361" y="286"/>
                    </a:moveTo>
                    <a:cubicBezTo>
                      <a:pt x="355" y="284"/>
                      <a:pt x="355" y="284"/>
                      <a:pt x="355" y="284"/>
                    </a:cubicBezTo>
                    <a:cubicBezTo>
                      <a:pt x="355" y="284"/>
                      <a:pt x="355" y="284"/>
                      <a:pt x="355" y="284"/>
                    </a:cubicBezTo>
                    <a:cubicBezTo>
                      <a:pt x="356" y="282"/>
                      <a:pt x="356" y="280"/>
                      <a:pt x="357" y="279"/>
                    </a:cubicBezTo>
                    <a:cubicBezTo>
                      <a:pt x="362" y="281"/>
                      <a:pt x="362" y="281"/>
                      <a:pt x="362" y="281"/>
                    </a:cubicBezTo>
                    <a:cubicBezTo>
                      <a:pt x="362" y="282"/>
                      <a:pt x="361" y="283"/>
                      <a:pt x="361" y="285"/>
                    </a:cubicBezTo>
                    <a:cubicBezTo>
                      <a:pt x="361" y="285"/>
                      <a:pt x="361" y="286"/>
                      <a:pt x="361" y="286"/>
                    </a:cubicBezTo>
                    <a:close/>
                    <a:moveTo>
                      <a:pt x="370" y="286"/>
                    </a:moveTo>
                    <a:cubicBezTo>
                      <a:pt x="364" y="286"/>
                      <a:pt x="364" y="286"/>
                      <a:pt x="364" y="286"/>
                    </a:cubicBezTo>
                    <a:cubicBezTo>
                      <a:pt x="365" y="285"/>
                      <a:pt x="365" y="285"/>
                      <a:pt x="365" y="284"/>
                    </a:cubicBezTo>
                    <a:cubicBezTo>
                      <a:pt x="365" y="283"/>
                      <a:pt x="365" y="283"/>
                      <a:pt x="365" y="282"/>
                    </a:cubicBezTo>
                    <a:cubicBezTo>
                      <a:pt x="365" y="281"/>
                      <a:pt x="365" y="281"/>
                      <a:pt x="365" y="280"/>
                    </a:cubicBezTo>
                    <a:cubicBezTo>
                      <a:pt x="370" y="280"/>
                      <a:pt x="370" y="280"/>
                      <a:pt x="370" y="280"/>
                    </a:cubicBezTo>
                    <a:cubicBezTo>
                      <a:pt x="370" y="280"/>
                      <a:pt x="371" y="281"/>
                      <a:pt x="371" y="282"/>
                    </a:cubicBezTo>
                    <a:cubicBezTo>
                      <a:pt x="371" y="283"/>
                      <a:pt x="370" y="284"/>
                      <a:pt x="370" y="285"/>
                    </a:cubicBezTo>
                    <a:cubicBezTo>
                      <a:pt x="370" y="285"/>
                      <a:pt x="370" y="286"/>
                      <a:pt x="370" y="286"/>
                    </a:cubicBezTo>
                    <a:close/>
                    <a:moveTo>
                      <a:pt x="315" y="283"/>
                    </a:moveTo>
                    <a:cubicBezTo>
                      <a:pt x="314" y="282"/>
                      <a:pt x="314" y="282"/>
                      <a:pt x="314" y="281"/>
                    </a:cubicBezTo>
                    <a:cubicBezTo>
                      <a:pt x="314" y="279"/>
                      <a:pt x="315" y="277"/>
                      <a:pt x="318" y="275"/>
                    </a:cubicBezTo>
                    <a:cubicBezTo>
                      <a:pt x="322" y="279"/>
                      <a:pt x="322" y="279"/>
                      <a:pt x="322" y="279"/>
                    </a:cubicBezTo>
                    <a:cubicBezTo>
                      <a:pt x="320" y="280"/>
                      <a:pt x="320" y="281"/>
                      <a:pt x="320" y="281"/>
                    </a:cubicBezTo>
                    <a:cubicBezTo>
                      <a:pt x="320" y="281"/>
                      <a:pt x="320" y="280"/>
                      <a:pt x="320" y="280"/>
                    </a:cubicBezTo>
                    <a:lnTo>
                      <a:pt x="315" y="283"/>
                    </a:lnTo>
                    <a:close/>
                    <a:moveTo>
                      <a:pt x="385" y="281"/>
                    </a:moveTo>
                    <a:cubicBezTo>
                      <a:pt x="379" y="280"/>
                      <a:pt x="379" y="280"/>
                      <a:pt x="379" y="280"/>
                    </a:cubicBezTo>
                    <a:cubicBezTo>
                      <a:pt x="380" y="278"/>
                      <a:pt x="380" y="276"/>
                      <a:pt x="380" y="274"/>
                    </a:cubicBezTo>
                    <a:cubicBezTo>
                      <a:pt x="386" y="275"/>
                      <a:pt x="386" y="275"/>
                      <a:pt x="386" y="275"/>
                    </a:cubicBezTo>
                    <a:cubicBezTo>
                      <a:pt x="386" y="277"/>
                      <a:pt x="385" y="279"/>
                      <a:pt x="385" y="281"/>
                    </a:cubicBezTo>
                    <a:close/>
                    <a:moveTo>
                      <a:pt x="275" y="274"/>
                    </a:moveTo>
                    <a:cubicBezTo>
                      <a:pt x="274" y="274"/>
                      <a:pt x="273" y="274"/>
                      <a:pt x="272" y="272"/>
                    </a:cubicBezTo>
                    <a:cubicBezTo>
                      <a:pt x="271" y="272"/>
                      <a:pt x="270" y="271"/>
                      <a:pt x="270" y="270"/>
                    </a:cubicBezTo>
                    <a:cubicBezTo>
                      <a:pt x="276" y="268"/>
                      <a:pt x="276" y="268"/>
                      <a:pt x="276" y="268"/>
                    </a:cubicBezTo>
                    <a:cubicBezTo>
                      <a:pt x="276" y="268"/>
                      <a:pt x="276" y="269"/>
                      <a:pt x="276" y="269"/>
                    </a:cubicBezTo>
                    <a:cubicBezTo>
                      <a:pt x="276" y="269"/>
                      <a:pt x="276" y="269"/>
                      <a:pt x="276" y="269"/>
                    </a:cubicBezTo>
                    <a:cubicBezTo>
                      <a:pt x="279" y="273"/>
                      <a:pt x="279" y="273"/>
                      <a:pt x="279" y="273"/>
                    </a:cubicBezTo>
                    <a:cubicBezTo>
                      <a:pt x="278" y="274"/>
                      <a:pt x="277" y="274"/>
                      <a:pt x="275" y="274"/>
                    </a:cubicBezTo>
                    <a:close/>
                    <a:moveTo>
                      <a:pt x="303" y="268"/>
                    </a:moveTo>
                    <a:cubicBezTo>
                      <a:pt x="302" y="268"/>
                      <a:pt x="300" y="267"/>
                      <a:pt x="298" y="265"/>
                    </a:cubicBezTo>
                    <a:cubicBezTo>
                      <a:pt x="301" y="260"/>
                      <a:pt x="301" y="260"/>
                      <a:pt x="301" y="260"/>
                    </a:cubicBezTo>
                    <a:cubicBezTo>
                      <a:pt x="303" y="261"/>
                      <a:pt x="304" y="262"/>
                      <a:pt x="306" y="263"/>
                    </a:cubicBezTo>
                    <a:lnTo>
                      <a:pt x="303" y="268"/>
                    </a:lnTo>
                    <a:close/>
                    <a:moveTo>
                      <a:pt x="318" y="267"/>
                    </a:moveTo>
                    <a:cubicBezTo>
                      <a:pt x="318" y="267"/>
                      <a:pt x="317" y="267"/>
                      <a:pt x="317" y="267"/>
                    </a:cubicBezTo>
                    <a:cubicBezTo>
                      <a:pt x="317" y="267"/>
                      <a:pt x="317" y="267"/>
                      <a:pt x="317" y="267"/>
                    </a:cubicBezTo>
                    <a:cubicBezTo>
                      <a:pt x="314" y="262"/>
                      <a:pt x="314" y="262"/>
                      <a:pt x="314" y="262"/>
                    </a:cubicBezTo>
                    <a:cubicBezTo>
                      <a:pt x="315" y="261"/>
                      <a:pt x="316" y="261"/>
                      <a:pt x="318" y="261"/>
                    </a:cubicBezTo>
                    <a:cubicBezTo>
                      <a:pt x="320" y="261"/>
                      <a:pt x="322" y="262"/>
                      <a:pt x="323" y="264"/>
                    </a:cubicBezTo>
                    <a:lnTo>
                      <a:pt x="318" y="267"/>
                    </a:lnTo>
                    <a:close/>
                    <a:moveTo>
                      <a:pt x="391" y="267"/>
                    </a:moveTo>
                    <a:cubicBezTo>
                      <a:pt x="388" y="263"/>
                      <a:pt x="388" y="263"/>
                      <a:pt x="388" y="263"/>
                    </a:cubicBezTo>
                    <a:cubicBezTo>
                      <a:pt x="389" y="261"/>
                      <a:pt x="391" y="260"/>
                      <a:pt x="393" y="259"/>
                    </a:cubicBezTo>
                    <a:cubicBezTo>
                      <a:pt x="396" y="264"/>
                      <a:pt x="396" y="264"/>
                      <a:pt x="396" y="264"/>
                    </a:cubicBezTo>
                    <a:cubicBezTo>
                      <a:pt x="394" y="265"/>
                      <a:pt x="393" y="266"/>
                      <a:pt x="391" y="267"/>
                    </a:cubicBezTo>
                    <a:close/>
                    <a:moveTo>
                      <a:pt x="287" y="264"/>
                    </a:moveTo>
                    <a:cubicBezTo>
                      <a:pt x="283" y="260"/>
                      <a:pt x="283" y="260"/>
                      <a:pt x="283" y="260"/>
                    </a:cubicBezTo>
                    <a:cubicBezTo>
                      <a:pt x="284" y="258"/>
                      <a:pt x="286" y="256"/>
                      <a:pt x="288" y="255"/>
                    </a:cubicBezTo>
                    <a:cubicBezTo>
                      <a:pt x="290" y="261"/>
                      <a:pt x="290" y="261"/>
                      <a:pt x="290" y="261"/>
                    </a:cubicBezTo>
                    <a:cubicBezTo>
                      <a:pt x="289" y="261"/>
                      <a:pt x="288" y="263"/>
                      <a:pt x="287" y="264"/>
                    </a:cubicBezTo>
                    <a:close/>
                    <a:moveTo>
                      <a:pt x="272" y="260"/>
                    </a:moveTo>
                    <a:cubicBezTo>
                      <a:pt x="269" y="260"/>
                      <a:pt x="269" y="260"/>
                      <a:pt x="269" y="260"/>
                    </a:cubicBezTo>
                    <a:cubicBezTo>
                      <a:pt x="267" y="259"/>
                      <a:pt x="267" y="259"/>
                      <a:pt x="267" y="259"/>
                    </a:cubicBezTo>
                    <a:cubicBezTo>
                      <a:pt x="268" y="256"/>
                      <a:pt x="270" y="254"/>
                      <a:pt x="272" y="254"/>
                    </a:cubicBezTo>
                    <a:cubicBezTo>
                      <a:pt x="273" y="254"/>
                      <a:pt x="275" y="255"/>
                      <a:pt x="276" y="256"/>
                    </a:cubicBezTo>
                    <a:cubicBezTo>
                      <a:pt x="272" y="260"/>
                      <a:pt x="272" y="260"/>
                      <a:pt x="272" y="260"/>
                    </a:cubicBezTo>
                    <a:cubicBezTo>
                      <a:pt x="272" y="260"/>
                      <a:pt x="273" y="260"/>
                      <a:pt x="273" y="260"/>
                    </a:cubicBezTo>
                    <a:cubicBezTo>
                      <a:pt x="273" y="260"/>
                      <a:pt x="272" y="260"/>
                      <a:pt x="272" y="260"/>
                    </a:cubicBezTo>
                    <a:close/>
                    <a:moveTo>
                      <a:pt x="406" y="260"/>
                    </a:moveTo>
                    <a:cubicBezTo>
                      <a:pt x="405" y="255"/>
                      <a:pt x="405" y="255"/>
                      <a:pt x="405" y="255"/>
                    </a:cubicBezTo>
                    <a:cubicBezTo>
                      <a:pt x="406" y="254"/>
                      <a:pt x="408" y="254"/>
                      <a:pt x="410" y="254"/>
                    </a:cubicBezTo>
                    <a:cubicBezTo>
                      <a:pt x="410" y="254"/>
                      <a:pt x="410" y="254"/>
                      <a:pt x="410" y="254"/>
                    </a:cubicBezTo>
                    <a:cubicBezTo>
                      <a:pt x="412" y="259"/>
                      <a:pt x="412" y="259"/>
                      <a:pt x="412" y="259"/>
                    </a:cubicBezTo>
                    <a:cubicBezTo>
                      <a:pt x="411" y="259"/>
                      <a:pt x="411" y="259"/>
                      <a:pt x="411" y="259"/>
                    </a:cubicBezTo>
                    <a:cubicBezTo>
                      <a:pt x="409" y="260"/>
                      <a:pt x="408" y="260"/>
                      <a:pt x="406" y="260"/>
                    </a:cubicBezTo>
                    <a:close/>
                    <a:moveTo>
                      <a:pt x="261" y="253"/>
                    </a:moveTo>
                    <a:cubicBezTo>
                      <a:pt x="261" y="251"/>
                      <a:pt x="261" y="251"/>
                      <a:pt x="261" y="251"/>
                    </a:cubicBezTo>
                    <a:cubicBezTo>
                      <a:pt x="261" y="250"/>
                      <a:pt x="260" y="249"/>
                      <a:pt x="260" y="249"/>
                    </a:cubicBezTo>
                    <a:cubicBezTo>
                      <a:pt x="264" y="244"/>
                      <a:pt x="264" y="244"/>
                      <a:pt x="264" y="244"/>
                    </a:cubicBezTo>
                    <a:cubicBezTo>
                      <a:pt x="265" y="246"/>
                      <a:pt x="266" y="248"/>
                      <a:pt x="267" y="250"/>
                    </a:cubicBezTo>
                    <a:cubicBezTo>
                      <a:pt x="267" y="251"/>
                      <a:pt x="267" y="251"/>
                      <a:pt x="267" y="251"/>
                    </a:cubicBezTo>
                    <a:lnTo>
                      <a:pt x="261" y="253"/>
                    </a:lnTo>
                    <a:close/>
                    <a:moveTo>
                      <a:pt x="415" y="251"/>
                    </a:moveTo>
                    <a:cubicBezTo>
                      <a:pt x="415" y="250"/>
                      <a:pt x="415" y="250"/>
                      <a:pt x="415" y="250"/>
                    </a:cubicBezTo>
                    <a:cubicBezTo>
                      <a:pt x="415" y="250"/>
                      <a:pt x="414" y="249"/>
                      <a:pt x="414" y="247"/>
                    </a:cubicBezTo>
                    <a:cubicBezTo>
                      <a:pt x="414" y="246"/>
                      <a:pt x="414" y="245"/>
                      <a:pt x="414" y="244"/>
                    </a:cubicBezTo>
                    <a:cubicBezTo>
                      <a:pt x="420" y="245"/>
                      <a:pt x="420" y="245"/>
                      <a:pt x="420" y="245"/>
                    </a:cubicBezTo>
                    <a:cubicBezTo>
                      <a:pt x="419" y="246"/>
                      <a:pt x="419" y="246"/>
                      <a:pt x="419" y="246"/>
                    </a:cubicBezTo>
                    <a:cubicBezTo>
                      <a:pt x="420" y="247"/>
                      <a:pt x="421" y="248"/>
                      <a:pt x="421" y="249"/>
                    </a:cubicBezTo>
                    <a:lnTo>
                      <a:pt x="415" y="251"/>
                    </a:lnTo>
                    <a:close/>
                    <a:moveTo>
                      <a:pt x="253" y="237"/>
                    </a:moveTo>
                    <a:cubicBezTo>
                      <a:pt x="253" y="237"/>
                      <a:pt x="253" y="236"/>
                      <a:pt x="253" y="236"/>
                    </a:cubicBezTo>
                    <a:cubicBezTo>
                      <a:pt x="253" y="234"/>
                      <a:pt x="254" y="232"/>
                      <a:pt x="256" y="232"/>
                    </a:cubicBezTo>
                    <a:cubicBezTo>
                      <a:pt x="261" y="232"/>
                      <a:pt x="261" y="232"/>
                      <a:pt x="261" y="232"/>
                    </a:cubicBezTo>
                    <a:cubicBezTo>
                      <a:pt x="261" y="234"/>
                      <a:pt x="260" y="236"/>
                      <a:pt x="258" y="237"/>
                    </a:cubicBezTo>
                    <a:cubicBezTo>
                      <a:pt x="259" y="237"/>
                      <a:pt x="259" y="236"/>
                      <a:pt x="259" y="236"/>
                    </a:cubicBezTo>
                    <a:lnTo>
                      <a:pt x="253" y="237"/>
                    </a:lnTo>
                    <a:close/>
                    <a:moveTo>
                      <a:pt x="415" y="233"/>
                    </a:moveTo>
                    <a:cubicBezTo>
                      <a:pt x="415" y="232"/>
                      <a:pt x="415" y="230"/>
                      <a:pt x="415" y="228"/>
                    </a:cubicBezTo>
                    <a:cubicBezTo>
                      <a:pt x="421" y="227"/>
                      <a:pt x="421" y="227"/>
                      <a:pt x="421" y="227"/>
                    </a:cubicBezTo>
                    <a:cubicBezTo>
                      <a:pt x="421" y="229"/>
                      <a:pt x="421" y="231"/>
                      <a:pt x="421" y="233"/>
                    </a:cubicBezTo>
                    <a:lnTo>
                      <a:pt x="415" y="233"/>
                    </a:lnTo>
                    <a:close/>
                    <a:moveTo>
                      <a:pt x="259" y="223"/>
                    </a:moveTo>
                    <a:cubicBezTo>
                      <a:pt x="254" y="220"/>
                      <a:pt x="254" y="220"/>
                      <a:pt x="254" y="220"/>
                    </a:cubicBezTo>
                    <a:cubicBezTo>
                      <a:pt x="255" y="219"/>
                      <a:pt x="256" y="217"/>
                      <a:pt x="256" y="216"/>
                    </a:cubicBezTo>
                    <a:cubicBezTo>
                      <a:pt x="262" y="217"/>
                      <a:pt x="262" y="217"/>
                      <a:pt x="262" y="217"/>
                    </a:cubicBezTo>
                    <a:cubicBezTo>
                      <a:pt x="261" y="219"/>
                      <a:pt x="260" y="221"/>
                      <a:pt x="259" y="223"/>
                    </a:cubicBezTo>
                    <a:close/>
                    <a:moveTo>
                      <a:pt x="154" y="222"/>
                    </a:moveTo>
                    <a:cubicBezTo>
                      <a:pt x="152" y="222"/>
                      <a:pt x="150" y="222"/>
                      <a:pt x="147" y="221"/>
                    </a:cubicBezTo>
                    <a:cubicBezTo>
                      <a:pt x="149" y="216"/>
                      <a:pt x="149" y="216"/>
                      <a:pt x="149" y="216"/>
                    </a:cubicBezTo>
                    <a:cubicBezTo>
                      <a:pt x="151" y="216"/>
                      <a:pt x="152" y="217"/>
                      <a:pt x="154" y="217"/>
                    </a:cubicBezTo>
                    <a:cubicBezTo>
                      <a:pt x="154" y="222"/>
                      <a:pt x="154" y="222"/>
                      <a:pt x="154" y="222"/>
                    </a:cubicBezTo>
                    <a:close/>
                    <a:moveTo>
                      <a:pt x="236" y="221"/>
                    </a:moveTo>
                    <a:cubicBezTo>
                      <a:pt x="234" y="221"/>
                      <a:pt x="232" y="221"/>
                      <a:pt x="230" y="220"/>
                    </a:cubicBezTo>
                    <a:cubicBezTo>
                      <a:pt x="232" y="215"/>
                      <a:pt x="232" y="215"/>
                      <a:pt x="232" y="215"/>
                    </a:cubicBezTo>
                    <a:cubicBezTo>
                      <a:pt x="234" y="215"/>
                      <a:pt x="235" y="216"/>
                      <a:pt x="237" y="216"/>
                    </a:cubicBezTo>
                    <a:lnTo>
                      <a:pt x="236" y="221"/>
                    </a:lnTo>
                    <a:close/>
                    <a:moveTo>
                      <a:pt x="183" y="221"/>
                    </a:moveTo>
                    <a:cubicBezTo>
                      <a:pt x="183" y="221"/>
                      <a:pt x="183" y="221"/>
                      <a:pt x="183" y="221"/>
                    </a:cubicBezTo>
                    <a:cubicBezTo>
                      <a:pt x="183" y="215"/>
                      <a:pt x="183" y="215"/>
                      <a:pt x="183" y="215"/>
                    </a:cubicBezTo>
                    <a:cubicBezTo>
                      <a:pt x="183" y="215"/>
                      <a:pt x="183" y="215"/>
                      <a:pt x="183" y="215"/>
                    </a:cubicBezTo>
                    <a:cubicBezTo>
                      <a:pt x="185" y="215"/>
                      <a:pt x="186" y="214"/>
                      <a:pt x="187" y="214"/>
                    </a:cubicBezTo>
                    <a:cubicBezTo>
                      <a:pt x="190" y="219"/>
                      <a:pt x="190" y="219"/>
                      <a:pt x="190" y="219"/>
                    </a:cubicBezTo>
                    <a:cubicBezTo>
                      <a:pt x="188" y="220"/>
                      <a:pt x="186" y="221"/>
                      <a:pt x="183" y="221"/>
                    </a:cubicBezTo>
                    <a:close/>
                    <a:moveTo>
                      <a:pt x="166" y="220"/>
                    </a:moveTo>
                    <a:cubicBezTo>
                      <a:pt x="165" y="214"/>
                      <a:pt x="165" y="214"/>
                      <a:pt x="165" y="214"/>
                    </a:cubicBezTo>
                    <a:cubicBezTo>
                      <a:pt x="167" y="214"/>
                      <a:pt x="169" y="213"/>
                      <a:pt x="171" y="213"/>
                    </a:cubicBezTo>
                    <a:cubicBezTo>
                      <a:pt x="171" y="213"/>
                      <a:pt x="171" y="213"/>
                      <a:pt x="171" y="213"/>
                    </a:cubicBezTo>
                    <a:cubicBezTo>
                      <a:pt x="171" y="219"/>
                      <a:pt x="171" y="219"/>
                      <a:pt x="171" y="219"/>
                    </a:cubicBezTo>
                    <a:cubicBezTo>
                      <a:pt x="171" y="219"/>
                      <a:pt x="171" y="219"/>
                      <a:pt x="171" y="219"/>
                    </a:cubicBezTo>
                    <a:cubicBezTo>
                      <a:pt x="169" y="219"/>
                      <a:pt x="167" y="219"/>
                      <a:pt x="166" y="220"/>
                    </a:cubicBezTo>
                    <a:close/>
                    <a:moveTo>
                      <a:pt x="249" y="217"/>
                    </a:moveTo>
                    <a:cubicBezTo>
                      <a:pt x="245" y="213"/>
                      <a:pt x="245" y="213"/>
                      <a:pt x="245" y="213"/>
                    </a:cubicBezTo>
                    <a:cubicBezTo>
                      <a:pt x="247" y="210"/>
                      <a:pt x="249" y="209"/>
                      <a:pt x="250" y="208"/>
                    </a:cubicBezTo>
                    <a:cubicBezTo>
                      <a:pt x="253" y="213"/>
                      <a:pt x="253" y="213"/>
                      <a:pt x="253" y="213"/>
                    </a:cubicBezTo>
                    <a:cubicBezTo>
                      <a:pt x="252" y="214"/>
                      <a:pt x="251" y="215"/>
                      <a:pt x="249" y="217"/>
                    </a:cubicBezTo>
                    <a:close/>
                    <a:moveTo>
                      <a:pt x="136" y="216"/>
                    </a:moveTo>
                    <a:cubicBezTo>
                      <a:pt x="135" y="216"/>
                      <a:pt x="135" y="216"/>
                      <a:pt x="135" y="216"/>
                    </a:cubicBezTo>
                    <a:cubicBezTo>
                      <a:pt x="134" y="215"/>
                      <a:pt x="133" y="214"/>
                      <a:pt x="132" y="214"/>
                    </a:cubicBezTo>
                    <a:cubicBezTo>
                      <a:pt x="133" y="208"/>
                      <a:pt x="133" y="208"/>
                      <a:pt x="133" y="208"/>
                    </a:cubicBezTo>
                    <a:cubicBezTo>
                      <a:pt x="135" y="209"/>
                      <a:pt x="137" y="210"/>
                      <a:pt x="138" y="211"/>
                    </a:cubicBezTo>
                    <a:cubicBezTo>
                      <a:pt x="139" y="211"/>
                      <a:pt x="139" y="211"/>
                      <a:pt x="139" y="211"/>
                    </a:cubicBezTo>
                    <a:lnTo>
                      <a:pt x="136" y="216"/>
                    </a:lnTo>
                    <a:close/>
                    <a:moveTo>
                      <a:pt x="413" y="216"/>
                    </a:moveTo>
                    <a:cubicBezTo>
                      <a:pt x="413" y="214"/>
                      <a:pt x="413" y="212"/>
                      <a:pt x="413" y="210"/>
                    </a:cubicBezTo>
                    <a:cubicBezTo>
                      <a:pt x="418" y="210"/>
                      <a:pt x="418" y="210"/>
                      <a:pt x="418" y="210"/>
                    </a:cubicBezTo>
                    <a:cubicBezTo>
                      <a:pt x="419" y="212"/>
                      <a:pt x="419" y="214"/>
                      <a:pt x="419" y="215"/>
                    </a:cubicBezTo>
                    <a:lnTo>
                      <a:pt x="413" y="216"/>
                    </a:lnTo>
                    <a:close/>
                    <a:moveTo>
                      <a:pt x="204" y="215"/>
                    </a:moveTo>
                    <a:cubicBezTo>
                      <a:pt x="203" y="215"/>
                      <a:pt x="203" y="215"/>
                      <a:pt x="203" y="215"/>
                    </a:cubicBezTo>
                    <a:cubicBezTo>
                      <a:pt x="201" y="214"/>
                      <a:pt x="200" y="214"/>
                      <a:pt x="199" y="214"/>
                    </a:cubicBezTo>
                    <a:cubicBezTo>
                      <a:pt x="198" y="208"/>
                      <a:pt x="198" y="208"/>
                      <a:pt x="198" y="208"/>
                    </a:cubicBezTo>
                    <a:cubicBezTo>
                      <a:pt x="200" y="208"/>
                      <a:pt x="202" y="208"/>
                      <a:pt x="204" y="209"/>
                    </a:cubicBezTo>
                    <a:cubicBezTo>
                      <a:pt x="205" y="209"/>
                      <a:pt x="205" y="209"/>
                      <a:pt x="205" y="209"/>
                    </a:cubicBezTo>
                    <a:lnTo>
                      <a:pt x="204" y="215"/>
                    </a:lnTo>
                    <a:close/>
                    <a:moveTo>
                      <a:pt x="219" y="214"/>
                    </a:moveTo>
                    <a:cubicBezTo>
                      <a:pt x="217" y="213"/>
                      <a:pt x="217" y="212"/>
                      <a:pt x="216" y="212"/>
                    </a:cubicBezTo>
                    <a:cubicBezTo>
                      <a:pt x="215" y="207"/>
                      <a:pt x="215" y="207"/>
                      <a:pt x="215" y="207"/>
                    </a:cubicBezTo>
                    <a:cubicBezTo>
                      <a:pt x="215" y="207"/>
                      <a:pt x="216" y="207"/>
                      <a:pt x="216" y="207"/>
                    </a:cubicBezTo>
                    <a:cubicBezTo>
                      <a:pt x="219" y="207"/>
                      <a:pt x="220" y="208"/>
                      <a:pt x="222" y="209"/>
                    </a:cubicBezTo>
                    <a:lnTo>
                      <a:pt x="219" y="214"/>
                    </a:lnTo>
                    <a:close/>
                    <a:moveTo>
                      <a:pt x="120" y="210"/>
                    </a:moveTo>
                    <a:cubicBezTo>
                      <a:pt x="119" y="209"/>
                      <a:pt x="118" y="209"/>
                      <a:pt x="116" y="208"/>
                    </a:cubicBezTo>
                    <a:cubicBezTo>
                      <a:pt x="116" y="203"/>
                      <a:pt x="116" y="203"/>
                      <a:pt x="116" y="203"/>
                    </a:cubicBezTo>
                    <a:cubicBezTo>
                      <a:pt x="117" y="203"/>
                      <a:pt x="117" y="203"/>
                      <a:pt x="117" y="203"/>
                    </a:cubicBezTo>
                    <a:cubicBezTo>
                      <a:pt x="119" y="203"/>
                      <a:pt x="121" y="204"/>
                      <a:pt x="123" y="204"/>
                    </a:cubicBezTo>
                    <a:lnTo>
                      <a:pt x="120" y="210"/>
                    </a:lnTo>
                    <a:close/>
                    <a:moveTo>
                      <a:pt x="395" y="202"/>
                    </a:moveTo>
                    <a:cubicBezTo>
                      <a:pt x="393" y="197"/>
                      <a:pt x="393" y="197"/>
                      <a:pt x="393" y="197"/>
                    </a:cubicBezTo>
                    <a:cubicBezTo>
                      <a:pt x="394" y="196"/>
                      <a:pt x="394" y="196"/>
                      <a:pt x="394" y="195"/>
                    </a:cubicBezTo>
                    <a:cubicBezTo>
                      <a:pt x="394" y="195"/>
                      <a:pt x="394" y="195"/>
                      <a:pt x="394" y="195"/>
                    </a:cubicBezTo>
                    <a:cubicBezTo>
                      <a:pt x="394" y="194"/>
                      <a:pt x="394" y="194"/>
                      <a:pt x="395" y="193"/>
                    </a:cubicBezTo>
                    <a:cubicBezTo>
                      <a:pt x="400" y="196"/>
                      <a:pt x="400" y="196"/>
                      <a:pt x="400" y="196"/>
                    </a:cubicBezTo>
                    <a:cubicBezTo>
                      <a:pt x="400" y="196"/>
                      <a:pt x="400" y="196"/>
                      <a:pt x="400" y="196"/>
                    </a:cubicBezTo>
                    <a:cubicBezTo>
                      <a:pt x="399" y="198"/>
                      <a:pt x="399" y="201"/>
                      <a:pt x="395" y="202"/>
                    </a:cubicBezTo>
                    <a:close/>
                    <a:moveTo>
                      <a:pt x="412" y="198"/>
                    </a:moveTo>
                    <a:cubicBezTo>
                      <a:pt x="412" y="193"/>
                      <a:pt x="412" y="193"/>
                      <a:pt x="412" y="193"/>
                    </a:cubicBezTo>
                    <a:cubicBezTo>
                      <a:pt x="417" y="192"/>
                      <a:pt x="417" y="192"/>
                      <a:pt x="417" y="192"/>
                    </a:cubicBezTo>
                    <a:cubicBezTo>
                      <a:pt x="418" y="198"/>
                      <a:pt x="418" y="198"/>
                      <a:pt x="418" y="198"/>
                    </a:cubicBezTo>
                    <a:lnTo>
                      <a:pt x="412" y="198"/>
                    </a:lnTo>
                    <a:close/>
                    <a:moveTo>
                      <a:pt x="106" y="198"/>
                    </a:moveTo>
                    <a:cubicBezTo>
                      <a:pt x="106" y="198"/>
                      <a:pt x="106" y="198"/>
                      <a:pt x="106" y="198"/>
                    </a:cubicBezTo>
                    <a:cubicBezTo>
                      <a:pt x="106" y="198"/>
                      <a:pt x="105" y="198"/>
                      <a:pt x="104" y="197"/>
                    </a:cubicBezTo>
                    <a:cubicBezTo>
                      <a:pt x="105" y="191"/>
                      <a:pt x="105" y="191"/>
                      <a:pt x="105" y="191"/>
                    </a:cubicBezTo>
                    <a:cubicBezTo>
                      <a:pt x="108" y="192"/>
                      <a:pt x="110" y="193"/>
                      <a:pt x="111" y="196"/>
                    </a:cubicBezTo>
                    <a:cubicBezTo>
                      <a:pt x="111" y="196"/>
                      <a:pt x="112" y="196"/>
                      <a:pt x="112" y="197"/>
                    </a:cubicBezTo>
                    <a:lnTo>
                      <a:pt x="106" y="198"/>
                    </a:lnTo>
                    <a:close/>
                    <a:moveTo>
                      <a:pt x="381" y="198"/>
                    </a:moveTo>
                    <a:cubicBezTo>
                      <a:pt x="381" y="198"/>
                      <a:pt x="381" y="197"/>
                      <a:pt x="381" y="197"/>
                    </a:cubicBezTo>
                    <a:cubicBezTo>
                      <a:pt x="381" y="196"/>
                      <a:pt x="380" y="194"/>
                      <a:pt x="379" y="193"/>
                    </a:cubicBezTo>
                    <a:cubicBezTo>
                      <a:pt x="384" y="190"/>
                      <a:pt x="384" y="190"/>
                      <a:pt x="384" y="190"/>
                    </a:cubicBezTo>
                    <a:cubicBezTo>
                      <a:pt x="385" y="191"/>
                      <a:pt x="386" y="193"/>
                      <a:pt x="387" y="195"/>
                    </a:cubicBezTo>
                    <a:cubicBezTo>
                      <a:pt x="387" y="196"/>
                      <a:pt x="387" y="196"/>
                      <a:pt x="387" y="196"/>
                    </a:cubicBezTo>
                    <a:lnTo>
                      <a:pt x="381" y="198"/>
                    </a:lnTo>
                    <a:close/>
                    <a:moveTo>
                      <a:pt x="92" y="194"/>
                    </a:moveTo>
                    <a:cubicBezTo>
                      <a:pt x="90" y="193"/>
                      <a:pt x="88" y="192"/>
                      <a:pt x="86" y="189"/>
                    </a:cubicBezTo>
                    <a:cubicBezTo>
                      <a:pt x="91" y="186"/>
                      <a:pt x="91" y="186"/>
                      <a:pt x="91" y="186"/>
                    </a:cubicBezTo>
                    <a:cubicBezTo>
                      <a:pt x="92" y="187"/>
                      <a:pt x="93" y="188"/>
                      <a:pt x="94" y="189"/>
                    </a:cubicBezTo>
                    <a:cubicBezTo>
                      <a:pt x="93" y="191"/>
                      <a:pt x="93" y="191"/>
                      <a:pt x="93" y="191"/>
                    </a:cubicBezTo>
                    <a:lnTo>
                      <a:pt x="92" y="194"/>
                    </a:lnTo>
                    <a:close/>
                    <a:moveTo>
                      <a:pt x="409" y="194"/>
                    </a:moveTo>
                    <a:cubicBezTo>
                      <a:pt x="405" y="190"/>
                      <a:pt x="405" y="190"/>
                      <a:pt x="405" y="190"/>
                    </a:cubicBezTo>
                    <a:cubicBezTo>
                      <a:pt x="406" y="189"/>
                      <a:pt x="407" y="188"/>
                      <a:pt x="408" y="186"/>
                    </a:cubicBezTo>
                    <a:cubicBezTo>
                      <a:pt x="408" y="186"/>
                      <a:pt x="408" y="186"/>
                      <a:pt x="408" y="186"/>
                    </a:cubicBezTo>
                    <a:cubicBezTo>
                      <a:pt x="413" y="189"/>
                      <a:pt x="413" y="189"/>
                      <a:pt x="413" y="189"/>
                    </a:cubicBezTo>
                    <a:cubicBezTo>
                      <a:pt x="413" y="190"/>
                      <a:pt x="413" y="190"/>
                      <a:pt x="413" y="190"/>
                    </a:cubicBezTo>
                    <a:cubicBezTo>
                      <a:pt x="412" y="191"/>
                      <a:pt x="411" y="193"/>
                      <a:pt x="409" y="194"/>
                    </a:cubicBezTo>
                    <a:close/>
                    <a:moveTo>
                      <a:pt x="370" y="192"/>
                    </a:moveTo>
                    <a:cubicBezTo>
                      <a:pt x="368" y="192"/>
                      <a:pt x="367" y="191"/>
                      <a:pt x="366" y="191"/>
                    </a:cubicBezTo>
                    <a:cubicBezTo>
                      <a:pt x="366" y="190"/>
                      <a:pt x="366" y="190"/>
                      <a:pt x="365" y="190"/>
                    </a:cubicBezTo>
                    <a:cubicBezTo>
                      <a:pt x="367" y="184"/>
                      <a:pt x="367" y="184"/>
                      <a:pt x="367" y="184"/>
                    </a:cubicBezTo>
                    <a:cubicBezTo>
                      <a:pt x="368" y="185"/>
                      <a:pt x="369" y="185"/>
                      <a:pt x="370" y="186"/>
                    </a:cubicBezTo>
                    <a:cubicBezTo>
                      <a:pt x="370" y="186"/>
                      <a:pt x="370" y="186"/>
                      <a:pt x="370" y="186"/>
                    </a:cubicBezTo>
                    <a:cubicBezTo>
                      <a:pt x="371" y="186"/>
                      <a:pt x="371" y="186"/>
                      <a:pt x="371" y="186"/>
                    </a:cubicBezTo>
                    <a:cubicBezTo>
                      <a:pt x="371" y="186"/>
                      <a:pt x="371" y="186"/>
                      <a:pt x="371" y="186"/>
                    </a:cubicBezTo>
                    <a:cubicBezTo>
                      <a:pt x="371" y="186"/>
                      <a:pt x="371" y="186"/>
                      <a:pt x="371" y="186"/>
                    </a:cubicBezTo>
                    <a:cubicBezTo>
                      <a:pt x="371" y="192"/>
                      <a:pt x="371" y="192"/>
                      <a:pt x="371" y="192"/>
                    </a:cubicBezTo>
                    <a:cubicBezTo>
                      <a:pt x="371" y="192"/>
                      <a:pt x="370" y="192"/>
                      <a:pt x="370" y="192"/>
                    </a:cubicBezTo>
                    <a:close/>
                    <a:moveTo>
                      <a:pt x="355" y="182"/>
                    </a:moveTo>
                    <a:cubicBezTo>
                      <a:pt x="354" y="181"/>
                      <a:pt x="354" y="180"/>
                      <a:pt x="354" y="178"/>
                    </a:cubicBezTo>
                    <a:cubicBezTo>
                      <a:pt x="354" y="177"/>
                      <a:pt x="354" y="176"/>
                      <a:pt x="354" y="175"/>
                    </a:cubicBezTo>
                    <a:cubicBezTo>
                      <a:pt x="360" y="175"/>
                      <a:pt x="360" y="175"/>
                      <a:pt x="360" y="175"/>
                    </a:cubicBezTo>
                    <a:cubicBezTo>
                      <a:pt x="360" y="176"/>
                      <a:pt x="360" y="177"/>
                      <a:pt x="360" y="178"/>
                    </a:cubicBezTo>
                    <a:cubicBezTo>
                      <a:pt x="360" y="179"/>
                      <a:pt x="360" y="180"/>
                      <a:pt x="360" y="180"/>
                    </a:cubicBezTo>
                    <a:lnTo>
                      <a:pt x="355" y="182"/>
                    </a:lnTo>
                    <a:close/>
                    <a:moveTo>
                      <a:pt x="82" y="179"/>
                    </a:moveTo>
                    <a:cubicBezTo>
                      <a:pt x="81" y="178"/>
                      <a:pt x="79" y="178"/>
                      <a:pt x="77" y="177"/>
                    </a:cubicBezTo>
                    <a:cubicBezTo>
                      <a:pt x="80" y="172"/>
                      <a:pt x="80" y="172"/>
                      <a:pt x="80" y="172"/>
                    </a:cubicBezTo>
                    <a:cubicBezTo>
                      <a:pt x="82" y="173"/>
                      <a:pt x="84" y="174"/>
                      <a:pt x="86" y="175"/>
                    </a:cubicBezTo>
                    <a:lnTo>
                      <a:pt x="82" y="179"/>
                    </a:lnTo>
                    <a:close/>
                    <a:moveTo>
                      <a:pt x="67" y="168"/>
                    </a:moveTo>
                    <a:cubicBezTo>
                      <a:pt x="67" y="167"/>
                      <a:pt x="67" y="165"/>
                      <a:pt x="67" y="164"/>
                    </a:cubicBezTo>
                    <a:cubicBezTo>
                      <a:pt x="67" y="163"/>
                      <a:pt x="67" y="162"/>
                      <a:pt x="67" y="161"/>
                    </a:cubicBezTo>
                    <a:cubicBezTo>
                      <a:pt x="73" y="161"/>
                      <a:pt x="73" y="161"/>
                      <a:pt x="73" y="161"/>
                    </a:cubicBezTo>
                    <a:cubicBezTo>
                      <a:pt x="73" y="162"/>
                      <a:pt x="73" y="163"/>
                      <a:pt x="73" y="164"/>
                    </a:cubicBezTo>
                    <a:cubicBezTo>
                      <a:pt x="73" y="165"/>
                      <a:pt x="73" y="165"/>
                      <a:pt x="73" y="166"/>
                    </a:cubicBezTo>
                    <a:lnTo>
                      <a:pt x="67" y="168"/>
                    </a:lnTo>
                    <a:close/>
                    <a:moveTo>
                      <a:pt x="354" y="164"/>
                    </a:moveTo>
                    <a:cubicBezTo>
                      <a:pt x="354" y="162"/>
                      <a:pt x="353" y="162"/>
                      <a:pt x="353" y="162"/>
                    </a:cubicBezTo>
                    <a:cubicBezTo>
                      <a:pt x="355" y="156"/>
                      <a:pt x="355" y="156"/>
                      <a:pt x="355" y="156"/>
                    </a:cubicBezTo>
                    <a:cubicBezTo>
                      <a:pt x="357" y="157"/>
                      <a:pt x="359" y="159"/>
                      <a:pt x="360" y="163"/>
                    </a:cubicBezTo>
                    <a:lnTo>
                      <a:pt x="354" y="164"/>
                    </a:lnTo>
                    <a:close/>
                    <a:moveTo>
                      <a:pt x="342" y="162"/>
                    </a:moveTo>
                    <a:cubicBezTo>
                      <a:pt x="338" y="162"/>
                      <a:pt x="336" y="159"/>
                      <a:pt x="335" y="156"/>
                    </a:cubicBezTo>
                    <a:cubicBezTo>
                      <a:pt x="341" y="155"/>
                      <a:pt x="341" y="155"/>
                      <a:pt x="341" y="155"/>
                    </a:cubicBezTo>
                    <a:cubicBezTo>
                      <a:pt x="341" y="156"/>
                      <a:pt x="341" y="156"/>
                      <a:pt x="342" y="156"/>
                    </a:cubicBezTo>
                    <a:lnTo>
                      <a:pt x="342" y="162"/>
                    </a:lnTo>
                    <a:close/>
                    <a:moveTo>
                      <a:pt x="61" y="155"/>
                    </a:moveTo>
                    <a:cubicBezTo>
                      <a:pt x="60" y="155"/>
                      <a:pt x="60" y="154"/>
                      <a:pt x="59" y="153"/>
                    </a:cubicBezTo>
                    <a:cubicBezTo>
                      <a:pt x="59" y="152"/>
                      <a:pt x="59" y="152"/>
                      <a:pt x="58" y="151"/>
                    </a:cubicBezTo>
                    <a:cubicBezTo>
                      <a:pt x="57" y="150"/>
                      <a:pt x="57" y="150"/>
                      <a:pt x="57" y="150"/>
                    </a:cubicBezTo>
                    <a:cubicBezTo>
                      <a:pt x="62" y="146"/>
                      <a:pt x="62" y="146"/>
                      <a:pt x="62" y="146"/>
                    </a:cubicBezTo>
                    <a:cubicBezTo>
                      <a:pt x="62" y="147"/>
                      <a:pt x="62" y="147"/>
                      <a:pt x="62" y="147"/>
                    </a:cubicBezTo>
                    <a:cubicBezTo>
                      <a:pt x="63" y="148"/>
                      <a:pt x="64" y="149"/>
                      <a:pt x="65" y="151"/>
                    </a:cubicBezTo>
                    <a:lnTo>
                      <a:pt x="61" y="155"/>
                    </a:lnTo>
                    <a:close/>
                    <a:moveTo>
                      <a:pt x="354" y="145"/>
                    </a:moveTo>
                    <a:cubicBezTo>
                      <a:pt x="353" y="140"/>
                      <a:pt x="353" y="140"/>
                      <a:pt x="353" y="140"/>
                    </a:cubicBezTo>
                    <a:cubicBezTo>
                      <a:pt x="355" y="139"/>
                      <a:pt x="356" y="139"/>
                      <a:pt x="358" y="138"/>
                    </a:cubicBezTo>
                    <a:cubicBezTo>
                      <a:pt x="360" y="143"/>
                      <a:pt x="360" y="143"/>
                      <a:pt x="360" y="143"/>
                    </a:cubicBezTo>
                    <a:cubicBezTo>
                      <a:pt x="358" y="144"/>
                      <a:pt x="356" y="145"/>
                      <a:pt x="354" y="145"/>
                    </a:cubicBezTo>
                    <a:close/>
                    <a:moveTo>
                      <a:pt x="342" y="144"/>
                    </a:moveTo>
                    <a:cubicBezTo>
                      <a:pt x="336" y="143"/>
                      <a:pt x="336" y="143"/>
                      <a:pt x="336" y="143"/>
                    </a:cubicBezTo>
                    <a:cubicBezTo>
                      <a:pt x="336" y="138"/>
                      <a:pt x="339" y="138"/>
                      <a:pt x="341" y="138"/>
                    </a:cubicBezTo>
                    <a:cubicBezTo>
                      <a:pt x="341" y="138"/>
                      <a:pt x="341" y="138"/>
                      <a:pt x="341" y="138"/>
                    </a:cubicBezTo>
                    <a:cubicBezTo>
                      <a:pt x="341" y="138"/>
                      <a:pt x="342" y="138"/>
                      <a:pt x="343" y="138"/>
                    </a:cubicBezTo>
                    <a:cubicBezTo>
                      <a:pt x="342" y="141"/>
                      <a:pt x="342" y="141"/>
                      <a:pt x="342" y="141"/>
                    </a:cubicBezTo>
                    <a:cubicBezTo>
                      <a:pt x="341" y="143"/>
                      <a:pt x="341" y="143"/>
                      <a:pt x="341" y="143"/>
                    </a:cubicBezTo>
                    <a:cubicBezTo>
                      <a:pt x="342" y="143"/>
                      <a:pt x="342" y="143"/>
                      <a:pt x="342" y="143"/>
                    </a:cubicBezTo>
                    <a:cubicBezTo>
                      <a:pt x="342" y="143"/>
                      <a:pt x="342" y="143"/>
                      <a:pt x="342" y="144"/>
                    </a:cubicBezTo>
                    <a:close/>
                    <a:moveTo>
                      <a:pt x="51" y="139"/>
                    </a:moveTo>
                    <a:cubicBezTo>
                      <a:pt x="51" y="138"/>
                      <a:pt x="51" y="138"/>
                      <a:pt x="51" y="137"/>
                    </a:cubicBezTo>
                    <a:cubicBezTo>
                      <a:pt x="51" y="135"/>
                      <a:pt x="51" y="134"/>
                      <a:pt x="52" y="132"/>
                    </a:cubicBezTo>
                    <a:cubicBezTo>
                      <a:pt x="57" y="133"/>
                      <a:pt x="57" y="133"/>
                      <a:pt x="57" y="133"/>
                    </a:cubicBezTo>
                    <a:cubicBezTo>
                      <a:pt x="57" y="135"/>
                      <a:pt x="57" y="136"/>
                      <a:pt x="57" y="137"/>
                    </a:cubicBezTo>
                    <a:cubicBezTo>
                      <a:pt x="57" y="137"/>
                      <a:pt x="57" y="138"/>
                      <a:pt x="57" y="138"/>
                    </a:cubicBezTo>
                    <a:lnTo>
                      <a:pt x="51" y="139"/>
                    </a:lnTo>
                    <a:close/>
                    <a:moveTo>
                      <a:pt x="366" y="132"/>
                    </a:moveTo>
                    <a:cubicBezTo>
                      <a:pt x="363" y="131"/>
                      <a:pt x="363" y="131"/>
                      <a:pt x="363" y="131"/>
                    </a:cubicBezTo>
                    <a:cubicBezTo>
                      <a:pt x="363" y="129"/>
                      <a:pt x="363" y="126"/>
                      <a:pt x="365" y="124"/>
                    </a:cubicBezTo>
                    <a:cubicBezTo>
                      <a:pt x="367" y="126"/>
                      <a:pt x="367" y="126"/>
                      <a:pt x="367" y="126"/>
                    </a:cubicBezTo>
                    <a:cubicBezTo>
                      <a:pt x="369" y="129"/>
                      <a:pt x="369" y="129"/>
                      <a:pt x="369" y="129"/>
                    </a:cubicBezTo>
                    <a:cubicBezTo>
                      <a:pt x="369" y="129"/>
                      <a:pt x="369" y="130"/>
                      <a:pt x="368" y="132"/>
                    </a:cubicBezTo>
                    <a:lnTo>
                      <a:pt x="366" y="132"/>
                    </a:lnTo>
                    <a:close/>
                    <a:moveTo>
                      <a:pt x="53" y="121"/>
                    </a:moveTo>
                    <a:cubicBezTo>
                      <a:pt x="52" y="119"/>
                      <a:pt x="52" y="118"/>
                      <a:pt x="51" y="116"/>
                    </a:cubicBezTo>
                    <a:cubicBezTo>
                      <a:pt x="57" y="114"/>
                      <a:pt x="57" y="114"/>
                      <a:pt x="57" y="114"/>
                    </a:cubicBezTo>
                    <a:cubicBezTo>
                      <a:pt x="58" y="116"/>
                      <a:pt x="58" y="118"/>
                      <a:pt x="58" y="121"/>
                    </a:cubicBezTo>
                    <a:lnTo>
                      <a:pt x="53" y="121"/>
                    </a:lnTo>
                    <a:close/>
                    <a:moveTo>
                      <a:pt x="364" y="115"/>
                    </a:moveTo>
                    <a:cubicBezTo>
                      <a:pt x="364" y="114"/>
                      <a:pt x="364" y="114"/>
                      <a:pt x="364" y="114"/>
                    </a:cubicBezTo>
                    <a:cubicBezTo>
                      <a:pt x="364" y="112"/>
                      <a:pt x="364" y="111"/>
                      <a:pt x="365" y="109"/>
                    </a:cubicBezTo>
                    <a:cubicBezTo>
                      <a:pt x="370" y="110"/>
                      <a:pt x="370" y="110"/>
                      <a:pt x="370" y="110"/>
                    </a:cubicBezTo>
                    <a:cubicBezTo>
                      <a:pt x="370" y="111"/>
                      <a:pt x="370" y="112"/>
                      <a:pt x="370" y="114"/>
                    </a:cubicBezTo>
                    <a:cubicBezTo>
                      <a:pt x="370" y="115"/>
                      <a:pt x="370" y="115"/>
                      <a:pt x="370" y="115"/>
                    </a:cubicBezTo>
                    <a:lnTo>
                      <a:pt x="364" y="115"/>
                    </a:lnTo>
                    <a:close/>
                    <a:moveTo>
                      <a:pt x="44" y="110"/>
                    </a:moveTo>
                    <a:cubicBezTo>
                      <a:pt x="42" y="108"/>
                      <a:pt x="42" y="108"/>
                      <a:pt x="42" y="108"/>
                    </a:cubicBezTo>
                    <a:cubicBezTo>
                      <a:pt x="41" y="108"/>
                      <a:pt x="40" y="107"/>
                      <a:pt x="39" y="106"/>
                    </a:cubicBezTo>
                    <a:cubicBezTo>
                      <a:pt x="43" y="102"/>
                      <a:pt x="43" y="102"/>
                      <a:pt x="43" y="102"/>
                    </a:cubicBezTo>
                    <a:cubicBezTo>
                      <a:pt x="44" y="102"/>
                      <a:pt x="45" y="103"/>
                      <a:pt x="45" y="103"/>
                    </a:cubicBezTo>
                    <a:cubicBezTo>
                      <a:pt x="47" y="105"/>
                      <a:pt x="47" y="105"/>
                      <a:pt x="47" y="105"/>
                    </a:cubicBezTo>
                    <a:lnTo>
                      <a:pt x="44" y="110"/>
                    </a:lnTo>
                    <a:close/>
                    <a:moveTo>
                      <a:pt x="376" y="103"/>
                    </a:moveTo>
                    <a:cubicBezTo>
                      <a:pt x="373" y="98"/>
                      <a:pt x="373" y="98"/>
                      <a:pt x="373" y="98"/>
                    </a:cubicBezTo>
                    <a:cubicBezTo>
                      <a:pt x="375" y="97"/>
                      <a:pt x="377" y="96"/>
                      <a:pt x="379" y="96"/>
                    </a:cubicBezTo>
                    <a:cubicBezTo>
                      <a:pt x="380" y="101"/>
                      <a:pt x="380" y="101"/>
                      <a:pt x="380" y="101"/>
                    </a:cubicBezTo>
                    <a:cubicBezTo>
                      <a:pt x="379" y="102"/>
                      <a:pt x="377" y="102"/>
                      <a:pt x="376" y="103"/>
                    </a:cubicBezTo>
                    <a:close/>
                    <a:moveTo>
                      <a:pt x="34" y="94"/>
                    </a:moveTo>
                    <a:cubicBezTo>
                      <a:pt x="34" y="92"/>
                      <a:pt x="33" y="91"/>
                      <a:pt x="32" y="90"/>
                    </a:cubicBezTo>
                    <a:cubicBezTo>
                      <a:pt x="36" y="86"/>
                      <a:pt x="36" y="86"/>
                      <a:pt x="36" y="86"/>
                    </a:cubicBezTo>
                    <a:cubicBezTo>
                      <a:pt x="37" y="87"/>
                      <a:pt x="39" y="89"/>
                      <a:pt x="40" y="92"/>
                    </a:cubicBezTo>
                    <a:lnTo>
                      <a:pt x="34" y="94"/>
                    </a:lnTo>
                    <a:close/>
                    <a:moveTo>
                      <a:pt x="382" y="93"/>
                    </a:moveTo>
                    <a:cubicBezTo>
                      <a:pt x="382" y="93"/>
                      <a:pt x="382" y="93"/>
                      <a:pt x="382" y="93"/>
                    </a:cubicBezTo>
                    <a:cubicBezTo>
                      <a:pt x="382" y="93"/>
                      <a:pt x="382" y="93"/>
                      <a:pt x="382" y="93"/>
                    </a:cubicBezTo>
                    <a:cubicBezTo>
                      <a:pt x="382" y="92"/>
                      <a:pt x="382" y="90"/>
                      <a:pt x="382" y="89"/>
                    </a:cubicBezTo>
                    <a:cubicBezTo>
                      <a:pt x="381" y="87"/>
                      <a:pt x="381" y="87"/>
                      <a:pt x="381" y="87"/>
                    </a:cubicBezTo>
                    <a:cubicBezTo>
                      <a:pt x="387" y="86"/>
                      <a:pt x="387" y="86"/>
                      <a:pt x="387" y="86"/>
                    </a:cubicBezTo>
                    <a:cubicBezTo>
                      <a:pt x="387" y="88"/>
                      <a:pt x="387" y="88"/>
                      <a:pt x="387" y="88"/>
                    </a:cubicBezTo>
                    <a:cubicBezTo>
                      <a:pt x="388" y="89"/>
                      <a:pt x="388" y="91"/>
                      <a:pt x="388" y="92"/>
                    </a:cubicBezTo>
                    <a:cubicBezTo>
                      <a:pt x="388" y="92"/>
                      <a:pt x="388" y="92"/>
                      <a:pt x="388" y="92"/>
                    </a:cubicBezTo>
                    <a:cubicBezTo>
                      <a:pt x="388" y="93"/>
                      <a:pt x="388" y="93"/>
                      <a:pt x="388" y="93"/>
                    </a:cubicBezTo>
                    <a:cubicBezTo>
                      <a:pt x="385" y="92"/>
                      <a:pt x="385" y="92"/>
                      <a:pt x="385" y="92"/>
                    </a:cubicBezTo>
                    <a:lnTo>
                      <a:pt x="382" y="93"/>
                    </a:lnTo>
                    <a:close/>
                    <a:moveTo>
                      <a:pt x="428" y="85"/>
                    </a:moveTo>
                    <a:cubicBezTo>
                      <a:pt x="427" y="85"/>
                      <a:pt x="425" y="84"/>
                      <a:pt x="422" y="82"/>
                    </a:cubicBezTo>
                    <a:cubicBezTo>
                      <a:pt x="426" y="77"/>
                      <a:pt x="426" y="77"/>
                      <a:pt x="426" y="77"/>
                    </a:cubicBezTo>
                    <a:cubicBezTo>
                      <a:pt x="428" y="79"/>
                      <a:pt x="429" y="79"/>
                      <a:pt x="429" y="79"/>
                    </a:cubicBezTo>
                    <a:cubicBezTo>
                      <a:pt x="429" y="85"/>
                      <a:pt x="429" y="85"/>
                      <a:pt x="429" y="85"/>
                    </a:cubicBezTo>
                    <a:lnTo>
                      <a:pt x="428" y="85"/>
                    </a:lnTo>
                    <a:close/>
                    <a:moveTo>
                      <a:pt x="28" y="83"/>
                    </a:moveTo>
                    <a:cubicBezTo>
                      <a:pt x="22" y="82"/>
                      <a:pt x="22" y="82"/>
                      <a:pt x="22" y="82"/>
                    </a:cubicBezTo>
                    <a:cubicBezTo>
                      <a:pt x="22" y="81"/>
                      <a:pt x="22" y="80"/>
                      <a:pt x="23" y="79"/>
                    </a:cubicBezTo>
                    <a:cubicBezTo>
                      <a:pt x="23" y="79"/>
                      <a:pt x="23" y="78"/>
                      <a:pt x="23" y="77"/>
                    </a:cubicBezTo>
                    <a:cubicBezTo>
                      <a:pt x="29" y="76"/>
                      <a:pt x="29" y="76"/>
                      <a:pt x="29" y="76"/>
                    </a:cubicBezTo>
                    <a:cubicBezTo>
                      <a:pt x="29" y="77"/>
                      <a:pt x="29" y="77"/>
                      <a:pt x="29" y="77"/>
                    </a:cubicBezTo>
                    <a:cubicBezTo>
                      <a:pt x="29" y="79"/>
                      <a:pt x="29" y="81"/>
                      <a:pt x="28" y="82"/>
                    </a:cubicBezTo>
                    <a:cubicBezTo>
                      <a:pt x="28" y="82"/>
                      <a:pt x="28" y="82"/>
                      <a:pt x="28" y="83"/>
                    </a:cubicBezTo>
                    <a:close/>
                    <a:moveTo>
                      <a:pt x="441" y="80"/>
                    </a:moveTo>
                    <a:cubicBezTo>
                      <a:pt x="438" y="75"/>
                      <a:pt x="438" y="75"/>
                      <a:pt x="438" y="75"/>
                    </a:cubicBezTo>
                    <a:cubicBezTo>
                      <a:pt x="439" y="75"/>
                      <a:pt x="440" y="74"/>
                      <a:pt x="440" y="72"/>
                    </a:cubicBezTo>
                    <a:cubicBezTo>
                      <a:pt x="441" y="72"/>
                      <a:pt x="441" y="72"/>
                      <a:pt x="441" y="72"/>
                    </a:cubicBezTo>
                    <a:cubicBezTo>
                      <a:pt x="446" y="75"/>
                      <a:pt x="446" y="75"/>
                      <a:pt x="446" y="75"/>
                    </a:cubicBezTo>
                    <a:cubicBezTo>
                      <a:pt x="445" y="76"/>
                      <a:pt x="445" y="76"/>
                      <a:pt x="445" y="76"/>
                    </a:cubicBezTo>
                    <a:cubicBezTo>
                      <a:pt x="444" y="77"/>
                      <a:pt x="443" y="79"/>
                      <a:pt x="441" y="80"/>
                    </a:cubicBezTo>
                    <a:close/>
                    <a:moveTo>
                      <a:pt x="379" y="75"/>
                    </a:moveTo>
                    <a:cubicBezTo>
                      <a:pt x="379" y="73"/>
                      <a:pt x="379" y="71"/>
                      <a:pt x="379" y="69"/>
                    </a:cubicBezTo>
                    <a:cubicBezTo>
                      <a:pt x="385" y="69"/>
                      <a:pt x="385" y="69"/>
                      <a:pt x="385" y="69"/>
                    </a:cubicBezTo>
                    <a:cubicBezTo>
                      <a:pt x="385" y="71"/>
                      <a:pt x="385" y="73"/>
                      <a:pt x="385" y="75"/>
                    </a:cubicBezTo>
                    <a:lnTo>
                      <a:pt x="379" y="75"/>
                    </a:lnTo>
                    <a:close/>
                    <a:moveTo>
                      <a:pt x="415" y="72"/>
                    </a:moveTo>
                    <a:cubicBezTo>
                      <a:pt x="415" y="72"/>
                      <a:pt x="415" y="72"/>
                      <a:pt x="414" y="72"/>
                    </a:cubicBezTo>
                    <a:cubicBezTo>
                      <a:pt x="413" y="71"/>
                      <a:pt x="412" y="69"/>
                      <a:pt x="411" y="67"/>
                    </a:cubicBezTo>
                    <a:cubicBezTo>
                      <a:pt x="416" y="64"/>
                      <a:pt x="416" y="64"/>
                      <a:pt x="416" y="64"/>
                    </a:cubicBezTo>
                    <a:cubicBezTo>
                      <a:pt x="417" y="66"/>
                      <a:pt x="418" y="67"/>
                      <a:pt x="418" y="67"/>
                    </a:cubicBezTo>
                    <a:cubicBezTo>
                      <a:pt x="418" y="67"/>
                      <a:pt x="419" y="68"/>
                      <a:pt x="419" y="68"/>
                    </a:cubicBezTo>
                    <a:lnTo>
                      <a:pt x="415" y="72"/>
                    </a:lnTo>
                    <a:close/>
                    <a:moveTo>
                      <a:pt x="454" y="69"/>
                    </a:moveTo>
                    <a:cubicBezTo>
                      <a:pt x="452" y="64"/>
                      <a:pt x="452" y="64"/>
                      <a:pt x="452" y="64"/>
                    </a:cubicBezTo>
                    <a:cubicBezTo>
                      <a:pt x="453" y="63"/>
                      <a:pt x="455" y="62"/>
                      <a:pt x="456" y="61"/>
                    </a:cubicBezTo>
                    <a:cubicBezTo>
                      <a:pt x="460" y="66"/>
                      <a:pt x="460" y="66"/>
                      <a:pt x="460" y="66"/>
                    </a:cubicBezTo>
                    <a:cubicBezTo>
                      <a:pt x="458" y="67"/>
                      <a:pt x="456" y="68"/>
                      <a:pt x="454" y="69"/>
                    </a:cubicBezTo>
                    <a:close/>
                    <a:moveTo>
                      <a:pt x="25" y="67"/>
                    </a:moveTo>
                    <a:cubicBezTo>
                      <a:pt x="19" y="65"/>
                      <a:pt x="19" y="65"/>
                      <a:pt x="19" y="65"/>
                    </a:cubicBezTo>
                    <a:cubicBezTo>
                      <a:pt x="20" y="64"/>
                      <a:pt x="21" y="63"/>
                      <a:pt x="22" y="61"/>
                    </a:cubicBezTo>
                    <a:cubicBezTo>
                      <a:pt x="22" y="61"/>
                      <a:pt x="23" y="61"/>
                      <a:pt x="23" y="61"/>
                    </a:cubicBezTo>
                    <a:cubicBezTo>
                      <a:pt x="28" y="63"/>
                      <a:pt x="28" y="63"/>
                      <a:pt x="28" y="63"/>
                    </a:cubicBezTo>
                    <a:cubicBezTo>
                      <a:pt x="28" y="64"/>
                      <a:pt x="27" y="65"/>
                      <a:pt x="26" y="66"/>
                    </a:cubicBezTo>
                    <a:cubicBezTo>
                      <a:pt x="25" y="66"/>
                      <a:pt x="25" y="67"/>
                      <a:pt x="25" y="67"/>
                    </a:cubicBezTo>
                    <a:close/>
                    <a:moveTo>
                      <a:pt x="387" y="60"/>
                    </a:moveTo>
                    <a:cubicBezTo>
                      <a:pt x="383" y="56"/>
                      <a:pt x="383" y="56"/>
                      <a:pt x="383" y="56"/>
                    </a:cubicBezTo>
                    <a:cubicBezTo>
                      <a:pt x="384" y="54"/>
                      <a:pt x="386" y="53"/>
                      <a:pt x="388" y="52"/>
                    </a:cubicBezTo>
                    <a:cubicBezTo>
                      <a:pt x="391" y="57"/>
                      <a:pt x="391" y="57"/>
                      <a:pt x="391" y="57"/>
                    </a:cubicBezTo>
                    <a:cubicBezTo>
                      <a:pt x="389" y="58"/>
                      <a:pt x="388" y="59"/>
                      <a:pt x="387" y="60"/>
                    </a:cubicBezTo>
                    <a:close/>
                    <a:moveTo>
                      <a:pt x="405" y="60"/>
                    </a:moveTo>
                    <a:cubicBezTo>
                      <a:pt x="403" y="59"/>
                      <a:pt x="401" y="58"/>
                      <a:pt x="400" y="57"/>
                    </a:cubicBezTo>
                    <a:cubicBezTo>
                      <a:pt x="402" y="52"/>
                      <a:pt x="402" y="52"/>
                      <a:pt x="402" y="52"/>
                    </a:cubicBezTo>
                    <a:cubicBezTo>
                      <a:pt x="404" y="53"/>
                      <a:pt x="406" y="53"/>
                      <a:pt x="407" y="54"/>
                    </a:cubicBezTo>
                    <a:lnTo>
                      <a:pt x="405" y="60"/>
                    </a:lnTo>
                    <a:close/>
                    <a:moveTo>
                      <a:pt x="16" y="57"/>
                    </a:moveTo>
                    <a:cubicBezTo>
                      <a:pt x="13" y="56"/>
                      <a:pt x="13" y="56"/>
                      <a:pt x="13" y="56"/>
                    </a:cubicBezTo>
                    <a:cubicBezTo>
                      <a:pt x="12" y="56"/>
                      <a:pt x="11" y="55"/>
                      <a:pt x="10" y="55"/>
                    </a:cubicBezTo>
                    <a:cubicBezTo>
                      <a:pt x="13" y="50"/>
                      <a:pt x="13" y="50"/>
                      <a:pt x="13" y="50"/>
                    </a:cubicBezTo>
                    <a:cubicBezTo>
                      <a:pt x="13" y="50"/>
                      <a:pt x="14" y="50"/>
                      <a:pt x="15" y="51"/>
                    </a:cubicBezTo>
                    <a:cubicBezTo>
                      <a:pt x="18" y="52"/>
                      <a:pt x="18" y="52"/>
                      <a:pt x="18" y="52"/>
                    </a:cubicBezTo>
                    <a:lnTo>
                      <a:pt x="16" y="57"/>
                    </a:lnTo>
                    <a:close/>
                    <a:moveTo>
                      <a:pt x="456" y="55"/>
                    </a:moveTo>
                    <a:cubicBezTo>
                      <a:pt x="456" y="54"/>
                      <a:pt x="455" y="54"/>
                      <a:pt x="455" y="53"/>
                    </a:cubicBezTo>
                    <a:cubicBezTo>
                      <a:pt x="454" y="52"/>
                      <a:pt x="454" y="51"/>
                      <a:pt x="453" y="51"/>
                    </a:cubicBezTo>
                    <a:cubicBezTo>
                      <a:pt x="458" y="47"/>
                      <a:pt x="458" y="47"/>
                      <a:pt x="458" y="47"/>
                    </a:cubicBezTo>
                    <a:cubicBezTo>
                      <a:pt x="459" y="48"/>
                      <a:pt x="459" y="48"/>
                      <a:pt x="460" y="49"/>
                    </a:cubicBezTo>
                    <a:cubicBezTo>
                      <a:pt x="460" y="50"/>
                      <a:pt x="461" y="51"/>
                      <a:pt x="461" y="52"/>
                    </a:cubicBezTo>
                    <a:lnTo>
                      <a:pt x="456" y="55"/>
                    </a:lnTo>
                    <a:close/>
                    <a:moveTo>
                      <a:pt x="14" y="46"/>
                    </a:moveTo>
                    <a:cubicBezTo>
                      <a:pt x="10" y="42"/>
                      <a:pt x="10" y="42"/>
                      <a:pt x="10" y="42"/>
                    </a:cubicBezTo>
                    <a:cubicBezTo>
                      <a:pt x="11" y="41"/>
                      <a:pt x="11" y="41"/>
                      <a:pt x="11" y="41"/>
                    </a:cubicBezTo>
                    <a:cubicBezTo>
                      <a:pt x="11" y="41"/>
                      <a:pt x="11" y="41"/>
                      <a:pt x="11" y="41"/>
                    </a:cubicBezTo>
                    <a:cubicBezTo>
                      <a:pt x="15" y="37"/>
                      <a:pt x="15" y="37"/>
                      <a:pt x="15" y="37"/>
                    </a:cubicBezTo>
                    <a:cubicBezTo>
                      <a:pt x="17" y="38"/>
                      <a:pt x="17" y="40"/>
                      <a:pt x="17" y="41"/>
                    </a:cubicBezTo>
                    <a:cubicBezTo>
                      <a:pt x="17" y="42"/>
                      <a:pt x="17" y="44"/>
                      <a:pt x="15" y="45"/>
                    </a:cubicBezTo>
                    <a:lnTo>
                      <a:pt x="14" y="46"/>
                    </a:lnTo>
                    <a:close/>
                    <a:moveTo>
                      <a:pt x="455" y="38"/>
                    </a:moveTo>
                    <a:cubicBezTo>
                      <a:pt x="449" y="38"/>
                      <a:pt x="449" y="38"/>
                      <a:pt x="449" y="38"/>
                    </a:cubicBezTo>
                    <a:cubicBezTo>
                      <a:pt x="449" y="38"/>
                      <a:pt x="449" y="38"/>
                      <a:pt x="449" y="38"/>
                    </a:cubicBezTo>
                    <a:cubicBezTo>
                      <a:pt x="449" y="37"/>
                      <a:pt x="449" y="36"/>
                      <a:pt x="449" y="36"/>
                    </a:cubicBezTo>
                    <a:cubicBezTo>
                      <a:pt x="449" y="34"/>
                      <a:pt x="449" y="34"/>
                      <a:pt x="449" y="33"/>
                    </a:cubicBezTo>
                    <a:cubicBezTo>
                      <a:pt x="455" y="31"/>
                      <a:pt x="455" y="31"/>
                      <a:pt x="455" y="31"/>
                    </a:cubicBezTo>
                    <a:cubicBezTo>
                      <a:pt x="455" y="33"/>
                      <a:pt x="455" y="34"/>
                      <a:pt x="455" y="36"/>
                    </a:cubicBezTo>
                    <a:cubicBezTo>
                      <a:pt x="455" y="36"/>
                      <a:pt x="455" y="37"/>
                      <a:pt x="455" y="38"/>
                    </a:cubicBezTo>
                    <a:close/>
                    <a:moveTo>
                      <a:pt x="441" y="35"/>
                    </a:moveTo>
                    <a:cubicBezTo>
                      <a:pt x="440" y="35"/>
                      <a:pt x="439" y="34"/>
                      <a:pt x="438" y="34"/>
                    </a:cubicBezTo>
                    <a:cubicBezTo>
                      <a:pt x="437" y="33"/>
                      <a:pt x="436" y="32"/>
                      <a:pt x="435" y="31"/>
                    </a:cubicBezTo>
                    <a:cubicBezTo>
                      <a:pt x="439" y="27"/>
                      <a:pt x="439" y="27"/>
                      <a:pt x="439" y="27"/>
                    </a:cubicBezTo>
                    <a:cubicBezTo>
                      <a:pt x="440" y="28"/>
                      <a:pt x="441" y="28"/>
                      <a:pt x="441" y="29"/>
                    </a:cubicBezTo>
                    <a:cubicBezTo>
                      <a:pt x="442" y="29"/>
                      <a:pt x="442" y="29"/>
                      <a:pt x="443" y="29"/>
                    </a:cubicBezTo>
                    <a:lnTo>
                      <a:pt x="441" y="35"/>
                    </a:lnTo>
                    <a:close/>
                    <a:moveTo>
                      <a:pt x="1" y="35"/>
                    </a:moveTo>
                    <a:cubicBezTo>
                      <a:pt x="0" y="34"/>
                      <a:pt x="0" y="33"/>
                      <a:pt x="0" y="32"/>
                    </a:cubicBezTo>
                    <a:cubicBezTo>
                      <a:pt x="0" y="30"/>
                      <a:pt x="1" y="28"/>
                      <a:pt x="1" y="27"/>
                    </a:cubicBezTo>
                    <a:cubicBezTo>
                      <a:pt x="7" y="29"/>
                      <a:pt x="7" y="29"/>
                      <a:pt x="7" y="29"/>
                    </a:cubicBezTo>
                    <a:cubicBezTo>
                      <a:pt x="6" y="30"/>
                      <a:pt x="6" y="31"/>
                      <a:pt x="6" y="32"/>
                    </a:cubicBezTo>
                    <a:lnTo>
                      <a:pt x="1" y="35"/>
                    </a:lnTo>
                    <a:close/>
                    <a:moveTo>
                      <a:pt x="426" y="24"/>
                    </a:moveTo>
                    <a:cubicBezTo>
                      <a:pt x="425" y="23"/>
                      <a:pt x="422" y="21"/>
                      <a:pt x="422" y="17"/>
                    </a:cubicBezTo>
                    <a:cubicBezTo>
                      <a:pt x="428" y="17"/>
                      <a:pt x="428" y="17"/>
                      <a:pt x="428" y="17"/>
                    </a:cubicBezTo>
                    <a:cubicBezTo>
                      <a:pt x="428" y="18"/>
                      <a:pt x="428" y="18"/>
                      <a:pt x="429" y="19"/>
                    </a:cubicBezTo>
                    <a:lnTo>
                      <a:pt x="426" y="24"/>
                    </a:lnTo>
                    <a:close/>
                    <a:moveTo>
                      <a:pt x="7" y="17"/>
                    </a:moveTo>
                    <a:cubicBezTo>
                      <a:pt x="1" y="16"/>
                      <a:pt x="1" y="16"/>
                      <a:pt x="1" y="16"/>
                    </a:cubicBezTo>
                    <a:cubicBezTo>
                      <a:pt x="2" y="13"/>
                      <a:pt x="3" y="10"/>
                      <a:pt x="3" y="10"/>
                    </a:cubicBezTo>
                    <a:cubicBezTo>
                      <a:pt x="8" y="12"/>
                      <a:pt x="8" y="12"/>
                      <a:pt x="8" y="12"/>
                    </a:cubicBezTo>
                    <a:cubicBezTo>
                      <a:pt x="8" y="12"/>
                      <a:pt x="7" y="15"/>
                      <a:pt x="7" y="17"/>
                    </a:cubicBezTo>
                    <a:close/>
                    <a:moveTo>
                      <a:pt x="430" y="8"/>
                    </a:moveTo>
                    <a:cubicBezTo>
                      <a:pt x="425" y="4"/>
                      <a:pt x="425" y="4"/>
                      <a:pt x="425" y="4"/>
                    </a:cubicBezTo>
                    <a:cubicBezTo>
                      <a:pt x="426" y="3"/>
                      <a:pt x="427" y="2"/>
                      <a:pt x="429" y="0"/>
                    </a:cubicBezTo>
                    <a:cubicBezTo>
                      <a:pt x="430" y="0"/>
                      <a:pt x="430" y="0"/>
                      <a:pt x="430" y="0"/>
                    </a:cubicBezTo>
                    <a:cubicBezTo>
                      <a:pt x="433" y="4"/>
                      <a:pt x="433" y="4"/>
                      <a:pt x="433" y="4"/>
                    </a:cubicBezTo>
                    <a:cubicBezTo>
                      <a:pt x="433" y="5"/>
                      <a:pt x="433" y="5"/>
                      <a:pt x="433" y="5"/>
                    </a:cubicBezTo>
                    <a:cubicBezTo>
                      <a:pt x="431" y="6"/>
                      <a:pt x="430" y="7"/>
                      <a:pt x="430"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3" name="íSḻïďê">
                <a:extLst>
                  <a:ext uri="{FF2B5EF4-FFF2-40B4-BE49-F238E27FC236}">
                    <a16:creationId xmlns:a16="http://schemas.microsoft.com/office/drawing/2014/main" xmlns="" id="{EB61649A-3E5B-47CF-9656-2150A6049FC0}"/>
                  </a:ext>
                </a:extLst>
              </p:cNvPr>
              <p:cNvSpPr/>
              <p:nvPr/>
            </p:nvSpPr>
            <p:spPr bwMode="auto">
              <a:xfrm>
                <a:off x="7523163" y="3565525"/>
                <a:ext cx="220663" cy="150813"/>
              </a:xfrm>
              <a:custGeom>
                <a:avLst/>
                <a:gdLst>
                  <a:gd name="T0" fmla="*/ 81 w 103"/>
                  <a:gd name="T1" fmla="*/ 71 h 71"/>
                  <a:gd name="T2" fmla="*/ 81 w 103"/>
                  <a:gd name="T3" fmla="*/ 71 h 71"/>
                  <a:gd name="T4" fmla="*/ 80 w 103"/>
                  <a:gd name="T5" fmla="*/ 71 h 71"/>
                  <a:gd name="T6" fmla="*/ 80 w 103"/>
                  <a:gd name="T7" fmla="*/ 65 h 71"/>
                  <a:gd name="T8" fmla="*/ 81 w 103"/>
                  <a:gd name="T9" fmla="*/ 65 h 71"/>
                  <a:gd name="T10" fmla="*/ 81 w 103"/>
                  <a:gd name="T11" fmla="*/ 65 h 71"/>
                  <a:gd name="T12" fmla="*/ 84 w 103"/>
                  <a:gd name="T13" fmla="*/ 64 h 71"/>
                  <a:gd name="T14" fmla="*/ 87 w 103"/>
                  <a:gd name="T15" fmla="*/ 69 h 71"/>
                  <a:gd name="T16" fmla="*/ 81 w 103"/>
                  <a:gd name="T17" fmla="*/ 71 h 71"/>
                  <a:gd name="T18" fmla="*/ 68 w 103"/>
                  <a:gd name="T19" fmla="*/ 70 h 71"/>
                  <a:gd name="T20" fmla="*/ 62 w 103"/>
                  <a:gd name="T21" fmla="*/ 70 h 71"/>
                  <a:gd name="T22" fmla="*/ 63 w 103"/>
                  <a:gd name="T23" fmla="*/ 64 h 71"/>
                  <a:gd name="T24" fmla="*/ 68 w 103"/>
                  <a:gd name="T25" fmla="*/ 64 h 71"/>
                  <a:gd name="T26" fmla="*/ 68 w 103"/>
                  <a:gd name="T27" fmla="*/ 70 h 71"/>
                  <a:gd name="T28" fmla="*/ 100 w 103"/>
                  <a:gd name="T29" fmla="*/ 68 h 71"/>
                  <a:gd name="T30" fmla="*/ 95 w 103"/>
                  <a:gd name="T31" fmla="*/ 66 h 71"/>
                  <a:gd name="T32" fmla="*/ 97 w 103"/>
                  <a:gd name="T33" fmla="*/ 60 h 71"/>
                  <a:gd name="T34" fmla="*/ 103 w 103"/>
                  <a:gd name="T35" fmla="*/ 63 h 71"/>
                  <a:gd name="T36" fmla="*/ 100 w 103"/>
                  <a:gd name="T37" fmla="*/ 68 h 71"/>
                  <a:gd name="T38" fmla="*/ 50 w 103"/>
                  <a:gd name="T39" fmla="*/ 64 h 71"/>
                  <a:gd name="T40" fmla="*/ 48 w 103"/>
                  <a:gd name="T41" fmla="*/ 58 h 71"/>
                  <a:gd name="T42" fmla="*/ 53 w 103"/>
                  <a:gd name="T43" fmla="*/ 56 h 71"/>
                  <a:gd name="T44" fmla="*/ 55 w 103"/>
                  <a:gd name="T45" fmla="*/ 61 h 71"/>
                  <a:gd name="T46" fmla="*/ 50 w 103"/>
                  <a:gd name="T47" fmla="*/ 64 h 71"/>
                  <a:gd name="T48" fmla="*/ 43 w 103"/>
                  <a:gd name="T49" fmla="*/ 50 h 71"/>
                  <a:gd name="T50" fmla="*/ 43 w 103"/>
                  <a:gd name="T51" fmla="*/ 50 h 71"/>
                  <a:gd name="T52" fmla="*/ 37 w 103"/>
                  <a:gd name="T53" fmla="*/ 48 h 71"/>
                  <a:gd name="T54" fmla="*/ 41 w 103"/>
                  <a:gd name="T55" fmla="*/ 43 h 71"/>
                  <a:gd name="T56" fmla="*/ 43 w 103"/>
                  <a:gd name="T57" fmla="*/ 44 h 71"/>
                  <a:gd name="T58" fmla="*/ 45 w 103"/>
                  <a:gd name="T59" fmla="*/ 45 h 71"/>
                  <a:gd name="T60" fmla="*/ 43 w 103"/>
                  <a:gd name="T61" fmla="*/ 50 h 71"/>
                  <a:gd name="T62" fmla="*/ 30 w 103"/>
                  <a:gd name="T63" fmla="*/ 38 h 71"/>
                  <a:gd name="T64" fmla="*/ 27 w 103"/>
                  <a:gd name="T65" fmla="*/ 36 h 71"/>
                  <a:gd name="T66" fmla="*/ 28 w 103"/>
                  <a:gd name="T67" fmla="*/ 30 h 71"/>
                  <a:gd name="T68" fmla="*/ 35 w 103"/>
                  <a:gd name="T69" fmla="*/ 34 h 71"/>
                  <a:gd name="T70" fmla="*/ 30 w 103"/>
                  <a:gd name="T71" fmla="*/ 38 h 71"/>
                  <a:gd name="T72" fmla="*/ 15 w 103"/>
                  <a:gd name="T73" fmla="*/ 37 h 71"/>
                  <a:gd name="T74" fmla="*/ 9 w 103"/>
                  <a:gd name="T75" fmla="*/ 35 h 71"/>
                  <a:gd name="T76" fmla="*/ 12 w 103"/>
                  <a:gd name="T77" fmla="*/ 30 h 71"/>
                  <a:gd name="T78" fmla="*/ 16 w 103"/>
                  <a:gd name="T79" fmla="*/ 31 h 71"/>
                  <a:gd name="T80" fmla="*/ 15 w 103"/>
                  <a:gd name="T81" fmla="*/ 37 h 71"/>
                  <a:gd name="T82" fmla="*/ 0 w 103"/>
                  <a:gd name="T83" fmla="*/ 24 h 71"/>
                  <a:gd name="T84" fmla="*/ 0 w 103"/>
                  <a:gd name="T85" fmla="*/ 21 h 71"/>
                  <a:gd name="T86" fmla="*/ 0 w 103"/>
                  <a:gd name="T87" fmla="*/ 17 h 71"/>
                  <a:gd name="T88" fmla="*/ 6 w 103"/>
                  <a:gd name="T89" fmla="*/ 18 h 71"/>
                  <a:gd name="T90" fmla="*/ 6 w 103"/>
                  <a:gd name="T91" fmla="*/ 21 h 71"/>
                  <a:gd name="T92" fmla="*/ 6 w 103"/>
                  <a:gd name="T93" fmla="*/ 23 h 71"/>
                  <a:gd name="T94" fmla="*/ 0 w 103"/>
                  <a:gd name="T95" fmla="*/ 24 h 71"/>
                  <a:gd name="T96" fmla="*/ 10 w 103"/>
                  <a:gd name="T97" fmla="*/ 8 h 71"/>
                  <a:gd name="T98" fmla="*/ 4 w 103"/>
                  <a:gd name="T99" fmla="*/ 6 h 71"/>
                  <a:gd name="T100" fmla="*/ 7 w 103"/>
                  <a:gd name="T101" fmla="*/ 0 h 71"/>
                  <a:gd name="T102" fmla="*/ 12 w 103"/>
                  <a:gd name="T103" fmla="*/ 3 h 71"/>
                  <a:gd name="T104" fmla="*/ 10 w 103"/>
                  <a:gd name="T105" fmla="*/ 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3" h="71">
                    <a:moveTo>
                      <a:pt x="81" y="71"/>
                    </a:moveTo>
                    <a:cubicBezTo>
                      <a:pt x="81" y="71"/>
                      <a:pt x="81" y="71"/>
                      <a:pt x="81" y="71"/>
                    </a:cubicBezTo>
                    <a:cubicBezTo>
                      <a:pt x="80" y="71"/>
                      <a:pt x="80" y="71"/>
                      <a:pt x="80" y="71"/>
                    </a:cubicBezTo>
                    <a:cubicBezTo>
                      <a:pt x="80" y="65"/>
                      <a:pt x="80" y="65"/>
                      <a:pt x="80" y="65"/>
                    </a:cubicBezTo>
                    <a:cubicBezTo>
                      <a:pt x="81" y="65"/>
                      <a:pt x="81" y="65"/>
                      <a:pt x="81" y="65"/>
                    </a:cubicBezTo>
                    <a:cubicBezTo>
                      <a:pt x="81" y="65"/>
                      <a:pt x="81" y="65"/>
                      <a:pt x="81" y="65"/>
                    </a:cubicBezTo>
                    <a:cubicBezTo>
                      <a:pt x="82" y="65"/>
                      <a:pt x="83" y="65"/>
                      <a:pt x="84" y="64"/>
                    </a:cubicBezTo>
                    <a:cubicBezTo>
                      <a:pt x="87" y="69"/>
                      <a:pt x="87" y="69"/>
                      <a:pt x="87" y="69"/>
                    </a:cubicBezTo>
                    <a:cubicBezTo>
                      <a:pt x="85" y="71"/>
                      <a:pt x="82" y="71"/>
                      <a:pt x="81" y="71"/>
                    </a:cubicBezTo>
                    <a:close/>
                    <a:moveTo>
                      <a:pt x="68" y="70"/>
                    </a:moveTo>
                    <a:cubicBezTo>
                      <a:pt x="66" y="70"/>
                      <a:pt x="64" y="70"/>
                      <a:pt x="62" y="70"/>
                    </a:cubicBezTo>
                    <a:cubicBezTo>
                      <a:pt x="63" y="64"/>
                      <a:pt x="63" y="64"/>
                      <a:pt x="63" y="64"/>
                    </a:cubicBezTo>
                    <a:cubicBezTo>
                      <a:pt x="64" y="64"/>
                      <a:pt x="66" y="64"/>
                      <a:pt x="68" y="64"/>
                    </a:cubicBezTo>
                    <a:lnTo>
                      <a:pt x="68" y="70"/>
                    </a:lnTo>
                    <a:close/>
                    <a:moveTo>
                      <a:pt x="100" y="68"/>
                    </a:moveTo>
                    <a:cubicBezTo>
                      <a:pt x="99" y="67"/>
                      <a:pt x="97" y="66"/>
                      <a:pt x="95" y="66"/>
                    </a:cubicBezTo>
                    <a:cubicBezTo>
                      <a:pt x="97" y="60"/>
                      <a:pt x="97" y="60"/>
                      <a:pt x="97" y="60"/>
                    </a:cubicBezTo>
                    <a:cubicBezTo>
                      <a:pt x="99" y="61"/>
                      <a:pt x="102" y="62"/>
                      <a:pt x="103" y="63"/>
                    </a:cubicBezTo>
                    <a:lnTo>
                      <a:pt x="100" y="68"/>
                    </a:lnTo>
                    <a:close/>
                    <a:moveTo>
                      <a:pt x="50" y="64"/>
                    </a:moveTo>
                    <a:cubicBezTo>
                      <a:pt x="49" y="62"/>
                      <a:pt x="48" y="60"/>
                      <a:pt x="48" y="58"/>
                    </a:cubicBezTo>
                    <a:cubicBezTo>
                      <a:pt x="53" y="56"/>
                      <a:pt x="53" y="56"/>
                      <a:pt x="53" y="56"/>
                    </a:cubicBezTo>
                    <a:cubicBezTo>
                      <a:pt x="54" y="58"/>
                      <a:pt x="55" y="59"/>
                      <a:pt x="55" y="61"/>
                    </a:cubicBezTo>
                    <a:lnTo>
                      <a:pt x="50" y="64"/>
                    </a:lnTo>
                    <a:close/>
                    <a:moveTo>
                      <a:pt x="43" y="50"/>
                    </a:moveTo>
                    <a:cubicBezTo>
                      <a:pt x="43" y="50"/>
                      <a:pt x="43" y="50"/>
                      <a:pt x="43" y="50"/>
                    </a:cubicBezTo>
                    <a:cubicBezTo>
                      <a:pt x="41" y="50"/>
                      <a:pt x="39" y="49"/>
                      <a:pt x="37" y="48"/>
                    </a:cubicBezTo>
                    <a:cubicBezTo>
                      <a:pt x="41" y="43"/>
                      <a:pt x="41" y="43"/>
                      <a:pt x="41" y="43"/>
                    </a:cubicBezTo>
                    <a:cubicBezTo>
                      <a:pt x="42" y="44"/>
                      <a:pt x="43" y="44"/>
                      <a:pt x="43" y="44"/>
                    </a:cubicBezTo>
                    <a:cubicBezTo>
                      <a:pt x="44" y="44"/>
                      <a:pt x="44" y="45"/>
                      <a:pt x="45" y="45"/>
                    </a:cubicBezTo>
                    <a:lnTo>
                      <a:pt x="43" y="50"/>
                    </a:lnTo>
                    <a:close/>
                    <a:moveTo>
                      <a:pt x="30" y="38"/>
                    </a:moveTo>
                    <a:cubicBezTo>
                      <a:pt x="29" y="37"/>
                      <a:pt x="28" y="36"/>
                      <a:pt x="27" y="36"/>
                    </a:cubicBezTo>
                    <a:cubicBezTo>
                      <a:pt x="28" y="30"/>
                      <a:pt x="28" y="30"/>
                      <a:pt x="28" y="30"/>
                    </a:cubicBezTo>
                    <a:cubicBezTo>
                      <a:pt x="31" y="30"/>
                      <a:pt x="33" y="32"/>
                      <a:pt x="35" y="34"/>
                    </a:cubicBezTo>
                    <a:lnTo>
                      <a:pt x="30" y="38"/>
                    </a:lnTo>
                    <a:close/>
                    <a:moveTo>
                      <a:pt x="15" y="37"/>
                    </a:moveTo>
                    <a:cubicBezTo>
                      <a:pt x="15" y="37"/>
                      <a:pt x="12" y="37"/>
                      <a:pt x="9" y="35"/>
                    </a:cubicBezTo>
                    <a:cubicBezTo>
                      <a:pt x="12" y="30"/>
                      <a:pt x="12" y="30"/>
                      <a:pt x="12" y="30"/>
                    </a:cubicBezTo>
                    <a:cubicBezTo>
                      <a:pt x="14" y="31"/>
                      <a:pt x="16" y="31"/>
                      <a:pt x="16" y="31"/>
                    </a:cubicBezTo>
                    <a:lnTo>
                      <a:pt x="15" y="37"/>
                    </a:lnTo>
                    <a:close/>
                    <a:moveTo>
                      <a:pt x="0" y="24"/>
                    </a:moveTo>
                    <a:cubicBezTo>
                      <a:pt x="0" y="23"/>
                      <a:pt x="0" y="22"/>
                      <a:pt x="0" y="21"/>
                    </a:cubicBezTo>
                    <a:cubicBezTo>
                      <a:pt x="0" y="20"/>
                      <a:pt x="0" y="18"/>
                      <a:pt x="0" y="17"/>
                    </a:cubicBezTo>
                    <a:cubicBezTo>
                      <a:pt x="6" y="18"/>
                      <a:pt x="6" y="18"/>
                      <a:pt x="6" y="18"/>
                    </a:cubicBezTo>
                    <a:cubicBezTo>
                      <a:pt x="6" y="19"/>
                      <a:pt x="6" y="20"/>
                      <a:pt x="6" y="21"/>
                    </a:cubicBezTo>
                    <a:cubicBezTo>
                      <a:pt x="6" y="21"/>
                      <a:pt x="6" y="22"/>
                      <a:pt x="6" y="23"/>
                    </a:cubicBezTo>
                    <a:lnTo>
                      <a:pt x="0" y="24"/>
                    </a:lnTo>
                    <a:close/>
                    <a:moveTo>
                      <a:pt x="10" y="8"/>
                    </a:moveTo>
                    <a:cubicBezTo>
                      <a:pt x="4" y="6"/>
                      <a:pt x="4" y="6"/>
                      <a:pt x="4" y="6"/>
                    </a:cubicBezTo>
                    <a:cubicBezTo>
                      <a:pt x="5" y="4"/>
                      <a:pt x="6" y="2"/>
                      <a:pt x="7" y="0"/>
                    </a:cubicBezTo>
                    <a:cubicBezTo>
                      <a:pt x="12" y="3"/>
                      <a:pt x="12" y="3"/>
                      <a:pt x="12" y="3"/>
                    </a:cubicBezTo>
                    <a:cubicBezTo>
                      <a:pt x="11" y="5"/>
                      <a:pt x="11" y="7"/>
                      <a:pt x="10"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4" name="íṧḷîḋé">
                <a:extLst>
                  <a:ext uri="{FF2B5EF4-FFF2-40B4-BE49-F238E27FC236}">
                    <a16:creationId xmlns:a16="http://schemas.microsoft.com/office/drawing/2014/main" xmlns="" id="{F4D4D64F-9E3E-4F5C-BB41-C7AEC390B6D2}"/>
                  </a:ext>
                </a:extLst>
              </p:cNvPr>
              <p:cNvSpPr/>
              <p:nvPr/>
            </p:nvSpPr>
            <p:spPr bwMode="auto">
              <a:xfrm>
                <a:off x="6005513" y="2876550"/>
                <a:ext cx="450850" cy="709613"/>
              </a:xfrm>
              <a:custGeom>
                <a:avLst/>
                <a:gdLst>
                  <a:gd name="T0" fmla="*/ 119 w 210"/>
                  <a:gd name="T1" fmla="*/ 331 h 331"/>
                  <a:gd name="T2" fmla="*/ 94 w 210"/>
                  <a:gd name="T3" fmla="*/ 320 h 331"/>
                  <a:gd name="T4" fmla="*/ 99 w 210"/>
                  <a:gd name="T5" fmla="*/ 314 h 331"/>
                  <a:gd name="T6" fmla="*/ 131 w 210"/>
                  <a:gd name="T7" fmla="*/ 313 h 331"/>
                  <a:gd name="T8" fmla="*/ 86 w 210"/>
                  <a:gd name="T9" fmla="*/ 306 h 331"/>
                  <a:gd name="T10" fmla="*/ 133 w 210"/>
                  <a:gd name="T11" fmla="*/ 297 h 331"/>
                  <a:gd name="T12" fmla="*/ 145 w 210"/>
                  <a:gd name="T13" fmla="*/ 294 h 331"/>
                  <a:gd name="T14" fmla="*/ 73 w 210"/>
                  <a:gd name="T15" fmla="*/ 296 h 331"/>
                  <a:gd name="T16" fmla="*/ 84 w 210"/>
                  <a:gd name="T17" fmla="*/ 295 h 331"/>
                  <a:gd name="T18" fmla="*/ 161 w 210"/>
                  <a:gd name="T19" fmla="*/ 290 h 331"/>
                  <a:gd name="T20" fmla="*/ 72 w 210"/>
                  <a:gd name="T21" fmla="*/ 295 h 331"/>
                  <a:gd name="T22" fmla="*/ 54 w 210"/>
                  <a:gd name="T23" fmla="*/ 281 h 331"/>
                  <a:gd name="T24" fmla="*/ 154 w 210"/>
                  <a:gd name="T25" fmla="*/ 275 h 331"/>
                  <a:gd name="T26" fmla="*/ 43 w 210"/>
                  <a:gd name="T27" fmla="*/ 275 h 331"/>
                  <a:gd name="T28" fmla="*/ 49 w 210"/>
                  <a:gd name="T29" fmla="*/ 272 h 331"/>
                  <a:gd name="T30" fmla="*/ 56 w 210"/>
                  <a:gd name="T31" fmla="*/ 267 h 331"/>
                  <a:gd name="T32" fmla="*/ 140 w 210"/>
                  <a:gd name="T33" fmla="*/ 256 h 331"/>
                  <a:gd name="T34" fmla="*/ 53 w 210"/>
                  <a:gd name="T35" fmla="*/ 249 h 331"/>
                  <a:gd name="T36" fmla="*/ 60 w 210"/>
                  <a:gd name="T37" fmla="*/ 246 h 331"/>
                  <a:gd name="T38" fmla="*/ 124 w 210"/>
                  <a:gd name="T39" fmla="*/ 239 h 331"/>
                  <a:gd name="T40" fmla="*/ 47 w 210"/>
                  <a:gd name="T41" fmla="*/ 229 h 331"/>
                  <a:gd name="T42" fmla="*/ 118 w 210"/>
                  <a:gd name="T43" fmla="*/ 227 h 331"/>
                  <a:gd name="T44" fmla="*/ 123 w 210"/>
                  <a:gd name="T45" fmla="*/ 227 h 331"/>
                  <a:gd name="T46" fmla="*/ 39 w 210"/>
                  <a:gd name="T47" fmla="*/ 220 h 331"/>
                  <a:gd name="T48" fmla="*/ 39 w 210"/>
                  <a:gd name="T49" fmla="*/ 220 h 331"/>
                  <a:gd name="T50" fmla="*/ 130 w 210"/>
                  <a:gd name="T51" fmla="*/ 214 h 331"/>
                  <a:gd name="T52" fmla="*/ 46 w 210"/>
                  <a:gd name="T53" fmla="*/ 202 h 331"/>
                  <a:gd name="T54" fmla="*/ 134 w 210"/>
                  <a:gd name="T55" fmla="*/ 206 h 331"/>
                  <a:gd name="T56" fmla="*/ 132 w 210"/>
                  <a:gd name="T57" fmla="*/ 192 h 331"/>
                  <a:gd name="T58" fmla="*/ 41 w 210"/>
                  <a:gd name="T59" fmla="*/ 194 h 331"/>
                  <a:gd name="T60" fmla="*/ 41 w 210"/>
                  <a:gd name="T61" fmla="*/ 194 h 331"/>
                  <a:gd name="T62" fmla="*/ 35 w 210"/>
                  <a:gd name="T63" fmla="*/ 176 h 331"/>
                  <a:gd name="T64" fmla="*/ 157 w 210"/>
                  <a:gd name="T65" fmla="*/ 173 h 331"/>
                  <a:gd name="T66" fmla="*/ 186 w 210"/>
                  <a:gd name="T67" fmla="*/ 173 h 331"/>
                  <a:gd name="T68" fmla="*/ 139 w 210"/>
                  <a:gd name="T69" fmla="*/ 179 h 331"/>
                  <a:gd name="T70" fmla="*/ 140 w 210"/>
                  <a:gd name="T71" fmla="*/ 179 h 331"/>
                  <a:gd name="T72" fmla="*/ 170 w 210"/>
                  <a:gd name="T73" fmla="*/ 178 h 331"/>
                  <a:gd name="T74" fmla="*/ 22 w 210"/>
                  <a:gd name="T75" fmla="*/ 166 h 331"/>
                  <a:gd name="T76" fmla="*/ 5 w 210"/>
                  <a:gd name="T77" fmla="*/ 154 h 331"/>
                  <a:gd name="T78" fmla="*/ 181 w 210"/>
                  <a:gd name="T79" fmla="*/ 157 h 331"/>
                  <a:gd name="T80" fmla="*/ 183 w 210"/>
                  <a:gd name="T81" fmla="*/ 162 h 331"/>
                  <a:gd name="T82" fmla="*/ 189 w 210"/>
                  <a:gd name="T83" fmla="*/ 147 h 331"/>
                  <a:gd name="T84" fmla="*/ 196 w 210"/>
                  <a:gd name="T85" fmla="*/ 129 h 331"/>
                  <a:gd name="T86" fmla="*/ 207 w 210"/>
                  <a:gd name="T87" fmla="*/ 116 h 331"/>
                  <a:gd name="T88" fmla="*/ 204 w 210"/>
                  <a:gd name="T89" fmla="*/ 104 h 331"/>
                  <a:gd name="T90" fmla="*/ 195 w 210"/>
                  <a:gd name="T91" fmla="*/ 91 h 331"/>
                  <a:gd name="T92" fmla="*/ 160 w 210"/>
                  <a:gd name="T93" fmla="*/ 85 h 331"/>
                  <a:gd name="T94" fmla="*/ 177 w 210"/>
                  <a:gd name="T95" fmla="*/ 85 h 331"/>
                  <a:gd name="T96" fmla="*/ 148 w 210"/>
                  <a:gd name="T97" fmla="*/ 85 h 331"/>
                  <a:gd name="T98" fmla="*/ 130 w 210"/>
                  <a:gd name="T99" fmla="*/ 75 h 331"/>
                  <a:gd name="T100" fmla="*/ 132 w 210"/>
                  <a:gd name="T101" fmla="*/ 77 h 331"/>
                  <a:gd name="T102" fmla="*/ 144 w 210"/>
                  <a:gd name="T103" fmla="*/ 63 h 331"/>
                  <a:gd name="T104" fmla="*/ 144 w 210"/>
                  <a:gd name="T105" fmla="*/ 46 h 331"/>
                  <a:gd name="T106" fmla="*/ 155 w 210"/>
                  <a:gd name="T107" fmla="*/ 28 h 331"/>
                  <a:gd name="T108" fmla="*/ 161 w 210"/>
                  <a:gd name="T109" fmla="*/ 12 h 331"/>
                  <a:gd name="T110" fmla="*/ 165 w 210"/>
                  <a:gd name="T111" fmla="*/ 8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0" h="331">
                    <a:moveTo>
                      <a:pt x="119" y="331"/>
                    </a:moveTo>
                    <a:cubicBezTo>
                      <a:pt x="118" y="331"/>
                      <a:pt x="116" y="330"/>
                      <a:pt x="114" y="329"/>
                    </a:cubicBezTo>
                    <a:cubicBezTo>
                      <a:pt x="116" y="324"/>
                      <a:pt x="116" y="324"/>
                      <a:pt x="116" y="324"/>
                    </a:cubicBezTo>
                    <a:cubicBezTo>
                      <a:pt x="118" y="325"/>
                      <a:pt x="119" y="325"/>
                      <a:pt x="120" y="325"/>
                    </a:cubicBezTo>
                    <a:cubicBezTo>
                      <a:pt x="121" y="331"/>
                      <a:pt x="121" y="331"/>
                      <a:pt x="121" y="331"/>
                    </a:cubicBezTo>
                    <a:cubicBezTo>
                      <a:pt x="121" y="331"/>
                      <a:pt x="120" y="331"/>
                      <a:pt x="119" y="331"/>
                    </a:cubicBezTo>
                    <a:close/>
                    <a:moveTo>
                      <a:pt x="104" y="323"/>
                    </a:moveTo>
                    <a:cubicBezTo>
                      <a:pt x="102" y="322"/>
                      <a:pt x="101" y="322"/>
                      <a:pt x="100" y="322"/>
                    </a:cubicBezTo>
                    <a:cubicBezTo>
                      <a:pt x="99" y="316"/>
                      <a:pt x="99" y="316"/>
                      <a:pt x="99" y="316"/>
                    </a:cubicBezTo>
                    <a:cubicBezTo>
                      <a:pt x="102" y="315"/>
                      <a:pt x="104" y="316"/>
                      <a:pt x="107" y="318"/>
                    </a:cubicBezTo>
                    <a:lnTo>
                      <a:pt x="104" y="323"/>
                    </a:lnTo>
                    <a:close/>
                    <a:moveTo>
                      <a:pt x="94" y="320"/>
                    </a:moveTo>
                    <a:cubicBezTo>
                      <a:pt x="90" y="315"/>
                      <a:pt x="90" y="315"/>
                      <a:pt x="90" y="315"/>
                    </a:cubicBezTo>
                    <a:cubicBezTo>
                      <a:pt x="91" y="315"/>
                      <a:pt x="91" y="314"/>
                      <a:pt x="92" y="314"/>
                    </a:cubicBezTo>
                    <a:cubicBezTo>
                      <a:pt x="92" y="314"/>
                      <a:pt x="93" y="313"/>
                      <a:pt x="93" y="313"/>
                    </a:cubicBezTo>
                    <a:cubicBezTo>
                      <a:pt x="93" y="313"/>
                      <a:pt x="93" y="314"/>
                      <a:pt x="93" y="314"/>
                    </a:cubicBezTo>
                    <a:cubicBezTo>
                      <a:pt x="98" y="312"/>
                      <a:pt x="98" y="312"/>
                      <a:pt x="98" y="312"/>
                    </a:cubicBezTo>
                    <a:cubicBezTo>
                      <a:pt x="99" y="313"/>
                      <a:pt x="99" y="313"/>
                      <a:pt x="99" y="314"/>
                    </a:cubicBezTo>
                    <a:cubicBezTo>
                      <a:pt x="99" y="317"/>
                      <a:pt x="97" y="318"/>
                      <a:pt x="95" y="319"/>
                    </a:cubicBezTo>
                    <a:cubicBezTo>
                      <a:pt x="95" y="319"/>
                      <a:pt x="95" y="319"/>
                      <a:pt x="94" y="320"/>
                    </a:cubicBezTo>
                    <a:close/>
                    <a:moveTo>
                      <a:pt x="129" y="319"/>
                    </a:moveTo>
                    <a:cubicBezTo>
                      <a:pt x="124" y="318"/>
                      <a:pt x="124" y="318"/>
                      <a:pt x="124" y="318"/>
                    </a:cubicBezTo>
                    <a:cubicBezTo>
                      <a:pt x="124" y="316"/>
                      <a:pt x="125" y="314"/>
                      <a:pt x="125" y="312"/>
                    </a:cubicBezTo>
                    <a:cubicBezTo>
                      <a:pt x="131" y="313"/>
                      <a:pt x="131" y="313"/>
                      <a:pt x="131" y="313"/>
                    </a:cubicBezTo>
                    <a:cubicBezTo>
                      <a:pt x="130" y="315"/>
                      <a:pt x="130" y="317"/>
                      <a:pt x="129" y="319"/>
                    </a:cubicBezTo>
                    <a:close/>
                    <a:moveTo>
                      <a:pt x="84" y="313"/>
                    </a:moveTo>
                    <a:cubicBezTo>
                      <a:pt x="83" y="312"/>
                      <a:pt x="82" y="311"/>
                      <a:pt x="81" y="309"/>
                    </a:cubicBezTo>
                    <a:cubicBezTo>
                      <a:pt x="80" y="307"/>
                      <a:pt x="80" y="307"/>
                      <a:pt x="80" y="307"/>
                    </a:cubicBezTo>
                    <a:cubicBezTo>
                      <a:pt x="85" y="305"/>
                      <a:pt x="85" y="305"/>
                      <a:pt x="85" y="305"/>
                    </a:cubicBezTo>
                    <a:cubicBezTo>
                      <a:pt x="86" y="306"/>
                      <a:pt x="86" y="306"/>
                      <a:pt x="86" y="306"/>
                    </a:cubicBezTo>
                    <a:cubicBezTo>
                      <a:pt x="87" y="307"/>
                      <a:pt x="87" y="308"/>
                      <a:pt x="88" y="309"/>
                    </a:cubicBezTo>
                    <a:lnTo>
                      <a:pt x="84" y="313"/>
                    </a:lnTo>
                    <a:close/>
                    <a:moveTo>
                      <a:pt x="132" y="301"/>
                    </a:moveTo>
                    <a:cubicBezTo>
                      <a:pt x="126" y="301"/>
                      <a:pt x="126" y="301"/>
                      <a:pt x="126" y="301"/>
                    </a:cubicBezTo>
                    <a:cubicBezTo>
                      <a:pt x="127" y="298"/>
                      <a:pt x="127" y="296"/>
                      <a:pt x="128" y="294"/>
                    </a:cubicBezTo>
                    <a:cubicBezTo>
                      <a:pt x="133" y="297"/>
                      <a:pt x="133" y="297"/>
                      <a:pt x="133" y="297"/>
                    </a:cubicBezTo>
                    <a:cubicBezTo>
                      <a:pt x="133" y="298"/>
                      <a:pt x="132" y="299"/>
                      <a:pt x="132" y="301"/>
                    </a:cubicBezTo>
                    <a:close/>
                    <a:moveTo>
                      <a:pt x="143" y="300"/>
                    </a:moveTo>
                    <a:cubicBezTo>
                      <a:pt x="141" y="300"/>
                      <a:pt x="139" y="299"/>
                      <a:pt x="138" y="298"/>
                    </a:cubicBezTo>
                    <a:cubicBezTo>
                      <a:pt x="142" y="294"/>
                      <a:pt x="142" y="294"/>
                      <a:pt x="142" y="294"/>
                    </a:cubicBezTo>
                    <a:cubicBezTo>
                      <a:pt x="142" y="294"/>
                      <a:pt x="143" y="294"/>
                      <a:pt x="143" y="294"/>
                    </a:cubicBezTo>
                    <a:cubicBezTo>
                      <a:pt x="143" y="294"/>
                      <a:pt x="144" y="294"/>
                      <a:pt x="145" y="294"/>
                    </a:cubicBezTo>
                    <a:cubicBezTo>
                      <a:pt x="147" y="299"/>
                      <a:pt x="147" y="299"/>
                      <a:pt x="147" y="299"/>
                    </a:cubicBezTo>
                    <a:cubicBezTo>
                      <a:pt x="145" y="300"/>
                      <a:pt x="144" y="300"/>
                      <a:pt x="143" y="300"/>
                    </a:cubicBezTo>
                    <a:close/>
                    <a:moveTo>
                      <a:pt x="79" y="299"/>
                    </a:moveTo>
                    <a:cubicBezTo>
                      <a:pt x="77" y="299"/>
                      <a:pt x="77" y="299"/>
                      <a:pt x="77" y="299"/>
                    </a:cubicBezTo>
                    <a:cubicBezTo>
                      <a:pt x="78" y="299"/>
                      <a:pt x="79" y="298"/>
                      <a:pt x="79" y="297"/>
                    </a:cubicBezTo>
                    <a:cubicBezTo>
                      <a:pt x="73" y="296"/>
                      <a:pt x="73" y="296"/>
                      <a:pt x="73" y="296"/>
                    </a:cubicBezTo>
                    <a:cubicBezTo>
                      <a:pt x="73" y="295"/>
                      <a:pt x="75" y="293"/>
                      <a:pt x="77" y="293"/>
                    </a:cubicBezTo>
                    <a:cubicBezTo>
                      <a:pt x="79" y="293"/>
                      <a:pt x="79" y="293"/>
                      <a:pt x="79" y="293"/>
                    </a:cubicBezTo>
                    <a:cubicBezTo>
                      <a:pt x="79" y="293"/>
                      <a:pt x="79" y="293"/>
                      <a:pt x="79" y="293"/>
                    </a:cubicBezTo>
                    <a:cubicBezTo>
                      <a:pt x="79" y="293"/>
                      <a:pt x="78" y="294"/>
                      <a:pt x="78" y="295"/>
                    </a:cubicBezTo>
                    <a:cubicBezTo>
                      <a:pt x="84" y="294"/>
                      <a:pt x="84" y="294"/>
                      <a:pt x="84" y="294"/>
                    </a:cubicBezTo>
                    <a:cubicBezTo>
                      <a:pt x="84" y="294"/>
                      <a:pt x="84" y="295"/>
                      <a:pt x="84" y="295"/>
                    </a:cubicBezTo>
                    <a:cubicBezTo>
                      <a:pt x="84" y="296"/>
                      <a:pt x="83" y="299"/>
                      <a:pt x="79" y="299"/>
                    </a:cubicBezTo>
                    <a:close/>
                    <a:moveTo>
                      <a:pt x="158" y="298"/>
                    </a:moveTo>
                    <a:cubicBezTo>
                      <a:pt x="156" y="292"/>
                      <a:pt x="156" y="292"/>
                      <a:pt x="156" y="292"/>
                    </a:cubicBezTo>
                    <a:cubicBezTo>
                      <a:pt x="155" y="293"/>
                      <a:pt x="155" y="293"/>
                      <a:pt x="155" y="293"/>
                    </a:cubicBezTo>
                    <a:cubicBezTo>
                      <a:pt x="155" y="293"/>
                      <a:pt x="155" y="291"/>
                      <a:pt x="155" y="290"/>
                    </a:cubicBezTo>
                    <a:cubicBezTo>
                      <a:pt x="161" y="290"/>
                      <a:pt x="161" y="290"/>
                      <a:pt x="161" y="290"/>
                    </a:cubicBezTo>
                    <a:cubicBezTo>
                      <a:pt x="161" y="293"/>
                      <a:pt x="161" y="297"/>
                      <a:pt x="158" y="298"/>
                    </a:cubicBezTo>
                    <a:close/>
                    <a:moveTo>
                      <a:pt x="65" y="297"/>
                    </a:moveTo>
                    <a:cubicBezTo>
                      <a:pt x="65" y="291"/>
                      <a:pt x="65" y="291"/>
                      <a:pt x="65" y="291"/>
                    </a:cubicBezTo>
                    <a:cubicBezTo>
                      <a:pt x="67" y="291"/>
                      <a:pt x="68" y="290"/>
                      <a:pt x="70" y="290"/>
                    </a:cubicBezTo>
                    <a:cubicBezTo>
                      <a:pt x="71" y="292"/>
                      <a:pt x="71" y="292"/>
                      <a:pt x="71" y="292"/>
                    </a:cubicBezTo>
                    <a:cubicBezTo>
                      <a:pt x="72" y="295"/>
                      <a:pt x="72" y="295"/>
                      <a:pt x="72" y="295"/>
                    </a:cubicBezTo>
                    <a:cubicBezTo>
                      <a:pt x="70" y="296"/>
                      <a:pt x="68" y="297"/>
                      <a:pt x="65" y="297"/>
                    </a:cubicBezTo>
                    <a:close/>
                    <a:moveTo>
                      <a:pt x="56" y="288"/>
                    </a:moveTo>
                    <a:cubicBezTo>
                      <a:pt x="55" y="287"/>
                      <a:pt x="55" y="287"/>
                      <a:pt x="55" y="287"/>
                    </a:cubicBezTo>
                    <a:cubicBezTo>
                      <a:pt x="53" y="287"/>
                      <a:pt x="52" y="287"/>
                      <a:pt x="51" y="287"/>
                    </a:cubicBezTo>
                    <a:cubicBezTo>
                      <a:pt x="54" y="281"/>
                      <a:pt x="54" y="281"/>
                      <a:pt x="54" y="281"/>
                    </a:cubicBezTo>
                    <a:cubicBezTo>
                      <a:pt x="54" y="281"/>
                      <a:pt x="54" y="281"/>
                      <a:pt x="54" y="281"/>
                    </a:cubicBezTo>
                    <a:cubicBezTo>
                      <a:pt x="54" y="281"/>
                      <a:pt x="54" y="281"/>
                      <a:pt x="55" y="281"/>
                    </a:cubicBezTo>
                    <a:cubicBezTo>
                      <a:pt x="56" y="281"/>
                      <a:pt x="58" y="282"/>
                      <a:pt x="60" y="284"/>
                    </a:cubicBezTo>
                    <a:lnTo>
                      <a:pt x="56" y="288"/>
                    </a:lnTo>
                    <a:close/>
                    <a:moveTo>
                      <a:pt x="159" y="279"/>
                    </a:moveTo>
                    <a:cubicBezTo>
                      <a:pt x="154" y="278"/>
                      <a:pt x="154" y="278"/>
                      <a:pt x="154" y="278"/>
                    </a:cubicBezTo>
                    <a:cubicBezTo>
                      <a:pt x="154" y="277"/>
                      <a:pt x="154" y="276"/>
                      <a:pt x="154" y="275"/>
                    </a:cubicBezTo>
                    <a:cubicBezTo>
                      <a:pt x="155" y="272"/>
                      <a:pt x="155" y="272"/>
                      <a:pt x="155" y="272"/>
                    </a:cubicBezTo>
                    <a:cubicBezTo>
                      <a:pt x="160" y="273"/>
                      <a:pt x="160" y="273"/>
                      <a:pt x="160" y="273"/>
                    </a:cubicBezTo>
                    <a:cubicBezTo>
                      <a:pt x="160" y="276"/>
                      <a:pt x="160" y="276"/>
                      <a:pt x="160" y="276"/>
                    </a:cubicBezTo>
                    <a:cubicBezTo>
                      <a:pt x="160" y="277"/>
                      <a:pt x="160" y="278"/>
                      <a:pt x="159" y="279"/>
                    </a:cubicBezTo>
                    <a:close/>
                    <a:moveTo>
                      <a:pt x="45" y="276"/>
                    </a:moveTo>
                    <a:cubicBezTo>
                      <a:pt x="45" y="276"/>
                      <a:pt x="44" y="276"/>
                      <a:pt x="43" y="275"/>
                    </a:cubicBezTo>
                    <a:cubicBezTo>
                      <a:pt x="41" y="274"/>
                      <a:pt x="41" y="272"/>
                      <a:pt x="41" y="271"/>
                    </a:cubicBezTo>
                    <a:cubicBezTo>
                      <a:pt x="41" y="270"/>
                      <a:pt x="42" y="269"/>
                      <a:pt x="43" y="268"/>
                    </a:cubicBezTo>
                    <a:cubicBezTo>
                      <a:pt x="47" y="272"/>
                      <a:pt x="47" y="272"/>
                      <a:pt x="47" y="272"/>
                    </a:cubicBezTo>
                    <a:cubicBezTo>
                      <a:pt x="47" y="272"/>
                      <a:pt x="47" y="272"/>
                      <a:pt x="47" y="271"/>
                    </a:cubicBezTo>
                    <a:cubicBezTo>
                      <a:pt x="47" y="271"/>
                      <a:pt x="47" y="270"/>
                      <a:pt x="47" y="270"/>
                    </a:cubicBezTo>
                    <a:cubicBezTo>
                      <a:pt x="47" y="271"/>
                      <a:pt x="48" y="271"/>
                      <a:pt x="49" y="272"/>
                    </a:cubicBezTo>
                    <a:lnTo>
                      <a:pt x="45" y="276"/>
                    </a:lnTo>
                    <a:close/>
                    <a:moveTo>
                      <a:pt x="56" y="267"/>
                    </a:moveTo>
                    <a:cubicBezTo>
                      <a:pt x="53" y="262"/>
                      <a:pt x="53" y="262"/>
                      <a:pt x="53" y="262"/>
                    </a:cubicBezTo>
                    <a:cubicBezTo>
                      <a:pt x="55" y="261"/>
                      <a:pt x="56" y="260"/>
                      <a:pt x="56" y="259"/>
                    </a:cubicBezTo>
                    <a:cubicBezTo>
                      <a:pt x="62" y="261"/>
                      <a:pt x="62" y="261"/>
                      <a:pt x="62" y="261"/>
                    </a:cubicBezTo>
                    <a:cubicBezTo>
                      <a:pt x="61" y="263"/>
                      <a:pt x="59" y="265"/>
                      <a:pt x="56" y="267"/>
                    </a:cubicBezTo>
                    <a:close/>
                    <a:moveTo>
                      <a:pt x="153" y="263"/>
                    </a:moveTo>
                    <a:cubicBezTo>
                      <a:pt x="152" y="260"/>
                      <a:pt x="151" y="259"/>
                      <a:pt x="150" y="259"/>
                    </a:cubicBezTo>
                    <a:cubicBezTo>
                      <a:pt x="154" y="254"/>
                      <a:pt x="154" y="254"/>
                      <a:pt x="154" y="254"/>
                    </a:cubicBezTo>
                    <a:cubicBezTo>
                      <a:pt x="155" y="255"/>
                      <a:pt x="157" y="257"/>
                      <a:pt x="158" y="260"/>
                    </a:cubicBezTo>
                    <a:lnTo>
                      <a:pt x="153" y="263"/>
                    </a:lnTo>
                    <a:close/>
                    <a:moveTo>
                      <a:pt x="140" y="256"/>
                    </a:moveTo>
                    <a:cubicBezTo>
                      <a:pt x="138" y="256"/>
                      <a:pt x="136" y="255"/>
                      <a:pt x="134" y="254"/>
                    </a:cubicBezTo>
                    <a:cubicBezTo>
                      <a:pt x="137" y="249"/>
                      <a:pt x="137" y="249"/>
                      <a:pt x="137" y="249"/>
                    </a:cubicBezTo>
                    <a:cubicBezTo>
                      <a:pt x="139" y="249"/>
                      <a:pt x="141" y="250"/>
                      <a:pt x="142" y="251"/>
                    </a:cubicBezTo>
                    <a:lnTo>
                      <a:pt x="140" y="256"/>
                    </a:lnTo>
                    <a:close/>
                    <a:moveTo>
                      <a:pt x="59" y="250"/>
                    </a:moveTo>
                    <a:cubicBezTo>
                      <a:pt x="53" y="249"/>
                      <a:pt x="53" y="249"/>
                      <a:pt x="53" y="249"/>
                    </a:cubicBezTo>
                    <a:cubicBezTo>
                      <a:pt x="53" y="249"/>
                      <a:pt x="53" y="248"/>
                      <a:pt x="53" y="248"/>
                    </a:cubicBezTo>
                    <a:cubicBezTo>
                      <a:pt x="54" y="247"/>
                      <a:pt x="54" y="247"/>
                      <a:pt x="54" y="247"/>
                    </a:cubicBezTo>
                    <a:cubicBezTo>
                      <a:pt x="54" y="247"/>
                      <a:pt x="54" y="247"/>
                      <a:pt x="54" y="246"/>
                    </a:cubicBezTo>
                    <a:cubicBezTo>
                      <a:pt x="54" y="246"/>
                      <a:pt x="53" y="245"/>
                      <a:pt x="53" y="245"/>
                    </a:cubicBezTo>
                    <a:cubicBezTo>
                      <a:pt x="59" y="243"/>
                      <a:pt x="59" y="243"/>
                      <a:pt x="59" y="243"/>
                    </a:cubicBezTo>
                    <a:cubicBezTo>
                      <a:pt x="59" y="244"/>
                      <a:pt x="60" y="245"/>
                      <a:pt x="60" y="246"/>
                    </a:cubicBezTo>
                    <a:cubicBezTo>
                      <a:pt x="60" y="247"/>
                      <a:pt x="59" y="247"/>
                      <a:pt x="59" y="248"/>
                    </a:cubicBezTo>
                    <a:cubicBezTo>
                      <a:pt x="59" y="249"/>
                      <a:pt x="59" y="249"/>
                      <a:pt x="59" y="249"/>
                    </a:cubicBezTo>
                    <a:cubicBezTo>
                      <a:pt x="59" y="249"/>
                      <a:pt x="59" y="250"/>
                      <a:pt x="59" y="250"/>
                    </a:cubicBezTo>
                    <a:close/>
                    <a:moveTo>
                      <a:pt x="123" y="245"/>
                    </a:moveTo>
                    <a:cubicBezTo>
                      <a:pt x="123" y="245"/>
                      <a:pt x="123" y="245"/>
                      <a:pt x="123" y="244"/>
                    </a:cubicBezTo>
                    <a:cubicBezTo>
                      <a:pt x="123" y="243"/>
                      <a:pt x="124" y="241"/>
                      <a:pt x="124" y="239"/>
                    </a:cubicBezTo>
                    <a:cubicBezTo>
                      <a:pt x="130" y="240"/>
                      <a:pt x="130" y="240"/>
                      <a:pt x="130" y="240"/>
                    </a:cubicBezTo>
                    <a:cubicBezTo>
                      <a:pt x="130" y="241"/>
                      <a:pt x="129" y="243"/>
                      <a:pt x="129" y="244"/>
                    </a:cubicBezTo>
                    <a:cubicBezTo>
                      <a:pt x="129" y="245"/>
                      <a:pt x="129" y="245"/>
                      <a:pt x="129" y="245"/>
                    </a:cubicBezTo>
                    <a:lnTo>
                      <a:pt x="123" y="245"/>
                    </a:lnTo>
                    <a:close/>
                    <a:moveTo>
                      <a:pt x="49" y="234"/>
                    </a:moveTo>
                    <a:cubicBezTo>
                      <a:pt x="49" y="232"/>
                      <a:pt x="48" y="230"/>
                      <a:pt x="47" y="229"/>
                    </a:cubicBezTo>
                    <a:cubicBezTo>
                      <a:pt x="52" y="226"/>
                      <a:pt x="52" y="226"/>
                      <a:pt x="52" y="226"/>
                    </a:cubicBezTo>
                    <a:cubicBezTo>
                      <a:pt x="53" y="228"/>
                      <a:pt x="54" y="229"/>
                      <a:pt x="55" y="232"/>
                    </a:cubicBezTo>
                    <a:lnTo>
                      <a:pt x="49" y="234"/>
                    </a:lnTo>
                    <a:close/>
                    <a:moveTo>
                      <a:pt x="123" y="232"/>
                    </a:moveTo>
                    <a:cubicBezTo>
                      <a:pt x="122" y="232"/>
                      <a:pt x="121" y="231"/>
                      <a:pt x="121" y="231"/>
                    </a:cubicBezTo>
                    <a:cubicBezTo>
                      <a:pt x="118" y="230"/>
                      <a:pt x="118" y="228"/>
                      <a:pt x="118" y="227"/>
                    </a:cubicBezTo>
                    <a:cubicBezTo>
                      <a:pt x="118" y="226"/>
                      <a:pt x="118" y="225"/>
                      <a:pt x="119" y="223"/>
                    </a:cubicBezTo>
                    <a:cubicBezTo>
                      <a:pt x="123" y="228"/>
                      <a:pt x="123" y="228"/>
                      <a:pt x="123" y="228"/>
                    </a:cubicBezTo>
                    <a:cubicBezTo>
                      <a:pt x="123" y="228"/>
                      <a:pt x="123" y="228"/>
                      <a:pt x="123" y="228"/>
                    </a:cubicBezTo>
                    <a:cubicBezTo>
                      <a:pt x="123" y="228"/>
                      <a:pt x="123" y="228"/>
                      <a:pt x="123" y="228"/>
                    </a:cubicBezTo>
                    <a:cubicBezTo>
                      <a:pt x="123" y="228"/>
                      <a:pt x="123" y="228"/>
                      <a:pt x="123" y="228"/>
                    </a:cubicBezTo>
                    <a:cubicBezTo>
                      <a:pt x="123" y="228"/>
                      <a:pt x="123" y="227"/>
                      <a:pt x="123" y="227"/>
                    </a:cubicBezTo>
                    <a:cubicBezTo>
                      <a:pt x="123" y="226"/>
                      <a:pt x="123" y="226"/>
                      <a:pt x="123" y="226"/>
                    </a:cubicBezTo>
                    <a:cubicBezTo>
                      <a:pt x="123" y="226"/>
                      <a:pt x="123" y="226"/>
                      <a:pt x="123" y="226"/>
                    </a:cubicBezTo>
                    <a:cubicBezTo>
                      <a:pt x="124" y="226"/>
                      <a:pt x="125" y="226"/>
                      <a:pt x="125" y="227"/>
                    </a:cubicBezTo>
                    <a:lnTo>
                      <a:pt x="123" y="232"/>
                    </a:lnTo>
                    <a:close/>
                    <a:moveTo>
                      <a:pt x="39" y="220"/>
                    </a:moveTo>
                    <a:cubicBezTo>
                      <a:pt x="39" y="220"/>
                      <a:pt x="39" y="220"/>
                      <a:pt x="39" y="220"/>
                    </a:cubicBezTo>
                    <a:cubicBezTo>
                      <a:pt x="39" y="219"/>
                      <a:pt x="39" y="219"/>
                      <a:pt x="39" y="218"/>
                    </a:cubicBezTo>
                    <a:cubicBezTo>
                      <a:pt x="38" y="217"/>
                      <a:pt x="38" y="216"/>
                      <a:pt x="37" y="214"/>
                    </a:cubicBezTo>
                    <a:cubicBezTo>
                      <a:pt x="43" y="212"/>
                      <a:pt x="43" y="212"/>
                      <a:pt x="43" y="212"/>
                    </a:cubicBezTo>
                    <a:cubicBezTo>
                      <a:pt x="43" y="214"/>
                      <a:pt x="44" y="215"/>
                      <a:pt x="44" y="216"/>
                    </a:cubicBezTo>
                    <a:cubicBezTo>
                      <a:pt x="45" y="217"/>
                      <a:pt x="45" y="217"/>
                      <a:pt x="45" y="218"/>
                    </a:cubicBezTo>
                    <a:lnTo>
                      <a:pt x="39" y="220"/>
                    </a:lnTo>
                    <a:close/>
                    <a:moveTo>
                      <a:pt x="124" y="218"/>
                    </a:moveTo>
                    <a:cubicBezTo>
                      <a:pt x="124" y="217"/>
                      <a:pt x="124" y="217"/>
                      <a:pt x="124" y="217"/>
                    </a:cubicBezTo>
                    <a:cubicBezTo>
                      <a:pt x="124" y="216"/>
                      <a:pt x="124" y="215"/>
                      <a:pt x="124" y="214"/>
                    </a:cubicBezTo>
                    <a:cubicBezTo>
                      <a:pt x="124" y="213"/>
                      <a:pt x="124" y="211"/>
                      <a:pt x="125" y="210"/>
                    </a:cubicBezTo>
                    <a:cubicBezTo>
                      <a:pt x="130" y="213"/>
                      <a:pt x="130" y="213"/>
                      <a:pt x="130" y="213"/>
                    </a:cubicBezTo>
                    <a:cubicBezTo>
                      <a:pt x="130" y="213"/>
                      <a:pt x="130" y="214"/>
                      <a:pt x="130" y="214"/>
                    </a:cubicBezTo>
                    <a:cubicBezTo>
                      <a:pt x="130" y="215"/>
                      <a:pt x="130" y="216"/>
                      <a:pt x="130" y="217"/>
                    </a:cubicBezTo>
                    <a:cubicBezTo>
                      <a:pt x="130" y="217"/>
                      <a:pt x="130" y="217"/>
                      <a:pt x="130" y="217"/>
                    </a:cubicBezTo>
                    <a:lnTo>
                      <a:pt x="124" y="218"/>
                    </a:lnTo>
                    <a:close/>
                    <a:moveTo>
                      <a:pt x="46" y="208"/>
                    </a:moveTo>
                    <a:cubicBezTo>
                      <a:pt x="45" y="203"/>
                      <a:pt x="45" y="203"/>
                      <a:pt x="45" y="203"/>
                    </a:cubicBezTo>
                    <a:cubicBezTo>
                      <a:pt x="46" y="202"/>
                      <a:pt x="46" y="202"/>
                      <a:pt x="46" y="202"/>
                    </a:cubicBezTo>
                    <a:cubicBezTo>
                      <a:pt x="52" y="201"/>
                      <a:pt x="52" y="201"/>
                      <a:pt x="52" y="201"/>
                    </a:cubicBezTo>
                    <a:cubicBezTo>
                      <a:pt x="52" y="201"/>
                      <a:pt x="52" y="202"/>
                      <a:pt x="52" y="202"/>
                    </a:cubicBezTo>
                    <a:cubicBezTo>
                      <a:pt x="52" y="207"/>
                      <a:pt x="48" y="208"/>
                      <a:pt x="46" y="208"/>
                    </a:cubicBezTo>
                    <a:close/>
                    <a:moveTo>
                      <a:pt x="140" y="207"/>
                    </a:moveTo>
                    <a:cubicBezTo>
                      <a:pt x="134" y="207"/>
                      <a:pt x="134" y="207"/>
                      <a:pt x="134" y="207"/>
                    </a:cubicBezTo>
                    <a:cubicBezTo>
                      <a:pt x="134" y="207"/>
                      <a:pt x="134" y="206"/>
                      <a:pt x="134" y="206"/>
                    </a:cubicBezTo>
                    <a:cubicBezTo>
                      <a:pt x="134" y="203"/>
                      <a:pt x="135" y="201"/>
                      <a:pt x="137" y="200"/>
                    </a:cubicBezTo>
                    <a:cubicBezTo>
                      <a:pt x="141" y="204"/>
                      <a:pt x="141" y="204"/>
                      <a:pt x="141" y="204"/>
                    </a:cubicBezTo>
                    <a:cubicBezTo>
                      <a:pt x="140" y="204"/>
                      <a:pt x="140" y="205"/>
                      <a:pt x="140" y="206"/>
                    </a:cubicBezTo>
                    <a:cubicBezTo>
                      <a:pt x="140" y="207"/>
                      <a:pt x="140" y="207"/>
                      <a:pt x="140" y="207"/>
                    </a:cubicBezTo>
                    <a:close/>
                    <a:moveTo>
                      <a:pt x="134" y="196"/>
                    </a:moveTo>
                    <a:cubicBezTo>
                      <a:pt x="132" y="195"/>
                      <a:pt x="132" y="194"/>
                      <a:pt x="132" y="192"/>
                    </a:cubicBezTo>
                    <a:cubicBezTo>
                      <a:pt x="132" y="191"/>
                      <a:pt x="132" y="189"/>
                      <a:pt x="132" y="188"/>
                    </a:cubicBezTo>
                    <a:cubicBezTo>
                      <a:pt x="138" y="189"/>
                      <a:pt x="138" y="189"/>
                      <a:pt x="138" y="189"/>
                    </a:cubicBezTo>
                    <a:cubicBezTo>
                      <a:pt x="138" y="190"/>
                      <a:pt x="137" y="191"/>
                      <a:pt x="137" y="192"/>
                    </a:cubicBezTo>
                    <a:cubicBezTo>
                      <a:pt x="137" y="192"/>
                      <a:pt x="137" y="192"/>
                      <a:pt x="137" y="192"/>
                    </a:cubicBezTo>
                    <a:lnTo>
                      <a:pt x="134" y="196"/>
                    </a:lnTo>
                    <a:close/>
                    <a:moveTo>
                      <a:pt x="41" y="194"/>
                    </a:moveTo>
                    <a:cubicBezTo>
                      <a:pt x="41" y="194"/>
                      <a:pt x="40" y="194"/>
                      <a:pt x="40" y="193"/>
                    </a:cubicBezTo>
                    <a:cubicBezTo>
                      <a:pt x="37" y="192"/>
                      <a:pt x="37" y="190"/>
                      <a:pt x="36" y="188"/>
                    </a:cubicBezTo>
                    <a:cubicBezTo>
                      <a:pt x="42" y="187"/>
                      <a:pt x="42" y="187"/>
                      <a:pt x="42" y="187"/>
                    </a:cubicBezTo>
                    <a:cubicBezTo>
                      <a:pt x="42" y="188"/>
                      <a:pt x="43" y="188"/>
                      <a:pt x="43" y="189"/>
                    </a:cubicBezTo>
                    <a:cubicBezTo>
                      <a:pt x="43" y="189"/>
                      <a:pt x="44" y="189"/>
                      <a:pt x="44" y="190"/>
                    </a:cubicBezTo>
                    <a:lnTo>
                      <a:pt x="41" y="194"/>
                    </a:lnTo>
                    <a:close/>
                    <a:moveTo>
                      <a:pt x="31" y="181"/>
                    </a:moveTo>
                    <a:cubicBezTo>
                      <a:pt x="30" y="180"/>
                      <a:pt x="30" y="180"/>
                      <a:pt x="30" y="180"/>
                    </a:cubicBezTo>
                    <a:cubicBezTo>
                      <a:pt x="29" y="179"/>
                      <a:pt x="27" y="178"/>
                      <a:pt x="26" y="177"/>
                    </a:cubicBezTo>
                    <a:cubicBezTo>
                      <a:pt x="30" y="173"/>
                      <a:pt x="30" y="173"/>
                      <a:pt x="30" y="173"/>
                    </a:cubicBezTo>
                    <a:cubicBezTo>
                      <a:pt x="31" y="173"/>
                      <a:pt x="32" y="174"/>
                      <a:pt x="33" y="175"/>
                    </a:cubicBezTo>
                    <a:cubicBezTo>
                      <a:pt x="35" y="176"/>
                      <a:pt x="35" y="176"/>
                      <a:pt x="35" y="176"/>
                    </a:cubicBezTo>
                    <a:lnTo>
                      <a:pt x="31" y="181"/>
                    </a:lnTo>
                    <a:close/>
                    <a:moveTo>
                      <a:pt x="158" y="179"/>
                    </a:moveTo>
                    <a:cubicBezTo>
                      <a:pt x="156" y="179"/>
                      <a:pt x="155" y="178"/>
                      <a:pt x="154" y="178"/>
                    </a:cubicBezTo>
                    <a:cubicBezTo>
                      <a:pt x="153" y="177"/>
                      <a:pt x="153" y="177"/>
                      <a:pt x="152" y="177"/>
                    </a:cubicBezTo>
                    <a:cubicBezTo>
                      <a:pt x="154" y="171"/>
                      <a:pt x="154" y="171"/>
                      <a:pt x="154" y="171"/>
                    </a:cubicBezTo>
                    <a:cubicBezTo>
                      <a:pt x="155" y="172"/>
                      <a:pt x="156" y="172"/>
                      <a:pt x="157" y="173"/>
                    </a:cubicBezTo>
                    <a:cubicBezTo>
                      <a:pt x="158" y="173"/>
                      <a:pt x="159" y="174"/>
                      <a:pt x="159" y="174"/>
                    </a:cubicBezTo>
                    <a:lnTo>
                      <a:pt x="158" y="179"/>
                    </a:lnTo>
                    <a:close/>
                    <a:moveTo>
                      <a:pt x="188" y="179"/>
                    </a:moveTo>
                    <a:cubicBezTo>
                      <a:pt x="185" y="174"/>
                      <a:pt x="185" y="174"/>
                      <a:pt x="185" y="174"/>
                    </a:cubicBezTo>
                    <a:cubicBezTo>
                      <a:pt x="186" y="174"/>
                      <a:pt x="186" y="174"/>
                      <a:pt x="186" y="174"/>
                    </a:cubicBezTo>
                    <a:cubicBezTo>
                      <a:pt x="186" y="173"/>
                      <a:pt x="186" y="173"/>
                      <a:pt x="186" y="173"/>
                    </a:cubicBezTo>
                    <a:cubicBezTo>
                      <a:pt x="186" y="174"/>
                      <a:pt x="186" y="174"/>
                      <a:pt x="186" y="174"/>
                    </a:cubicBezTo>
                    <a:cubicBezTo>
                      <a:pt x="191" y="170"/>
                      <a:pt x="191" y="170"/>
                      <a:pt x="191" y="170"/>
                    </a:cubicBezTo>
                    <a:cubicBezTo>
                      <a:pt x="192" y="171"/>
                      <a:pt x="192" y="172"/>
                      <a:pt x="192" y="174"/>
                    </a:cubicBezTo>
                    <a:cubicBezTo>
                      <a:pt x="192" y="175"/>
                      <a:pt x="191" y="177"/>
                      <a:pt x="190" y="178"/>
                    </a:cubicBezTo>
                    <a:cubicBezTo>
                      <a:pt x="190" y="178"/>
                      <a:pt x="189" y="179"/>
                      <a:pt x="188" y="179"/>
                    </a:cubicBezTo>
                    <a:close/>
                    <a:moveTo>
                      <a:pt x="139" y="179"/>
                    </a:moveTo>
                    <a:cubicBezTo>
                      <a:pt x="139" y="179"/>
                      <a:pt x="140" y="178"/>
                      <a:pt x="140" y="178"/>
                    </a:cubicBezTo>
                    <a:cubicBezTo>
                      <a:pt x="134" y="176"/>
                      <a:pt x="134" y="176"/>
                      <a:pt x="134" y="176"/>
                    </a:cubicBezTo>
                    <a:cubicBezTo>
                      <a:pt x="135" y="175"/>
                      <a:pt x="136" y="173"/>
                      <a:pt x="140" y="173"/>
                    </a:cubicBezTo>
                    <a:cubicBezTo>
                      <a:pt x="140" y="173"/>
                      <a:pt x="141" y="173"/>
                      <a:pt x="142" y="173"/>
                    </a:cubicBezTo>
                    <a:cubicBezTo>
                      <a:pt x="142" y="179"/>
                      <a:pt x="142" y="179"/>
                      <a:pt x="142" y="179"/>
                    </a:cubicBezTo>
                    <a:cubicBezTo>
                      <a:pt x="142" y="179"/>
                      <a:pt x="141" y="179"/>
                      <a:pt x="140" y="179"/>
                    </a:cubicBezTo>
                    <a:cubicBezTo>
                      <a:pt x="139" y="179"/>
                      <a:pt x="139" y="179"/>
                      <a:pt x="139" y="179"/>
                    </a:cubicBezTo>
                    <a:close/>
                    <a:moveTo>
                      <a:pt x="170" y="178"/>
                    </a:moveTo>
                    <a:cubicBezTo>
                      <a:pt x="169" y="173"/>
                      <a:pt x="169" y="173"/>
                      <a:pt x="169" y="173"/>
                    </a:cubicBezTo>
                    <a:cubicBezTo>
                      <a:pt x="172" y="172"/>
                      <a:pt x="174" y="172"/>
                      <a:pt x="176" y="172"/>
                    </a:cubicBezTo>
                    <a:cubicBezTo>
                      <a:pt x="175" y="178"/>
                      <a:pt x="175" y="178"/>
                      <a:pt x="175" y="178"/>
                    </a:cubicBezTo>
                    <a:cubicBezTo>
                      <a:pt x="174" y="178"/>
                      <a:pt x="172" y="178"/>
                      <a:pt x="170" y="178"/>
                    </a:cubicBezTo>
                    <a:close/>
                    <a:moveTo>
                      <a:pt x="17" y="169"/>
                    </a:moveTo>
                    <a:cubicBezTo>
                      <a:pt x="17" y="168"/>
                      <a:pt x="16" y="168"/>
                      <a:pt x="16" y="167"/>
                    </a:cubicBezTo>
                    <a:cubicBezTo>
                      <a:pt x="16" y="165"/>
                      <a:pt x="15" y="165"/>
                      <a:pt x="15" y="164"/>
                    </a:cubicBezTo>
                    <a:cubicBezTo>
                      <a:pt x="19" y="160"/>
                      <a:pt x="19" y="160"/>
                      <a:pt x="19" y="160"/>
                    </a:cubicBezTo>
                    <a:cubicBezTo>
                      <a:pt x="20" y="161"/>
                      <a:pt x="21" y="163"/>
                      <a:pt x="22" y="165"/>
                    </a:cubicBezTo>
                    <a:cubicBezTo>
                      <a:pt x="22" y="165"/>
                      <a:pt x="22" y="166"/>
                      <a:pt x="22" y="166"/>
                    </a:cubicBezTo>
                    <a:lnTo>
                      <a:pt x="17" y="169"/>
                    </a:lnTo>
                    <a:close/>
                    <a:moveTo>
                      <a:pt x="4" y="162"/>
                    </a:moveTo>
                    <a:cubicBezTo>
                      <a:pt x="3" y="161"/>
                      <a:pt x="3" y="161"/>
                      <a:pt x="3" y="161"/>
                    </a:cubicBezTo>
                    <a:cubicBezTo>
                      <a:pt x="3" y="161"/>
                      <a:pt x="2" y="160"/>
                      <a:pt x="1" y="159"/>
                    </a:cubicBezTo>
                    <a:cubicBezTo>
                      <a:pt x="0" y="158"/>
                      <a:pt x="0" y="158"/>
                      <a:pt x="0" y="158"/>
                    </a:cubicBezTo>
                    <a:cubicBezTo>
                      <a:pt x="5" y="154"/>
                      <a:pt x="5" y="154"/>
                      <a:pt x="5" y="154"/>
                    </a:cubicBezTo>
                    <a:cubicBezTo>
                      <a:pt x="6" y="155"/>
                      <a:pt x="6" y="155"/>
                      <a:pt x="6" y="155"/>
                    </a:cubicBezTo>
                    <a:cubicBezTo>
                      <a:pt x="7" y="156"/>
                      <a:pt x="7" y="157"/>
                      <a:pt x="8" y="158"/>
                    </a:cubicBezTo>
                    <a:cubicBezTo>
                      <a:pt x="9" y="159"/>
                      <a:pt x="9" y="159"/>
                      <a:pt x="9" y="159"/>
                    </a:cubicBezTo>
                    <a:lnTo>
                      <a:pt x="4" y="162"/>
                    </a:lnTo>
                    <a:close/>
                    <a:moveTo>
                      <a:pt x="183" y="162"/>
                    </a:moveTo>
                    <a:cubicBezTo>
                      <a:pt x="181" y="160"/>
                      <a:pt x="181" y="159"/>
                      <a:pt x="181" y="157"/>
                    </a:cubicBezTo>
                    <a:cubicBezTo>
                      <a:pt x="181" y="156"/>
                      <a:pt x="181" y="156"/>
                      <a:pt x="181" y="156"/>
                    </a:cubicBezTo>
                    <a:cubicBezTo>
                      <a:pt x="183" y="156"/>
                      <a:pt x="183" y="156"/>
                      <a:pt x="183" y="156"/>
                    </a:cubicBezTo>
                    <a:cubicBezTo>
                      <a:pt x="186" y="157"/>
                      <a:pt x="186" y="157"/>
                      <a:pt x="186" y="157"/>
                    </a:cubicBezTo>
                    <a:cubicBezTo>
                      <a:pt x="186" y="157"/>
                      <a:pt x="186" y="157"/>
                      <a:pt x="187" y="158"/>
                    </a:cubicBezTo>
                    <a:cubicBezTo>
                      <a:pt x="188" y="159"/>
                      <a:pt x="188" y="160"/>
                      <a:pt x="189" y="161"/>
                    </a:cubicBezTo>
                    <a:lnTo>
                      <a:pt x="183" y="162"/>
                    </a:lnTo>
                    <a:close/>
                    <a:moveTo>
                      <a:pt x="187" y="147"/>
                    </a:moveTo>
                    <a:cubicBezTo>
                      <a:pt x="183" y="143"/>
                      <a:pt x="183" y="143"/>
                      <a:pt x="183" y="143"/>
                    </a:cubicBezTo>
                    <a:cubicBezTo>
                      <a:pt x="185" y="142"/>
                      <a:pt x="186" y="141"/>
                      <a:pt x="188" y="141"/>
                    </a:cubicBezTo>
                    <a:cubicBezTo>
                      <a:pt x="187" y="141"/>
                      <a:pt x="187" y="141"/>
                      <a:pt x="187" y="142"/>
                    </a:cubicBezTo>
                    <a:cubicBezTo>
                      <a:pt x="192" y="142"/>
                      <a:pt x="192" y="142"/>
                      <a:pt x="192" y="142"/>
                    </a:cubicBezTo>
                    <a:cubicBezTo>
                      <a:pt x="192" y="144"/>
                      <a:pt x="191" y="146"/>
                      <a:pt x="189" y="147"/>
                    </a:cubicBezTo>
                    <a:cubicBezTo>
                      <a:pt x="188" y="147"/>
                      <a:pt x="188" y="147"/>
                      <a:pt x="187" y="147"/>
                    </a:cubicBezTo>
                    <a:close/>
                    <a:moveTo>
                      <a:pt x="192" y="133"/>
                    </a:moveTo>
                    <a:cubicBezTo>
                      <a:pt x="187" y="130"/>
                      <a:pt x="187" y="130"/>
                      <a:pt x="187" y="130"/>
                    </a:cubicBezTo>
                    <a:cubicBezTo>
                      <a:pt x="188" y="129"/>
                      <a:pt x="189" y="128"/>
                      <a:pt x="190" y="127"/>
                    </a:cubicBezTo>
                    <a:cubicBezTo>
                      <a:pt x="192" y="125"/>
                      <a:pt x="192" y="125"/>
                      <a:pt x="192" y="125"/>
                    </a:cubicBezTo>
                    <a:cubicBezTo>
                      <a:pt x="196" y="129"/>
                      <a:pt x="196" y="129"/>
                      <a:pt x="196" y="129"/>
                    </a:cubicBezTo>
                    <a:cubicBezTo>
                      <a:pt x="194" y="131"/>
                      <a:pt x="194" y="131"/>
                      <a:pt x="194" y="131"/>
                    </a:cubicBezTo>
                    <a:cubicBezTo>
                      <a:pt x="193" y="132"/>
                      <a:pt x="192" y="133"/>
                      <a:pt x="192" y="133"/>
                    </a:cubicBezTo>
                    <a:close/>
                    <a:moveTo>
                      <a:pt x="203" y="123"/>
                    </a:moveTo>
                    <a:cubicBezTo>
                      <a:pt x="202" y="118"/>
                      <a:pt x="202" y="118"/>
                      <a:pt x="202" y="118"/>
                    </a:cubicBezTo>
                    <a:cubicBezTo>
                      <a:pt x="203" y="117"/>
                      <a:pt x="203" y="117"/>
                      <a:pt x="203" y="117"/>
                    </a:cubicBezTo>
                    <a:cubicBezTo>
                      <a:pt x="204" y="117"/>
                      <a:pt x="205" y="117"/>
                      <a:pt x="207" y="116"/>
                    </a:cubicBezTo>
                    <a:cubicBezTo>
                      <a:pt x="210" y="121"/>
                      <a:pt x="210" y="121"/>
                      <a:pt x="210" y="121"/>
                    </a:cubicBezTo>
                    <a:cubicBezTo>
                      <a:pt x="207" y="123"/>
                      <a:pt x="206" y="123"/>
                      <a:pt x="204" y="123"/>
                    </a:cubicBezTo>
                    <a:lnTo>
                      <a:pt x="203" y="123"/>
                    </a:lnTo>
                    <a:close/>
                    <a:moveTo>
                      <a:pt x="205" y="112"/>
                    </a:moveTo>
                    <a:cubicBezTo>
                      <a:pt x="204" y="111"/>
                      <a:pt x="202" y="109"/>
                      <a:pt x="201" y="109"/>
                    </a:cubicBezTo>
                    <a:cubicBezTo>
                      <a:pt x="204" y="104"/>
                      <a:pt x="204" y="104"/>
                      <a:pt x="204" y="104"/>
                    </a:cubicBezTo>
                    <a:cubicBezTo>
                      <a:pt x="206" y="105"/>
                      <a:pt x="207" y="106"/>
                      <a:pt x="209" y="107"/>
                    </a:cubicBezTo>
                    <a:lnTo>
                      <a:pt x="205" y="112"/>
                    </a:lnTo>
                    <a:close/>
                    <a:moveTo>
                      <a:pt x="192" y="99"/>
                    </a:moveTo>
                    <a:cubicBezTo>
                      <a:pt x="191" y="98"/>
                      <a:pt x="191" y="97"/>
                      <a:pt x="190" y="95"/>
                    </a:cubicBezTo>
                    <a:cubicBezTo>
                      <a:pt x="190" y="94"/>
                      <a:pt x="190" y="94"/>
                      <a:pt x="190" y="94"/>
                    </a:cubicBezTo>
                    <a:cubicBezTo>
                      <a:pt x="195" y="91"/>
                      <a:pt x="195" y="91"/>
                      <a:pt x="195" y="91"/>
                    </a:cubicBezTo>
                    <a:cubicBezTo>
                      <a:pt x="196" y="93"/>
                      <a:pt x="196" y="93"/>
                      <a:pt x="196" y="93"/>
                    </a:cubicBezTo>
                    <a:cubicBezTo>
                      <a:pt x="196" y="94"/>
                      <a:pt x="197" y="95"/>
                      <a:pt x="197" y="97"/>
                    </a:cubicBezTo>
                    <a:lnTo>
                      <a:pt x="192" y="99"/>
                    </a:lnTo>
                    <a:close/>
                    <a:moveTo>
                      <a:pt x="163" y="91"/>
                    </a:moveTo>
                    <a:cubicBezTo>
                      <a:pt x="162" y="91"/>
                      <a:pt x="160" y="91"/>
                      <a:pt x="159" y="90"/>
                    </a:cubicBezTo>
                    <a:cubicBezTo>
                      <a:pt x="160" y="85"/>
                      <a:pt x="160" y="85"/>
                      <a:pt x="160" y="85"/>
                    </a:cubicBezTo>
                    <a:cubicBezTo>
                      <a:pt x="162" y="85"/>
                      <a:pt x="162" y="85"/>
                      <a:pt x="163" y="85"/>
                    </a:cubicBezTo>
                    <a:cubicBezTo>
                      <a:pt x="165" y="85"/>
                      <a:pt x="165" y="85"/>
                      <a:pt x="165" y="85"/>
                    </a:cubicBezTo>
                    <a:cubicBezTo>
                      <a:pt x="165" y="91"/>
                      <a:pt x="165" y="91"/>
                      <a:pt x="165" y="91"/>
                    </a:cubicBezTo>
                    <a:lnTo>
                      <a:pt x="163" y="91"/>
                    </a:lnTo>
                    <a:close/>
                    <a:moveTo>
                      <a:pt x="177" y="91"/>
                    </a:moveTo>
                    <a:cubicBezTo>
                      <a:pt x="177" y="85"/>
                      <a:pt x="177" y="85"/>
                      <a:pt x="177" y="85"/>
                    </a:cubicBezTo>
                    <a:cubicBezTo>
                      <a:pt x="178" y="85"/>
                      <a:pt x="180" y="85"/>
                      <a:pt x="181" y="85"/>
                    </a:cubicBezTo>
                    <a:cubicBezTo>
                      <a:pt x="183" y="85"/>
                      <a:pt x="183" y="85"/>
                      <a:pt x="183" y="85"/>
                    </a:cubicBezTo>
                    <a:cubicBezTo>
                      <a:pt x="183" y="91"/>
                      <a:pt x="183" y="91"/>
                      <a:pt x="183" y="91"/>
                    </a:cubicBezTo>
                    <a:cubicBezTo>
                      <a:pt x="181" y="91"/>
                      <a:pt x="181" y="91"/>
                      <a:pt x="181" y="91"/>
                    </a:cubicBezTo>
                    <a:cubicBezTo>
                      <a:pt x="180" y="91"/>
                      <a:pt x="178" y="91"/>
                      <a:pt x="177" y="91"/>
                    </a:cubicBezTo>
                    <a:close/>
                    <a:moveTo>
                      <a:pt x="148" y="85"/>
                    </a:moveTo>
                    <a:cubicBezTo>
                      <a:pt x="146" y="84"/>
                      <a:pt x="144" y="84"/>
                      <a:pt x="142" y="83"/>
                    </a:cubicBezTo>
                    <a:cubicBezTo>
                      <a:pt x="145" y="77"/>
                      <a:pt x="145" y="77"/>
                      <a:pt x="145" y="77"/>
                    </a:cubicBezTo>
                    <a:cubicBezTo>
                      <a:pt x="147" y="78"/>
                      <a:pt x="148" y="79"/>
                      <a:pt x="150" y="80"/>
                    </a:cubicBezTo>
                    <a:lnTo>
                      <a:pt x="148" y="85"/>
                    </a:lnTo>
                    <a:close/>
                    <a:moveTo>
                      <a:pt x="132" y="77"/>
                    </a:moveTo>
                    <a:cubicBezTo>
                      <a:pt x="131" y="76"/>
                      <a:pt x="130" y="75"/>
                      <a:pt x="130" y="75"/>
                    </a:cubicBezTo>
                    <a:cubicBezTo>
                      <a:pt x="129" y="74"/>
                      <a:pt x="128" y="72"/>
                      <a:pt x="128" y="71"/>
                    </a:cubicBezTo>
                    <a:cubicBezTo>
                      <a:pt x="128" y="70"/>
                      <a:pt x="129" y="69"/>
                      <a:pt x="129" y="68"/>
                    </a:cubicBezTo>
                    <a:cubicBezTo>
                      <a:pt x="134" y="71"/>
                      <a:pt x="134" y="71"/>
                      <a:pt x="134" y="71"/>
                    </a:cubicBezTo>
                    <a:cubicBezTo>
                      <a:pt x="134" y="71"/>
                      <a:pt x="134" y="71"/>
                      <a:pt x="134" y="71"/>
                    </a:cubicBezTo>
                    <a:cubicBezTo>
                      <a:pt x="134" y="71"/>
                      <a:pt x="135" y="71"/>
                      <a:pt x="135" y="72"/>
                    </a:cubicBezTo>
                    <a:lnTo>
                      <a:pt x="132" y="77"/>
                    </a:lnTo>
                    <a:close/>
                    <a:moveTo>
                      <a:pt x="143" y="64"/>
                    </a:moveTo>
                    <a:cubicBezTo>
                      <a:pt x="139" y="60"/>
                      <a:pt x="139" y="60"/>
                      <a:pt x="139" y="60"/>
                    </a:cubicBezTo>
                    <a:cubicBezTo>
                      <a:pt x="140" y="59"/>
                      <a:pt x="140" y="59"/>
                      <a:pt x="141" y="59"/>
                    </a:cubicBezTo>
                    <a:cubicBezTo>
                      <a:pt x="141" y="58"/>
                      <a:pt x="142" y="57"/>
                      <a:pt x="142" y="57"/>
                    </a:cubicBezTo>
                    <a:cubicBezTo>
                      <a:pt x="147" y="58"/>
                      <a:pt x="147" y="58"/>
                      <a:pt x="147" y="58"/>
                    </a:cubicBezTo>
                    <a:cubicBezTo>
                      <a:pt x="147" y="60"/>
                      <a:pt x="146" y="62"/>
                      <a:pt x="144" y="63"/>
                    </a:cubicBezTo>
                    <a:cubicBezTo>
                      <a:pt x="144" y="64"/>
                      <a:pt x="143" y="64"/>
                      <a:pt x="143" y="64"/>
                    </a:cubicBezTo>
                    <a:close/>
                    <a:moveTo>
                      <a:pt x="138" y="47"/>
                    </a:moveTo>
                    <a:cubicBezTo>
                      <a:pt x="138" y="47"/>
                      <a:pt x="138" y="46"/>
                      <a:pt x="138" y="46"/>
                    </a:cubicBezTo>
                    <a:cubicBezTo>
                      <a:pt x="138" y="44"/>
                      <a:pt x="139" y="42"/>
                      <a:pt x="140" y="40"/>
                    </a:cubicBezTo>
                    <a:cubicBezTo>
                      <a:pt x="145" y="43"/>
                      <a:pt x="145" y="43"/>
                      <a:pt x="145" y="43"/>
                    </a:cubicBezTo>
                    <a:cubicBezTo>
                      <a:pt x="144" y="45"/>
                      <a:pt x="144" y="46"/>
                      <a:pt x="144" y="46"/>
                    </a:cubicBezTo>
                    <a:lnTo>
                      <a:pt x="138" y="47"/>
                    </a:lnTo>
                    <a:close/>
                    <a:moveTo>
                      <a:pt x="152" y="33"/>
                    </a:moveTo>
                    <a:cubicBezTo>
                      <a:pt x="147" y="30"/>
                      <a:pt x="147" y="30"/>
                      <a:pt x="147" y="30"/>
                    </a:cubicBezTo>
                    <a:cubicBezTo>
                      <a:pt x="148" y="29"/>
                      <a:pt x="148" y="29"/>
                      <a:pt x="148" y="29"/>
                    </a:cubicBezTo>
                    <a:cubicBezTo>
                      <a:pt x="148" y="28"/>
                      <a:pt x="149" y="26"/>
                      <a:pt x="150" y="25"/>
                    </a:cubicBezTo>
                    <a:cubicBezTo>
                      <a:pt x="155" y="28"/>
                      <a:pt x="155" y="28"/>
                      <a:pt x="155" y="28"/>
                    </a:cubicBezTo>
                    <a:cubicBezTo>
                      <a:pt x="154" y="30"/>
                      <a:pt x="153" y="31"/>
                      <a:pt x="153" y="32"/>
                    </a:cubicBezTo>
                    <a:lnTo>
                      <a:pt x="152" y="33"/>
                    </a:lnTo>
                    <a:close/>
                    <a:moveTo>
                      <a:pt x="163" y="20"/>
                    </a:moveTo>
                    <a:cubicBezTo>
                      <a:pt x="158" y="16"/>
                      <a:pt x="158" y="16"/>
                      <a:pt x="158" y="16"/>
                    </a:cubicBezTo>
                    <a:cubicBezTo>
                      <a:pt x="160" y="14"/>
                      <a:pt x="161" y="13"/>
                      <a:pt x="161" y="12"/>
                    </a:cubicBezTo>
                    <a:cubicBezTo>
                      <a:pt x="161" y="12"/>
                      <a:pt x="161" y="12"/>
                      <a:pt x="161" y="12"/>
                    </a:cubicBezTo>
                    <a:cubicBezTo>
                      <a:pt x="166" y="15"/>
                      <a:pt x="166" y="15"/>
                      <a:pt x="166" y="15"/>
                    </a:cubicBezTo>
                    <a:cubicBezTo>
                      <a:pt x="164" y="13"/>
                      <a:pt x="164" y="13"/>
                      <a:pt x="164" y="13"/>
                    </a:cubicBezTo>
                    <a:cubicBezTo>
                      <a:pt x="166" y="15"/>
                      <a:pt x="166" y="15"/>
                      <a:pt x="166" y="15"/>
                    </a:cubicBezTo>
                    <a:cubicBezTo>
                      <a:pt x="166" y="16"/>
                      <a:pt x="166" y="16"/>
                      <a:pt x="166" y="16"/>
                    </a:cubicBezTo>
                    <a:cubicBezTo>
                      <a:pt x="166" y="16"/>
                      <a:pt x="165" y="18"/>
                      <a:pt x="163" y="20"/>
                    </a:cubicBezTo>
                    <a:close/>
                    <a:moveTo>
                      <a:pt x="165" y="8"/>
                    </a:moveTo>
                    <a:cubicBezTo>
                      <a:pt x="162" y="7"/>
                      <a:pt x="159" y="5"/>
                      <a:pt x="159" y="4"/>
                    </a:cubicBezTo>
                    <a:cubicBezTo>
                      <a:pt x="162" y="0"/>
                      <a:pt x="162" y="0"/>
                      <a:pt x="162" y="0"/>
                    </a:cubicBezTo>
                    <a:cubicBezTo>
                      <a:pt x="163" y="1"/>
                      <a:pt x="165" y="2"/>
                      <a:pt x="166" y="3"/>
                    </a:cubicBezTo>
                    <a:lnTo>
                      <a:pt x="165"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5" name="îṧļïḍé">
                <a:extLst>
                  <a:ext uri="{FF2B5EF4-FFF2-40B4-BE49-F238E27FC236}">
                    <a16:creationId xmlns:a16="http://schemas.microsoft.com/office/drawing/2014/main" xmlns="" id="{7E55AF71-5E62-4625-AB1E-E2C27D05A7F9}"/>
                  </a:ext>
                </a:extLst>
              </p:cNvPr>
              <p:cNvSpPr/>
              <p:nvPr/>
            </p:nvSpPr>
            <p:spPr bwMode="auto">
              <a:xfrm>
                <a:off x="5969000" y="3173413"/>
                <a:ext cx="52388" cy="14288"/>
              </a:xfrm>
              <a:custGeom>
                <a:avLst/>
                <a:gdLst>
                  <a:gd name="T0" fmla="*/ 22 w 24"/>
                  <a:gd name="T1" fmla="*/ 7 h 7"/>
                  <a:gd name="T2" fmla="*/ 17 w 24"/>
                  <a:gd name="T3" fmla="*/ 6 h 7"/>
                  <a:gd name="T4" fmla="*/ 18 w 24"/>
                  <a:gd name="T5" fmla="*/ 0 h 7"/>
                  <a:gd name="T6" fmla="*/ 24 w 24"/>
                  <a:gd name="T7" fmla="*/ 2 h 7"/>
                  <a:gd name="T8" fmla="*/ 22 w 24"/>
                  <a:gd name="T9" fmla="*/ 7 h 7"/>
                  <a:gd name="T10" fmla="*/ 0 w 24"/>
                  <a:gd name="T11" fmla="*/ 6 h 7"/>
                  <a:gd name="T12" fmla="*/ 0 w 24"/>
                  <a:gd name="T13" fmla="*/ 0 h 7"/>
                  <a:gd name="T14" fmla="*/ 4 w 24"/>
                  <a:gd name="T15" fmla="*/ 0 h 7"/>
                  <a:gd name="T16" fmla="*/ 6 w 24"/>
                  <a:gd name="T17" fmla="*/ 0 h 7"/>
                  <a:gd name="T18" fmla="*/ 6 w 24"/>
                  <a:gd name="T19" fmla="*/ 6 h 7"/>
                  <a:gd name="T20" fmla="*/ 5 w 24"/>
                  <a:gd name="T21" fmla="*/ 6 h 7"/>
                  <a:gd name="T22" fmla="*/ 0 w 24"/>
                  <a:gd name="T23"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7">
                    <a:moveTo>
                      <a:pt x="22" y="7"/>
                    </a:moveTo>
                    <a:cubicBezTo>
                      <a:pt x="22" y="7"/>
                      <a:pt x="20" y="7"/>
                      <a:pt x="17" y="6"/>
                    </a:cubicBezTo>
                    <a:cubicBezTo>
                      <a:pt x="18" y="0"/>
                      <a:pt x="18" y="0"/>
                      <a:pt x="18" y="0"/>
                    </a:cubicBezTo>
                    <a:cubicBezTo>
                      <a:pt x="22" y="1"/>
                      <a:pt x="24" y="2"/>
                      <a:pt x="24" y="2"/>
                    </a:cubicBezTo>
                    <a:lnTo>
                      <a:pt x="22" y="7"/>
                    </a:lnTo>
                    <a:close/>
                    <a:moveTo>
                      <a:pt x="0" y="6"/>
                    </a:moveTo>
                    <a:cubicBezTo>
                      <a:pt x="0" y="0"/>
                      <a:pt x="0" y="0"/>
                      <a:pt x="0" y="0"/>
                    </a:cubicBezTo>
                    <a:cubicBezTo>
                      <a:pt x="1" y="0"/>
                      <a:pt x="3" y="0"/>
                      <a:pt x="4" y="0"/>
                    </a:cubicBezTo>
                    <a:cubicBezTo>
                      <a:pt x="6" y="0"/>
                      <a:pt x="6" y="0"/>
                      <a:pt x="6" y="0"/>
                    </a:cubicBezTo>
                    <a:cubicBezTo>
                      <a:pt x="6" y="6"/>
                      <a:pt x="6" y="6"/>
                      <a:pt x="6" y="6"/>
                    </a:cubicBezTo>
                    <a:cubicBezTo>
                      <a:pt x="5" y="6"/>
                      <a:pt x="5" y="6"/>
                      <a:pt x="5" y="6"/>
                    </a:cubicBezTo>
                    <a:cubicBezTo>
                      <a:pt x="3" y="6"/>
                      <a:pt x="1" y="6"/>
                      <a:pt x="0"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6" name="ïSļîḍè">
                <a:extLst>
                  <a:ext uri="{FF2B5EF4-FFF2-40B4-BE49-F238E27FC236}">
                    <a16:creationId xmlns:a16="http://schemas.microsoft.com/office/drawing/2014/main" xmlns="" id="{D04A734E-CD43-40D7-82E5-266FBE460944}"/>
                  </a:ext>
                </a:extLst>
              </p:cNvPr>
              <p:cNvSpPr/>
              <p:nvPr/>
            </p:nvSpPr>
            <p:spPr bwMode="auto">
              <a:xfrm>
                <a:off x="6088063" y="3252788"/>
                <a:ext cx="503238" cy="796925"/>
              </a:xfrm>
              <a:custGeom>
                <a:avLst/>
                <a:gdLst>
                  <a:gd name="T0" fmla="*/ 18 w 235"/>
                  <a:gd name="T1" fmla="*/ 372 h 372"/>
                  <a:gd name="T2" fmla="*/ 1 w 235"/>
                  <a:gd name="T3" fmla="*/ 372 h 372"/>
                  <a:gd name="T4" fmla="*/ 36 w 235"/>
                  <a:gd name="T5" fmla="*/ 364 h 372"/>
                  <a:gd name="T6" fmla="*/ 37 w 235"/>
                  <a:gd name="T7" fmla="*/ 343 h 372"/>
                  <a:gd name="T8" fmla="*/ 39 w 235"/>
                  <a:gd name="T9" fmla="*/ 348 h 372"/>
                  <a:gd name="T10" fmla="*/ 29 w 235"/>
                  <a:gd name="T11" fmla="*/ 339 h 372"/>
                  <a:gd name="T12" fmla="*/ 30 w 235"/>
                  <a:gd name="T13" fmla="*/ 324 h 372"/>
                  <a:gd name="T14" fmla="*/ 72 w 235"/>
                  <a:gd name="T15" fmla="*/ 310 h 372"/>
                  <a:gd name="T16" fmla="*/ 53 w 235"/>
                  <a:gd name="T17" fmla="*/ 313 h 372"/>
                  <a:gd name="T18" fmla="*/ 59 w 235"/>
                  <a:gd name="T19" fmla="*/ 311 h 372"/>
                  <a:gd name="T20" fmla="*/ 43 w 235"/>
                  <a:gd name="T21" fmla="*/ 304 h 372"/>
                  <a:gd name="T22" fmla="*/ 80 w 235"/>
                  <a:gd name="T23" fmla="*/ 306 h 372"/>
                  <a:gd name="T24" fmla="*/ 86 w 235"/>
                  <a:gd name="T25" fmla="*/ 306 h 372"/>
                  <a:gd name="T26" fmla="*/ 75 w 235"/>
                  <a:gd name="T27" fmla="*/ 286 h 372"/>
                  <a:gd name="T28" fmla="*/ 71 w 235"/>
                  <a:gd name="T29" fmla="*/ 278 h 372"/>
                  <a:gd name="T30" fmla="*/ 71 w 235"/>
                  <a:gd name="T31" fmla="*/ 278 h 372"/>
                  <a:gd name="T32" fmla="*/ 86 w 235"/>
                  <a:gd name="T33" fmla="*/ 258 h 372"/>
                  <a:gd name="T34" fmla="*/ 86 w 235"/>
                  <a:gd name="T35" fmla="*/ 245 h 372"/>
                  <a:gd name="T36" fmla="*/ 86 w 235"/>
                  <a:gd name="T37" fmla="*/ 233 h 372"/>
                  <a:gd name="T38" fmla="*/ 68 w 235"/>
                  <a:gd name="T39" fmla="*/ 229 h 372"/>
                  <a:gd name="T40" fmla="*/ 73 w 235"/>
                  <a:gd name="T41" fmla="*/ 219 h 372"/>
                  <a:gd name="T42" fmla="*/ 75 w 235"/>
                  <a:gd name="T43" fmla="*/ 217 h 372"/>
                  <a:gd name="T44" fmla="*/ 77 w 235"/>
                  <a:gd name="T45" fmla="*/ 196 h 372"/>
                  <a:gd name="T46" fmla="*/ 147 w 235"/>
                  <a:gd name="T47" fmla="*/ 190 h 372"/>
                  <a:gd name="T48" fmla="*/ 151 w 235"/>
                  <a:gd name="T49" fmla="*/ 195 h 372"/>
                  <a:gd name="T50" fmla="*/ 138 w 235"/>
                  <a:gd name="T51" fmla="*/ 193 h 372"/>
                  <a:gd name="T52" fmla="*/ 126 w 235"/>
                  <a:gd name="T53" fmla="*/ 191 h 372"/>
                  <a:gd name="T54" fmla="*/ 174 w 235"/>
                  <a:gd name="T55" fmla="*/ 191 h 372"/>
                  <a:gd name="T56" fmla="*/ 83 w 235"/>
                  <a:gd name="T57" fmla="*/ 180 h 372"/>
                  <a:gd name="T58" fmla="*/ 115 w 235"/>
                  <a:gd name="T59" fmla="*/ 176 h 372"/>
                  <a:gd name="T60" fmla="*/ 166 w 235"/>
                  <a:gd name="T61" fmla="*/ 172 h 372"/>
                  <a:gd name="T62" fmla="*/ 91 w 235"/>
                  <a:gd name="T63" fmla="*/ 177 h 372"/>
                  <a:gd name="T64" fmla="*/ 175 w 235"/>
                  <a:gd name="T65" fmla="*/ 165 h 372"/>
                  <a:gd name="T66" fmla="*/ 161 w 235"/>
                  <a:gd name="T67" fmla="*/ 161 h 372"/>
                  <a:gd name="T68" fmla="*/ 168 w 235"/>
                  <a:gd name="T69" fmla="*/ 162 h 372"/>
                  <a:gd name="T70" fmla="*/ 214 w 235"/>
                  <a:gd name="T71" fmla="*/ 158 h 372"/>
                  <a:gd name="T72" fmla="*/ 198 w 235"/>
                  <a:gd name="T73" fmla="*/ 155 h 372"/>
                  <a:gd name="T74" fmla="*/ 225 w 235"/>
                  <a:gd name="T75" fmla="*/ 150 h 372"/>
                  <a:gd name="T76" fmla="*/ 229 w 235"/>
                  <a:gd name="T77" fmla="*/ 132 h 372"/>
                  <a:gd name="T78" fmla="*/ 220 w 235"/>
                  <a:gd name="T79" fmla="*/ 117 h 372"/>
                  <a:gd name="T80" fmla="*/ 228 w 235"/>
                  <a:gd name="T81" fmla="*/ 107 h 372"/>
                  <a:gd name="T82" fmla="*/ 228 w 235"/>
                  <a:gd name="T83" fmla="*/ 107 h 372"/>
                  <a:gd name="T84" fmla="*/ 234 w 235"/>
                  <a:gd name="T85" fmla="*/ 87 h 372"/>
                  <a:gd name="T86" fmla="*/ 229 w 235"/>
                  <a:gd name="T87" fmla="*/ 70 h 372"/>
                  <a:gd name="T88" fmla="*/ 220 w 235"/>
                  <a:gd name="T89" fmla="*/ 66 h 372"/>
                  <a:gd name="T90" fmla="*/ 221 w 235"/>
                  <a:gd name="T91" fmla="*/ 60 h 372"/>
                  <a:gd name="T92" fmla="*/ 189 w 235"/>
                  <a:gd name="T93" fmla="*/ 51 h 372"/>
                  <a:gd name="T94" fmla="*/ 201 w 235"/>
                  <a:gd name="T95" fmla="*/ 54 h 372"/>
                  <a:gd name="T96" fmla="*/ 204 w 235"/>
                  <a:gd name="T97" fmla="*/ 57 h 372"/>
                  <a:gd name="T98" fmla="*/ 181 w 235"/>
                  <a:gd name="T99" fmla="*/ 40 h 372"/>
                  <a:gd name="T100" fmla="*/ 171 w 235"/>
                  <a:gd name="T101" fmla="*/ 27 h 372"/>
                  <a:gd name="T102" fmla="*/ 152 w 235"/>
                  <a:gd name="T103" fmla="*/ 20 h 372"/>
                  <a:gd name="T104" fmla="*/ 132 w 235"/>
                  <a:gd name="T105" fmla="*/ 17 h 372"/>
                  <a:gd name="T106" fmla="*/ 139 w 235"/>
                  <a:gd name="T107" fmla="*/ 22 h 372"/>
                  <a:gd name="T108" fmla="*/ 131 w 235"/>
                  <a:gd name="T109" fmla="*/ 5 h 372"/>
                  <a:gd name="T110" fmla="*/ 131 w 235"/>
                  <a:gd name="T111" fmla="*/ 5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5" h="372">
                    <a:moveTo>
                      <a:pt x="18" y="372"/>
                    </a:moveTo>
                    <a:cubicBezTo>
                      <a:pt x="18" y="366"/>
                      <a:pt x="18" y="366"/>
                      <a:pt x="18" y="366"/>
                    </a:cubicBezTo>
                    <a:cubicBezTo>
                      <a:pt x="20" y="366"/>
                      <a:pt x="21" y="365"/>
                      <a:pt x="21" y="365"/>
                    </a:cubicBezTo>
                    <a:cubicBezTo>
                      <a:pt x="25" y="368"/>
                      <a:pt x="25" y="368"/>
                      <a:pt x="25" y="368"/>
                    </a:cubicBezTo>
                    <a:cubicBezTo>
                      <a:pt x="24" y="370"/>
                      <a:pt x="22" y="372"/>
                      <a:pt x="18" y="372"/>
                    </a:cubicBezTo>
                    <a:close/>
                    <a:moveTo>
                      <a:pt x="1" y="372"/>
                    </a:moveTo>
                    <a:cubicBezTo>
                      <a:pt x="0" y="366"/>
                      <a:pt x="0" y="366"/>
                      <a:pt x="0" y="366"/>
                    </a:cubicBezTo>
                    <a:cubicBezTo>
                      <a:pt x="0" y="366"/>
                      <a:pt x="2" y="365"/>
                      <a:pt x="6" y="365"/>
                    </a:cubicBezTo>
                    <a:cubicBezTo>
                      <a:pt x="6" y="371"/>
                      <a:pt x="6" y="371"/>
                      <a:pt x="6" y="371"/>
                    </a:cubicBezTo>
                    <a:cubicBezTo>
                      <a:pt x="3" y="371"/>
                      <a:pt x="1" y="372"/>
                      <a:pt x="1" y="372"/>
                    </a:cubicBezTo>
                    <a:close/>
                    <a:moveTo>
                      <a:pt x="36" y="364"/>
                    </a:moveTo>
                    <a:cubicBezTo>
                      <a:pt x="31" y="361"/>
                      <a:pt x="31" y="361"/>
                      <a:pt x="31" y="361"/>
                    </a:cubicBezTo>
                    <a:cubicBezTo>
                      <a:pt x="32" y="359"/>
                      <a:pt x="33" y="359"/>
                      <a:pt x="33" y="357"/>
                    </a:cubicBezTo>
                    <a:cubicBezTo>
                      <a:pt x="39" y="357"/>
                      <a:pt x="39" y="357"/>
                      <a:pt x="39" y="357"/>
                    </a:cubicBezTo>
                    <a:cubicBezTo>
                      <a:pt x="39" y="360"/>
                      <a:pt x="38" y="362"/>
                      <a:pt x="36" y="364"/>
                    </a:cubicBezTo>
                    <a:close/>
                    <a:moveTo>
                      <a:pt x="39" y="348"/>
                    </a:moveTo>
                    <a:cubicBezTo>
                      <a:pt x="35" y="344"/>
                      <a:pt x="35" y="344"/>
                      <a:pt x="35" y="344"/>
                    </a:cubicBezTo>
                    <a:cubicBezTo>
                      <a:pt x="35" y="344"/>
                      <a:pt x="36" y="343"/>
                      <a:pt x="37" y="343"/>
                    </a:cubicBezTo>
                    <a:cubicBezTo>
                      <a:pt x="37" y="343"/>
                      <a:pt x="37" y="342"/>
                      <a:pt x="37" y="342"/>
                    </a:cubicBezTo>
                    <a:cubicBezTo>
                      <a:pt x="37" y="342"/>
                      <a:pt x="37" y="343"/>
                      <a:pt x="37" y="343"/>
                    </a:cubicBezTo>
                    <a:cubicBezTo>
                      <a:pt x="37" y="343"/>
                      <a:pt x="37" y="343"/>
                      <a:pt x="37" y="343"/>
                    </a:cubicBezTo>
                    <a:cubicBezTo>
                      <a:pt x="42" y="340"/>
                      <a:pt x="42" y="340"/>
                      <a:pt x="42" y="340"/>
                    </a:cubicBezTo>
                    <a:cubicBezTo>
                      <a:pt x="43" y="341"/>
                      <a:pt x="43" y="342"/>
                      <a:pt x="43" y="343"/>
                    </a:cubicBezTo>
                    <a:cubicBezTo>
                      <a:pt x="43" y="344"/>
                      <a:pt x="42" y="346"/>
                      <a:pt x="39" y="348"/>
                    </a:cubicBezTo>
                    <a:cubicBezTo>
                      <a:pt x="39" y="348"/>
                      <a:pt x="39" y="348"/>
                      <a:pt x="39" y="348"/>
                    </a:cubicBezTo>
                    <a:close/>
                    <a:moveTo>
                      <a:pt x="29" y="339"/>
                    </a:moveTo>
                    <a:cubicBezTo>
                      <a:pt x="26" y="339"/>
                      <a:pt x="23" y="338"/>
                      <a:pt x="22" y="335"/>
                    </a:cubicBezTo>
                    <a:cubicBezTo>
                      <a:pt x="27" y="333"/>
                      <a:pt x="27" y="333"/>
                      <a:pt x="27" y="333"/>
                    </a:cubicBezTo>
                    <a:cubicBezTo>
                      <a:pt x="28" y="333"/>
                      <a:pt x="29" y="334"/>
                      <a:pt x="30" y="334"/>
                    </a:cubicBezTo>
                    <a:lnTo>
                      <a:pt x="29" y="339"/>
                    </a:lnTo>
                    <a:close/>
                    <a:moveTo>
                      <a:pt x="30" y="324"/>
                    </a:moveTo>
                    <a:cubicBezTo>
                      <a:pt x="24" y="321"/>
                      <a:pt x="24" y="321"/>
                      <a:pt x="24" y="321"/>
                    </a:cubicBezTo>
                    <a:cubicBezTo>
                      <a:pt x="25" y="319"/>
                      <a:pt x="26" y="317"/>
                      <a:pt x="27" y="316"/>
                    </a:cubicBezTo>
                    <a:cubicBezTo>
                      <a:pt x="32" y="319"/>
                      <a:pt x="32" y="319"/>
                      <a:pt x="32" y="319"/>
                    </a:cubicBezTo>
                    <a:cubicBezTo>
                      <a:pt x="31" y="320"/>
                      <a:pt x="31" y="322"/>
                      <a:pt x="30" y="324"/>
                    </a:cubicBezTo>
                    <a:close/>
                    <a:moveTo>
                      <a:pt x="76" y="317"/>
                    </a:moveTo>
                    <a:cubicBezTo>
                      <a:pt x="75" y="317"/>
                      <a:pt x="75" y="317"/>
                      <a:pt x="74" y="317"/>
                    </a:cubicBezTo>
                    <a:cubicBezTo>
                      <a:pt x="73" y="316"/>
                      <a:pt x="71" y="316"/>
                      <a:pt x="70" y="315"/>
                    </a:cubicBezTo>
                    <a:cubicBezTo>
                      <a:pt x="72" y="310"/>
                      <a:pt x="72" y="310"/>
                      <a:pt x="72" y="310"/>
                    </a:cubicBezTo>
                    <a:cubicBezTo>
                      <a:pt x="72" y="310"/>
                      <a:pt x="72" y="310"/>
                      <a:pt x="72" y="310"/>
                    </a:cubicBezTo>
                    <a:cubicBezTo>
                      <a:pt x="73" y="310"/>
                      <a:pt x="75" y="311"/>
                      <a:pt x="75" y="311"/>
                    </a:cubicBezTo>
                    <a:cubicBezTo>
                      <a:pt x="76" y="311"/>
                      <a:pt x="76" y="311"/>
                      <a:pt x="77" y="311"/>
                    </a:cubicBezTo>
                    <a:lnTo>
                      <a:pt x="76" y="317"/>
                    </a:lnTo>
                    <a:close/>
                    <a:moveTo>
                      <a:pt x="56" y="314"/>
                    </a:moveTo>
                    <a:cubicBezTo>
                      <a:pt x="55" y="314"/>
                      <a:pt x="54" y="314"/>
                      <a:pt x="53" y="313"/>
                    </a:cubicBezTo>
                    <a:cubicBezTo>
                      <a:pt x="55" y="308"/>
                      <a:pt x="55" y="308"/>
                      <a:pt x="55" y="308"/>
                    </a:cubicBezTo>
                    <a:cubicBezTo>
                      <a:pt x="55" y="308"/>
                      <a:pt x="57" y="308"/>
                      <a:pt x="58" y="308"/>
                    </a:cubicBezTo>
                    <a:cubicBezTo>
                      <a:pt x="59" y="310"/>
                      <a:pt x="59" y="310"/>
                      <a:pt x="59" y="310"/>
                    </a:cubicBezTo>
                    <a:cubicBezTo>
                      <a:pt x="60" y="313"/>
                      <a:pt x="60" y="313"/>
                      <a:pt x="60" y="313"/>
                    </a:cubicBezTo>
                    <a:cubicBezTo>
                      <a:pt x="59" y="311"/>
                      <a:pt x="59" y="311"/>
                      <a:pt x="59" y="311"/>
                    </a:cubicBezTo>
                    <a:cubicBezTo>
                      <a:pt x="59" y="313"/>
                      <a:pt x="59" y="313"/>
                      <a:pt x="59" y="313"/>
                    </a:cubicBezTo>
                    <a:cubicBezTo>
                      <a:pt x="58" y="314"/>
                      <a:pt x="57" y="314"/>
                      <a:pt x="56" y="314"/>
                    </a:cubicBezTo>
                    <a:close/>
                    <a:moveTo>
                      <a:pt x="39" y="311"/>
                    </a:moveTo>
                    <a:cubicBezTo>
                      <a:pt x="36" y="306"/>
                      <a:pt x="36" y="306"/>
                      <a:pt x="36" y="306"/>
                    </a:cubicBezTo>
                    <a:cubicBezTo>
                      <a:pt x="38" y="304"/>
                      <a:pt x="40" y="304"/>
                      <a:pt x="43" y="304"/>
                    </a:cubicBezTo>
                    <a:cubicBezTo>
                      <a:pt x="43" y="309"/>
                      <a:pt x="43" y="309"/>
                      <a:pt x="43" y="309"/>
                    </a:cubicBezTo>
                    <a:cubicBezTo>
                      <a:pt x="41" y="310"/>
                      <a:pt x="40" y="310"/>
                      <a:pt x="39" y="311"/>
                    </a:cubicBezTo>
                    <a:close/>
                    <a:moveTo>
                      <a:pt x="85" y="307"/>
                    </a:moveTo>
                    <a:cubicBezTo>
                      <a:pt x="80" y="306"/>
                      <a:pt x="80" y="306"/>
                      <a:pt x="80" y="306"/>
                    </a:cubicBezTo>
                    <a:cubicBezTo>
                      <a:pt x="80" y="306"/>
                      <a:pt x="80" y="306"/>
                      <a:pt x="80" y="306"/>
                    </a:cubicBezTo>
                    <a:cubicBezTo>
                      <a:pt x="80" y="305"/>
                      <a:pt x="80" y="305"/>
                      <a:pt x="80" y="305"/>
                    </a:cubicBezTo>
                    <a:cubicBezTo>
                      <a:pt x="80" y="305"/>
                      <a:pt x="80" y="305"/>
                      <a:pt x="80" y="305"/>
                    </a:cubicBezTo>
                    <a:cubicBezTo>
                      <a:pt x="80" y="305"/>
                      <a:pt x="79" y="305"/>
                      <a:pt x="78" y="305"/>
                    </a:cubicBezTo>
                    <a:cubicBezTo>
                      <a:pt x="81" y="299"/>
                      <a:pt x="81" y="299"/>
                      <a:pt x="81" y="299"/>
                    </a:cubicBezTo>
                    <a:cubicBezTo>
                      <a:pt x="83" y="300"/>
                      <a:pt x="86" y="302"/>
                      <a:pt x="86" y="306"/>
                    </a:cubicBezTo>
                    <a:cubicBezTo>
                      <a:pt x="86" y="306"/>
                      <a:pt x="85" y="306"/>
                      <a:pt x="85" y="307"/>
                    </a:cubicBezTo>
                    <a:close/>
                    <a:moveTo>
                      <a:pt x="77" y="293"/>
                    </a:moveTo>
                    <a:cubicBezTo>
                      <a:pt x="72" y="292"/>
                      <a:pt x="72" y="292"/>
                      <a:pt x="72" y="292"/>
                    </a:cubicBezTo>
                    <a:cubicBezTo>
                      <a:pt x="72" y="291"/>
                      <a:pt x="72" y="291"/>
                      <a:pt x="72" y="290"/>
                    </a:cubicBezTo>
                    <a:cubicBezTo>
                      <a:pt x="73" y="288"/>
                      <a:pt x="75" y="287"/>
                      <a:pt x="75" y="286"/>
                    </a:cubicBezTo>
                    <a:cubicBezTo>
                      <a:pt x="80" y="290"/>
                      <a:pt x="80" y="290"/>
                      <a:pt x="80" y="290"/>
                    </a:cubicBezTo>
                    <a:cubicBezTo>
                      <a:pt x="79" y="290"/>
                      <a:pt x="79" y="290"/>
                      <a:pt x="79" y="290"/>
                    </a:cubicBezTo>
                    <a:cubicBezTo>
                      <a:pt x="79" y="291"/>
                      <a:pt x="78" y="291"/>
                      <a:pt x="78" y="293"/>
                    </a:cubicBezTo>
                    <a:cubicBezTo>
                      <a:pt x="77" y="293"/>
                      <a:pt x="77" y="293"/>
                      <a:pt x="77" y="293"/>
                    </a:cubicBezTo>
                    <a:close/>
                    <a:moveTo>
                      <a:pt x="71" y="278"/>
                    </a:moveTo>
                    <a:cubicBezTo>
                      <a:pt x="70" y="278"/>
                      <a:pt x="70" y="278"/>
                      <a:pt x="70" y="278"/>
                    </a:cubicBezTo>
                    <a:cubicBezTo>
                      <a:pt x="70" y="276"/>
                      <a:pt x="71" y="274"/>
                      <a:pt x="72" y="271"/>
                    </a:cubicBezTo>
                    <a:cubicBezTo>
                      <a:pt x="77" y="274"/>
                      <a:pt x="77" y="274"/>
                      <a:pt x="77" y="274"/>
                    </a:cubicBezTo>
                    <a:cubicBezTo>
                      <a:pt x="76" y="276"/>
                      <a:pt x="76" y="277"/>
                      <a:pt x="76" y="278"/>
                    </a:cubicBezTo>
                    <a:lnTo>
                      <a:pt x="71" y="278"/>
                    </a:lnTo>
                    <a:close/>
                    <a:moveTo>
                      <a:pt x="84" y="265"/>
                    </a:moveTo>
                    <a:cubicBezTo>
                      <a:pt x="79" y="262"/>
                      <a:pt x="79" y="262"/>
                      <a:pt x="79" y="262"/>
                    </a:cubicBezTo>
                    <a:cubicBezTo>
                      <a:pt x="80" y="261"/>
                      <a:pt x="81" y="260"/>
                      <a:pt x="81" y="259"/>
                    </a:cubicBezTo>
                    <a:cubicBezTo>
                      <a:pt x="81" y="259"/>
                      <a:pt x="80" y="259"/>
                      <a:pt x="80" y="258"/>
                    </a:cubicBezTo>
                    <a:cubicBezTo>
                      <a:pt x="86" y="258"/>
                      <a:pt x="86" y="258"/>
                      <a:pt x="86" y="258"/>
                    </a:cubicBezTo>
                    <a:cubicBezTo>
                      <a:pt x="86" y="258"/>
                      <a:pt x="86" y="259"/>
                      <a:pt x="86" y="259"/>
                    </a:cubicBezTo>
                    <a:cubicBezTo>
                      <a:pt x="86" y="261"/>
                      <a:pt x="86" y="263"/>
                      <a:pt x="84" y="265"/>
                    </a:cubicBezTo>
                    <a:close/>
                    <a:moveTo>
                      <a:pt x="84" y="251"/>
                    </a:moveTo>
                    <a:cubicBezTo>
                      <a:pt x="84" y="246"/>
                      <a:pt x="84" y="246"/>
                      <a:pt x="84" y="246"/>
                    </a:cubicBezTo>
                    <a:cubicBezTo>
                      <a:pt x="86" y="246"/>
                      <a:pt x="86" y="245"/>
                      <a:pt x="86" y="245"/>
                    </a:cubicBezTo>
                    <a:cubicBezTo>
                      <a:pt x="91" y="248"/>
                      <a:pt x="91" y="248"/>
                      <a:pt x="91" y="248"/>
                    </a:cubicBezTo>
                    <a:cubicBezTo>
                      <a:pt x="90" y="251"/>
                      <a:pt x="87" y="251"/>
                      <a:pt x="84" y="251"/>
                    </a:cubicBezTo>
                    <a:close/>
                    <a:moveTo>
                      <a:pt x="85" y="241"/>
                    </a:moveTo>
                    <a:cubicBezTo>
                      <a:pt x="82" y="239"/>
                      <a:pt x="81" y="237"/>
                      <a:pt x="80" y="234"/>
                    </a:cubicBezTo>
                    <a:cubicBezTo>
                      <a:pt x="86" y="233"/>
                      <a:pt x="86" y="233"/>
                      <a:pt x="86" y="233"/>
                    </a:cubicBezTo>
                    <a:cubicBezTo>
                      <a:pt x="86" y="234"/>
                      <a:pt x="87" y="235"/>
                      <a:pt x="88" y="236"/>
                    </a:cubicBezTo>
                    <a:lnTo>
                      <a:pt x="85" y="241"/>
                    </a:lnTo>
                    <a:close/>
                    <a:moveTo>
                      <a:pt x="75" y="230"/>
                    </a:moveTo>
                    <a:cubicBezTo>
                      <a:pt x="74" y="230"/>
                      <a:pt x="74" y="230"/>
                      <a:pt x="73" y="230"/>
                    </a:cubicBezTo>
                    <a:cubicBezTo>
                      <a:pt x="71" y="230"/>
                      <a:pt x="70" y="229"/>
                      <a:pt x="68" y="229"/>
                    </a:cubicBezTo>
                    <a:cubicBezTo>
                      <a:pt x="70" y="224"/>
                      <a:pt x="70" y="224"/>
                      <a:pt x="70" y="224"/>
                    </a:cubicBezTo>
                    <a:cubicBezTo>
                      <a:pt x="71" y="224"/>
                      <a:pt x="72" y="224"/>
                      <a:pt x="73" y="224"/>
                    </a:cubicBezTo>
                    <a:cubicBezTo>
                      <a:pt x="74" y="224"/>
                      <a:pt x="75" y="224"/>
                      <a:pt x="75" y="224"/>
                    </a:cubicBezTo>
                    <a:lnTo>
                      <a:pt x="75" y="230"/>
                    </a:lnTo>
                    <a:close/>
                    <a:moveTo>
                      <a:pt x="73" y="219"/>
                    </a:moveTo>
                    <a:cubicBezTo>
                      <a:pt x="69" y="215"/>
                      <a:pt x="69" y="215"/>
                      <a:pt x="69" y="215"/>
                    </a:cubicBezTo>
                    <a:cubicBezTo>
                      <a:pt x="71" y="213"/>
                      <a:pt x="71" y="213"/>
                      <a:pt x="71" y="213"/>
                    </a:cubicBezTo>
                    <a:cubicBezTo>
                      <a:pt x="71" y="212"/>
                      <a:pt x="72" y="211"/>
                      <a:pt x="73" y="210"/>
                    </a:cubicBezTo>
                    <a:cubicBezTo>
                      <a:pt x="77" y="214"/>
                      <a:pt x="77" y="214"/>
                      <a:pt x="77" y="214"/>
                    </a:cubicBezTo>
                    <a:cubicBezTo>
                      <a:pt x="77" y="215"/>
                      <a:pt x="76" y="216"/>
                      <a:pt x="75" y="217"/>
                    </a:cubicBezTo>
                    <a:lnTo>
                      <a:pt x="73" y="219"/>
                    </a:lnTo>
                    <a:close/>
                    <a:moveTo>
                      <a:pt x="83" y="202"/>
                    </a:moveTo>
                    <a:cubicBezTo>
                      <a:pt x="77" y="202"/>
                      <a:pt x="77" y="202"/>
                      <a:pt x="77" y="202"/>
                    </a:cubicBezTo>
                    <a:cubicBezTo>
                      <a:pt x="77" y="201"/>
                      <a:pt x="77" y="201"/>
                      <a:pt x="77" y="201"/>
                    </a:cubicBezTo>
                    <a:cubicBezTo>
                      <a:pt x="77" y="199"/>
                      <a:pt x="77" y="198"/>
                      <a:pt x="77" y="196"/>
                    </a:cubicBezTo>
                    <a:cubicBezTo>
                      <a:pt x="83" y="196"/>
                      <a:pt x="83" y="196"/>
                      <a:pt x="83" y="196"/>
                    </a:cubicBezTo>
                    <a:cubicBezTo>
                      <a:pt x="83" y="198"/>
                      <a:pt x="83" y="199"/>
                      <a:pt x="83" y="201"/>
                    </a:cubicBezTo>
                    <a:cubicBezTo>
                      <a:pt x="83" y="201"/>
                      <a:pt x="83" y="202"/>
                      <a:pt x="83" y="202"/>
                    </a:cubicBezTo>
                    <a:close/>
                    <a:moveTo>
                      <a:pt x="151" y="195"/>
                    </a:moveTo>
                    <a:cubicBezTo>
                      <a:pt x="147" y="190"/>
                      <a:pt x="147" y="190"/>
                      <a:pt x="147" y="190"/>
                    </a:cubicBezTo>
                    <a:cubicBezTo>
                      <a:pt x="148" y="190"/>
                      <a:pt x="148" y="190"/>
                      <a:pt x="148" y="190"/>
                    </a:cubicBezTo>
                    <a:cubicBezTo>
                      <a:pt x="149" y="189"/>
                      <a:pt x="152" y="188"/>
                      <a:pt x="154" y="188"/>
                    </a:cubicBezTo>
                    <a:cubicBezTo>
                      <a:pt x="155" y="193"/>
                      <a:pt x="155" y="193"/>
                      <a:pt x="155" y="193"/>
                    </a:cubicBezTo>
                    <a:cubicBezTo>
                      <a:pt x="153" y="194"/>
                      <a:pt x="152" y="194"/>
                      <a:pt x="151" y="195"/>
                    </a:cubicBezTo>
                    <a:cubicBezTo>
                      <a:pt x="151" y="195"/>
                      <a:pt x="151" y="195"/>
                      <a:pt x="151" y="195"/>
                    </a:cubicBezTo>
                    <a:close/>
                    <a:moveTo>
                      <a:pt x="135" y="195"/>
                    </a:moveTo>
                    <a:cubicBezTo>
                      <a:pt x="131" y="190"/>
                      <a:pt x="131" y="190"/>
                      <a:pt x="131" y="190"/>
                    </a:cubicBezTo>
                    <a:cubicBezTo>
                      <a:pt x="133" y="189"/>
                      <a:pt x="135" y="188"/>
                      <a:pt x="137" y="188"/>
                    </a:cubicBezTo>
                    <a:cubicBezTo>
                      <a:pt x="138" y="188"/>
                      <a:pt x="138" y="188"/>
                      <a:pt x="139" y="188"/>
                    </a:cubicBezTo>
                    <a:cubicBezTo>
                      <a:pt x="138" y="193"/>
                      <a:pt x="138" y="193"/>
                      <a:pt x="138" y="193"/>
                    </a:cubicBezTo>
                    <a:cubicBezTo>
                      <a:pt x="137" y="193"/>
                      <a:pt x="136" y="194"/>
                      <a:pt x="135" y="195"/>
                    </a:cubicBezTo>
                    <a:close/>
                    <a:moveTo>
                      <a:pt x="122" y="194"/>
                    </a:moveTo>
                    <a:cubicBezTo>
                      <a:pt x="120" y="193"/>
                      <a:pt x="119" y="191"/>
                      <a:pt x="118" y="189"/>
                    </a:cubicBezTo>
                    <a:cubicBezTo>
                      <a:pt x="123" y="186"/>
                      <a:pt x="123" y="186"/>
                      <a:pt x="123" y="186"/>
                    </a:cubicBezTo>
                    <a:cubicBezTo>
                      <a:pt x="124" y="188"/>
                      <a:pt x="125" y="189"/>
                      <a:pt x="126" y="191"/>
                    </a:cubicBezTo>
                    <a:lnTo>
                      <a:pt x="122" y="194"/>
                    </a:lnTo>
                    <a:close/>
                    <a:moveTo>
                      <a:pt x="166" y="194"/>
                    </a:moveTo>
                    <a:cubicBezTo>
                      <a:pt x="166" y="188"/>
                      <a:pt x="166" y="188"/>
                      <a:pt x="166" y="188"/>
                    </a:cubicBezTo>
                    <a:cubicBezTo>
                      <a:pt x="168" y="188"/>
                      <a:pt x="169" y="188"/>
                      <a:pt x="169" y="188"/>
                    </a:cubicBezTo>
                    <a:cubicBezTo>
                      <a:pt x="174" y="191"/>
                      <a:pt x="174" y="191"/>
                      <a:pt x="174" y="191"/>
                    </a:cubicBezTo>
                    <a:cubicBezTo>
                      <a:pt x="173" y="193"/>
                      <a:pt x="170" y="194"/>
                      <a:pt x="166" y="194"/>
                    </a:cubicBezTo>
                    <a:close/>
                    <a:moveTo>
                      <a:pt x="82" y="185"/>
                    </a:moveTo>
                    <a:cubicBezTo>
                      <a:pt x="76" y="184"/>
                      <a:pt x="76" y="184"/>
                      <a:pt x="76" y="184"/>
                    </a:cubicBezTo>
                    <a:cubicBezTo>
                      <a:pt x="77" y="182"/>
                      <a:pt x="77" y="179"/>
                      <a:pt x="78" y="178"/>
                    </a:cubicBezTo>
                    <a:cubicBezTo>
                      <a:pt x="83" y="180"/>
                      <a:pt x="83" y="180"/>
                      <a:pt x="83" y="180"/>
                    </a:cubicBezTo>
                    <a:cubicBezTo>
                      <a:pt x="83" y="181"/>
                      <a:pt x="82" y="183"/>
                      <a:pt x="82" y="185"/>
                    </a:cubicBezTo>
                    <a:close/>
                    <a:moveTo>
                      <a:pt x="112" y="181"/>
                    </a:moveTo>
                    <a:cubicBezTo>
                      <a:pt x="110" y="181"/>
                      <a:pt x="109" y="180"/>
                      <a:pt x="107" y="179"/>
                    </a:cubicBezTo>
                    <a:cubicBezTo>
                      <a:pt x="109" y="174"/>
                      <a:pt x="109" y="174"/>
                      <a:pt x="109" y="174"/>
                    </a:cubicBezTo>
                    <a:cubicBezTo>
                      <a:pt x="111" y="175"/>
                      <a:pt x="113" y="175"/>
                      <a:pt x="115" y="176"/>
                    </a:cubicBezTo>
                    <a:lnTo>
                      <a:pt x="112" y="181"/>
                    </a:lnTo>
                    <a:close/>
                    <a:moveTo>
                      <a:pt x="165" y="180"/>
                    </a:moveTo>
                    <a:cubicBezTo>
                      <a:pt x="164" y="179"/>
                      <a:pt x="164" y="179"/>
                      <a:pt x="164" y="179"/>
                    </a:cubicBezTo>
                    <a:cubicBezTo>
                      <a:pt x="163" y="178"/>
                      <a:pt x="162" y="177"/>
                      <a:pt x="161" y="175"/>
                    </a:cubicBezTo>
                    <a:cubicBezTo>
                      <a:pt x="166" y="172"/>
                      <a:pt x="166" y="172"/>
                      <a:pt x="166" y="172"/>
                    </a:cubicBezTo>
                    <a:cubicBezTo>
                      <a:pt x="167" y="173"/>
                      <a:pt x="168" y="175"/>
                      <a:pt x="169" y="176"/>
                    </a:cubicBezTo>
                    <a:cubicBezTo>
                      <a:pt x="170" y="177"/>
                      <a:pt x="170" y="177"/>
                      <a:pt x="170" y="177"/>
                    </a:cubicBezTo>
                    <a:lnTo>
                      <a:pt x="165" y="180"/>
                    </a:lnTo>
                    <a:close/>
                    <a:moveTo>
                      <a:pt x="96" y="177"/>
                    </a:moveTo>
                    <a:cubicBezTo>
                      <a:pt x="94" y="177"/>
                      <a:pt x="92" y="177"/>
                      <a:pt x="91" y="177"/>
                    </a:cubicBezTo>
                    <a:cubicBezTo>
                      <a:pt x="90" y="171"/>
                      <a:pt x="90" y="171"/>
                      <a:pt x="90" y="171"/>
                    </a:cubicBezTo>
                    <a:cubicBezTo>
                      <a:pt x="92" y="171"/>
                      <a:pt x="94" y="171"/>
                      <a:pt x="97" y="171"/>
                    </a:cubicBezTo>
                    <a:lnTo>
                      <a:pt x="96" y="177"/>
                    </a:lnTo>
                    <a:close/>
                    <a:moveTo>
                      <a:pt x="182" y="167"/>
                    </a:moveTo>
                    <a:cubicBezTo>
                      <a:pt x="179" y="167"/>
                      <a:pt x="177" y="166"/>
                      <a:pt x="175" y="165"/>
                    </a:cubicBezTo>
                    <a:cubicBezTo>
                      <a:pt x="178" y="160"/>
                      <a:pt x="178" y="160"/>
                      <a:pt x="178" y="160"/>
                    </a:cubicBezTo>
                    <a:cubicBezTo>
                      <a:pt x="179" y="160"/>
                      <a:pt x="181" y="161"/>
                      <a:pt x="182" y="161"/>
                    </a:cubicBezTo>
                    <a:lnTo>
                      <a:pt x="182" y="167"/>
                    </a:lnTo>
                    <a:close/>
                    <a:moveTo>
                      <a:pt x="164" y="166"/>
                    </a:moveTo>
                    <a:cubicBezTo>
                      <a:pt x="161" y="161"/>
                      <a:pt x="161" y="161"/>
                      <a:pt x="161" y="161"/>
                    </a:cubicBezTo>
                    <a:cubicBezTo>
                      <a:pt x="161" y="161"/>
                      <a:pt x="161" y="161"/>
                      <a:pt x="161" y="161"/>
                    </a:cubicBezTo>
                    <a:cubicBezTo>
                      <a:pt x="162" y="160"/>
                      <a:pt x="162" y="160"/>
                      <a:pt x="162" y="160"/>
                    </a:cubicBezTo>
                    <a:cubicBezTo>
                      <a:pt x="163" y="159"/>
                      <a:pt x="163" y="158"/>
                      <a:pt x="164" y="157"/>
                    </a:cubicBezTo>
                    <a:cubicBezTo>
                      <a:pt x="168" y="161"/>
                      <a:pt x="168" y="161"/>
                      <a:pt x="168" y="161"/>
                    </a:cubicBezTo>
                    <a:cubicBezTo>
                      <a:pt x="168" y="161"/>
                      <a:pt x="168" y="161"/>
                      <a:pt x="168" y="162"/>
                    </a:cubicBezTo>
                    <a:cubicBezTo>
                      <a:pt x="167" y="164"/>
                      <a:pt x="165" y="165"/>
                      <a:pt x="164" y="166"/>
                    </a:cubicBezTo>
                    <a:close/>
                    <a:moveTo>
                      <a:pt x="210" y="164"/>
                    </a:moveTo>
                    <a:cubicBezTo>
                      <a:pt x="210" y="164"/>
                      <a:pt x="209" y="164"/>
                      <a:pt x="209" y="164"/>
                    </a:cubicBezTo>
                    <a:cubicBezTo>
                      <a:pt x="209" y="158"/>
                      <a:pt x="209" y="158"/>
                      <a:pt x="209" y="158"/>
                    </a:cubicBezTo>
                    <a:cubicBezTo>
                      <a:pt x="211" y="158"/>
                      <a:pt x="212" y="158"/>
                      <a:pt x="214" y="158"/>
                    </a:cubicBezTo>
                    <a:cubicBezTo>
                      <a:pt x="216" y="163"/>
                      <a:pt x="216" y="163"/>
                      <a:pt x="216" y="163"/>
                    </a:cubicBezTo>
                    <a:cubicBezTo>
                      <a:pt x="213" y="164"/>
                      <a:pt x="212" y="164"/>
                      <a:pt x="210" y="164"/>
                    </a:cubicBezTo>
                    <a:close/>
                    <a:moveTo>
                      <a:pt x="193" y="162"/>
                    </a:moveTo>
                    <a:cubicBezTo>
                      <a:pt x="191" y="157"/>
                      <a:pt x="191" y="157"/>
                      <a:pt x="191" y="157"/>
                    </a:cubicBezTo>
                    <a:cubicBezTo>
                      <a:pt x="194" y="156"/>
                      <a:pt x="196" y="155"/>
                      <a:pt x="198" y="155"/>
                    </a:cubicBezTo>
                    <a:cubicBezTo>
                      <a:pt x="198" y="161"/>
                      <a:pt x="198" y="161"/>
                      <a:pt x="198" y="161"/>
                    </a:cubicBezTo>
                    <a:cubicBezTo>
                      <a:pt x="197" y="161"/>
                      <a:pt x="195" y="161"/>
                      <a:pt x="193" y="162"/>
                    </a:cubicBezTo>
                    <a:close/>
                    <a:moveTo>
                      <a:pt x="228" y="158"/>
                    </a:moveTo>
                    <a:cubicBezTo>
                      <a:pt x="223" y="154"/>
                      <a:pt x="223" y="154"/>
                      <a:pt x="223" y="154"/>
                    </a:cubicBezTo>
                    <a:cubicBezTo>
                      <a:pt x="224" y="153"/>
                      <a:pt x="225" y="152"/>
                      <a:pt x="225" y="150"/>
                    </a:cubicBezTo>
                    <a:cubicBezTo>
                      <a:pt x="231" y="151"/>
                      <a:pt x="231" y="151"/>
                      <a:pt x="231" y="151"/>
                    </a:cubicBezTo>
                    <a:cubicBezTo>
                      <a:pt x="230" y="154"/>
                      <a:pt x="229" y="156"/>
                      <a:pt x="228" y="158"/>
                    </a:cubicBezTo>
                    <a:close/>
                    <a:moveTo>
                      <a:pt x="225" y="140"/>
                    </a:moveTo>
                    <a:cubicBezTo>
                      <a:pt x="225" y="138"/>
                      <a:pt x="224" y="136"/>
                      <a:pt x="223" y="135"/>
                    </a:cubicBezTo>
                    <a:cubicBezTo>
                      <a:pt x="229" y="132"/>
                      <a:pt x="229" y="132"/>
                      <a:pt x="229" y="132"/>
                    </a:cubicBezTo>
                    <a:cubicBezTo>
                      <a:pt x="229" y="134"/>
                      <a:pt x="230" y="136"/>
                      <a:pt x="231" y="139"/>
                    </a:cubicBezTo>
                    <a:lnTo>
                      <a:pt x="225" y="140"/>
                    </a:lnTo>
                    <a:close/>
                    <a:moveTo>
                      <a:pt x="220" y="123"/>
                    </a:moveTo>
                    <a:cubicBezTo>
                      <a:pt x="220" y="121"/>
                      <a:pt x="220" y="120"/>
                      <a:pt x="220" y="118"/>
                    </a:cubicBezTo>
                    <a:cubicBezTo>
                      <a:pt x="220" y="117"/>
                      <a:pt x="220" y="117"/>
                      <a:pt x="220" y="117"/>
                    </a:cubicBezTo>
                    <a:cubicBezTo>
                      <a:pt x="225" y="117"/>
                      <a:pt x="225" y="117"/>
                      <a:pt x="225" y="117"/>
                    </a:cubicBezTo>
                    <a:cubicBezTo>
                      <a:pt x="225" y="118"/>
                      <a:pt x="225" y="118"/>
                      <a:pt x="225" y="118"/>
                    </a:cubicBezTo>
                    <a:cubicBezTo>
                      <a:pt x="225" y="119"/>
                      <a:pt x="226" y="121"/>
                      <a:pt x="226" y="122"/>
                    </a:cubicBezTo>
                    <a:lnTo>
                      <a:pt x="220" y="123"/>
                    </a:lnTo>
                    <a:close/>
                    <a:moveTo>
                      <a:pt x="228" y="107"/>
                    </a:moveTo>
                    <a:cubicBezTo>
                      <a:pt x="223" y="104"/>
                      <a:pt x="223" y="104"/>
                      <a:pt x="223" y="104"/>
                    </a:cubicBezTo>
                    <a:cubicBezTo>
                      <a:pt x="223" y="104"/>
                      <a:pt x="223" y="104"/>
                      <a:pt x="223" y="104"/>
                    </a:cubicBezTo>
                    <a:cubicBezTo>
                      <a:pt x="224" y="102"/>
                      <a:pt x="225" y="100"/>
                      <a:pt x="226" y="99"/>
                    </a:cubicBezTo>
                    <a:cubicBezTo>
                      <a:pt x="231" y="102"/>
                      <a:pt x="231" y="102"/>
                      <a:pt x="231" y="102"/>
                    </a:cubicBezTo>
                    <a:cubicBezTo>
                      <a:pt x="230" y="103"/>
                      <a:pt x="229" y="105"/>
                      <a:pt x="228" y="107"/>
                    </a:cubicBezTo>
                    <a:close/>
                    <a:moveTo>
                      <a:pt x="228" y="89"/>
                    </a:moveTo>
                    <a:cubicBezTo>
                      <a:pt x="228" y="89"/>
                      <a:pt x="228" y="88"/>
                      <a:pt x="228" y="87"/>
                    </a:cubicBezTo>
                    <a:cubicBezTo>
                      <a:pt x="228" y="86"/>
                      <a:pt x="228" y="85"/>
                      <a:pt x="227" y="84"/>
                    </a:cubicBezTo>
                    <a:cubicBezTo>
                      <a:pt x="233" y="83"/>
                      <a:pt x="233" y="83"/>
                      <a:pt x="233" y="83"/>
                    </a:cubicBezTo>
                    <a:cubicBezTo>
                      <a:pt x="233" y="84"/>
                      <a:pt x="234" y="85"/>
                      <a:pt x="234" y="87"/>
                    </a:cubicBezTo>
                    <a:cubicBezTo>
                      <a:pt x="234" y="88"/>
                      <a:pt x="234" y="88"/>
                      <a:pt x="234" y="89"/>
                    </a:cubicBezTo>
                    <a:lnTo>
                      <a:pt x="228" y="89"/>
                    </a:lnTo>
                    <a:close/>
                    <a:moveTo>
                      <a:pt x="234" y="74"/>
                    </a:moveTo>
                    <a:cubicBezTo>
                      <a:pt x="229" y="71"/>
                      <a:pt x="229" y="71"/>
                      <a:pt x="229" y="71"/>
                    </a:cubicBezTo>
                    <a:cubicBezTo>
                      <a:pt x="229" y="70"/>
                      <a:pt x="229" y="70"/>
                      <a:pt x="229" y="70"/>
                    </a:cubicBezTo>
                    <a:cubicBezTo>
                      <a:pt x="229" y="70"/>
                      <a:pt x="229" y="70"/>
                      <a:pt x="229" y="69"/>
                    </a:cubicBezTo>
                    <a:cubicBezTo>
                      <a:pt x="233" y="65"/>
                      <a:pt x="233" y="65"/>
                      <a:pt x="233" y="65"/>
                    </a:cubicBezTo>
                    <a:cubicBezTo>
                      <a:pt x="234" y="66"/>
                      <a:pt x="235" y="68"/>
                      <a:pt x="235" y="70"/>
                    </a:cubicBezTo>
                    <a:cubicBezTo>
                      <a:pt x="235" y="71"/>
                      <a:pt x="235" y="73"/>
                      <a:pt x="234" y="74"/>
                    </a:cubicBezTo>
                    <a:close/>
                    <a:moveTo>
                      <a:pt x="220" y="66"/>
                    </a:moveTo>
                    <a:cubicBezTo>
                      <a:pt x="219" y="65"/>
                      <a:pt x="217" y="65"/>
                      <a:pt x="216" y="65"/>
                    </a:cubicBezTo>
                    <a:cubicBezTo>
                      <a:pt x="215" y="65"/>
                      <a:pt x="214" y="65"/>
                      <a:pt x="214" y="65"/>
                    </a:cubicBezTo>
                    <a:cubicBezTo>
                      <a:pt x="216" y="59"/>
                      <a:pt x="216" y="59"/>
                      <a:pt x="216" y="59"/>
                    </a:cubicBezTo>
                    <a:cubicBezTo>
                      <a:pt x="216" y="59"/>
                      <a:pt x="216" y="59"/>
                      <a:pt x="216" y="59"/>
                    </a:cubicBezTo>
                    <a:cubicBezTo>
                      <a:pt x="218" y="59"/>
                      <a:pt x="219" y="60"/>
                      <a:pt x="221" y="60"/>
                    </a:cubicBezTo>
                    <a:lnTo>
                      <a:pt x="220" y="66"/>
                    </a:lnTo>
                    <a:close/>
                    <a:moveTo>
                      <a:pt x="188" y="57"/>
                    </a:moveTo>
                    <a:cubicBezTo>
                      <a:pt x="187" y="57"/>
                      <a:pt x="184" y="56"/>
                      <a:pt x="183" y="52"/>
                    </a:cubicBezTo>
                    <a:cubicBezTo>
                      <a:pt x="189" y="51"/>
                      <a:pt x="189" y="51"/>
                      <a:pt x="189" y="51"/>
                    </a:cubicBezTo>
                    <a:cubicBezTo>
                      <a:pt x="189" y="51"/>
                      <a:pt x="189" y="51"/>
                      <a:pt x="189" y="51"/>
                    </a:cubicBezTo>
                    <a:cubicBezTo>
                      <a:pt x="189" y="51"/>
                      <a:pt x="189" y="51"/>
                      <a:pt x="189" y="51"/>
                    </a:cubicBezTo>
                    <a:cubicBezTo>
                      <a:pt x="192" y="56"/>
                      <a:pt x="192" y="56"/>
                      <a:pt x="192" y="56"/>
                    </a:cubicBezTo>
                    <a:cubicBezTo>
                      <a:pt x="191" y="56"/>
                      <a:pt x="190" y="57"/>
                      <a:pt x="188" y="57"/>
                    </a:cubicBezTo>
                    <a:close/>
                    <a:moveTo>
                      <a:pt x="204" y="57"/>
                    </a:moveTo>
                    <a:cubicBezTo>
                      <a:pt x="203" y="56"/>
                      <a:pt x="202" y="55"/>
                      <a:pt x="201" y="54"/>
                    </a:cubicBezTo>
                    <a:cubicBezTo>
                      <a:pt x="200" y="54"/>
                      <a:pt x="200" y="54"/>
                      <a:pt x="200" y="54"/>
                    </a:cubicBezTo>
                    <a:cubicBezTo>
                      <a:pt x="202" y="49"/>
                      <a:pt x="202" y="49"/>
                      <a:pt x="202" y="49"/>
                    </a:cubicBezTo>
                    <a:cubicBezTo>
                      <a:pt x="202" y="49"/>
                      <a:pt x="203" y="49"/>
                      <a:pt x="203" y="49"/>
                    </a:cubicBezTo>
                    <a:cubicBezTo>
                      <a:pt x="205" y="50"/>
                      <a:pt x="206" y="51"/>
                      <a:pt x="208" y="52"/>
                    </a:cubicBezTo>
                    <a:lnTo>
                      <a:pt x="204" y="57"/>
                    </a:lnTo>
                    <a:close/>
                    <a:moveTo>
                      <a:pt x="178" y="45"/>
                    </a:moveTo>
                    <a:cubicBezTo>
                      <a:pt x="178" y="45"/>
                      <a:pt x="178" y="45"/>
                      <a:pt x="178" y="45"/>
                    </a:cubicBezTo>
                    <a:cubicBezTo>
                      <a:pt x="176" y="43"/>
                      <a:pt x="174" y="42"/>
                      <a:pt x="173" y="40"/>
                    </a:cubicBezTo>
                    <a:cubicBezTo>
                      <a:pt x="178" y="37"/>
                      <a:pt x="178" y="37"/>
                      <a:pt x="178" y="37"/>
                    </a:cubicBezTo>
                    <a:cubicBezTo>
                      <a:pt x="179" y="38"/>
                      <a:pt x="180" y="39"/>
                      <a:pt x="181" y="40"/>
                    </a:cubicBezTo>
                    <a:lnTo>
                      <a:pt x="178" y="45"/>
                    </a:lnTo>
                    <a:close/>
                    <a:moveTo>
                      <a:pt x="167" y="31"/>
                    </a:moveTo>
                    <a:cubicBezTo>
                      <a:pt x="166" y="30"/>
                      <a:pt x="164" y="29"/>
                      <a:pt x="163" y="29"/>
                    </a:cubicBezTo>
                    <a:cubicBezTo>
                      <a:pt x="165" y="23"/>
                      <a:pt x="165" y="23"/>
                      <a:pt x="165" y="23"/>
                    </a:cubicBezTo>
                    <a:cubicBezTo>
                      <a:pt x="167" y="24"/>
                      <a:pt x="169" y="25"/>
                      <a:pt x="171" y="27"/>
                    </a:cubicBezTo>
                    <a:lnTo>
                      <a:pt x="167" y="31"/>
                    </a:lnTo>
                    <a:close/>
                    <a:moveTo>
                      <a:pt x="151" y="28"/>
                    </a:moveTo>
                    <a:cubicBezTo>
                      <a:pt x="149" y="28"/>
                      <a:pt x="148" y="26"/>
                      <a:pt x="147" y="24"/>
                    </a:cubicBezTo>
                    <a:cubicBezTo>
                      <a:pt x="147" y="23"/>
                      <a:pt x="147" y="22"/>
                      <a:pt x="147" y="22"/>
                    </a:cubicBezTo>
                    <a:cubicBezTo>
                      <a:pt x="152" y="20"/>
                      <a:pt x="152" y="20"/>
                      <a:pt x="152" y="20"/>
                    </a:cubicBezTo>
                    <a:cubicBezTo>
                      <a:pt x="153" y="21"/>
                      <a:pt x="153" y="22"/>
                      <a:pt x="153" y="23"/>
                    </a:cubicBezTo>
                    <a:lnTo>
                      <a:pt x="151" y="28"/>
                    </a:lnTo>
                    <a:close/>
                    <a:moveTo>
                      <a:pt x="138" y="22"/>
                    </a:moveTo>
                    <a:cubicBezTo>
                      <a:pt x="136" y="22"/>
                      <a:pt x="132" y="22"/>
                      <a:pt x="132" y="18"/>
                    </a:cubicBezTo>
                    <a:cubicBezTo>
                      <a:pt x="132" y="18"/>
                      <a:pt x="132" y="17"/>
                      <a:pt x="132" y="17"/>
                    </a:cubicBezTo>
                    <a:cubicBezTo>
                      <a:pt x="137" y="16"/>
                      <a:pt x="137" y="16"/>
                      <a:pt x="137" y="16"/>
                    </a:cubicBezTo>
                    <a:cubicBezTo>
                      <a:pt x="137" y="16"/>
                      <a:pt x="137" y="16"/>
                      <a:pt x="136" y="16"/>
                    </a:cubicBezTo>
                    <a:cubicBezTo>
                      <a:pt x="136" y="16"/>
                      <a:pt x="137" y="16"/>
                      <a:pt x="138" y="16"/>
                    </a:cubicBezTo>
                    <a:cubicBezTo>
                      <a:pt x="139" y="16"/>
                      <a:pt x="139" y="16"/>
                      <a:pt x="139" y="16"/>
                    </a:cubicBezTo>
                    <a:cubicBezTo>
                      <a:pt x="139" y="22"/>
                      <a:pt x="139" y="22"/>
                      <a:pt x="139" y="22"/>
                    </a:cubicBezTo>
                    <a:lnTo>
                      <a:pt x="138" y="22"/>
                    </a:lnTo>
                    <a:close/>
                    <a:moveTo>
                      <a:pt x="138" y="18"/>
                    </a:moveTo>
                    <a:cubicBezTo>
                      <a:pt x="138" y="18"/>
                      <a:pt x="138" y="18"/>
                      <a:pt x="138" y="18"/>
                    </a:cubicBezTo>
                    <a:cubicBezTo>
                      <a:pt x="138" y="18"/>
                      <a:pt x="138" y="18"/>
                      <a:pt x="138" y="18"/>
                    </a:cubicBezTo>
                    <a:close/>
                    <a:moveTo>
                      <a:pt x="131" y="5"/>
                    </a:moveTo>
                    <a:cubicBezTo>
                      <a:pt x="131" y="1"/>
                      <a:pt x="131" y="1"/>
                      <a:pt x="131" y="1"/>
                    </a:cubicBezTo>
                    <a:cubicBezTo>
                      <a:pt x="131" y="0"/>
                      <a:pt x="131" y="0"/>
                      <a:pt x="131" y="0"/>
                    </a:cubicBezTo>
                    <a:cubicBezTo>
                      <a:pt x="137" y="0"/>
                      <a:pt x="137" y="0"/>
                      <a:pt x="137" y="0"/>
                    </a:cubicBezTo>
                    <a:cubicBezTo>
                      <a:pt x="137" y="5"/>
                      <a:pt x="137" y="5"/>
                      <a:pt x="137" y="5"/>
                    </a:cubicBezTo>
                    <a:lnTo>
                      <a:pt x="131" y="5"/>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7" name="ïṩlíḋê">
                <a:extLst>
                  <a:ext uri="{FF2B5EF4-FFF2-40B4-BE49-F238E27FC236}">
                    <a16:creationId xmlns:a16="http://schemas.microsoft.com/office/drawing/2014/main" xmlns="" id="{2F2DE9C8-5842-4A57-8C6E-B78ABB636ACB}"/>
                  </a:ext>
                </a:extLst>
              </p:cNvPr>
              <p:cNvSpPr/>
              <p:nvPr/>
            </p:nvSpPr>
            <p:spPr bwMode="auto">
              <a:xfrm>
                <a:off x="7116763" y="2541588"/>
                <a:ext cx="339725" cy="1076325"/>
              </a:xfrm>
              <a:custGeom>
                <a:avLst/>
                <a:gdLst>
                  <a:gd name="T0" fmla="*/ 22 w 158"/>
                  <a:gd name="T1" fmla="*/ 496 h 503"/>
                  <a:gd name="T2" fmla="*/ 28 w 158"/>
                  <a:gd name="T3" fmla="*/ 495 h 503"/>
                  <a:gd name="T4" fmla="*/ 46 w 158"/>
                  <a:gd name="T5" fmla="*/ 489 h 503"/>
                  <a:gd name="T6" fmla="*/ 56 w 158"/>
                  <a:gd name="T7" fmla="*/ 488 h 503"/>
                  <a:gd name="T8" fmla="*/ 70 w 158"/>
                  <a:gd name="T9" fmla="*/ 488 h 503"/>
                  <a:gd name="T10" fmla="*/ 76 w 158"/>
                  <a:gd name="T11" fmla="*/ 488 h 503"/>
                  <a:gd name="T12" fmla="*/ 10 w 158"/>
                  <a:gd name="T13" fmla="*/ 492 h 503"/>
                  <a:gd name="T14" fmla="*/ 85 w 158"/>
                  <a:gd name="T15" fmla="*/ 485 h 503"/>
                  <a:gd name="T16" fmla="*/ 96 w 158"/>
                  <a:gd name="T17" fmla="*/ 472 h 503"/>
                  <a:gd name="T18" fmla="*/ 106 w 158"/>
                  <a:gd name="T19" fmla="*/ 457 h 503"/>
                  <a:gd name="T20" fmla="*/ 111 w 158"/>
                  <a:gd name="T21" fmla="*/ 449 h 503"/>
                  <a:gd name="T22" fmla="*/ 107 w 158"/>
                  <a:gd name="T23" fmla="*/ 434 h 503"/>
                  <a:gd name="T24" fmla="*/ 108 w 158"/>
                  <a:gd name="T25" fmla="*/ 431 h 503"/>
                  <a:gd name="T26" fmla="*/ 105 w 158"/>
                  <a:gd name="T27" fmla="*/ 436 h 503"/>
                  <a:gd name="T28" fmla="*/ 106 w 158"/>
                  <a:gd name="T29" fmla="*/ 418 h 503"/>
                  <a:gd name="T30" fmla="*/ 108 w 158"/>
                  <a:gd name="T31" fmla="*/ 403 h 503"/>
                  <a:gd name="T32" fmla="*/ 107 w 158"/>
                  <a:gd name="T33" fmla="*/ 390 h 503"/>
                  <a:gd name="T34" fmla="*/ 99 w 158"/>
                  <a:gd name="T35" fmla="*/ 376 h 503"/>
                  <a:gd name="T36" fmla="*/ 99 w 158"/>
                  <a:gd name="T37" fmla="*/ 376 h 503"/>
                  <a:gd name="T38" fmla="*/ 104 w 158"/>
                  <a:gd name="T39" fmla="*/ 362 h 503"/>
                  <a:gd name="T40" fmla="*/ 110 w 158"/>
                  <a:gd name="T41" fmla="*/ 353 h 503"/>
                  <a:gd name="T42" fmla="*/ 113 w 158"/>
                  <a:gd name="T43" fmla="*/ 353 h 503"/>
                  <a:gd name="T44" fmla="*/ 115 w 158"/>
                  <a:gd name="T45" fmla="*/ 331 h 503"/>
                  <a:gd name="T46" fmla="*/ 116 w 158"/>
                  <a:gd name="T47" fmla="*/ 319 h 503"/>
                  <a:gd name="T48" fmla="*/ 127 w 158"/>
                  <a:gd name="T49" fmla="*/ 299 h 503"/>
                  <a:gd name="T50" fmla="*/ 140 w 158"/>
                  <a:gd name="T51" fmla="*/ 286 h 503"/>
                  <a:gd name="T52" fmla="*/ 129 w 158"/>
                  <a:gd name="T53" fmla="*/ 272 h 503"/>
                  <a:gd name="T54" fmla="*/ 125 w 158"/>
                  <a:gd name="T55" fmla="*/ 269 h 503"/>
                  <a:gd name="T56" fmla="*/ 128 w 158"/>
                  <a:gd name="T57" fmla="*/ 264 h 503"/>
                  <a:gd name="T58" fmla="*/ 113 w 158"/>
                  <a:gd name="T59" fmla="*/ 248 h 503"/>
                  <a:gd name="T60" fmla="*/ 108 w 158"/>
                  <a:gd name="T61" fmla="*/ 236 h 503"/>
                  <a:gd name="T62" fmla="*/ 92 w 158"/>
                  <a:gd name="T63" fmla="*/ 228 h 503"/>
                  <a:gd name="T64" fmla="*/ 91 w 158"/>
                  <a:gd name="T65" fmla="*/ 210 h 503"/>
                  <a:gd name="T66" fmla="*/ 91 w 158"/>
                  <a:gd name="T67" fmla="*/ 198 h 503"/>
                  <a:gd name="T68" fmla="*/ 97 w 158"/>
                  <a:gd name="T69" fmla="*/ 198 h 503"/>
                  <a:gd name="T70" fmla="*/ 109 w 158"/>
                  <a:gd name="T71" fmla="*/ 187 h 503"/>
                  <a:gd name="T72" fmla="*/ 106 w 158"/>
                  <a:gd name="T73" fmla="*/ 171 h 503"/>
                  <a:gd name="T74" fmla="*/ 109 w 158"/>
                  <a:gd name="T75" fmla="*/ 160 h 503"/>
                  <a:gd name="T76" fmla="*/ 109 w 158"/>
                  <a:gd name="T77" fmla="*/ 160 h 503"/>
                  <a:gd name="T78" fmla="*/ 138 w 158"/>
                  <a:gd name="T79" fmla="*/ 156 h 503"/>
                  <a:gd name="T80" fmla="*/ 122 w 158"/>
                  <a:gd name="T81" fmla="*/ 145 h 503"/>
                  <a:gd name="T82" fmla="*/ 150 w 158"/>
                  <a:gd name="T83" fmla="*/ 138 h 503"/>
                  <a:gd name="T84" fmla="*/ 154 w 158"/>
                  <a:gd name="T85" fmla="*/ 131 h 503"/>
                  <a:gd name="T86" fmla="*/ 155 w 158"/>
                  <a:gd name="T87" fmla="*/ 127 h 503"/>
                  <a:gd name="T88" fmla="*/ 152 w 158"/>
                  <a:gd name="T89" fmla="*/ 110 h 503"/>
                  <a:gd name="T90" fmla="*/ 146 w 158"/>
                  <a:gd name="T91" fmla="*/ 101 h 503"/>
                  <a:gd name="T92" fmla="*/ 146 w 158"/>
                  <a:gd name="T93" fmla="*/ 101 h 503"/>
                  <a:gd name="T94" fmla="*/ 132 w 158"/>
                  <a:gd name="T95" fmla="*/ 77 h 503"/>
                  <a:gd name="T96" fmla="*/ 114 w 158"/>
                  <a:gd name="T97" fmla="*/ 69 h 503"/>
                  <a:gd name="T98" fmla="*/ 121 w 158"/>
                  <a:gd name="T99" fmla="*/ 58 h 503"/>
                  <a:gd name="T100" fmla="*/ 126 w 158"/>
                  <a:gd name="T101" fmla="*/ 55 h 503"/>
                  <a:gd name="T102" fmla="*/ 138 w 158"/>
                  <a:gd name="T103" fmla="*/ 47 h 503"/>
                  <a:gd name="T104" fmla="*/ 155 w 158"/>
                  <a:gd name="T105" fmla="*/ 38 h 503"/>
                  <a:gd name="T106" fmla="*/ 143 w 158"/>
                  <a:gd name="T107" fmla="*/ 31 h 503"/>
                  <a:gd name="T108" fmla="*/ 131 w 158"/>
                  <a:gd name="T109" fmla="*/ 2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8" h="503">
                    <a:moveTo>
                      <a:pt x="5" y="503"/>
                    </a:moveTo>
                    <a:cubicBezTo>
                      <a:pt x="0" y="500"/>
                      <a:pt x="0" y="500"/>
                      <a:pt x="0" y="500"/>
                    </a:cubicBezTo>
                    <a:cubicBezTo>
                      <a:pt x="1" y="499"/>
                      <a:pt x="2" y="498"/>
                      <a:pt x="2" y="496"/>
                    </a:cubicBezTo>
                    <a:cubicBezTo>
                      <a:pt x="8" y="497"/>
                      <a:pt x="8" y="497"/>
                      <a:pt x="8" y="497"/>
                    </a:cubicBezTo>
                    <a:cubicBezTo>
                      <a:pt x="7" y="499"/>
                      <a:pt x="6" y="501"/>
                      <a:pt x="5" y="503"/>
                    </a:cubicBezTo>
                    <a:close/>
                    <a:moveTo>
                      <a:pt x="22" y="496"/>
                    </a:moveTo>
                    <a:cubicBezTo>
                      <a:pt x="22" y="490"/>
                      <a:pt x="22" y="490"/>
                      <a:pt x="22" y="490"/>
                    </a:cubicBezTo>
                    <a:cubicBezTo>
                      <a:pt x="22" y="490"/>
                      <a:pt x="23" y="490"/>
                      <a:pt x="24" y="490"/>
                    </a:cubicBezTo>
                    <a:cubicBezTo>
                      <a:pt x="25" y="490"/>
                      <a:pt x="26" y="489"/>
                      <a:pt x="27" y="489"/>
                    </a:cubicBezTo>
                    <a:cubicBezTo>
                      <a:pt x="28" y="489"/>
                      <a:pt x="28" y="489"/>
                      <a:pt x="28" y="489"/>
                    </a:cubicBezTo>
                    <a:cubicBezTo>
                      <a:pt x="28" y="495"/>
                      <a:pt x="28" y="495"/>
                      <a:pt x="28" y="495"/>
                    </a:cubicBezTo>
                    <a:cubicBezTo>
                      <a:pt x="28" y="495"/>
                      <a:pt x="28" y="495"/>
                      <a:pt x="28" y="495"/>
                    </a:cubicBezTo>
                    <a:cubicBezTo>
                      <a:pt x="27" y="495"/>
                      <a:pt x="26" y="495"/>
                      <a:pt x="25" y="496"/>
                    </a:cubicBezTo>
                    <a:cubicBezTo>
                      <a:pt x="24" y="496"/>
                      <a:pt x="23" y="496"/>
                      <a:pt x="22" y="496"/>
                    </a:cubicBezTo>
                    <a:close/>
                    <a:moveTo>
                      <a:pt x="40" y="495"/>
                    </a:moveTo>
                    <a:cubicBezTo>
                      <a:pt x="39" y="489"/>
                      <a:pt x="39" y="489"/>
                      <a:pt x="39" y="489"/>
                    </a:cubicBezTo>
                    <a:cubicBezTo>
                      <a:pt x="39" y="489"/>
                      <a:pt x="40" y="489"/>
                      <a:pt x="41" y="489"/>
                    </a:cubicBezTo>
                    <a:cubicBezTo>
                      <a:pt x="43" y="488"/>
                      <a:pt x="44" y="488"/>
                      <a:pt x="46" y="489"/>
                    </a:cubicBezTo>
                    <a:cubicBezTo>
                      <a:pt x="44" y="495"/>
                      <a:pt x="44" y="495"/>
                      <a:pt x="44" y="495"/>
                    </a:cubicBezTo>
                    <a:cubicBezTo>
                      <a:pt x="43" y="494"/>
                      <a:pt x="43" y="494"/>
                      <a:pt x="42" y="495"/>
                    </a:cubicBezTo>
                    <a:cubicBezTo>
                      <a:pt x="41" y="495"/>
                      <a:pt x="41" y="495"/>
                      <a:pt x="40" y="495"/>
                    </a:cubicBezTo>
                    <a:close/>
                    <a:moveTo>
                      <a:pt x="57" y="494"/>
                    </a:moveTo>
                    <a:cubicBezTo>
                      <a:pt x="54" y="489"/>
                      <a:pt x="54" y="489"/>
                      <a:pt x="54" y="489"/>
                    </a:cubicBezTo>
                    <a:cubicBezTo>
                      <a:pt x="55" y="489"/>
                      <a:pt x="56" y="488"/>
                      <a:pt x="56" y="488"/>
                    </a:cubicBezTo>
                    <a:cubicBezTo>
                      <a:pt x="57" y="487"/>
                      <a:pt x="58" y="486"/>
                      <a:pt x="60" y="486"/>
                    </a:cubicBezTo>
                    <a:cubicBezTo>
                      <a:pt x="62" y="491"/>
                      <a:pt x="62" y="491"/>
                      <a:pt x="62" y="491"/>
                    </a:cubicBezTo>
                    <a:cubicBezTo>
                      <a:pt x="61" y="491"/>
                      <a:pt x="61" y="492"/>
                      <a:pt x="60" y="492"/>
                    </a:cubicBezTo>
                    <a:cubicBezTo>
                      <a:pt x="59" y="493"/>
                      <a:pt x="59" y="494"/>
                      <a:pt x="57" y="494"/>
                    </a:cubicBezTo>
                    <a:close/>
                    <a:moveTo>
                      <a:pt x="74" y="492"/>
                    </a:moveTo>
                    <a:cubicBezTo>
                      <a:pt x="70" y="488"/>
                      <a:pt x="70" y="488"/>
                      <a:pt x="70" y="488"/>
                    </a:cubicBezTo>
                    <a:cubicBezTo>
                      <a:pt x="70" y="488"/>
                      <a:pt x="70" y="488"/>
                      <a:pt x="70" y="488"/>
                    </a:cubicBezTo>
                    <a:cubicBezTo>
                      <a:pt x="70" y="487"/>
                      <a:pt x="70" y="486"/>
                      <a:pt x="70" y="485"/>
                    </a:cubicBezTo>
                    <a:cubicBezTo>
                      <a:pt x="70" y="484"/>
                      <a:pt x="70" y="484"/>
                      <a:pt x="70" y="484"/>
                    </a:cubicBezTo>
                    <a:cubicBezTo>
                      <a:pt x="75" y="484"/>
                      <a:pt x="75" y="484"/>
                      <a:pt x="75" y="484"/>
                    </a:cubicBezTo>
                    <a:cubicBezTo>
                      <a:pt x="75" y="484"/>
                      <a:pt x="75" y="484"/>
                      <a:pt x="75" y="484"/>
                    </a:cubicBezTo>
                    <a:cubicBezTo>
                      <a:pt x="76" y="486"/>
                      <a:pt x="76" y="487"/>
                      <a:pt x="76" y="488"/>
                    </a:cubicBezTo>
                    <a:cubicBezTo>
                      <a:pt x="76" y="490"/>
                      <a:pt x="75" y="491"/>
                      <a:pt x="74" y="492"/>
                    </a:cubicBezTo>
                    <a:close/>
                    <a:moveTo>
                      <a:pt x="10" y="492"/>
                    </a:moveTo>
                    <a:cubicBezTo>
                      <a:pt x="8" y="491"/>
                      <a:pt x="7" y="490"/>
                      <a:pt x="5" y="490"/>
                    </a:cubicBezTo>
                    <a:cubicBezTo>
                      <a:pt x="6" y="484"/>
                      <a:pt x="6" y="484"/>
                      <a:pt x="6" y="484"/>
                    </a:cubicBezTo>
                    <a:cubicBezTo>
                      <a:pt x="9" y="485"/>
                      <a:pt x="12" y="486"/>
                      <a:pt x="13" y="486"/>
                    </a:cubicBezTo>
                    <a:lnTo>
                      <a:pt x="10" y="492"/>
                    </a:lnTo>
                    <a:close/>
                    <a:moveTo>
                      <a:pt x="81" y="486"/>
                    </a:moveTo>
                    <a:cubicBezTo>
                      <a:pt x="79" y="486"/>
                      <a:pt x="77" y="485"/>
                      <a:pt x="76" y="484"/>
                    </a:cubicBezTo>
                    <a:cubicBezTo>
                      <a:pt x="79" y="479"/>
                      <a:pt x="79" y="479"/>
                      <a:pt x="79" y="479"/>
                    </a:cubicBezTo>
                    <a:cubicBezTo>
                      <a:pt x="81" y="480"/>
                      <a:pt x="81" y="480"/>
                      <a:pt x="81" y="480"/>
                    </a:cubicBezTo>
                    <a:cubicBezTo>
                      <a:pt x="81" y="480"/>
                      <a:pt x="81" y="481"/>
                      <a:pt x="80" y="481"/>
                    </a:cubicBezTo>
                    <a:cubicBezTo>
                      <a:pt x="85" y="485"/>
                      <a:pt x="85" y="485"/>
                      <a:pt x="85" y="485"/>
                    </a:cubicBezTo>
                    <a:cubicBezTo>
                      <a:pt x="84" y="486"/>
                      <a:pt x="82" y="486"/>
                      <a:pt x="81" y="486"/>
                    </a:cubicBezTo>
                    <a:close/>
                    <a:moveTo>
                      <a:pt x="91" y="476"/>
                    </a:moveTo>
                    <a:cubicBezTo>
                      <a:pt x="88" y="471"/>
                      <a:pt x="88" y="471"/>
                      <a:pt x="88" y="471"/>
                    </a:cubicBezTo>
                    <a:cubicBezTo>
                      <a:pt x="89" y="470"/>
                      <a:pt x="89" y="470"/>
                      <a:pt x="89" y="470"/>
                    </a:cubicBezTo>
                    <a:cubicBezTo>
                      <a:pt x="90" y="469"/>
                      <a:pt x="91" y="468"/>
                      <a:pt x="93" y="468"/>
                    </a:cubicBezTo>
                    <a:cubicBezTo>
                      <a:pt x="96" y="472"/>
                      <a:pt x="96" y="472"/>
                      <a:pt x="96" y="472"/>
                    </a:cubicBezTo>
                    <a:cubicBezTo>
                      <a:pt x="95" y="473"/>
                      <a:pt x="94" y="474"/>
                      <a:pt x="93" y="475"/>
                    </a:cubicBezTo>
                    <a:lnTo>
                      <a:pt x="91" y="476"/>
                    </a:lnTo>
                    <a:close/>
                    <a:moveTo>
                      <a:pt x="105" y="465"/>
                    </a:moveTo>
                    <a:cubicBezTo>
                      <a:pt x="101" y="461"/>
                      <a:pt x="101" y="461"/>
                      <a:pt x="101" y="461"/>
                    </a:cubicBezTo>
                    <a:cubicBezTo>
                      <a:pt x="102" y="460"/>
                      <a:pt x="103" y="459"/>
                      <a:pt x="103" y="459"/>
                    </a:cubicBezTo>
                    <a:cubicBezTo>
                      <a:pt x="104" y="458"/>
                      <a:pt x="105" y="457"/>
                      <a:pt x="106" y="457"/>
                    </a:cubicBezTo>
                    <a:cubicBezTo>
                      <a:pt x="110" y="461"/>
                      <a:pt x="110" y="461"/>
                      <a:pt x="110" y="461"/>
                    </a:cubicBezTo>
                    <a:cubicBezTo>
                      <a:pt x="109" y="461"/>
                      <a:pt x="108" y="462"/>
                      <a:pt x="108" y="463"/>
                    </a:cubicBezTo>
                    <a:cubicBezTo>
                      <a:pt x="107" y="464"/>
                      <a:pt x="106" y="464"/>
                      <a:pt x="105" y="465"/>
                    </a:cubicBezTo>
                    <a:close/>
                    <a:moveTo>
                      <a:pt x="117" y="449"/>
                    </a:moveTo>
                    <a:cubicBezTo>
                      <a:pt x="111" y="449"/>
                      <a:pt x="111" y="449"/>
                      <a:pt x="111" y="449"/>
                    </a:cubicBezTo>
                    <a:cubicBezTo>
                      <a:pt x="111" y="449"/>
                      <a:pt x="111" y="449"/>
                      <a:pt x="111" y="449"/>
                    </a:cubicBezTo>
                    <a:cubicBezTo>
                      <a:pt x="111" y="447"/>
                      <a:pt x="111" y="446"/>
                      <a:pt x="110" y="445"/>
                    </a:cubicBezTo>
                    <a:cubicBezTo>
                      <a:pt x="115" y="442"/>
                      <a:pt x="115" y="442"/>
                      <a:pt x="115" y="442"/>
                    </a:cubicBezTo>
                    <a:cubicBezTo>
                      <a:pt x="116" y="444"/>
                      <a:pt x="117" y="446"/>
                      <a:pt x="117" y="449"/>
                    </a:cubicBezTo>
                    <a:cubicBezTo>
                      <a:pt x="117" y="449"/>
                      <a:pt x="117" y="449"/>
                      <a:pt x="117" y="449"/>
                    </a:cubicBezTo>
                    <a:close/>
                    <a:moveTo>
                      <a:pt x="105" y="436"/>
                    </a:moveTo>
                    <a:cubicBezTo>
                      <a:pt x="107" y="434"/>
                      <a:pt x="107" y="434"/>
                      <a:pt x="107" y="434"/>
                    </a:cubicBezTo>
                    <a:cubicBezTo>
                      <a:pt x="105" y="436"/>
                      <a:pt x="105" y="436"/>
                      <a:pt x="105" y="436"/>
                    </a:cubicBezTo>
                    <a:cubicBezTo>
                      <a:pt x="104" y="434"/>
                      <a:pt x="102" y="433"/>
                      <a:pt x="102" y="431"/>
                    </a:cubicBezTo>
                    <a:cubicBezTo>
                      <a:pt x="102" y="430"/>
                      <a:pt x="103" y="429"/>
                      <a:pt x="105" y="428"/>
                    </a:cubicBezTo>
                    <a:cubicBezTo>
                      <a:pt x="106" y="428"/>
                      <a:pt x="106" y="428"/>
                      <a:pt x="107" y="427"/>
                    </a:cubicBezTo>
                    <a:cubicBezTo>
                      <a:pt x="108" y="432"/>
                      <a:pt x="108" y="432"/>
                      <a:pt x="108" y="432"/>
                    </a:cubicBezTo>
                    <a:cubicBezTo>
                      <a:pt x="108" y="432"/>
                      <a:pt x="108" y="432"/>
                      <a:pt x="108" y="431"/>
                    </a:cubicBezTo>
                    <a:cubicBezTo>
                      <a:pt x="108" y="431"/>
                      <a:pt x="108" y="430"/>
                      <a:pt x="108" y="430"/>
                    </a:cubicBezTo>
                    <a:cubicBezTo>
                      <a:pt x="108" y="431"/>
                      <a:pt x="109" y="431"/>
                      <a:pt x="109" y="431"/>
                    </a:cubicBezTo>
                    <a:cubicBezTo>
                      <a:pt x="108" y="433"/>
                      <a:pt x="108" y="433"/>
                      <a:pt x="108" y="433"/>
                    </a:cubicBezTo>
                    <a:cubicBezTo>
                      <a:pt x="108" y="433"/>
                      <a:pt x="108" y="433"/>
                      <a:pt x="108" y="433"/>
                    </a:cubicBezTo>
                    <a:cubicBezTo>
                      <a:pt x="108" y="433"/>
                      <a:pt x="108" y="433"/>
                      <a:pt x="107" y="433"/>
                    </a:cubicBezTo>
                    <a:lnTo>
                      <a:pt x="105" y="436"/>
                    </a:lnTo>
                    <a:close/>
                    <a:moveTo>
                      <a:pt x="107" y="433"/>
                    </a:moveTo>
                    <a:cubicBezTo>
                      <a:pt x="107" y="433"/>
                      <a:pt x="107" y="433"/>
                      <a:pt x="107" y="433"/>
                    </a:cubicBezTo>
                    <a:cubicBezTo>
                      <a:pt x="107" y="433"/>
                      <a:pt x="107" y="433"/>
                      <a:pt x="107" y="433"/>
                    </a:cubicBezTo>
                    <a:close/>
                    <a:moveTo>
                      <a:pt x="111" y="421"/>
                    </a:moveTo>
                    <a:cubicBezTo>
                      <a:pt x="105" y="420"/>
                      <a:pt x="105" y="420"/>
                      <a:pt x="105" y="420"/>
                    </a:cubicBezTo>
                    <a:cubicBezTo>
                      <a:pt x="105" y="419"/>
                      <a:pt x="106" y="418"/>
                      <a:pt x="106" y="418"/>
                    </a:cubicBezTo>
                    <a:cubicBezTo>
                      <a:pt x="106" y="417"/>
                      <a:pt x="106" y="416"/>
                      <a:pt x="107" y="414"/>
                    </a:cubicBezTo>
                    <a:cubicBezTo>
                      <a:pt x="112" y="415"/>
                      <a:pt x="112" y="415"/>
                      <a:pt x="112" y="415"/>
                    </a:cubicBezTo>
                    <a:cubicBezTo>
                      <a:pt x="112" y="417"/>
                      <a:pt x="112" y="418"/>
                      <a:pt x="111" y="419"/>
                    </a:cubicBezTo>
                    <a:cubicBezTo>
                      <a:pt x="111" y="420"/>
                      <a:pt x="111" y="421"/>
                      <a:pt x="111" y="421"/>
                    </a:cubicBezTo>
                    <a:close/>
                    <a:moveTo>
                      <a:pt x="114" y="404"/>
                    </a:moveTo>
                    <a:cubicBezTo>
                      <a:pt x="108" y="403"/>
                      <a:pt x="108" y="403"/>
                      <a:pt x="108" y="403"/>
                    </a:cubicBezTo>
                    <a:cubicBezTo>
                      <a:pt x="109" y="400"/>
                      <a:pt x="109" y="398"/>
                      <a:pt x="110" y="397"/>
                    </a:cubicBezTo>
                    <a:cubicBezTo>
                      <a:pt x="116" y="399"/>
                      <a:pt x="116" y="399"/>
                      <a:pt x="116" y="399"/>
                    </a:cubicBezTo>
                    <a:cubicBezTo>
                      <a:pt x="115" y="399"/>
                      <a:pt x="115" y="399"/>
                      <a:pt x="115" y="400"/>
                    </a:cubicBezTo>
                    <a:cubicBezTo>
                      <a:pt x="115" y="400"/>
                      <a:pt x="114" y="401"/>
                      <a:pt x="114" y="404"/>
                    </a:cubicBezTo>
                    <a:close/>
                    <a:moveTo>
                      <a:pt x="108" y="391"/>
                    </a:moveTo>
                    <a:cubicBezTo>
                      <a:pt x="107" y="390"/>
                      <a:pt x="107" y="390"/>
                      <a:pt x="107" y="390"/>
                    </a:cubicBezTo>
                    <a:cubicBezTo>
                      <a:pt x="105" y="389"/>
                      <a:pt x="104" y="388"/>
                      <a:pt x="103" y="388"/>
                    </a:cubicBezTo>
                    <a:cubicBezTo>
                      <a:pt x="106" y="383"/>
                      <a:pt x="106" y="383"/>
                      <a:pt x="106" y="383"/>
                    </a:cubicBezTo>
                    <a:cubicBezTo>
                      <a:pt x="107" y="383"/>
                      <a:pt x="108" y="384"/>
                      <a:pt x="109" y="385"/>
                    </a:cubicBezTo>
                    <a:cubicBezTo>
                      <a:pt x="111" y="386"/>
                      <a:pt x="111" y="386"/>
                      <a:pt x="111" y="386"/>
                    </a:cubicBezTo>
                    <a:lnTo>
                      <a:pt x="108" y="391"/>
                    </a:lnTo>
                    <a:close/>
                    <a:moveTo>
                      <a:pt x="99" y="376"/>
                    </a:moveTo>
                    <a:cubicBezTo>
                      <a:pt x="99" y="375"/>
                      <a:pt x="98" y="375"/>
                      <a:pt x="97" y="374"/>
                    </a:cubicBezTo>
                    <a:cubicBezTo>
                      <a:pt x="96" y="374"/>
                      <a:pt x="96" y="374"/>
                      <a:pt x="96" y="374"/>
                    </a:cubicBezTo>
                    <a:cubicBezTo>
                      <a:pt x="99" y="368"/>
                      <a:pt x="99" y="368"/>
                      <a:pt x="99" y="368"/>
                    </a:cubicBezTo>
                    <a:cubicBezTo>
                      <a:pt x="100" y="369"/>
                      <a:pt x="100" y="369"/>
                      <a:pt x="100" y="369"/>
                    </a:cubicBezTo>
                    <a:cubicBezTo>
                      <a:pt x="102" y="370"/>
                      <a:pt x="103" y="372"/>
                      <a:pt x="104" y="373"/>
                    </a:cubicBezTo>
                    <a:lnTo>
                      <a:pt x="99" y="376"/>
                    </a:lnTo>
                    <a:close/>
                    <a:moveTo>
                      <a:pt x="98" y="364"/>
                    </a:moveTo>
                    <a:cubicBezTo>
                      <a:pt x="96" y="359"/>
                      <a:pt x="96" y="359"/>
                      <a:pt x="96" y="359"/>
                    </a:cubicBezTo>
                    <a:cubicBezTo>
                      <a:pt x="96" y="358"/>
                      <a:pt x="97" y="358"/>
                      <a:pt x="97" y="358"/>
                    </a:cubicBezTo>
                    <a:cubicBezTo>
                      <a:pt x="98" y="358"/>
                      <a:pt x="98" y="358"/>
                      <a:pt x="98" y="358"/>
                    </a:cubicBezTo>
                    <a:cubicBezTo>
                      <a:pt x="99" y="358"/>
                      <a:pt x="100" y="357"/>
                      <a:pt x="101" y="357"/>
                    </a:cubicBezTo>
                    <a:cubicBezTo>
                      <a:pt x="104" y="362"/>
                      <a:pt x="104" y="362"/>
                      <a:pt x="104" y="362"/>
                    </a:cubicBezTo>
                    <a:cubicBezTo>
                      <a:pt x="103" y="363"/>
                      <a:pt x="101" y="363"/>
                      <a:pt x="100" y="363"/>
                    </a:cubicBezTo>
                    <a:cubicBezTo>
                      <a:pt x="100" y="364"/>
                      <a:pt x="99" y="364"/>
                      <a:pt x="99" y="364"/>
                    </a:cubicBezTo>
                    <a:cubicBezTo>
                      <a:pt x="99" y="364"/>
                      <a:pt x="98" y="364"/>
                      <a:pt x="98" y="364"/>
                    </a:cubicBezTo>
                    <a:close/>
                    <a:moveTo>
                      <a:pt x="113" y="353"/>
                    </a:moveTo>
                    <a:cubicBezTo>
                      <a:pt x="112" y="353"/>
                      <a:pt x="112" y="353"/>
                      <a:pt x="112" y="353"/>
                    </a:cubicBezTo>
                    <a:cubicBezTo>
                      <a:pt x="111" y="353"/>
                      <a:pt x="111" y="353"/>
                      <a:pt x="110" y="353"/>
                    </a:cubicBezTo>
                    <a:cubicBezTo>
                      <a:pt x="108" y="347"/>
                      <a:pt x="108" y="347"/>
                      <a:pt x="108" y="347"/>
                    </a:cubicBezTo>
                    <a:cubicBezTo>
                      <a:pt x="110" y="347"/>
                      <a:pt x="111" y="347"/>
                      <a:pt x="112" y="347"/>
                    </a:cubicBezTo>
                    <a:cubicBezTo>
                      <a:pt x="112" y="347"/>
                      <a:pt x="112" y="347"/>
                      <a:pt x="113" y="347"/>
                    </a:cubicBezTo>
                    <a:cubicBezTo>
                      <a:pt x="112" y="347"/>
                      <a:pt x="111" y="348"/>
                      <a:pt x="111" y="349"/>
                    </a:cubicBezTo>
                    <a:cubicBezTo>
                      <a:pt x="117" y="349"/>
                      <a:pt x="117" y="349"/>
                      <a:pt x="117" y="349"/>
                    </a:cubicBezTo>
                    <a:cubicBezTo>
                      <a:pt x="117" y="353"/>
                      <a:pt x="114" y="353"/>
                      <a:pt x="113" y="353"/>
                    </a:cubicBezTo>
                    <a:close/>
                    <a:moveTo>
                      <a:pt x="110" y="337"/>
                    </a:moveTo>
                    <a:cubicBezTo>
                      <a:pt x="110" y="336"/>
                      <a:pt x="110" y="336"/>
                      <a:pt x="110" y="336"/>
                    </a:cubicBezTo>
                    <a:cubicBezTo>
                      <a:pt x="110" y="336"/>
                      <a:pt x="110" y="335"/>
                      <a:pt x="110" y="335"/>
                    </a:cubicBezTo>
                    <a:cubicBezTo>
                      <a:pt x="110" y="334"/>
                      <a:pt x="109" y="333"/>
                      <a:pt x="109" y="332"/>
                    </a:cubicBezTo>
                    <a:cubicBezTo>
                      <a:pt x="109" y="331"/>
                      <a:pt x="110" y="331"/>
                      <a:pt x="110" y="331"/>
                    </a:cubicBezTo>
                    <a:cubicBezTo>
                      <a:pt x="115" y="331"/>
                      <a:pt x="115" y="331"/>
                      <a:pt x="115" y="331"/>
                    </a:cubicBezTo>
                    <a:cubicBezTo>
                      <a:pt x="115" y="332"/>
                      <a:pt x="115" y="333"/>
                      <a:pt x="116" y="333"/>
                    </a:cubicBezTo>
                    <a:cubicBezTo>
                      <a:pt x="116" y="334"/>
                      <a:pt x="116" y="334"/>
                      <a:pt x="116" y="335"/>
                    </a:cubicBezTo>
                    <a:cubicBezTo>
                      <a:pt x="116" y="336"/>
                      <a:pt x="116" y="336"/>
                      <a:pt x="116" y="336"/>
                    </a:cubicBezTo>
                    <a:lnTo>
                      <a:pt x="110" y="337"/>
                    </a:lnTo>
                    <a:close/>
                    <a:moveTo>
                      <a:pt x="121" y="323"/>
                    </a:moveTo>
                    <a:cubicBezTo>
                      <a:pt x="116" y="319"/>
                      <a:pt x="116" y="319"/>
                      <a:pt x="116" y="319"/>
                    </a:cubicBezTo>
                    <a:cubicBezTo>
                      <a:pt x="118" y="318"/>
                      <a:pt x="118" y="317"/>
                      <a:pt x="119" y="315"/>
                    </a:cubicBezTo>
                    <a:cubicBezTo>
                      <a:pt x="124" y="318"/>
                      <a:pt x="124" y="318"/>
                      <a:pt x="124" y="318"/>
                    </a:cubicBezTo>
                    <a:cubicBezTo>
                      <a:pt x="123" y="320"/>
                      <a:pt x="122" y="321"/>
                      <a:pt x="121" y="323"/>
                    </a:cubicBezTo>
                    <a:close/>
                    <a:moveTo>
                      <a:pt x="128" y="307"/>
                    </a:moveTo>
                    <a:cubicBezTo>
                      <a:pt x="123" y="304"/>
                      <a:pt x="123" y="304"/>
                      <a:pt x="123" y="304"/>
                    </a:cubicBezTo>
                    <a:cubicBezTo>
                      <a:pt x="124" y="302"/>
                      <a:pt x="126" y="300"/>
                      <a:pt x="127" y="299"/>
                    </a:cubicBezTo>
                    <a:cubicBezTo>
                      <a:pt x="131" y="302"/>
                      <a:pt x="131" y="302"/>
                      <a:pt x="131" y="302"/>
                    </a:cubicBezTo>
                    <a:cubicBezTo>
                      <a:pt x="130" y="304"/>
                      <a:pt x="129" y="305"/>
                      <a:pt x="128" y="307"/>
                    </a:cubicBezTo>
                    <a:close/>
                    <a:moveTo>
                      <a:pt x="138" y="292"/>
                    </a:moveTo>
                    <a:cubicBezTo>
                      <a:pt x="132" y="290"/>
                      <a:pt x="132" y="290"/>
                      <a:pt x="132" y="290"/>
                    </a:cubicBezTo>
                    <a:cubicBezTo>
                      <a:pt x="133" y="288"/>
                      <a:pt x="134" y="286"/>
                      <a:pt x="134" y="284"/>
                    </a:cubicBezTo>
                    <a:cubicBezTo>
                      <a:pt x="140" y="286"/>
                      <a:pt x="140" y="286"/>
                      <a:pt x="140" y="286"/>
                    </a:cubicBezTo>
                    <a:cubicBezTo>
                      <a:pt x="139" y="288"/>
                      <a:pt x="139" y="290"/>
                      <a:pt x="138" y="292"/>
                    </a:cubicBezTo>
                    <a:close/>
                    <a:moveTo>
                      <a:pt x="135" y="278"/>
                    </a:moveTo>
                    <a:cubicBezTo>
                      <a:pt x="134" y="277"/>
                      <a:pt x="133" y="277"/>
                      <a:pt x="133" y="277"/>
                    </a:cubicBezTo>
                    <a:cubicBezTo>
                      <a:pt x="132" y="277"/>
                      <a:pt x="132" y="277"/>
                      <a:pt x="131" y="277"/>
                    </a:cubicBezTo>
                    <a:cubicBezTo>
                      <a:pt x="129" y="277"/>
                      <a:pt x="129" y="277"/>
                      <a:pt x="129" y="277"/>
                    </a:cubicBezTo>
                    <a:cubicBezTo>
                      <a:pt x="129" y="272"/>
                      <a:pt x="129" y="272"/>
                      <a:pt x="129" y="272"/>
                    </a:cubicBezTo>
                    <a:cubicBezTo>
                      <a:pt x="131" y="272"/>
                      <a:pt x="131" y="272"/>
                      <a:pt x="131" y="272"/>
                    </a:cubicBezTo>
                    <a:cubicBezTo>
                      <a:pt x="131" y="272"/>
                      <a:pt x="132" y="272"/>
                      <a:pt x="133" y="272"/>
                    </a:cubicBezTo>
                    <a:cubicBezTo>
                      <a:pt x="134" y="272"/>
                      <a:pt x="135" y="272"/>
                      <a:pt x="136" y="272"/>
                    </a:cubicBezTo>
                    <a:lnTo>
                      <a:pt x="135" y="278"/>
                    </a:lnTo>
                    <a:close/>
                    <a:moveTo>
                      <a:pt x="126" y="270"/>
                    </a:moveTo>
                    <a:cubicBezTo>
                      <a:pt x="126" y="270"/>
                      <a:pt x="125" y="269"/>
                      <a:pt x="125" y="269"/>
                    </a:cubicBezTo>
                    <a:cubicBezTo>
                      <a:pt x="124" y="269"/>
                      <a:pt x="124" y="269"/>
                      <a:pt x="123" y="269"/>
                    </a:cubicBezTo>
                    <a:cubicBezTo>
                      <a:pt x="121" y="268"/>
                      <a:pt x="120" y="266"/>
                      <a:pt x="120" y="264"/>
                    </a:cubicBezTo>
                    <a:cubicBezTo>
                      <a:pt x="126" y="263"/>
                      <a:pt x="126" y="263"/>
                      <a:pt x="126" y="263"/>
                    </a:cubicBezTo>
                    <a:cubicBezTo>
                      <a:pt x="126" y="263"/>
                      <a:pt x="126" y="264"/>
                      <a:pt x="126" y="264"/>
                    </a:cubicBezTo>
                    <a:cubicBezTo>
                      <a:pt x="126" y="264"/>
                      <a:pt x="127" y="264"/>
                      <a:pt x="127" y="264"/>
                    </a:cubicBezTo>
                    <a:cubicBezTo>
                      <a:pt x="128" y="264"/>
                      <a:pt x="128" y="264"/>
                      <a:pt x="128" y="264"/>
                    </a:cubicBezTo>
                    <a:lnTo>
                      <a:pt x="126" y="270"/>
                    </a:lnTo>
                    <a:close/>
                    <a:moveTo>
                      <a:pt x="117" y="256"/>
                    </a:moveTo>
                    <a:cubicBezTo>
                      <a:pt x="119" y="253"/>
                      <a:pt x="119" y="253"/>
                      <a:pt x="119" y="253"/>
                    </a:cubicBezTo>
                    <a:cubicBezTo>
                      <a:pt x="117" y="256"/>
                      <a:pt x="117" y="256"/>
                      <a:pt x="117" y="256"/>
                    </a:cubicBezTo>
                    <a:cubicBezTo>
                      <a:pt x="115" y="254"/>
                      <a:pt x="113" y="253"/>
                      <a:pt x="113" y="249"/>
                    </a:cubicBezTo>
                    <a:cubicBezTo>
                      <a:pt x="113" y="248"/>
                      <a:pt x="113" y="248"/>
                      <a:pt x="113" y="248"/>
                    </a:cubicBezTo>
                    <a:cubicBezTo>
                      <a:pt x="119" y="248"/>
                      <a:pt x="119" y="248"/>
                      <a:pt x="119" y="248"/>
                    </a:cubicBezTo>
                    <a:cubicBezTo>
                      <a:pt x="119" y="250"/>
                      <a:pt x="119" y="250"/>
                      <a:pt x="121" y="251"/>
                    </a:cubicBezTo>
                    <a:lnTo>
                      <a:pt x="117" y="256"/>
                    </a:lnTo>
                    <a:close/>
                    <a:moveTo>
                      <a:pt x="112" y="239"/>
                    </a:moveTo>
                    <a:cubicBezTo>
                      <a:pt x="111" y="238"/>
                      <a:pt x="110" y="238"/>
                      <a:pt x="109" y="237"/>
                    </a:cubicBezTo>
                    <a:cubicBezTo>
                      <a:pt x="109" y="237"/>
                      <a:pt x="109" y="237"/>
                      <a:pt x="108" y="236"/>
                    </a:cubicBezTo>
                    <a:cubicBezTo>
                      <a:pt x="111" y="231"/>
                      <a:pt x="111" y="231"/>
                      <a:pt x="111" y="231"/>
                    </a:cubicBezTo>
                    <a:cubicBezTo>
                      <a:pt x="111" y="231"/>
                      <a:pt x="112" y="232"/>
                      <a:pt x="112" y="232"/>
                    </a:cubicBezTo>
                    <a:cubicBezTo>
                      <a:pt x="114" y="233"/>
                      <a:pt x="115" y="234"/>
                      <a:pt x="116" y="235"/>
                    </a:cubicBezTo>
                    <a:lnTo>
                      <a:pt x="112" y="239"/>
                    </a:lnTo>
                    <a:close/>
                    <a:moveTo>
                      <a:pt x="98" y="234"/>
                    </a:moveTo>
                    <a:cubicBezTo>
                      <a:pt x="95" y="234"/>
                      <a:pt x="93" y="232"/>
                      <a:pt x="92" y="228"/>
                    </a:cubicBezTo>
                    <a:cubicBezTo>
                      <a:pt x="97" y="227"/>
                      <a:pt x="97" y="227"/>
                      <a:pt x="97" y="227"/>
                    </a:cubicBezTo>
                    <a:cubicBezTo>
                      <a:pt x="98" y="228"/>
                      <a:pt x="98" y="229"/>
                      <a:pt x="99" y="229"/>
                    </a:cubicBezTo>
                    <a:lnTo>
                      <a:pt x="98" y="234"/>
                    </a:lnTo>
                    <a:close/>
                    <a:moveTo>
                      <a:pt x="91" y="216"/>
                    </a:moveTo>
                    <a:cubicBezTo>
                      <a:pt x="91" y="215"/>
                      <a:pt x="90" y="214"/>
                      <a:pt x="90" y="212"/>
                    </a:cubicBezTo>
                    <a:cubicBezTo>
                      <a:pt x="90" y="211"/>
                      <a:pt x="90" y="211"/>
                      <a:pt x="91" y="210"/>
                    </a:cubicBezTo>
                    <a:cubicBezTo>
                      <a:pt x="96" y="210"/>
                      <a:pt x="96" y="210"/>
                      <a:pt x="96" y="210"/>
                    </a:cubicBezTo>
                    <a:cubicBezTo>
                      <a:pt x="96" y="211"/>
                      <a:pt x="96" y="211"/>
                      <a:pt x="96" y="212"/>
                    </a:cubicBezTo>
                    <a:cubicBezTo>
                      <a:pt x="96" y="213"/>
                      <a:pt x="96" y="214"/>
                      <a:pt x="96" y="215"/>
                    </a:cubicBezTo>
                    <a:lnTo>
                      <a:pt x="91" y="216"/>
                    </a:lnTo>
                    <a:close/>
                    <a:moveTo>
                      <a:pt x="97" y="198"/>
                    </a:moveTo>
                    <a:cubicBezTo>
                      <a:pt x="91" y="198"/>
                      <a:pt x="91" y="198"/>
                      <a:pt x="91" y="198"/>
                    </a:cubicBezTo>
                    <a:cubicBezTo>
                      <a:pt x="91" y="193"/>
                      <a:pt x="93" y="191"/>
                      <a:pt x="96" y="191"/>
                    </a:cubicBezTo>
                    <a:cubicBezTo>
                      <a:pt x="96" y="191"/>
                      <a:pt x="96" y="191"/>
                      <a:pt x="96" y="191"/>
                    </a:cubicBezTo>
                    <a:cubicBezTo>
                      <a:pt x="96" y="191"/>
                      <a:pt x="96" y="191"/>
                      <a:pt x="96" y="191"/>
                    </a:cubicBezTo>
                    <a:cubicBezTo>
                      <a:pt x="96" y="197"/>
                      <a:pt x="96" y="197"/>
                      <a:pt x="96" y="197"/>
                    </a:cubicBezTo>
                    <a:cubicBezTo>
                      <a:pt x="96" y="197"/>
                      <a:pt x="97" y="196"/>
                      <a:pt x="97" y="196"/>
                    </a:cubicBezTo>
                    <a:cubicBezTo>
                      <a:pt x="97" y="196"/>
                      <a:pt x="97" y="197"/>
                      <a:pt x="97" y="198"/>
                    </a:cubicBezTo>
                    <a:close/>
                    <a:moveTo>
                      <a:pt x="105" y="189"/>
                    </a:moveTo>
                    <a:cubicBezTo>
                      <a:pt x="105" y="189"/>
                      <a:pt x="105" y="189"/>
                      <a:pt x="105" y="188"/>
                    </a:cubicBezTo>
                    <a:cubicBezTo>
                      <a:pt x="99" y="187"/>
                      <a:pt x="99" y="187"/>
                      <a:pt x="99" y="187"/>
                    </a:cubicBezTo>
                    <a:cubicBezTo>
                      <a:pt x="100" y="185"/>
                      <a:pt x="102" y="184"/>
                      <a:pt x="104" y="183"/>
                    </a:cubicBezTo>
                    <a:cubicBezTo>
                      <a:pt x="105" y="183"/>
                      <a:pt x="105" y="182"/>
                      <a:pt x="106" y="182"/>
                    </a:cubicBezTo>
                    <a:cubicBezTo>
                      <a:pt x="109" y="187"/>
                      <a:pt x="109" y="187"/>
                      <a:pt x="109" y="187"/>
                    </a:cubicBezTo>
                    <a:cubicBezTo>
                      <a:pt x="108" y="187"/>
                      <a:pt x="107" y="188"/>
                      <a:pt x="107" y="188"/>
                    </a:cubicBezTo>
                    <a:cubicBezTo>
                      <a:pt x="105" y="189"/>
                      <a:pt x="105" y="189"/>
                      <a:pt x="105" y="189"/>
                    </a:cubicBezTo>
                    <a:close/>
                    <a:moveTo>
                      <a:pt x="109" y="175"/>
                    </a:moveTo>
                    <a:cubicBezTo>
                      <a:pt x="109" y="175"/>
                      <a:pt x="109" y="175"/>
                      <a:pt x="109" y="175"/>
                    </a:cubicBezTo>
                    <a:cubicBezTo>
                      <a:pt x="108" y="174"/>
                      <a:pt x="107" y="173"/>
                      <a:pt x="107" y="172"/>
                    </a:cubicBezTo>
                    <a:cubicBezTo>
                      <a:pt x="106" y="171"/>
                      <a:pt x="106" y="171"/>
                      <a:pt x="106" y="171"/>
                    </a:cubicBezTo>
                    <a:cubicBezTo>
                      <a:pt x="111" y="168"/>
                      <a:pt x="111" y="168"/>
                      <a:pt x="111" y="168"/>
                    </a:cubicBezTo>
                    <a:cubicBezTo>
                      <a:pt x="111" y="168"/>
                      <a:pt x="111" y="168"/>
                      <a:pt x="111" y="168"/>
                    </a:cubicBezTo>
                    <a:cubicBezTo>
                      <a:pt x="112" y="170"/>
                      <a:pt x="113" y="171"/>
                      <a:pt x="114" y="172"/>
                    </a:cubicBezTo>
                    <a:cubicBezTo>
                      <a:pt x="114" y="173"/>
                      <a:pt x="114" y="173"/>
                      <a:pt x="114" y="174"/>
                    </a:cubicBezTo>
                    <a:lnTo>
                      <a:pt x="109" y="175"/>
                    </a:lnTo>
                    <a:close/>
                    <a:moveTo>
                      <a:pt x="109" y="160"/>
                    </a:moveTo>
                    <a:cubicBezTo>
                      <a:pt x="104" y="158"/>
                      <a:pt x="104" y="158"/>
                      <a:pt x="104" y="158"/>
                    </a:cubicBezTo>
                    <a:cubicBezTo>
                      <a:pt x="104" y="157"/>
                      <a:pt x="104" y="157"/>
                      <a:pt x="105" y="156"/>
                    </a:cubicBezTo>
                    <a:cubicBezTo>
                      <a:pt x="105" y="155"/>
                      <a:pt x="107" y="154"/>
                      <a:pt x="108" y="152"/>
                    </a:cubicBezTo>
                    <a:cubicBezTo>
                      <a:pt x="112" y="156"/>
                      <a:pt x="112" y="156"/>
                      <a:pt x="112" y="156"/>
                    </a:cubicBezTo>
                    <a:cubicBezTo>
                      <a:pt x="111" y="157"/>
                      <a:pt x="110" y="159"/>
                      <a:pt x="109" y="160"/>
                    </a:cubicBezTo>
                    <a:cubicBezTo>
                      <a:pt x="109" y="160"/>
                      <a:pt x="109" y="160"/>
                      <a:pt x="109" y="160"/>
                    </a:cubicBezTo>
                    <a:close/>
                    <a:moveTo>
                      <a:pt x="136" y="157"/>
                    </a:moveTo>
                    <a:cubicBezTo>
                      <a:pt x="135" y="151"/>
                      <a:pt x="135" y="151"/>
                      <a:pt x="135" y="151"/>
                    </a:cubicBezTo>
                    <a:cubicBezTo>
                      <a:pt x="135" y="151"/>
                      <a:pt x="135" y="151"/>
                      <a:pt x="136" y="151"/>
                    </a:cubicBezTo>
                    <a:cubicBezTo>
                      <a:pt x="137" y="150"/>
                      <a:pt x="137" y="149"/>
                      <a:pt x="137" y="149"/>
                    </a:cubicBezTo>
                    <a:cubicBezTo>
                      <a:pt x="142" y="152"/>
                      <a:pt x="142" y="152"/>
                      <a:pt x="142" y="152"/>
                    </a:cubicBezTo>
                    <a:cubicBezTo>
                      <a:pt x="141" y="154"/>
                      <a:pt x="140" y="155"/>
                      <a:pt x="138" y="156"/>
                    </a:cubicBezTo>
                    <a:cubicBezTo>
                      <a:pt x="137" y="156"/>
                      <a:pt x="137" y="157"/>
                      <a:pt x="136" y="157"/>
                    </a:cubicBezTo>
                    <a:close/>
                    <a:moveTo>
                      <a:pt x="123" y="151"/>
                    </a:moveTo>
                    <a:cubicBezTo>
                      <a:pt x="123" y="151"/>
                      <a:pt x="122" y="151"/>
                      <a:pt x="122" y="150"/>
                    </a:cubicBezTo>
                    <a:cubicBezTo>
                      <a:pt x="122" y="150"/>
                      <a:pt x="121" y="150"/>
                      <a:pt x="121" y="151"/>
                    </a:cubicBezTo>
                    <a:cubicBezTo>
                      <a:pt x="119" y="145"/>
                      <a:pt x="119" y="145"/>
                      <a:pt x="119" y="145"/>
                    </a:cubicBezTo>
                    <a:cubicBezTo>
                      <a:pt x="120" y="145"/>
                      <a:pt x="121" y="145"/>
                      <a:pt x="122" y="145"/>
                    </a:cubicBezTo>
                    <a:cubicBezTo>
                      <a:pt x="124" y="145"/>
                      <a:pt x="126" y="145"/>
                      <a:pt x="126" y="146"/>
                    </a:cubicBezTo>
                    <a:cubicBezTo>
                      <a:pt x="127" y="147"/>
                      <a:pt x="127" y="147"/>
                      <a:pt x="127" y="147"/>
                    </a:cubicBezTo>
                    <a:lnTo>
                      <a:pt x="123" y="151"/>
                    </a:lnTo>
                    <a:close/>
                    <a:moveTo>
                      <a:pt x="150" y="144"/>
                    </a:moveTo>
                    <a:cubicBezTo>
                      <a:pt x="145" y="141"/>
                      <a:pt x="145" y="141"/>
                      <a:pt x="145" y="141"/>
                    </a:cubicBezTo>
                    <a:cubicBezTo>
                      <a:pt x="147" y="139"/>
                      <a:pt x="149" y="139"/>
                      <a:pt x="150" y="138"/>
                    </a:cubicBezTo>
                    <a:cubicBezTo>
                      <a:pt x="151" y="138"/>
                      <a:pt x="151" y="138"/>
                      <a:pt x="152" y="138"/>
                    </a:cubicBezTo>
                    <a:cubicBezTo>
                      <a:pt x="154" y="143"/>
                      <a:pt x="154" y="143"/>
                      <a:pt x="154" y="143"/>
                    </a:cubicBezTo>
                    <a:cubicBezTo>
                      <a:pt x="154" y="143"/>
                      <a:pt x="154" y="143"/>
                      <a:pt x="154" y="143"/>
                    </a:cubicBezTo>
                    <a:cubicBezTo>
                      <a:pt x="153" y="144"/>
                      <a:pt x="152" y="144"/>
                      <a:pt x="151" y="144"/>
                    </a:cubicBezTo>
                    <a:cubicBezTo>
                      <a:pt x="150" y="144"/>
                      <a:pt x="150" y="144"/>
                      <a:pt x="150" y="144"/>
                    </a:cubicBezTo>
                    <a:close/>
                    <a:moveTo>
                      <a:pt x="154" y="131"/>
                    </a:moveTo>
                    <a:cubicBezTo>
                      <a:pt x="148" y="129"/>
                      <a:pt x="148" y="129"/>
                      <a:pt x="148" y="129"/>
                    </a:cubicBezTo>
                    <a:cubicBezTo>
                      <a:pt x="148" y="129"/>
                      <a:pt x="148" y="129"/>
                      <a:pt x="149" y="128"/>
                    </a:cubicBezTo>
                    <a:cubicBezTo>
                      <a:pt x="149" y="128"/>
                      <a:pt x="149" y="127"/>
                      <a:pt x="149" y="126"/>
                    </a:cubicBezTo>
                    <a:cubicBezTo>
                      <a:pt x="150" y="125"/>
                      <a:pt x="150" y="124"/>
                      <a:pt x="150" y="123"/>
                    </a:cubicBezTo>
                    <a:cubicBezTo>
                      <a:pt x="156" y="125"/>
                      <a:pt x="156" y="125"/>
                      <a:pt x="156" y="125"/>
                    </a:cubicBezTo>
                    <a:cubicBezTo>
                      <a:pt x="155" y="126"/>
                      <a:pt x="155" y="127"/>
                      <a:pt x="155" y="127"/>
                    </a:cubicBezTo>
                    <a:cubicBezTo>
                      <a:pt x="155" y="129"/>
                      <a:pt x="154" y="130"/>
                      <a:pt x="154" y="130"/>
                    </a:cubicBezTo>
                    <a:cubicBezTo>
                      <a:pt x="154" y="130"/>
                      <a:pt x="154" y="131"/>
                      <a:pt x="154" y="131"/>
                    </a:cubicBezTo>
                    <a:close/>
                    <a:moveTo>
                      <a:pt x="157" y="114"/>
                    </a:moveTo>
                    <a:cubicBezTo>
                      <a:pt x="152" y="113"/>
                      <a:pt x="152" y="113"/>
                      <a:pt x="152" y="113"/>
                    </a:cubicBezTo>
                    <a:cubicBezTo>
                      <a:pt x="152" y="113"/>
                      <a:pt x="152" y="112"/>
                      <a:pt x="152" y="112"/>
                    </a:cubicBezTo>
                    <a:cubicBezTo>
                      <a:pt x="152" y="111"/>
                      <a:pt x="152" y="110"/>
                      <a:pt x="152" y="110"/>
                    </a:cubicBezTo>
                    <a:cubicBezTo>
                      <a:pt x="152" y="109"/>
                      <a:pt x="152" y="109"/>
                      <a:pt x="152" y="108"/>
                    </a:cubicBezTo>
                    <a:cubicBezTo>
                      <a:pt x="158" y="107"/>
                      <a:pt x="158" y="107"/>
                      <a:pt x="158" y="107"/>
                    </a:cubicBezTo>
                    <a:cubicBezTo>
                      <a:pt x="158" y="108"/>
                      <a:pt x="158" y="109"/>
                      <a:pt x="158" y="110"/>
                    </a:cubicBezTo>
                    <a:cubicBezTo>
                      <a:pt x="158" y="111"/>
                      <a:pt x="158" y="112"/>
                      <a:pt x="158" y="113"/>
                    </a:cubicBezTo>
                    <a:cubicBezTo>
                      <a:pt x="158" y="114"/>
                      <a:pt x="158" y="114"/>
                      <a:pt x="157" y="114"/>
                    </a:cubicBezTo>
                    <a:close/>
                    <a:moveTo>
                      <a:pt x="146" y="101"/>
                    </a:moveTo>
                    <a:cubicBezTo>
                      <a:pt x="144" y="99"/>
                      <a:pt x="143" y="97"/>
                      <a:pt x="143" y="94"/>
                    </a:cubicBezTo>
                    <a:cubicBezTo>
                      <a:pt x="143" y="94"/>
                      <a:pt x="143" y="94"/>
                      <a:pt x="143" y="93"/>
                    </a:cubicBezTo>
                    <a:cubicBezTo>
                      <a:pt x="149" y="94"/>
                      <a:pt x="149" y="94"/>
                      <a:pt x="149" y="94"/>
                    </a:cubicBezTo>
                    <a:cubicBezTo>
                      <a:pt x="149" y="94"/>
                      <a:pt x="149" y="94"/>
                      <a:pt x="149" y="94"/>
                    </a:cubicBezTo>
                    <a:cubicBezTo>
                      <a:pt x="149" y="96"/>
                      <a:pt x="150" y="96"/>
                      <a:pt x="150" y="97"/>
                    </a:cubicBezTo>
                    <a:lnTo>
                      <a:pt x="146" y="101"/>
                    </a:lnTo>
                    <a:close/>
                    <a:moveTo>
                      <a:pt x="143" y="82"/>
                    </a:moveTo>
                    <a:cubicBezTo>
                      <a:pt x="143" y="80"/>
                      <a:pt x="142" y="79"/>
                      <a:pt x="142" y="79"/>
                    </a:cubicBezTo>
                    <a:cubicBezTo>
                      <a:pt x="146" y="75"/>
                      <a:pt x="146" y="75"/>
                      <a:pt x="146" y="75"/>
                    </a:cubicBezTo>
                    <a:cubicBezTo>
                      <a:pt x="148" y="76"/>
                      <a:pt x="148" y="78"/>
                      <a:pt x="149" y="81"/>
                    </a:cubicBezTo>
                    <a:lnTo>
                      <a:pt x="143" y="82"/>
                    </a:lnTo>
                    <a:close/>
                    <a:moveTo>
                      <a:pt x="132" y="77"/>
                    </a:moveTo>
                    <a:cubicBezTo>
                      <a:pt x="130" y="77"/>
                      <a:pt x="128" y="76"/>
                      <a:pt x="126" y="76"/>
                    </a:cubicBezTo>
                    <a:cubicBezTo>
                      <a:pt x="128" y="70"/>
                      <a:pt x="128" y="70"/>
                      <a:pt x="128" y="70"/>
                    </a:cubicBezTo>
                    <a:cubicBezTo>
                      <a:pt x="129" y="71"/>
                      <a:pt x="131" y="71"/>
                      <a:pt x="133" y="71"/>
                    </a:cubicBezTo>
                    <a:lnTo>
                      <a:pt x="132" y="77"/>
                    </a:lnTo>
                    <a:close/>
                    <a:moveTo>
                      <a:pt x="114" y="70"/>
                    </a:moveTo>
                    <a:cubicBezTo>
                      <a:pt x="114" y="69"/>
                      <a:pt x="114" y="69"/>
                      <a:pt x="114" y="69"/>
                    </a:cubicBezTo>
                    <a:cubicBezTo>
                      <a:pt x="113" y="67"/>
                      <a:pt x="112" y="65"/>
                      <a:pt x="112" y="63"/>
                    </a:cubicBezTo>
                    <a:cubicBezTo>
                      <a:pt x="118" y="63"/>
                      <a:pt x="118" y="63"/>
                      <a:pt x="118" y="63"/>
                    </a:cubicBezTo>
                    <a:cubicBezTo>
                      <a:pt x="118" y="64"/>
                      <a:pt x="118" y="65"/>
                      <a:pt x="119" y="67"/>
                    </a:cubicBezTo>
                    <a:lnTo>
                      <a:pt x="114" y="70"/>
                    </a:lnTo>
                    <a:close/>
                    <a:moveTo>
                      <a:pt x="127" y="59"/>
                    </a:moveTo>
                    <a:cubicBezTo>
                      <a:pt x="121" y="58"/>
                      <a:pt x="121" y="58"/>
                      <a:pt x="121" y="58"/>
                    </a:cubicBezTo>
                    <a:cubicBezTo>
                      <a:pt x="121" y="58"/>
                      <a:pt x="121" y="58"/>
                      <a:pt x="121" y="58"/>
                    </a:cubicBezTo>
                    <a:cubicBezTo>
                      <a:pt x="121" y="57"/>
                      <a:pt x="121" y="57"/>
                      <a:pt x="121" y="56"/>
                    </a:cubicBezTo>
                    <a:cubicBezTo>
                      <a:pt x="121" y="55"/>
                      <a:pt x="120" y="54"/>
                      <a:pt x="120" y="53"/>
                    </a:cubicBezTo>
                    <a:cubicBezTo>
                      <a:pt x="123" y="53"/>
                      <a:pt x="123" y="53"/>
                      <a:pt x="123" y="53"/>
                    </a:cubicBezTo>
                    <a:cubicBezTo>
                      <a:pt x="126" y="53"/>
                      <a:pt x="126" y="53"/>
                      <a:pt x="126" y="53"/>
                    </a:cubicBezTo>
                    <a:cubicBezTo>
                      <a:pt x="126" y="53"/>
                      <a:pt x="126" y="54"/>
                      <a:pt x="126" y="55"/>
                    </a:cubicBezTo>
                    <a:cubicBezTo>
                      <a:pt x="127" y="56"/>
                      <a:pt x="127" y="57"/>
                      <a:pt x="127" y="58"/>
                    </a:cubicBezTo>
                    <a:cubicBezTo>
                      <a:pt x="127" y="58"/>
                      <a:pt x="127" y="59"/>
                      <a:pt x="127" y="59"/>
                    </a:cubicBezTo>
                    <a:close/>
                    <a:moveTo>
                      <a:pt x="133" y="49"/>
                    </a:moveTo>
                    <a:cubicBezTo>
                      <a:pt x="131" y="43"/>
                      <a:pt x="131" y="43"/>
                      <a:pt x="131" y="43"/>
                    </a:cubicBezTo>
                    <a:cubicBezTo>
                      <a:pt x="133" y="42"/>
                      <a:pt x="136" y="42"/>
                      <a:pt x="138" y="42"/>
                    </a:cubicBezTo>
                    <a:cubicBezTo>
                      <a:pt x="138" y="47"/>
                      <a:pt x="138" y="47"/>
                      <a:pt x="138" y="47"/>
                    </a:cubicBezTo>
                    <a:cubicBezTo>
                      <a:pt x="136" y="47"/>
                      <a:pt x="135" y="48"/>
                      <a:pt x="133" y="49"/>
                    </a:cubicBezTo>
                    <a:close/>
                    <a:moveTo>
                      <a:pt x="151" y="45"/>
                    </a:moveTo>
                    <a:cubicBezTo>
                      <a:pt x="148" y="40"/>
                      <a:pt x="148" y="40"/>
                      <a:pt x="148" y="40"/>
                    </a:cubicBezTo>
                    <a:cubicBezTo>
                      <a:pt x="149" y="39"/>
                      <a:pt x="149" y="39"/>
                      <a:pt x="149" y="38"/>
                    </a:cubicBezTo>
                    <a:cubicBezTo>
                      <a:pt x="149" y="37"/>
                      <a:pt x="149" y="37"/>
                      <a:pt x="149" y="37"/>
                    </a:cubicBezTo>
                    <a:cubicBezTo>
                      <a:pt x="155" y="38"/>
                      <a:pt x="155" y="38"/>
                      <a:pt x="155" y="38"/>
                    </a:cubicBezTo>
                    <a:cubicBezTo>
                      <a:pt x="155" y="39"/>
                      <a:pt x="155" y="39"/>
                      <a:pt x="155" y="39"/>
                    </a:cubicBezTo>
                    <a:cubicBezTo>
                      <a:pt x="155" y="41"/>
                      <a:pt x="153" y="43"/>
                      <a:pt x="151" y="45"/>
                    </a:cubicBezTo>
                    <a:close/>
                    <a:moveTo>
                      <a:pt x="143" y="37"/>
                    </a:moveTo>
                    <a:cubicBezTo>
                      <a:pt x="141" y="37"/>
                      <a:pt x="138" y="37"/>
                      <a:pt x="136" y="34"/>
                    </a:cubicBezTo>
                    <a:cubicBezTo>
                      <a:pt x="140" y="30"/>
                      <a:pt x="140" y="30"/>
                      <a:pt x="140" y="30"/>
                    </a:cubicBezTo>
                    <a:cubicBezTo>
                      <a:pt x="141" y="31"/>
                      <a:pt x="142" y="31"/>
                      <a:pt x="143" y="31"/>
                    </a:cubicBezTo>
                    <a:lnTo>
                      <a:pt x="143" y="37"/>
                    </a:lnTo>
                    <a:close/>
                    <a:moveTo>
                      <a:pt x="131" y="22"/>
                    </a:moveTo>
                    <a:cubicBezTo>
                      <a:pt x="130" y="20"/>
                      <a:pt x="129" y="19"/>
                      <a:pt x="129" y="17"/>
                    </a:cubicBezTo>
                    <a:cubicBezTo>
                      <a:pt x="134" y="15"/>
                      <a:pt x="134" y="15"/>
                      <a:pt x="134" y="15"/>
                    </a:cubicBezTo>
                    <a:cubicBezTo>
                      <a:pt x="135" y="17"/>
                      <a:pt x="136" y="19"/>
                      <a:pt x="136" y="21"/>
                    </a:cubicBezTo>
                    <a:lnTo>
                      <a:pt x="131" y="22"/>
                    </a:lnTo>
                    <a:close/>
                    <a:moveTo>
                      <a:pt x="123" y="8"/>
                    </a:moveTo>
                    <a:cubicBezTo>
                      <a:pt x="122" y="6"/>
                      <a:pt x="121" y="5"/>
                      <a:pt x="120" y="3"/>
                    </a:cubicBezTo>
                    <a:cubicBezTo>
                      <a:pt x="124" y="0"/>
                      <a:pt x="124" y="0"/>
                      <a:pt x="124" y="0"/>
                    </a:cubicBezTo>
                    <a:cubicBezTo>
                      <a:pt x="126" y="1"/>
                      <a:pt x="127" y="3"/>
                      <a:pt x="128" y="4"/>
                    </a:cubicBezTo>
                    <a:lnTo>
                      <a:pt x="12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8" name="íş1iḍe">
                <a:extLst>
                  <a:ext uri="{FF2B5EF4-FFF2-40B4-BE49-F238E27FC236}">
                    <a16:creationId xmlns:a16="http://schemas.microsoft.com/office/drawing/2014/main" xmlns="" id="{E7AC1459-1146-4558-88A5-BF8AE275C2E2}"/>
                  </a:ext>
                </a:extLst>
              </p:cNvPr>
              <p:cNvSpPr/>
              <p:nvPr/>
            </p:nvSpPr>
            <p:spPr bwMode="auto">
              <a:xfrm>
                <a:off x="7359650" y="2976563"/>
                <a:ext cx="596900" cy="455613"/>
              </a:xfrm>
              <a:custGeom>
                <a:avLst/>
                <a:gdLst>
                  <a:gd name="T0" fmla="*/ 82 w 278"/>
                  <a:gd name="T1" fmla="*/ 207 h 213"/>
                  <a:gd name="T2" fmla="*/ 88 w 278"/>
                  <a:gd name="T3" fmla="*/ 208 h 213"/>
                  <a:gd name="T4" fmla="*/ 106 w 278"/>
                  <a:gd name="T5" fmla="*/ 204 h 213"/>
                  <a:gd name="T6" fmla="*/ 110 w 278"/>
                  <a:gd name="T7" fmla="*/ 201 h 213"/>
                  <a:gd name="T8" fmla="*/ 112 w 278"/>
                  <a:gd name="T9" fmla="*/ 209 h 213"/>
                  <a:gd name="T10" fmla="*/ 71 w 278"/>
                  <a:gd name="T11" fmla="*/ 201 h 213"/>
                  <a:gd name="T12" fmla="*/ 72 w 278"/>
                  <a:gd name="T13" fmla="*/ 207 h 213"/>
                  <a:gd name="T14" fmla="*/ 53 w 278"/>
                  <a:gd name="T15" fmla="*/ 205 h 213"/>
                  <a:gd name="T16" fmla="*/ 56 w 278"/>
                  <a:gd name="T17" fmla="*/ 200 h 213"/>
                  <a:gd name="T18" fmla="*/ 97 w 278"/>
                  <a:gd name="T19" fmla="*/ 205 h 213"/>
                  <a:gd name="T20" fmla="*/ 99 w 278"/>
                  <a:gd name="T21" fmla="*/ 203 h 213"/>
                  <a:gd name="T22" fmla="*/ 118 w 278"/>
                  <a:gd name="T23" fmla="*/ 199 h 213"/>
                  <a:gd name="T24" fmla="*/ 124 w 278"/>
                  <a:gd name="T25" fmla="*/ 193 h 213"/>
                  <a:gd name="T26" fmla="*/ 38 w 278"/>
                  <a:gd name="T27" fmla="*/ 199 h 213"/>
                  <a:gd name="T28" fmla="*/ 38 w 278"/>
                  <a:gd name="T29" fmla="*/ 193 h 213"/>
                  <a:gd name="T30" fmla="*/ 41 w 278"/>
                  <a:gd name="T31" fmla="*/ 199 h 213"/>
                  <a:gd name="T32" fmla="*/ 21 w 278"/>
                  <a:gd name="T33" fmla="*/ 197 h 213"/>
                  <a:gd name="T34" fmla="*/ 21 w 278"/>
                  <a:gd name="T35" fmla="*/ 191 h 213"/>
                  <a:gd name="T36" fmla="*/ 22 w 278"/>
                  <a:gd name="T37" fmla="*/ 197 h 213"/>
                  <a:gd name="T38" fmla="*/ 0 w 278"/>
                  <a:gd name="T39" fmla="*/ 195 h 213"/>
                  <a:gd name="T40" fmla="*/ 6 w 278"/>
                  <a:gd name="T41" fmla="*/ 189 h 213"/>
                  <a:gd name="T42" fmla="*/ 111 w 278"/>
                  <a:gd name="T43" fmla="*/ 188 h 213"/>
                  <a:gd name="T44" fmla="*/ 114 w 278"/>
                  <a:gd name="T45" fmla="*/ 184 h 213"/>
                  <a:gd name="T46" fmla="*/ 107 w 278"/>
                  <a:gd name="T47" fmla="*/ 168 h 213"/>
                  <a:gd name="T48" fmla="*/ 114 w 278"/>
                  <a:gd name="T49" fmla="*/ 166 h 213"/>
                  <a:gd name="T50" fmla="*/ 121 w 278"/>
                  <a:gd name="T51" fmla="*/ 156 h 213"/>
                  <a:gd name="T52" fmla="*/ 120 w 278"/>
                  <a:gd name="T53" fmla="*/ 148 h 213"/>
                  <a:gd name="T54" fmla="*/ 121 w 278"/>
                  <a:gd name="T55" fmla="*/ 156 h 213"/>
                  <a:gd name="T56" fmla="*/ 132 w 278"/>
                  <a:gd name="T57" fmla="*/ 139 h 213"/>
                  <a:gd name="T58" fmla="*/ 142 w 278"/>
                  <a:gd name="T59" fmla="*/ 131 h 213"/>
                  <a:gd name="T60" fmla="*/ 139 w 278"/>
                  <a:gd name="T61" fmla="*/ 123 h 213"/>
                  <a:gd name="T62" fmla="*/ 142 w 278"/>
                  <a:gd name="T63" fmla="*/ 131 h 213"/>
                  <a:gd name="T64" fmla="*/ 144 w 278"/>
                  <a:gd name="T65" fmla="*/ 106 h 213"/>
                  <a:gd name="T66" fmla="*/ 154 w 278"/>
                  <a:gd name="T67" fmla="*/ 98 h 213"/>
                  <a:gd name="T68" fmla="*/ 157 w 278"/>
                  <a:gd name="T69" fmla="*/ 96 h 213"/>
                  <a:gd name="T70" fmla="*/ 167 w 278"/>
                  <a:gd name="T71" fmla="*/ 91 h 213"/>
                  <a:gd name="T72" fmla="*/ 168 w 278"/>
                  <a:gd name="T73" fmla="*/ 89 h 213"/>
                  <a:gd name="T74" fmla="*/ 169 w 278"/>
                  <a:gd name="T75" fmla="*/ 97 h 213"/>
                  <a:gd name="T76" fmla="*/ 175 w 278"/>
                  <a:gd name="T77" fmla="*/ 73 h 213"/>
                  <a:gd name="T78" fmla="*/ 173 w 278"/>
                  <a:gd name="T79" fmla="*/ 80 h 213"/>
                  <a:gd name="T80" fmla="*/ 184 w 278"/>
                  <a:gd name="T81" fmla="*/ 75 h 213"/>
                  <a:gd name="T82" fmla="*/ 189 w 278"/>
                  <a:gd name="T83" fmla="*/ 78 h 213"/>
                  <a:gd name="T84" fmla="*/ 193 w 278"/>
                  <a:gd name="T85" fmla="*/ 62 h 213"/>
                  <a:gd name="T86" fmla="*/ 198 w 278"/>
                  <a:gd name="T87" fmla="*/ 65 h 213"/>
                  <a:gd name="T88" fmla="*/ 211 w 278"/>
                  <a:gd name="T89" fmla="*/ 45 h 213"/>
                  <a:gd name="T90" fmla="*/ 223 w 278"/>
                  <a:gd name="T91" fmla="*/ 51 h 213"/>
                  <a:gd name="T92" fmla="*/ 227 w 278"/>
                  <a:gd name="T93" fmla="*/ 43 h 213"/>
                  <a:gd name="T94" fmla="*/ 223 w 278"/>
                  <a:gd name="T95" fmla="*/ 51 h 213"/>
                  <a:gd name="T96" fmla="*/ 239 w 278"/>
                  <a:gd name="T97" fmla="*/ 46 h 213"/>
                  <a:gd name="T98" fmla="*/ 245 w 278"/>
                  <a:gd name="T99" fmla="*/ 40 h 213"/>
                  <a:gd name="T100" fmla="*/ 255 w 278"/>
                  <a:gd name="T101" fmla="*/ 36 h 213"/>
                  <a:gd name="T102" fmla="*/ 252 w 278"/>
                  <a:gd name="T103" fmla="*/ 28 h 213"/>
                  <a:gd name="T104" fmla="*/ 255 w 278"/>
                  <a:gd name="T105" fmla="*/ 36 h 213"/>
                  <a:gd name="T106" fmla="*/ 264 w 278"/>
                  <a:gd name="T107" fmla="*/ 15 h 213"/>
                  <a:gd name="T108" fmla="*/ 275 w 278"/>
                  <a:gd name="T109" fmla="*/ 8 h 213"/>
                  <a:gd name="T110" fmla="*/ 278 w 278"/>
                  <a:gd name="T111" fmla="*/ 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8" h="213">
                    <a:moveTo>
                      <a:pt x="85" y="213"/>
                    </a:moveTo>
                    <a:cubicBezTo>
                      <a:pt x="83" y="212"/>
                      <a:pt x="82" y="210"/>
                      <a:pt x="82" y="206"/>
                    </a:cubicBezTo>
                    <a:cubicBezTo>
                      <a:pt x="82" y="206"/>
                      <a:pt x="82" y="207"/>
                      <a:pt x="82" y="207"/>
                    </a:cubicBezTo>
                    <a:cubicBezTo>
                      <a:pt x="87" y="204"/>
                      <a:pt x="87" y="204"/>
                      <a:pt x="87" y="204"/>
                    </a:cubicBezTo>
                    <a:cubicBezTo>
                      <a:pt x="87" y="205"/>
                      <a:pt x="88" y="205"/>
                      <a:pt x="88" y="206"/>
                    </a:cubicBezTo>
                    <a:cubicBezTo>
                      <a:pt x="88" y="208"/>
                      <a:pt x="88" y="208"/>
                      <a:pt x="88" y="208"/>
                    </a:cubicBezTo>
                    <a:lnTo>
                      <a:pt x="85" y="213"/>
                    </a:lnTo>
                    <a:close/>
                    <a:moveTo>
                      <a:pt x="112" y="209"/>
                    </a:moveTo>
                    <a:cubicBezTo>
                      <a:pt x="110" y="208"/>
                      <a:pt x="108" y="207"/>
                      <a:pt x="106" y="204"/>
                    </a:cubicBezTo>
                    <a:cubicBezTo>
                      <a:pt x="110" y="200"/>
                      <a:pt x="110" y="200"/>
                      <a:pt x="110" y="200"/>
                    </a:cubicBezTo>
                    <a:cubicBezTo>
                      <a:pt x="110" y="200"/>
                      <a:pt x="110" y="201"/>
                      <a:pt x="110" y="201"/>
                    </a:cubicBezTo>
                    <a:cubicBezTo>
                      <a:pt x="110" y="201"/>
                      <a:pt x="110" y="201"/>
                      <a:pt x="110" y="201"/>
                    </a:cubicBezTo>
                    <a:cubicBezTo>
                      <a:pt x="110" y="201"/>
                      <a:pt x="110" y="201"/>
                      <a:pt x="110" y="201"/>
                    </a:cubicBezTo>
                    <a:cubicBezTo>
                      <a:pt x="112" y="202"/>
                      <a:pt x="113" y="203"/>
                      <a:pt x="114" y="203"/>
                    </a:cubicBezTo>
                    <a:lnTo>
                      <a:pt x="112" y="209"/>
                    </a:lnTo>
                    <a:close/>
                    <a:moveTo>
                      <a:pt x="68" y="208"/>
                    </a:moveTo>
                    <a:cubicBezTo>
                      <a:pt x="67" y="202"/>
                      <a:pt x="67" y="202"/>
                      <a:pt x="67" y="202"/>
                    </a:cubicBezTo>
                    <a:cubicBezTo>
                      <a:pt x="68" y="202"/>
                      <a:pt x="70" y="202"/>
                      <a:pt x="71" y="201"/>
                    </a:cubicBezTo>
                    <a:cubicBezTo>
                      <a:pt x="71" y="201"/>
                      <a:pt x="72" y="201"/>
                      <a:pt x="73" y="201"/>
                    </a:cubicBezTo>
                    <a:cubicBezTo>
                      <a:pt x="74" y="207"/>
                      <a:pt x="74" y="207"/>
                      <a:pt x="74" y="207"/>
                    </a:cubicBezTo>
                    <a:cubicBezTo>
                      <a:pt x="73" y="207"/>
                      <a:pt x="73" y="207"/>
                      <a:pt x="72" y="207"/>
                    </a:cubicBezTo>
                    <a:cubicBezTo>
                      <a:pt x="71" y="207"/>
                      <a:pt x="69" y="208"/>
                      <a:pt x="68" y="208"/>
                    </a:cubicBezTo>
                    <a:close/>
                    <a:moveTo>
                      <a:pt x="55" y="206"/>
                    </a:moveTo>
                    <a:cubicBezTo>
                      <a:pt x="54" y="206"/>
                      <a:pt x="53" y="205"/>
                      <a:pt x="53" y="205"/>
                    </a:cubicBezTo>
                    <a:cubicBezTo>
                      <a:pt x="51" y="204"/>
                      <a:pt x="50" y="203"/>
                      <a:pt x="49" y="202"/>
                    </a:cubicBezTo>
                    <a:cubicBezTo>
                      <a:pt x="53" y="198"/>
                      <a:pt x="53" y="198"/>
                      <a:pt x="53" y="198"/>
                    </a:cubicBezTo>
                    <a:cubicBezTo>
                      <a:pt x="54" y="199"/>
                      <a:pt x="55" y="199"/>
                      <a:pt x="56" y="200"/>
                    </a:cubicBezTo>
                    <a:cubicBezTo>
                      <a:pt x="56" y="200"/>
                      <a:pt x="57" y="201"/>
                      <a:pt x="57" y="201"/>
                    </a:cubicBezTo>
                    <a:lnTo>
                      <a:pt x="55" y="206"/>
                    </a:lnTo>
                    <a:close/>
                    <a:moveTo>
                      <a:pt x="97" y="205"/>
                    </a:moveTo>
                    <a:cubicBezTo>
                      <a:pt x="91" y="204"/>
                      <a:pt x="91" y="204"/>
                      <a:pt x="91" y="204"/>
                    </a:cubicBezTo>
                    <a:cubicBezTo>
                      <a:pt x="92" y="200"/>
                      <a:pt x="95" y="198"/>
                      <a:pt x="96" y="197"/>
                    </a:cubicBezTo>
                    <a:cubicBezTo>
                      <a:pt x="99" y="203"/>
                      <a:pt x="99" y="203"/>
                      <a:pt x="99" y="203"/>
                    </a:cubicBezTo>
                    <a:cubicBezTo>
                      <a:pt x="99" y="203"/>
                      <a:pt x="97" y="204"/>
                      <a:pt x="97" y="205"/>
                    </a:cubicBezTo>
                    <a:close/>
                    <a:moveTo>
                      <a:pt x="124" y="200"/>
                    </a:moveTo>
                    <a:cubicBezTo>
                      <a:pt x="118" y="199"/>
                      <a:pt x="118" y="199"/>
                      <a:pt x="118" y="199"/>
                    </a:cubicBezTo>
                    <a:cubicBezTo>
                      <a:pt x="118" y="199"/>
                      <a:pt x="118" y="198"/>
                      <a:pt x="118" y="198"/>
                    </a:cubicBezTo>
                    <a:cubicBezTo>
                      <a:pt x="118" y="197"/>
                      <a:pt x="118" y="196"/>
                      <a:pt x="118" y="195"/>
                    </a:cubicBezTo>
                    <a:cubicBezTo>
                      <a:pt x="124" y="193"/>
                      <a:pt x="124" y="193"/>
                      <a:pt x="124" y="193"/>
                    </a:cubicBezTo>
                    <a:cubicBezTo>
                      <a:pt x="124" y="194"/>
                      <a:pt x="124" y="196"/>
                      <a:pt x="124" y="198"/>
                    </a:cubicBezTo>
                    <a:cubicBezTo>
                      <a:pt x="124" y="198"/>
                      <a:pt x="124" y="199"/>
                      <a:pt x="124" y="200"/>
                    </a:cubicBezTo>
                    <a:close/>
                    <a:moveTo>
                      <a:pt x="38" y="199"/>
                    </a:moveTo>
                    <a:cubicBezTo>
                      <a:pt x="37" y="199"/>
                      <a:pt x="36" y="199"/>
                      <a:pt x="35" y="199"/>
                    </a:cubicBezTo>
                    <a:cubicBezTo>
                      <a:pt x="35" y="193"/>
                      <a:pt x="35" y="193"/>
                      <a:pt x="35" y="193"/>
                    </a:cubicBezTo>
                    <a:cubicBezTo>
                      <a:pt x="36" y="193"/>
                      <a:pt x="37" y="193"/>
                      <a:pt x="38" y="193"/>
                    </a:cubicBezTo>
                    <a:cubicBezTo>
                      <a:pt x="39" y="193"/>
                      <a:pt x="40" y="193"/>
                      <a:pt x="40" y="193"/>
                    </a:cubicBezTo>
                    <a:cubicBezTo>
                      <a:pt x="41" y="193"/>
                      <a:pt x="41" y="193"/>
                      <a:pt x="41" y="193"/>
                    </a:cubicBezTo>
                    <a:cubicBezTo>
                      <a:pt x="41" y="199"/>
                      <a:pt x="41" y="199"/>
                      <a:pt x="41" y="199"/>
                    </a:cubicBezTo>
                    <a:cubicBezTo>
                      <a:pt x="41" y="199"/>
                      <a:pt x="41" y="199"/>
                      <a:pt x="41" y="199"/>
                    </a:cubicBezTo>
                    <a:cubicBezTo>
                      <a:pt x="40" y="199"/>
                      <a:pt x="39" y="199"/>
                      <a:pt x="38" y="199"/>
                    </a:cubicBezTo>
                    <a:close/>
                    <a:moveTo>
                      <a:pt x="21" y="197"/>
                    </a:moveTo>
                    <a:cubicBezTo>
                      <a:pt x="20" y="197"/>
                      <a:pt x="19" y="197"/>
                      <a:pt x="17" y="196"/>
                    </a:cubicBezTo>
                    <a:cubicBezTo>
                      <a:pt x="19" y="191"/>
                      <a:pt x="19" y="191"/>
                      <a:pt x="19" y="191"/>
                    </a:cubicBezTo>
                    <a:cubicBezTo>
                      <a:pt x="20" y="191"/>
                      <a:pt x="21" y="191"/>
                      <a:pt x="21" y="191"/>
                    </a:cubicBezTo>
                    <a:cubicBezTo>
                      <a:pt x="22" y="191"/>
                      <a:pt x="23" y="191"/>
                      <a:pt x="24" y="191"/>
                    </a:cubicBezTo>
                    <a:cubicBezTo>
                      <a:pt x="23" y="197"/>
                      <a:pt x="23" y="197"/>
                      <a:pt x="23" y="197"/>
                    </a:cubicBezTo>
                    <a:cubicBezTo>
                      <a:pt x="23" y="197"/>
                      <a:pt x="23" y="197"/>
                      <a:pt x="22" y="197"/>
                    </a:cubicBezTo>
                    <a:cubicBezTo>
                      <a:pt x="22" y="197"/>
                      <a:pt x="21" y="197"/>
                      <a:pt x="21" y="197"/>
                    </a:cubicBezTo>
                    <a:close/>
                    <a:moveTo>
                      <a:pt x="6" y="195"/>
                    </a:moveTo>
                    <a:cubicBezTo>
                      <a:pt x="3" y="195"/>
                      <a:pt x="0" y="195"/>
                      <a:pt x="0" y="195"/>
                    </a:cubicBezTo>
                    <a:cubicBezTo>
                      <a:pt x="1" y="189"/>
                      <a:pt x="1" y="189"/>
                      <a:pt x="1" y="189"/>
                    </a:cubicBezTo>
                    <a:cubicBezTo>
                      <a:pt x="1" y="189"/>
                      <a:pt x="4" y="189"/>
                      <a:pt x="6" y="189"/>
                    </a:cubicBezTo>
                    <a:cubicBezTo>
                      <a:pt x="6" y="189"/>
                      <a:pt x="6" y="189"/>
                      <a:pt x="6" y="189"/>
                    </a:cubicBezTo>
                    <a:cubicBezTo>
                      <a:pt x="7" y="195"/>
                      <a:pt x="7" y="195"/>
                      <a:pt x="7" y="195"/>
                    </a:cubicBezTo>
                    <a:cubicBezTo>
                      <a:pt x="6" y="195"/>
                      <a:pt x="6" y="195"/>
                      <a:pt x="6" y="195"/>
                    </a:cubicBezTo>
                    <a:close/>
                    <a:moveTo>
                      <a:pt x="111" y="188"/>
                    </a:moveTo>
                    <a:cubicBezTo>
                      <a:pt x="109" y="187"/>
                      <a:pt x="107" y="185"/>
                      <a:pt x="107" y="182"/>
                    </a:cubicBezTo>
                    <a:cubicBezTo>
                      <a:pt x="112" y="181"/>
                      <a:pt x="112" y="181"/>
                      <a:pt x="112" y="181"/>
                    </a:cubicBezTo>
                    <a:cubicBezTo>
                      <a:pt x="113" y="182"/>
                      <a:pt x="113" y="183"/>
                      <a:pt x="114" y="184"/>
                    </a:cubicBezTo>
                    <a:lnTo>
                      <a:pt x="111" y="188"/>
                    </a:lnTo>
                    <a:close/>
                    <a:moveTo>
                      <a:pt x="112" y="171"/>
                    </a:moveTo>
                    <a:cubicBezTo>
                      <a:pt x="107" y="168"/>
                      <a:pt x="107" y="168"/>
                      <a:pt x="107" y="168"/>
                    </a:cubicBezTo>
                    <a:cubicBezTo>
                      <a:pt x="108" y="166"/>
                      <a:pt x="108" y="165"/>
                      <a:pt x="109" y="165"/>
                    </a:cubicBezTo>
                    <a:cubicBezTo>
                      <a:pt x="109" y="164"/>
                      <a:pt x="109" y="164"/>
                      <a:pt x="109" y="163"/>
                    </a:cubicBezTo>
                    <a:cubicBezTo>
                      <a:pt x="114" y="166"/>
                      <a:pt x="114" y="166"/>
                      <a:pt x="114" y="166"/>
                    </a:cubicBezTo>
                    <a:cubicBezTo>
                      <a:pt x="114" y="166"/>
                      <a:pt x="114" y="167"/>
                      <a:pt x="114" y="167"/>
                    </a:cubicBezTo>
                    <a:cubicBezTo>
                      <a:pt x="114" y="168"/>
                      <a:pt x="113" y="169"/>
                      <a:pt x="112" y="171"/>
                    </a:cubicBezTo>
                    <a:close/>
                    <a:moveTo>
                      <a:pt x="121" y="156"/>
                    </a:moveTo>
                    <a:cubicBezTo>
                      <a:pt x="116" y="153"/>
                      <a:pt x="116" y="153"/>
                      <a:pt x="116" y="153"/>
                    </a:cubicBezTo>
                    <a:cubicBezTo>
                      <a:pt x="116" y="152"/>
                      <a:pt x="116" y="152"/>
                      <a:pt x="116" y="152"/>
                    </a:cubicBezTo>
                    <a:cubicBezTo>
                      <a:pt x="117" y="151"/>
                      <a:pt x="118" y="149"/>
                      <a:pt x="120" y="148"/>
                    </a:cubicBezTo>
                    <a:cubicBezTo>
                      <a:pt x="123" y="153"/>
                      <a:pt x="123" y="153"/>
                      <a:pt x="123" y="153"/>
                    </a:cubicBezTo>
                    <a:cubicBezTo>
                      <a:pt x="122" y="153"/>
                      <a:pt x="122" y="154"/>
                      <a:pt x="122" y="155"/>
                    </a:cubicBezTo>
                    <a:lnTo>
                      <a:pt x="121" y="156"/>
                    </a:lnTo>
                    <a:close/>
                    <a:moveTo>
                      <a:pt x="134" y="147"/>
                    </a:moveTo>
                    <a:cubicBezTo>
                      <a:pt x="130" y="143"/>
                      <a:pt x="130" y="143"/>
                      <a:pt x="130" y="143"/>
                    </a:cubicBezTo>
                    <a:cubicBezTo>
                      <a:pt x="131" y="142"/>
                      <a:pt x="131" y="141"/>
                      <a:pt x="132" y="139"/>
                    </a:cubicBezTo>
                    <a:cubicBezTo>
                      <a:pt x="138" y="141"/>
                      <a:pt x="138" y="141"/>
                      <a:pt x="138" y="141"/>
                    </a:cubicBezTo>
                    <a:cubicBezTo>
                      <a:pt x="137" y="143"/>
                      <a:pt x="136" y="145"/>
                      <a:pt x="134" y="147"/>
                    </a:cubicBezTo>
                    <a:close/>
                    <a:moveTo>
                      <a:pt x="142" y="131"/>
                    </a:moveTo>
                    <a:cubicBezTo>
                      <a:pt x="137" y="128"/>
                      <a:pt x="137" y="128"/>
                      <a:pt x="137" y="128"/>
                    </a:cubicBezTo>
                    <a:cubicBezTo>
                      <a:pt x="137" y="127"/>
                      <a:pt x="137" y="127"/>
                      <a:pt x="137" y="127"/>
                    </a:cubicBezTo>
                    <a:cubicBezTo>
                      <a:pt x="138" y="125"/>
                      <a:pt x="139" y="124"/>
                      <a:pt x="139" y="123"/>
                    </a:cubicBezTo>
                    <a:cubicBezTo>
                      <a:pt x="145" y="125"/>
                      <a:pt x="145" y="125"/>
                      <a:pt x="145" y="125"/>
                    </a:cubicBezTo>
                    <a:cubicBezTo>
                      <a:pt x="144" y="127"/>
                      <a:pt x="143" y="128"/>
                      <a:pt x="143" y="129"/>
                    </a:cubicBezTo>
                    <a:lnTo>
                      <a:pt x="142" y="131"/>
                    </a:lnTo>
                    <a:close/>
                    <a:moveTo>
                      <a:pt x="148" y="113"/>
                    </a:moveTo>
                    <a:cubicBezTo>
                      <a:pt x="142" y="112"/>
                      <a:pt x="142" y="112"/>
                      <a:pt x="142" y="112"/>
                    </a:cubicBezTo>
                    <a:cubicBezTo>
                      <a:pt x="143" y="111"/>
                      <a:pt x="143" y="108"/>
                      <a:pt x="144" y="106"/>
                    </a:cubicBezTo>
                    <a:cubicBezTo>
                      <a:pt x="150" y="108"/>
                      <a:pt x="150" y="108"/>
                      <a:pt x="150" y="108"/>
                    </a:cubicBezTo>
                    <a:cubicBezTo>
                      <a:pt x="149" y="110"/>
                      <a:pt x="148" y="112"/>
                      <a:pt x="148" y="113"/>
                    </a:cubicBezTo>
                    <a:close/>
                    <a:moveTo>
                      <a:pt x="154" y="98"/>
                    </a:moveTo>
                    <a:cubicBezTo>
                      <a:pt x="150" y="95"/>
                      <a:pt x="150" y="95"/>
                      <a:pt x="150" y="95"/>
                    </a:cubicBezTo>
                    <a:cubicBezTo>
                      <a:pt x="151" y="93"/>
                      <a:pt x="153" y="91"/>
                      <a:pt x="155" y="90"/>
                    </a:cubicBezTo>
                    <a:cubicBezTo>
                      <a:pt x="157" y="96"/>
                      <a:pt x="157" y="96"/>
                      <a:pt x="157" y="96"/>
                    </a:cubicBezTo>
                    <a:cubicBezTo>
                      <a:pt x="156" y="96"/>
                      <a:pt x="155" y="97"/>
                      <a:pt x="154" y="98"/>
                    </a:cubicBezTo>
                    <a:close/>
                    <a:moveTo>
                      <a:pt x="169" y="97"/>
                    </a:moveTo>
                    <a:cubicBezTo>
                      <a:pt x="167" y="91"/>
                      <a:pt x="167" y="91"/>
                      <a:pt x="167" y="91"/>
                    </a:cubicBezTo>
                    <a:cubicBezTo>
                      <a:pt x="167" y="91"/>
                      <a:pt x="167" y="91"/>
                      <a:pt x="167" y="91"/>
                    </a:cubicBezTo>
                    <a:cubicBezTo>
                      <a:pt x="167" y="91"/>
                      <a:pt x="167" y="91"/>
                      <a:pt x="168" y="90"/>
                    </a:cubicBezTo>
                    <a:cubicBezTo>
                      <a:pt x="168" y="90"/>
                      <a:pt x="168" y="89"/>
                      <a:pt x="168" y="89"/>
                    </a:cubicBezTo>
                    <a:cubicBezTo>
                      <a:pt x="174" y="90"/>
                      <a:pt x="174" y="90"/>
                      <a:pt x="174" y="90"/>
                    </a:cubicBezTo>
                    <a:cubicBezTo>
                      <a:pt x="174" y="91"/>
                      <a:pt x="173" y="91"/>
                      <a:pt x="173" y="92"/>
                    </a:cubicBezTo>
                    <a:cubicBezTo>
                      <a:pt x="172" y="94"/>
                      <a:pt x="171" y="96"/>
                      <a:pt x="169" y="97"/>
                    </a:cubicBezTo>
                    <a:close/>
                    <a:moveTo>
                      <a:pt x="173" y="80"/>
                    </a:moveTo>
                    <a:cubicBezTo>
                      <a:pt x="169" y="77"/>
                      <a:pt x="169" y="77"/>
                      <a:pt x="169" y="77"/>
                    </a:cubicBezTo>
                    <a:cubicBezTo>
                      <a:pt x="170" y="75"/>
                      <a:pt x="172" y="73"/>
                      <a:pt x="175" y="73"/>
                    </a:cubicBezTo>
                    <a:cubicBezTo>
                      <a:pt x="175" y="73"/>
                      <a:pt x="176" y="73"/>
                      <a:pt x="177" y="73"/>
                    </a:cubicBezTo>
                    <a:cubicBezTo>
                      <a:pt x="175" y="79"/>
                      <a:pt x="175" y="79"/>
                      <a:pt x="175" y="79"/>
                    </a:cubicBezTo>
                    <a:cubicBezTo>
                      <a:pt x="175" y="79"/>
                      <a:pt x="174" y="79"/>
                      <a:pt x="173" y="80"/>
                    </a:cubicBezTo>
                    <a:close/>
                    <a:moveTo>
                      <a:pt x="188" y="80"/>
                    </a:moveTo>
                    <a:cubicBezTo>
                      <a:pt x="183" y="76"/>
                      <a:pt x="183" y="76"/>
                      <a:pt x="183" y="76"/>
                    </a:cubicBezTo>
                    <a:cubicBezTo>
                      <a:pt x="184" y="76"/>
                      <a:pt x="184" y="75"/>
                      <a:pt x="184" y="75"/>
                    </a:cubicBezTo>
                    <a:cubicBezTo>
                      <a:pt x="185" y="74"/>
                      <a:pt x="186" y="73"/>
                      <a:pt x="186" y="71"/>
                    </a:cubicBezTo>
                    <a:cubicBezTo>
                      <a:pt x="191" y="75"/>
                      <a:pt x="191" y="75"/>
                      <a:pt x="191" y="75"/>
                    </a:cubicBezTo>
                    <a:cubicBezTo>
                      <a:pt x="190" y="76"/>
                      <a:pt x="189" y="78"/>
                      <a:pt x="189" y="78"/>
                    </a:cubicBezTo>
                    <a:cubicBezTo>
                      <a:pt x="188" y="79"/>
                      <a:pt x="188" y="79"/>
                      <a:pt x="188" y="80"/>
                    </a:cubicBezTo>
                    <a:close/>
                    <a:moveTo>
                      <a:pt x="198" y="65"/>
                    </a:moveTo>
                    <a:cubicBezTo>
                      <a:pt x="193" y="62"/>
                      <a:pt x="193" y="62"/>
                      <a:pt x="193" y="62"/>
                    </a:cubicBezTo>
                    <a:cubicBezTo>
                      <a:pt x="194" y="60"/>
                      <a:pt x="195" y="58"/>
                      <a:pt x="196" y="57"/>
                    </a:cubicBezTo>
                    <a:cubicBezTo>
                      <a:pt x="201" y="60"/>
                      <a:pt x="201" y="60"/>
                      <a:pt x="201" y="60"/>
                    </a:cubicBezTo>
                    <a:cubicBezTo>
                      <a:pt x="200" y="62"/>
                      <a:pt x="199" y="63"/>
                      <a:pt x="198" y="65"/>
                    </a:cubicBezTo>
                    <a:close/>
                    <a:moveTo>
                      <a:pt x="207" y="52"/>
                    </a:moveTo>
                    <a:cubicBezTo>
                      <a:pt x="204" y="47"/>
                      <a:pt x="204" y="47"/>
                      <a:pt x="204" y="47"/>
                    </a:cubicBezTo>
                    <a:cubicBezTo>
                      <a:pt x="206" y="45"/>
                      <a:pt x="209" y="45"/>
                      <a:pt x="211" y="45"/>
                    </a:cubicBezTo>
                    <a:cubicBezTo>
                      <a:pt x="211" y="51"/>
                      <a:pt x="211" y="51"/>
                      <a:pt x="211" y="51"/>
                    </a:cubicBezTo>
                    <a:cubicBezTo>
                      <a:pt x="209" y="51"/>
                      <a:pt x="208" y="51"/>
                      <a:pt x="207" y="52"/>
                    </a:cubicBezTo>
                    <a:close/>
                    <a:moveTo>
                      <a:pt x="223" y="51"/>
                    </a:moveTo>
                    <a:cubicBezTo>
                      <a:pt x="222" y="45"/>
                      <a:pt x="222" y="45"/>
                      <a:pt x="222" y="45"/>
                    </a:cubicBezTo>
                    <a:cubicBezTo>
                      <a:pt x="223" y="45"/>
                      <a:pt x="223" y="45"/>
                      <a:pt x="224" y="45"/>
                    </a:cubicBezTo>
                    <a:cubicBezTo>
                      <a:pt x="225" y="44"/>
                      <a:pt x="226" y="44"/>
                      <a:pt x="227" y="43"/>
                    </a:cubicBezTo>
                    <a:cubicBezTo>
                      <a:pt x="230" y="49"/>
                      <a:pt x="230" y="49"/>
                      <a:pt x="230" y="49"/>
                    </a:cubicBezTo>
                    <a:cubicBezTo>
                      <a:pt x="228" y="49"/>
                      <a:pt x="227" y="50"/>
                      <a:pt x="225" y="50"/>
                    </a:cubicBezTo>
                    <a:cubicBezTo>
                      <a:pt x="225" y="50"/>
                      <a:pt x="224" y="51"/>
                      <a:pt x="223" y="51"/>
                    </a:cubicBezTo>
                    <a:close/>
                    <a:moveTo>
                      <a:pt x="244" y="46"/>
                    </a:moveTo>
                    <a:cubicBezTo>
                      <a:pt x="243" y="46"/>
                      <a:pt x="242" y="46"/>
                      <a:pt x="241" y="46"/>
                    </a:cubicBezTo>
                    <a:cubicBezTo>
                      <a:pt x="241" y="46"/>
                      <a:pt x="240" y="46"/>
                      <a:pt x="239" y="46"/>
                    </a:cubicBezTo>
                    <a:cubicBezTo>
                      <a:pt x="240" y="40"/>
                      <a:pt x="240" y="40"/>
                      <a:pt x="240" y="40"/>
                    </a:cubicBezTo>
                    <a:cubicBezTo>
                      <a:pt x="240" y="40"/>
                      <a:pt x="241" y="40"/>
                      <a:pt x="242" y="40"/>
                    </a:cubicBezTo>
                    <a:cubicBezTo>
                      <a:pt x="243" y="40"/>
                      <a:pt x="244" y="40"/>
                      <a:pt x="245" y="40"/>
                    </a:cubicBezTo>
                    <a:cubicBezTo>
                      <a:pt x="246" y="46"/>
                      <a:pt x="246" y="46"/>
                      <a:pt x="246" y="46"/>
                    </a:cubicBezTo>
                    <a:cubicBezTo>
                      <a:pt x="245" y="46"/>
                      <a:pt x="245" y="46"/>
                      <a:pt x="244" y="46"/>
                    </a:cubicBezTo>
                    <a:close/>
                    <a:moveTo>
                      <a:pt x="255" y="36"/>
                    </a:moveTo>
                    <a:cubicBezTo>
                      <a:pt x="250" y="34"/>
                      <a:pt x="250" y="34"/>
                      <a:pt x="250" y="34"/>
                    </a:cubicBezTo>
                    <a:cubicBezTo>
                      <a:pt x="250" y="32"/>
                      <a:pt x="250" y="32"/>
                      <a:pt x="250" y="32"/>
                    </a:cubicBezTo>
                    <a:cubicBezTo>
                      <a:pt x="251" y="31"/>
                      <a:pt x="251" y="29"/>
                      <a:pt x="252" y="28"/>
                    </a:cubicBezTo>
                    <a:cubicBezTo>
                      <a:pt x="257" y="30"/>
                      <a:pt x="257" y="30"/>
                      <a:pt x="257" y="30"/>
                    </a:cubicBezTo>
                    <a:cubicBezTo>
                      <a:pt x="257" y="32"/>
                      <a:pt x="256" y="33"/>
                      <a:pt x="256" y="34"/>
                    </a:cubicBezTo>
                    <a:lnTo>
                      <a:pt x="255" y="36"/>
                    </a:lnTo>
                    <a:close/>
                    <a:moveTo>
                      <a:pt x="264" y="23"/>
                    </a:moveTo>
                    <a:cubicBezTo>
                      <a:pt x="260" y="18"/>
                      <a:pt x="260" y="18"/>
                      <a:pt x="260" y="18"/>
                    </a:cubicBezTo>
                    <a:cubicBezTo>
                      <a:pt x="262" y="17"/>
                      <a:pt x="263" y="16"/>
                      <a:pt x="264" y="15"/>
                    </a:cubicBezTo>
                    <a:cubicBezTo>
                      <a:pt x="269" y="19"/>
                      <a:pt x="269" y="19"/>
                      <a:pt x="269" y="19"/>
                    </a:cubicBezTo>
                    <a:cubicBezTo>
                      <a:pt x="267" y="20"/>
                      <a:pt x="265" y="22"/>
                      <a:pt x="264" y="23"/>
                    </a:cubicBezTo>
                    <a:close/>
                    <a:moveTo>
                      <a:pt x="275" y="8"/>
                    </a:moveTo>
                    <a:cubicBezTo>
                      <a:pt x="270" y="6"/>
                      <a:pt x="270" y="6"/>
                      <a:pt x="270" y="6"/>
                    </a:cubicBezTo>
                    <a:cubicBezTo>
                      <a:pt x="271" y="4"/>
                      <a:pt x="271" y="2"/>
                      <a:pt x="272" y="0"/>
                    </a:cubicBezTo>
                    <a:cubicBezTo>
                      <a:pt x="278" y="2"/>
                      <a:pt x="278" y="2"/>
                      <a:pt x="278" y="2"/>
                    </a:cubicBezTo>
                    <a:cubicBezTo>
                      <a:pt x="277" y="4"/>
                      <a:pt x="276" y="6"/>
                      <a:pt x="275"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9" name="îŝ1íďe">
                <a:extLst>
                  <a:ext uri="{FF2B5EF4-FFF2-40B4-BE49-F238E27FC236}">
                    <a16:creationId xmlns:a16="http://schemas.microsoft.com/office/drawing/2014/main" xmlns="" id="{6B50755A-C10F-4DA7-8E5A-85BEF99DF01E}"/>
                  </a:ext>
                </a:extLst>
              </p:cNvPr>
              <p:cNvSpPr/>
              <p:nvPr/>
            </p:nvSpPr>
            <p:spPr bwMode="auto">
              <a:xfrm>
                <a:off x="7596188" y="3400425"/>
                <a:ext cx="155575" cy="98425"/>
              </a:xfrm>
              <a:custGeom>
                <a:avLst/>
                <a:gdLst>
                  <a:gd name="T0" fmla="*/ 49 w 73"/>
                  <a:gd name="T1" fmla="*/ 46 h 46"/>
                  <a:gd name="T2" fmla="*/ 45 w 73"/>
                  <a:gd name="T3" fmla="*/ 42 h 46"/>
                  <a:gd name="T4" fmla="*/ 45 w 73"/>
                  <a:gd name="T5" fmla="*/ 41 h 46"/>
                  <a:gd name="T6" fmla="*/ 50 w 73"/>
                  <a:gd name="T7" fmla="*/ 45 h 46"/>
                  <a:gd name="T8" fmla="*/ 49 w 73"/>
                  <a:gd name="T9" fmla="*/ 46 h 46"/>
                  <a:gd name="T10" fmla="*/ 58 w 73"/>
                  <a:gd name="T11" fmla="*/ 37 h 46"/>
                  <a:gd name="T12" fmla="*/ 53 w 73"/>
                  <a:gd name="T13" fmla="*/ 33 h 46"/>
                  <a:gd name="T14" fmla="*/ 58 w 73"/>
                  <a:gd name="T15" fmla="*/ 29 h 46"/>
                  <a:gd name="T16" fmla="*/ 62 w 73"/>
                  <a:gd name="T17" fmla="*/ 33 h 46"/>
                  <a:gd name="T18" fmla="*/ 58 w 73"/>
                  <a:gd name="T19" fmla="*/ 37 h 46"/>
                  <a:gd name="T20" fmla="*/ 1 w 73"/>
                  <a:gd name="T21" fmla="*/ 29 h 46"/>
                  <a:gd name="T22" fmla="*/ 0 w 73"/>
                  <a:gd name="T23" fmla="*/ 24 h 46"/>
                  <a:gd name="T24" fmla="*/ 1 w 73"/>
                  <a:gd name="T25" fmla="*/ 20 h 46"/>
                  <a:gd name="T26" fmla="*/ 6 w 73"/>
                  <a:gd name="T27" fmla="*/ 23 h 46"/>
                  <a:gd name="T28" fmla="*/ 6 w 73"/>
                  <a:gd name="T29" fmla="*/ 24 h 46"/>
                  <a:gd name="T30" fmla="*/ 6 w 73"/>
                  <a:gd name="T31" fmla="*/ 26 h 46"/>
                  <a:gd name="T32" fmla="*/ 1 w 73"/>
                  <a:gd name="T33" fmla="*/ 29 h 46"/>
                  <a:gd name="T34" fmla="*/ 15 w 73"/>
                  <a:gd name="T35" fmla="*/ 25 h 46"/>
                  <a:gd name="T36" fmla="*/ 9 w 73"/>
                  <a:gd name="T37" fmla="*/ 24 h 46"/>
                  <a:gd name="T38" fmla="*/ 10 w 73"/>
                  <a:gd name="T39" fmla="*/ 21 h 46"/>
                  <a:gd name="T40" fmla="*/ 10 w 73"/>
                  <a:gd name="T41" fmla="*/ 19 h 46"/>
                  <a:gd name="T42" fmla="*/ 15 w 73"/>
                  <a:gd name="T43" fmla="*/ 18 h 46"/>
                  <a:gd name="T44" fmla="*/ 16 w 73"/>
                  <a:gd name="T45" fmla="*/ 21 h 46"/>
                  <a:gd name="T46" fmla="*/ 15 w 73"/>
                  <a:gd name="T47" fmla="*/ 25 h 46"/>
                  <a:gd name="T48" fmla="*/ 22 w 73"/>
                  <a:gd name="T49" fmla="*/ 24 h 46"/>
                  <a:gd name="T50" fmla="*/ 16 w 73"/>
                  <a:gd name="T51" fmla="*/ 21 h 46"/>
                  <a:gd name="T52" fmla="*/ 21 w 73"/>
                  <a:gd name="T53" fmla="*/ 18 h 46"/>
                  <a:gd name="T54" fmla="*/ 22 w 73"/>
                  <a:gd name="T55" fmla="*/ 18 h 46"/>
                  <a:gd name="T56" fmla="*/ 23 w 73"/>
                  <a:gd name="T57" fmla="*/ 18 h 46"/>
                  <a:gd name="T58" fmla="*/ 25 w 73"/>
                  <a:gd name="T59" fmla="*/ 23 h 46"/>
                  <a:gd name="T60" fmla="*/ 22 w 73"/>
                  <a:gd name="T61" fmla="*/ 24 h 46"/>
                  <a:gd name="T62" fmla="*/ 70 w 73"/>
                  <a:gd name="T63" fmla="*/ 24 h 46"/>
                  <a:gd name="T64" fmla="*/ 65 w 73"/>
                  <a:gd name="T65" fmla="*/ 20 h 46"/>
                  <a:gd name="T66" fmla="*/ 68 w 73"/>
                  <a:gd name="T67" fmla="*/ 16 h 46"/>
                  <a:gd name="T68" fmla="*/ 68 w 73"/>
                  <a:gd name="T69" fmla="*/ 16 h 46"/>
                  <a:gd name="T70" fmla="*/ 73 w 73"/>
                  <a:gd name="T71" fmla="*/ 19 h 46"/>
                  <a:gd name="T72" fmla="*/ 73 w 73"/>
                  <a:gd name="T73" fmla="*/ 19 h 46"/>
                  <a:gd name="T74" fmla="*/ 70 w 73"/>
                  <a:gd name="T75" fmla="*/ 24 h 46"/>
                  <a:gd name="T76" fmla="*/ 35 w 73"/>
                  <a:gd name="T77" fmla="*/ 17 h 46"/>
                  <a:gd name="T78" fmla="*/ 33 w 73"/>
                  <a:gd name="T79" fmla="*/ 12 h 46"/>
                  <a:gd name="T80" fmla="*/ 37 w 73"/>
                  <a:gd name="T81" fmla="*/ 11 h 46"/>
                  <a:gd name="T82" fmla="*/ 39 w 73"/>
                  <a:gd name="T83" fmla="*/ 10 h 46"/>
                  <a:gd name="T84" fmla="*/ 41 w 73"/>
                  <a:gd name="T85" fmla="*/ 15 h 46"/>
                  <a:gd name="T86" fmla="*/ 39 w 73"/>
                  <a:gd name="T87" fmla="*/ 16 h 46"/>
                  <a:gd name="T88" fmla="*/ 35 w 73"/>
                  <a:gd name="T89" fmla="*/ 17 h 46"/>
                  <a:gd name="T90" fmla="*/ 12 w 73"/>
                  <a:gd name="T91" fmla="*/ 12 h 46"/>
                  <a:gd name="T92" fmla="*/ 7 w 73"/>
                  <a:gd name="T93" fmla="*/ 11 h 46"/>
                  <a:gd name="T94" fmla="*/ 7 w 73"/>
                  <a:gd name="T95" fmla="*/ 9 h 46"/>
                  <a:gd name="T96" fmla="*/ 7 w 73"/>
                  <a:gd name="T97" fmla="*/ 7 h 46"/>
                  <a:gd name="T98" fmla="*/ 12 w 73"/>
                  <a:gd name="T99" fmla="*/ 5 h 46"/>
                  <a:gd name="T100" fmla="*/ 13 w 73"/>
                  <a:gd name="T101" fmla="*/ 9 h 46"/>
                  <a:gd name="T102" fmla="*/ 12 w 73"/>
                  <a:gd name="T103" fmla="*/ 12 h 46"/>
                  <a:gd name="T104" fmla="*/ 51 w 73"/>
                  <a:gd name="T105" fmla="*/ 9 h 46"/>
                  <a:gd name="T106" fmla="*/ 48 w 73"/>
                  <a:gd name="T107" fmla="*/ 4 h 46"/>
                  <a:gd name="T108" fmla="*/ 54 w 73"/>
                  <a:gd name="T109" fmla="*/ 1 h 46"/>
                  <a:gd name="T110" fmla="*/ 56 w 73"/>
                  <a:gd name="T111" fmla="*/ 7 h 46"/>
                  <a:gd name="T112" fmla="*/ 51 w 73"/>
                  <a:gd name="T113" fmla="*/ 9 h 46"/>
                  <a:gd name="T114" fmla="*/ 68 w 73"/>
                  <a:gd name="T115" fmla="*/ 8 h 46"/>
                  <a:gd name="T116" fmla="*/ 64 w 73"/>
                  <a:gd name="T117" fmla="*/ 5 h 46"/>
                  <a:gd name="T118" fmla="*/ 67 w 73"/>
                  <a:gd name="T119" fmla="*/ 0 h 46"/>
                  <a:gd name="T120" fmla="*/ 73 w 73"/>
                  <a:gd name="T121" fmla="*/ 4 h 46"/>
                  <a:gd name="T122" fmla="*/ 68 w 73"/>
                  <a:gd name="T123"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46">
                    <a:moveTo>
                      <a:pt x="49" y="46"/>
                    </a:moveTo>
                    <a:cubicBezTo>
                      <a:pt x="45" y="42"/>
                      <a:pt x="45" y="42"/>
                      <a:pt x="45" y="42"/>
                    </a:cubicBezTo>
                    <a:cubicBezTo>
                      <a:pt x="45" y="41"/>
                      <a:pt x="45" y="41"/>
                      <a:pt x="45" y="41"/>
                    </a:cubicBezTo>
                    <a:cubicBezTo>
                      <a:pt x="50" y="45"/>
                      <a:pt x="50" y="45"/>
                      <a:pt x="50" y="45"/>
                    </a:cubicBezTo>
                    <a:lnTo>
                      <a:pt x="49" y="46"/>
                    </a:lnTo>
                    <a:close/>
                    <a:moveTo>
                      <a:pt x="58" y="37"/>
                    </a:moveTo>
                    <a:cubicBezTo>
                      <a:pt x="53" y="33"/>
                      <a:pt x="53" y="33"/>
                      <a:pt x="53" y="33"/>
                    </a:cubicBezTo>
                    <a:cubicBezTo>
                      <a:pt x="55" y="32"/>
                      <a:pt x="56" y="30"/>
                      <a:pt x="58" y="29"/>
                    </a:cubicBezTo>
                    <a:cubicBezTo>
                      <a:pt x="62" y="33"/>
                      <a:pt x="62" y="33"/>
                      <a:pt x="62" y="33"/>
                    </a:cubicBezTo>
                    <a:cubicBezTo>
                      <a:pt x="60" y="35"/>
                      <a:pt x="59" y="36"/>
                      <a:pt x="58" y="37"/>
                    </a:cubicBezTo>
                    <a:close/>
                    <a:moveTo>
                      <a:pt x="1" y="29"/>
                    </a:moveTo>
                    <a:cubicBezTo>
                      <a:pt x="0" y="28"/>
                      <a:pt x="0" y="26"/>
                      <a:pt x="0" y="24"/>
                    </a:cubicBezTo>
                    <a:cubicBezTo>
                      <a:pt x="0" y="23"/>
                      <a:pt x="0" y="22"/>
                      <a:pt x="1" y="20"/>
                    </a:cubicBezTo>
                    <a:cubicBezTo>
                      <a:pt x="6" y="23"/>
                      <a:pt x="6" y="23"/>
                      <a:pt x="6" y="23"/>
                    </a:cubicBezTo>
                    <a:cubicBezTo>
                      <a:pt x="6" y="24"/>
                      <a:pt x="6" y="24"/>
                      <a:pt x="6" y="24"/>
                    </a:cubicBezTo>
                    <a:cubicBezTo>
                      <a:pt x="6" y="25"/>
                      <a:pt x="6" y="25"/>
                      <a:pt x="6" y="26"/>
                    </a:cubicBezTo>
                    <a:lnTo>
                      <a:pt x="1" y="29"/>
                    </a:lnTo>
                    <a:close/>
                    <a:moveTo>
                      <a:pt x="15" y="25"/>
                    </a:moveTo>
                    <a:cubicBezTo>
                      <a:pt x="9" y="24"/>
                      <a:pt x="9" y="24"/>
                      <a:pt x="9" y="24"/>
                    </a:cubicBezTo>
                    <a:cubicBezTo>
                      <a:pt x="10" y="23"/>
                      <a:pt x="10" y="22"/>
                      <a:pt x="10" y="21"/>
                    </a:cubicBezTo>
                    <a:cubicBezTo>
                      <a:pt x="10" y="20"/>
                      <a:pt x="10" y="20"/>
                      <a:pt x="10" y="19"/>
                    </a:cubicBezTo>
                    <a:cubicBezTo>
                      <a:pt x="15" y="18"/>
                      <a:pt x="15" y="18"/>
                      <a:pt x="15" y="18"/>
                    </a:cubicBezTo>
                    <a:cubicBezTo>
                      <a:pt x="16" y="19"/>
                      <a:pt x="16" y="20"/>
                      <a:pt x="16" y="21"/>
                    </a:cubicBezTo>
                    <a:cubicBezTo>
                      <a:pt x="16" y="22"/>
                      <a:pt x="15" y="24"/>
                      <a:pt x="15" y="25"/>
                    </a:cubicBezTo>
                    <a:close/>
                    <a:moveTo>
                      <a:pt x="22" y="24"/>
                    </a:moveTo>
                    <a:cubicBezTo>
                      <a:pt x="19" y="24"/>
                      <a:pt x="17" y="23"/>
                      <a:pt x="16" y="21"/>
                    </a:cubicBezTo>
                    <a:cubicBezTo>
                      <a:pt x="21" y="18"/>
                      <a:pt x="21" y="18"/>
                      <a:pt x="21" y="18"/>
                    </a:cubicBezTo>
                    <a:cubicBezTo>
                      <a:pt x="22" y="18"/>
                      <a:pt x="22" y="18"/>
                      <a:pt x="22" y="18"/>
                    </a:cubicBezTo>
                    <a:cubicBezTo>
                      <a:pt x="22" y="18"/>
                      <a:pt x="22" y="18"/>
                      <a:pt x="23" y="18"/>
                    </a:cubicBezTo>
                    <a:cubicBezTo>
                      <a:pt x="25" y="23"/>
                      <a:pt x="25" y="23"/>
                      <a:pt x="25" y="23"/>
                    </a:cubicBezTo>
                    <a:cubicBezTo>
                      <a:pt x="24" y="24"/>
                      <a:pt x="23" y="24"/>
                      <a:pt x="22" y="24"/>
                    </a:cubicBezTo>
                    <a:close/>
                    <a:moveTo>
                      <a:pt x="70" y="24"/>
                    </a:moveTo>
                    <a:cubicBezTo>
                      <a:pt x="65" y="20"/>
                      <a:pt x="65" y="20"/>
                      <a:pt x="65" y="20"/>
                    </a:cubicBezTo>
                    <a:cubicBezTo>
                      <a:pt x="66" y="19"/>
                      <a:pt x="67" y="18"/>
                      <a:pt x="68" y="16"/>
                    </a:cubicBezTo>
                    <a:cubicBezTo>
                      <a:pt x="68" y="16"/>
                      <a:pt x="68" y="16"/>
                      <a:pt x="68" y="16"/>
                    </a:cubicBezTo>
                    <a:cubicBezTo>
                      <a:pt x="73" y="19"/>
                      <a:pt x="73" y="19"/>
                      <a:pt x="73" y="19"/>
                    </a:cubicBezTo>
                    <a:cubicBezTo>
                      <a:pt x="73" y="19"/>
                      <a:pt x="73" y="19"/>
                      <a:pt x="73" y="19"/>
                    </a:cubicBezTo>
                    <a:cubicBezTo>
                      <a:pt x="72" y="21"/>
                      <a:pt x="71" y="22"/>
                      <a:pt x="70" y="24"/>
                    </a:cubicBezTo>
                    <a:close/>
                    <a:moveTo>
                      <a:pt x="35" y="17"/>
                    </a:moveTo>
                    <a:cubicBezTo>
                      <a:pt x="33" y="12"/>
                      <a:pt x="33" y="12"/>
                      <a:pt x="33" y="12"/>
                    </a:cubicBezTo>
                    <a:cubicBezTo>
                      <a:pt x="34" y="11"/>
                      <a:pt x="36" y="11"/>
                      <a:pt x="37" y="11"/>
                    </a:cubicBezTo>
                    <a:cubicBezTo>
                      <a:pt x="37" y="10"/>
                      <a:pt x="38" y="10"/>
                      <a:pt x="39" y="10"/>
                    </a:cubicBezTo>
                    <a:cubicBezTo>
                      <a:pt x="41" y="15"/>
                      <a:pt x="41" y="15"/>
                      <a:pt x="41" y="15"/>
                    </a:cubicBezTo>
                    <a:cubicBezTo>
                      <a:pt x="40" y="16"/>
                      <a:pt x="39" y="16"/>
                      <a:pt x="39" y="16"/>
                    </a:cubicBezTo>
                    <a:cubicBezTo>
                      <a:pt x="38" y="16"/>
                      <a:pt x="37" y="17"/>
                      <a:pt x="35" y="17"/>
                    </a:cubicBezTo>
                    <a:close/>
                    <a:moveTo>
                      <a:pt x="12" y="12"/>
                    </a:moveTo>
                    <a:cubicBezTo>
                      <a:pt x="7" y="11"/>
                      <a:pt x="7" y="11"/>
                      <a:pt x="7" y="11"/>
                    </a:cubicBezTo>
                    <a:cubicBezTo>
                      <a:pt x="7" y="10"/>
                      <a:pt x="7" y="10"/>
                      <a:pt x="7" y="9"/>
                    </a:cubicBezTo>
                    <a:cubicBezTo>
                      <a:pt x="7" y="8"/>
                      <a:pt x="7" y="7"/>
                      <a:pt x="7" y="7"/>
                    </a:cubicBezTo>
                    <a:cubicBezTo>
                      <a:pt x="12" y="5"/>
                      <a:pt x="12" y="5"/>
                      <a:pt x="12" y="5"/>
                    </a:cubicBezTo>
                    <a:cubicBezTo>
                      <a:pt x="13" y="6"/>
                      <a:pt x="13" y="8"/>
                      <a:pt x="13" y="9"/>
                    </a:cubicBezTo>
                    <a:cubicBezTo>
                      <a:pt x="13" y="10"/>
                      <a:pt x="13" y="11"/>
                      <a:pt x="12" y="12"/>
                    </a:cubicBezTo>
                    <a:close/>
                    <a:moveTo>
                      <a:pt x="51" y="9"/>
                    </a:moveTo>
                    <a:cubicBezTo>
                      <a:pt x="48" y="4"/>
                      <a:pt x="48" y="4"/>
                      <a:pt x="48" y="4"/>
                    </a:cubicBezTo>
                    <a:cubicBezTo>
                      <a:pt x="50" y="3"/>
                      <a:pt x="52" y="2"/>
                      <a:pt x="54" y="1"/>
                    </a:cubicBezTo>
                    <a:cubicBezTo>
                      <a:pt x="56" y="7"/>
                      <a:pt x="56" y="7"/>
                      <a:pt x="56" y="7"/>
                    </a:cubicBezTo>
                    <a:cubicBezTo>
                      <a:pt x="54" y="7"/>
                      <a:pt x="52" y="8"/>
                      <a:pt x="51" y="9"/>
                    </a:cubicBezTo>
                    <a:close/>
                    <a:moveTo>
                      <a:pt x="68" y="8"/>
                    </a:moveTo>
                    <a:cubicBezTo>
                      <a:pt x="67" y="7"/>
                      <a:pt x="66" y="6"/>
                      <a:pt x="64" y="5"/>
                    </a:cubicBezTo>
                    <a:cubicBezTo>
                      <a:pt x="67" y="0"/>
                      <a:pt x="67" y="0"/>
                      <a:pt x="67" y="0"/>
                    </a:cubicBezTo>
                    <a:cubicBezTo>
                      <a:pt x="69" y="2"/>
                      <a:pt x="71" y="3"/>
                      <a:pt x="73" y="4"/>
                    </a:cubicBezTo>
                    <a:lnTo>
                      <a:pt x="68"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0" name="íSlïde">
                <a:extLst>
                  <a:ext uri="{FF2B5EF4-FFF2-40B4-BE49-F238E27FC236}">
                    <a16:creationId xmlns:a16="http://schemas.microsoft.com/office/drawing/2014/main" xmlns="" id="{0F004B20-4BC4-4B6D-A5BB-4775B853786F}"/>
                  </a:ext>
                </a:extLst>
              </p:cNvPr>
              <p:cNvSpPr/>
              <p:nvPr/>
            </p:nvSpPr>
            <p:spPr bwMode="auto">
              <a:xfrm>
                <a:off x="7019925" y="2151063"/>
                <a:ext cx="1087438" cy="631825"/>
              </a:xfrm>
              <a:custGeom>
                <a:avLst/>
                <a:gdLst>
                  <a:gd name="T0" fmla="*/ 19 w 507"/>
                  <a:gd name="T1" fmla="*/ 294 h 295"/>
                  <a:gd name="T2" fmla="*/ 25 w 507"/>
                  <a:gd name="T3" fmla="*/ 290 h 295"/>
                  <a:gd name="T4" fmla="*/ 30 w 507"/>
                  <a:gd name="T5" fmla="*/ 279 h 295"/>
                  <a:gd name="T6" fmla="*/ 44 w 507"/>
                  <a:gd name="T7" fmla="*/ 246 h 295"/>
                  <a:gd name="T8" fmla="*/ 44 w 507"/>
                  <a:gd name="T9" fmla="*/ 246 h 295"/>
                  <a:gd name="T10" fmla="*/ 83 w 507"/>
                  <a:gd name="T11" fmla="*/ 239 h 295"/>
                  <a:gd name="T12" fmla="*/ 61 w 507"/>
                  <a:gd name="T13" fmla="*/ 233 h 295"/>
                  <a:gd name="T14" fmla="*/ 52 w 507"/>
                  <a:gd name="T15" fmla="*/ 223 h 295"/>
                  <a:gd name="T16" fmla="*/ 94 w 507"/>
                  <a:gd name="T17" fmla="*/ 223 h 295"/>
                  <a:gd name="T18" fmla="*/ 126 w 507"/>
                  <a:gd name="T19" fmla="*/ 224 h 295"/>
                  <a:gd name="T20" fmla="*/ 108 w 507"/>
                  <a:gd name="T21" fmla="*/ 221 h 295"/>
                  <a:gd name="T22" fmla="*/ 139 w 507"/>
                  <a:gd name="T23" fmla="*/ 219 h 295"/>
                  <a:gd name="T24" fmla="*/ 158 w 507"/>
                  <a:gd name="T25" fmla="*/ 208 h 295"/>
                  <a:gd name="T26" fmla="*/ 161 w 507"/>
                  <a:gd name="T27" fmla="*/ 191 h 295"/>
                  <a:gd name="T28" fmla="*/ 159 w 507"/>
                  <a:gd name="T29" fmla="*/ 174 h 295"/>
                  <a:gd name="T30" fmla="*/ 158 w 507"/>
                  <a:gd name="T31" fmla="*/ 156 h 295"/>
                  <a:gd name="T32" fmla="*/ 154 w 507"/>
                  <a:gd name="T33" fmla="*/ 147 h 295"/>
                  <a:gd name="T34" fmla="*/ 155 w 507"/>
                  <a:gd name="T35" fmla="*/ 137 h 295"/>
                  <a:gd name="T36" fmla="*/ 156 w 507"/>
                  <a:gd name="T37" fmla="*/ 116 h 295"/>
                  <a:gd name="T38" fmla="*/ 173 w 507"/>
                  <a:gd name="T39" fmla="*/ 113 h 295"/>
                  <a:gd name="T40" fmla="*/ 470 w 507"/>
                  <a:gd name="T41" fmla="*/ 115 h 295"/>
                  <a:gd name="T42" fmla="*/ 487 w 507"/>
                  <a:gd name="T43" fmla="*/ 114 h 295"/>
                  <a:gd name="T44" fmla="*/ 502 w 507"/>
                  <a:gd name="T45" fmla="*/ 105 h 295"/>
                  <a:gd name="T46" fmla="*/ 437 w 507"/>
                  <a:gd name="T47" fmla="*/ 100 h 295"/>
                  <a:gd name="T48" fmla="*/ 211 w 507"/>
                  <a:gd name="T49" fmla="*/ 97 h 295"/>
                  <a:gd name="T50" fmla="*/ 216 w 507"/>
                  <a:gd name="T51" fmla="*/ 105 h 295"/>
                  <a:gd name="T52" fmla="*/ 228 w 507"/>
                  <a:gd name="T53" fmla="*/ 98 h 295"/>
                  <a:gd name="T54" fmla="*/ 174 w 507"/>
                  <a:gd name="T55" fmla="*/ 93 h 295"/>
                  <a:gd name="T56" fmla="*/ 240 w 507"/>
                  <a:gd name="T57" fmla="*/ 92 h 295"/>
                  <a:gd name="T58" fmla="*/ 435 w 507"/>
                  <a:gd name="T59" fmla="*/ 89 h 295"/>
                  <a:gd name="T60" fmla="*/ 252 w 507"/>
                  <a:gd name="T61" fmla="*/ 81 h 295"/>
                  <a:gd name="T62" fmla="*/ 212 w 507"/>
                  <a:gd name="T63" fmla="*/ 79 h 295"/>
                  <a:gd name="T64" fmla="*/ 171 w 507"/>
                  <a:gd name="T65" fmla="*/ 75 h 295"/>
                  <a:gd name="T66" fmla="*/ 293 w 507"/>
                  <a:gd name="T67" fmla="*/ 71 h 295"/>
                  <a:gd name="T68" fmla="*/ 283 w 507"/>
                  <a:gd name="T69" fmla="*/ 71 h 295"/>
                  <a:gd name="T70" fmla="*/ 423 w 507"/>
                  <a:gd name="T71" fmla="*/ 68 h 295"/>
                  <a:gd name="T72" fmla="*/ 435 w 507"/>
                  <a:gd name="T73" fmla="*/ 73 h 295"/>
                  <a:gd name="T74" fmla="*/ 435 w 507"/>
                  <a:gd name="T75" fmla="*/ 75 h 295"/>
                  <a:gd name="T76" fmla="*/ 185 w 507"/>
                  <a:gd name="T77" fmla="*/ 74 h 295"/>
                  <a:gd name="T78" fmla="*/ 185 w 507"/>
                  <a:gd name="T79" fmla="*/ 74 h 295"/>
                  <a:gd name="T80" fmla="*/ 213 w 507"/>
                  <a:gd name="T81" fmla="*/ 62 h 295"/>
                  <a:gd name="T82" fmla="*/ 312 w 507"/>
                  <a:gd name="T83" fmla="*/ 63 h 295"/>
                  <a:gd name="T84" fmla="*/ 314 w 507"/>
                  <a:gd name="T85" fmla="*/ 68 h 295"/>
                  <a:gd name="T86" fmla="*/ 333 w 507"/>
                  <a:gd name="T87" fmla="*/ 63 h 295"/>
                  <a:gd name="T88" fmla="*/ 305 w 507"/>
                  <a:gd name="T89" fmla="*/ 64 h 295"/>
                  <a:gd name="T90" fmla="*/ 192 w 507"/>
                  <a:gd name="T91" fmla="*/ 58 h 295"/>
                  <a:gd name="T92" fmla="*/ 438 w 507"/>
                  <a:gd name="T93" fmla="*/ 51 h 295"/>
                  <a:gd name="T94" fmla="*/ 210 w 507"/>
                  <a:gd name="T95" fmla="*/ 49 h 295"/>
                  <a:gd name="T96" fmla="*/ 336 w 507"/>
                  <a:gd name="T97" fmla="*/ 50 h 295"/>
                  <a:gd name="T98" fmla="*/ 419 w 507"/>
                  <a:gd name="T99" fmla="*/ 45 h 295"/>
                  <a:gd name="T100" fmla="*/ 337 w 507"/>
                  <a:gd name="T101" fmla="*/ 36 h 295"/>
                  <a:gd name="T102" fmla="*/ 341 w 507"/>
                  <a:gd name="T103" fmla="*/ 41 h 295"/>
                  <a:gd name="T104" fmla="*/ 415 w 507"/>
                  <a:gd name="T105" fmla="*/ 32 h 295"/>
                  <a:gd name="T106" fmla="*/ 337 w 507"/>
                  <a:gd name="T107" fmla="*/ 23 h 295"/>
                  <a:gd name="T108" fmla="*/ 410 w 507"/>
                  <a:gd name="T109" fmla="*/ 20 h 295"/>
                  <a:gd name="T110" fmla="*/ 355 w 507"/>
                  <a:gd name="T111" fmla="*/ 18 h 295"/>
                  <a:gd name="T112" fmla="*/ 371 w 507"/>
                  <a:gd name="T113" fmla="*/ 10 h 295"/>
                  <a:gd name="T114" fmla="*/ 399 w 507"/>
                  <a:gd name="T115" fmla="*/ 5 h 295"/>
                  <a:gd name="T116" fmla="*/ 385 w 507"/>
                  <a:gd name="T117" fmla="*/ 2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7" h="295">
                    <a:moveTo>
                      <a:pt x="6" y="295"/>
                    </a:moveTo>
                    <a:cubicBezTo>
                      <a:pt x="4" y="294"/>
                      <a:pt x="2" y="294"/>
                      <a:pt x="0" y="293"/>
                    </a:cubicBezTo>
                    <a:cubicBezTo>
                      <a:pt x="2" y="288"/>
                      <a:pt x="2" y="288"/>
                      <a:pt x="2" y="288"/>
                    </a:cubicBezTo>
                    <a:cubicBezTo>
                      <a:pt x="3" y="288"/>
                      <a:pt x="5" y="288"/>
                      <a:pt x="7" y="289"/>
                    </a:cubicBezTo>
                    <a:lnTo>
                      <a:pt x="6" y="295"/>
                    </a:lnTo>
                    <a:close/>
                    <a:moveTo>
                      <a:pt x="19" y="294"/>
                    </a:moveTo>
                    <a:cubicBezTo>
                      <a:pt x="17" y="289"/>
                      <a:pt x="17" y="289"/>
                      <a:pt x="17" y="289"/>
                    </a:cubicBezTo>
                    <a:cubicBezTo>
                      <a:pt x="19" y="288"/>
                      <a:pt x="20" y="288"/>
                      <a:pt x="20" y="287"/>
                    </a:cubicBezTo>
                    <a:cubicBezTo>
                      <a:pt x="20" y="286"/>
                      <a:pt x="20" y="286"/>
                      <a:pt x="20" y="286"/>
                    </a:cubicBezTo>
                    <a:cubicBezTo>
                      <a:pt x="25" y="290"/>
                      <a:pt x="25" y="290"/>
                      <a:pt x="25" y="290"/>
                    </a:cubicBezTo>
                    <a:cubicBezTo>
                      <a:pt x="23" y="288"/>
                      <a:pt x="23" y="288"/>
                      <a:pt x="23" y="288"/>
                    </a:cubicBezTo>
                    <a:cubicBezTo>
                      <a:pt x="25" y="290"/>
                      <a:pt x="25" y="290"/>
                      <a:pt x="25" y="290"/>
                    </a:cubicBezTo>
                    <a:cubicBezTo>
                      <a:pt x="24" y="292"/>
                      <a:pt x="22" y="294"/>
                      <a:pt x="19" y="294"/>
                    </a:cubicBezTo>
                    <a:close/>
                    <a:moveTo>
                      <a:pt x="30" y="279"/>
                    </a:moveTo>
                    <a:cubicBezTo>
                      <a:pt x="25" y="276"/>
                      <a:pt x="25" y="276"/>
                      <a:pt x="25" y="276"/>
                    </a:cubicBezTo>
                    <a:cubicBezTo>
                      <a:pt x="26" y="275"/>
                      <a:pt x="27" y="273"/>
                      <a:pt x="27" y="271"/>
                    </a:cubicBezTo>
                    <a:cubicBezTo>
                      <a:pt x="33" y="274"/>
                      <a:pt x="33" y="274"/>
                      <a:pt x="33" y="274"/>
                    </a:cubicBezTo>
                    <a:cubicBezTo>
                      <a:pt x="32" y="275"/>
                      <a:pt x="31" y="277"/>
                      <a:pt x="30" y="279"/>
                    </a:cubicBezTo>
                    <a:close/>
                    <a:moveTo>
                      <a:pt x="38" y="263"/>
                    </a:moveTo>
                    <a:cubicBezTo>
                      <a:pt x="32" y="261"/>
                      <a:pt x="32" y="261"/>
                      <a:pt x="32" y="261"/>
                    </a:cubicBezTo>
                    <a:cubicBezTo>
                      <a:pt x="33" y="259"/>
                      <a:pt x="34" y="257"/>
                      <a:pt x="34" y="255"/>
                    </a:cubicBezTo>
                    <a:cubicBezTo>
                      <a:pt x="40" y="257"/>
                      <a:pt x="40" y="257"/>
                      <a:pt x="40" y="257"/>
                    </a:cubicBezTo>
                    <a:cubicBezTo>
                      <a:pt x="39" y="259"/>
                      <a:pt x="38" y="261"/>
                      <a:pt x="38" y="263"/>
                    </a:cubicBezTo>
                    <a:close/>
                    <a:moveTo>
                      <a:pt x="44" y="246"/>
                    </a:moveTo>
                    <a:cubicBezTo>
                      <a:pt x="39" y="244"/>
                      <a:pt x="39" y="244"/>
                      <a:pt x="39" y="244"/>
                    </a:cubicBezTo>
                    <a:cubicBezTo>
                      <a:pt x="39" y="243"/>
                      <a:pt x="40" y="241"/>
                      <a:pt x="40" y="240"/>
                    </a:cubicBezTo>
                    <a:cubicBezTo>
                      <a:pt x="40" y="239"/>
                      <a:pt x="40" y="239"/>
                      <a:pt x="40" y="239"/>
                    </a:cubicBezTo>
                    <a:cubicBezTo>
                      <a:pt x="46" y="241"/>
                      <a:pt x="46" y="241"/>
                      <a:pt x="46" y="241"/>
                    </a:cubicBezTo>
                    <a:cubicBezTo>
                      <a:pt x="46" y="241"/>
                      <a:pt x="46" y="241"/>
                      <a:pt x="46" y="241"/>
                    </a:cubicBezTo>
                    <a:cubicBezTo>
                      <a:pt x="45" y="243"/>
                      <a:pt x="45" y="244"/>
                      <a:pt x="44" y="246"/>
                    </a:cubicBezTo>
                    <a:close/>
                    <a:moveTo>
                      <a:pt x="78" y="241"/>
                    </a:moveTo>
                    <a:cubicBezTo>
                      <a:pt x="78" y="239"/>
                      <a:pt x="78" y="239"/>
                      <a:pt x="78" y="239"/>
                    </a:cubicBezTo>
                    <a:cubicBezTo>
                      <a:pt x="78" y="236"/>
                      <a:pt x="78" y="236"/>
                      <a:pt x="78" y="236"/>
                    </a:cubicBezTo>
                    <a:cubicBezTo>
                      <a:pt x="79" y="235"/>
                      <a:pt x="79" y="234"/>
                      <a:pt x="80" y="234"/>
                    </a:cubicBezTo>
                    <a:cubicBezTo>
                      <a:pt x="85" y="236"/>
                      <a:pt x="85" y="236"/>
                      <a:pt x="85" y="236"/>
                    </a:cubicBezTo>
                    <a:cubicBezTo>
                      <a:pt x="84" y="237"/>
                      <a:pt x="84" y="238"/>
                      <a:pt x="83" y="239"/>
                    </a:cubicBezTo>
                    <a:cubicBezTo>
                      <a:pt x="82" y="240"/>
                      <a:pt x="80" y="241"/>
                      <a:pt x="78" y="241"/>
                    </a:cubicBezTo>
                    <a:close/>
                    <a:moveTo>
                      <a:pt x="78" y="239"/>
                    </a:moveTo>
                    <a:cubicBezTo>
                      <a:pt x="78" y="236"/>
                      <a:pt x="78" y="236"/>
                      <a:pt x="78" y="236"/>
                    </a:cubicBezTo>
                    <a:lnTo>
                      <a:pt x="78" y="239"/>
                    </a:lnTo>
                    <a:close/>
                    <a:moveTo>
                      <a:pt x="66" y="236"/>
                    </a:moveTo>
                    <a:cubicBezTo>
                      <a:pt x="64" y="235"/>
                      <a:pt x="62" y="234"/>
                      <a:pt x="61" y="233"/>
                    </a:cubicBezTo>
                    <a:cubicBezTo>
                      <a:pt x="64" y="228"/>
                      <a:pt x="64" y="228"/>
                      <a:pt x="64" y="228"/>
                    </a:cubicBezTo>
                    <a:cubicBezTo>
                      <a:pt x="66" y="229"/>
                      <a:pt x="67" y="230"/>
                      <a:pt x="69" y="231"/>
                    </a:cubicBezTo>
                    <a:lnTo>
                      <a:pt x="66" y="236"/>
                    </a:lnTo>
                    <a:close/>
                    <a:moveTo>
                      <a:pt x="50" y="231"/>
                    </a:moveTo>
                    <a:cubicBezTo>
                      <a:pt x="46" y="227"/>
                      <a:pt x="46" y="227"/>
                      <a:pt x="46" y="227"/>
                    </a:cubicBezTo>
                    <a:cubicBezTo>
                      <a:pt x="48" y="225"/>
                      <a:pt x="49" y="224"/>
                      <a:pt x="52" y="223"/>
                    </a:cubicBezTo>
                    <a:cubicBezTo>
                      <a:pt x="53" y="228"/>
                      <a:pt x="53" y="228"/>
                      <a:pt x="53" y="228"/>
                    </a:cubicBezTo>
                    <a:cubicBezTo>
                      <a:pt x="53" y="228"/>
                      <a:pt x="52" y="229"/>
                      <a:pt x="50" y="231"/>
                    </a:cubicBezTo>
                    <a:close/>
                    <a:moveTo>
                      <a:pt x="91" y="227"/>
                    </a:moveTo>
                    <a:cubicBezTo>
                      <a:pt x="86" y="223"/>
                      <a:pt x="86" y="223"/>
                      <a:pt x="86" y="223"/>
                    </a:cubicBezTo>
                    <a:cubicBezTo>
                      <a:pt x="87" y="221"/>
                      <a:pt x="89" y="220"/>
                      <a:pt x="90" y="219"/>
                    </a:cubicBezTo>
                    <a:cubicBezTo>
                      <a:pt x="94" y="223"/>
                      <a:pt x="94" y="223"/>
                      <a:pt x="94" y="223"/>
                    </a:cubicBezTo>
                    <a:cubicBezTo>
                      <a:pt x="93" y="224"/>
                      <a:pt x="92" y="225"/>
                      <a:pt x="91" y="227"/>
                    </a:cubicBezTo>
                    <a:close/>
                    <a:moveTo>
                      <a:pt x="123" y="224"/>
                    </a:moveTo>
                    <a:cubicBezTo>
                      <a:pt x="122" y="224"/>
                      <a:pt x="121" y="224"/>
                      <a:pt x="119" y="224"/>
                    </a:cubicBezTo>
                    <a:cubicBezTo>
                      <a:pt x="120" y="218"/>
                      <a:pt x="120" y="218"/>
                      <a:pt x="120" y="218"/>
                    </a:cubicBezTo>
                    <a:cubicBezTo>
                      <a:pt x="122" y="218"/>
                      <a:pt x="124" y="218"/>
                      <a:pt x="125" y="218"/>
                    </a:cubicBezTo>
                    <a:cubicBezTo>
                      <a:pt x="126" y="224"/>
                      <a:pt x="126" y="224"/>
                      <a:pt x="126" y="224"/>
                    </a:cubicBezTo>
                    <a:cubicBezTo>
                      <a:pt x="125" y="224"/>
                      <a:pt x="124" y="224"/>
                      <a:pt x="123" y="224"/>
                    </a:cubicBezTo>
                    <a:close/>
                    <a:moveTo>
                      <a:pt x="108" y="221"/>
                    </a:moveTo>
                    <a:cubicBezTo>
                      <a:pt x="106" y="220"/>
                      <a:pt x="104" y="220"/>
                      <a:pt x="102" y="220"/>
                    </a:cubicBezTo>
                    <a:cubicBezTo>
                      <a:pt x="103" y="214"/>
                      <a:pt x="103" y="214"/>
                      <a:pt x="103" y="214"/>
                    </a:cubicBezTo>
                    <a:cubicBezTo>
                      <a:pt x="105" y="214"/>
                      <a:pt x="107" y="214"/>
                      <a:pt x="109" y="215"/>
                    </a:cubicBezTo>
                    <a:lnTo>
                      <a:pt x="108" y="221"/>
                    </a:lnTo>
                    <a:close/>
                    <a:moveTo>
                      <a:pt x="138" y="219"/>
                    </a:moveTo>
                    <a:cubicBezTo>
                      <a:pt x="135" y="214"/>
                      <a:pt x="135" y="214"/>
                      <a:pt x="135" y="214"/>
                    </a:cubicBezTo>
                    <a:cubicBezTo>
                      <a:pt x="137" y="213"/>
                      <a:pt x="137" y="213"/>
                      <a:pt x="137" y="213"/>
                    </a:cubicBezTo>
                    <a:cubicBezTo>
                      <a:pt x="138" y="213"/>
                      <a:pt x="139" y="213"/>
                      <a:pt x="140" y="212"/>
                    </a:cubicBezTo>
                    <a:cubicBezTo>
                      <a:pt x="143" y="217"/>
                      <a:pt x="143" y="217"/>
                      <a:pt x="143" y="217"/>
                    </a:cubicBezTo>
                    <a:cubicBezTo>
                      <a:pt x="141" y="218"/>
                      <a:pt x="141" y="218"/>
                      <a:pt x="139" y="219"/>
                    </a:cubicBezTo>
                    <a:lnTo>
                      <a:pt x="138" y="219"/>
                    </a:lnTo>
                    <a:close/>
                    <a:moveTo>
                      <a:pt x="153" y="211"/>
                    </a:moveTo>
                    <a:cubicBezTo>
                      <a:pt x="150" y="206"/>
                      <a:pt x="150" y="206"/>
                      <a:pt x="150" y="206"/>
                    </a:cubicBezTo>
                    <a:cubicBezTo>
                      <a:pt x="150" y="206"/>
                      <a:pt x="150" y="206"/>
                      <a:pt x="150" y="206"/>
                    </a:cubicBezTo>
                    <a:cubicBezTo>
                      <a:pt x="152" y="205"/>
                      <a:pt x="154" y="204"/>
                      <a:pt x="155" y="203"/>
                    </a:cubicBezTo>
                    <a:cubicBezTo>
                      <a:pt x="158" y="208"/>
                      <a:pt x="158" y="208"/>
                      <a:pt x="158" y="208"/>
                    </a:cubicBezTo>
                    <a:cubicBezTo>
                      <a:pt x="157" y="209"/>
                      <a:pt x="155" y="210"/>
                      <a:pt x="153" y="211"/>
                    </a:cubicBezTo>
                    <a:close/>
                    <a:moveTo>
                      <a:pt x="167" y="197"/>
                    </a:moveTo>
                    <a:cubicBezTo>
                      <a:pt x="161" y="197"/>
                      <a:pt x="161" y="197"/>
                      <a:pt x="161" y="197"/>
                    </a:cubicBezTo>
                    <a:cubicBezTo>
                      <a:pt x="161" y="196"/>
                      <a:pt x="161" y="196"/>
                      <a:pt x="161" y="196"/>
                    </a:cubicBezTo>
                    <a:cubicBezTo>
                      <a:pt x="161" y="195"/>
                      <a:pt x="161" y="194"/>
                      <a:pt x="161" y="193"/>
                    </a:cubicBezTo>
                    <a:cubicBezTo>
                      <a:pt x="161" y="191"/>
                      <a:pt x="161" y="191"/>
                      <a:pt x="161" y="191"/>
                    </a:cubicBezTo>
                    <a:cubicBezTo>
                      <a:pt x="166" y="191"/>
                      <a:pt x="166" y="191"/>
                      <a:pt x="166" y="191"/>
                    </a:cubicBezTo>
                    <a:cubicBezTo>
                      <a:pt x="167" y="192"/>
                      <a:pt x="167" y="192"/>
                      <a:pt x="167" y="192"/>
                    </a:cubicBezTo>
                    <a:cubicBezTo>
                      <a:pt x="167" y="193"/>
                      <a:pt x="167" y="194"/>
                      <a:pt x="167" y="196"/>
                    </a:cubicBezTo>
                    <a:cubicBezTo>
                      <a:pt x="167" y="196"/>
                      <a:pt x="167" y="197"/>
                      <a:pt x="167" y="197"/>
                    </a:cubicBezTo>
                    <a:close/>
                    <a:moveTo>
                      <a:pt x="160" y="180"/>
                    </a:moveTo>
                    <a:cubicBezTo>
                      <a:pt x="159" y="174"/>
                      <a:pt x="159" y="174"/>
                      <a:pt x="159" y="174"/>
                    </a:cubicBezTo>
                    <a:cubicBezTo>
                      <a:pt x="165" y="173"/>
                      <a:pt x="165" y="173"/>
                      <a:pt x="165" y="173"/>
                    </a:cubicBezTo>
                    <a:cubicBezTo>
                      <a:pt x="166" y="179"/>
                      <a:pt x="166" y="179"/>
                      <a:pt x="166" y="179"/>
                    </a:cubicBezTo>
                    <a:lnTo>
                      <a:pt x="160" y="180"/>
                    </a:lnTo>
                    <a:close/>
                    <a:moveTo>
                      <a:pt x="157" y="164"/>
                    </a:moveTo>
                    <a:cubicBezTo>
                      <a:pt x="156" y="163"/>
                      <a:pt x="155" y="161"/>
                      <a:pt x="154" y="160"/>
                    </a:cubicBezTo>
                    <a:cubicBezTo>
                      <a:pt x="158" y="156"/>
                      <a:pt x="158" y="156"/>
                      <a:pt x="158" y="156"/>
                    </a:cubicBezTo>
                    <a:cubicBezTo>
                      <a:pt x="159" y="157"/>
                      <a:pt x="161" y="159"/>
                      <a:pt x="162" y="161"/>
                    </a:cubicBezTo>
                    <a:lnTo>
                      <a:pt x="157" y="164"/>
                    </a:lnTo>
                    <a:close/>
                    <a:moveTo>
                      <a:pt x="152" y="150"/>
                    </a:moveTo>
                    <a:cubicBezTo>
                      <a:pt x="146" y="149"/>
                      <a:pt x="146" y="149"/>
                      <a:pt x="146" y="149"/>
                    </a:cubicBezTo>
                    <a:cubicBezTo>
                      <a:pt x="146" y="146"/>
                      <a:pt x="149" y="144"/>
                      <a:pt x="150" y="142"/>
                    </a:cubicBezTo>
                    <a:cubicBezTo>
                      <a:pt x="154" y="147"/>
                      <a:pt x="154" y="147"/>
                      <a:pt x="154" y="147"/>
                    </a:cubicBezTo>
                    <a:cubicBezTo>
                      <a:pt x="152" y="148"/>
                      <a:pt x="152" y="149"/>
                      <a:pt x="152" y="150"/>
                    </a:cubicBezTo>
                    <a:close/>
                    <a:moveTo>
                      <a:pt x="155" y="137"/>
                    </a:moveTo>
                    <a:cubicBezTo>
                      <a:pt x="153" y="136"/>
                      <a:pt x="151" y="134"/>
                      <a:pt x="151" y="131"/>
                    </a:cubicBezTo>
                    <a:cubicBezTo>
                      <a:pt x="157" y="130"/>
                      <a:pt x="157" y="130"/>
                      <a:pt x="157" y="130"/>
                    </a:cubicBezTo>
                    <a:cubicBezTo>
                      <a:pt x="157" y="131"/>
                      <a:pt x="157" y="132"/>
                      <a:pt x="159" y="133"/>
                    </a:cubicBezTo>
                    <a:lnTo>
                      <a:pt x="155" y="137"/>
                    </a:lnTo>
                    <a:close/>
                    <a:moveTo>
                      <a:pt x="155" y="119"/>
                    </a:moveTo>
                    <a:cubicBezTo>
                      <a:pt x="149" y="119"/>
                      <a:pt x="149" y="119"/>
                      <a:pt x="149" y="119"/>
                    </a:cubicBezTo>
                    <a:cubicBezTo>
                      <a:pt x="149" y="117"/>
                      <a:pt x="150" y="115"/>
                      <a:pt x="151" y="113"/>
                    </a:cubicBezTo>
                    <a:cubicBezTo>
                      <a:pt x="152" y="113"/>
                      <a:pt x="152" y="112"/>
                      <a:pt x="152" y="112"/>
                    </a:cubicBezTo>
                    <a:cubicBezTo>
                      <a:pt x="157" y="116"/>
                      <a:pt x="157" y="116"/>
                      <a:pt x="157" y="116"/>
                    </a:cubicBezTo>
                    <a:cubicBezTo>
                      <a:pt x="157" y="116"/>
                      <a:pt x="156" y="116"/>
                      <a:pt x="156" y="116"/>
                    </a:cubicBezTo>
                    <a:cubicBezTo>
                      <a:pt x="155" y="118"/>
                      <a:pt x="155" y="119"/>
                      <a:pt x="155" y="119"/>
                    </a:cubicBezTo>
                    <a:close/>
                    <a:moveTo>
                      <a:pt x="165" y="115"/>
                    </a:moveTo>
                    <a:cubicBezTo>
                      <a:pt x="165" y="110"/>
                      <a:pt x="165" y="110"/>
                      <a:pt x="165" y="110"/>
                    </a:cubicBezTo>
                    <a:cubicBezTo>
                      <a:pt x="165" y="110"/>
                      <a:pt x="165" y="110"/>
                      <a:pt x="165" y="110"/>
                    </a:cubicBezTo>
                    <a:cubicBezTo>
                      <a:pt x="167" y="110"/>
                      <a:pt x="168" y="109"/>
                      <a:pt x="169" y="109"/>
                    </a:cubicBezTo>
                    <a:cubicBezTo>
                      <a:pt x="173" y="113"/>
                      <a:pt x="173" y="113"/>
                      <a:pt x="173" y="113"/>
                    </a:cubicBezTo>
                    <a:cubicBezTo>
                      <a:pt x="171" y="115"/>
                      <a:pt x="168" y="115"/>
                      <a:pt x="165" y="115"/>
                    </a:cubicBezTo>
                    <a:close/>
                    <a:moveTo>
                      <a:pt x="470" y="115"/>
                    </a:moveTo>
                    <a:cubicBezTo>
                      <a:pt x="469" y="109"/>
                      <a:pt x="469" y="109"/>
                      <a:pt x="469" y="109"/>
                    </a:cubicBezTo>
                    <a:cubicBezTo>
                      <a:pt x="471" y="109"/>
                      <a:pt x="473" y="109"/>
                      <a:pt x="475" y="109"/>
                    </a:cubicBezTo>
                    <a:cubicBezTo>
                      <a:pt x="475" y="114"/>
                      <a:pt x="475" y="114"/>
                      <a:pt x="475" y="114"/>
                    </a:cubicBezTo>
                    <a:cubicBezTo>
                      <a:pt x="473" y="115"/>
                      <a:pt x="471" y="115"/>
                      <a:pt x="470" y="115"/>
                    </a:cubicBezTo>
                    <a:close/>
                    <a:moveTo>
                      <a:pt x="457" y="115"/>
                    </a:moveTo>
                    <a:cubicBezTo>
                      <a:pt x="455" y="114"/>
                      <a:pt x="453" y="114"/>
                      <a:pt x="451" y="113"/>
                    </a:cubicBezTo>
                    <a:cubicBezTo>
                      <a:pt x="453" y="108"/>
                      <a:pt x="453" y="108"/>
                      <a:pt x="453" y="108"/>
                    </a:cubicBezTo>
                    <a:cubicBezTo>
                      <a:pt x="455" y="108"/>
                      <a:pt x="456" y="109"/>
                      <a:pt x="458" y="109"/>
                    </a:cubicBezTo>
                    <a:lnTo>
                      <a:pt x="457" y="115"/>
                    </a:lnTo>
                    <a:close/>
                    <a:moveTo>
                      <a:pt x="487" y="114"/>
                    </a:moveTo>
                    <a:cubicBezTo>
                      <a:pt x="487" y="108"/>
                      <a:pt x="487" y="108"/>
                      <a:pt x="487" y="108"/>
                    </a:cubicBezTo>
                    <a:cubicBezTo>
                      <a:pt x="489" y="108"/>
                      <a:pt x="491" y="107"/>
                      <a:pt x="492" y="107"/>
                    </a:cubicBezTo>
                    <a:cubicBezTo>
                      <a:pt x="493" y="113"/>
                      <a:pt x="493" y="113"/>
                      <a:pt x="493" y="113"/>
                    </a:cubicBezTo>
                    <a:cubicBezTo>
                      <a:pt x="491" y="113"/>
                      <a:pt x="489" y="113"/>
                      <a:pt x="487" y="114"/>
                    </a:cubicBezTo>
                    <a:close/>
                    <a:moveTo>
                      <a:pt x="506" y="110"/>
                    </a:moveTo>
                    <a:cubicBezTo>
                      <a:pt x="502" y="105"/>
                      <a:pt x="502" y="105"/>
                      <a:pt x="502" y="105"/>
                    </a:cubicBezTo>
                    <a:cubicBezTo>
                      <a:pt x="504" y="108"/>
                      <a:pt x="504" y="108"/>
                      <a:pt x="504" y="108"/>
                    </a:cubicBezTo>
                    <a:cubicBezTo>
                      <a:pt x="502" y="105"/>
                      <a:pt x="502" y="105"/>
                      <a:pt x="502" y="105"/>
                    </a:cubicBezTo>
                    <a:cubicBezTo>
                      <a:pt x="507" y="109"/>
                      <a:pt x="507" y="109"/>
                      <a:pt x="507" y="109"/>
                    </a:cubicBezTo>
                    <a:cubicBezTo>
                      <a:pt x="506" y="110"/>
                      <a:pt x="506" y="110"/>
                      <a:pt x="506" y="110"/>
                    </a:cubicBezTo>
                    <a:close/>
                    <a:moveTo>
                      <a:pt x="441" y="105"/>
                    </a:moveTo>
                    <a:cubicBezTo>
                      <a:pt x="439" y="103"/>
                      <a:pt x="438" y="101"/>
                      <a:pt x="437" y="100"/>
                    </a:cubicBezTo>
                    <a:cubicBezTo>
                      <a:pt x="443" y="97"/>
                      <a:pt x="443" y="97"/>
                      <a:pt x="443" y="97"/>
                    </a:cubicBezTo>
                    <a:cubicBezTo>
                      <a:pt x="443" y="99"/>
                      <a:pt x="444" y="100"/>
                      <a:pt x="445" y="102"/>
                    </a:cubicBezTo>
                    <a:lnTo>
                      <a:pt x="441" y="105"/>
                    </a:lnTo>
                    <a:close/>
                    <a:moveTo>
                      <a:pt x="216" y="105"/>
                    </a:moveTo>
                    <a:cubicBezTo>
                      <a:pt x="213" y="105"/>
                      <a:pt x="211" y="103"/>
                      <a:pt x="211" y="99"/>
                    </a:cubicBezTo>
                    <a:cubicBezTo>
                      <a:pt x="211" y="98"/>
                      <a:pt x="211" y="97"/>
                      <a:pt x="211" y="97"/>
                    </a:cubicBezTo>
                    <a:cubicBezTo>
                      <a:pt x="217" y="97"/>
                      <a:pt x="217" y="97"/>
                      <a:pt x="217" y="97"/>
                    </a:cubicBezTo>
                    <a:cubicBezTo>
                      <a:pt x="217" y="98"/>
                      <a:pt x="217" y="98"/>
                      <a:pt x="217" y="99"/>
                    </a:cubicBezTo>
                    <a:cubicBezTo>
                      <a:pt x="217" y="100"/>
                      <a:pt x="217" y="100"/>
                      <a:pt x="217" y="100"/>
                    </a:cubicBezTo>
                    <a:cubicBezTo>
                      <a:pt x="217" y="99"/>
                      <a:pt x="216" y="99"/>
                      <a:pt x="215" y="99"/>
                    </a:cubicBezTo>
                    <a:cubicBezTo>
                      <a:pt x="216" y="105"/>
                      <a:pt x="216" y="105"/>
                      <a:pt x="216" y="105"/>
                    </a:cubicBezTo>
                    <a:cubicBezTo>
                      <a:pt x="216" y="105"/>
                      <a:pt x="216" y="105"/>
                      <a:pt x="216" y="105"/>
                    </a:cubicBezTo>
                    <a:close/>
                    <a:moveTo>
                      <a:pt x="232" y="104"/>
                    </a:moveTo>
                    <a:cubicBezTo>
                      <a:pt x="232" y="104"/>
                      <a:pt x="232" y="104"/>
                      <a:pt x="232" y="104"/>
                    </a:cubicBezTo>
                    <a:cubicBezTo>
                      <a:pt x="231" y="104"/>
                      <a:pt x="230" y="104"/>
                      <a:pt x="228" y="104"/>
                    </a:cubicBezTo>
                    <a:cubicBezTo>
                      <a:pt x="227" y="104"/>
                      <a:pt x="227" y="104"/>
                      <a:pt x="227" y="104"/>
                    </a:cubicBezTo>
                    <a:cubicBezTo>
                      <a:pt x="227" y="98"/>
                      <a:pt x="227" y="98"/>
                      <a:pt x="227" y="98"/>
                    </a:cubicBezTo>
                    <a:cubicBezTo>
                      <a:pt x="228" y="98"/>
                      <a:pt x="228" y="98"/>
                      <a:pt x="228" y="98"/>
                    </a:cubicBezTo>
                    <a:cubicBezTo>
                      <a:pt x="230" y="98"/>
                      <a:pt x="232" y="98"/>
                      <a:pt x="233" y="98"/>
                    </a:cubicBezTo>
                    <a:cubicBezTo>
                      <a:pt x="234" y="98"/>
                      <a:pt x="234" y="98"/>
                      <a:pt x="234" y="98"/>
                    </a:cubicBezTo>
                    <a:lnTo>
                      <a:pt x="232" y="104"/>
                    </a:lnTo>
                    <a:close/>
                    <a:moveTo>
                      <a:pt x="169" y="100"/>
                    </a:moveTo>
                    <a:cubicBezTo>
                      <a:pt x="168" y="94"/>
                      <a:pt x="168" y="94"/>
                      <a:pt x="168" y="94"/>
                    </a:cubicBezTo>
                    <a:cubicBezTo>
                      <a:pt x="174" y="93"/>
                      <a:pt x="174" y="93"/>
                      <a:pt x="174" y="93"/>
                    </a:cubicBezTo>
                    <a:cubicBezTo>
                      <a:pt x="175" y="99"/>
                      <a:pt x="175" y="99"/>
                      <a:pt x="175" y="99"/>
                    </a:cubicBezTo>
                    <a:lnTo>
                      <a:pt x="169" y="100"/>
                    </a:lnTo>
                    <a:close/>
                    <a:moveTo>
                      <a:pt x="243" y="98"/>
                    </a:moveTo>
                    <a:cubicBezTo>
                      <a:pt x="240" y="93"/>
                      <a:pt x="240" y="93"/>
                      <a:pt x="240" y="93"/>
                    </a:cubicBezTo>
                    <a:cubicBezTo>
                      <a:pt x="240" y="93"/>
                      <a:pt x="240" y="93"/>
                      <a:pt x="240" y="93"/>
                    </a:cubicBezTo>
                    <a:cubicBezTo>
                      <a:pt x="240" y="93"/>
                      <a:pt x="240" y="92"/>
                      <a:pt x="240" y="92"/>
                    </a:cubicBezTo>
                    <a:cubicBezTo>
                      <a:pt x="240" y="91"/>
                      <a:pt x="241" y="90"/>
                      <a:pt x="241" y="89"/>
                    </a:cubicBezTo>
                    <a:cubicBezTo>
                      <a:pt x="246" y="91"/>
                      <a:pt x="246" y="91"/>
                      <a:pt x="246" y="91"/>
                    </a:cubicBezTo>
                    <a:cubicBezTo>
                      <a:pt x="246" y="92"/>
                      <a:pt x="246" y="92"/>
                      <a:pt x="246" y="93"/>
                    </a:cubicBezTo>
                    <a:cubicBezTo>
                      <a:pt x="246" y="94"/>
                      <a:pt x="245" y="96"/>
                      <a:pt x="244" y="97"/>
                    </a:cubicBezTo>
                    <a:cubicBezTo>
                      <a:pt x="244" y="97"/>
                      <a:pt x="243" y="98"/>
                      <a:pt x="243" y="98"/>
                    </a:cubicBezTo>
                    <a:close/>
                    <a:moveTo>
                      <a:pt x="435" y="89"/>
                    </a:moveTo>
                    <a:cubicBezTo>
                      <a:pt x="434" y="88"/>
                      <a:pt x="432" y="87"/>
                      <a:pt x="431" y="86"/>
                    </a:cubicBezTo>
                    <a:cubicBezTo>
                      <a:pt x="434" y="81"/>
                      <a:pt x="434" y="81"/>
                      <a:pt x="434" y="81"/>
                    </a:cubicBezTo>
                    <a:cubicBezTo>
                      <a:pt x="436" y="82"/>
                      <a:pt x="438" y="84"/>
                      <a:pt x="439" y="86"/>
                    </a:cubicBezTo>
                    <a:lnTo>
                      <a:pt x="435" y="89"/>
                    </a:lnTo>
                    <a:close/>
                    <a:moveTo>
                      <a:pt x="254" y="87"/>
                    </a:moveTo>
                    <a:cubicBezTo>
                      <a:pt x="252" y="81"/>
                      <a:pt x="252" y="81"/>
                      <a:pt x="252" y="81"/>
                    </a:cubicBezTo>
                    <a:cubicBezTo>
                      <a:pt x="253" y="81"/>
                      <a:pt x="254" y="80"/>
                      <a:pt x="256" y="79"/>
                    </a:cubicBezTo>
                    <a:cubicBezTo>
                      <a:pt x="260" y="83"/>
                      <a:pt x="260" y="83"/>
                      <a:pt x="260" y="83"/>
                    </a:cubicBezTo>
                    <a:cubicBezTo>
                      <a:pt x="257" y="85"/>
                      <a:pt x="256" y="86"/>
                      <a:pt x="254" y="87"/>
                    </a:cubicBezTo>
                    <a:close/>
                    <a:moveTo>
                      <a:pt x="218" y="85"/>
                    </a:moveTo>
                    <a:cubicBezTo>
                      <a:pt x="212" y="85"/>
                      <a:pt x="212" y="85"/>
                      <a:pt x="212" y="85"/>
                    </a:cubicBezTo>
                    <a:cubicBezTo>
                      <a:pt x="212" y="79"/>
                      <a:pt x="212" y="79"/>
                      <a:pt x="212" y="79"/>
                    </a:cubicBezTo>
                    <a:cubicBezTo>
                      <a:pt x="218" y="79"/>
                      <a:pt x="218" y="79"/>
                      <a:pt x="218" y="79"/>
                    </a:cubicBezTo>
                    <a:lnTo>
                      <a:pt x="218" y="85"/>
                    </a:lnTo>
                    <a:close/>
                    <a:moveTo>
                      <a:pt x="174" y="83"/>
                    </a:moveTo>
                    <a:cubicBezTo>
                      <a:pt x="168" y="81"/>
                      <a:pt x="168" y="81"/>
                      <a:pt x="168" y="81"/>
                    </a:cubicBezTo>
                    <a:cubicBezTo>
                      <a:pt x="169" y="79"/>
                      <a:pt x="169" y="78"/>
                      <a:pt x="170" y="76"/>
                    </a:cubicBezTo>
                    <a:cubicBezTo>
                      <a:pt x="171" y="76"/>
                      <a:pt x="171" y="75"/>
                      <a:pt x="171" y="75"/>
                    </a:cubicBezTo>
                    <a:cubicBezTo>
                      <a:pt x="176" y="78"/>
                      <a:pt x="176" y="78"/>
                      <a:pt x="176" y="78"/>
                    </a:cubicBezTo>
                    <a:cubicBezTo>
                      <a:pt x="176" y="79"/>
                      <a:pt x="176" y="79"/>
                      <a:pt x="175" y="79"/>
                    </a:cubicBezTo>
                    <a:cubicBezTo>
                      <a:pt x="175" y="80"/>
                      <a:pt x="174" y="81"/>
                      <a:pt x="174" y="83"/>
                    </a:cubicBezTo>
                    <a:close/>
                    <a:moveTo>
                      <a:pt x="294" y="79"/>
                    </a:moveTo>
                    <a:cubicBezTo>
                      <a:pt x="290" y="75"/>
                      <a:pt x="290" y="75"/>
                      <a:pt x="290" y="75"/>
                    </a:cubicBezTo>
                    <a:cubicBezTo>
                      <a:pt x="291" y="74"/>
                      <a:pt x="292" y="72"/>
                      <a:pt x="293" y="71"/>
                    </a:cubicBezTo>
                    <a:cubicBezTo>
                      <a:pt x="298" y="74"/>
                      <a:pt x="298" y="74"/>
                      <a:pt x="298" y="74"/>
                    </a:cubicBezTo>
                    <a:cubicBezTo>
                      <a:pt x="297" y="76"/>
                      <a:pt x="295" y="78"/>
                      <a:pt x="294" y="79"/>
                    </a:cubicBezTo>
                    <a:close/>
                    <a:moveTo>
                      <a:pt x="281" y="79"/>
                    </a:moveTo>
                    <a:cubicBezTo>
                      <a:pt x="280" y="78"/>
                      <a:pt x="279" y="76"/>
                      <a:pt x="278" y="74"/>
                    </a:cubicBezTo>
                    <a:cubicBezTo>
                      <a:pt x="278" y="73"/>
                      <a:pt x="278" y="73"/>
                      <a:pt x="278" y="73"/>
                    </a:cubicBezTo>
                    <a:cubicBezTo>
                      <a:pt x="283" y="71"/>
                      <a:pt x="283" y="71"/>
                      <a:pt x="283" y="71"/>
                    </a:cubicBezTo>
                    <a:cubicBezTo>
                      <a:pt x="284" y="72"/>
                      <a:pt x="284" y="72"/>
                      <a:pt x="284" y="72"/>
                    </a:cubicBezTo>
                    <a:cubicBezTo>
                      <a:pt x="284" y="73"/>
                      <a:pt x="285" y="75"/>
                      <a:pt x="286" y="76"/>
                    </a:cubicBezTo>
                    <a:lnTo>
                      <a:pt x="281" y="79"/>
                    </a:lnTo>
                    <a:close/>
                    <a:moveTo>
                      <a:pt x="422" y="76"/>
                    </a:moveTo>
                    <a:cubicBezTo>
                      <a:pt x="422" y="75"/>
                      <a:pt x="422" y="74"/>
                      <a:pt x="422" y="73"/>
                    </a:cubicBezTo>
                    <a:cubicBezTo>
                      <a:pt x="422" y="71"/>
                      <a:pt x="422" y="70"/>
                      <a:pt x="423" y="68"/>
                    </a:cubicBezTo>
                    <a:cubicBezTo>
                      <a:pt x="428" y="70"/>
                      <a:pt x="428" y="70"/>
                      <a:pt x="428" y="70"/>
                    </a:cubicBezTo>
                    <a:cubicBezTo>
                      <a:pt x="428" y="71"/>
                      <a:pt x="428" y="72"/>
                      <a:pt x="428" y="73"/>
                    </a:cubicBezTo>
                    <a:cubicBezTo>
                      <a:pt x="428" y="73"/>
                      <a:pt x="428" y="74"/>
                      <a:pt x="428" y="74"/>
                    </a:cubicBezTo>
                    <a:lnTo>
                      <a:pt x="422" y="76"/>
                    </a:lnTo>
                    <a:close/>
                    <a:moveTo>
                      <a:pt x="435" y="75"/>
                    </a:moveTo>
                    <a:cubicBezTo>
                      <a:pt x="435" y="73"/>
                      <a:pt x="435" y="73"/>
                      <a:pt x="435" y="73"/>
                    </a:cubicBezTo>
                    <a:cubicBezTo>
                      <a:pt x="435" y="70"/>
                      <a:pt x="435" y="70"/>
                      <a:pt x="435" y="70"/>
                    </a:cubicBezTo>
                    <a:cubicBezTo>
                      <a:pt x="435" y="70"/>
                      <a:pt x="435" y="69"/>
                      <a:pt x="435" y="69"/>
                    </a:cubicBezTo>
                    <a:cubicBezTo>
                      <a:pt x="441" y="68"/>
                      <a:pt x="441" y="68"/>
                      <a:pt x="441" y="68"/>
                    </a:cubicBezTo>
                    <a:cubicBezTo>
                      <a:pt x="441" y="69"/>
                      <a:pt x="441" y="69"/>
                      <a:pt x="441" y="69"/>
                    </a:cubicBezTo>
                    <a:cubicBezTo>
                      <a:pt x="441" y="72"/>
                      <a:pt x="439" y="74"/>
                      <a:pt x="436" y="75"/>
                    </a:cubicBezTo>
                    <a:cubicBezTo>
                      <a:pt x="436" y="75"/>
                      <a:pt x="435" y="75"/>
                      <a:pt x="435" y="75"/>
                    </a:cubicBezTo>
                    <a:close/>
                    <a:moveTo>
                      <a:pt x="268" y="75"/>
                    </a:moveTo>
                    <a:cubicBezTo>
                      <a:pt x="265" y="71"/>
                      <a:pt x="265" y="71"/>
                      <a:pt x="265" y="71"/>
                    </a:cubicBezTo>
                    <a:cubicBezTo>
                      <a:pt x="267" y="69"/>
                      <a:pt x="268" y="68"/>
                      <a:pt x="270" y="67"/>
                    </a:cubicBezTo>
                    <a:cubicBezTo>
                      <a:pt x="273" y="72"/>
                      <a:pt x="273" y="72"/>
                      <a:pt x="273" y="72"/>
                    </a:cubicBezTo>
                    <a:cubicBezTo>
                      <a:pt x="272" y="73"/>
                      <a:pt x="270" y="74"/>
                      <a:pt x="268" y="75"/>
                    </a:cubicBezTo>
                    <a:close/>
                    <a:moveTo>
                      <a:pt x="185" y="74"/>
                    </a:moveTo>
                    <a:cubicBezTo>
                      <a:pt x="183" y="69"/>
                      <a:pt x="183" y="69"/>
                      <a:pt x="183" y="69"/>
                    </a:cubicBezTo>
                    <a:cubicBezTo>
                      <a:pt x="183" y="69"/>
                      <a:pt x="183" y="69"/>
                      <a:pt x="183" y="69"/>
                    </a:cubicBezTo>
                    <a:cubicBezTo>
                      <a:pt x="184" y="68"/>
                      <a:pt x="184" y="67"/>
                      <a:pt x="184" y="66"/>
                    </a:cubicBezTo>
                    <a:cubicBezTo>
                      <a:pt x="190" y="68"/>
                      <a:pt x="190" y="68"/>
                      <a:pt x="190" y="68"/>
                    </a:cubicBezTo>
                    <a:cubicBezTo>
                      <a:pt x="189" y="69"/>
                      <a:pt x="189" y="70"/>
                      <a:pt x="189" y="71"/>
                    </a:cubicBezTo>
                    <a:cubicBezTo>
                      <a:pt x="188" y="72"/>
                      <a:pt x="187" y="74"/>
                      <a:pt x="185" y="74"/>
                    </a:cubicBezTo>
                    <a:close/>
                    <a:moveTo>
                      <a:pt x="212" y="69"/>
                    </a:moveTo>
                    <a:cubicBezTo>
                      <a:pt x="211" y="69"/>
                      <a:pt x="211" y="69"/>
                      <a:pt x="210" y="68"/>
                    </a:cubicBezTo>
                    <a:cubicBezTo>
                      <a:pt x="210" y="67"/>
                      <a:pt x="209" y="67"/>
                      <a:pt x="208" y="66"/>
                    </a:cubicBezTo>
                    <a:cubicBezTo>
                      <a:pt x="208" y="66"/>
                      <a:pt x="208" y="65"/>
                      <a:pt x="208" y="65"/>
                    </a:cubicBezTo>
                    <a:cubicBezTo>
                      <a:pt x="212" y="62"/>
                      <a:pt x="212" y="62"/>
                      <a:pt x="212" y="62"/>
                    </a:cubicBezTo>
                    <a:cubicBezTo>
                      <a:pt x="213" y="62"/>
                      <a:pt x="213" y="62"/>
                      <a:pt x="213" y="62"/>
                    </a:cubicBezTo>
                    <a:cubicBezTo>
                      <a:pt x="213" y="63"/>
                      <a:pt x="214" y="63"/>
                      <a:pt x="214" y="64"/>
                    </a:cubicBezTo>
                    <a:cubicBezTo>
                      <a:pt x="215" y="64"/>
                      <a:pt x="216" y="65"/>
                      <a:pt x="217" y="66"/>
                    </a:cubicBezTo>
                    <a:lnTo>
                      <a:pt x="212" y="69"/>
                    </a:lnTo>
                    <a:close/>
                    <a:moveTo>
                      <a:pt x="314" y="68"/>
                    </a:moveTo>
                    <a:cubicBezTo>
                      <a:pt x="312" y="62"/>
                      <a:pt x="312" y="62"/>
                      <a:pt x="312" y="62"/>
                    </a:cubicBezTo>
                    <a:cubicBezTo>
                      <a:pt x="312" y="63"/>
                      <a:pt x="312" y="63"/>
                      <a:pt x="312" y="63"/>
                    </a:cubicBezTo>
                    <a:cubicBezTo>
                      <a:pt x="313" y="62"/>
                      <a:pt x="313" y="62"/>
                      <a:pt x="313" y="62"/>
                    </a:cubicBezTo>
                    <a:cubicBezTo>
                      <a:pt x="315" y="60"/>
                      <a:pt x="316" y="59"/>
                      <a:pt x="317" y="59"/>
                    </a:cubicBezTo>
                    <a:cubicBezTo>
                      <a:pt x="319" y="65"/>
                      <a:pt x="319" y="65"/>
                      <a:pt x="319" y="65"/>
                    </a:cubicBezTo>
                    <a:cubicBezTo>
                      <a:pt x="319" y="65"/>
                      <a:pt x="318" y="66"/>
                      <a:pt x="317" y="66"/>
                    </a:cubicBezTo>
                    <a:cubicBezTo>
                      <a:pt x="316" y="67"/>
                      <a:pt x="316" y="67"/>
                      <a:pt x="316" y="67"/>
                    </a:cubicBezTo>
                    <a:cubicBezTo>
                      <a:pt x="315" y="68"/>
                      <a:pt x="315" y="68"/>
                      <a:pt x="314" y="68"/>
                    </a:cubicBezTo>
                    <a:close/>
                    <a:moveTo>
                      <a:pt x="331" y="65"/>
                    </a:moveTo>
                    <a:cubicBezTo>
                      <a:pt x="328" y="60"/>
                      <a:pt x="328" y="60"/>
                      <a:pt x="328" y="60"/>
                    </a:cubicBezTo>
                    <a:cubicBezTo>
                      <a:pt x="328" y="59"/>
                      <a:pt x="329" y="59"/>
                      <a:pt x="329" y="59"/>
                    </a:cubicBezTo>
                    <a:cubicBezTo>
                      <a:pt x="330" y="58"/>
                      <a:pt x="332" y="57"/>
                      <a:pt x="333" y="56"/>
                    </a:cubicBezTo>
                    <a:cubicBezTo>
                      <a:pt x="335" y="62"/>
                      <a:pt x="335" y="62"/>
                      <a:pt x="335" y="62"/>
                    </a:cubicBezTo>
                    <a:cubicBezTo>
                      <a:pt x="335" y="62"/>
                      <a:pt x="334" y="63"/>
                      <a:pt x="333" y="63"/>
                    </a:cubicBezTo>
                    <a:cubicBezTo>
                      <a:pt x="332" y="64"/>
                      <a:pt x="332" y="64"/>
                      <a:pt x="331" y="65"/>
                    </a:cubicBezTo>
                    <a:close/>
                    <a:moveTo>
                      <a:pt x="305" y="64"/>
                    </a:moveTo>
                    <a:cubicBezTo>
                      <a:pt x="300" y="61"/>
                      <a:pt x="300" y="61"/>
                      <a:pt x="300" y="61"/>
                    </a:cubicBezTo>
                    <a:cubicBezTo>
                      <a:pt x="301" y="59"/>
                      <a:pt x="303" y="57"/>
                      <a:pt x="304" y="56"/>
                    </a:cubicBezTo>
                    <a:cubicBezTo>
                      <a:pt x="307" y="61"/>
                      <a:pt x="307" y="61"/>
                      <a:pt x="307" y="61"/>
                    </a:cubicBezTo>
                    <a:cubicBezTo>
                      <a:pt x="307" y="61"/>
                      <a:pt x="306" y="62"/>
                      <a:pt x="305" y="64"/>
                    </a:cubicBezTo>
                    <a:close/>
                    <a:moveTo>
                      <a:pt x="192" y="58"/>
                    </a:moveTo>
                    <a:cubicBezTo>
                      <a:pt x="189" y="54"/>
                      <a:pt x="189" y="54"/>
                      <a:pt x="189" y="54"/>
                    </a:cubicBezTo>
                    <a:cubicBezTo>
                      <a:pt x="191" y="52"/>
                      <a:pt x="194" y="52"/>
                      <a:pt x="196" y="53"/>
                    </a:cubicBezTo>
                    <a:cubicBezTo>
                      <a:pt x="196" y="58"/>
                      <a:pt x="196" y="58"/>
                      <a:pt x="196" y="58"/>
                    </a:cubicBezTo>
                    <a:cubicBezTo>
                      <a:pt x="195" y="58"/>
                      <a:pt x="194" y="58"/>
                      <a:pt x="193" y="58"/>
                    </a:cubicBezTo>
                    <a:cubicBezTo>
                      <a:pt x="193" y="58"/>
                      <a:pt x="192" y="58"/>
                      <a:pt x="192" y="58"/>
                    </a:cubicBezTo>
                    <a:close/>
                    <a:moveTo>
                      <a:pt x="438" y="57"/>
                    </a:moveTo>
                    <a:cubicBezTo>
                      <a:pt x="432" y="57"/>
                      <a:pt x="432" y="57"/>
                      <a:pt x="432" y="57"/>
                    </a:cubicBezTo>
                    <a:cubicBezTo>
                      <a:pt x="432" y="56"/>
                      <a:pt x="432" y="56"/>
                      <a:pt x="432" y="56"/>
                    </a:cubicBezTo>
                    <a:cubicBezTo>
                      <a:pt x="433" y="55"/>
                      <a:pt x="433" y="54"/>
                      <a:pt x="433" y="53"/>
                    </a:cubicBezTo>
                    <a:cubicBezTo>
                      <a:pt x="433" y="52"/>
                      <a:pt x="433" y="52"/>
                      <a:pt x="433" y="51"/>
                    </a:cubicBezTo>
                    <a:cubicBezTo>
                      <a:pt x="438" y="51"/>
                      <a:pt x="438" y="51"/>
                      <a:pt x="438" y="51"/>
                    </a:cubicBezTo>
                    <a:cubicBezTo>
                      <a:pt x="438" y="52"/>
                      <a:pt x="438" y="52"/>
                      <a:pt x="438" y="53"/>
                    </a:cubicBezTo>
                    <a:cubicBezTo>
                      <a:pt x="438" y="54"/>
                      <a:pt x="438" y="56"/>
                      <a:pt x="438" y="57"/>
                    </a:cubicBezTo>
                    <a:close/>
                    <a:moveTo>
                      <a:pt x="209" y="56"/>
                    </a:moveTo>
                    <a:cubicBezTo>
                      <a:pt x="205" y="51"/>
                      <a:pt x="205" y="51"/>
                      <a:pt x="205" y="51"/>
                    </a:cubicBezTo>
                    <a:cubicBezTo>
                      <a:pt x="207" y="50"/>
                      <a:pt x="208" y="49"/>
                      <a:pt x="210" y="49"/>
                    </a:cubicBezTo>
                    <a:cubicBezTo>
                      <a:pt x="210" y="49"/>
                      <a:pt x="210" y="49"/>
                      <a:pt x="210" y="49"/>
                    </a:cubicBezTo>
                    <a:cubicBezTo>
                      <a:pt x="211" y="49"/>
                      <a:pt x="213" y="50"/>
                      <a:pt x="214" y="52"/>
                    </a:cubicBezTo>
                    <a:cubicBezTo>
                      <a:pt x="210" y="55"/>
                      <a:pt x="210" y="55"/>
                      <a:pt x="210" y="55"/>
                    </a:cubicBezTo>
                    <a:cubicBezTo>
                      <a:pt x="210" y="55"/>
                      <a:pt x="210" y="55"/>
                      <a:pt x="209" y="56"/>
                    </a:cubicBezTo>
                    <a:close/>
                    <a:moveTo>
                      <a:pt x="340" y="54"/>
                    </a:moveTo>
                    <a:cubicBezTo>
                      <a:pt x="340" y="54"/>
                      <a:pt x="339" y="53"/>
                      <a:pt x="339" y="53"/>
                    </a:cubicBezTo>
                    <a:cubicBezTo>
                      <a:pt x="338" y="52"/>
                      <a:pt x="337" y="51"/>
                      <a:pt x="336" y="50"/>
                    </a:cubicBezTo>
                    <a:cubicBezTo>
                      <a:pt x="341" y="46"/>
                      <a:pt x="341" y="46"/>
                      <a:pt x="341" y="46"/>
                    </a:cubicBezTo>
                    <a:cubicBezTo>
                      <a:pt x="342" y="47"/>
                      <a:pt x="342" y="48"/>
                      <a:pt x="343" y="49"/>
                    </a:cubicBezTo>
                    <a:cubicBezTo>
                      <a:pt x="344" y="50"/>
                      <a:pt x="345" y="51"/>
                      <a:pt x="345" y="52"/>
                    </a:cubicBezTo>
                    <a:lnTo>
                      <a:pt x="340" y="54"/>
                    </a:lnTo>
                    <a:close/>
                    <a:moveTo>
                      <a:pt x="426" y="50"/>
                    </a:moveTo>
                    <a:cubicBezTo>
                      <a:pt x="423" y="50"/>
                      <a:pt x="421" y="49"/>
                      <a:pt x="419" y="45"/>
                    </a:cubicBezTo>
                    <a:cubicBezTo>
                      <a:pt x="425" y="43"/>
                      <a:pt x="425" y="43"/>
                      <a:pt x="425" y="43"/>
                    </a:cubicBezTo>
                    <a:cubicBezTo>
                      <a:pt x="425" y="44"/>
                      <a:pt x="426" y="44"/>
                      <a:pt x="426" y="45"/>
                    </a:cubicBezTo>
                    <a:cubicBezTo>
                      <a:pt x="427" y="50"/>
                      <a:pt x="427" y="50"/>
                      <a:pt x="427" y="50"/>
                    </a:cubicBezTo>
                    <a:cubicBezTo>
                      <a:pt x="426" y="50"/>
                      <a:pt x="426" y="50"/>
                      <a:pt x="426" y="50"/>
                    </a:cubicBezTo>
                    <a:close/>
                    <a:moveTo>
                      <a:pt x="340" y="41"/>
                    </a:moveTo>
                    <a:cubicBezTo>
                      <a:pt x="337" y="36"/>
                      <a:pt x="337" y="36"/>
                      <a:pt x="337" y="36"/>
                    </a:cubicBezTo>
                    <a:cubicBezTo>
                      <a:pt x="338" y="35"/>
                      <a:pt x="339" y="35"/>
                      <a:pt x="340" y="35"/>
                    </a:cubicBezTo>
                    <a:cubicBezTo>
                      <a:pt x="340" y="35"/>
                      <a:pt x="341" y="35"/>
                      <a:pt x="341" y="35"/>
                    </a:cubicBezTo>
                    <a:cubicBezTo>
                      <a:pt x="340" y="35"/>
                      <a:pt x="340" y="36"/>
                      <a:pt x="340" y="36"/>
                    </a:cubicBezTo>
                    <a:cubicBezTo>
                      <a:pt x="345" y="35"/>
                      <a:pt x="345" y="35"/>
                      <a:pt x="345" y="35"/>
                    </a:cubicBezTo>
                    <a:cubicBezTo>
                      <a:pt x="345" y="36"/>
                      <a:pt x="346" y="36"/>
                      <a:pt x="346" y="36"/>
                    </a:cubicBezTo>
                    <a:cubicBezTo>
                      <a:pt x="345" y="40"/>
                      <a:pt x="342" y="41"/>
                      <a:pt x="341" y="41"/>
                    </a:cubicBezTo>
                    <a:cubicBezTo>
                      <a:pt x="341" y="41"/>
                      <a:pt x="340" y="41"/>
                      <a:pt x="340" y="41"/>
                    </a:cubicBezTo>
                    <a:close/>
                    <a:moveTo>
                      <a:pt x="416" y="38"/>
                    </a:moveTo>
                    <a:cubicBezTo>
                      <a:pt x="416" y="38"/>
                      <a:pt x="416" y="38"/>
                      <a:pt x="415" y="38"/>
                    </a:cubicBezTo>
                    <a:cubicBezTo>
                      <a:pt x="412" y="38"/>
                      <a:pt x="410" y="36"/>
                      <a:pt x="410" y="32"/>
                    </a:cubicBezTo>
                    <a:cubicBezTo>
                      <a:pt x="415" y="32"/>
                      <a:pt x="415" y="32"/>
                      <a:pt x="415" y="32"/>
                    </a:cubicBezTo>
                    <a:cubicBezTo>
                      <a:pt x="415" y="32"/>
                      <a:pt x="415" y="32"/>
                      <a:pt x="415" y="32"/>
                    </a:cubicBezTo>
                    <a:cubicBezTo>
                      <a:pt x="416" y="32"/>
                      <a:pt x="417" y="32"/>
                      <a:pt x="417" y="32"/>
                    </a:cubicBezTo>
                    <a:lnTo>
                      <a:pt x="416" y="38"/>
                    </a:lnTo>
                    <a:close/>
                    <a:moveTo>
                      <a:pt x="415" y="32"/>
                    </a:moveTo>
                    <a:cubicBezTo>
                      <a:pt x="415" y="32"/>
                      <a:pt x="415" y="32"/>
                      <a:pt x="415" y="32"/>
                    </a:cubicBezTo>
                    <a:close/>
                    <a:moveTo>
                      <a:pt x="343" y="25"/>
                    </a:moveTo>
                    <a:cubicBezTo>
                      <a:pt x="337" y="23"/>
                      <a:pt x="337" y="23"/>
                      <a:pt x="337" y="23"/>
                    </a:cubicBezTo>
                    <a:cubicBezTo>
                      <a:pt x="338" y="21"/>
                      <a:pt x="340" y="19"/>
                      <a:pt x="342" y="18"/>
                    </a:cubicBezTo>
                    <a:cubicBezTo>
                      <a:pt x="346" y="22"/>
                      <a:pt x="346" y="22"/>
                      <a:pt x="346" y="22"/>
                    </a:cubicBezTo>
                    <a:cubicBezTo>
                      <a:pt x="344" y="23"/>
                      <a:pt x="343" y="24"/>
                      <a:pt x="343" y="25"/>
                    </a:cubicBezTo>
                    <a:close/>
                    <a:moveTo>
                      <a:pt x="413" y="22"/>
                    </a:moveTo>
                    <a:cubicBezTo>
                      <a:pt x="413" y="22"/>
                      <a:pt x="412" y="21"/>
                      <a:pt x="411" y="20"/>
                    </a:cubicBezTo>
                    <a:cubicBezTo>
                      <a:pt x="410" y="20"/>
                      <a:pt x="410" y="20"/>
                      <a:pt x="410" y="20"/>
                    </a:cubicBezTo>
                    <a:cubicBezTo>
                      <a:pt x="410" y="20"/>
                      <a:pt x="410" y="19"/>
                      <a:pt x="409" y="19"/>
                    </a:cubicBezTo>
                    <a:cubicBezTo>
                      <a:pt x="413" y="15"/>
                      <a:pt x="413" y="15"/>
                      <a:pt x="413" y="15"/>
                    </a:cubicBezTo>
                    <a:cubicBezTo>
                      <a:pt x="414" y="16"/>
                      <a:pt x="414" y="16"/>
                      <a:pt x="414" y="16"/>
                    </a:cubicBezTo>
                    <a:cubicBezTo>
                      <a:pt x="416" y="17"/>
                      <a:pt x="417" y="18"/>
                      <a:pt x="418" y="20"/>
                    </a:cubicBezTo>
                    <a:lnTo>
                      <a:pt x="413" y="22"/>
                    </a:lnTo>
                    <a:close/>
                    <a:moveTo>
                      <a:pt x="355" y="18"/>
                    </a:moveTo>
                    <a:cubicBezTo>
                      <a:pt x="354" y="12"/>
                      <a:pt x="354" y="12"/>
                      <a:pt x="354" y="12"/>
                    </a:cubicBezTo>
                    <a:cubicBezTo>
                      <a:pt x="356" y="11"/>
                      <a:pt x="358" y="11"/>
                      <a:pt x="360" y="11"/>
                    </a:cubicBezTo>
                    <a:cubicBezTo>
                      <a:pt x="360" y="17"/>
                      <a:pt x="360" y="17"/>
                      <a:pt x="360" y="17"/>
                    </a:cubicBezTo>
                    <a:cubicBezTo>
                      <a:pt x="358" y="17"/>
                      <a:pt x="357" y="17"/>
                      <a:pt x="355" y="18"/>
                    </a:cubicBezTo>
                    <a:close/>
                    <a:moveTo>
                      <a:pt x="373" y="16"/>
                    </a:moveTo>
                    <a:cubicBezTo>
                      <a:pt x="371" y="10"/>
                      <a:pt x="371" y="10"/>
                      <a:pt x="371" y="10"/>
                    </a:cubicBezTo>
                    <a:cubicBezTo>
                      <a:pt x="372" y="10"/>
                      <a:pt x="373" y="9"/>
                      <a:pt x="373" y="8"/>
                    </a:cubicBezTo>
                    <a:cubicBezTo>
                      <a:pt x="379" y="11"/>
                      <a:pt x="379" y="11"/>
                      <a:pt x="379" y="11"/>
                    </a:cubicBezTo>
                    <a:cubicBezTo>
                      <a:pt x="377" y="13"/>
                      <a:pt x="375" y="15"/>
                      <a:pt x="373" y="16"/>
                    </a:cubicBezTo>
                    <a:close/>
                    <a:moveTo>
                      <a:pt x="402" y="9"/>
                    </a:moveTo>
                    <a:cubicBezTo>
                      <a:pt x="399" y="5"/>
                      <a:pt x="399" y="5"/>
                      <a:pt x="399" y="5"/>
                    </a:cubicBezTo>
                    <a:cubicBezTo>
                      <a:pt x="399" y="5"/>
                      <a:pt x="399" y="5"/>
                      <a:pt x="399" y="5"/>
                    </a:cubicBezTo>
                    <a:cubicBezTo>
                      <a:pt x="403" y="1"/>
                      <a:pt x="403" y="1"/>
                      <a:pt x="403" y="1"/>
                    </a:cubicBezTo>
                    <a:cubicBezTo>
                      <a:pt x="404" y="1"/>
                      <a:pt x="404" y="2"/>
                      <a:pt x="404" y="2"/>
                    </a:cubicBezTo>
                    <a:cubicBezTo>
                      <a:pt x="407" y="6"/>
                      <a:pt x="407" y="6"/>
                      <a:pt x="407" y="6"/>
                    </a:cubicBezTo>
                    <a:lnTo>
                      <a:pt x="402" y="9"/>
                    </a:lnTo>
                    <a:close/>
                    <a:moveTo>
                      <a:pt x="385" y="8"/>
                    </a:moveTo>
                    <a:cubicBezTo>
                      <a:pt x="385" y="2"/>
                      <a:pt x="385" y="2"/>
                      <a:pt x="385" y="2"/>
                    </a:cubicBezTo>
                    <a:cubicBezTo>
                      <a:pt x="386" y="2"/>
                      <a:pt x="386" y="2"/>
                      <a:pt x="387" y="1"/>
                    </a:cubicBezTo>
                    <a:cubicBezTo>
                      <a:pt x="388" y="1"/>
                      <a:pt x="389" y="1"/>
                      <a:pt x="389" y="0"/>
                    </a:cubicBezTo>
                    <a:cubicBezTo>
                      <a:pt x="392" y="6"/>
                      <a:pt x="392" y="6"/>
                      <a:pt x="392" y="6"/>
                    </a:cubicBezTo>
                    <a:cubicBezTo>
                      <a:pt x="391" y="6"/>
                      <a:pt x="390" y="6"/>
                      <a:pt x="389" y="7"/>
                    </a:cubicBezTo>
                    <a:cubicBezTo>
                      <a:pt x="388" y="7"/>
                      <a:pt x="386" y="8"/>
                      <a:pt x="385"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1" name="iṣļîḓe">
                <a:extLst>
                  <a:ext uri="{FF2B5EF4-FFF2-40B4-BE49-F238E27FC236}">
                    <a16:creationId xmlns:a16="http://schemas.microsoft.com/office/drawing/2014/main" xmlns="" id="{565242E8-E260-4470-9953-438B6D280BD4}"/>
                  </a:ext>
                </a:extLst>
              </p:cNvPr>
              <p:cNvSpPr/>
              <p:nvPr/>
            </p:nvSpPr>
            <p:spPr bwMode="auto">
              <a:xfrm>
                <a:off x="8048625" y="1887538"/>
                <a:ext cx="979488" cy="771525"/>
              </a:xfrm>
              <a:custGeom>
                <a:avLst/>
                <a:gdLst>
                  <a:gd name="T0" fmla="*/ 65 w 457"/>
                  <a:gd name="T1" fmla="*/ 337 h 360"/>
                  <a:gd name="T2" fmla="*/ 60 w 457"/>
                  <a:gd name="T3" fmla="*/ 319 h 360"/>
                  <a:gd name="T4" fmla="*/ 57 w 457"/>
                  <a:gd name="T5" fmla="*/ 308 h 360"/>
                  <a:gd name="T6" fmla="*/ 32 w 457"/>
                  <a:gd name="T7" fmla="*/ 299 h 360"/>
                  <a:gd name="T8" fmla="*/ 48 w 457"/>
                  <a:gd name="T9" fmla="*/ 297 h 360"/>
                  <a:gd name="T10" fmla="*/ 15 w 457"/>
                  <a:gd name="T11" fmla="*/ 286 h 360"/>
                  <a:gd name="T12" fmla="*/ 2 w 457"/>
                  <a:gd name="T13" fmla="*/ 282 h 360"/>
                  <a:gd name="T14" fmla="*/ 10 w 457"/>
                  <a:gd name="T15" fmla="*/ 260 h 360"/>
                  <a:gd name="T16" fmla="*/ 14 w 457"/>
                  <a:gd name="T17" fmla="*/ 245 h 360"/>
                  <a:gd name="T18" fmla="*/ 22 w 457"/>
                  <a:gd name="T19" fmla="*/ 231 h 360"/>
                  <a:gd name="T20" fmla="*/ 29 w 457"/>
                  <a:gd name="T21" fmla="*/ 216 h 360"/>
                  <a:gd name="T22" fmla="*/ 453 w 457"/>
                  <a:gd name="T23" fmla="*/ 221 h 360"/>
                  <a:gd name="T24" fmla="*/ 453 w 457"/>
                  <a:gd name="T25" fmla="*/ 205 h 360"/>
                  <a:gd name="T26" fmla="*/ 75 w 457"/>
                  <a:gd name="T27" fmla="*/ 194 h 360"/>
                  <a:gd name="T28" fmla="*/ 450 w 457"/>
                  <a:gd name="T29" fmla="*/ 193 h 360"/>
                  <a:gd name="T30" fmla="*/ 450 w 457"/>
                  <a:gd name="T31" fmla="*/ 193 h 360"/>
                  <a:gd name="T32" fmla="*/ 437 w 457"/>
                  <a:gd name="T33" fmla="*/ 187 h 360"/>
                  <a:gd name="T34" fmla="*/ 71 w 457"/>
                  <a:gd name="T35" fmla="*/ 182 h 360"/>
                  <a:gd name="T36" fmla="*/ 84 w 457"/>
                  <a:gd name="T37" fmla="*/ 178 h 360"/>
                  <a:gd name="T38" fmla="*/ 28 w 457"/>
                  <a:gd name="T39" fmla="*/ 170 h 360"/>
                  <a:gd name="T40" fmla="*/ 431 w 457"/>
                  <a:gd name="T41" fmla="*/ 170 h 360"/>
                  <a:gd name="T42" fmla="*/ 94 w 457"/>
                  <a:gd name="T43" fmla="*/ 160 h 360"/>
                  <a:gd name="T44" fmla="*/ 25 w 457"/>
                  <a:gd name="T45" fmla="*/ 154 h 360"/>
                  <a:gd name="T46" fmla="*/ 100 w 457"/>
                  <a:gd name="T47" fmla="*/ 153 h 360"/>
                  <a:gd name="T48" fmla="*/ 50 w 457"/>
                  <a:gd name="T49" fmla="*/ 149 h 360"/>
                  <a:gd name="T50" fmla="*/ 37 w 457"/>
                  <a:gd name="T51" fmla="*/ 147 h 360"/>
                  <a:gd name="T52" fmla="*/ 117 w 457"/>
                  <a:gd name="T53" fmla="*/ 137 h 360"/>
                  <a:gd name="T54" fmla="*/ 130 w 457"/>
                  <a:gd name="T55" fmla="*/ 139 h 360"/>
                  <a:gd name="T56" fmla="*/ 408 w 457"/>
                  <a:gd name="T57" fmla="*/ 127 h 360"/>
                  <a:gd name="T58" fmla="*/ 142 w 457"/>
                  <a:gd name="T59" fmla="*/ 121 h 360"/>
                  <a:gd name="T60" fmla="*/ 172 w 457"/>
                  <a:gd name="T61" fmla="*/ 113 h 360"/>
                  <a:gd name="T62" fmla="*/ 159 w 457"/>
                  <a:gd name="T63" fmla="*/ 108 h 360"/>
                  <a:gd name="T64" fmla="*/ 417 w 457"/>
                  <a:gd name="T65" fmla="*/ 109 h 360"/>
                  <a:gd name="T66" fmla="*/ 411 w 457"/>
                  <a:gd name="T67" fmla="*/ 108 h 360"/>
                  <a:gd name="T68" fmla="*/ 182 w 457"/>
                  <a:gd name="T69" fmla="*/ 108 h 360"/>
                  <a:gd name="T70" fmla="*/ 403 w 457"/>
                  <a:gd name="T71" fmla="*/ 91 h 360"/>
                  <a:gd name="T72" fmla="*/ 191 w 457"/>
                  <a:gd name="T73" fmla="*/ 92 h 360"/>
                  <a:gd name="T74" fmla="*/ 214 w 457"/>
                  <a:gd name="T75" fmla="*/ 84 h 360"/>
                  <a:gd name="T76" fmla="*/ 390 w 457"/>
                  <a:gd name="T77" fmla="*/ 83 h 360"/>
                  <a:gd name="T78" fmla="*/ 231 w 457"/>
                  <a:gd name="T79" fmla="*/ 80 h 360"/>
                  <a:gd name="T80" fmla="*/ 253 w 457"/>
                  <a:gd name="T81" fmla="*/ 72 h 360"/>
                  <a:gd name="T82" fmla="*/ 216 w 457"/>
                  <a:gd name="T83" fmla="*/ 70 h 360"/>
                  <a:gd name="T84" fmla="*/ 384 w 457"/>
                  <a:gd name="T85" fmla="*/ 66 h 360"/>
                  <a:gd name="T86" fmla="*/ 262 w 457"/>
                  <a:gd name="T87" fmla="*/ 67 h 360"/>
                  <a:gd name="T88" fmla="*/ 375 w 457"/>
                  <a:gd name="T89" fmla="*/ 57 h 360"/>
                  <a:gd name="T90" fmla="*/ 351 w 457"/>
                  <a:gd name="T91" fmla="*/ 52 h 360"/>
                  <a:gd name="T92" fmla="*/ 280 w 457"/>
                  <a:gd name="T93" fmla="*/ 44 h 360"/>
                  <a:gd name="T94" fmla="*/ 338 w 457"/>
                  <a:gd name="T95" fmla="*/ 45 h 360"/>
                  <a:gd name="T96" fmla="*/ 367 w 457"/>
                  <a:gd name="T97" fmla="*/ 43 h 360"/>
                  <a:gd name="T98" fmla="*/ 351 w 457"/>
                  <a:gd name="T99" fmla="*/ 39 h 360"/>
                  <a:gd name="T100" fmla="*/ 336 w 457"/>
                  <a:gd name="T101" fmla="*/ 33 h 360"/>
                  <a:gd name="T102" fmla="*/ 286 w 457"/>
                  <a:gd name="T103" fmla="*/ 29 h 360"/>
                  <a:gd name="T104" fmla="*/ 367 w 457"/>
                  <a:gd name="T105" fmla="*/ 31 h 360"/>
                  <a:gd name="T106" fmla="*/ 324 w 457"/>
                  <a:gd name="T107" fmla="*/ 24 h 360"/>
                  <a:gd name="T108" fmla="*/ 293 w 457"/>
                  <a:gd name="T109" fmla="*/ 17 h 360"/>
                  <a:gd name="T110" fmla="*/ 301 w 457"/>
                  <a:gd name="T111" fmla="*/ 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7" h="360">
                    <a:moveTo>
                      <a:pt x="69" y="360"/>
                    </a:moveTo>
                    <a:cubicBezTo>
                      <a:pt x="69" y="360"/>
                      <a:pt x="68" y="358"/>
                      <a:pt x="67" y="354"/>
                    </a:cubicBezTo>
                    <a:cubicBezTo>
                      <a:pt x="73" y="353"/>
                      <a:pt x="73" y="353"/>
                      <a:pt x="73" y="353"/>
                    </a:cubicBezTo>
                    <a:cubicBezTo>
                      <a:pt x="74" y="356"/>
                      <a:pt x="74" y="358"/>
                      <a:pt x="74" y="358"/>
                    </a:cubicBezTo>
                    <a:lnTo>
                      <a:pt x="69" y="360"/>
                    </a:lnTo>
                    <a:close/>
                    <a:moveTo>
                      <a:pt x="66" y="342"/>
                    </a:moveTo>
                    <a:cubicBezTo>
                      <a:pt x="66" y="342"/>
                      <a:pt x="66" y="341"/>
                      <a:pt x="66" y="341"/>
                    </a:cubicBezTo>
                    <a:cubicBezTo>
                      <a:pt x="66" y="339"/>
                      <a:pt x="66" y="338"/>
                      <a:pt x="65" y="337"/>
                    </a:cubicBezTo>
                    <a:cubicBezTo>
                      <a:pt x="71" y="336"/>
                      <a:pt x="71" y="336"/>
                      <a:pt x="71" y="336"/>
                    </a:cubicBezTo>
                    <a:cubicBezTo>
                      <a:pt x="71" y="337"/>
                      <a:pt x="71" y="339"/>
                      <a:pt x="71" y="341"/>
                    </a:cubicBezTo>
                    <a:cubicBezTo>
                      <a:pt x="71" y="341"/>
                      <a:pt x="71" y="342"/>
                      <a:pt x="71" y="342"/>
                    </a:cubicBezTo>
                    <a:lnTo>
                      <a:pt x="66" y="342"/>
                    </a:lnTo>
                    <a:close/>
                    <a:moveTo>
                      <a:pt x="61" y="328"/>
                    </a:moveTo>
                    <a:cubicBezTo>
                      <a:pt x="61" y="327"/>
                      <a:pt x="60" y="326"/>
                      <a:pt x="59" y="326"/>
                    </a:cubicBezTo>
                    <a:cubicBezTo>
                      <a:pt x="59" y="325"/>
                      <a:pt x="58" y="325"/>
                      <a:pt x="58" y="325"/>
                    </a:cubicBezTo>
                    <a:cubicBezTo>
                      <a:pt x="60" y="319"/>
                      <a:pt x="60" y="319"/>
                      <a:pt x="60" y="319"/>
                    </a:cubicBezTo>
                    <a:cubicBezTo>
                      <a:pt x="61" y="320"/>
                      <a:pt x="62" y="320"/>
                      <a:pt x="62" y="321"/>
                    </a:cubicBezTo>
                    <a:cubicBezTo>
                      <a:pt x="64" y="322"/>
                      <a:pt x="65" y="323"/>
                      <a:pt x="66" y="324"/>
                    </a:cubicBezTo>
                    <a:lnTo>
                      <a:pt x="61" y="328"/>
                    </a:lnTo>
                    <a:close/>
                    <a:moveTo>
                      <a:pt x="57" y="314"/>
                    </a:moveTo>
                    <a:cubicBezTo>
                      <a:pt x="51" y="313"/>
                      <a:pt x="51" y="313"/>
                      <a:pt x="51" y="313"/>
                    </a:cubicBezTo>
                    <a:cubicBezTo>
                      <a:pt x="51" y="312"/>
                      <a:pt x="51" y="311"/>
                      <a:pt x="51" y="311"/>
                    </a:cubicBezTo>
                    <a:cubicBezTo>
                      <a:pt x="51" y="310"/>
                      <a:pt x="51" y="309"/>
                      <a:pt x="51" y="308"/>
                    </a:cubicBezTo>
                    <a:cubicBezTo>
                      <a:pt x="57" y="308"/>
                      <a:pt x="57" y="308"/>
                      <a:pt x="57" y="308"/>
                    </a:cubicBezTo>
                    <a:cubicBezTo>
                      <a:pt x="57" y="308"/>
                      <a:pt x="57" y="309"/>
                      <a:pt x="57" y="311"/>
                    </a:cubicBezTo>
                    <a:cubicBezTo>
                      <a:pt x="57" y="312"/>
                      <a:pt x="57" y="313"/>
                      <a:pt x="57" y="314"/>
                    </a:cubicBezTo>
                    <a:close/>
                    <a:moveTo>
                      <a:pt x="29" y="304"/>
                    </a:moveTo>
                    <a:cubicBezTo>
                      <a:pt x="27" y="303"/>
                      <a:pt x="26" y="302"/>
                      <a:pt x="25" y="300"/>
                    </a:cubicBezTo>
                    <a:cubicBezTo>
                      <a:pt x="25" y="300"/>
                      <a:pt x="24" y="299"/>
                      <a:pt x="24" y="299"/>
                    </a:cubicBezTo>
                    <a:cubicBezTo>
                      <a:pt x="29" y="295"/>
                      <a:pt x="29" y="295"/>
                      <a:pt x="29" y="295"/>
                    </a:cubicBezTo>
                    <a:cubicBezTo>
                      <a:pt x="29" y="296"/>
                      <a:pt x="29" y="296"/>
                      <a:pt x="30" y="297"/>
                    </a:cubicBezTo>
                    <a:cubicBezTo>
                      <a:pt x="30" y="298"/>
                      <a:pt x="31" y="298"/>
                      <a:pt x="32" y="299"/>
                    </a:cubicBezTo>
                    <a:lnTo>
                      <a:pt x="29" y="304"/>
                    </a:lnTo>
                    <a:close/>
                    <a:moveTo>
                      <a:pt x="46" y="302"/>
                    </a:moveTo>
                    <a:cubicBezTo>
                      <a:pt x="45" y="302"/>
                      <a:pt x="44" y="302"/>
                      <a:pt x="43" y="302"/>
                    </a:cubicBezTo>
                    <a:cubicBezTo>
                      <a:pt x="43" y="302"/>
                      <a:pt x="43" y="302"/>
                      <a:pt x="43" y="302"/>
                    </a:cubicBezTo>
                    <a:cubicBezTo>
                      <a:pt x="43" y="302"/>
                      <a:pt x="42" y="302"/>
                      <a:pt x="42" y="302"/>
                    </a:cubicBezTo>
                    <a:cubicBezTo>
                      <a:pt x="41" y="296"/>
                      <a:pt x="41" y="296"/>
                      <a:pt x="41" y="296"/>
                    </a:cubicBezTo>
                    <a:cubicBezTo>
                      <a:pt x="41" y="296"/>
                      <a:pt x="42" y="296"/>
                      <a:pt x="43" y="296"/>
                    </a:cubicBezTo>
                    <a:cubicBezTo>
                      <a:pt x="44" y="296"/>
                      <a:pt x="46" y="296"/>
                      <a:pt x="48" y="297"/>
                    </a:cubicBezTo>
                    <a:lnTo>
                      <a:pt x="46" y="302"/>
                    </a:lnTo>
                    <a:close/>
                    <a:moveTo>
                      <a:pt x="17" y="293"/>
                    </a:moveTo>
                    <a:cubicBezTo>
                      <a:pt x="18" y="290"/>
                      <a:pt x="18" y="290"/>
                      <a:pt x="18" y="290"/>
                    </a:cubicBezTo>
                    <a:cubicBezTo>
                      <a:pt x="17" y="293"/>
                      <a:pt x="17" y="293"/>
                      <a:pt x="17" y="293"/>
                    </a:cubicBezTo>
                    <a:cubicBezTo>
                      <a:pt x="16" y="292"/>
                      <a:pt x="14" y="292"/>
                      <a:pt x="13" y="291"/>
                    </a:cubicBezTo>
                    <a:cubicBezTo>
                      <a:pt x="12" y="291"/>
                      <a:pt x="12" y="291"/>
                      <a:pt x="11" y="290"/>
                    </a:cubicBezTo>
                    <a:cubicBezTo>
                      <a:pt x="14" y="285"/>
                      <a:pt x="14" y="285"/>
                      <a:pt x="14" y="285"/>
                    </a:cubicBezTo>
                    <a:cubicBezTo>
                      <a:pt x="15" y="285"/>
                      <a:pt x="15" y="286"/>
                      <a:pt x="15" y="286"/>
                    </a:cubicBezTo>
                    <a:cubicBezTo>
                      <a:pt x="16" y="286"/>
                      <a:pt x="18" y="287"/>
                      <a:pt x="19" y="287"/>
                    </a:cubicBezTo>
                    <a:lnTo>
                      <a:pt x="17" y="293"/>
                    </a:lnTo>
                    <a:close/>
                    <a:moveTo>
                      <a:pt x="2" y="282"/>
                    </a:moveTo>
                    <a:cubicBezTo>
                      <a:pt x="0" y="280"/>
                      <a:pt x="0" y="277"/>
                      <a:pt x="0" y="275"/>
                    </a:cubicBezTo>
                    <a:cubicBezTo>
                      <a:pt x="0" y="274"/>
                      <a:pt x="0" y="274"/>
                      <a:pt x="0" y="274"/>
                    </a:cubicBezTo>
                    <a:cubicBezTo>
                      <a:pt x="6" y="275"/>
                      <a:pt x="6" y="275"/>
                      <a:pt x="6" y="275"/>
                    </a:cubicBezTo>
                    <a:cubicBezTo>
                      <a:pt x="6" y="276"/>
                      <a:pt x="6" y="278"/>
                      <a:pt x="6" y="278"/>
                    </a:cubicBezTo>
                    <a:lnTo>
                      <a:pt x="2" y="282"/>
                    </a:lnTo>
                    <a:close/>
                    <a:moveTo>
                      <a:pt x="10" y="266"/>
                    </a:moveTo>
                    <a:cubicBezTo>
                      <a:pt x="6" y="262"/>
                      <a:pt x="6" y="262"/>
                      <a:pt x="6" y="262"/>
                    </a:cubicBezTo>
                    <a:cubicBezTo>
                      <a:pt x="6" y="262"/>
                      <a:pt x="6" y="263"/>
                      <a:pt x="6" y="263"/>
                    </a:cubicBezTo>
                    <a:cubicBezTo>
                      <a:pt x="6" y="263"/>
                      <a:pt x="6" y="264"/>
                      <a:pt x="6" y="264"/>
                    </a:cubicBezTo>
                    <a:cubicBezTo>
                      <a:pt x="6" y="263"/>
                      <a:pt x="5" y="263"/>
                      <a:pt x="5" y="262"/>
                    </a:cubicBezTo>
                    <a:cubicBezTo>
                      <a:pt x="4" y="260"/>
                      <a:pt x="4" y="260"/>
                      <a:pt x="4" y="260"/>
                    </a:cubicBezTo>
                    <a:cubicBezTo>
                      <a:pt x="10" y="258"/>
                      <a:pt x="10" y="258"/>
                      <a:pt x="10" y="258"/>
                    </a:cubicBezTo>
                    <a:cubicBezTo>
                      <a:pt x="10" y="260"/>
                      <a:pt x="10" y="260"/>
                      <a:pt x="10" y="260"/>
                    </a:cubicBezTo>
                    <a:cubicBezTo>
                      <a:pt x="11" y="261"/>
                      <a:pt x="11" y="262"/>
                      <a:pt x="11" y="263"/>
                    </a:cubicBezTo>
                    <a:cubicBezTo>
                      <a:pt x="11" y="265"/>
                      <a:pt x="10" y="266"/>
                      <a:pt x="10" y="266"/>
                    </a:cubicBezTo>
                    <a:close/>
                    <a:moveTo>
                      <a:pt x="6" y="264"/>
                    </a:moveTo>
                    <a:cubicBezTo>
                      <a:pt x="6" y="264"/>
                      <a:pt x="6" y="264"/>
                      <a:pt x="6" y="264"/>
                    </a:cubicBezTo>
                    <a:close/>
                    <a:moveTo>
                      <a:pt x="15" y="254"/>
                    </a:moveTo>
                    <a:cubicBezTo>
                      <a:pt x="12" y="249"/>
                      <a:pt x="12" y="249"/>
                      <a:pt x="12" y="249"/>
                    </a:cubicBezTo>
                    <a:cubicBezTo>
                      <a:pt x="13" y="248"/>
                      <a:pt x="13" y="248"/>
                      <a:pt x="13" y="247"/>
                    </a:cubicBezTo>
                    <a:cubicBezTo>
                      <a:pt x="14" y="247"/>
                      <a:pt x="14" y="246"/>
                      <a:pt x="14" y="245"/>
                    </a:cubicBezTo>
                    <a:cubicBezTo>
                      <a:pt x="19" y="249"/>
                      <a:pt x="19" y="249"/>
                      <a:pt x="19" y="249"/>
                    </a:cubicBezTo>
                    <a:cubicBezTo>
                      <a:pt x="19" y="249"/>
                      <a:pt x="19" y="249"/>
                      <a:pt x="19" y="250"/>
                    </a:cubicBezTo>
                    <a:cubicBezTo>
                      <a:pt x="18" y="252"/>
                      <a:pt x="17" y="253"/>
                      <a:pt x="15" y="254"/>
                    </a:cubicBezTo>
                    <a:close/>
                    <a:moveTo>
                      <a:pt x="26" y="239"/>
                    </a:moveTo>
                    <a:cubicBezTo>
                      <a:pt x="21" y="236"/>
                      <a:pt x="21" y="236"/>
                      <a:pt x="21" y="236"/>
                    </a:cubicBezTo>
                    <a:cubicBezTo>
                      <a:pt x="21" y="236"/>
                      <a:pt x="21" y="236"/>
                      <a:pt x="21" y="235"/>
                    </a:cubicBezTo>
                    <a:cubicBezTo>
                      <a:pt x="21" y="234"/>
                      <a:pt x="22" y="234"/>
                      <a:pt x="22" y="233"/>
                    </a:cubicBezTo>
                    <a:cubicBezTo>
                      <a:pt x="22" y="232"/>
                      <a:pt x="22" y="231"/>
                      <a:pt x="22" y="231"/>
                    </a:cubicBezTo>
                    <a:cubicBezTo>
                      <a:pt x="28" y="233"/>
                      <a:pt x="28" y="233"/>
                      <a:pt x="28" y="233"/>
                    </a:cubicBezTo>
                    <a:cubicBezTo>
                      <a:pt x="28" y="233"/>
                      <a:pt x="28" y="234"/>
                      <a:pt x="27" y="234"/>
                    </a:cubicBezTo>
                    <a:cubicBezTo>
                      <a:pt x="27" y="235"/>
                      <a:pt x="27" y="236"/>
                      <a:pt x="27" y="237"/>
                    </a:cubicBezTo>
                    <a:cubicBezTo>
                      <a:pt x="26" y="238"/>
                      <a:pt x="26" y="238"/>
                      <a:pt x="26" y="239"/>
                    </a:cubicBezTo>
                    <a:close/>
                    <a:moveTo>
                      <a:pt x="33" y="222"/>
                    </a:moveTo>
                    <a:cubicBezTo>
                      <a:pt x="27" y="221"/>
                      <a:pt x="27" y="221"/>
                      <a:pt x="27" y="221"/>
                    </a:cubicBezTo>
                    <a:cubicBezTo>
                      <a:pt x="27" y="220"/>
                      <a:pt x="27" y="219"/>
                      <a:pt x="28" y="217"/>
                    </a:cubicBezTo>
                    <a:cubicBezTo>
                      <a:pt x="28" y="217"/>
                      <a:pt x="29" y="216"/>
                      <a:pt x="29" y="216"/>
                    </a:cubicBezTo>
                    <a:cubicBezTo>
                      <a:pt x="34" y="217"/>
                      <a:pt x="34" y="217"/>
                      <a:pt x="34" y="217"/>
                    </a:cubicBezTo>
                    <a:cubicBezTo>
                      <a:pt x="34" y="218"/>
                      <a:pt x="34" y="219"/>
                      <a:pt x="33" y="220"/>
                    </a:cubicBezTo>
                    <a:cubicBezTo>
                      <a:pt x="33" y="221"/>
                      <a:pt x="33" y="222"/>
                      <a:pt x="33" y="222"/>
                    </a:cubicBezTo>
                    <a:close/>
                    <a:moveTo>
                      <a:pt x="453" y="221"/>
                    </a:moveTo>
                    <a:cubicBezTo>
                      <a:pt x="452" y="220"/>
                      <a:pt x="450" y="219"/>
                      <a:pt x="449" y="217"/>
                    </a:cubicBezTo>
                    <a:cubicBezTo>
                      <a:pt x="452" y="213"/>
                      <a:pt x="452" y="213"/>
                      <a:pt x="452" y="213"/>
                    </a:cubicBezTo>
                    <a:cubicBezTo>
                      <a:pt x="454" y="214"/>
                      <a:pt x="455" y="215"/>
                      <a:pt x="457" y="216"/>
                    </a:cubicBezTo>
                    <a:lnTo>
                      <a:pt x="453" y="221"/>
                    </a:lnTo>
                    <a:close/>
                    <a:moveTo>
                      <a:pt x="452" y="209"/>
                    </a:moveTo>
                    <a:cubicBezTo>
                      <a:pt x="447" y="207"/>
                      <a:pt x="447" y="207"/>
                      <a:pt x="447" y="207"/>
                    </a:cubicBezTo>
                    <a:cubicBezTo>
                      <a:pt x="447" y="207"/>
                      <a:pt x="447" y="206"/>
                      <a:pt x="447" y="205"/>
                    </a:cubicBezTo>
                    <a:cubicBezTo>
                      <a:pt x="447" y="205"/>
                      <a:pt x="447" y="204"/>
                      <a:pt x="447" y="204"/>
                    </a:cubicBezTo>
                    <a:cubicBezTo>
                      <a:pt x="447" y="202"/>
                      <a:pt x="447" y="202"/>
                      <a:pt x="447" y="202"/>
                    </a:cubicBezTo>
                    <a:cubicBezTo>
                      <a:pt x="453" y="202"/>
                      <a:pt x="453" y="202"/>
                      <a:pt x="453" y="202"/>
                    </a:cubicBezTo>
                    <a:cubicBezTo>
                      <a:pt x="453" y="203"/>
                      <a:pt x="453" y="203"/>
                      <a:pt x="453" y="203"/>
                    </a:cubicBezTo>
                    <a:cubicBezTo>
                      <a:pt x="453" y="204"/>
                      <a:pt x="453" y="205"/>
                      <a:pt x="453" y="205"/>
                    </a:cubicBezTo>
                    <a:cubicBezTo>
                      <a:pt x="453" y="207"/>
                      <a:pt x="453" y="208"/>
                      <a:pt x="452" y="209"/>
                    </a:cubicBezTo>
                    <a:close/>
                    <a:moveTo>
                      <a:pt x="29" y="204"/>
                    </a:moveTo>
                    <a:cubicBezTo>
                      <a:pt x="29" y="204"/>
                      <a:pt x="29" y="204"/>
                      <a:pt x="29" y="204"/>
                    </a:cubicBezTo>
                    <a:cubicBezTo>
                      <a:pt x="29" y="203"/>
                      <a:pt x="28" y="202"/>
                      <a:pt x="27" y="201"/>
                    </a:cubicBezTo>
                    <a:cubicBezTo>
                      <a:pt x="32" y="197"/>
                      <a:pt x="32" y="197"/>
                      <a:pt x="32" y="197"/>
                    </a:cubicBezTo>
                    <a:cubicBezTo>
                      <a:pt x="34" y="199"/>
                      <a:pt x="34" y="202"/>
                      <a:pt x="34" y="204"/>
                    </a:cubicBezTo>
                    <a:lnTo>
                      <a:pt x="29" y="204"/>
                    </a:lnTo>
                    <a:close/>
                    <a:moveTo>
                      <a:pt x="75" y="194"/>
                    </a:moveTo>
                    <a:cubicBezTo>
                      <a:pt x="74" y="194"/>
                      <a:pt x="73" y="193"/>
                      <a:pt x="73" y="193"/>
                    </a:cubicBezTo>
                    <a:cubicBezTo>
                      <a:pt x="74" y="188"/>
                      <a:pt x="74" y="188"/>
                      <a:pt x="74" y="188"/>
                    </a:cubicBezTo>
                    <a:cubicBezTo>
                      <a:pt x="74" y="188"/>
                      <a:pt x="74" y="188"/>
                      <a:pt x="74" y="188"/>
                    </a:cubicBezTo>
                    <a:cubicBezTo>
                      <a:pt x="74" y="188"/>
                      <a:pt x="74" y="188"/>
                      <a:pt x="74" y="188"/>
                    </a:cubicBezTo>
                    <a:cubicBezTo>
                      <a:pt x="74" y="188"/>
                      <a:pt x="74" y="187"/>
                      <a:pt x="74" y="187"/>
                    </a:cubicBezTo>
                    <a:cubicBezTo>
                      <a:pt x="80" y="188"/>
                      <a:pt x="80" y="188"/>
                      <a:pt x="80" y="188"/>
                    </a:cubicBezTo>
                    <a:cubicBezTo>
                      <a:pt x="80" y="193"/>
                      <a:pt x="77" y="194"/>
                      <a:pt x="75" y="194"/>
                    </a:cubicBezTo>
                    <a:close/>
                    <a:moveTo>
                      <a:pt x="450" y="193"/>
                    </a:moveTo>
                    <a:cubicBezTo>
                      <a:pt x="450" y="192"/>
                      <a:pt x="450" y="192"/>
                      <a:pt x="450" y="192"/>
                    </a:cubicBezTo>
                    <a:cubicBezTo>
                      <a:pt x="449" y="191"/>
                      <a:pt x="448" y="189"/>
                      <a:pt x="448" y="187"/>
                    </a:cubicBezTo>
                    <a:cubicBezTo>
                      <a:pt x="448" y="188"/>
                      <a:pt x="448" y="188"/>
                      <a:pt x="448" y="188"/>
                    </a:cubicBezTo>
                    <a:cubicBezTo>
                      <a:pt x="452" y="184"/>
                      <a:pt x="452" y="184"/>
                      <a:pt x="452" y="184"/>
                    </a:cubicBezTo>
                    <a:cubicBezTo>
                      <a:pt x="453" y="185"/>
                      <a:pt x="454" y="186"/>
                      <a:pt x="454" y="187"/>
                    </a:cubicBezTo>
                    <a:cubicBezTo>
                      <a:pt x="454" y="188"/>
                      <a:pt x="454" y="189"/>
                      <a:pt x="455" y="189"/>
                    </a:cubicBezTo>
                    <a:cubicBezTo>
                      <a:pt x="455" y="190"/>
                      <a:pt x="455" y="190"/>
                      <a:pt x="455" y="190"/>
                    </a:cubicBezTo>
                    <a:lnTo>
                      <a:pt x="450" y="193"/>
                    </a:lnTo>
                    <a:close/>
                    <a:moveTo>
                      <a:pt x="27" y="190"/>
                    </a:moveTo>
                    <a:cubicBezTo>
                      <a:pt x="21" y="190"/>
                      <a:pt x="21" y="190"/>
                      <a:pt x="21" y="190"/>
                    </a:cubicBezTo>
                    <a:cubicBezTo>
                      <a:pt x="21" y="189"/>
                      <a:pt x="21" y="189"/>
                      <a:pt x="21" y="189"/>
                    </a:cubicBezTo>
                    <a:cubicBezTo>
                      <a:pt x="21" y="188"/>
                      <a:pt x="21" y="186"/>
                      <a:pt x="22" y="184"/>
                    </a:cubicBezTo>
                    <a:cubicBezTo>
                      <a:pt x="27" y="184"/>
                      <a:pt x="27" y="184"/>
                      <a:pt x="27" y="184"/>
                    </a:cubicBezTo>
                    <a:cubicBezTo>
                      <a:pt x="27" y="186"/>
                      <a:pt x="27" y="188"/>
                      <a:pt x="27" y="189"/>
                    </a:cubicBezTo>
                    <a:lnTo>
                      <a:pt x="27" y="190"/>
                    </a:lnTo>
                    <a:close/>
                    <a:moveTo>
                      <a:pt x="437" y="187"/>
                    </a:moveTo>
                    <a:cubicBezTo>
                      <a:pt x="436" y="186"/>
                      <a:pt x="435" y="183"/>
                      <a:pt x="434" y="180"/>
                    </a:cubicBezTo>
                    <a:cubicBezTo>
                      <a:pt x="440" y="179"/>
                      <a:pt x="440" y="179"/>
                      <a:pt x="440" y="179"/>
                    </a:cubicBezTo>
                    <a:cubicBezTo>
                      <a:pt x="441" y="182"/>
                      <a:pt x="441" y="183"/>
                      <a:pt x="441" y="183"/>
                    </a:cubicBezTo>
                    <a:lnTo>
                      <a:pt x="437" y="187"/>
                    </a:lnTo>
                    <a:close/>
                    <a:moveTo>
                      <a:pt x="65" y="182"/>
                    </a:moveTo>
                    <a:cubicBezTo>
                      <a:pt x="65" y="181"/>
                      <a:pt x="65" y="179"/>
                      <a:pt x="64" y="178"/>
                    </a:cubicBezTo>
                    <a:cubicBezTo>
                      <a:pt x="70" y="175"/>
                      <a:pt x="70" y="175"/>
                      <a:pt x="70" y="175"/>
                    </a:cubicBezTo>
                    <a:cubicBezTo>
                      <a:pt x="71" y="178"/>
                      <a:pt x="71" y="180"/>
                      <a:pt x="71" y="182"/>
                    </a:cubicBezTo>
                    <a:lnTo>
                      <a:pt x="65" y="182"/>
                    </a:lnTo>
                    <a:close/>
                    <a:moveTo>
                      <a:pt x="84" y="178"/>
                    </a:moveTo>
                    <a:cubicBezTo>
                      <a:pt x="78" y="176"/>
                      <a:pt x="78" y="176"/>
                      <a:pt x="78" y="176"/>
                    </a:cubicBezTo>
                    <a:cubicBezTo>
                      <a:pt x="79" y="174"/>
                      <a:pt x="80" y="173"/>
                      <a:pt x="80" y="171"/>
                    </a:cubicBezTo>
                    <a:cubicBezTo>
                      <a:pt x="81" y="170"/>
                      <a:pt x="81" y="170"/>
                      <a:pt x="81" y="170"/>
                    </a:cubicBezTo>
                    <a:cubicBezTo>
                      <a:pt x="86" y="173"/>
                      <a:pt x="86" y="173"/>
                      <a:pt x="86" y="173"/>
                    </a:cubicBezTo>
                    <a:cubicBezTo>
                      <a:pt x="86" y="174"/>
                      <a:pt x="86" y="174"/>
                      <a:pt x="86" y="174"/>
                    </a:cubicBezTo>
                    <a:cubicBezTo>
                      <a:pt x="85" y="175"/>
                      <a:pt x="85" y="176"/>
                      <a:pt x="84" y="178"/>
                    </a:cubicBezTo>
                    <a:close/>
                    <a:moveTo>
                      <a:pt x="28" y="173"/>
                    </a:moveTo>
                    <a:cubicBezTo>
                      <a:pt x="22" y="172"/>
                      <a:pt x="22" y="172"/>
                      <a:pt x="22" y="172"/>
                    </a:cubicBezTo>
                    <a:cubicBezTo>
                      <a:pt x="22" y="171"/>
                      <a:pt x="22" y="170"/>
                      <a:pt x="22" y="169"/>
                    </a:cubicBezTo>
                    <a:cubicBezTo>
                      <a:pt x="22" y="168"/>
                      <a:pt x="23" y="167"/>
                      <a:pt x="23" y="167"/>
                    </a:cubicBezTo>
                    <a:cubicBezTo>
                      <a:pt x="23" y="166"/>
                      <a:pt x="23" y="166"/>
                      <a:pt x="23" y="166"/>
                    </a:cubicBezTo>
                    <a:cubicBezTo>
                      <a:pt x="29" y="167"/>
                      <a:pt x="29" y="167"/>
                      <a:pt x="29" y="167"/>
                    </a:cubicBezTo>
                    <a:cubicBezTo>
                      <a:pt x="28" y="168"/>
                      <a:pt x="28" y="168"/>
                      <a:pt x="28" y="168"/>
                    </a:cubicBezTo>
                    <a:cubicBezTo>
                      <a:pt x="28" y="169"/>
                      <a:pt x="28" y="169"/>
                      <a:pt x="28" y="170"/>
                    </a:cubicBezTo>
                    <a:cubicBezTo>
                      <a:pt x="28" y="171"/>
                      <a:pt x="28" y="172"/>
                      <a:pt x="28" y="173"/>
                    </a:cubicBezTo>
                    <a:close/>
                    <a:moveTo>
                      <a:pt x="431" y="170"/>
                    </a:moveTo>
                    <a:cubicBezTo>
                      <a:pt x="430" y="169"/>
                      <a:pt x="430" y="168"/>
                      <a:pt x="429" y="166"/>
                    </a:cubicBezTo>
                    <a:cubicBezTo>
                      <a:pt x="429" y="166"/>
                      <a:pt x="429" y="165"/>
                      <a:pt x="428" y="165"/>
                    </a:cubicBezTo>
                    <a:cubicBezTo>
                      <a:pt x="434" y="162"/>
                      <a:pt x="434" y="162"/>
                      <a:pt x="434" y="162"/>
                    </a:cubicBezTo>
                    <a:cubicBezTo>
                      <a:pt x="434" y="163"/>
                      <a:pt x="434" y="163"/>
                      <a:pt x="435" y="164"/>
                    </a:cubicBezTo>
                    <a:cubicBezTo>
                      <a:pt x="435" y="165"/>
                      <a:pt x="436" y="166"/>
                      <a:pt x="436" y="167"/>
                    </a:cubicBezTo>
                    <a:lnTo>
                      <a:pt x="431" y="170"/>
                    </a:lnTo>
                    <a:close/>
                    <a:moveTo>
                      <a:pt x="59" y="167"/>
                    </a:moveTo>
                    <a:cubicBezTo>
                      <a:pt x="58" y="166"/>
                      <a:pt x="57" y="164"/>
                      <a:pt x="56" y="162"/>
                    </a:cubicBezTo>
                    <a:cubicBezTo>
                      <a:pt x="62" y="160"/>
                      <a:pt x="62" y="160"/>
                      <a:pt x="62" y="160"/>
                    </a:cubicBezTo>
                    <a:cubicBezTo>
                      <a:pt x="62" y="161"/>
                      <a:pt x="63" y="163"/>
                      <a:pt x="64" y="165"/>
                    </a:cubicBezTo>
                    <a:lnTo>
                      <a:pt x="59" y="167"/>
                    </a:lnTo>
                    <a:close/>
                    <a:moveTo>
                      <a:pt x="93" y="167"/>
                    </a:moveTo>
                    <a:cubicBezTo>
                      <a:pt x="91" y="162"/>
                      <a:pt x="91" y="162"/>
                      <a:pt x="91" y="162"/>
                    </a:cubicBezTo>
                    <a:cubicBezTo>
                      <a:pt x="92" y="161"/>
                      <a:pt x="93" y="161"/>
                      <a:pt x="94" y="160"/>
                    </a:cubicBezTo>
                    <a:cubicBezTo>
                      <a:pt x="99" y="162"/>
                      <a:pt x="99" y="162"/>
                      <a:pt x="99" y="162"/>
                    </a:cubicBezTo>
                    <a:cubicBezTo>
                      <a:pt x="98" y="164"/>
                      <a:pt x="96" y="166"/>
                      <a:pt x="93" y="167"/>
                    </a:cubicBezTo>
                    <a:close/>
                    <a:moveTo>
                      <a:pt x="21" y="158"/>
                    </a:moveTo>
                    <a:cubicBezTo>
                      <a:pt x="20" y="157"/>
                      <a:pt x="20" y="157"/>
                      <a:pt x="19" y="156"/>
                    </a:cubicBezTo>
                    <a:cubicBezTo>
                      <a:pt x="18" y="155"/>
                      <a:pt x="17" y="154"/>
                      <a:pt x="17" y="153"/>
                    </a:cubicBezTo>
                    <a:cubicBezTo>
                      <a:pt x="22" y="150"/>
                      <a:pt x="22" y="150"/>
                      <a:pt x="22" y="150"/>
                    </a:cubicBezTo>
                    <a:cubicBezTo>
                      <a:pt x="22" y="151"/>
                      <a:pt x="23" y="151"/>
                      <a:pt x="24" y="152"/>
                    </a:cubicBezTo>
                    <a:cubicBezTo>
                      <a:pt x="24" y="153"/>
                      <a:pt x="25" y="153"/>
                      <a:pt x="25" y="154"/>
                    </a:cubicBezTo>
                    <a:lnTo>
                      <a:pt x="21" y="158"/>
                    </a:lnTo>
                    <a:close/>
                    <a:moveTo>
                      <a:pt x="423" y="153"/>
                    </a:moveTo>
                    <a:cubicBezTo>
                      <a:pt x="423" y="152"/>
                      <a:pt x="423" y="152"/>
                      <a:pt x="423" y="152"/>
                    </a:cubicBezTo>
                    <a:cubicBezTo>
                      <a:pt x="422" y="146"/>
                      <a:pt x="422" y="146"/>
                      <a:pt x="422" y="146"/>
                    </a:cubicBezTo>
                    <a:cubicBezTo>
                      <a:pt x="423" y="146"/>
                      <a:pt x="423" y="146"/>
                      <a:pt x="423" y="146"/>
                    </a:cubicBezTo>
                    <a:cubicBezTo>
                      <a:pt x="424" y="146"/>
                      <a:pt x="429" y="147"/>
                      <a:pt x="429" y="153"/>
                    </a:cubicBezTo>
                    <a:lnTo>
                      <a:pt x="423" y="153"/>
                    </a:lnTo>
                    <a:close/>
                    <a:moveTo>
                      <a:pt x="100" y="153"/>
                    </a:moveTo>
                    <a:cubicBezTo>
                      <a:pt x="97" y="148"/>
                      <a:pt x="97" y="148"/>
                      <a:pt x="97" y="148"/>
                    </a:cubicBezTo>
                    <a:cubicBezTo>
                      <a:pt x="97" y="148"/>
                      <a:pt x="98" y="147"/>
                      <a:pt x="98" y="147"/>
                    </a:cubicBezTo>
                    <a:cubicBezTo>
                      <a:pt x="99" y="146"/>
                      <a:pt x="101" y="146"/>
                      <a:pt x="102" y="145"/>
                    </a:cubicBezTo>
                    <a:cubicBezTo>
                      <a:pt x="105" y="150"/>
                      <a:pt x="105" y="150"/>
                      <a:pt x="105" y="150"/>
                    </a:cubicBezTo>
                    <a:cubicBezTo>
                      <a:pt x="103" y="151"/>
                      <a:pt x="102" y="151"/>
                      <a:pt x="101" y="152"/>
                    </a:cubicBezTo>
                    <a:cubicBezTo>
                      <a:pt x="101" y="152"/>
                      <a:pt x="101" y="152"/>
                      <a:pt x="100" y="153"/>
                    </a:cubicBezTo>
                    <a:close/>
                    <a:moveTo>
                      <a:pt x="52" y="151"/>
                    </a:moveTo>
                    <a:cubicBezTo>
                      <a:pt x="52" y="150"/>
                      <a:pt x="51" y="149"/>
                      <a:pt x="50" y="149"/>
                    </a:cubicBezTo>
                    <a:cubicBezTo>
                      <a:pt x="51" y="144"/>
                      <a:pt x="51" y="144"/>
                      <a:pt x="51" y="144"/>
                    </a:cubicBezTo>
                    <a:cubicBezTo>
                      <a:pt x="54" y="144"/>
                      <a:pt x="56" y="146"/>
                      <a:pt x="57" y="149"/>
                    </a:cubicBezTo>
                    <a:lnTo>
                      <a:pt x="52" y="151"/>
                    </a:lnTo>
                    <a:close/>
                    <a:moveTo>
                      <a:pt x="37" y="147"/>
                    </a:moveTo>
                    <a:cubicBezTo>
                      <a:pt x="36" y="145"/>
                      <a:pt x="34" y="143"/>
                      <a:pt x="33" y="141"/>
                    </a:cubicBezTo>
                    <a:cubicBezTo>
                      <a:pt x="39" y="139"/>
                      <a:pt x="39" y="139"/>
                      <a:pt x="39" y="139"/>
                    </a:cubicBezTo>
                    <a:cubicBezTo>
                      <a:pt x="39" y="140"/>
                      <a:pt x="40" y="142"/>
                      <a:pt x="41" y="143"/>
                    </a:cubicBezTo>
                    <a:lnTo>
                      <a:pt x="37" y="147"/>
                    </a:lnTo>
                    <a:close/>
                    <a:moveTo>
                      <a:pt x="412" y="146"/>
                    </a:moveTo>
                    <a:cubicBezTo>
                      <a:pt x="411" y="145"/>
                      <a:pt x="410" y="142"/>
                      <a:pt x="409" y="139"/>
                    </a:cubicBezTo>
                    <a:cubicBezTo>
                      <a:pt x="415" y="139"/>
                      <a:pt x="415" y="139"/>
                      <a:pt x="415" y="139"/>
                    </a:cubicBezTo>
                    <a:cubicBezTo>
                      <a:pt x="415" y="140"/>
                      <a:pt x="416" y="142"/>
                      <a:pt x="417" y="143"/>
                    </a:cubicBezTo>
                    <a:lnTo>
                      <a:pt x="412" y="146"/>
                    </a:lnTo>
                    <a:close/>
                    <a:moveTo>
                      <a:pt x="116" y="145"/>
                    </a:moveTo>
                    <a:cubicBezTo>
                      <a:pt x="113" y="139"/>
                      <a:pt x="113" y="139"/>
                      <a:pt x="113" y="139"/>
                    </a:cubicBezTo>
                    <a:cubicBezTo>
                      <a:pt x="115" y="138"/>
                      <a:pt x="116" y="137"/>
                      <a:pt x="117" y="137"/>
                    </a:cubicBezTo>
                    <a:cubicBezTo>
                      <a:pt x="121" y="141"/>
                      <a:pt x="121" y="141"/>
                      <a:pt x="121" y="141"/>
                    </a:cubicBezTo>
                    <a:cubicBezTo>
                      <a:pt x="120" y="142"/>
                      <a:pt x="118" y="143"/>
                      <a:pt x="116" y="145"/>
                    </a:cubicBezTo>
                    <a:close/>
                    <a:moveTo>
                      <a:pt x="26" y="144"/>
                    </a:moveTo>
                    <a:cubicBezTo>
                      <a:pt x="22" y="140"/>
                      <a:pt x="22" y="140"/>
                      <a:pt x="22" y="140"/>
                    </a:cubicBezTo>
                    <a:cubicBezTo>
                      <a:pt x="24" y="138"/>
                      <a:pt x="25" y="136"/>
                      <a:pt x="26" y="135"/>
                    </a:cubicBezTo>
                    <a:cubicBezTo>
                      <a:pt x="30" y="140"/>
                      <a:pt x="30" y="140"/>
                      <a:pt x="30" y="140"/>
                    </a:cubicBezTo>
                    <a:cubicBezTo>
                      <a:pt x="29" y="141"/>
                      <a:pt x="28" y="142"/>
                      <a:pt x="26" y="144"/>
                    </a:cubicBezTo>
                    <a:close/>
                    <a:moveTo>
                      <a:pt x="130" y="139"/>
                    </a:moveTo>
                    <a:cubicBezTo>
                      <a:pt x="130" y="139"/>
                      <a:pt x="130" y="139"/>
                      <a:pt x="129" y="139"/>
                    </a:cubicBezTo>
                    <a:cubicBezTo>
                      <a:pt x="130" y="133"/>
                      <a:pt x="130" y="133"/>
                      <a:pt x="130" y="133"/>
                    </a:cubicBezTo>
                    <a:cubicBezTo>
                      <a:pt x="130" y="133"/>
                      <a:pt x="130" y="133"/>
                      <a:pt x="130" y="133"/>
                    </a:cubicBezTo>
                    <a:cubicBezTo>
                      <a:pt x="131" y="133"/>
                      <a:pt x="132" y="133"/>
                      <a:pt x="133" y="132"/>
                    </a:cubicBezTo>
                    <a:cubicBezTo>
                      <a:pt x="137" y="136"/>
                      <a:pt x="137" y="136"/>
                      <a:pt x="137" y="136"/>
                    </a:cubicBezTo>
                    <a:cubicBezTo>
                      <a:pt x="135" y="138"/>
                      <a:pt x="133" y="139"/>
                      <a:pt x="130" y="139"/>
                    </a:cubicBezTo>
                    <a:close/>
                    <a:moveTo>
                      <a:pt x="408" y="128"/>
                    </a:moveTo>
                    <a:cubicBezTo>
                      <a:pt x="408" y="128"/>
                      <a:pt x="408" y="127"/>
                      <a:pt x="408" y="127"/>
                    </a:cubicBezTo>
                    <a:cubicBezTo>
                      <a:pt x="408" y="125"/>
                      <a:pt x="409" y="123"/>
                      <a:pt x="409" y="121"/>
                    </a:cubicBezTo>
                    <a:cubicBezTo>
                      <a:pt x="415" y="123"/>
                      <a:pt x="415" y="123"/>
                      <a:pt x="415" y="123"/>
                    </a:cubicBezTo>
                    <a:cubicBezTo>
                      <a:pt x="414" y="125"/>
                      <a:pt x="414" y="126"/>
                      <a:pt x="414" y="127"/>
                    </a:cubicBezTo>
                    <a:cubicBezTo>
                      <a:pt x="414" y="127"/>
                      <a:pt x="414" y="127"/>
                      <a:pt x="414" y="127"/>
                    </a:cubicBezTo>
                    <a:lnTo>
                      <a:pt x="408" y="128"/>
                    </a:lnTo>
                    <a:close/>
                    <a:moveTo>
                      <a:pt x="144" y="127"/>
                    </a:moveTo>
                    <a:cubicBezTo>
                      <a:pt x="140" y="123"/>
                      <a:pt x="140" y="123"/>
                      <a:pt x="140" y="123"/>
                    </a:cubicBezTo>
                    <a:cubicBezTo>
                      <a:pt x="142" y="121"/>
                      <a:pt x="142" y="121"/>
                      <a:pt x="142" y="121"/>
                    </a:cubicBezTo>
                    <a:cubicBezTo>
                      <a:pt x="143" y="120"/>
                      <a:pt x="143" y="119"/>
                      <a:pt x="144" y="118"/>
                    </a:cubicBezTo>
                    <a:cubicBezTo>
                      <a:pt x="148" y="122"/>
                      <a:pt x="148" y="122"/>
                      <a:pt x="148" y="122"/>
                    </a:cubicBezTo>
                    <a:cubicBezTo>
                      <a:pt x="148" y="123"/>
                      <a:pt x="147" y="124"/>
                      <a:pt x="146" y="125"/>
                    </a:cubicBezTo>
                    <a:lnTo>
                      <a:pt x="144" y="127"/>
                    </a:lnTo>
                    <a:close/>
                    <a:moveTo>
                      <a:pt x="172" y="119"/>
                    </a:moveTo>
                    <a:cubicBezTo>
                      <a:pt x="169" y="119"/>
                      <a:pt x="167" y="117"/>
                      <a:pt x="166" y="114"/>
                    </a:cubicBezTo>
                    <a:cubicBezTo>
                      <a:pt x="171" y="112"/>
                      <a:pt x="171" y="112"/>
                      <a:pt x="171" y="112"/>
                    </a:cubicBezTo>
                    <a:cubicBezTo>
                      <a:pt x="172" y="113"/>
                      <a:pt x="172" y="113"/>
                      <a:pt x="172" y="113"/>
                    </a:cubicBezTo>
                    <a:cubicBezTo>
                      <a:pt x="172" y="113"/>
                      <a:pt x="172" y="113"/>
                      <a:pt x="172" y="113"/>
                    </a:cubicBezTo>
                    <a:cubicBezTo>
                      <a:pt x="174" y="118"/>
                      <a:pt x="174" y="118"/>
                      <a:pt x="174" y="118"/>
                    </a:cubicBezTo>
                    <a:cubicBezTo>
                      <a:pt x="174" y="119"/>
                      <a:pt x="173" y="119"/>
                      <a:pt x="173" y="119"/>
                    </a:cubicBezTo>
                    <a:cubicBezTo>
                      <a:pt x="172" y="119"/>
                      <a:pt x="172" y="119"/>
                      <a:pt x="172" y="119"/>
                    </a:cubicBezTo>
                    <a:close/>
                    <a:moveTo>
                      <a:pt x="154" y="115"/>
                    </a:moveTo>
                    <a:cubicBezTo>
                      <a:pt x="154" y="109"/>
                      <a:pt x="154" y="109"/>
                      <a:pt x="154" y="109"/>
                    </a:cubicBezTo>
                    <a:cubicBezTo>
                      <a:pt x="155" y="109"/>
                      <a:pt x="155" y="109"/>
                      <a:pt x="155" y="109"/>
                    </a:cubicBezTo>
                    <a:cubicBezTo>
                      <a:pt x="155" y="109"/>
                      <a:pt x="157" y="109"/>
                      <a:pt x="159" y="108"/>
                    </a:cubicBezTo>
                    <a:cubicBezTo>
                      <a:pt x="160" y="114"/>
                      <a:pt x="160" y="114"/>
                      <a:pt x="160" y="114"/>
                    </a:cubicBezTo>
                    <a:cubicBezTo>
                      <a:pt x="158" y="115"/>
                      <a:pt x="156" y="115"/>
                      <a:pt x="155" y="115"/>
                    </a:cubicBezTo>
                    <a:lnTo>
                      <a:pt x="154" y="115"/>
                    </a:lnTo>
                    <a:close/>
                    <a:moveTo>
                      <a:pt x="420" y="113"/>
                    </a:moveTo>
                    <a:cubicBezTo>
                      <a:pt x="415" y="110"/>
                      <a:pt x="415" y="110"/>
                      <a:pt x="415" y="110"/>
                    </a:cubicBezTo>
                    <a:cubicBezTo>
                      <a:pt x="416" y="110"/>
                      <a:pt x="416" y="109"/>
                      <a:pt x="416" y="109"/>
                    </a:cubicBezTo>
                    <a:cubicBezTo>
                      <a:pt x="416" y="108"/>
                      <a:pt x="416" y="108"/>
                      <a:pt x="416" y="108"/>
                    </a:cubicBezTo>
                    <a:cubicBezTo>
                      <a:pt x="416" y="108"/>
                      <a:pt x="417" y="109"/>
                      <a:pt x="417" y="109"/>
                    </a:cubicBezTo>
                    <a:cubicBezTo>
                      <a:pt x="420" y="104"/>
                      <a:pt x="420" y="104"/>
                      <a:pt x="420" y="104"/>
                    </a:cubicBezTo>
                    <a:cubicBezTo>
                      <a:pt x="422" y="105"/>
                      <a:pt x="422" y="106"/>
                      <a:pt x="422" y="108"/>
                    </a:cubicBezTo>
                    <a:cubicBezTo>
                      <a:pt x="422" y="109"/>
                      <a:pt x="422" y="110"/>
                      <a:pt x="422" y="111"/>
                    </a:cubicBezTo>
                    <a:cubicBezTo>
                      <a:pt x="421" y="112"/>
                      <a:pt x="421" y="112"/>
                      <a:pt x="420" y="113"/>
                    </a:cubicBezTo>
                    <a:close/>
                    <a:moveTo>
                      <a:pt x="406" y="111"/>
                    </a:moveTo>
                    <a:cubicBezTo>
                      <a:pt x="405" y="110"/>
                      <a:pt x="405" y="107"/>
                      <a:pt x="404" y="104"/>
                    </a:cubicBezTo>
                    <a:cubicBezTo>
                      <a:pt x="410" y="103"/>
                      <a:pt x="410" y="103"/>
                      <a:pt x="410" y="103"/>
                    </a:cubicBezTo>
                    <a:cubicBezTo>
                      <a:pt x="411" y="107"/>
                      <a:pt x="411" y="108"/>
                      <a:pt x="411" y="108"/>
                    </a:cubicBezTo>
                    <a:lnTo>
                      <a:pt x="406" y="111"/>
                    </a:lnTo>
                    <a:close/>
                    <a:moveTo>
                      <a:pt x="182" y="108"/>
                    </a:moveTo>
                    <a:cubicBezTo>
                      <a:pt x="177" y="105"/>
                      <a:pt x="177" y="105"/>
                      <a:pt x="177" y="105"/>
                    </a:cubicBezTo>
                    <a:cubicBezTo>
                      <a:pt x="178" y="103"/>
                      <a:pt x="178" y="103"/>
                      <a:pt x="178" y="103"/>
                    </a:cubicBezTo>
                    <a:cubicBezTo>
                      <a:pt x="178" y="102"/>
                      <a:pt x="179" y="101"/>
                      <a:pt x="180" y="100"/>
                    </a:cubicBezTo>
                    <a:cubicBezTo>
                      <a:pt x="185" y="102"/>
                      <a:pt x="185" y="102"/>
                      <a:pt x="185" y="102"/>
                    </a:cubicBezTo>
                    <a:cubicBezTo>
                      <a:pt x="184" y="104"/>
                      <a:pt x="184" y="105"/>
                      <a:pt x="183" y="106"/>
                    </a:cubicBezTo>
                    <a:lnTo>
                      <a:pt x="182" y="108"/>
                    </a:lnTo>
                    <a:close/>
                    <a:moveTo>
                      <a:pt x="402" y="97"/>
                    </a:moveTo>
                    <a:cubicBezTo>
                      <a:pt x="401" y="97"/>
                      <a:pt x="401" y="97"/>
                      <a:pt x="400" y="97"/>
                    </a:cubicBezTo>
                    <a:cubicBezTo>
                      <a:pt x="398" y="97"/>
                      <a:pt x="398" y="97"/>
                      <a:pt x="398" y="97"/>
                    </a:cubicBezTo>
                    <a:cubicBezTo>
                      <a:pt x="397" y="97"/>
                      <a:pt x="396" y="96"/>
                      <a:pt x="395" y="95"/>
                    </a:cubicBezTo>
                    <a:cubicBezTo>
                      <a:pt x="399" y="91"/>
                      <a:pt x="399" y="91"/>
                      <a:pt x="399" y="91"/>
                    </a:cubicBezTo>
                    <a:cubicBezTo>
                      <a:pt x="398" y="91"/>
                      <a:pt x="398" y="91"/>
                      <a:pt x="398" y="91"/>
                    </a:cubicBezTo>
                    <a:cubicBezTo>
                      <a:pt x="400" y="91"/>
                      <a:pt x="400" y="91"/>
                      <a:pt x="400" y="91"/>
                    </a:cubicBezTo>
                    <a:cubicBezTo>
                      <a:pt x="401" y="91"/>
                      <a:pt x="402" y="91"/>
                      <a:pt x="403" y="91"/>
                    </a:cubicBezTo>
                    <a:lnTo>
                      <a:pt x="402" y="97"/>
                    </a:lnTo>
                    <a:close/>
                    <a:moveTo>
                      <a:pt x="191" y="92"/>
                    </a:moveTo>
                    <a:cubicBezTo>
                      <a:pt x="190" y="92"/>
                      <a:pt x="189" y="92"/>
                      <a:pt x="188" y="92"/>
                    </a:cubicBezTo>
                    <a:cubicBezTo>
                      <a:pt x="188" y="92"/>
                      <a:pt x="189" y="91"/>
                      <a:pt x="189" y="91"/>
                    </a:cubicBezTo>
                    <a:cubicBezTo>
                      <a:pt x="183" y="89"/>
                      <a:pt x="183" y="89"/>
                      <a:pt x="183" y="89"/>
                    </a:cubicBezTo>
                    <a:cubicBezTo>
                      <a:pt x="185" y="86"/>
                      <a:pt x="187" y="86"/>
                      <a:pt x="188" y="86"/>
                    </a:cubicBezTo>
                    <a:cubicBezTo>
                      <a:pt x="189" y="86"/>
                      <a:pt x="190" y="86"/>
                      <a:pt x="191" y="86"/>
                    </a:cubicBezTo>
                    <a:lnTo>
                      <a:pt x="191" y="92"/>
                    </a:lnTo>
                    <a:close/>
                    <a:moveTo>
                      <a:pt x="207" y="91"/>
                    </a:moveTo>
                    <a:cubicBezTo>
                      <a:pt x="206" y="91"/>
                      <a:pt x="206" y="91"/>
                      <a:pt x="206" y="91"/>
                    </a:cubicBezTo>
                    <a:cubicBezTo>
                      <a:pt x="206" y="91"/>
                      <a:pt x="204" y="90"/>
                      <a:pt x="204" y="90"/>
                    </a:cubicBezTo>
                    <a:cubicBezTo>
                      <a:pt x="201" y="85"/>
                      <a:pt x="201" y="85"/>
                      <a:pt x="201" y="85"/>
                    </a:cubicBezTo>
                    <a:cubicBezTo>
                      <a:pt x="203" y="84"/>
                      <a:pt x="207" y="85"/>
                      <a:pt x="209" y="85"/>
                    </a:cubicBezTo>
                    <a:cubicBezTo>
                      <a:pt x="209" y="86"/>
                      <a:pt x="209" y="86"/>
                      <a:pt x="209" y="86"/>
                    </a:cubicBezTo>
                    <a:lnTo>
                      <a:pt x="207" y="91"/>
                    </a:lnTo>
                    <a:close/>
                    <a:moveTo>
                      <a:pt x="214" y="84"/>
                    </a:moveTo>
                    <a:cubicBezTo>
                      <a:pt x="214" y="84"/>
                      <a:pt x="214" y="84"/>
                      <a:pt x="214" y="83"/>
                    </a:cubicBezTo>
                    <a:cubicBezTo>
                      <a:pt x="211" y="82"/>
                      <a:pt x="211" y="82"/>
                      <a:pt x="211" y="82"/>
                    </a:cubicBezTo>
                    <a:cubicBezTo>
                      <a:pt x="214" y="77"/>
                      <a:pt x="214" y="77"/>
                      <a:pt x="214" y="77"/>
                    </a:cubicBezTo>
                    <a:cubicBezTo>
                      <a:pt x="216" y="78"/>
                      <a:pt x="216" y="78"/>
                      <a:pt x="216" y="78"/>
                    </a:cubicBezTo>
                    <a:cubicBezTo>
                      <a:pt x="217" y="79"/>
                      <a:pt x="219" y="80"/>
                      <a:pt x="220" y="82"/>
                    </a:cubicBezTo>
                    <a:cubicBezTo>
                      <a:pt x="214" y="83"/>
                      <a:pt x="214" y="83"/>
                      <a:pt x="214" y="83"/>
                    </a:cubicBezTo>
                    <a:cubicBezTo>
                      <a:pt x="214" y="84"/>
                      <a:pt x="214" y="84"/>
                      <a:pt x="214" y="84"/>
                    </a:cubicBezTo>
                    <a:close/>
                    <a:moveTo>
                      <a:pt x="390" y="83"/>
                    </a:moveTo>
                    <a:cubicBezTo>
                      <a:pt x="390" y="82"/>
                      <a:pt x="390" y="81"/>
                      <a:pt x="389" y="80"/>
                    </a:cubicBezTo>
                    <a:cubicBezTo>
                      <a:pt x="389" y="79"/>
                      <a:pt x="389" y="79"/>
                      <a:pt x="388" y="78"/>
                    </a:cubicBezTo>
                    <a:cubicBezTo>
                      <a:pt x="394" y="76"/>
                      <a:pt x="394" y="76"/>
                      <a:pt x="394" y="76"/>
                    </a:cubicBezTo>
                    <a:cubicBezTo>
                      <a:pt x="394" y="77"/>
                      <a:pt x="394" y="77"/>
                      <a:pt x="395" y="78"/>
                    </a:cubicBezTo>
                    <a:cubicBezTo>
                      <a:pt x="395" y="79"/>
                      <a:pt x="396" y="80"/>
                      <a:pt x="396" y="81"/>
                    </a:cubicBezTo>
                    <a:lnTo>
                      <a:pt x="390" y="83"/>
                    </a:lnTo>
                    <a:close/>
                    <a:moveTo>
                      <a:pt x="236" y="81"/>
                    </a:moveTo>
                    <a:cubicBezTo>
                      <a:pt x="235" y="80"/>
                      <a:pt x="234" y="80"/>
                      <a:pt x="231" y="80"/>
                    </a:cubicBezTo>
                    <a:cubicBezTo>
                      <a:pt x="232" y="74"/>
                      <a:pt x="232" y="74"/>
                      <a:pt x="232" y="74"/>
                    </a:cubicBezTo>
                    <a:cubicBezTo>
                      <a:pt x="234" y="74"/>
                      <a:pt x="237" y="75"/>
                      <a:pt x="238" y="75"/>
                    </a:cubicBezTo>
                    <a:lnTo>
                      <a:pt x="236" y="81"/>
                    </a:lnTo>
                    <a:close/>
                    <a:moveTo>
                      <a:pt x="248" y="77"/>
                    </a:moveTo>
                    <a:cubicBezTo>
                      <a:pt x="246" y="71"/>
                      <a:pt x="246" y="71"/>
                      <a:pt x="246" y="71"/>
                    </a:cubicBezTo>
                    <a:cubicBezTo>
                      <a:pt x="247" y="71"/>
                      <a:pt x="248" y="70"/>
                      <a:pt x="250" y="70"/>
                    </a:cubicBezTo>
                    <a:cubicBezTo>
                      <a:pt x="250" y="70"/>
                      <a:pt x="251" y="70"/>
                      <a:pt x="251" y="70"/>
                    </a:cubicBezTo>
                    <a:cubicBezTo>
                      <a:pt x="253" y="72"/>
                      <a:pt x="253" y="72"/>
                      <a:pt x="253" y="72"/>
                    </a:cubicBezTo>
                    <a:cubicBezTo>
                      <a:pt x="253" y="75"/>
                      <a:pt x="253" y="75"/>
                      <a:pt x="253" y="75"/>
                    </a:cubicBezTo>
                    <a:cubicBezTo>
                      <a:pt x="253" y="76"/>
                      <a:pt x="252" y="76"/>
                      <a:pt x="251" y="76"/>
                    </a:cubicBezTo>
                    <a:cubicBezTo>
                      <a:pt x="250" y="76"/>
                      <a:pt x="249" y="76"/>
                      <a:pt x="248" y="77"/>
                    </a:cubicBezTo>
                    <a:close/>
                    <a:moveTo>
                      <a:pt x="219" y="76"/>
                    </a:moveTo>
                    <a:cubicBezTo>
                      <a:pt x="219" y="76"/>
                      <a:pt x="219" y="76"/>
                      <a:pt x="218" y="76"/>
                    </a:cubicBezTo>
                    <a:cubicBezTo>
                      <a:pt x="218" y="76"/>
                      <a:pt x="217" y="75"/>
                      <a:pt x="215" y="75"/>
                    </a:cubicBezTo>
                    <a:cubicBezTo>
                      <a:pt x="215" y="70"/>
                      <a:pt x="215" y="70"/>
                      <a:pt x="215" y="70"/>
                    </a:cubicBezTo>
                    <a:cubicBezTo>
                      <a:pt x="215" y="70"/>
                      <a:pt x="216" y="70"/>
                      <a:pt x="216" y="70"/>
                    </a:cubicBezTo>
                    <a:cubicBezTo>
                      <a:pt x="218" y="70"/>
                      <a:pt x="219" y="70"/>
                      <a:pt x="221" y="71"/>
                    </a:cubicBezTo>
                    <a:cubicBezTo>
                      <a:pt x="221" y="71"/>
                      <a:pt x="222" y="71"/>
                      <a:pt x="222" y="71"/>
                    </a:cubicBezTo>
                    <a:lnTo>
                      <a:pt x="219" y="76"/>
                    </a:lnTo>
                    <a:close/>
                    <a:moveTo>
                      <a:pt x="381" y="72"/>
                    </a:moveTo>
                    <a:cubicBezTo>
                      <a:pt x="380" y="72"/>
                      <a:pt x="379" y="72"/>
                      <a:pt x="378" y="71"/>
                    </a:cubicBezTo>
                    <a:cubicBezTo>
                      <a:pt x="381" y="66"/>
                      <a:pt x="381" y="66"/>
                      <a:pt x="381" y="66"/>
                    </a:cubicBezTo>
                    <a:cubicBezTo>
                      <a:pt x="381" y="66"/>
                      <a:pt x="381" y="66"/>
                      <a:pt x="381" y="66"/>
                    </a:cubicBezTo>
                    <a:cubicBezTo>
                      <a:pt x="382" y="66"/>
                      <a:pt x="383" y="66"/>
                      <a:pt x="384" y="66"/>
                    </a:cubicBezTo>
                    <a:cubicBezTo>
                      <a:pt x="384" y="66"/>
                      <a:pt x="385" y="66"/>
                      <a:pt x="385" y="66"/>
                    </a:cubicBezTo>
                    <a:cubicBezTo>
                      <a:pt x="386" y="71"/>
                      <a:pt x="386" y="71"/>
                      <a:pt x="386" y="71"/>
                    </a:cubicBezTo>
                    <a:cubicBezTo>
                      <a:pt x="386" y="71"/>
                      <a:pt x="385" y="72"/>
                      <a:pt x="385" y="72"/>
                    </a:cubicBezTo>
                    <a:cubicBezTo>
                      <a:pt x="384" y="72"/>
                      <a:pt x="382" y="72"/>
                      <a:pt x="381" y="72"/>
                    </a:cubicBezTo>
                    <a:close/>
                    <a:moveTo>
                      <a:pt x="265" y="72"/>
                    </a:moveTo>
                    <a:cubicBezTo>
                      <a:pt x="262" y="67"/>
                      <a:pt x="262" y="67"/>
                      <a:pt x="262" y="67"/>
                    </a:cubicBezTo>
                    <a:cubicBezTo>
                      <a:pt x="262" y="67"/>
                      <a:pt x="262" y="67"/>
                      <a:pt x="262" y="67"/>
                    </a:cubicBezTo>
                    <a:cubicBezTo>
                      <a:pt x="262" y="67"/>
                      <a:pt x="262" y="67"/>
                      <a:pt x="262" y="67"/>
                    </a:cubicBezTo>
                    <a:cubicBezTo>
                      <a:pt x="265" y="62"/>
                      <a:pt x="265" y="62"/>
                      <a:pt x="265" y="62"/>
                    </a:cubicBezTo>
                    <a:cubicBezTo>
                      <a:pt x="266" y="63"/>
                      <a:pt x="268" y="65"/>
                      <a:pt x="268" y="67"/>
                    </a:cubicBezTo>
                    <a:cubicBezTo>
                      <a:pt x="268" y="68"/>
                      <a:pt x="268" y="70"/>
                      <a:pt x="265" y="72"/>
                    </a:cubicBezTo>
                    <a:close/>
                    <a:moveTo>
                      <a:pt x="263" y="66"/>
                    </a:moveTo>
                    <a:cubicBezTo>
                      <a:pt x="263" y="66"/>
                      <a:pt x="263" y="66"/>
                      <a:pt x="263" y="66"/>
                    </a:cubicBezTo>
                    <a:close/>
                    <a:moveTo>
                      <a:pt x="381" y="58"/>
                    </a:moveTo>
                    <a:cubicBezTo>
                      <a:pt x="375" y="58"/>
                      <a:pt x="375" y="58"/>
                      <a:pt x="375" y="58"/>
                    </a:cubicBezTo>
                    <a:cubicBezTo>
                      <a:pt x="375" y="57"/>
                      <a:pt x="375" y="57"/>
                      <a:pt x="375" y="57"/>
                    </a:cubicBezTo>
                    <a:cubicBezTo>
                      <a:pt x="375" y="51"/>
                      <a:pt x="375" y="51"/>
                      <a:pt x="375" y="51"/>
                    </a:cubicBezTo>
                    <a:cubicBezTo>
                      <a:pt x="375" y="51"/>
                      <a:pt x="376" y="51"/>
                      <a:pt x="376" y="51"/>
                    </a:cubicBezTo>
                    <a:cubicBezTo>
                      <a:pt x="379" y="51"/>
                      <a:pt x="381" y="53"/>
                      <a:pt x="381" y="56"/>
                    </a:cubicBezTo>
                    <a:cubicBezTo>
                      <a:pt x="381" y="57"/>
                      <a:pt x="381" y="57"/>
                      <a:pt x="381" y="58"/>
                    </a:cubicBezTo>
                    <a:close/>
                    <a:moveTo>
                      <a:pt x="344" y="57"/>
                    </a:moveTo>
                    <a:cubicBezTo>
                      <a:pt x="344" y="51"/>
                      <a:pt x="344" y="51"/>
                      <a:pt x="344" y="51"/>
                    </a:cubicBezTo>
                    <a:cubicBezTo>
                      <a:pt x="344" y="51"/>
                      <a:pt x="345" y="51"/>
                      <a:pt x="346" y="49"/>
                    </a:cubicBezTo>
                    <a:cubicBezTo>
                      <a:pt x="351" y="52"/>
                      <a:pt x="351" y="52"/>
                      <a:pt x="351" y="52"/>
                    </a:cubicBezTo>
                    <a:cubicBezTo>
                      <a:pt x="349" y="54"/>
                      <a:pt x="347" y="57"/>
                      <a:pt x="344" y="57"/>
                    </a:cubicBezTo>
                    <a:close/>
                    <a:moveTo>
                      <a:pt x="267" y="57"/>
                    </a:moveTo>
                    <a:cubicBezTo>
                      <a:pt x="262" y="53"/>
                      <a:pt x="262" y="53"/>
                      <a:pt x="262" y="53"/>
                    </a:cubicBezTo>
                    <a:cubicBezTo>
                      <a:pt x="263" y="51"/>
                      <a:pt x="265" y="50"/>
                      <a:pt x="269" y="49"/>
                    </a:cubicBezTo>
                    <a:cubicBezTo>
                      <a:pt x="271" y="55"/>
                      <a:pt x="271" y="55"/>
                      <a:pt x="271" y="55"/>
                    </a:cubicBezTo>
                    <a:cubicBezTo>
                      <a:pt x="268" y="55"/>
                      <a:pt x="267" y="56"/>
                      <a:pt x="267" y="57"/>
                    </a:cubicBezTo>
                    <a:close/>
                    <a:moveTo>
                      <a:pt x="280" y="50"/>
                    </a:moveTo>
                    <a:cubicBezTo>
                      <a:pt x="280" y="44"/>
                      <a:pt x="280" y="44"/>
                      <a:pt x="280" y="44"/>
                    </a:cubicBezTo>
                    <a:cubicBezTo>
                      <a:pt x="281" y="44"/>
                      <a:pt x="283" y="44"/>
                      <a:pt x="283" y="44"/>
                    </a:cubicBezTo>
                    <a:cubicBezTo>
                      <a:pt x="288" y="48"/>
                      <a:pt x="288" y="48"/>
                      <a:pt x="288" y="48"/>
                    </a:cubicBezTo>
                    <a:cubicBezTo>
                      <a:pt x="286" y="50"/>
                      <a:pt x="284" y="50"/>
                      <a:pt x="281" y="50"/>
                    </a:cubicBezTo>
                    <a:cubicBezTo>
                      <a:pt x="281" y="50"/>
                      <a:pt x="281" y="50"/>
                      <a:pt x="280" y="50"/>
                    </a:cubicBezTo>
                    <a:close/>
                    <a:moveTo>
                      <a:pt x="341" y="49"/>
                    </a:moveTo>
                    <a:cubicBezTo>
                      <a:pt x="336" y="45"/>
                      <a:pt x="336" y="45"/>
                      <a:pt x="336" y="45"/>
                    </a:cubicBezTo>
                    <a:cubicBezTo>
                      <a:pt x="337" y="45"/>
                      <a:pt x="337" y="44"/>
                      <a:pt x="338" y="44"/>
                    </a:cubicBezTo>
                    <a:cubicBezTo>
                      <a:pt x="338" y="44"/>
                      <a:pt x="338" y="44"/>
                      <a:pt x="338" y="45"/>
                    </a:cubicBezTo>
                    <a:cubicBezTo>
                      <a:pt x="341" y="40"/>
                      <a:pt x="341" y="40"/>
                      <a:pt x="341" y="40"/>
                    </a:cubicBezTo>
                    <a:cubicBezTo>
                      <a:pt x="342" y="41"/>
                      <a:pt x="343" y="43"/>
                      <a:pt x="343" y="45"/>
                    </a:cubicBezTo>
                    <a:cubicBezTo>
                      <a:pt x="343" y="46"/>
                      <a:pt x="343" y="47"/>
                      <a:pt x="342" y="48"/>
                    </a:cubicBezTo>
                    <a:cubicBezTo>
                      <a:pt x="342" y="48"/>
                      <a:pt x="341" y="49"/>
                      <a:pt x="341" y="49"/>
                    </a:cubicBezTo>
                    <a:close/>
                    <a:moveTo>
                      <a:pt x="367" y="47"/>
                    </a:moveTo>
                    <a:cubicBezTo>
                      <a:pt x="367" y="47"/>
                      <a:pt x="367" y="46"/>
                      <a:pt x="367" y="46"/>
                    </a:cubicBezTo>
                    <a:cubicBezTo>
                      <a:pt x="367" y="45"/>
                      <a:pt x="367" y="45"/>
                      <a:pt x="367" y="44"/>
                    </a:cubicBezTo>
                    <a:cubicBezTo>
                      <a:pt x="367" y="44"/>
                      <a:pt x="367" y="44"/>
                      <a:pt x="367" y="43"/>
                    </a:cubicBezTo>
                    <a:cubicBezTo>
                      <a:pt x="367" y="43"/>
                      <a:pt x="367" y="43"/>
                      <a:pt x="367" y="43"/>
                    </a:cubicBezTo>
                    <a:cubicBezTo>
                      <a:pt x="372" y="39"/>
                      <a:pt x="372" y="39"/>
                      <a:pt x="372" y="39"/>
                    </a:cubicBezTo>
                    <a:cubicBezTo>
                      <a:pt x="373" y="40"/>
                      <a:pt x="373" y="42"/>
                      <a:pt x="373" y="43"/>
                    </a:cubicBezTo>
                    <a:cubicBezTo>
                      <a:pt x="373" y="44"/>
                      <a:pt x="373" y="44"/>
                      <a:pt x="373" y="45"/>
                    </a:cubicBezTo>
                    <a:cubicBezTo>
                      <a:pt x="373" y="45"/>
                      <a:pt x="373" y="46"/>
                      <a:pt x="373" y="46"/>
                    </a:cubicBezTo>
                    <a:lnTo>
                      <a:pt x="367" y="47"/>
                    </a:lnTo>
                    <a:close/>
                    <a:moveTo>
                      <a:pt x="356" y="41"/>
                    </a:moveTo>
                    <a:cubicBezTo>
                      <a:pt x="351" y="39"/>
                      <a:pt x="351" y="39"/>
                      <a:pt x="351" y="39"/>
                    </a:cubicBezTo>
                    <a:cubicBezTo>
                      <a:pt x="352" y="37"/>
                      <a:pt x="352" y="37"/>
                      <a:pt x="352" y="37"/>
                    </a:cubicBezTo>
                    <a:cubicBezTo>
                      <a:pt x="352" y="36"/>
                      <a:pt x="353" y="35"/>
                      <a:pt x="353" y="34"/>
                    </a:cubicBezTo>
                    <a:cubicBezTo>
                      <a:pt x="359" y="36"/>
                      <a:pt x="359" y="36"/>
                      <a:pt x="359" y="36"/>
                    </a:cubicBezTo>
                    <a:cubicBezTo>
                      <a:pt x="358" y="37"/>
                      <a:pt x="358" y="38"/>
                      <a:pt x="357" y="40"/>
                    </a:cubicBezTo>
                    <a:lnTo>
                      <a:pt x="356" y="41"/>
                    </a:lnTo>
                    <a:close/>
                    <a:moveTo>
                      <a:pt x="340" y="36"/>
                    </a:moveTo>
                    <a:cubicBezTo>
                      <a:pt x="336" y="32"/>
                      <a:pt x="336" y="32"/>
                      <a:pt x="336" y="32"/>
                    </a:cubicBezTo>
                    <a:cubicBezTo>
                      <a:pt x="336" y="32"/>
                      <a:pt x="336" y="33"/>
                      <a:pt x="336" y="33"/>
                    </a:cubicBezTo>
                    <a:cubicBezTo>
                      <a:pt x="336" y="33"/>
                      <a:pt x="336" y="34"/>
                      <a:pt x="336" y="34"/>
                    </a:cubicBezTo>
                    <a:cubicBezTo>
                      <a:pt x="336" y="34"/>
                      <a:pt x="336" y="33"/>
                      <a:pt x="334" y="32"/>
                    </a:cubicBezTo>
                    <a:cubicBezTo>
                      <a:pt x="338" y="27"/>
                      <a:pt x="338" y="27"/>
                      <a:pt x="338" y="27"/>
                    </a:cubicBezTo>
                    <a:cubicBezTo>
                      <a:pt x="339" y="29"/>
                      <a:pt x="342" y="30"/>
                      <a:pt x="342" y="33"/>
                    </a:cubicBezTo>
                    <a:cubicBezTo>
                      <a:pt x="342" y="34"/>
                      <a:pt x="341" y="35"/>
                      <a:pt x="340" y="36"/>
                    </a:cubicBezTo>
                    <a:close/>
                    <a:moveTo>
                      <a:pt x="291" y="35"/>
                    </a:moveTo>
                    <a:cubicBezTo>
                      <a:pt x="285" y="34"/>
                      <a:pt x="285" y="34"/>
                      <a:pt x="285" y="34"/>
                    </a:cubicBezTo>
                    <a:cubicBezTo>
                      <a:pt x="286" y="29"/>
                      <a:pt x="286" y="29"/>
                      <a:pt x="286" y="29"/>
                    </a:cubicBezTo>
                    <a:cubicBezTo>
                      <a:pt x="291" y="29"/>
                      <a:pt x="291" y="29"/>
                      <a:pt x="291" y="29"/>
                    </a:cubicBezTo>
                    <a:lnTo>
                      <a:pt x="291" y="35"/>
                    </a:lnTo>
                    <a:close/>
                    <a:moveTo>
                      <a:pt x="367" y="31"/>
                    </a:moveTo>
                    <a:cubicBezTo>
                      <a:pt x="366" y="31"/>
                      <a:pt x="366" y="31"/>
                      <a:pt x="364" y="31"/>
                    </a:cubicBezTo>
                    <a:cubicBezTo>
                      <a:pt x="364" y="25"/>
                      <a:pt x="364" y="25"/>
                      <a:pt x="364" y="25"/>
                    </a:cubicBezTo>
                    <a:cubicBezTo>
                      <a:pt x="369" y="25"/>
                      <a:pt x="371" y="27"/>
                      <a:pt x="372" y="29"/>
                    </a:cubicBezTo>
                    <a:cubicBezTo>
                      <a:pt x="367" y="31"/>
                      <a:pt x="367" y="31"/>
                      <a:pt x="367" y="31"/>
                    </a:cubicBezTo>
                    <a:cubicBezTo>
                      <a:pt x="367" y="31"/>
                      <a:pt x="367" y="31"/>
                      <a:pt x="367" y="31"/>
                    </a:cubicBezTo>
                    <a:close/>
                    <a:moveTo>
                      <a:pt x="324" y="24"/>
                    </a:moveTo>
                    <a:cubicBezTo>
                      <a:pt x="324" y="24"/>
                      <a:pt x="324" y="24"/>
                      <a:pt x="324" y="24"/>
                    </a:cubicBezTo>
                    <a:cubicBezTo>
                      <a:pt x="324" y="24"/>
                      <a:pt x="324" y="24"/>
                      <a:pt x="324" y="24"/>
                    </a:cubicBezTo>
                    <a:cubicBezTo>
                      <a:pt x="324" y="24"/>
                      <a:pt x="322" y="23"/>
                      <a:pt x="322" y="23"/>
                    </a:cubicBezTo>
                    <a:cubicBezTo>
                      <a:pt x="322" y="18"/>
                      <a:pt x="322" y="18"/>
                      <a:pt x="322" y="18"/>
                    </a:cubicBezTo>
                    <a:cubicBezTo>
                      <a:pt x="322" y="18"/>
                      <a:pt x="323" y="18"/>
                      <a:pt x="323" y="18"/>
                    </a:cubicBezTo>
                    <a:cubicBezTo>
                      <a:pt x="327" y="18"/>
                      <a:pt x="329" y="20"/>
                      <a:pt x="329" y="21"/>
                    </a:cubicBezTo>
                    <a:lnTo>
                      <a:pt x="324" y="24"/>
                    </a:lnTo>
                    <a:close/>
                    <a:moveTo>
                      <a:pt x="309" y="20"/>
                    </a:moveTo>
                    <a:cubicBezTo>
                      <a:pt x="309" y="20"/>
                      <a:pt x="308" y="20"/>
                      <a:pt x="307" y="19"/>
                    </a:cubicBezTo>
                    <a:cubicBezTo>
                      <a:pt x="306" y="19"/>
                      <a:pt x="305" y="18"/>
                      <a:pt x="304" y="17"/>
                    </a:cubicBezTo>
                    <a:cubicBezTo>
                      <a:pt x="307" y="13"/>
                      <a:pt x="307" y="13"/>
                      <a:pt x="307" y="13"/>
                    </a:cubicBezTo>
                    <a:cubicBezTo>
                      <a:pt x="308" y="13"/>
                      <a:pt x="309" y="14"/>
                      <a:pt x="310" y="14"/>
                    </a:cubicBezTo>
                    <a:cubicBezTo>
                      <a:pt x="310" y="14"/>
                      <a:pt x="311" y="15"/>
                      <a:pt x="312" y="15"/>
                    </a:cubicBezTo>
                    <a:lnTo>
                      <a:pt x="309" y="20"/>
                    </a:lnTo>
                    <a:close/>
                    <a:moveTo>
                      <a:pt x="293" y="17"/>
                    </a:moveTo>
                    <a:cubicBezTo>
                      <a:pt x="287" y="17"/>
                      <a:pt x="287" y="17"/>
                      <a:pt x="287" y="17"/>
                    </a:cubicBezTo>
                    <a:cubicBezTo>
                      <a:pt x="287" y="15"/>
                      <a:pt x="287" y="13"/>
                      <a:pt x="287" y="11"/>
                    </a:cubicBezTo>
                    <a:cubicBezTo>
                      <a:pt x="293" y="12"/>
                      <a:pt x="293" y="12"/>
                      <a:pt x="293" y="12"/>
                    </a:cubicBezTo>
                    <a:cubicBezTo>
                      <a:pt x="293" y="13"/>
                      <a:pt x="293" y="15"/>
                      <a:pt x="293" y="17"/>
                    </a:cubicBezTo>
                    <a:close/>
                    <a:moveTo>
                      <a:pt x="295" y="7"/>
                    </a:moveTo>
                    <a:cubicBezTo>
                      <a:pt x="295" y="6"/>
                      <a:pt x="294" y="6"/>
                      <a:pt x="293" y="5"/>
                    </a:cubicBezTo>
                    <a:cubicBezTo>
                      <a:pt x="294" y="0"/>
                      <a:pt x="294" y="0"/>
                      <a:pt x="294" y="0"/>
                    </a:cubicBezTo>
                    <a:cubicBezTo>
                      <a:pt x="297" y="0"/>
                      <a:pt x="300" y="2"/>
                      <a:pt x="301" y="5"/>
                    </a:cubicBezTo>
                    <a:lnTo>
                      <a:pt x="295"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2" name="îšļîďé">
                <a:extLst>
                  <a:ext uri="{FF2B5EF4-FFF2-40B4-BE49-F238E27FC236}">
                    <a16:creationId xmlns:a16="http://schemas.microsoft.com/office/drawing/2014/main" xmlns="" id="{DE3B54F6-5D95-4293-A395-E6A16F896F76}"/>
                  </a:ext>
                </a:extLst>
              </p:cNvPr>
              <p:cNvSpPr/>
              <p:nvPr/>
            </p:nvSpPr>
            <p:spPr bwMode="auto">
              <a:xfrm>
                <a:off x="6456363" y="2781300"/>
                <a:ext cx="519113" cy="388938"/>
              </a:xfrm>
              <a:custGeom>
                <a:avLst/>
                <a:gdLst>
                  <a:gd name="T0" fmla="*/ 28 w 242"/>
                  <a:gd name="T1" fmla="*/ 173 h 182"/>
                  <a:gd name="T2" fmla="*/ 41 w 242"/>
                  <a:gd name="T3" fmla="*/ 181 h 182"/>
                  <a:gd name="T4" fmla="*/ 47 w 242"/>
                  <a:gd name="T5" fmla="*/ 180 h 182"/>
                  <a:gd name="T6" fmla="*/ 75 w 242"/>
                  <a:gd name="T7" fmla="*/ 172 h 182"/>
                  <a:gd name="T8" fmla="*/ 75 w 242"/>
                  <a:gd name="T9" fmla="*/ 178 h 182"/>
                  <a:gd name="T10" fmla="*/ 63 w 242"/>
                  <a:gd name="T11" fmla="*/ 171 h 182"/>
                  <a:gd name="T12" fmla="*/ 20 w 242"/>
                  <a:gd name="T13" fmla="*/ 165 h 182"/>
                  <a:gd name="T14" fmla="*/ 25 w 242"/>
                  <a:gd name="T15" fmla="*/ 162 h 182"/>
                  <a:gd name="T16" fmla="*/ 0 w 242"/>
                  <a:gd name="T17" fmla="*/ 160 h 182"/>
                  <a:gd name="T18" fmla="*/ 6 w 242"/>
                  <a:gd name="T19" fmla="*/ 161 h 182"/>
                  <a:gd name="T20" fmla="*/ 77 w 242"/>
                  <a:gd name="T21" fmla="*/ 155 h 182"/>
                  <a:gd name="T22" fmla="*/ 83 w 242"/>
                  <a:gd name="T23" fmla="*/ 160 h 182"/>
                  <a:gd name="T24" fmla="*/ 92 w 242"/>
                  <a:gd name="T25" fmla="*/ 149 h 182"/>
                  <a:gd name="T26" fmla="*/ 98 w 242"/>
                  <a:gd name="T27" fmla="*/ 152 h 182"/>
                  <a:gd name="T28" fmla="*/ 85 w 242"/>
                  <a:gd name="T29" fmla="*/ 143 h 182"/>
                  <a:gd name="T30" fmla="*/ 95 w 242"/>
                  <a:gd name="T31" fmla="*/ 136 h 182"/>
                  <a:gd name="T32" fmla="*/ 94 w 242"/>
                  <a:gd name="T33" fmla="*/ 128 h 182"/>
                  <a:gd name="T34" fmla="*/ 95 w 242"/>
                  <a:gd name="T35" fmla="*/ 136 h 182"/>
                  <a:gd name="T36" fmla="*/ 88 w 242"/>
                  <a:gd name="T37" fmla="*/ 115 h 182"/>
                  <a:gd name="T38" fmla="*/ 94 w 242"/>
                  <a:gd name="T39" fmla="*/ 114 h 182"/>
                  <a:gd name="T40" fmla="*/ 102 w 242"/>
                  <a:gd name="T41" fmla="*/ 108 h 182"/>
                  <a:gd name="T42" fmla="*/ 106 w 242"/>
                  <a:gd name="T43" fmla="*/ 102 h 182"/>
                  <a:gd name="T44" fmla="*/ 110 w 242"/>
                  <a:gd name="T45" fmla="*/ 91 h 182"/>
                  <a:gd name="T46" fmla="*/ 118 w 242"/>
                  <a:gd name="T47" fmla="*/ 92 h 182"/>
                  <a:gd name="T48" fmla="*/ 123 w 242"/>
                  <a:gd name="T49" fmla="*/ 83 h 182"/>
                  <a:gd name="T50" fmla="*/ 124 w 242"/>
                  <a:gd name="T51" fmla="*/ 75 h 182"/>
                  <a:gd name="T52" fmla="*/ 123 w 242"/>
                  <a:gd name="T53" fmla="*/ 83 h 182"/>
                  <a:gd name="T54" fmla="*/ 132 w 242"/>
                  <a:gd name="T55" fmla="*/ 68 h 182"/>
                  <a:gd name="T56" fmla="*/ 138 w 242"/>
                  <a:gd name="T57" fmla="*/ 69 h 182"/>
                  <a:gd name="T58" fmla="*/ 140 w 242"/>
                  <a:gd name="T59" fmla="*/ 55 h 182"/>
                  <a:gd name="T60" fmla="*/ 146 w 242"/>
                  <a:gd name="T61" fmla="*/ 51 h 182"/>
                  <a:gd name="T62" fmla="*/ 154 w 242"/>
                  <a:gd name="T63" fmla="*/ 47 h 182"/>
                  <a:gd name="T64" fmla="*/ 160 w 242"/>
                  <a:gd name="T65" fmla="*/ 43 h 182"/>
                  <a:gd name="T66" fmla="*/ 166 w 242"/>
                  <a:gd name="T67" fmla="*/ 32 h 182"/>
                  <a:gd name="T68" fmla="*/ 173 w 242"/>
                  <a:gd name="T69" fmla="*/ 36 h 182"/>
                  <a:gd name="T70" fmla="*/ 200 w 242"/>
                  <a:gd name="T71" fmla="*/ 33 h 182"/>
                  <a:gd name="T72" fmla="*/ 201 w 242"/>
                  <a:gd name="T73" fmla="*/ 24 h 182"/>
                  <a:gd name="T74" fmla="*/ 200 w 242"/>
                  <a:gd name="T75" fmla="*/ 33 h 182"/>
                  <a:gd name="T76" fmla="*/ 187 w 242"/>
                  <a:gd name="T77" fmla="*/ 23 h 182"/>
                  <a:gd name="T78" fmla="*/ 191 w 242"/>
                  <a:gd name="T79" fmla="*/ 30 h 182"/>
                  <a:gd name="T80" fmla="*/ 209 w 242"/>
                  <a:gd name="T81" fmla="*/ 28 h 182"/>
                  <a:gd name="T82" fmla="*/ 216 w 242"/>
                  <a:gd name="T83" fmla="*/ 24 h 182"/>
                  <a:gd name="T84" fmla="*/ 172 w 242"/>
                  <a:gd name="T85" fmla="*/ 27 h 182"/>
                  <a:gd name="T86" fmla="*/ 176 w 242"/>
                  <a:gd name="T87" fmla="*/ 23 h 182"/>
                  <a:gd name="T88" fmla="*/ 172 w 242"/>
                  <a:gd name="T89" fmla="*/ 16 h 182"/>
                  <a:gd name="T90" fmla="*/ 175 w 242"/>
                  <a:gd name="T91" fmla="*/ 19 h 182"/>
                  <a:gd name="T92" fmla="*/ 219 w 242"/>
                  <a:gd name="T93" fmla="*/ 10 h 182"/>
                  <a:gd name="T94" fmla="*/ 222 w 242"/>
                  <a:gd name="T95" fmla="*/ 14 h 182"/>
                  <a:gd name="T96" fmla="*/ 233 w 242"/>
                  <a:gd name="T97" fmla="*/ 1 h 182"/>
                  <a:gd name="T98" fmla="*/ 237 w 242"/>
                  <a:gd name="T99"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 h="182">
                    <a:moveTo>
                      <a:pt x="27" y="182"/>
                    </a:moveTo>
                    <a:cubicBezTo>
                      <a:pt x="26" y="180"/>
                      <a:pt x="24" y="179"/>
                      <a:pt x="23" y="176"/>
                    </a:cubicBezTo>
                    <a:cubicBezTo>
                      <a:pt x="28" y="173"/>
                      <a:pt x="28" y="173"/>
                      <a:pt x="28" y="173"/>
                    </a:cubicBezTo>
                    <a:cubicBezTo>
                      <a:pt x="29" y="176"/>
                      <a:pt x="30" y="176"/>
                      <a:pt x="31" y="177"/>
                    </a:cubicBezTo>
                    <a:lnTo>
                      <a:pt x="27" y="182"/>
                    </a:lnTo>
                    <a:close/>
                    <a:moveTo>
                      <a:pt x="41" y="181"/>
                    </a:moveTo>
                    <a:cubicBezTo>
                      <a:pt x="40" y="176"/>
                      <a:pt x="40" y="176"/>
                      <a:pt x="40" y="176"/>
                    </a:cubicBezTo>
                    <a:cubicBezTo>
                      <a:pt x="45" y="174"/>
                      <a:pt x="45" y="174"/>
                      <a:pt x="45" y="174"/>
                    </a:cubicBezTo>
                    <a:cubicBezTo>
                      <a:pt x="47" y="180"/>
                      <a:pt x="47" y="180"/>
                      <a:pt x="47" y="180"/>
                    </a:cubicBezTo>
                    <a:lnTo>
                      <a:pt x="41" y="181"/>
                    </a:lnTo>
                    <a:close/>
                    <a:moveTo>
                      <a:pt x="75" y="178"/>
                    </a:moveTo>
                    <a:cubicBezTo>
                      <a:pt x="75" y="172"/>
                      <a:pt x="75" y="172"/>
                      <a:pt x="75" y="172"/>
                    </a:cubicBezTo>
                    <a:cubicBezTo>
                      <a:pt x="76" y="172"/>
                      <a:pt x="77" y="171"/>
                      <a:pt x="77" y="171"/>
                    </a:cubicBezTo>
                    <a:cubicBezTo>
                      <a:pt x="82" y="173"/>
                      <a:pt x="82" y="173"/>
                      <a:pt x="82" y="173"/>
                    </a:cubicBezTo>
                    <a:cubicBezTo>
                      <a:pt x="81" y="175"/>
                      <a:pt x="79" y="178"/>
                      <a:pt x="75" y="178"/>
                    </a:cubicBezTo>
                    <a:close/>
                    <a:moveTo>
                      <a:pt x="58" y="177"/>
                    </a:moveTo>
                    <a:cubicBezTo>
                      <a:pt x="57" y="172"/>
                      <a:pt x="57" y="172"/>
                      <a:pt x="57" y="172"/>
                    </a:cubicBezTo>
                    <a:cubicBezTo>
                      <a:pt x="60" y="171"/>
                      <a:pt x="62" y="171"/>
                      <a:pt x="63" y="171"/>
                    </a:cubicBezTo>
                    <a:cubicBezTo>
                      <a:pt x="63" y="177"/>
                      <a:pt x="63" y="177"/>
                      <a:pt x="63" y="177"/>
                    </a:cubicBezTo>
                    <a:cubicBezTo>
                      <a:pt x="62" y="177"/>
                      <a:pt x="60" y="177"/>
                      <a:pt x="58" y="177"/>
                    </a:cubicBezTo>
                    <a:close/>
                    <a:moveTo>
                      <a:pt x="20" y="165"/>
                    </a:moveTo>
                    <a:cubicBezTo>
                      <a:pt x="20" y="165"/>
                      <a:pt x="19" y="164"/>
                      <a:pt x="16" y="163"/>
                    </a:cubicBezTo>
                    <a:cubicBezTo>
                      <a:pt x="19" y="158"/>
                      <a:pt x="19" y="158"/>
                      <a:pt x="19" y="158"/>
                    </a:cubicBezTo>
                    <a:cubicBezTo>
                      <a:pt x="21" y="159"/>
                      <a:pt x="23" y="160"/>
                      <a:pt x="25" y="162"/>
                    </a:cubicBezTo>
                    <a:lnTo>
                      <a:pt x="20" y="165"/>
                    </a:lnTo>
                    <a:close/>
                    <a:moveTo>
                      <a:pt x="6" y="161"/>
                    </a:moveTo>
                    <a:cubicBezTo>
                      <a:pt x="2" y="160"/>
                      <a:pt x="0" y="160"/>
                      <a:pt x="0" y="160"/>
                    </a:cubicBezTo>
                    <a:cubicBezTo>
                      <a:pt x="0" y="154"/>
                      <a:pt x="0" y="154"/>
                      <a:pt x="0" y="154"/>
                    </a:cubicBezTo>
                    <a:cubicBezTo>
                      <a:pt x="0" y="154"/>
                      <a:pt x="3" y="154"/>
                      <a:pt x="6" y="155"/>
                    </a:cubicBezTo>
                    <a:lnTo>
                      <a:pt x="6" y="161"/>
                    </a:lnTo>
                    <a:close/>
                    <a:moveTo>
                      <a:pt x="77" y="160"/>
                    </a:moveTo>
                    <a:cubicBezTo>
                      <a:pt x="77" y="158"/>
                      <a:pt x="77" y="158"/>
                      <a:pt x="77" y="158"/>
                    </a:cubicBezTo>
                    <a:cubicBezTo>
                      <a:pt x="77" y="157"/>
                      <a:pt x="77" y="156"/>
                      <a:pt x="77" y="155"/>
                    </a:cubicBezTo>
                    <a:cubicBezTo>
                      <a:pt x="83" y="154"/>
                      <a:pt x="83" y="154"/>
                      <a:pt x="83" y="154"/>
                    </a:cubicBezTo>
                    <a:cubicBezTo>
                      <a:pt x="83" y="155"/>
                      <a:pt x="83" y="157"/>
                      <a:pt x="83" y="158"/>
                    </a:cubicBezTo>
                    <a:cubicBezTo>
                      <a:pt x="83" y="160"/>
                      <a:pt x="83" y="160"/>
                      <a:pt x="83" y="160"/>
                    </a:cubicBezTo>
                    <a:lnTo>
                      <a:pt x="77" y="160"/>
                    </a:lnTo>
                    <a:close/>
                    <a:moveTo>
                      <a:pt x="98" y="152"/>
                    </a:moveTo>
                    <a:cubicBezTo>
                      <a:pt x="92" y="149"/>
                      <a:pt x="92" y="149"/>
                      <a:pt x="92" y="149"/>
                    </a:cubicBezTo>
                    <a:cubicBezTo>
                      <a:pt x="93" y="148"/>
                      <a:pt x="94" y="146"/>
                      <a:pt x="94" y="144"/>
                    </a:cubicBezTo>
                    <a:cubicBezTo>
                      <a:pt x="100" y="146"/>
                      <a:pt x="100" y="146"/>
                      <a:pt x="100" y="146"/>
                    </a:cubicBezTo>
                    <a:cubicBezTo>
                      <a:pt x="99" y="148"/>
                      <a:pt x="99" y="150"/>
                      <a:pt x="98" y="152"/>
                    </a:cubicBezTo>
                    <a:close/>
                    <a:moveTo>
                      <a:pt x="86" y="152"/>
                    </a:moveTo>
                    <a:cubicBezTo>
                      <a:pt x="84" y="149"/>
                      <a:pt x="84" y="149"/>
                      <a:pt x="83" y="149"/>
                    </a:cubicBezTo>
                    <a:cubicBezTo>
                      <a:pt x="85" y="143"/>
                      <a:pt x="85" y="143"/>
                      <a:pt x="85" y="143"/>
                    </a:cubicBezTo>
                    <a:cubicBezTo>
                      <a:pt x="88" y="144"/>
                      <a:pt x="89" y="146"/>
                      <a:pt x="91" y="148"/>
                    </a:cubicBezTo>
                    <a:lnTo>
                      <a:pt x="86" y="152"/>
                    </a:lnTo>
                    <a:close/>
                    <a:moveTo>
                      <a:pt x="95" y="136"/>
                    </a:moveTo>
                    <a:cubicBezTo>
                      <a:pt x="94" y="135"/>
                      <a:pt x="93" y="135"/>
                      <a:pt x="93" y="134"/>
                    </a:cubicBezTo>
                    <a:cubicBezTo>
                      <a:pt x="92" y="133"/>
                      <a:pt x="91" y="133"/>
                      <a:pt x="90" y="132"/>
                    </a:cubicBezTo>
                    <a:cubicBezTo>
                      <a:pt x="94" y="128"/>
                      <a:pt x="94" y="128"/>
                      <a:pt x="94" y="128"/>
                    </a:cubicBezTo>
                    <a:cubicBezTo>
                      <a:pt x="95" y="129"/>
                      <a:pt x="96" y="129"/>
                      <a:pt x="96" y="130"/>
                    </a:cubicBezTo>
                    <a:cubicBezTo>
                      <a:pt x="97" y="131"/>
                      <a:pt x="98" y="131"/>
                      <a:pt x="99" y="132"/>
                    </a:cubicBezTo>
                    <a:lnTo>
                      <a:pt x="95" y="136"/>
                    </a:lnTo>
                    <a:close/>
                    <a:moveTo>
                      <a:pt x="93" y="120"/>
                    </a:moveTo>
                    <a:cubicBezTo>
                      <a:pt x="88" y="118"/>
                      <a:pt x="88" y="118"/>
                      <a:pt x="88" y="118"/>
                    </a:cubicBezTo>
                    <a:cubicBezTo>
                      <a:pt x="88" y="117"/>
                      <a:pt x="88" y="116"/>
                      <a:pt x="88" y="115"/>
                    </a:cubicBezTo>
                    <a:cubicBezTo>
                      <a:pt x="88" y="114"/>
                      <a:pt x="88" y="114"/>
                      <a:pt x="88" y="114"/>
                    </a:cubicBezTo>
                    <a:cubicBezTo>
                      <a:pt x="88" y="114"/>
                      <a:pt x="88" y="114"/>
                      <a:pt x="88" y="113"/>
                    </a:cubicBezTo>
                    <a:cubicBezTo>
                      <a:pt x="94" y="114"/>
                      <a:pt x="94" y="114"/>
                      <a:pt x="94" y="114"/>
                    </a:cubicBezTo>
                    <a:cubicBezTo>
                      <a:pt x="94" y="115"/>
                      <a:pt x="94" y="115"/>
                      <a:pt x="94" y="115"/>
                    </a:cubicBezTo>
                    <a:cubicBezTo>
                      <a:pt x="94" y="116"/>
                      <a:pt x="94" y="118"/>
                      <a:pt x="93" y="120"/>
                    </a:cubicBezTo>
                    <a:close/>
                    <a:moveTo>
                      <a:pt x="102" y="108"/>
                    </a:moveTo>
                    <a:cubicBezTo>
                      <a:pt x="97" y="103"/>
                      <a:pt x="97" y="103"/>
                      <a:pt x="97" y="103"/>
                    </a:cubicBezTo>
                    <a:cubicBezTo>
                      <a:pt x="99" y="102"/>
                      <a:pt x="100" y="101"/>
                      <a:pt x="100" y="100"/>
                    </a:cubicBezTo>
                    <a:cubicBezTo>
                      <a:pt x="106" y="102"/>
                      <a:pt x="106" y="102"/>
                      <a:pt x="106" y="102"/>
                    </a:cubicBezTo>
                    <a:cubicBezTo>
                      <a:pt x="105" y="104"/>
                      <a:pt x="104" y="106"/>
                      <a:pt x="102" y="108"/>
                    </a:cubicBezTo>
                    <a:close/>
                    <a:moveTo>
                      <a:pt x="113" y="96"/>
                    </a:moveTo>
                    <a:cubicBezTo>
                      <a:pt x="110" y="91"/>
                      <a:pt x="110" y="91"/>
                      <a:pt x="110" y="91"/>
                    </a:cubicBezTo>
                    <a:cubicBezTo>
                      <a:pt x="110" y="90"/>
                      <a:pt x="110" y="90"/>
                      <a:pt x="110" y="90"/>
                    </a:cubicBezTo>
                    <a:cubicBezTo>
                      <a:pt x="112" y="89"/>
                      <a:pt x="113" y="88"/>
                      <a:pt x="114" y="88"/>
                    </a:cubicBezTo>
                    <a:cubicBezTo>
                      <a:pt x="118" y="92"/>
                      <a:pt x="118" y="92"/>
                      <a:pt x="118" y="92"/>
                    </a:cubicBezTo>
                    <a:cubicBezTo>
                      <a:pt x="117" y="93"/>
                      <a:pt x="115" y="94"/>
                      <a:pt x="114" y="95"/>
                    </a:cubicBezTo>
                    <a:lnTo>
                      <a:pt x="113" y="96"/>
                    </a:lnTo>
                    <a:close/>
                    <a:moveTo>
                      <a:pt x="123" y="83"/>
                    </a:moveTo>
                    <a:cubicBezTo>
                      <a:pt x="120" y="78"/>
                      <a:pt x="120" y="78"/>
                      <a:pt x="120" y="78"/>
                    </a:cubicBezTo>
                    <a:cubicBezTo>
                      <a:pt x="120" y="78"/>
                      <a:pt x="121" y="78"/>
                      <a:pt x="121" y="77"/>
                    </a:cubicBezTo>
                    <a:cubicBezTo>
                      <a:pt x="122" y="77"/>
                      <a:pt x="123" y="76"/>
                      <a:pt x="124" y="75"/>
                    </a:cubicBezTo>
                    <a:cubicBezTo>
                      <a:pt x="128" y="79"/>
                      <a:pt x="128" y="79"/>
                      <a:pt x="128" y="79"/>
                    </a:cubicBezTo>
                    <a:cubicBezTo>
                      <a:pt x="127" y="80"/>
                      <a:pt x="126" y="81"/>
                      <a:pt x="124" y="82"/>
                    </a:cubicBezTo>
                    <a:lnTo>
                      <a:pt x="123" y="83"/>
                    </a:lnTo>
                    <a:close/>
                    <a:moveTo>
                      <a:pt x="137" y="73"/>
                    </a:moveTo>
                    <a:cubicBezTo>
                      <a:pt x="132" y="70"/>
                      <a:pt x="132" y="70"/>
                      <a:pt x="132" y="70"/>
                    </a:cubicBezTo>
                    <a:cubicBezTo>
                      <a:pt x="132" y="70"/>
                      <a:pt x="132" y="69"/>
                      <a:pt x="132" y="68"/>
                    </a:cubicBezTo>
                    <a:cubicBezTo>
                      <a:pt x="132" y="67"/>
                      <a:pt x="133" y="66"/>
                      <a:pt x="133" y="65"/>
                    </a:cubicBezTo>
                    <a:cubicBezTo>
                      <a:pt x="139" y="67"/>
                      <a:pt x="139" y="67"/>
                      <a:pt x="139" y="67"/>
                    </a:cubicBezTo>
                    <a:cubicBezTo>
                      <a:pt x="138" y="67"/>
                      <a:pt x="138" y="68"/>
                      <a:pt x="138" y="69"/>
                    </a:cubicBezTo>
                    <a:cubicBezTo>
                      <a:pt x="138" y="70"/>
                      <a:pt x="138" y="72"/>
                      <a:pt x="137" y="73"/>
                    </a:cubicBezTo>
                    <a:close/>
                    <a:moveTo>
                      <a:pt x="145" y="57"/>
                    </a:moveTo>
                    <a:cubicBezTo>
                      <a:pt x="140" y="55"/>
                      <a:pt x="140" y="55"/>
                      <a:pt x="140" y="55"/>
                    </a:cubicBezTo>
                    <a:cubicBezTo>
                      <a:pt x="140" y="55"/>
                      <a:pt x="140" y="55"/>
                      <a:pt x="140" y="54"/>
                    </a:cubicBezTo>
                    <a:cubicBezTo>
                      <a:pt x="140" y="52"/>
                      <a:pt x="140" y="51"/>
                      <a:pt x="141" y="49"/>
                    </a:cubicBezTo>
                    <a:cubicBezTo>
                      <a:pt x="146" y="51"/>
                      <a:pt x="146" y="51"/>
                      <a:pt x="146" y="51"/>
                    </a:cubicBezTo>
                    <a:cubicBezTo>
                      <a:pt x="146" y="52"/>
                      <a:pt x="146" y="53"/>
                      <a:pt x="146" y="54"/>
                    </a:cubicBezTo>
                    <a:cubicBezTo>
                      <a:pt x="146" y="55"/>
                      <a:pt x="146" y="56"/>
                      <a:pt x="145" y="57"/>
                    </a:cubicBezTo>
                    <a:close/>
                    <a:moveTo>
                      <a:pt x="154" y="47"/>
                    </a:moveTo>
                    <a:cubicBezTo>
                      <a:pt x="152" y="42"/>
                      <a:pt x="152" y="42"/>
                      <a:pt x="152" y="42"/>
                    </a:cubicBezTo>
                    <a:cubicBezTo>
                      <a:pt x="153" y="41"/>
                      <a:pt x="155" y="40"/>
                      <a:pt x="155" y="39"/>
                    </a:cubicBezTo>
                    <a:cubicBezTo>
                      <a:pt x="160" y="43"/>
                      <a:pt x="160" y="43"/>
                      <a:pt x="160" y="43"/>
                    </a:cubicBezTo>
                    <a:cubicBezTo>
                      <a:pt x="159" y="45"/>
                      <a:pt x="157" y="46"/>
                      <a:pt x="154" y="47"/>
                    </a:cubicBezTo>
                    <a:close/>
                    <a:moveTo>
                      <a:pt x="166" y="38"/>
                    </a:moveTo>
                    <a:cubicBezTo>
                      <a:pt x="166" y="32"/>
                      <a:pt x="166" y="32"/>
                      <a:pt x="166" y="32"/>
                    </a:cubicBezTo>
                    <a:cubicBezTo>
                      <a:pt x="167" y="32"/>
                      <a:pt x="167" y="32"/>
                      <a:pt x="167" y="32"/>
                    </a:cubicBezTo>
                    <a:cubicBezTo>
                      <a:pt x="168" y="32"/>
                      <a:pt x="170" y="32"/>
                      <a:pt x="171" y="31"/>
                    </a:cubicBezTo>
                    <a:cubicBezTo>
                      <a:pt x="173" y="36"/>
                      <a:pt x="173" y="36"/>
                      <a:pt x="173" y="36"/>
                    </a:cubicBezTo>
                    <a:cubicBezTo>
                      <a:pt x="171" y="37"/>
                      <a:pt x="169" y="38"/>
                      <a:pt x="167" y="38"/>
                    </a:cubicBezTo>
                    <a:lnTo>
                      <a:pt x="166" y="38"/>
                    </a:lnTo>
                    <a:close/>
                    <a:moveTo>
                      <a:pt x="200" y="33"/>
                    </a:moveTo>
                    <a:cubicBezTo>
                      <a:pt x="199" y="32"/>
                      <a:pt x="198" y="30"/>
                      <a:pt x="198" y="29"/>
                    </a:cubicBezTo>
                    <a:cubicBezTo>
                      <a:pt x="197" y="28"/>
                      <a:pt x="197" y="28"/>
                      <a:pt x="197" y="28"/>
                    </a:cubicBezTo>
                    <a:cubicBezTo>
                      <a:pt x="201" y="24"/>
                      <a:pt x="201" y="24"/>
                      <a:pt x="201" y="24"/>
                    </a:cubicBezTo>
                    <a:cubicBezTo>
                      <a:pt x="202" y="25"/>
                      <a:pt x="202" y="25"/>
                      <a:pt x="203" y="26"/>
                    </a:cubicBezTo>
                    <a:cubicBezTo>
                      <a:pt x="203" y="27"/>
                      <a:pt x="204" y="28"/>
                      <a:pt x="204" y="29"/>
                    </a:cubicBezTo>
                    <a:lnTo>
                      <a:pt x="200" y="33"/>
                    </a:lnTo>
                    <a:close/>
                    <a:moveTo>
                      <a:pt x="188" y="31"/>
                    </a:moveTo>
                    <a:cubicBezTo>
                      <a:pt x="186" y="31"/>
                      <a:pt x="184" y="29"/>
                      <a:pt x="183" y="27"/>
                    </a:cubicBezTo>
                    <a:cubicBezTo>
                      <a:pt x="187" y="23"/>
                      <a:pt x="187" y="23"/>
                      <a:pt x="187" y="23"/>
                    </a:cubicBezTo>
                    <a:cubicBezTo>
                      <a:pt x="188" y="25"/>
                      <a:pt x="189" y="25"/>
                      <a:pt x="189" y="25"/>
                    </a:cubicBezTo>
                    <a:cubicBezTo>
                      <a:pt x="188" y="25"/>
                      <a:pt x="188" y="25"/>
                      <a:pt x="188" y="25"/>
                    </a:cubicBezTo>
                    <a:cubicBezTo>
                      <a:pt x="191" y="30"/>
                      <a:pt x="191" y="30"/>
                      <a:pt x="191" y="30"/>
                    </a:cubicBezTo>
                    <a:cubicBezTo>
                      <a:pt x="190" y="30"/>
                      <a:pt x="189" y="31"/>
                      <a:pt x="188" y="31"/>
                    </a:cubicBezTo>
                    <a:close/>
                    <a:moveTo>
                      <a:pt x="214" y="30"/>
                    </a:moveTo>
                    <a:cubicBezTo>
                      <a:pt x="209" y="28"/>
                      <a:pt x="209" y="28"/>
                      <a:pt x="209" y="28"/>
                    </a:cubicBezTo>
                    <a:cubicBezTo>
                      <a:pt x="209" y="27"/>
                      <a:pt x="209" y="26"/>
                      <a:pt x="210" y="25"/>
                    </a:cubicBezTo>
                    <a:cubicBezTo>
                      <a:pt x="210" y="24"/>
                      <a:pt x="210" y="23"/>
                      <a:pt x="210" y="22"/>
                    </a:cubicBezTo>
                    <a:cubicBezTo>
                      <a:pt x="216" y="24"/>
                      <a:pt x="216" y="24"/>
                      <a:pt x="216" y="24"/>
                    </a:cubicBezTo>
                    <a:cubicBezTo>
                      <a:pt x="216" y="25"/>
                      <a:pt x="215" y="25"/>
                      <a:pt x="215" y="26"/>
                    </a:cubicBezTo>
                    <a:cubicBezTo>
                      <a:pt x="215" y="27"/>
                      <a:pt x="215" y="29"/>
                      <a:pt x="214" y="30"/>
                    </a:cubicBezTo>
                    <a:close/>
                    <a:moveTo>
                      <a:pt x="172" y="27"/>
                    </a:moveTo>
                    <a:cubicBezTo>
                      <a:pt x="170" y="26"/>
                      <a:pt x="169" y="24"/>
                      <a:pt x="168" y="22"/>
                    </a:cubicBezTo>
                    <a:cubicBezTo>
                      <a:pt x="173" y="19"/>
                      <a:pt x="173" y="19"/>
                      <a:pt x="173" y="19"/>
                    </a:cubicBezTo>
                    <a:cubicBezTo>
                      <a:pt x="174" y="20"/>
                      <a:pt x="175" y="22"/>
                      <a:pt x="176" y="23"/>
                    </a:cubicBezTo>
                    <a:lnTo>
                      <a:pt x="172" y="27"/>
                    </a:lnTo>
                    <a:close/>
                    <a:moveTo>
                      <a:pt x="175" y="19"/>
                    </a:moveTo>
                    <a:cubicBezTo>
                      <a:pt x="174" y="17"/>
                      <a:pt x="172" y="16"/>
                      <a:pt x="172" y="16"/>
                    </a:cubicBezTo>
                    <a:cubicBezTo>
                      <a:pt x="173" y="11"/>
                      <a:pt x="173" y="11"/>
                      <a:pt x="173" y="11"/>
                    </a:cubicBezTo>
                    <a:cubicBezTo>
                      <a:pt x="175" y="11"/>
                      <a:pt x="177" y="12"/>
                      <a:pt x="179" y="14"/>
                    </a:cubicBezTo>
                    <a:lnTo>
                      <a:pt x="175" y="19"/>
                    </a:lnTo>
                    <a:close/>
                    <a:moveTo>
                      <a:pt x="221" y="15"/>
                    </a:moveTo>
                    <a:cubicBezTo>
                      <a:pt x="217" y="11"/>
                      <a:pt x="217" y="11"/>
                      <a:pt x="217" y="11"/>
                    </a:cubicBezTo>
                    <a:cubicBezTo>
                      <a:pt x="218" y="11"/>
                      <a:pt x="218" y="10"/>
                      <a:pt x="219" y="10"/>
                    </a:cubicBezTo>
                    <a:cubicBezTo>
                      <a:pt x="220" y="9"/>
                      <a:pt x="221" y="8"/>
                      <a:pt x="222" y="7"/>
                    </a:cubicBezTo>
                    <a:cubicBezTo>
                      <a:pt x="226" y="12"/>
                      <a:pt x="226" y="12"/>
                      <a:pt x="226" y="12"/>
                    </a:cubicBezTo>
                    <a:cubicBezTo>
                      <a:pt x="225" y="13"/>
                      <a:pt x="224" y="14"/>
                      <a:pt x="222" y="14"/>
                    </a:cubicBezTo>
                    <a:cubicBezTo>
                      <a:pt x="222" y="15"/>
                      <a:pt x="222" y="15"/>
                      <a:pt x="221" y="15"/>
                    </a:cubicBezTo>
                    <a:close/>
                    <a:moveTo>
                      <a:pt x="235" y="7"/>
                    </a:moveTo>
                    <a:cubicBezTo>
                      <a:pt x="233" y="1"/>
                      <a:pt x="233" y="1"/>
                      <a:pt x="233" y="1"/>
                    </a:cubicBezTo>
                    <a:cubicBezTo>
                      <a:pt x="236" y="0"/>
                      <a:pt x="238" y="0"/>
                      <a:pt x="240" y="1"/>
                    </a:cubicBezTo>
                    <a:cubicBezTo>
                      <a:pt x="241" y="2"/>
                      <a:pt x="241" y="2"/>
                      <a:pt x="242" y="2"/>
                    </a:cubicBezTo>
                    <a:cubicBezTo>
                      <a:pt x="237" y="6"/>
                      <a:pt x="237" y="6"/>
                      <a:pt x="237" y="6"/>
                    </a:cubicBezTo>
                    <a:cubicBezTo>
                      <a:pt x="237" y="6"/>
                      <a:pt x="236" y="6"/>
                      <a:pt x="235"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3" name="îSļïḍe">
                <a:extLst>
                  <a:ext uri="{FF2B5EF4-FFF2-40B4-BE49-F238E27FC236}">
                    <a16:creationId xmlns:a16="http://schemas.microsoft.com/office/drawing/2014/main" xmlns="" id="{29EA5E97-EC9F-486F-B10C-E2309FDC10AD}"/>
                  </a:ext>
                </a:extLst>
              </p:cNvPr>
              <p:cNvSpPr/>
              <p:nvPr/>
            </p:nvSpPr>
            <p:spPr bwMode="auto">
              <a:xfrm>
                <a:off x="8124825" y="93663"/>
                <a:ext cx="633413" cy="1835150"/>
              </a:xfrm>
              <a:custGeom>
                <a:avLst/>
                <a:gdLst>
                  <a:gd name="T0" fmla="*/ 230 w 295"/>
                  <a:gd name="T1" fmla="*/ 851 h 856"/>
                  <a:gd name="T2" fmla="*/ 233 w 295"/>
                  <a:gd name="T3" fmla="*/ 825 h 856"/>
                  <a:gd name="T4" fmla="*/ 224 w 295"/>
                  <a:gd name="T5" fmla="*/ 793 h 856"/>
                  <a:gd name="T6" fmla="*/ 165 w 295"/>
                  <a:gd name="T7" fmla="*/ 782 h 856"/>
                  <a:gd name="T8" fmla="*/ 217 w 295"/>
                  <a:gd name="T9" fmla="*/ 777 h 856"/>
                  <a:gd name="T10" fmla="*/ 153 w 295"/>
                  <a:gd name="T11" fmla="*/ 774 h 856"/>
                  <a:gd name="T12" fmla="*/ 205 w 295"/>
                  <a:gd name="T13" fmla="*/ 771 h 856"/>
                  <a:gd name="T14" fmla="*/ 131 w 295"/>
                  <a:gd name="T15" fmla="*/ 747 h 856"/>
                  <a:gd name="T16" fmla="*/ 134 w 295"/>
                  <a:gd name="T17" fmla="*/ 730 h 856"/>
                  <a:gd name="T18" fmla="*/ 139 w 295"/>
                  <a:gd name="T19" fmla="*/ 695 h 856"/>
                  <a:gd name="T20" fmla="*/ 115 w 295"/>
                  <a:gd name="T21" fmla="*/ 668 h 856"/>
                  <a:gd name="T22" fmla="*/ 112 w 295"/>
                  <a:gd name="T23" fmla="*/ 661 h 856"/>
                  <a:gd name="T24" fmla="*/ 100 w 295"/>
                  <a:gd name="T25" fmla="*/ 657 h 856"/>
                  <a:gd name="T26" fmla="*/ 134 w 295"/>
                  <a:gd name="T27" fmla="*/ 645 h 856"/>
                  <a:gd name="T28" fmla="*/ 146 w 295"/>
                  <a:gd name="T29" fmla="*/ 646 h 856"/>
                  <a:gd name="T30" fmla="*/ 100 w 295"/>
                  <a:gd name="T31" fmla="*/ 638 h 856"/>
                  <a:gd name="T32" fmla="*/ 108 w 295"/>
                  <a:gd name="T33" fmla="*/ 627 h 856"/>
                  <a:gd name="T34" fmla="*/ 175 w 295"/>
                  <a:gd name="T35" fmla="*/ 614 h 856"/>
                  <a:gd name="T36" fmla="*/ 168 w 295"/>
                  <a:gd name="T37" fmla="*/ 588 h 856"/>
                  <a:gd name="T38" fmla="*/ 173 w 295"/>
                  <a:gd name="T39" fmla="*/ 568 h 856"/>
                  <a:gd name="T40" fmla="*/ 201 w 295"/>
                  <a:gd name="T41" fmla="*/ 566 h 856"/>
                  <a:gd name="T42" fmla="*/ 166 w 295"/>
                  <a:gd name="T43" fmla="*/ 556 h 856"/>
                  <a:gd name="T44" fmla="*/ 202 w 295"/>
                  <a:gd name="T45" fmla="*/ 551 h 856"/>
                  <a:gd name="T46" fmla="*/ 157 w 295"/>
                  <a:gd name="T47" fmla="*/ 543 h 856"/>
                  <a:gd name="T48" fmla="*/ 195 w 295"/>
                  <a:gd name="T49" fmla="*/ 539 h 856"/>
                  <a:gd name="T50" fmla="*/ 152 w 295"/>
                  <a:gd name="T51" fmla="*/ 531 h 856"/>
                  <a:gd name="T52" fmla="*/ 133 w 295"/>
                  <a:gd name="T53" fmla="*/ 505 h 856"/>
                  <a:gd name="T54" fmla="*/ 153 w 295"/>
                  <a:gd name="T55" fmla="*/ 480 h 856"/>
                  <a:gd name="T56" fmla="*/ 167 w 295"/>
                  <a:gd name="T57" fmla="*/ 455 h 856"/>
                  <a:gd name="T58" fmla="*/ 190 w 295"/>
                  <a:gd name="T59" fmla="*/ 429 h 856"/>
                  <a:gd name="T60" fmla="*/ 231 w 295"/>
                  <a:gd name="T61" fmla="*/ 422 h 856"/>
                  <a:gd name="T62" fmla="*/ 204 w 295"/>
                  <a:gd name="T63" fmla="*/ 417 h 856"/>
                  <a:gd name="T64" fmla="*/ 229 w 295"/>
                  <a:gd name="T65" fmla="*/ 404 h 856"/>
                  <a:gd name="T66" fmla="*/ 240 w 295"/>
                  <a:gd name="T67" fmla="*/ 387 h 856"/>
                  <a:gd name="T68" fmla="*/ 241 w 295"/>
                  <a:gd name="T69" fmla="*/ 350 h 856"/>
                  <a:gd name="T70" fmla="*/ 263 w 295"/>
                  <a:gd name="T71" fmla="*/ 330 h 856"/>
                  <a:gd name="T72" fmla="*/ 266 w 295"/>
                  <a:gd name="T73" fmla="*/ 296 h 856"/>
                  <a:gd name="T74" fmla="*/ 260 w 295"/>
                  <a:gd name="T75" fmla="*/ 290 h 856"/>
                  <a:gd name="T76" fmla="*/ 258 w 295"/>
                  <a:gd name="T77" fmla="*/ 250 h 856"/>
                  <a:gd name="T78" fmla="*/ 266 w 295"/>
                  <a:gd name="T79" fmla="*/ 223 h 856"/>
                  <a:gd name="T80" fmla="*/ 277 w 295"/>
                  <a:gd name="T81" fmla="*/ 202 h 856"/>
                  <a:gd name="T82" fmla="*/ 280 w 295"/>
                  <a:gd name="T83" fmla="*/ 175 h 856"/>
                  <a:gd name="T84" fmla="*/ 133 w 295"/>
                  <a:gd name="T85" fmla="*/ 159 h 856"/>
                  <a:gd name="T86" fmla="*/ 139 w 295"/>
                  <a:gd name="T87" fmla="*/ 157 h 856"/>
                  <a:gd name="T88" fmla="*/ 119 w 295"/>
                  <a:gd name="T89" fmla="*/ 153 h 856"/>
                  <a:gd name="T90" fmla="*/ 279 w 295"/>
                  <a:gd name="T91" fmla="*/ 143 h 856"/>
                  <a:gd name="T92" fmla="*/ 178 w 295"/>
                  <a:gd name="T93" fmla="*/ 143 h 856"/>
                  <a:gd name="T94" fmla="*/ 198 w 295"/>
                  <a:gd name="T95" fmla="*/ 145 h 856"/>
                  <a:gd name="T96" fmla="*/ 110 w 295"/>
                  <a:gd name="T97" fmla="*/ 134 h 856"/>
                  <a:gd name="T98" fmla="*/ 220 w 295"/>
                  <a:gd name="T99" fmla="*/ 125 h 856"/>
                  <a:gd name="T100" fmla="*/ 100 w 295"/>
                  <a:gd name="T101" fmla="*/ 128 h 856"/>
                  <a:gd name="T102" fmla="*/ 225 w 295"/>
                  <a:gd name="T103" fmla="*/ 114 h 856"/>
                  <a:gd name="T104" fmla="*/ 93 w 295"/>
                  <a:gd name="T105" fmla="*/ 112 h 856"/>
                  <a:gd name="T106" fmla="*/ 93 w 295"/>
                  <a:gd name="T107" fmla="*/ 113 h 856"/>
                  <a:gd name="T108" fmla="*/ 47 w 295"/>
                  <a:gd name="T109" fmla="*/ 88 h 856"/>
                  <a:gd name="T110" fmla="*/ 90 w 295"/>
                  <a:gd name="T111" fmla="*/ 80 h 856"/>
                  <a:gd name="T112" fmla="*/ 54 w 295"/>
                  <a:gd name="T113" fmla="*/ 76 h 856"/>
                  <a:gd name="T114" fmla="*/ 17 w 295"/>
                  <a:gd name="T115" fmla="*/ 66 h 856"/>
                  <a:gd name="T116" fmla="*/ 0 w 295"/>
                  <a:gd name="T117" fmla="*/ 63 h 856"/>
                  <a:gd name="T118" fmla="*/ 26 w 295"/>
                  <a:gd name="T119" fmla="*/ 36 h 856"/>
                  <a:gd name="T120" fmla="*/ 31 w 295"/>
                  <a:gd name="T121" fmla="*/ 12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5" h="856">
                    <a:moveTo>
                      <a:pt x="251" y="856"/>
                    </a:moveTo>
                    <a:cubicBezTo>
                      <a:pt x="250" y="856"/>
                      <a:pt x="249" y="856"/>
                      <a:pt x="247" y="856"/>
                    </a:cubicBezTo>
                    <a:cubicBezTo>
                      <a:pt x="248" y="850"/>
                      <a:pt x="248" y="850"/>
                      <a:pt x="248" y="850"/>
                    </a:cubicBezTo>
                    <a:cubicBezTo>
                      <a:pt x="251" y="850"/>
                      <a:pt x="252" y="850"/>
                      <a:pt x="252" y="850"/>
                    </a:cubicBezTo>
                    <a:cubicBezTo>
                      <a:pt x="252" y="850"/>
                      <a:pt x="251" y="850"/>
                      <a:pt x="250" y="852"/>
                    </a:cubicBezTo>
                    <a:cubicBezTo>
                      <a:pt x="256" y="854"/>
                      <a:pt x="256" y="854"/>
                      <a:pt x="256" y="854"/>
                    </a:cubicBezTo>
                    <a:cubicBezTo>
                      <a:pt x="255" y="856"/>
                      <a:pt x="252" y="856"/>
                      <a:pt x="251" y="856"/>
                    </a:cubicBezTo>
                    <a:close/>
                    <a:moveTo>
                      <a:pt x="236" y="852"/>
                    </a:moveTo>
                    <a:cubicBezTo>
                      <a:pt x="237" y="849"/>
                      <a:pt x="237" y="849"/>
                      <a:pt x="237" y="849"/>
                    </a:cubicBezTo>
                    <a:cubicBezTo>
                      <a:pt x="236" y="852"/>
                      <a:pt x="236" y="852"/>
                      <a:pt x="236" y="852"/>
                    </a:cubicBezTo>
                    <a:cubicBezTo>
                      <a:pt x="234" y="852"/>
                      <a:pt x="232" y="851"/>
                      <a:pt x="230" y="851"/>
                    </a:cubicBezTo>
                    <a:cubicBezTo>
                      <a:pt x="232" y="845"/>
                      <a:pt x="232" y="845"/>
                      <a:pt x="232" y="845"/>
                    </a:cubicBezTo>
                    <a:cubicBezTo>
                      <a:pt x="233" y="845"/>
                      <a:pt x="235" y="846"/>
                      <a:pt x="236" y="846"/>
                    </a:cubicBezTo>
                    <a:cubicBezTo>
                      <a:pt x="237" y="849"/>
                      <a:pt x="237" y="849"/>
                      <a:pt x="237" y="849"/>
                    </a:cubicBezTo>
                    <a:lnTo>
                      <a:pt x="236" y="852"/>
                    </a:lnTo>
                    <a:close/>
                    <a:moveTo>
                      <a:pt x="228" y="841"/>
                    </a:moveTo>
                    <a:cubicBezTo>
                      <a:pt x="223" y="838"/>
                      <a:pt x="223" y="838"/>
                      <a:pt x="223" y="838"/>
                    </a:cubicBezTo>
                    <a:cubicBezTo>
                      <a:pt x="224" y="836"/>
                      <a:pt x="226" y="834"/>
                      <a:pt x="229" y="833"/>
                    </a:cubicBezTo>
                    <a:cubicBezTo>
                      <a:pt x="231" y="839"/>
                      <a:pt x="231" y="839"/>
                      <a:pt x="231" y="839"/>
                    </a:cubicBezTo>
                    <a:cubicBezTo>
                      <a:pt x="230" y="839"/>
                      <a:pt x="229" y="840"/>
                      <a:pt x="228" y="841"/>
                    </a:cubicBezTo>
                    <a:close/>
                    <a:moveTo>
                      <a:pt x="234" y="830"/>
                    </a:moveTo>
                    <a:cubicBezTo>
                      <a:pt x="234" y="827"/>
                      <a:pt x="234" y="826"/>
                      <a:pt x="233" y="825"/>
                    </a:cubicBezTo>
                    <a:cubicBezTo>
                      <a:pt x="238" y="822"/>
                      <a:pt x="238" y="822"/>
                      <a:pt x="238" y="822"/>
                    </a:cubicBezTo>
                    <a:cubicBezTo>
                      <a:pt x="239" y="824"/>
                      <a:pt x="240" y="826"/>
                      <a:pt x="240" y="829"/>
                    </a:cubicBezTo>
                    <a:lnTo>
                      <a:pt x="234" y="830"/>
                    </a:lnTo>
                    <a:close/>
                    <a:moveTo>
                      <a:pt x="227" y="815"/>
                    </a:moveTo>
                    <a:cubicBezTo>
                      <a:pt x="226" y="813"/>
                      <a:pt x="226" y="811"/>
                      <a:pt x="225" y="810"/>
                    </a:cubicBezTo>
                    <a:cubicBezTo>
                      <a:pt x="230" y="807"/>
                      <a:pt x="230" y="807"/>
                      <a:pt x="230" y="807"/>
                    </a:cubicBezTo>
                    <a:cubicBezTo>
                      <a:pt x="231" y="809"/>
                      <a:pt x="232" y="811"/>
                      <a:pt x="233" y="813"/>
                    </a:cubicBezTo>
                    <a:lnTo>
                      <a:pt x="227" y="815"/>
                    </a:lnTo>
                    <a:close/>
                    <a:moveTo>
                      <a:pt x="220" y="800"/>
                    </a:moveTo>
                    <a:cubicBezTo>
                      <a:pt x="218" y="797"/>
                      <a:pt x="218" y="795"/>
                      <a:pt x="218" y="793"/>
                    </a:cubicBezTo>
                    <a:cubicBezTo>
                      <a:pt x="224" y="793"/>
                      <a:pt x="224" y="793"/>
                      <a:pt x="224" y="793"/>
                    </a:cubicBezTo>
                    <a:cubicBezTo>
                      <a:pt x="224" y="794"/>
                      <a:pt x="224" y="795"/>
                      <a:pt x="225" y="797"/>
                    </a:cubicBezTo>
                    <a:lnTo>
                      <a:pt x="220" y="800"/>
                    </a:lnTo>
                    <a:close/>
                    <a:moveTo>
                      <a:pt x="156" y="792"/>
                    </a:moveTo>
                    <a:cubicBezTo>
                      <a:pt x="155" y="792"/>
                      <a:pt x="153" y="792"/>
                      <a:pt x="152" y="791"/>
                    </a:cubicBezTo>
                    <a:cubicBezTo>
                      <a:pt x="151" y="791"/>
                      <a:pt x="150" y="790"/>
                      <a:pt x="149" y="788"/>
                    </a:cubicBezTo>
                    <a:cubicBezTo>
                      <a:pt x="154" y="785"/>
                      <a:pt x="154" y="785"/>
                      <a:pt x="154" y="785"/>
                    </a:cubicBezTo>
                    <a:cubicBezTo>
                      <a:pt x="154" y="786"/>
                      <a:pt x="154" y="786"/>
                      <a:pt x="155" y="786"/>
                    </a:cubicBezTo>
                    <a:cubicBezTo>
                      <a:pt x="155" y="786"/>
                      <a:pt x="156" y="786"/>
                      <a:pt x="156" y="786"/>
                    </a:cubicBezTo>
                    <a:lnTo>
                      <a:pt x="156" y="792"/>
                    </a:lnTo>
                    <a:close/>
                    <a:moveTo>
                      <a:pt x="169" y="787"/>
                    </a:moveTo>
                    <a:cubicBezTo>
                      <a:pt x="165" y="782"/>
                      <a:pt x="165" y="782"/>
                      <a:pt x="165" y="782"/>
                    </a:cubicBezTo>
                    <a:cubicBezTo>
                      <a:pt x="166" y="781"/>
                      <a:pt x="168" y="780"/>
                      <a:pt x="169" y="779"/>
                    </a:cubicBezTo>
                    <a:cubicBezTo>
                      <a:pt x="169" y="779"/>
                      <a:pt x="169" y="779"/>
                      <a:pt x="169" y="779"/>
                    </a:cubicBezTo>
                    <a:cubicBezTo>
                      <a:pt x="173" y="783"/>
                      <a:pt x="173" y="783"/>
                      <a:pt x="173" y="783"/>
                    </a:cubicBezTo>
                    <a:cubicBezTo>
                      <a:pt x="173" y="784"/>
                      <a:pt x="173" y="784"/>
                      <a:pt x="173" y="784"/>
                    </a:cubicBezTo>
                    <a:cubicBezTo>
                      <a:pt x="171" y="785"/>
                      <a:pt x="170" y="786"/>
                      <a:pt x="169" y="787"/>
                    </a:cubicBezTo>
                    <a:close/>
                    <a:moveTo>
                      <a:pt x="213" y="783"/>
                    </a:moveTo>
                    <a:cubicBezTo>
                      <a:pt x="213" y="783"/>
                      <a:pt x="213" y="783"/>
                      <a:pt x="213" y="782"/>
                    </a:cubicBezTo>
                    <a:cubicBezTo>
                      <a:pt x="212" y="781"/>
                      <a:pt x="212" y="780"/>
                      <a:pt x="212" y="779"/>
                    </a:cubicBezTo>
                    <a:cubicBezTo>
                      <a:pt x="211" y="778"/>
                      <a:pt x="211" y="778"/>
                      <a:pt x="211" y="778"/>
                    </a:cubicBezTo>
                    <a:cubicBezTo>
                      <a:pt x="217" y="776"/>
                      <a:pt x="217" y="776"/>
                      <a:pt x="217" y="776"/>
                    </a:cubicBezTo>
                    <a:cubicBezTo>
                      <a:pt x="217" y="777"/>
                      <a:pt x="217" y="777"/>
                      <a:pt x="217" y="777"/>
                    </a:cubicBezTo>
                    <a:cubicBezTo>
                      <a:pt x="217" y="778"/>
                      <a:pt x="218" y="779"/>
                      <a:pt x="218" y="780"/>
                    </a:cubicBezTo>
                    <a:cubicBezTo>
                      <a:pt x="218" y="780"/>
                      <a:pt x="218" y="781"/>
                      <a:pt x="219" y="781"/>
                    </a:cubicBezTo>
                    <a:lnTo>
                      <a:pt x="213" y="783"/>
                    </a:lnTo>
                    <a:close/>
                    <a:moveTo>
                      <a:pt x="153" y="775"/>
                    </a:moveTo>
                    <a:cubicBezTo>
                      <a:pt x="147" y="775"/>
                      <a:pt x="147" y="775"/>
                      <a:pt x="147" y="775"/>
                    </a:cubicBezTo>
                    <a:cubicBezTo>
                      <a:pt x="147" y="773"/>
                      <a:pt x="147" y="773"/>
                      <a:pt x="147" y="773"/>
                    </a:cubicBezTo>
                    <a:cubicBezTo>
                      <a:pt x="147" y="773"/>
                      <a:pt x="147" y="772"/>
                      <a:pt x="147" y="772"/>
                    </a:cubicBezTo>
                    <a:cubicBezTo>
                      <a:pt x="147" y="771"/>
                      <a:pt x="147" y="771"/>
                      <a:pt x="147" y="771"/>
                    </a:cubicBezTo>
                    <a:cubicBezTo>
                      <a:pt x="152" y="768"/>
                      <a:pt x="152" y="768"/>
                      <a:pt x="152" y="768"/>
                    </a:cubicBezTo>
                    <a:cubicBezTo>
                      <a:pt x="153" y="770"/>
                      <a:pt x="153" y="771"/>
                      <a:pt x="153" y="772"/>
                    </a:cubicBezTo>
                    <a:cubicBezTo>
                      <a:pt x="153" y="772"/>
                      <a:pt x="153" y="773"/>
                      <a:pt x="153" y="774"/>
                    </a:cubicBezTo>
                    <a:lnTo>
                      <a:pt x="153" y="775"/>
                    </a:lnTo>
                    <a:close/>
                    <a:moveTo>
                      <a:pt x="182" y="775"/>
                    </a:moveTo>
                    <a:cubicBezTo>
                      <a:pt x="178" y="771"/>
                      <a:pt x="178" y="771"/>
                      <a:pt x="178" y="771"/>
                    </a:cubicBezTo>
                    <a:cubicBezTo>
                      <a:pt x="182" y="767"/>
                      <a:pt x="182" y="767"/>
                      <a:pt x="182" y="767"/>
                    </a:cubicBezTo>
                    <a:cubicBezTo>
                      <a:pt x="186" y="771"/>
                      <a:pt x="186" y="771"/>
                      <a:pt x="186" y="771"/>
                    </a:cubicBezTo>
                    <a:lnTo>
                      <a:pt x="182" y="775"/>
                    </a:lnTo>
                    <a:close/>
                    <a:moveTo>
                      <a:pt x="205" y="771"/>
                    </a:moveTo>
                    <a:cubicBezTo>
                      <a:pt x="203" y="771"/>
                      <a:pt x="200" y="769"/>
                      <a:pt x="200" y="764"/>
                    </a:cubicBezTo>
                    <a:cubicBezTo>
                      <a:pt x="206" y="764"/>
                      <a:pt x="206" y="764"/>
                      <a:pt x="206" y="764"/>
                    </a:cubicBezTo>
                    <a:cubicBezTo>
                      <a:pt x="206" y="765"/>
                      <a:pt x="206" y="765"/>
                      <a:pt x="207" y="766"/>
                    </a:cubicBezTo>
                    <a:lnTo>
                      <a:pt x="205" y="771"/>
                    </a:lnTo>
                    <a:close/>
                    <a:moveTo>
                      <a:pt x="138" y="764"/>
                    </a:moveTo>
                    <a:cubicBezTo>
                      <a:pt x="137" y="763"/>
                      <a:pt x="135" y="761"/>
                      <a:pt x="134" y="759"/>
                    </a:cubicBezTo>
                    <a:cubicBezTo>
                      <a:pt x="140" y="756"/>
                      <a:pt x="140" y="756"/>
                      <a:pt x="140" y="756"/>
                    </a:cubicBezTo>
                    <a:cubicBezTo>
                      <a:pt x="140" y="758"/>
                      <a:pt x="141" y="759"/>
                      <a:pt x="142" y="760"/>
                    </a:cubicBezTo>
                    <a:lnTo>
                      <a:pt x="138" y="764"/>
                    </a:lnTo>
                    <a:close/>
                    <a:moveTo>
                      <a:pt x="195" y="763"/>
                    </a:moveTo>
                    <a:cubicBezTo>
                      <a:pt x="191" y="759"/>
                      <a:pt x="191" y="759"/>
                      <a:pt x="191" y="759"/>
                    </a:cubicBezTo>
                    <a:cubicBezTo>
                      <a:pt x="193" y="757"/>
                      <a:pt x="194" y="756"/>
                      <a:pt x="196" y="755"/>
                    </a:cubicBezTo>
                    <a:cubicBezTo>
                      <a:pt x="199" y="760"/>
                      <a:pt x="199" y="760"/>
                      <a:pt x="199" y="760"/>
                    </a:cubicBezTo>
                    <a:cubicBezTo>
                      <a:pt x="198" y="761"/>
                      <a:pt x="196" y="762"/>
                      <a:pt x="195" y="763"/>
                    </a:cubicBezTo>
                    <a:close/>
                    <a:moveTo>
                      <a:pt x="131" y="747"/>
                    </a:moveTo>
                    <a:cubicBezTo>
                      <a:pt x="131" y="746"/>
                      <a:pt x="131" y="746"/>
                      <a:pt x="131" y="746"/>
                    </a:cubicBezTo>
                    <a:cubicBezTo>
                      <a:pt x="131" y="744"/>
                      <a:pt x="130" y="743"/>
                      <a:pt x="130" y="742"/>
                    </a:cubicBezTo>
                    <a:cubicBezTo>
                      <a:pt x="135" y="739"/>
                      <a:pt x="135" y="739"/>
                      <a:pt x="135" y="739"/>
                    </a:cubicBezTo>
                    <a:cubicBezTo>
                      <a:pt x="136" y="741"/>
                      <a:pt x="136" y="743"/>
                      <a:pt x="137" y="744"/>
                    </a:cubicBezTo>
                    <a:cubicBezTo>
                      <a:pt x="137" y="745"/>
                      <a:pt x="137" y="745"/>
                      <a:pt x="137" y="745"/>
                    </a:cubicBezTo>
                    <a:lnTo>
                      <a:pt x="131" y="747"/>
                    </a:lnTo>
                    <a:close/>
                    <a:moveTo>
                      <a:pt x="134" y="730"/>
                    </a:moveTo>
                    <a:cubicBezTo>
                      <a:pt x="128" y="729"/>
                      <a:pt x="128" y="729"/>
                      <a:pt x="128" y="729"/>
                    </a:cubicBezTo>
                    <a:cubicBezTo>
                      <a:pt x="128" y="727"/>
                      <a:pt x="128" y="726"/>
                      <a:pt x="128" y="723"/>
                    </a:cubicBezTo>
                    <a:cubicBezTo>
                      <a:pt x="134" y="723"/>
                      <a:pt x="134" y="723"/>
                      <a:pt x="134" y="723"/>
                    </a:cubicBezTo>
                    <a:cubicBezTo>
                      <a:pt x="134" y="726"/>
                      <a:pt x="134" y="728"/>
                      <a:pt x="134" y="730"/>
                    </a:cubicBezTo>
                    <a:close/>
                    <a:moveTo>
                      <a:pt x="133" y="712"/>
                    </a:moveTo>
                    <a:cubicBezTo>
                      <a:pt x="127" y="711"/>
                      <a:pt x="127" y="711"/>
                      <a:pt x="127" y="711"/>
                    </a:cubicBezTo>
                    <a:cubicBezTo>
                      <a:pt x="128" y="709"/>
                      <a:pt x="129" y="707"/>
                      <a:pt x="130" y="705"/>
                    </a:cubicBezTo>
                    <a:cubicBezTo>
                      <a:pt x="135" y="708"/>
                      <a:pt x="135" y="708"/>
                      <a:pt x="135" y="708"/>
                    </a:cubicBezTo>
                    <a:cubicBezTo>
                      <a:pt x="134" y="710"/>
                      <a:pt x="133" y="711"/>
                      <a:pt x="133" y="712"/>
                    </a:cubicBezTo>
                    <a:close/>
                    <a:moveTo>
                      <a:pt x="134" y="698"/>
                    </a:moveTo>
                    <a:cubicBezTo>
                      <a:pt x="134" y="697"/>
                      <a:pt x="134" y="697"/>
                      <a:pt x="133" y="696"/>
                    </a:cubicBezTo>
                    <a:cubicBezTo>
                      <a:pt x="132" y="696"/>
                      <a:pt x="132" y="695"/>
                      <a:pt x="131" y="694"/>
                    </a:cubicBezTo>
                    <a:cubicBezTo>
                      <a:pt x="135" y="690"/>
                      <a:pt x="135" y="690"/>
                      <a:pt x="135" y="690"/>
                    </a:cubicBezTo>
                    <a:cubicBezTo>
                      <a:pt x="136" y="691"/>
                      <a:pt x="136" y="691"/>
                      <a:pt x="137" y="692"/>
                    </a:cubicBezTo>
                    <a:cubicBezTo>
                      <a:pt x="138" y="693"/>
                      <a:pt x="139" y="694"/>
                      <a:pt x="139" y="695"/>
                    </a:cubicBezTo>
                    <a:lnTo>
                      <a:pt x="134" y="698"/>
                    </a:lnTo>
                    <a:close/>
                    <a:moveTo>
                      <a:pt x="126" y="683"/>
                    </a:moveTo>
                    <a:cubicBezTo>
                      <a:pt x="126" y="682"/>
                      <a:pt x="125" y="681"/>
                      <a:pt x="124" y="680"/>
                    </a:cubicBezTo>
                    <a:cubicBezTo>
                      <a:pt x="123" y="679"/>
                      <a:pt x="123" y="679"/>
                      <a:pt x="123" y="679"/>
                    </a:cubicBezTo>
                    <a:cubicBezTo>
                      <a:pt x="127" y="675"/>
                      <a:pt x="127" y="675"/>
                      <a:pt x="127" y="675"/>
                    </a:cubicBezTo>
                    <a:cubicBezTo>
                      <a:pt x="127" y="675"/>
                      <a:pt x="128" y="675"/>
                      <a:pt x="128" y="676"/>
                    </a:cubicBezTo>
                    <a:cubicBezTo>
                      <a:pt x="129" y="677"/>
                      <a:pt x="131" y="679"/>
                      <a:pt x="132" y="680"/>
                    </a:cubicBezTo>
                    <a:lnTo>
                      <a:pt x="126" y="683"/>
                    </a:lnTo>
                    <a:close/>
                    <a:moveTo>
                      <a:pt x="115" y="669"/>
                    </a:moveTo>
                    <a:cubicBezTo>
                      <a:pt x="115" y="669"/>
                      <a:pt x="115" y="668"/>
                      <a:pt x="115" y="668"/>
                    </a:cubicBezTo>
                    <a:cubicBezTo>
                      <a:pt x="115" y="668"/>
                      <a:pt x="115" y="668"/>
                      <a:pt x="115" y="668"/>
                    </a:cubicBezTo>
                    <a:cubicBezTo>
                      <a:pt x="115" y="666"/>
                      <a:pt x="115" y="665"/>
                      <a:pt x="116" y="664"/>
                    </a:cubicBezTo>
                    <a:cubicBezTo>
                      <a:pt x="116" y="663"/>
                      <a:pt x="116" y="663"/>
                      <a:pt x="116" y="663"/>
                    </a:cubicBezTo>
                    <a:cubicBezTo>
                      <a:pt x="122" y="663"/>
                      <a:pt x="122" y="663"/>
                      <a:pt x="122" y="663"/>
                    </a:cubicBezTo>
                    <a:cubicBezTo>
                      <a:pt x="122" y="664"/>
                      <a:pt x="121" y="665"/>
                      <a:pt x="121" y="666"/>
                    </a:cubicBezTo>
                    <a:cubicBezTo>
                      <a:pt x="121" y="667"/>
                      <a:pt x="121" y="667"/>
                      <a:pt x="120" y="668"/>
                    </a:cubicBezTo>
                    <a:lnTo>
                      <a:pt x="115" y="669"/>
                    </a:lnTo>
                    <a:close/>
                    <a:moveTo>
                      <a:pt x="106" y="664"/>
                    </a:moveTo>
                    <a:cubicBezTo>
                      <a:pt x="105" y="658"/>
                      <a:pt x="105" y="658"/>
                      <a:pt x="105" y="658"/>
                    </a:cubicBezTo>
                    <a:cubicBezTo>
                      <a:pt x="106" y="658"/>
                      <a:pt x="107" y="658"/>
                      <a:pt x="108" y="657"/>
                    </a:cubicBezTo>
                    <a:cubicBezTo>
                      <a:pt x="109" y="656"/>
                      <a:pt x="109" y="656"/>
                      <a:pt x="109" y="656"/>
                    </a:cubicBezTo>
                    <a:cubicBezTo>
                      <a:pt x="112" y="661"/>
                      <a:pt x="112" y="661"/>
                      <a:pt x="112" y="661"/>
                    </a:cubicBezTo>
                    <a:cubicBezTo>
                      <a:pt x="111" y="662"/>
                      <a:pt x="111" y="662"/>
                      <a:pt x="111" y="662"/>
                    </a:cubicBezTo>
                    <a:cubicBezTo>
                      <a:pt x="110" y="663"/>
                      <a:pt x="108" y="664"/>
                      <a:pt x="106" y="664"/>
                    </a:cubicBezTo>
                    <a:close/>
                    <a:moveTo>
                      <a:pt x="100" y="657"/>
                    </a:moveTo>
                    <a:cubicBezTo>
                      <a:pt x="96" y="653"/>
                      <a:pt x="96" y="653"/>
                      <a:pt x="96" y="653"/>
                    </a:cubicBezTo>
                    <a:cubicBezTo>
                      <a:pt x="96" y="653"/>
                      <a:pt x="96" y="653"/>
                      <a:pt x="97" y="653"/>
                    </a:cubicBezTo>
                    <a:cubicBezTo>
                      <a:pt x="97" y="652"/>
                      <a:pt x="98" y="651"/>
                      <a:pt x="98" y="651"/>
                    </a:cubicBezTo>
                    <a:cubicBezTo>
                      <a:pt x="99" y="650"/>
                      <a:pt x="99" y="650"/>
                      <a:pt x="100" y="649"/>
                    </a:cubicBezTo>
                    <a:cubicBezTo>
                      <a:pt x="104" y="653"/>
                      <a:pt x="104" y="653"/>
                      <a:pt x="104" y="653"/>
                    </a:cubicBezTo>
                    <a:cubicBezTo>
                      <a:pt x="104" y="654"/>
                      <a:pt x="103" y="655"/>
                      <a:pt x="102" y="655"/>
                    </a:cubicBezTo>
                    <a:cubicBezTo>
                      <a:pt x="102" y="656"/>
                      <a:pt x="101" y="656"/>
                      <a:pt x="101" y="657"/>
                    </a:cubicBezTo>
                    <a:cubicBezTo>
                      <a:pt x="101" y="657"/>
                      <a:pt x="100" y="657"/>
                      <a:pt x="100" y="657"/>
                    </a:cubicBezTo>
                    <a:close/>
                    <a:moveTo>
                      <a:pt x="162" y="653"/>
                    </a:moveTo>
                    <a:cubicBezTo>
                      <a:pt x="161" y="653"/>
                      <a:pt x="160" y="653"/>
                      <a:pt x="158" y="653"/>
                    </a:cubicBezTo>
                    <a:cubicBezTo>
                      <a:pt x="159" y="647"/>
                      <a:pt x="159" y="647"/>
                      <a:pt x="159" y="647"/>
                    </a:cubicBezTo>
                    <a:cubicBezTo>
                      <a:pt x="160" y="647"/>
                      <a:pt x="161" y="647"/>
                      <a:pt x="162" y="647"/>
                    </a:cubicBezTo>
                    <a:cubicBezTo>
                      <a:pt x="163" y="647"/>
                      <a:pt x="163" y="647"/>
                      <a:pt x="163" y="647"/>
                    </a:cubicBezTo>
                    <a:cubicBezTo>
                      <a:pt x="166" y="653"/>
                      <a:pt x="166" y="653"/>
                      <a:pt x="166" y="653"/>
                    </a:cubicBezTo>
                    <a:cubicBezTo>
                      <a:pt x="165" y="653"/>
                      <a:pt x="163" y="653"/>
                      <a:pt x="162" y="653"/>
                    </a:cubicBezTo>
                    <a:close/>
                    <a:moveTo>
                      <a:pt x="139" y="649"/>
                    </a:moveTo>
                    <a:cubicBezTo>
                      <a:pt x="134" y="645"/>
                      <a:pt x="134" y="645"/>
                      <a:pt x="134" y="645"/>
                    </a:cubicBezTo>
                    <a:cubicBezTo>
                      <a:pt x="136" y="647"/>
                      <a:pt x="136" y="647"/>
                      <a:pt x="136" y="647"/>
                    </a:cubicBezTo>
                    <a:cubicBezTo>
                      <a:pt x="134" y="645"/>
                      <a:pt x="134" y="645"/>
                      <a:pt x="134" y="645"/>
                    </a:cubicBezTo>
                    <a:cubicBezTo>
                      <a:pt x="134" y="645"/>
                      <a:pt x="134" y="645"/>
                      <a:pt x="134" y="643"/>
                    </a:cubicBezTo>
                    <a:cubicBezTo>
                      <a:pt x="134" y="642"/>
                      <a:pt x="134" y="641"/>
                      <a:pt x="135" y="640"/>
                    </a:cubicBezTo>
                    <a:cubicBezTo>
                      <a:pt x="140" y="642"/>
                      <a:pt x="140" y="642"/>
                      <a:pt x="140" y="642"/>
                    </a:cubicBezTo>
                    <a:cubicBezTo>
                      <a:pt x="140" y="642"/>
                      <a:pt x="140" y="643"/>
                      <a:pt x="140" y="643"/>
                    </a:cubicBezTo>
                    <a:cubicBezTo>
                      <a:pt x="140" y="645"/>
                      <a:pt x="140" y="647"/>
                      <a:pt x="139" y="649"/>
                    </a:cubicBezTo>
                    <a:close/>
                    <a:moveTo>
                      <a:pt x="146" y="646"/>
                    </a:moveTo>
                    <a:cubicBezTo>
                      <a:pt x="146" y="645"/>
                      <a:pt x="146" y="645"/>
                      <a:pt x="146" y="645"/>
                    </a:cubicBezTo>
                    <a:cubicBezTo>
                      <a:pt x="146" y="644"/>
                      <a:pt x="145" y="642"/>
                      <a:pt x="144" y="641"/>
                    </a:cubicBezTo>
                    <a:cubicBezTo>
                      <a:pt x="149" y="638"/>
                      <a:pt x="149" y="638"/>
                      <a:pt x="149" y="638"/>
                    </a:cubicBezTo>
                    <a:cubicBezTo>
                      <a:pt x="150" y="640"/>
                      <a:pt x="151" y="642"/>
                      <a:pt x="152" y="643"/>
                    </a:cubicBezTo>
                    <a:lnTo>
                      <a:pt x="146" y="646"/>
                    </a:lnTo>
                    <a:close/>
                    <a:moveTo>
                      <a:pt x="125" y="646"/>
                    </a:moveTo>
                    <a:cubicBezTo>
                      <a:pt x="124" y="645"/>
                      <a:pt x="123" y="645"/>
                      <a:pt x="122" y="645"/>
                    </a:cubicBezTo>
                    <a:cubicBezTo>
                      <a:pt x="121" y="644"/>
                      <a:pt x="121" y="644"/>
                      <a:pt x="121" y="644"/>
                    </a:cubicBezTo>
                    <a:cubicBezTo>
                      <a:pt x="120" y="644"/>
                      <a:pt x="120" y="643"/>
                      <a:pt x="119" y="643"/>
                    </a:cubicBezTo>
                    <a:cubicBezTo>
                      <a:pt x="122" y="638"/>
                      <a:pt x="122" y="638"/>
                      <a:pt x="122" y="638"/>
                    </a:cubicBezTo>
                    <a:cubicBezTo>
                      <a:pt x="123" y="638"/>
                      <a:pt x="123" y="639"/>
                      <a:pt x="123" y="639"/>
                    </a:cubicBezTo>
                    <a:cubicBezTo>
                      <a:pt x="125" y="639"/>
                      <a:pt x="125" y="639"/>
                      <a:pt x="125" y="639"/>
                    </a:cubicBezTo>
                    <a:cubicBezTo>
                      <a:pt x="125" y="640"/>
                      <a:pt x="126" y="640"/>
                      <a:pt x="127" y="641"/>
                    </a:cubicBezTo>
                    <a:lnTo>
                      <a:pt x="125" y="646"/>
                    </a:lnTo>
                    <a:close/>
                    <a:moveTo>
                      <a:pt x="102" y="641"/>
                    </a:moveTo>
                    <a:cubicBezTo>
                      <a:pt x="102" y="640"/>
                      <a:pt x="101" y="639"/>
                      <a:pt x="100" y="638"/>
                    </a:cubicBezTo>
                    <a:cubicBezTo>
                      <a:pt x="103" y="633"/>
                      <a:pt x="103" y="633"/>
                      <a:pt x="103" y="633"/>
                    </a:cubicBezTo>
                    <a:cubicBezTo>
                      <a:pt x="106" y="635"/>
                      <a:pt x="107" y="637"/>
                      <a:pt x="108" y="640"/>
                    </a:cubicBezTo>
                    <a:lnTo>
                      <a:pt x="102" y="641"/>
                    </a:lnTo>
                    <a:close/>
                    <a:moveTo>
                      <a:pt x="162" y="639"/>
                    </a:moveTo>
                    <a:cubicBezTo>
                      <a:pt x="162" y="637"/>
                      <a:pt x="161" y="635"/>
                      <a:pt x="161" y="633"/>
                    </a:cubicBezTo>
                    <a:cubicBezTo>
                      <a:pt x="167" y="633"/>
                      <a:pt x="167" y="633"/>
                      <a:pt x="167" y="633"/>
                    </a:cubicBezTo>
                    <a:cubicBezTo>
                      <a:pt x="167" y="635"/>
                      <a:pt x="167" y="637"/>
                      <a:pt x="168" y="638"/>
                    </a:cubicBezTo>
                    <a:lnTo>
                      <a:pt x="162" y="639"/>
                    </a:lnTo>
                    <a:close/>
                    <a:moveTo>
                      <a:pt x="112" y="634"/>
                    </a:moveTo>
                    <a:cubicBezTo>
                      <a:pt x="111" y="633"/>
                      <a:pt x="110" y="633"/>
                      <a:pt x="109" y="633"/>
                    </a:cubicBezTo>
                    <a:cubicBezTo>
                      <a:pt x="108" y="627"/>
                      <a:pt x="108" y="627"/>
                      <a:pt x="108" y="627"/>
                    </a:cubicBezTo>
                    <a:cubicBezTo>
                      <a:pt x="110" y="627"/>
                      <a:pt x="113" y="628"/>
                      <a:pt x="115" y="629"/>
                    </a:cubicBezTo>
                    <a:lnTo>
                      <a:pt x="112" y="634"/>
                    </a:lnTo>
                    <a:close/>
                    <a:moveTo>
                      <a:pt x="160" y="622"/>
                    </a:moveTo>
                    <a:cubicBezTo>
                      <a:pt x="160" y="621"/>
                      <a:pt x="160" y="620"/>
                      <a:pt x="160" y="619"/>
                    </a:cubicBezTo>
                    <a:cubicBezTo>
                      <a:pt x="160" y="616"/>
                      <a:pt x="161" y="615"/>
                      <a:pt x="164" y="614"/>
                    </a:cubicBezTo>
                    <a:cubicBezTo>
                      <a:pt x="165" y="620"/>
                      <a:pt x="165" y="620"/>
                      <a:pt x="165" y="620"/>
                    </a:cubicBezTo>
                    <a:cubicBezTo>
                      <a:pt x="165" y="620"/>
                      <a:pt x="166" y="619"/>
                      <a:pt x="166" y="619"/>
                    </a:cubicBezTo>
                    <a:cubicBezTo>
                      <a:pt x="166" y="620"/>
                      <a:pt x="166" y="620"/>
                      <a:pt x="166" y="621"/>
                    </a:cubicBezTo>
                    <a:lnTo>
                      <a:pt x="160" y="622"/>
                    </a:lnTo>
                    <a:close/>
                    <a:moveTo>
                      <a:pt x="178" y="619"/>
                    </a:moveTo>
                    <a:cubicBezTo>
                      <a:pt x="175" y="614"/>
                      <a:pt x="175" y="614"/>
                      <a:pt x="175" y="614"/>
                    </a:cubicBezTo>
                    <a:cubicBezTo>
                      <a:pt x="176" y="613"/>
                      <a:pt x="176" y="612"/>
                      <a:pt x="177" y="611"/>
                    </a:cubicBezTo>
                    <a:cubicBezTo>
                      <a:pt x="177" y="610"/>
                      <a:pt x="177" y="610"/>
                      <a:pt x="177" y="610"/>
                    </a:cubicBezTo>
                    <a:cubicBezTo>
                      <a:pt x="183" y="613"/>
                      <a:pt x="183" y="613"/>
                      <a:pt x="183" y="613"/>
                    </a:cubicBezTo>
                    <a:cubicBezTo>
                      <a:pt x="182" y="614"/>
                      <a:pt x="182" y="614"/>
                      <a:pt x="182" y="614"/>
                    </a:cubicBezTo>
                    <a:cubicBezTo>
                      <a:pt x="181" y="616"/>
                      <a:pt x="179" y="618"/>
                      <a:pt x="178" y="619"/>
                    </a:cubicBezTo>
                    <a:close/>
                    <a:moveTo>
                      <a:pt x="179" y="601"/>
                    </a:moveTo>
                    <a:cubicBezTo>
                      <a:pt x="178" y="600"/>
                      <a:pt x="178" y="598"/>
                      <a:pt x="177" y="597"/>
                    </a:cubicBezTo>
                    <a:cubicBezTo>
                      <a:pt x="181" y="593"/>
                      <a:pt x="181" y="593"/>
                      <a:pt x="181" y="593"/>
                    </a:cubicBezTo>
                    <a:cubicBezTo>
                      <a:pt x="182" y="595"/>
                      <a:pt x="184" y="597"/>
                      <a:pt x="184" y="600"/>
                    </a:cubicBezTo>
                    <a:lnTo>
                      <a:pt x="179" y="601"/>
                    </a:lnTo>
                    <a:close/>
                    <a:moveTo>
                      <a:pt x="168" y="588"/>
                    </a:moveTo>
                    <a:cubicBezTo>
                      <a:pt x="168" y="586"/>
                      <a:pt x="168" y="585"/>
                      <a:pt x="168" y="583"/>
                    </a:cubicBezTo>
                    <a:cubicBezTo>
                      <a:pt x="167" y="581"/>
                      <a:pt x="167" y="581"/>
                      <a:pt x="167" y="581"/>
                    </a:cubicBezTo>
                    <a:cubicBezTo>
                      <a:pt x="173" y="581"/>
                      <a:pt x="173" y="581"/>
                      <a:pt x="173" y="581"/>
                    </a:cubicBezTo>
                    <a:cubicBezTo>
                      <a:pt x="173" y="583"/>
                      <a:pt x="173" y="583"/>
                      <a:pt x="173" y="583"/>
                    </a:cubicBezTo>
                    <a:cubicBezTo>
                      <a:pt x="173" y="584"/>
                      <a:pt x="174" y="585"/>
                      <a:pt x="174" y="586"/>
                    </a:cubicBezTo>
                    <a:lnTo>
                      <a:pt x="168" y="588"/>
                    </a:lnTo>
                    <a:close/>
                    <a:moveTo>
                      <a:pt x="174" y="577"/>
                    </a:moveTo>
                    <a:cubicBezTo>
                      <a:pt x="173" y="576"/>
                      <a:pt x="172" y="575"/>
                      <a:pt x="172" y="575"/>
                    </a:cubicBezTo>
                    <a:cubicBezTo>
                      <a:pt x="171" y="574"/>
                      <a:pt x="170" y="573"/>
                      <a:pt x="170" y="573"/>
                    </a:cubicBezTo>
                    <a:cubicBezTo>
                      <a:pt x="173" y="568"/>
                      <a:pt x="173" y="568"/>
                      <a:pt x="173" y="568"/>
                    </a:cubicBezTo>
                    <a:cubicBezTo>
                      <a:pt x="173" y="568"/>
                      <a:pt x="173" y="568"/>
                      <a:pt x="173" y="568"/>
                    </a:cubicBezTo>
                    <a:cubicBezTo>
                      <a:pt x="174" y="569"/>
                      <a:pt x="175" y="570"/>
                      <a:pt x="176" y="571"/>
                    </a:cubicBezTo>
                    <a:cubicBezTo>
                      <a:pt x="176" y="571"/>
                      <a:pt x="177" y="572"/>
                      <a:pt x="177" y="572"/>
                    </a:cubicBezTo>
                    <a:lnTo>
                      <a:pt x="174" y="577"/>
                    </a:lnTo>
                    <a:close/>
                    <a:moveTo>
                      <a:pt x="187" y="572"/>
                    </a:moveTo>
                    <a:cubicBezTo>
                      <a:pt x="181" y="570"/>
                      <a:pt x="181" y="570"/>
                      <a:pt x="181" y="570"/>
                    </a:cubicBezTo>
                    <a:cubicBezTo>
                      <a:pt x="181" y="570"/>
                      <a:pt x="181" y="569"/>
                      <a:pt x="182" y="569"/>
                    </a:cubicBezTo>
                    <a:cubicBezTo>
                      <a:pt x="182" y="567"/>
                      <a:pt x="182" y="565"/>
                      <a:pt x="185" y="564"/>
                    </a:cubicBezTo>
                    <a:cubicBezTo>
                      <a:pt x="188" y="568"/>
                      <a:pt x="188" y="568"/>
                      <a:pt x="188" y="568"/>
                    </a:cubicBezTo>
                    <a:cubicBezTo>
                      <a:pt x="188" y="569"/>
                      <a:pt x="188" y="569"/>
                      <a:pt x="187" y="570"/>
                    </a:cubicBezTo>
                    <a:cubicBezTo>
                      <a:pt x="187" y="571"/>
                      <a:pt x="187" y="571"/>
                      <a:pt x="187" y="572"/>
                    </a:cubicBezTo>
                    <a:close/>
                    <a:moveTo>
                      <a:pt x="201" y="566"/>
                    </a:moveTo>
                    <a:cubicBezTo>
                      <a:pt x="198" y="566"/>
                      <a:pt x="198" y="566"/>
                      <a:pt x="198" y="566"/>
                    </a:cubicBezTo>
                    <a:cubicBezTo>
                      <a:pt x="198" y="561"/>
                      <a:pt x="198" y="561"/>
                      <a:pt x="198" y="561"/>
                    </a:cubicBezTo>
                    <a:cubicBezTo>
                      <a:pt x="201" y="561"/>
                      <a:pt x="201" y="561"/>
                      <a:pt x="201" y="561"/>
                    </a:cubicBezTo>
                    <a:cubicBezTo>
                      <a:pt x="201" y="561"/>
                      <a:pt x="202" y="561"/>
                      <a:pt x="202" y="560"/>
                    </a:cubicBezTo>
                    <a:cubicBezTo>
                      <a:pt x="202" y="561"/>
                      <a:pt x="201" y="561"/>
                      <a:pt x="201" y="561"/>
                    </a:cubicBezTo>
                    <a:cubicBezTo>
                      <a:pt x="205" y="565"/>
                      <a:pt x="205" y="565"/>
                      <a:pt x="205" y="565"/>
                    </a:cubicBezTo>
                    <a:cubicBezTo>
                      <a:pt x="204" y="566"/>
                      <a:pt x="202" y="566"/>
                      <a:pt x="201" y="566"/>
                    </a:cubicBezTo>
                    <a:close/>
                    <a:moveTo>
                      <a:pt x="166" y="562"/>
                    </a:moveTo>
                    <a:cubicBezTo>
                      <a:pt x="162" y="562"/>
                      <a:pt x="160" y="561"/>
                      <a:pt x="159" y="560"/>
                    </a:cubicBezTo>
                    <a:cubicBezTo>
                      <a:pt x="162" y="556"/>
                      <a:pt x="162" y="556"/>
                      <a:pt x="162" y="556"/>
                    </a:cubicBezTo>
                    <a:cubicBezTo>
                      <a:pt x="163" y="556"/>
                      <a:pt x="163" y="556"/>
                      <a:pt x="166" y="556"/>
                    </a:cubicBezTo>
                    <a:lnTo>
                      <a:pt x="166" y="562"/>
                    </a:lnTo>
                    <a:close/>
                    <a:moveTo>
                      <a:pt x="179" y="558"/>
                    </a:moveTo>
                    <a:cubicBezTo>
                      <a:pt x="175" y="554"/>
                      <a:pt x="175" y="554"/>
                      <a:pt x="175" y="554"/>
                    </a:cubicBezTo>
                    <a:cubicBezTo>
                      <a:pt x="175" y="553"/>
                      <a:pt x="176" y="552"/>
                      <a:pt x="177" y="551"/>
                    </a:cubicBezTo>
                    <a:cubicBezTo>
                      <a:pt x="177" y="551"/>
                      <a:pt x="177" y="550"/>
                      <a:pt x="178" y="550"/>
                    </a:cubicBezTo>
                    <a:cubicBezTo>
                      <a:pt x="182" y="553"/>
                      <a:pt x="182" y="553"/>
                      <a:pt x="182" y="553"/>
                    </a:cubicBezTo>
                    <a:cubicBezTo>
                      <a:pt x="182" y="553"/>
                      <a:pt x="182" y="554"/>
                      <a:pt x="182" y="554"/>
                    </a:cubicBezTo>
                    <a:cubicBezTo>
                      <a:pt x="181" y="556"/>
                      <a:pt x="180" y="557"/>
                      <a:pt x="179" y="558"/>
                    </a:cubicBezTo>
                    <a:close/>
                    <a:moveTo>
                      <a:pt x="205" y="555"/>
                    </a:moveTo>
                    <a:cubicBezTo>
                      <a:pt x="202" y="549"/>
                      <a:pt x="202" y="549"/>
                      <a:pt x="202" y="549"/>
                    </a:cubicBezTo>
                    <a:cubicBezTo>
                      <a:pt x="202" y="550"/>
                      <a:pt x="202" y="550"/>
                      <a:pt x="202" y="551"/>
                    </a:cubicBezTo>
                    <a:cubicBezTo>
                      <a:pt x="202" y="550"/>
                      <a:pt x="201" y="549"/>
                      <a:pt x="201" y="548"/>
                    </a:cubicBezTo>
                    <a:cubicBezTo>
                      <a:pt x="206" y="546"/>
                      <a:pt x="206" y="546"/>
                      <a:pt x="206" y="546"/>
                    </a:cubicBezTo>
                    <a:cubicBezTo>
                      <a:pt x="207" y="547"/>
                      <a:pt x="208" y="549"/>
                      <a:pt x="208" y="551"/>
                    </a:cubicBezTo>
                    <a:cubicBezTo>
                      <a:pt x="208" y="552"/>
                      <a:pt x="207" y="554"/>
                      <a:pt x="205" y="555"/>
                    </a:cubicBezTo>
                    <a:close/>
                    <a:moveTo>
                      <a:pt x="156" y="548"/>
                    </a:moveTo>
                    <a:cubicBezTo>
                      <a:pt x="156" y="548"/>
                      <a:pt x="156" y="548"/>
                      <a:pt x="155" y="548"/>
                    </a:cubicBezTo>
                    <a:cubicBezTo>
                      <a:pt x="155" y="548"/>
                      <a:pt x="154" y="548"/>
                      <a:pt x="154" y="548"/>
                    </a:cubicBezTo>
                    <a:cubicBezTo>
                      <a:pt x="153" y="547"/>
                      <a:pt x="152" y="547"/>
                      <a:pt x="151" y="546"/>
                    </a:cubicBezTo>
                    <a:cubicBezTo>
                      <a:pt x="155" y="542"/>
                      <a:pt x="155" y="542"/>
                      <a:pt x="155" y="542"/>
                    </a:cubicBezTo>
                    <a:cubicBezTo>
                      <a:pt x="155" y="542"/>
                      <a:pt x="155" y="542"/>
                      <a:pt x="156" y="542"/>
                    </a:cubicBezTo>
                    <a:cubicBezTo>
                      <a:pt x="156" y="542"/>
                      <a:pt x="157" y="542"/>
                      <a:pt x="157" y="543"/>
                    </a:cubicBezTo>
                    <a:cubicBezTo>
                      <a:pt x="158" y="543"/>
                      <a:pt x="160" y="544"/>
                      <a:pt x="161" y="545"/>
                    </a:cubicBezTo>
                    <a:cubicBezTo>
                      <a:pt x="156" y="548"/>
                      <a:pt x="156" y="548"/>
                      <a:pt x="156" y="548"/>
                    </a:cubicBezTo>
                    <a:cubicBezTo>
                      <a:pt x="156" y="548"/>
                      <a:pt x="156" y="548"/>
                      <a:pt x="156" y="548"/>
                    </a:cubicBezTo>
                    <a:close/>
                    <a:moveTo>
                      <a:pt x="184" y="545"/>
                    </a:moveTo>
                    <a:cubicBezTo>
                      <a:pt x="184" y="544"/>
                      <a:pt x="184" y="542"/>
                      <a:pt x="183" y="541"/>
                    </a:cubicBezTo>
                    <a:cubicBezTo>
                      <a:pt x="183" y="540"/>
                      <a:pt x="183" y="540"/>
                      <a:pt x="183" y="540"/>
                    </a:cubicBezTo>
                    <a:cubicBezTo>
                      <a:pt x="189" y="539"/>
                      <a:pt x="189" y="539"/>
                      <a:pt x="189" y="539"/>
                    </a:cubicBezTo>
                    <a:cubicBezTo>
                      <a:pt x="189" y="540"/>
                      <a:pt x="189" y="540"/>
                      <a:pt x="189" y="540"/>
                    </a:cubicBezTo>
                    <a:cubicBezTo>
                      <a:pt x="189" y="542"/>
                      <a:pt x="189" y="544"/>
                      <a:pt x="190" y="545"/>
                    </a:cubicBezTo>
                    <a:lnTo>
                      <a:pt x="184" y="545"/>
                    </a:lnTo>
                    <a:close/>
                    <a:moveTo>
                      <a:pt x="195" y="539"/>
                    </a:moveTo>
                    <a:cubicBezTo>
                      <a:pt x="194" y="538"/>
                      <a:pt x="193" y="537"/>
                      <a:pt x="192" y="536"/>
                    </a:cubicBezTo>
                    <a:cubicBezTo>
                      <a:pt x="194" y="531"/>
                      <a:pt x="194" y="531"/>
                      <a:pt x="194" y="531"/>
                    </a:cubicBezTo>
                    <a:cubicBezTo>
                      <a:pt x="196" y="531"/>
                      <a:pt x="198" y="533"/>
                      <a:pt x="200" y="535"/>
                    </a:cubicBezTo>
                    <a:lnTo>
                      <a:pt x="195" y="539"/>
                    </a:lnTo>
                    <a:close/>
                    <a:moveTo>
                      <a:pt x="148" y="535"/>
                    </a:moveTo>
                    <a:cubicBezTo>
                      <a:pt x="147" y="534"/>
                      <a:pt x="146" y="533"/>
                      <a:pt x="145" y="533"/>
                    </a:cubicBezTo>
                    <a:cubicBezTo>
                      <a:pt x="145" y="530"/>
                      <a:pt x="145" y="530"/>
                      <a:pt x="145" y="530"/>
                    </a:cubicBezTo>
                    <a:cubicBezTo>
                      <a:pt x="147" y="527"/>
                      <a:pt x="147" y="527"/>
                      <a:pt x="147" y="527"/>
                    </a:cubicBezTo>
                    <a:cubicBezTo>
                      <a:pt x="146" y="530"/>
                      <a:pt x="146" y="530"/>
                      <a:pt x="146" y="530"/>
                    </a:cubicBezTo>
                    <a:cubicBezTo>
                      <a:pt x="147" y="527"/>
                      <a:pt x="147" y="527"/>
                      <a:pt x="147" y="527"/>
                    </a:cubicBezTo>
                    <a:cubicBezTo>
                      <a:pt x="149" y="528"/>
                      <a:pt x="151" y="530"/>
                      <a:pt x="152" y="531"/>
                    </a:cubicBezTo>
                    <a:lnTo>
                      <a:pt x="148" y="535"/>
                    </a:lnTo>
                    <a:close/>
                    <a:moveTo>
                      <a:pt x="133" y="527"/>
                    </a:moveTo>
                    <a:cubicBezTo>
                      <a:pt x="131" y="525"/>
                      <a:pt x="130" y="523"/>
                      <a:pt x="129" y="521"/>
                    </a:cubicBezTo>
                    <a:cubicBezTo>
                      <a:pt x="134" y="519"/>
                      <a:pt x="134" y="519"/>
                      <a:pt x="134" y="519"/>
                    </a:cubicBezTo>
                    <a:cubicBezTo>
                      <a:pt x="134" y="520"/>
                      <a:pt x="135" y="521"/>
                      <a:pt x="137" y="522"/>
                    </a:cubicBezTo>
                    <a:lnTo>
                      <a:pt x="133" y="527"/>
                    </a:lnTo>
                    <a:close/>
                    <a:moveTo>
                      <a:pt x="131" y="511"/>
                    </a:moveTo>
                    <a:cubicBezTo>
                      <a:pt x="125" y="508"/>
                      <a:pt x="125" y="508"/>
                      <a:pt x="125" y="508"/>
                    </a:cubicBezTo>
                    <a:cubicBezTo>
                      <a:pt x="125" y="508"/>
                      <a:pt x="125" y="508"/>
                      <a:pt x="125" y="508"/>
                    </a:cubicBezTo>
                    <a:cubicBezTo>
                      <a:pt x="126" y="507"/>
                      <a:pt x="126" y="505"/>
                      <a:pt x="127" y="503"/>
                    </a:cubicBezTo>
                    <a:cubicBezTo>
                      <a:pt x="133" y="505"/>
                      <a:pt x="133" y="505"/>
                      <a:pt x="133" y="505"/>
                    </a:cubicBezTo>
                    <a:cubicBezTo>
                      <a:pt x="132" y="507"/>
                      <a:pt x="132" y="509"/>
                      <a:pt x="131" y="511"/>
                    </a:cubicBezTo>
                    <a:close/>
                    <a:moveTo>
                      <a:pt x="136" y="495"/>
                    </a:moveTo>
                    <a:cubicBezTo>
                      <a:pt x="131" y="491"/>
                      <a:pt x="131" y="491"/>
                      <a:pt x="131" y="491"/>
                    </a:cubicBezTo>
                    <a:cubicBezTo>
                      <a:pt x="132" y="490"/>
                      <a:pt x="134" y="488"/>
                      <a:pt x="136" y="487"/>
                    </a:cubicBezTo>
                    <a:cubicBezTo>
                      <a:pt x="139" y="491"/>
                      <a:pt x="139" y="491"/>
                      <a:pt x="139" y="491"/>
                    </a:cubicBezTo>
                    <a:cubicBezTo>
                      <a:pt x="138" y="492"/>
                      <a:pt x="137" y="493"/>
                      <a:pt x="136" y="495"/>
                    </a:cubicBezTo>
                    <a:close/>
                    <a:moveTo>
                      <a:pt x="149" y="484"/>
                    </a:moveTo>
                    <a:cubicBezTo>
                      <a:pt x="145" y="479"/>
                      <a:pt x="145" y="479"/>
                      <a:pt x="145" y="479"/>
                    </a:cubicBezTo>
                    <a:cubicBezTo>
                      <a:pt x="146" y="478"/>
                      <a:pt x="147" y="477"/>
                      <a:pt x="148" y="476"/>
                    </a:cubicBezTo>
                    <a:cubicBezTo>
                      <a:pt x="149" y="475"/>
                      <a:pt x="149" y="475"/>
                      <a:pt x="149" y="475"/>
                    </a:cubicBezTo>
                    <a:cubicBezTo>
                      <a:pt x="153" y="480"/>
                      <a:pt x="153" y="480"/>
                      <a:pt x="153" y="480"/>
                    </a:cubicBezTo>
                    <a:cubicBezTo>
                      <a:pt x="152" y="481"/>
                      <a:pt x="152" y="481"/>
                      <a:pt x="152" y="481"/>
                    </a:cubicBezTo>
                    <a:cubicBezTo>
                      <a:pt x="151" y="482"/>
                      <a:pt x="150" y="483"/>
                      <a:pt x="149" y="484"/>
                    </a:cubicBezTo>
                    <a:close/>
                    <a:moveTo>
                      <a:pt x="162" y="473"/>
                    </a:moveTo>
                    <a:cubicBezTo>
                      <a:pt x="158" y="468"/>
                      <a:pt x="158" y="468"/>
                      <a:pt x="158" y="468"/>
                    </a:cubicBezTo>
                    <a:cubicBezTo>
                      <a:pt x="159" y="467"/>
                      <a:pt x="159" y="467"/>
                      <a:pt x="159" y="467"/>
                    </a:cubicBezTo>
                    <a:cubicBezTo>
                      <a:pt x="160" y="466"/>
                      <a:pt x="162" y="466"/>
                      <a:pt x="163" y="465"/>
                    </a:cubicBezTo>
                    <a:cubicBezTo>
                      <a:pt x="167" y="469"/>
                      <a:pt x="167" y="469"/>
                      <a:pt x="167" y="469"/>
                    </a:cubicBezTo>
                    <a:cubicBezTo>
                      <a:pt x="165" y="470"/>
                      <a:pt x="164" y="471"/>
                      <a:pt x="162" y="472"/>
                    </a:cubicBezTo>
                    <a:lnTo>
                      <a:pt x="162" y="473"/>
                    </a:lnTo>
                    <a:close/>
                    <a:moveTo>
                      <a:pt x="173" y="458"/>
                    </a:moveTo>
                    <a:cubicBezTo>
                      <a:pt x="167" y="455"/>
                      <a:pt x="167" y="455"/>
                      <a:pt x="167" y="455"/>
                    </a:cubicBezTo>
                    <a:cubicBezTo>
                      <a:pt x="168" y="453"/>
                      <a:pt x="170" y="451"/>
                      <a:pt x="171" y="450"/>
                    </a:cubicBezTo>
                    <a:cubicBezTo>
                      <a:pt x="175" y="454"/>
                      <a:pt x="175" y="454"/>
                      <a:pt x="175" y="454"/>
                    </a:cubicBezTo>
                    <a:cubicBezTo>
                      <a:pt x="174" y="455"/>
                      <a:pt x="173" y="456"/>
                      <a:pt x="173" y="458"/>
                    </a:cubicBezTo>
                    <a:close/>
                    <a:moveTo>
                      <a:pt x="185" y="447"/>
                    </a:moveTo>
                    <a:cubicBezTo>
                      <a:pt x="181" y="443"/>
                      <a:pt x="181" y="443"/>
                      <a:pt x="181" y="443"/>
                    </a:cubicBezTo>
                    <a:cubicBezTo>
                      <a:pt x="182" y="441"/>
                      <a:pt x="183" y="440"/>
                      <a:pt x="184" y="439"/>
                    </a:cubicBezTo>
                    <a:cubicBezTo>
                      <a:pt x="189" y="442"/>
                      <a:pt x="189" y="442"/>
                      <a:pt x="189" y="442"/>
                    </a:cubicBezTo>
                    <a:cubicBezTo>
                      <a:pt x="188" y="444"/>
                      <a:pt x="186" y="446"/>
                      <a:pt x="185" y="447"/>
                    </a:cubicBezTo>
                    <a:close/>
                    <a:moveTo>
                      <a:pt x="195" y="431"/>
                    </a:moveTo>
                    <a:cubicBezTo>
                      <a:pt x="190" y="429"/>
                      <a:pt x="190" y="429"/>
                      <a:pt x="190" y="429"/>
                    </a:cubicBezTo>
                    <a:cubicBezTo>
                      <a:pt x="190" y="429"/>
                      <a:pt x="190" y="429"/>
                      <a:pt x="190" y="429"/>
                    </a:cubicBezTo>
                    <a:cubicBezTo>
                      <a:pt x="190" y="427"/>
                      <a:pt x="191" y="426"/>
                      <a:pt x="192" y="424"/>
                    </a:cubicBezTo>
                    <a:cubicBezTo>
                      <a:pt x="197" y="427"/>
                      <a:pt x="197" y="427"/>
                      <a:pt x="197" y="427"/>
                    </a:cubicBezTo>
                    <a:cubicBezTo>
                      <a:pt x="196" y="429"/>
                      <a:pt x="196" y="430"/>
                      <a:pt x="195" y="431"/>
                    </a:cubicBezTo>
                    <a:close/>
                    <a:moveTo>
                      <a:pt x="243" y="426"/>
                    </a:moveTo>
                    <a:cubicBezTo>
                      <a:pt x="237" y="424"/>
                      <a:pt x="237" y="424"/>
                      <a:pt x="237" y="424"/>
                    </a:cubicBezTo>
                    <a:cubicBezTo>
                      <a:pt x="238" y="423"/>
                      <a:pt x="238" y="422"/>
                      <a:pt x="238" y="421"/>
                    </a:cubicBezTo>
                    <a:cubicBezTo>
                      <a:pt x="238" y="420"/>
                      <a:pt x="238" y="420"/>
                      <a:pt x="238" y="419"/>
                    </a:cubicBezTo>
                    <a:cubicBezTo>
                      <a:pt x="244" y="420"/>
                      <a:pt x="244" y="420"/>
                      <a:pt x="244" y="420"/>
                    </a:cubicBezTo>
                    <a:cubicBezTo>
                      <a:pt x="244" y="420"/>
                      <a:pt x="244" y="421"/>
                      <a:pt x="244" y="421"/>
                    </a:cubicBezTo>
                    <a:cubicBezTo>
                      <a:pt x="244" y="422"/>
                      <a:pt x="243" y="424"/>
                      <a:pt x="243" y="426"/>
                    </a:cubicBezTo>
                    <a:close/>
                    <a:moveTo>
                      <a:pt x="231" y="422"/>
                    </a:moveTo>
                    <a:cubicBezTo>
                      <a:pt x="230" y="421"/>
                      <a:pt x="230" y="421"/>
                      <a:pt x="230" y="421"/>
                    </a:cubicBezTo>
                    <a:cubicBezTo>
                      <a:pt x="230" y="420"/>
                      <a:pt x="229" y="419"/>
                      <a:pt x="228" y="417"/>
                    </a:cubicBezTo>
                    <a:cubicBezTo>
                      <a:pt x="233" y="414"/>
                      <a:pt x="233" y="414"/>
                      <a:pt x="233" y="414"/>
                    </a:cubicBezTo>
                    <a:cubicBezTo>
                      <a:pt x="234" y="416"/>
                      <a:pt x="235" y="417"/>
                      <a:pt x="235" y="418"/>
                    </a:cubicBezTo>
                    <a:cubicBezTo>
                      <a:pt x="236" y="419"/>
                      <a:pt x="236" y="419"/>
                      <a:pt x="236" y="419"/>
                    </a:cubicBezTo>
                    <a:lnTo>
                      <a:pt x="231" y="422"/>
                    </a:lnTo>
                    <a:close/>
                    <a:moveTo>
                      <a:pt x="204" y="417"/>
                    </a:moveTo>
                    <a:cubicBezTo>
                      <a:pt x="199" y="414"/>
                      <a:pt x="199" y="414"/>
                      <a:pt x="199" y="414"/>
                    </a:cubicBezTo>
                    <a:cubicBezTo>
                      <a:pt x="200" y="412"/>
                      <a:pt x="202" y="411"/>
                      <a:pt x="203" y="409"/>
                    </a:cubicBezTo>
                    <a:cubicBezTo>
                      <a:pt x="208" y="413"/>
                      <a:pt x="208" y="413"/>
                      <a:pt x="208" y="413"/>
                    </a:cubicBezTo>
                    <a:cubicBezTo>
                      <a:pt x="206" y="414"/>
                      <a:pt x="205" y="416"/>
                      <a:pt x="204" y="417"/>
                    </a:cubicBezTo>
                    <a:close/>
                    <a:moveTo>
                      <a:pt x="239" y="409"/>
                    </a:moveTo>
                    <a:cubicBezTo>
                      <a:pt x="239" y="408"/>
                      <a:pt x="239" y="407"/>
                      <a:pt x="239" y="407"/>
                    </a:cubicBezTo>
                    <a:cubicBezTo>
                      <a:pt x="239" y="406"/>
                      <a:pt x="238" y="405"/>
                      <a:pt x="238" y="403"/>
                    </a:cubicBezTo>
                    <a:cubicBezTo>
                      <a:pt x="243" y="402"/>
                      <a:pt x="243" y="402"/>
                      <a:pt x="243" y="402"/>
                    </a:cubicBezTo>
                    <a:cubicBezTo>
                      <a:pt x="244" y="403"/>
                      <a:pt x="244" y="404"/>
                      <a:pt x="244" y="404"/>
                    </a:cubicBezTo>
                    <a:cubicBezTo>
                      <a:pt x="245" y="405"/>
                      <a:pt x="245" y="406"/>
                      <a:pt x="245" y="407"/>
                    </a:cubicBezTo>
                    <a:lnTo>
                      <a:pt x="239" y="409"/>
                    </a:lnTo>
                    <a:close/>
                    <a:moveTo>
                      <a:pt x="224" y="406"/>
                    </a:moveTo>
                    <a:cubicBezTo>
                      <a:pt x="223" y="404"/>
                      <a:pt x="222" y="402"/>
                      <a:pt x="222" y="400"/>
                    </a:cubicBezTo>
                    <a:cubicBezTo>
                      <a:pt x="227" y="398"/>
                      <a:pt x="227" y="398"/>
                      <a:pt x="227" y="398"/>
                    </a:cubicBezTo>
                    <a:cubicBezTo>
                      <a:pt x="228" y="400"/>
                      <a:pt x="229" y="402"/>
                      <a:pt x="229" y="404"/>
                    </a:cubicBezTo>
                    <a:lnTo>
                      <a:pt x="224" y="406"/>
                    </a:lnTo>
                    <a:close/>
                    <a:moveTo>
                      <a:pt x="215" y="404"/>
                    </a:moveTo>
                    <a:cubicBezTo>
                      <a:pt x="211" y="400"/>
                      <a:pt x="211" y="400"/>
                      <a:pt x="211" y="400"/>
                    </a:cubicBezTo>
                    <a:cubicBezTo>
                      <a:pt x="212" y="398"/>
                      <a:pt x="214" y="397"/>
                      <a:pt x="215" y="396"/>
                    </a:cubicBezTo>
                    <a:cubicBezTo>
                      <a:pt x="219" y="400"/>
                      <a:pt x="219" y="400"/>
                      <a:pt x="219" y="400"/>
                    </a:cubicBezTo>
                    <a:cubicBezTo>
                      <a:pt x="218" y="401"/>
                      <a:pt x="217" y="403"/>
                      <a:pt x="215" y="404"/>
                    </a:cubicBezTo>
                    <a:close/>
                    <a:moveTo>
                      <a:pt x="235" y="391"/>
                    </a:moveTo>
                    <a:cubicBezTo>
                      <a:pt x="235" y="390"/>
                      <a:pt x="235" y="388"/>
                      <a:pt x="235" y="387"/>
                    </a:cubicBezTo>
                    <a:cubicBezTo>
                      <a:pt x="235" y="385"/>
                      <a:pt x="235" y="385"/>
                      <a:pt x="235" y="385"/>
                    </a:cubicBezTo>
                    <a:cubicBezTo>
                      <a:pt x="240" y="385"/>
                      <a:pt x="240" y="385"/>
                      <a:pt x="240" y="385"/>
                    </a:cubicBezTo>
                    <a:cubicBezTo>
                      <a:pt x="240" y="387"/>
                      <a:pt x="240" y="387"/>
                      <a:pt x="240" y="387"/>
                    </a:cubicBezTo>
                    <a:cubicBezTo>
                      <a:pt x="240" y="388"/>
                      <a:pt x="241" y="389"/>
                      <a:pt x="241" y="391"/>
                    </a:cubicBezTo>
                    <a:lnTo>
                      <a:pt x="235" y="391"/>
                    </a:lnTo>
                    <a:close/>
                    <a:moveTo>
                      <a:pt x="241" y="374"/>
                    </a:moveTo>
                    <a:cubicBezTo>
                      <a:pt x="235" y="373"/>
                      <a:pt x="235" y="373"/>
                      <a:pt x="235" y="373"/>
                    </a:cubicBezTo>
                    <a:cubicBezTo>
                      <a:pt x="236" y="371"/>
                      <a:pt x="236" y="369"/>
                      <a:pt x="236" y="367"/>
                    </a:cubicBezTo>
                    <a:cubicBezTo>
                      <a:pt x="242" y="368"/>
                      <a:pt x="242" y="368"/>
                      <a:pt x="242" y="368"/>
                    </a:cubicBezTo>
                    <a:cubicBezTo>
                      <a:pt x="242" y="370"/>
                      <a:pt x="242" y="372"/>
                      <a:pt x="241" y="374"/>
                    </a:cubicBezTo>
                    <a:close/>
                    <a:moveTo>
                      <a:pt x="245" y="357"/>
                    </a:moveTo>
                    <a:cubicBezTo>
                      <a:pt x="239" y="355"/>
                      <a:pt x="239" y="355"/>
                      <a:pt x="239" y="355"/>
                    </a:cubicBezTo>
                    <a:cubicBezTo>
                      <a:pt x="239" y="355"/>
                      <a:pt x="240" y="354"/>
                      <a:pt x="240" y="354"/>
                    </a:cubicBezTo>
                    <a:cubicBezTo>
                      <a:pt x="241" y="350"/>
                      <a:pt x="241" y="350"/>
                      <a:pt x="241" y="350"/>
                    </a:cubicBezTo>
                    <a:cubicBezTo>
                      <a:pt x="247" y="352"/>
                      <a:pt x="247" y="352"/>
                      <a:pt x="247" y="352"/>
                    </a:cubicBezTo>
                    <a:cubicBezTo>
                      <a:pt x="245" y="356"/>
                      <a:pt x="245" y="356"/>
                      <a:pt x="245" y="356"/>
                    </a:cubicBezTo>
                    <a:cubicBezTo>
                      <a:pt x="245" y="356"/>
                      <a:pt x="245" y="357"/>
                      <a:pt x="245" y="357"/>
                    </a:cubicBezTo>
                    <a:close/>
                    <a:moveTo>
                      <a:pt x="249" y="340"/>
                    </a:moveTo>
                    <a:cubicBezTo>
                      <a:pt x="243" y="339"/>
                      <a:pt x="243" y="339"/>
                      <a:pt x="243" y="339"/>
                    </a:cubicBezTo>
                    <a:cubicBezTo>
                      <a:pt x="244" y="337"/>
                      <a:pt x="245" y="334"/>
                      <a:pt x="247" y="332"/>
                    </a:cubicBezTo>
                    <a:cubicBezTo>
                      <a:pt x="251" y="337"/>
                      <a:pt x="251" y="337"/>
                      <a:pt x="251" y="337"/>
                    </a:cubicBezTo>
                    <a:cubicBezTo>
                      <a:pt x="250" y="338"/>
                      <a:pt x="249" y="339"/>
                      <a:pt x="249" y="340"/>
                    </a:cubicBezTo>
                    <a:close/>
                    <a:moveTo>
                      <a:pt x="260" y="337"/>
                    </a:moveTo>
                    <a:cubicBezTo>
                      <a:pt x="260" y="331"/>
                      <a:pt x="260" y="331"/>
                      <a:pt x="260" y="331"/>
                    </a:cubicBezTo>
                    <a:cubicBezTo>
                      <a:pt x="262" y="331"/>
                      <a:pt x="263" y="331"/>
                      <a:pt x="263" y="330"/>
                    </a:cubicBezTo>
                    <a:cubicBezTo>
                      <a:pt x="268" y="333"/>
                      <a:pt x="268" y="333"/>
                      <a:pt x="268" y="333"/>
                    </a:cubicBezTo>
                    <a:cubicBezTo>
                      <a:pt x="267" y="335"/>
                      <a:pt x="264" y="337"/>
                      <a:pt x="260" y="337"/>
                    </a:cubicBezTo>
                    <a:close/>
                    <a:moveTo>
                      <a:pt x="271" y="321"/>
                    </a:moveTo>
                    <a:cubicBezTo>
                      <a:pt x="265" y="320"/>
                      <a:pt x="265" y="320"/>
                      <a:pt x="265" y="320"/>
                    </a:cubicBezTo>
                    <a:cubicBezTo>
                      <a:pt x="266" y="318"/>
                      <a:pt x="266" y="316"/>
                      <a:pt x="266" y="314"/>
                    </a:cubicBezTo>
                    <a:cubicBezTo>
                      <a:pt x="272" y="315"/>
                      <a:pt x="272" y="315"/>
                      <a:pt x="272" y="315"/>
                    </a:cubicBezTo>
                    <a:cubicBezTo>
                      <a:pt x="272" y="316"/>
                      <a:pt x="272" y="319"/>
                      <a:pt x="271" y="321"/>
                    </a:cubicBezTo>
                    <a:close/>
                    <a:moveTo>
                      <a:pt x="264" y="304"/>
                    </a:moveTo>
                    <a:cubicBezTo>
                      <a:pt x="264" y="303"/>
                      <a:pt x="263" y="302"/>
                      <a:pt x="262" y="301"/>
                    </a:cubicBezTo>
                    <a:cubicBezTo>
                      <a:pt x="261" y="300"/>
                      <a:pt x="261" y="300"/>
                      <a:pt x="261" y="300"/>
                    </a:cubicBezTo>
                    <a:cubicBezTo>
                      <a:pt x="266" y="296"/>
                      <a:pt x="266" y="296"/>
                      <a:pt x="266" y="296"/>
                    </a:cubicBezTo>
                    <a:cubicBezTo>
                      <a:pt x="267" y="298"/>
                      <a:pt x="267" y="298"/>
                      <a:pt x="267" y="298"/>
                    </a:cubicBezTo>
                    <a:cubicBezTo>
                      <a:pt x="268" y="299"/>
                      <a:pt x="269" y="300"/>
                      <a:pt x="269" y="302"/>
                    </a:cubicBezTo>
                    <a:lnTo>
                      <a:pt x="264" y="304"/>
                    </a:lnTo>
                    <a:close/>
                    <a:moveTo>
                      <a:pt x="260" y="290"/>
                    </a:moveTo>
                    <a:cubicBezTo>
                      <a:pt x="260" y="290"/>
                      <a:pt x="260" y="290"/>
                      <a:pt x="260" y="290"/>
                    </a:cubicBezTo>
                    <a:cubicBezTo>
                      <a:pt x="256" y="287"/>
                      <a:pt x="256" y="287"/>
                      <a:pt x="256" y="287"/>
                    </a:cubicBezTo>
                    <a:cubicBezTo>
                      <a:pt x="256" y="286"/>
                      <a:pt x="257" y="285"/>
                      <a:pt x="258" y="285"/>
                    </a:cubicBezTo>
                    <a:cubicBezTo>
                      <a:pt x="259" y="285"/>
                      <a:pt x="259" y="284"/>
                      <a:pt x="259" y="284"/>
                    </a:cubicBezTo>
                    <a:cubicBezTo>
                      <a:pt x="265" y="285"/>
                      <a:pt x="265" y="285"/>
                      <a:pt x="265" y="285"/>
                    </a:cubicBezTo>
                    <a:cubicBezTo>
                      <a:pt x="264" y="288"/>
                      <a:pt x="263" y="290"/>
                      <a:pt x="260" y="290"/>
                    </a:cubicBezTo>
                    <a:cubicBezTo>
                      <a:pt x="260" y="290"/>
                      <a:pt x="260" y="290"/>
                      <a:pt x="260" y="290"/>
                    </a:cubicBezTo>
                    <a:close/>
                    <a:moveTo>
                      <a:pt x="256" y="274"/>
                    </a:moveTo>
                    <a:cubicBezTo>
                      <a:pt x="255" y="273"/>
                      <a:pt x="255" y="272"/>
                      <a:pt x="255" y="270"/>
                    </a:cubicBezTo>
                    <a:cubicBezTo>
                      <a:pt x="255" y="270"/>
                      <a:pt x="255" y="269"/>
                      <a:pt x="255" y="268"/>
                    </a:cubicBezTo>
                    <a:cubicBezTo>
                      <a:pt x="261" y="268"/>
                      <a:pt x="261" y="268"/>
                      <a:pt x="261" y="268"/>
                    </a:cubicBezTo>
                    <a:cubicBezTo>
                      <a:pt x="261" y="269"/>
                      <a:pt x="261" y="270"/>
                      <a:pt x="261" y="270"/>
                    </a:cubicBezTo>
                    <a:cubicBezTo>
                      <a:pt x="261" y="271"/>
                      <a:pt x="261" y="272"/>
                      <a:pt x="261" y="273"/>
                    </a:cubicBezTo>
                    <a:lnTo>
                      <a:pt x="256" y="274"/>
                    </a:lnTo>
                    <a:close/>
                    <a:moveTo>
                      <a:pt x="262" y="257"/>
                    </a:moveTo>
                    <a:cubicBezTo>
                      <a:pt x="256" y="255"/>
                      <a:pt x="256" y="255"/>
                      <a:pt x="256" y="255"/>
                    </a:cubicBezTo>
                    <a:cubicBezTo>
                      <a:pt x="256" y="254"/>
                      <a:pt x="257" y="253"/>
                      <a:pt x="257" y="252"/>
                    </a:cubicBezTo>
                    <a:cubicBezTo>
                      <a:pt x="257" y="251"/>
                      <a:pt x="258" y="250"/>
                      <a:pt x="258" y="250"/>
                    </a:cubicBezTo>
                    <a:cubicBezTo>
                      <a:pt x="263" y="252"/>
                      <a:pt x="263" y="252"/>
                      <a:pt x="263" y="252"/>
                    </a:cubicBezTo>
                    <a:cubicBezTo>
                      <a:pt x="263" y="252"/>
                      <a:pt x="263" y="253"/>
                      <a:pt x="263" y="254"/>
                    </a:cubicBezTo>
                    <a:cubicBezTo>
                      <a:pt x="262" y="255"/>
                      <a:pt x="262" y="256"/>
                      <a:pt x="262" y="257"/>
                    </a:cubicBezTo>
                    <a:close/>
                    <a:moveTo>
                      <a:pt x="268" y="241"/>
                    </a:moveTo>
                    <a:cubicBezTo>
                      <a:pt x="263" y="239"/>
                      <a:pt x="263" y="239"/>
                      <a:pt x="263" y="239"/>
                    </a:cubicBezTo>
                    <a:cubicBezTo>
                      <a:pt x="264" y="236"/>
                      <a:pt x="264" y="236"/>
                      <a:pt x="264" y="236"/>
                    </a:cubicBezTo>
                    <a:cubicBezTo>
                      <a:pt x="265" y="235"/>
                      <a:pt x="265" y="234"/>
                      <a:pt x="265" y="234"/>
                    </a:cubicBezTo>
                    <a:cubicBezTo>
                      <a:pt x="271" y="236"/>
                      <a:pt x="271" y="236"/>
                      <a:pt x="271" y="236"/>
                    </a:cubicBezTo>
                    <a:cubicBezTo>
                      <a:pt x="270" y="237"/>
                      <a:pt x="270" y="238"/>
                      <a:pt x="270" y="239"/>
                    </a:cubicBezTo>
                    <a:lnTo>
                      <a:pt x="268" y="241"/>
                    </a:lnTo>
                    <a:close/>
                    <a:moveTo>
                      <a:pt x="266" y="223"/>
                    </a:moveTo>
                    <a:cubicBezTo>
                      <a:pt x="266" y="223"/>
                      <a:pt x="266" y="222"/>
                      <a:pt x="266" y="221"/>
                    </a:cubicBezTo>
                    <a:cubicBezTo>
                      <a:pt x="266" y="220"/>
                      <a:pt x="266" y="219"/>
                      <a:pt x="266" y="219"/>
                    </a:cubicBezTo>
                    <a:cubicBezTo>
                      <a:pt x="266" y="217"/>
                      <a:pt x="266" y="217"/>
                      <a:pt x="266" y="217"/>
                    </a:cubicBezTo>
                    <a:cubicBezTo>
                      <a:pt x="272" y="217"/>
                      <a:pt x="272" y="217"/>
                      <a:pt x="272" y="217"/>
                    </a:cubicBezTo>
                    <a:cubicBezTo>
                      <a:pt x="272" y="219"/>
                      <a:pt x="272" y="219"/>
                      <a:pt x="272" y="219"/>
                    </a:cubicBezTo>
                    <a:cubicBezTo>
                      <a:pt x="272" y="219"/>
                      <a:pt x="272" y="220"/>
                      <a:pt x="272" y="221"/>
                    </a:cubicBezTo>
                    <a:cubicBezTo>
                      <a:pt x="272" y="222"/>
                      <a:pt x="272" y="222"/>
                      <a:pt x="272" y="223"/>
                    </a:cubicBezTo>
                    <a:lnTo>
                      <a:pt x="266" y="223"/>
                    </a:lnTo>
                    <a:close/>
                    <a:moveTo>
                      <a:pt x="276" y="210"/>
                    </a:moveTo>
                    <a:cubicBezTo>
                      <a:pt x="273" y="206"/>
                      <a:pt x="273" y="206"/>
                      <a:pt x="273" y="206"/>
                    </a:cubicBezTo>
                    <a:cubicBezTo>
                      <a:pt x="275" y="205"/>
                      <a:pt x="276" y="204"/>
                      <a:pt x="277" y="202"/>
                    </a:cubicBezTo>
                    <a:cubicBezTo>
                      <a:pt x="281" y="206"/>
                      <a:pt x="281" y="206"/>
                      <a:pt x="281" y="206"/>
                    </a:cubicBezTo>
                    <a:cubicBezTo>
                      <a:pt x="280" y="208"/>
                      <a:pt x="278" y="209"/>
                      <a:pt x="276" y="210"/>
                    </a:cubicBezTo>
                    <a:close/>
                    <a:moveTo>
                      <a:pt x="279" y="194"/>
                    </a:moveTo>
                    <a:cubicBezTo>
                      <a:pt x="279" y="194"/>
                      <a:pt x="279" y="194"/>
                      <a:pt x="279" y="194"/>
                    </a:cubicBezTo>
                    <a:cubicBezTo>
                      <a:pt x="278" y="192"/>
                      <a:pt x="278" y="190"/>
                      <a:pt x="277" y="188"/>
                    </a:cubicBezTo>
                    <a:cubicBezTo>
                      <a:pt x="283" y="187"/>
                      <a:pt x="283" y="187"/>
                      <a:pt x="283" y="187"/>
                    </a:cubicBezTo>
                    <a:cubicBezTo>
                      <a:pt x="283" y="189"/>
                      <a:pt x="284" y="190"/>
                      <a:pt x="284" y="192"/>
                    </a:cubicBezTo>
                    <a:cubicBezTo>
                      <a:pt x="281" y="193"/>
                      <a:pt x="281" y="193"/>
                      <a:pt x="281" y="193"/>
                    </a:cubicBezTo>
                    <a:lnTo>
                      <a:pt x="279" y="194"/>
                    </a:lnTo>
                    <a:close/>
                    <a:moveTo>
                      <a:pt x="284" y="179"/>
                    </a:moveTo>
                    <a:cubicBezTo>
                      <a:pt x="280" y="175"/>
                      <a:pt x="280" y="175"/>
                      <a:pt x="280" y="175"/>
                    </a:cubicBezTo>
                    <a:cubicBezTo>
                      <a:pt x="281" y="174"/>
                      <a:pt x="282" y="172"/>
                      <a:pt x="283" y="171"/>
                    </a:cubicBezTo>
                    <a:cubicBezTo>
                      <a:pt x="288" y="173"/>
                      <a:pt x="288" y="173"/>
                      <a:pt x="288" y="173"/>
                    </a:cubicBezTo>
                    <a:cubicBezTo>
                      <a:pt x="287" y="176"/>
                      <a:pt x="286" y="178"/>
                      <a:pt x="284" y="179"/>
                    </a:cubicBezTo>
                    <a:close/>
                    <a:moveTo>
                      <a:pt x="130" y="163"/>
                    </a:moveTo>
                    <a:cubicBezTo>
                      <a:pt x="129" y="163"/>
                      <a:pt x="129" y="163"/>
                      <a:pt x="128" y="163"/>
                    </a:cubicBezTo>
                    <a:cubicBezTo>
                      <a:pt x="128" y="163"/>
                      <a:pt x="128" y="163"/>
                      <a:pt x="128" y="163"/>
                    </a:cubicBezTo>
                    <a:cubicBezTo>
                      <a:pt x="128" y="163"/>
                      <a:pt x="127" y="163"/>
                      <a:pt x="127" y="163"/>
                    </a:cubicBezTo>
                    <a:cubicBezTo>
                      <a:pt x="126" y="157"/>
                      <a:pt x="126" y="157"/>
                      <a:pt x="126" y="157"/>
                    </a:cubicBezTo>
                    <a:cubicBezTo>
                      <a:pt x="126" y="157"/>
                      <a:pt x="127" y="157"/>
                      <a:pt x="128" y="157"/>
                    </a:cubicBezTo>
                    <a:cubicBezTo>
                      <a:pt x="128" y="157"/>
                      <a:pt x="128" y="157"/>
                      <a:pt x="128" y="157"/>
                    </a:cubicBezTo>
                    <a:cubicBezTo>
                      <a:pt x="130" y="157"/>
                      <a:pt x="132" y="157"/>
                      <a:pt x="133" y="159"/>
                    </a:cubicBezTo>
                    <a:lnTo>
                      <a:pt x="130" y="163"/>
                    </a:lnTo>
                    <a:close/>
                    <a:moveTo>
                      <a:pt x="294" y="163"/>
                    </a:moveTo>
                    <a:cubicBezTo>
                      <a:pt x="289" y="161"/>
                      <a:pt x="289" y="161"/>
                      <a:pt x="289" y="161"/>
                    </a:cubicBezTo>
                    <a:cubicBezTo>
                      <a:pt x="289" y="161"/>
                      <a:pt x="289" y="160"/>
                      <a:pt x="289" y="160"/>
                    </a:cubicBezTo>
                    <a:cubicBezTo>
                      <a:pt x="289" y="160"/>
                      <a:pt x="288" y="159"/>
                      <a:pt x="288" y="159"/>
                    </a:cubicBezTo>
                    <a:cubicBezTo>
                      <a:pt x="292" y="155"/>
                      <a:pt x="292" y="155"/>
                      <a:pt x="292" y="155"/>
                    </a:cubicBezTo>
                    <a:cubicBezTo>
                      <a:pt x="293" y="156"/>
                      <a:pt x="294" y="157"/>
                      <a:pt x="294" y="158"/>
                    </a:cubicBezTo>
                    <a:cubicBezTo>
                      <a:pt x="295" y="158"/>
                      <a:pt x="295" y="159"/>
                      <a:pt x="295" y="160"/>
                    </a:cubicBezTo>
                    <a:cubicBezTo>
                      <a:pt x="295" y="161"/>
                      <a:pt x="295" y="162"/>
                      <a:pt x="294" y="163"/>
                    </a:cubicBezTo>
                    <a:close/>
                    <a:moveTo>
                      <a:pt x="144" y="161"/>
                    </a:moveTo>
                    <a:cubicBezTo>
                      <a:pt x="139" y="157"/>
                      <a:pt x="139" y="157"/>
                      <a:pt x="139" y="157"/>
                    </a:cubicBezTo>
                    <a:cubicBezTo>
                      <a:pt x="140" y="156"/>
                      <a:pt x="142" y="154"/>
                      <a:pt x="145" y="154"/>
                    </a:cubicBezTo>
                    <a:cubicBezTo>
                      <a:pt x="146" y="154"/>
                      <a:pt x="147" y="154"/>
                      <a:pt x="148" y="155"/>
                    </a:cubicBezTo>
                    <a:cubicBezTo>
                      <a:pt x="146" y="160"/>
                      <a:pt x="146" y="160"/>
                      <a:pt x="146" y="160"/>
                    </a:cubicBezTo>
                    <a:cubicBezTo>
                      <a:pt x="145" y="160"/>
                      <a:pt x="145" y="160"/>
                      <a:pt x="145" y="160"/>
                    </a:cubicBezTo>
                    <a:cubicBezTo>
                      <a:pt x="144" y="160"/>
                      <a:pt x="144" y="160"/>
                      <a:pt x="144" y="161"/>
                    </a:cubicBezTo>
                    <a:close/>
                    <a:moveTo>
                      <a:pt x="114" y="157"/>
                    </a:moveTo>
                    <a:cubicBezTo>
                      <a:pt x="114" y="157"/>
                      <a:pt x="113" y="156"/>
                      <a:pt x="113" y="156"/>
                    </a:cubicBezTo>
                    <a:cubicBezTo>
                      <a:pt x="112" y="155"/>
                      <a:pt x="111" y="154"/>
                      <a:pt x="110" y="153"/>
                    </a:cubicBezTo>
                    <a:cubicBezTo>
                      <a:pt x="114" y="149"/>
                      <a:pt x="114" y="149"/>
                      <a:pt x="114" y="149"/>
                    </a:cubicBezTo>
                    <a:cubicBezTo>
                      <a:pt x="115" y="150"/>
                      <a:pt x="116" y="151"/>
                      <a:pt x="117" y="151"/>
                    </a:cubicBezTo>
                    <a:cubicBezTo>
                      <a:pt x="117" y="152"/>
                      <a:pt x="118" y="153"/>
                      <a:pt x="119" y="153"/>
                    </a:cubicBezTo>
                    <a:lnTo>
                      <a:pt x="114" y="157"/>
                    </a:lnTo>
                    <a:close/>
                    <a:moveTo>
                      <a:pt x="169" y="154"/>
                    </a:moveTo>
                    <a:cubicBezTo>
                      <a:pt x="167" y="154"/>
                      <a:pt x="165" y="154"/>
                      <a:pt x="163" y="152"/>
                    </a:cubicBezTo>
                    <a:cubicBezTo>
                      <a:pt x="162" y="152"/>
                      <a:pt x="162" y="152"/>
                      <a:pt x="162" y="152"/>
                    </a:cubicBezTo>
                    <a:cubicBezTo>
                      <a:pt x="165" y="147"/>
                      <a:pt x="165" y="147"/>
                      <a:pt x="165" y="147"/>
                    </a:cubicBezTo>
                    <a:cubicBezTo>
                      <a:pt x="166" y="148"/>
                      <a:pt x="166" y="148"/>
                      <a:pt x="166" y="148"/>
                    </a:cubicBezTo>
                    <a:cubicBezTo>
                      <a:pt x="167" y="148"/>
                      <a:pt x="168" y="148"/>
                      <a:pt x="169" y="148"/>
                    </a:cubicBezTo>
                    <a:cubicBezTo>
                      <a:pt x="169" y="154"/>
                      <a:pt x="169" y="154"/>
                      <a:pt x="169" y="154"/>
                    </a:cubicBezTo>
                    <a:close/>
                    <a:moveTo>
                      <a:pt x="279" y="152"/>
                    </a:moveTo>
                    <a:cubicBezTo>
                      <a:pt x="277" y="150"/>
                      <a:pt x="276" y="149"/>
                      <a:pt x="275" y="147"/>
                    </a:cubicBezTo>
                    <a:cubicBezTo>
                      <a:pt x="279" y="143"/>
                      <a:pt x="279" y="143"/>
                      <a:pt x="279" y="143"/>
                    </a:cubicBezTo>
                    <a:cubicBezTo>
                      <a:pt x="280" y="145"/>
                      <a:pt x="282" y="146"/>
                      <a:pt x="283" y="147"/>
                    </a:cubicBezTo>
                    <a:lnTo>
                      <a:pt x="279" y="152"/>
                    </a:lnTo>
                    <a:close/>
                    <a:moveTo>
                      <a:pt x="154" y="149"/>
                    </a:moveTo>
                    <a:cubicBezTo>
                      <a:pt x="148" y="149"/>
                      <a:pt x="148" y="149"/>
                      <a:pt x="148" y="149"/>
                    </a:cubicBezTo>
                    <a:cubicBezTo>
                      <a:pt x="148" y="147"/>
                      <a:pt x="148" y="146"/>
                      <a:pt x="149" y="145"/>
                    </a:cubicBezTo>
                    <a:cubicBezTo>
                      <a:pt x="150" y="143"/>
                      <a:pt x="151" y="142"/>
                      <a:pt x="153" y="141"/>
                    </a:cubicBezTo>
                    <a:cubicBezTo>
                      <a:pt x="154" y="147"/>
                      <a:pt x="154" y="147"/>
                      <a:pt x="154" y="147"/>
                    </a:cubicBezTo>
                    <a:cubicBezTo>
                      <a:pt x="154" y="147"/>
                      <a:pt x="154" y="147"/>
                      <a:pt x="154" y="147"/>
                    </a:cubicBezTo>
                    <a:cubicBezTo>
                      <a:pt x="154" y="148"/>
                      <a:pt x="154" y="149"/>
                      <a:pt x="154" y="149"/>
                    </a:cubicBezTo>
                    <a:close/>
                    <a:moveTo>
                      <a:pt x="181" y="148"/>
                    </a:moveTo>
                    <a:cubicBezTo>
                      <a:pt x="178" y="143"/>
                      <a:pt x="178" y="143"/>
                      <a:pt x="178" y="143"/>
                    </a:cubicBezTo>
                    <a:cubicBezTo>
                      <a:pt x="180" y="142"/>
                      <a:pt x="182" y="142"/>
                      <a:pt x="184" y="141"/>
                    </a:cubicBezTo>
                    <a:cubicBezTo>
                      <a:pt x="185" y="147"/>
                      <a:pt x="185" y="147"/>
                      <a:pt x="185" y="147"/>
                    </a:cubicBezTo>
                    <a:cubicBezTo>
                      <a:pt x="183" y="147"/>
                      <a:pt x="182" y="148"/>
                      <a:pt x="181" y="148"/>
                    </a:cubicBezTo>
                    <a:close/>
                    <a:moveTo>
                      <a:pt x="198" y="145"/>
                    </a:moveTo>
                    <a:cubicBezTo>
                      <a:pt x="194" y="140"/>
                      <a:pt x="194" y="140"/>
                      <a:pt x="194" y="140"/>
                    </a:cubicBezTo>
                    <a:cubicBezTo>
                      <a:pt x="195" y="139"/>
                      <a:pt x="196" y="138"/>
                      <a:pt x="197" y="137"/>
                    </a:cubicBezTo>
                    <a:cubicBezTo>
                      <a:pt x="197" y="137"/>
                      <a:pt x="197" y="137"/>
                      <a:pt x="197" y="137"/>
                    </a:cubicBezTo>
                    <a:cubicBezTo>
                      <a:pt x="197" y="136"/>
                      <a:pt x="197" y="136"/>
                      <a:pt x="197" y="136"/>
                    </a:cubicBezTo>
                    <a:cubicBezTo>
                      <a:pt x="200" y="138"/>
                      <a:pt x="200" y="138"/>
                      <a:pt x="200" y="138"/>
                    </a:cubicBezTo>
                    <a:cubicBezTo>
                      <a:pt x="202" y="140"/>
                      <a:pt x="202" y="140"/>
                      <a:pt x="202" y="140"/>
                    </a:cubicBezTo>
                    <a:cubicBezTo>
                      <a:pt x="201" y="141"/>
                      <a:pt x="200" y="143"/>
                      <a:pt x="198" y="145"/>
                    </a:cubicBezTo>
                    <a:close/>
                    <a:moveTo>
                      <a:pt x="210" y="145"/>
                    </a:moveTo>
                    <a:cubicBezTo>
                      <a:pt x="208" y="139"/>
                      <a:pt x="208" y="139"/>
                      <a:pt x="208" y="139"/>
                    </a:cubicBezTo>
                    <a:cubicBezTo>
                      <a:pt x="209" y="139"/>
                      <a:pt x="210" y="138"/>
                      <a:pt x="212" y="136"/>
                    </a:cubicBezTo>
                    <a:cubicBezTo>
                      <a:pt x="216" y="141"/>
                      <a:pt x="216" y="141"/>
                      <a:pt x="216" y="141"/>
                    </a:cubicBezTo>
                    <a:cubicBezTo>
                      <a:pt x="214" y="143"/>
                      <a:pt x="212" y="144"/>
                      <a:pt x="210" y="145"/>
                    </a:cubicBezTo>
                    <a:close/>
                    <a:moveTo>
                      <a:pt x="109" y="141"/>
                    </a:moveTo>
                    <a:cubicBezTo>
                      <a:pt x="109" y="140"/>
                      <a:pt x="108" y="140"/>
                      <a:pt x="108" y="139"/>
                    </a:cubicBezTo>
                    <a:cubicBezTo>
                      <a:pt x="108" y="139"/>
                      <a:pt x="107" y="139"/>
                      <a:pt x="107" y="139"/>
                    </a:cubicBezTo>
                    <a:cubicBezTo>
                      <a:pt x="106" y="138"/>
                      <a:pt x="106" y="138"/>
                      <a:pt x="106" y="138"/>
                    </a:cubicBezTo>
                    <a:cubicBezTo>
                      <a:pt x="109" y="133"/>
                      <a:pt x="109" y="133"/>
                      <a:pt x="109" y="133"/>
                    </a:cubicBezTo>
                    <a:cubicBezTo>
                      <a:pt x="110" y="134"/>
                      <a:pt x="110" y="134"/>
                      <a:pt x="110" y="134"/>
                    </a:cubicBezTo>
                    <a:cubicBezTo>
                      <a:pt x="110" y="134"/>
                      <a:pt x="111" y="134"/>
                      <a:pt x="111" y="135"/>
                    </a:cubicBezTo>
                    <a:cubicBezTo>
                      <a:pt x="113" y="136"/>
                      <a:pt x="114" y="138"/>
                      <a:pt x="114" y="140"/>
                    </a:cubicBezTo>
                    <a:lnTo>
                      <a:pt x="109" y="141"/>
                    </a:lnTo>
                    <a:close/>
                    <a:moveTo>
                      <a:pt x="267" y="139"/>
                    </a:moveTo>
                    <a:cubicBezTo>
                      <a:pt x="265" y="138"/>
                      <a:pt x="264" y="136"/>
                      <a:pt x="262" y="135"/>
                    </a:cubicBezTo>
                    <a:cubicBezTo>
                      <a:pt x="267" y="131"/>
                      <a:pt x="267" y="131"/>
                      <a:pt x="267" y="131"/>
                    </a:cubicBezTo>
                    <a:cubicBezTo>
                      <a:pt x="268" y="132"/>
                      <a:pt x="269" y="133"/>
                      <a:pt x="271" y="134"/>
                    </a:cubicBezTo>
                    <a:lnTo>
                      <a:pt x="267" y="139"/>
                    </a:lnTo>
                    <a:close/>
                    <a:moveTo>
                      <a:pt x="225" y="131"/>
                    </a:moveTo>
                    <a:cubicBezTo>
                      <a:pt x="219" y="129"/>
                      <a:pt x="219" y="129"/>
                      <a:pt x="219" y="129"/>
                    </a:cubicBezTo>
                    <a:cubicBezTo>
                      <a:pt x="220" y="128"/>
                      <a:pt x="220" y="127"/>
                      <a:pt x="220" y="125"/>
                    </a:cubicBezTo>
                    <a:cubicBezTo>
                      <a:pt x="220" y="125"/>
                      <a:pt x="220" y="124"/>
                      <a:pt x="220" y="124"/>
                    </a:cubicBezTo>
                    <a:cubicBezTo>
                      <a:pt x="226" y="125"/>
                      <a:pt x="226" y="125"/>
                      <a:pt x="226" y="125"/>
                    </a:cubicBezTo>
                    <a:cubicBezTo>
                      <a:pt x="226" y="125"/>
                      <a:pt x="226" y="125"/>
                      <a:pt x="226" y="125"/>
                    </a:cubicBezTo>
                    <a:cubicBezTo>
                      <a:pt x="226" y="128"/>
                      <a:pt x="226" y="130"/>
                      <a:pt x="225" y="131"/>
                    </a:cubicBezTo>
                    <a:close/>
                    <a:moveTo>
                      <a:pt x="100" y="128"/>
                    </a:moveTo>
                    <a:cubicBezTo>
                      <a:pt x="99" y="127"/>
                      <a:pt x="99" y="127"/>
                      <a:pt x="99" y="127"/>
                    </a:cubicBezTo>
                    <a:cubicBezTo>
                      <a:pt x="98" y="126"/>
                      <a:pt x="97" y="124"/>
                      <a:pt x="96" y="123"/>
                    </a:cubicBezTo>
                    <a:cubicBezTo>
                      <a:pt x="101" y="120"/>
                      <a:pt x="101" y="120"/>
                      <a:pt x="101" y="120"/>
                    </a:cubicBezTo>
                    <a:cubicBezTo>
                      <a:pt x="102" y="121"/>
                      <a:pt x="102" y="122"/>
                      <a:pt x="103" y="123"/>
                    </a:cubicBezTo>
                    <a:cubicBezTo>
                      <a:pt x="104" y="125"/>
                      <a:pt x="104" y="125"/>
                      <a:pt x="104" y="125"/>
                    </a:cubicBezTo>
                    <a:lnTo>
                      <a:pt x="100" y="128"/>
                    </a:lnTo>
                    <a:close/>
                    <a:moveTo>
                      <a:pt x="255" y="125"/>
                    </a:moveTo>
                    <a:cubicBezTo>
                      <a:pt x="254" y="124"/>
                      <a:pt x="252" y="123"/>
                      <a:pt x="251" y="121"/>
                    </a:cubicBezTo>
                    <a:cubicBezTo>
                      <a:pt x="255" y="117"/>
                      <a:pt x="255" y="117"/>
                      <a:pt x="255" y="117"/>
                    </a:cubicBezTo>
                    <a:cubicBezTo>
                      <a:pt x="257" y="119"/>
                      <a:pt x="258" y="120"/>
                      <a:pt x="259" y="122"/>
                    </a:cubicBezTo>
                    <a:lnTo>
                      <a:pt x="255" y="125"/>
                    </a:lnTo>
                    <a:close/>
                    <a:moveTo>
                      <a:pt x="242" y="115"/>
                    </a:moveTo>
                    <a:cubicBezTo>
                      <a:pt x="241" y="114"/>
                      <a:pt x="239" y="113"/>
                      <a:pt x="238" y="112"/>
                    </a:cubicBezTo>
                    <a:cubicBezTo>
                      <a:pt x="240" y="107"/>
                      <a:pt x="240" y="107"/>
                      <a:pt x="240" y="107"/>
                    </a:cubicBezTo>
                    <a:cubicBezTo>
                      <a:pt x="242" y="108"/>
                      <a:pt x="244" y="109"/>
                      <a:pt x="246" y="110"/>
                    </a:cubicBezTo>
                    <a:lnTo>
                      <a:pt x="242" y="115"/>
                    </a:lnTo>
                    <a:close/>
                    <a:moveTo>
                      <a:pt x="225" y="114"/>
                    </a:moveTo>
                    <a:cubicBezTo>
                      <a:pt x="225" y="113"/>
                      <a:pt x="225" y="113"/>
                      <a:pt x="224" y="112"/>
                    </a:cubicBezTo>
                    <a:cubicBezTo>
                      <a:pt x="224" y="111"/>
                      <a:pt x="224" y="110"/>
                      <a:pt x="224" y="110"/>
                    </a:cubicBezTo>
                    <a:cubicBezTo>
                      <a:pt x="224" y="109"/>
                      <a:pt x="224" y="108"/>
                      <a:pt x="224" y="108"/>
                    </a:cubicBezTo>
                    <a:cubicBezTo>
                      <a:pt x="225" y="107"/>
                      <a:pt x="225" y="106"/>
                      <a:pt x="225" y="106"/>
                    </a:cubicBezTo>
                    <a:cubicBezTo>
                      <a:pt x="230" y="110"/>
                      <a:pt x="230" y="110"/>
                      <a:pt x="230" y="110"/>
                    </a:cubicBezTo>
                    <a:cubicBezTo>
                      <a:pt x="230" y="110"/>
                      <a:pt x="230" y="110"/>
                      <a:pt x="230" y="109"/>
                    </a:cubicBezTo>
                    <a:cubicBezTo>
                      <a:pt x="230" y="110"/>
                      <a:pt x="230" y="111"/>
                      <a:pt x="230" y="111"/>
                    </a:cubicBezTo>
                    <a:cubicBezTo>
                      <a:pt x="230" y="112"/>
                      <a:pt x="230" y="113"/>
                      <a:pt x="230" y="114"/>
                    </a:cubicBezTo>
                    <a:lnTo>
                      <a:pt x="225" y="114"/>
                    </a:lnTo>
                    <a:close/>
                    <a:moveTo>
                      <a:pt x="93" y="113"/>
                    </a:moveTo>
                    <a:cubicBezTo>
                      <a:pt x="93" y="112"/>
                      <a:pt x="93" y="112"/>
                      <a:pt x="93" y="112"/>
                    </a:cubicBezTo>
                    <a:cubicBezTo>
                      <a:pt x="92" y="112"/>
                      <a:pt x="92" y="112"/>
                      <a:pt x="92" y="111"/>
                    </a:cubicBezTo>
                    <a:cubicBezTo>
                      <a:pt x="90" y="110"/>
                      <a:pt x="89" y="109"/>
                      <a:pt x="89" y="107"/>
                    </a:cubicBezTo>
                    <a:cubicBezTo>
                      <a:pt x="95" y="106"/>
                      <a:pt x="95" y="106"/>
                      <a:pt x="95" y="106"/>
                    </a:cubicBezTo>
                    <a:cubicBezTo>
                      <a:pt x="95" y="106"/>
                      <a:pt x="95" y="106"/>
                      <a:pt x="94" y="106"/>
                    </a:cubicBezTo>
                    <a:cubicBezTo>
                      <a:pt x="95" y="106"/>
                      <a:pt x="95" y="106"/>
                      <a:pt x="95" y="106"/>
                    </a:cubicBezTo>
                    <a:cubicBezTo>
                      <a:pt x="95" y="106"/>
                      <a:pt x="95" y="106"/>
                      <a:pt x="95" y="106"/>
                    </a:cubicBezTo>
                    <a:cubicBezTo>
                      <a:pt x="95" y="106"/>
                      <a:pt x="95" y="106"/>
                      <a:pt x="95" y="106"/>
                    </a:cubicBezTo>
                    <a:cubicBezTo>
                      <a:pt x="95" y="106"/>
                      <a:pt x="95" y="106"/>
                      <a:pt x="95" y="107"/>
                    </a:cubicBezTo>
                    <a:cubicBezTo>
                      <a:pt x="96" y="107"/>
                      <a:pt x="96" y="107"/>
                      <a:pt x="97" y="108"/>
                    </a:cubicBezTo>
                    <a:cubicBezTo>
                      <a:pt x="97" y="109"/>
                      <a:pt x="97" y="109"/>
                      <a:pt x="97" y="109"/>
                    </a:cubicBezTo>
                    <a:lnTo>
                      <a:pt x="93" y="113"/>
                    </a:lnTo>
                    <a:close/>
                    <a:moveTo>
                      <a:pt x="87" y="97"/>
                    </a:moveTo>
                    <a:cubicBezTo>
                      <a:pt x="85" y="95"/>
                      <a:pt x="84" y="93"/>
                      <a:pt x="84" y="91"/>
                    </a:cubicBezTo>
                    <a:cubicBezTo>
                      <a:pt x="84" y="91"/>
                      <a:pt x="84" y="90"/>
                      <a:pt x="84" y="89"/>
                    </a:cubicBezTo>
                    <a:cubicBezTo>
                      <a:pt x="90" y="91"/>
                      <a:pt x="90" y="91"/>
                      <a:pt x="90" y="91"/>
                    </a:cubicBezTo>
                    <a:cubicBezTo>
                      <a:pt x="90" y="91"/>
                      <a:pt x="90" y="92"/>
                      <a:pt x="91" y="94"/>
                    </a:cubicBezTo>
                    <a:lnTo>
                      <a:pt x="87" y="97"/>
                    </a:lnTo>
                    <a:close/>
                    <a:moveTo>
                      <a:pt x="43" y="89"/>
                    </a:moveTo>
                    <a:cubicBezTo>
                      <a:pt x="42" y="89"/>
                      <a:pt x="41" y="88"/>
                      <a:pt x="39" y="88"/>
                    </a:cubicBezTo>
                    <a:cubicBezTo>
                      <a:pt x="42" y="82"/>
                      <a:pt x="42" y="82"/>
                      <a:pt x="42" y="82"/>
                    </a:cubicBezTo>
                    <a:cubicBezTo>
                      <a:pt x="43" y="83"/>
                      <a:pt x="44" y="83"/>
                      <a:pt x="45" y="82"/>
                    </a:cubicBezTo>
                    <a:cubicBezTo>
                      <a:pt x="47" y="88"/>
                      <a:pt x="47" y="88"/>
                      <a:pt x="47" y="88"/>
                    </a:cubicBezTo>
                    <a:cubicBezTo>
                      <a:pt x="46" y="88"/>
                      <a:pt x="45" y="89"/>
                      <a:pt x="43" y="89"/>
                    </a:cubicBezTo>
                    <a:close/>
                    <a:moveTo>
                      <a:pt x="77" y="81"/>
                    </a:moveTo>
                    <a:cubicBezTo>
                      <a:pt x="72" y="80"/>
                      <a:pt x="71" y="78"/>
                      <a:pt x="70" y="76"/>
                    </a:cubicBezTo>
                    <a:cubicBezTo>
                      <a:pt x="70" y="76"/>
                      <a:pt x="70" y="76"/>
                      <a:pt x="70" y="76"/>
                    </a:cubicBezTo>
                    <a:cubicBezTo>
                      <a:pt x="76" y="74"/>
                      <a:pt x="76" y="74"/>
                      <a:pt x="76" y="74"/>
                    </a:cubicBezTo>
                    <a:cubicBezTo>
                      <a:pt x="76" y="74"/>
                      <a:pt x="76" y="74"/>
                      <a:pt x="76" y="74"/>
                    </a:cubicBezTo>
                    <a:cubicBezTo>
                      <a:pt x="76" y="75"/>
                      <a:pt x="76" y="75"/>
                      <a:pt x="77" y="75"/>
                    </a:cubicBezTo>
                    <a:lnTo>
                      <a:pt x="77" y="81"/>
                    </a:lnTo>
                    <a:close/>
                    <a:moveTo>
                      <a:pt x="96" y="80"/>
                    </a:moveTo>
                    <a:cubicBezTo>
                      <a:pt x="90" y="80"/>
                      <a:pt x="90" y="80"/>
                      <a:pt x="90" y="80"/>
                    </a:cubicBezTo>
                    <a:cubicBezTo>
                      <a:pt x="90" y="80"/>
                      <a:pt x="90" y="80"/>
                      <a:pt x="90" y="80"/>
                    </a:cubicBezTo>
                    <a:cubicBezTo>
                      <a:pt x="89" y="80"/>
                      <a:pt x="89" y="80"/>
                      <a:pt x="89" y="80"/>
                    </a:cubicBezTo>
                    <a:cubicBezTo>
                      <a:pt x="89" y="74"/>
                      <a:pt x="89" y="74"/>
                      <a:pt x="89" y="74"/>
                    </a:cubicBezTo>
                    <a:cubicBezTo>
                      <a:pt x="90" y="74"/>
                      <a:pt x="90" y="74"/>
                      <a:pt x="90" y="74"/>
                    </a:cubicBezTo>
                    <a:cubicBezTo>
                      <a:pt x="93" y="74"/>
                      <a:pt x="96" y="76"/>
                      <a:pt x="96" y="80"/>
                    </a:cubicBezTo>
                    <a:cubicBezTo>
                      <a:pt x="96" y="80"/>
                      <a:pt x="96" y="80"/>
                      <a:pt x="96" y="80"/>
                    </a:cubicBezTo>
                    <a:close/>
                    <a:moveTo>
                      <a:pt x="31" y="78"/>
                    </a:moveTo>
                    <a:cubicBezTo>
                      <a:pt x="29" y="76"/>
                      <a:pt x="29" y="76"/>
                      <a:pt x="28" y="76"/>
                    </a:cubicBezTo>
                    <a:cubicBezTo>
                      <a:pt x="29" y="70"/>
                      <a:pt x="29" y="70"/>
                      <a:pt x="29" y="70"/>
                    </a:cubicBezTo>
                    <a:cubicBezTo>
                      <a:pt x="31" y="71"/>
                      <a:pt x="33" y="72"/>
                      <a:pt x="35" y="75"/>
                    </a:cubicBezTo>
                    <a:lnTo>
                      <a:pt x="31" y="78"/>
                    </a:lnTo>
                    <a:close/>
                    <a:moveTo>
                      <a:pt x="54" y="76"/>
                    </a:moveTo>
                    <a:cubicBezTo>
                      <a:pt x="49" y="75"/>
                      <a:pt x="49" y="75"/>
                      <a:pt x="49" y="75"/>
                    </a:cubicBezTo>
                    <a:cubicBezTo>
                      <a:pt x="49" y="73"/>
                      <a:pt x="49" y="73"/>
                      <a:pt x="49" y="73"/>
                    </a:cubicBezTo>
                    <a:cubicBezTo>
                      <a:pt x="49" y="72"/>
                      <a:pt x="49" y="70"/>
                      <a:pt x="50" y="69"/>
                    </a:cubicBezTo>
                    <a:cubicBezTo>
                      <a:pt x="55" y="70"/>
                      <a:pt x="55" y="70"/>
                      <a:pt x="55" y="70"/>
                    </a:cubicBezTo>
                    <a:cubicBezTo>
                      <a:pt x="55" y="72"/>
                      <a:pt x="55" y="73"/>
                      <a:pt x="55" y="74"/>
                    </a:cubicBezTo>
                    <a:lnTo>
                      <a:pt x="54" y="76"/>
                    </a:lnTo>
                    <a:close/>
                    <a:moveTo>
                      <a:pt x="15" y="73"/>
                    </a:moveTo>
                    <a:cubicBezTo>
                      <a:pt x="14" y="72"/>
                      <a:pt x="14" y="71"/>
                      <a:pt x="13" y="71"/>
                    </a:cubicBezTo>
                    <a:cubicBezTo>
                      <a:pt x="12" y="70"/>
                      <a:pt x="11" y="69"/>
                      <a:pt x="11" y="69"/>
                    </a:cubicBezTo>
                    <a:cubicBezTo>
                      <a:pt x="14" y="64"/>
                      <a:pt x="14" y="64"/>
                      <a:pt x="14" y="64"/>
                    </a:cubicBezTo>
                    <a:cubicBezTo>
                      <a:pt x="15" y="65"/>
                      <a:pt x="16" y="65"/>
                      <a:pt x="17" y="66"/>
                    </a:cubicBezTo>
                    <a:cubicBezTo>
                      <a:pt x="17" y="67"/>
                      <a:pt x="18" y="68"/>
                      <a:pt x="19" y="68"/>
                    </a:cubicBezTo>
                    <a:lnTo>
                      <a:pt x="15" y="73"/>
                    </a:lnTo>
                    <a:close/>
                    <a:moveTo>
                      <a:pt x="64" y="68"/>
                    </a:moveTo>
                    <a:cubicBezTo>
                      <a:pt x="64" y="67"/>
                      <a:pt x="63" y="67"/>
                      <a:pt x="63" y="67"/>
                    </a:cubicBezTo>
                    <a:cubicBezTo>
                      <a:pt x="62" y="67"/>
                      <a:pt x="61" y="66"/>
                      <a:pt x="60" y="66"/>
                    </a:cubicBezTo>
                    <a:cubicBezTo>
                      <a:pt x="61" y="60"/>
                      <a:pt x="61" y="60"/>
                      <a:pt x="61" y="60"/>
                    </a:cubicBezTo>
                    <a:cubicBezTo>
                      <a:pt x="62" y="61"/>
                      <a:pt x="64" y="61"/>
                      <a:pt x="65" y="62"/>
                    </a:cubicBezTo>
                    <a:cubicBezTo>
                      <a:pt x="66" y="62"/>
                      <a:pt x="67" y="62"/>
                      <a:pt x="68" y="63"/>
                    </a:cubicBezTo>
                    <a:lnTo>
                      <a:pt x="64" y="68"/>
                    </a:lnTo>
                    <a:close/>
                    <a:moveTo>
                      <a:pt x="6" y="65"/>
                    </a:moveTo>
                    <a:cubicBezTo>
                      <a:pt x="0" y="63"/>
                      <a:pt x="0" y="63"/>
                      <a:pt x="0" y="63"/>
                    </a:cubicBezTo>
                    <a:cubicBezTo>
                      <a:pt x="0" y="61"/>
                      <a:pt x="1" y="60"/>
                      <a:pt x="3" y="58"/>
                    </a:cubicBezTo>
                    <a:cubicBezTo>
                      <a:pt x="4" y="57"/>
                      <a:pt x="4" y="57"/>
                      <a:pt x="4" y="57"/>
                    </a:cubicBezTo>
                    <a:cubicBezTo>
                      <a:pt x="8" y="61"/>
                      <a:pt x="8" y="61"/>
                      <a:pt x="8" y="61"/>
                    </a:cubicBezTo>
                    <a:cubicBezTo>
                      <a:pt x="8" y="62"/>
                      <a:pt x="8" y="62"/>
                      <a:pt x="8" y="62"/>
                    </a:cubicBezTo>
                    <a:cubicBezTo>
                      <a:pt x="6" y="63"/>
                      <a:pt x="6" y="64"/>
                      <a:pt x="6" y="65"/>
                    </a:cubicBezTo>
                    <a:close/>
                    <a:moveTo>
                      <a:pt x="16" y="52"/>
                    </a:moveTo>
                    <a:cubicBezTo>
                      <a:pt x="11" y="48"/>
                      <a:pt x="11" y="48"/>
                      <a:pt x="11" y="48"/>
                    </a:cubicBezTo>
                    <a:cubicBezTo>
                      <a:pt x="12" y="46"/>
                      <a:pt x="14" y="45"/>
                      <a:pt x="15" y="43"/>
                    </a:cubicBezTo>
                    <a:cubicBezTo>
                      <a:pt x="19" y="47"/>
                      <a:pt x="19" y="47"/>
                      <a:pt x="19" y="47"/>
                    </a:cubicBezTo>
                    <a:cubicBezTo>
                      <a:pt x="18" y="49"/>
                      <a:pt x="17" y="50"/>
                      <a:pt x="16" y="52"/>
                    </a:cubicBezTo>
                    <a:close/>
                    <a:moveTo>
                      <a:pt x="26" y="36"/>
                    </a:moveTo>
                    <a:cubicBezTo>
                      <a:pt x="21" y="34"/>
                      <a:pt x="21" y="34"/>
                      <a:pt x="21" y="34"/>
                    </a:cubicBezTo>
                    <a:cubicBezTo>
                      <a:pt x="21" y="33"/>
                      <a:pt x="21" y="33"/>
                      <a:pt x="21" y="32"/>
                    </a:cubicBezTo>
                    <a:cubicBezTo>
                      <a:pt x="21" y="31"/>
                      <a:pt x="21" y="30"/>
                      <a:pt x="21" y="29"/>
                    </a:cubicBezTo>
                    <a:cubicBezTo>
                      <a:pt x="27" y="30"/>
                      <a:pt x="27" y="30"/>
                      <a:pt x="27" y="30"/>
                    </a:cubicBezTo>
                    <a:cubicBezTo>
                      <a:pt x="27" y="31"/>
                      <a:pt x="27" y="31"/>
                      <a:pt x="27" y="32"/>
                    </a:cubicBezTo>
                    <a:cubicBezTo>
                      <a:pt x="27" y="33"/>
                      <a:pt x="27" y="35"/>
                      <a:pt x="26" y="36"/>
                    </a:cubicBezTo>
                    <a:close/>
                    <a:moveTo>
                      <a:pt x="31" y="21"/>
                    </a:moveTo>
                    <a:cubicBezTo>
                      <a:pt x="26" y="17"/>
                      <a:pt x="26" y="17"/>
                      <a:pt x="26" y="17"/>
                    </a:cubicBezTo>
                    <a:cubicBezTo>
                      <a:pt x="27" y="17"/>
                      <a:pt x="27" y="16"/>
                      <a:pt x="27" y="16"/>
                    </a:cubicBezTo>
                    <a:cubicBezTo>
                      <a:pt x="27" y="16"/>
                      <a:pt x="27" y="15"/>
                      <a:pt x="27" y="15"/>
                    </a:cubicBezTo>
                    <a:cubicBezTo>
                      <a:pt x="31" y="12"/>
                      <a:pt x="31" y="12"/>
                      <a:pt x="31" y="12"/>
                    </a:cubicBezTo>
                    <a:cubicBezTo>
                      <a:pt x="32" y="13"/>
                      <a:pt x="33" y="14"/>
                      <a:pt x="33" y="16"/>
                    </a:cubicBezTo>
                    <a:cubicBezTo>
                      <a:pt x="33" y="18"/>
                      <a:pt x="32" y="20"/>
                      <a:pt x="31" y="21"/>
                    </a:cubicBezTo>
                    <a:close/>
                    <a:moveTo>
                      <a:pt x="18" y="7"/>
                    </a:moveTo>
                    <a:cubicBezTo>
                      <a:pt x="17" y="6"/>
                      <a:pt x="17" y="6"/>
                      <a:pt x="16" y="4"/>
                    </a:cubicBezTo>
                    <a:cubicBezTo>
                      <a:pt x="15" y="4"/>
                      <a:pt x="15" y="4"/>
                      <a:pt x="15" y="4"/>
                    </a:cubicBezTo>
                    <a:cubicBezTo>
                      <a:pt x="19" y="0"/>
                      <a:pt x="19" y="0"/>
                      <a:pt x="19" y="0"/>
                    </a:cubicBezTo>
                    <a:cubicBezTo>
                      <a:pt x="20" y="0"/>
                      <a:pt x="20" y="0"/>
                      <a:pt x="20" y="0"/>
                    </a:cubicBezTo>
                    <a:cubicBezTo>
                      <a:pt x="22" y="2"/>
                      <a:pt x="23" y="3"/>
                      <a:pt x="23" y="6"/>
                    </a:cubicBezTo>
                    <a:lnTo>
                      <a:pt x="18"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4" name="îṡľíḍê">
                <a:extLst>
                  <a:ext uri="{FF2B5EF4-FFF2-40B4-BE49-F238E27FC236}">
                    <a16:creationId xmlns:a16="http://schemas.microsoft.com/office/drawing/2014/main" xmlns="" id="{93AD484B-244F-4A27-B787-52A6E2B9A562}"/>
                  </a:ext>
                </a:extLst>
              </p:cNvPr>
              <p:cNvSpPr/>
              <p:nvPr/>
            </p:nvSpPr>
            <p:spPr bwMode="auto">
              <a:xfrm>
                <a:off x="8515350" y="1360488"/>
                <a:ext cx="1185863" cy="415925"/>
              </a:xfrm>
              <a:custGeom>
                <a:avLst/>
                <a:gdLst>
                  <a:gd name="T0" fmla="*/ 406 w 553"/>
                  <a:gd name="T1" fmla="*/ 192 h 194"/>
                  <a:gd name="T2" fmla="*/ 388 w 553"/>
                  <a:gd name="T3" fmla="*/ 191 h 194"/>
                  <a:gd name="T4" fmla="*/ 417 w 553"/>
                  <a:gd name="T5" fmla="*/ 180 h 194"/>
                  <a:gd name="T6" fmla="*/ 382 w 553"/>
                  <a:gd name="T7" fmla="*/ 167 h 194"/>
                  <a:gd name="T8" fmla="*/ 524 w 553"/>
                  <a:gd name="T9" fmla="*/ 162 h 194"/>
                  <a:gd name="T10" fmla="*/ 417 w 553"/>
                  <a:gd name="T11" fmla="*/ 167 h 194"/>
                  <a:gd name="T12" fmla="*/ 546 w 553"/>
                  <a:gd name="T13" fmla="*/ 166 h 194"/>
                  <a:gd name="T14" fmla="*/ 534 w 553"/>
                  <a:gd name="T15" fmla="*/ 161 h 194"/>
                  <a:gd name="T16" fmla="*/ 534 w 553"/>
                  <a:gd name="T17" fmla="*/ 161 h 194"/>
                  <a:gd name="T18" fmla="*/ 313 w 553"/>
                  <a:gd name="T19" fmla="*/ 159 h 194"/>
                  <a:gd name="T20" fmla="*/ 317 w 553"/>
                  <a:gd name="T21" fmla="*/ 155 h 194"/>
                  <a:gd name="T22" fmla="*/ 504 w 553"/>
                  <a:gd name="T23" fmla="*/ 151 h 194"/>
                  <a:gd name="T24" fmla="*/ 434 w 553"/>
                  <a:gd name="T25" fmla="*/ 151 h 194"/>
                  <a:gd name="T26" fmla="*/ 485 w 553"/>
                  <a:gd name="T27" fmla="*/ 153 h 194"/>
                  <a:gd name="T28" fmla="*/ 457 w 553"/>
                  <a:gd name="T29" fmla="*/ 152 h 194"/>
                  <a:gd name="T30" fmla="*/ 460 w 553"/>
                  <a:gd name="T31" fmla="*/ 153 h 194"/>
                  <a:gd name="T32" fmla="*/ 440 w 553"/>
                  <a:gd name="T33" fmla="*/ 148 h 194"/>
                  <a:gd name="T34" fmla="*/ 446 w 553"/>
                  <a:gd name="T35" fmla="*/ 147 h 194"/>
                  <a:gd name="T36" fmla="*/ 304 w 553"/>
                  <a:gd name="T37" fmla="*/ 140 h 194"/>
                  <a:gd name="T38" fmla="*/ 328 w 553"/>
                  <a:gd name="T39" fmla="*/ 138 h 194"/>
                  <a:gd name="T40" fmla="*/ 329 w 553"/>
                  <a:gd name="T41" fmla="*/ 144 h 194"/>
                  <a:gd name="T42" fmla="*/ 472 w 553"/>
                  <a:gd name="T43" fmla="*/ 139 h 194"/>
                  <a:gd name="T44" fmla="*/ 472 w 553"/>
                  <a:gd name="T45" fmla="*/ 139 h 194"/>
                  <a:gd name="T46" fmla="*/ 453 w 553"/>
                  <a:gd name="T47" fmla="*/ 132 h 194"/>
                  <a:gd name="T48" fmla="*/ 288 w 553"/>
                  <a:gd name="T49" fmla="*/ 128 h 194"/>
                  <a:gd name="T50" fmla="*/ 350 w 553"/>
                  <a:gd name="T51" fmla="*/ 128 h 194"/>
                  <a:gd name="T52" fmla="*/ 334 w 553"/>
                  <a:gd name="T53" fmla="*/ 123 h 194"/>
                  <a:gd name="T54" fmla="*/ 264 w 553"/>
                  <a:gd name="T55" fmla="*/ 119 h 194"/>
                  <a:gd name="T56" fmla="*/ 343 w 553"/>
                  <a:gd name="T57" fmla="*/ 113 h 194"/>
                  <a:gd name="T58" fmla="*/ 347 w 553"/>
                  <a:gd name="T59" fmla="*/ 120 h 194"/>
                  <a:gd name="T60" fmla="*/ 293 w 553"/>
                  <a:gd name="T61" fmla="*/ 115 h 194"/>
                  <a:gd name="T62" fmla="*/ 271 w 553"/>
                  <a:gd name="T63" fmla="*/ 112 h 194"/>
                  <a:gd name="T64" fmla="*/ 260 w 553"/>
                  <a:gd name="T65" fmla="*/ 98 h 194"/>
                  <a:gd name="T66" fmla="*/ 254 w 553"/>
                  <a:gd name="T67" fmla="*/ 88 h 194"/>
                  <a:gd name="T68" fmla="*/ 258 w 553"/>
                  <a:gd name="T69" fmla="*/ 92 h 194"/>
                  <a:gd name="T70" fmla="*/ 204 w 553"/>
                  <a:gd name="T71" fmla="*/ 85 h 194"/>
                  <a:gd name="T72" fmla="*/ 182 w 553"/>
                  <a:gd name="T73" fmla="*/ 77 h 194"/>
                  <a:gd name="T74" fmla="*/ 250 w 553"/>
                  <a:gd name="T75" fmla="*/ 75 h 194"/>
                  <a:gd name="T76" fmla="*/ 215 w 553"/>
                  <a:gd name="T77" fmla="*/ 70 h 194"/>
                  <a:gd name="T78" fmla="*/ 91 w 553"/>
                  <a:gd name="T79" fmla="*/ 69 h 194"/>
                  <a:gd name="T80" fmla="*/ 226 w 553"/>
                  <a:gd name="T81" fmla="*/ 71 h 194"/>
                  <a:gd name="T82" fmla="*/ 169 w 553"/>
                  <a:gd name="T83" fmla="*/ 74 h 194"/>
                  <a:gd name="T84" fmla="*/ 131 w 553"/>
                  <a:gd name="T85" fmla="*/ 72 h 194"/>
                  <a:gd name="T86" fmla="*/ 137 w 553"/>
                  <a:gd name="T87" fmla="*/ 71 h 194"/>
                  <a:gd name="T88" fmla="*/ 113 w 553"/>
                  <a:gd name="T89" fmla="*/ 70 h 194"/>
                  <a:gd name="T90" fmla="*/ 148 w 553"/>
                  <a:gd name="T91" fmla="*/ 61 h 194"/>
                  <a:gd name="T92" fmla="*/ 148 w 553"/>
                  <a:gd name="T93" fmla="*/ 68 h 194"/>
                  <a:gd name="T94" fmla="*/ 121 w 553"/>
                  <a:gd name="T95" fmla="*/ 62 h 194"/>
                  <a:gd name="T96" fmla="*/ 121 w 553"/>
                  <a:gd name="T97" fmla="*/ 62 h 194"/>
                  <a:gd name="T98" fmla="*/ 163 w 553"/>
                  <a:gd name="T99" fmla="*/ 58 h 194"/>
                  <a:gd name="T100" fmla="*/ 65 w 553"/>
                  <a:gd name="T101" fmla="*/ 56 h 194"/>
                  <a:gd name="T102" fmla="*/ 60 w 553"/>
                  <a:gd name="T103" fmla="*/ 25 h 194"/>
                  <a:gd name="T104" fmla="*/ 6 w 553"/>
                  <a:gd name="T105" fmla="*/ 13 h 194"/>
                  <a:gd name="T106" fmla="*/ 17 w 553"/>
                  <a:gd name="T107" fmla="*/ 6 h 194"/>
                  <a:gd name="T108" fmla="*/ 35 w 553"/>
                  <a:gd name="T109" fmla="*/ 2 h 194"/>
                  <a:gd name="T110" fmla="*/ 51 w 553"/>
                  <a:gd name="T111" fmla="*/ 8 h 194"/>
                  <a:gd name="T112" fmla="*/ 57 w 553"/>
                  <a:gd name="T113" fmla="*/ 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3" h="194">
                    <a:moveTo>
                      <a:pt x="402" y="194"/>
                    </a:moveTo>
                    <a:cubicBezTo>
                      <a:pt x="400" y="189"/>
                      <a:pt x="400" y="189"/>
                      <a:pt x="400" y="189"/>
                    </a:cubicBezTo>
                    <a:cubicBezTo>
                      <a:pt x="401" y="188"/>
                      <a:pt x="401" y="188"/>
                      <a:pt x="402" y="187"/>
                    </a:cubicBezTo>
                    <a:cubicBezTo>
                      <a:pt x="403" y="187"/>
                      <a:pt x="404" y="186"/>
                      <a:pt x="405" y="186"/>
                    </a:cubicBezTo>
                    <a:cubicBezTo>
                      <a:pt x="408" y="191"/>
                      <a:pt x="408" y="191"/>
                      <a:pt x="408" y="191"/>
                    </a:cubicBezTo>
                    <a:cubicBezTo>
                      <a:pt x="407" y="191"/>
                      <a:pt x="406" y="191"/>
                      <a:pt x="406" y="192"/>
                    </a:cubicBezTo>
                    <a:cubicBezTo>
                      <a:pt x="405" y="193"/>
                      <a:pt x="404" y="194"/>
                      <a:pt x="402" y="194"/>
                    </a:cubicBezTo>
                    <a:close/>
                    <a:moveTo>
                      <a:pt x="388" y="191"/>
                    </a:moveTo>
                    <a:cubicBezTo>
                      <a:pt x="387" y="190"/>
                      <a:pt x="386" y="188"/>
                      <a:pt x="385" y="186"/>
                    </a:cubicBezTo>
                    <a:cubicBezTo>
                      <a:pt x="390" y="183"/>
                      <a:pt x="390" y="183"/>
                      <a:pt x="390" y="183"/>
                    </a:cubicBezTo>
                    <a:cubicBezTo>
                      <a:pt x="391" y="185"/>
                      <a:pt x="392" y="186"/>
                      <a:pt x="393" y="187"/>
                    </a:cubicBezTo>
                    <a:lnTo>
                      <a:pt x="388" y="191"/>
                    </a:lnTo>
                    <a:close/>
                    <a:moveTo>
                      <a:pt x="412" y="182"/>
                    </a:moveTo>
                    <a:cubicBezTo>
                      <a:pt x="412" y="182"/>
                      <a:pt x="411" y="181"/>
                      <a:pt x="411" y="181"/>
                    </a:cubicBezTo>
                    <a:cubicBezTo>
                      <a:pt x="410" y="180"/>
                      <a:pt x="410" y="179"/>
                      <a:pt x="409" y="177"/>
                    </a:cubicBezTo>
                    <a:cubicBezTo>
                      <a:pt x="415" y="175"/>
                      <a:pt x="415" y="175"/>
                      <a:pt x="415" y="175"/>
                    </a:cubicBezTo>
                    <a:cubicBezTo>
                      <a:pt x="415" y="176"/>
                      <a:pt x="415" y="177"/>
                      <a:pt x="416" y="178"/>
                    </a:cubicBezTo>
                    <a:cubicBezTo>
                      <a:pt x="416" y="178"/>
                      <a:pt x="417" y="179"/>
                      <a:pt x="417" y="180"/>
                    </a:cubicBezTo>
                    <a:cubicBezTo>
                      <a:pt x="417" y="180"/>
                      <a:pt x="417" y="180"/>
                      <a:pt x="417" y="180"/>
                    </a:cubicBezTo>
                    <a:cubicBezTo>
                      <a:pt x="415" y="181"/>
                      <a:pt x="415" y="181"/>
                      <a:pt x="415" y="181"/>
                    </a:cubicBezTo>
                    <a:lnTo>
                      <a:pt x="412" y="182"/>
                    </a:lnTo>
                    <a:close/>
                    <a:moveTo>
                      <a:pt x="380" y="175"/>
                    </a:moveTo>
                    <a:cubicBezTo>
                      <a:pt x="380" y="173"/>
                      <a:pt x="379" y="172"/>
                      <a:pt x="378" y="171"/>
                    </a:cubicBezTo>
                    <a:cubicBezTo>
                      <a:pt x="382" y="167"/>
                      <a:pt x="382" y="167"/>
                      <a:pt x="382" y="167"/>
                    </a:cubicBezTo>
                    <a:cubicBezTo>
                      <a:pt x="383" y="168"/>
                      <a:pt x="385" y="170"/>
                      <a:pt x="386" y="173"/>
                    </a:cubicBezTo>
                    <a:lnTo>
                      <a:pt x="380" y="175"/>
                    </a:lnTo>
                    <a:close/>
                    <a:moveTo>
                      <a:pt x="522" y="168"/>
                    </a:moveTo>
                    <a:cubicBezTo>
                      <a:pt x="520" y="167"/>
                      <a:pt x="518" y="166"/>
                      <a:pt x="516" y="165"/>
                    </a:cubicBezTo>
                    <a:cubicBezTo>
                      <a:pt x="519" y="160"/>
                      <a:pt x="519" y="160"/>
                      <a:pt x="519" y="160"/>
                    </a:cubicBezTo>
                    <a:cubicBezTo>
                      <a:pt x="521" y="161"/>
                      <a:pt x="522" y="162"/>
                      <a:pt x="524" y="162"/>
                    </a:cubicBezTo>
                    <a:lnTo>
                      <a:pt x="522" y="168"/>
                    </a:lnTo>
                    <a:close/>
                    <a:moveTo>
                      <a:pt x="417" y="167"/>
                    </a:moveTo>
                    <a:cubicBezTo>
                      <a:pt x="412" y="163"/>
                      <a:pt x="412" y="163"/>
                      <a:pt x="412" y="163"/>
                    </a:cubicBezTo>
                    <a:cubicBezTo>
                      <a:pt x="414" y="162"/>
                      <a:pt x="415" y="160"/>
                      <a:pt x="417" y="159"/>
                    </a:cubicBezTo>
                    <a:cubicBezTo>
                      <a:pt x="421" y="163"/>
                      <a:pt x="421" y="163"/>
                      <a:pt x="421" y="163"/>
                    </a:cubicBezTo>
                    <a:cubicBezTo>
                      <a:pt x="419" y="164"/>
                      <a:pt x="418" y="166"/>
                      <a:pt x="417" y="167"/>
                    </a:cubicBezTo>
                    <a:close/>
                    <a:moveTo>
                      <a:pt x="546" y="166"/>
                    </a:moveTo>
                    <a:cubicBezTo>
                      <a:pt x="546" y="160"/>
                      <a:pt x="546" y="160"/>
                      <a:pt x="546" y="160"/>
                    </a:cubicBezTo>
                    <a:cubicBezTo>
                      <a:pt x="546" y="161"/>
                      <a:pt x="546" y="161"/>
                      <a:pt x="546" y="161"/>
                    </a:cubicBezTo>
                    <a:cubicBezTo>
                      <a:pt x="547" y="160"/>
                      <a:pt x="547" y="160"/>
                      <a:pt x="549" y="159"/>
                    </a:cubicBezTo>
                    <a:cubicBezTo>
                      <a:pt x="553" y="163"/>
                      <a:pt x="553" y="163"/>
                      <a:pt x="553" y="163"/>
                    </a:cubicBezTo>
                    <a:cubicBezTo>
                      <a:pt x="551" y="165"/>
                      <a:pt x="549" y="166"/>
                      <a:pt x="546" y="166"/>
                    </a:cubicBezTo>
                    <a:close/>
                    <a:moveTo>
                      <a:pt x="368" y="166"/>
                    </a:moveTo>
                    <a:cubicBezTo>
                      <a:pt x="366" y="165"/>
                      <a:pt x="364" y="163"/>
                      <a:pt x="363" y="160"/>
                    </a:cubicBezTo>
                    <a:cubicBezTo>
                      <a:pt x="369" y="158"/>
                      <a:pt x="369" y="158"/>
                      <a:pt x="369" y="158"/>
                    </a:cubicBezTo>
                    <a:cubicBezTo>
                      <a:pt x="369" y="160"/>
                      <a:pt x="370" y="161"/>
                      <a:pt x="371" y="161"/>
                    </a:cubicBezTo>
                    <a:lnTo>
                      <a:pt x="368" y="166"/>
                    </a:lnTo>
                    <a:close/>
                    <a:moveTo>
                      <a:pt x="534" y="161"/>
                    </a:moveTo>
                    <a:cubicBezTo>
                      <a:pt x="529" y="158"/>
                      <a:pt x="529" y="158"/>
                      <a:pt x="529" y="158"/>
                    </a:cubicBezTo>
                    <a:cubicBezTo>
                      <a:pt x="529" y="157"/>
                      <a:pt x="531" y="154"/>
                      <a:pt x="534" y="154"/>
                    </a:cubicBezTo>
                    <a:cubicBezTo>
                      <a:pt x="535" y="154"/>
                      <a:pt x="536" y="155"/>
                      <a:pt x="537" y="155"/>
                    </a:cubicBezTo>
                    <a:cubicBezTo>
                      <a:pt x="534" y="161"/>
                      <a:pt x="534" y="161"/>
                      <a:pt x="534" y="161"/>
                    </a:cubicBezTo>
                    <a:cubicBezTo>
                      <a:pt x="534" y="161"/>
                      <a:pt x="534" y="160"/>
                      <a:pt x="534" y="160"/>
                    </a:cubicBezTo>
                    <a:cubicBezTo>
                      <a:pt x="534" y="161"/>
                      <a:pt x="534" y="161"/>
                      <a:pt x="534" y="161"/>
                    </a:cubicBezTo>
                    <a:close/>
                    <a:moveTo>
                      <a:pt x="327" y="160"/>
                    </a:moveTo>
                    <a:cubicBezTo>
                      <a:pt x="326" y="155"/>
                      <a:pt x="326" y="155"/>
                      <a:pt x="326" y="155"/>
                    </a:cubicBezTo>
                    <a:cubicBezTo>
                      <a:pt x="327" y="154"/>
                      <a:pt x="328" y="154"/>
                      <a:pt x="329" y="153"/>
                    </a:cubicBezTo>
                    <a:cubicBezTo>
                      <a:pt x="334" y="157"/>
                      <a:pt x="334" y="157"/>
                      <a:pt x="334" y="157"/>
                    </a:cubicBezTo>
                    <a:cubicBezTo>
                      <a:pt x="332" y="158"/>
                      <a:pt x="330" y="160"/>
                      <a:pt x="327" y="160"/>
                    </a:cubicBezTo>
                    <a:close/>
                    <a:moveTo>
                      <a:pt x="313" y="159"/>
                    </a:moveTo>
                    <a:cubicBezTo>
                      <a:pt x="312" y="158"/>
                      <a:pt x="312" y="156"/>
                      <a:pt x="312" y="155"/>
                    </a:cubicBezTo>
                    <a:cubicBezTo>
                      <a:pt x="311" y="155"/>
                      <a:pt x="311" y="155"/>
                      <a:pt x="311" y="154"/>
                    </a:cubicBezTo>
                    <a:cubicBezTo>
                      <a:pt x="311" y="154"/>
                      <a:pt x="311" y="154"/>
                      <a:pt x="311" y="154"/>
                    </a:cubicBezTo>
                    <a:cubicBezTo>
                      <a:pt x="315" y="149"/>
                      <a:pt x="315" y="149"/>
                      <a:pt x="315" y="149"/>
                    </a:cubicBezTo>
                    <a:cubicBezTo>
                      <a:pt x="315" y="150"/>
                      <a:pt x="316" y="151"/>
                      <a:pt x="316" y="151"/>
                    </a:cubicBezTo>
                    <a:cubicBezTo>
                      <a:pt x="317" y="153"/>
                      <a:pt x="317" y="154"/>
                      <a:pt x="317" y="155"/>
                    </a:cubicBezTo>
                    <a:cubicBezTo>
                      <a:pt x="317" y="155"/>
                      <a:pt x="317" y="155"/>
                      <a:pt x="317" y="155"/>
                    </a:cubicBezTo>
                    <a:cubicBezTo>
                      <a:pt x="317" y="155"/>
                      <a:pt x="317" y="155"/>
                      <a:pt x="317" y="155"/>
                    </a:cubicBezTo>
                    <a:lnTo>
                      <a:pt x="313" y="159"/>
                    </a:lnTo>
                    <a:close/>
                    <a:moveTo>
                      <a:pt x="506" y="158"/>
                    </a:moveTo>
                    <a:cubicBezTo>
                      <a:pt x="504" y="157"/>
                      <a:pt x="503" y="157"/>
                      <a:pt x="501" y="156"/>
                    </a:cubicBezTo>
                    <a:cubicBezTo>
                      <a:pt x="504" y="151"/>
                      <a:pt x="504" y="151"/>
                      <a:pt x="504" y="151"/>
                    </a:cubicBezTo>
                    <a:cubicBezTo>
                      <a:pt x="505" y="151"/>
                      <a:pt x="507" y="152"/>
                      <a:pt x="509" y="153"/>
                    </a:cubicBezTo>
                    <a:lnTo>
                      <a:pt x="506" y="158"/>
                    </a:lnTo>
                    <a:close/>
                    <a:moveTo>
                      <a:pt x="430" y="158"/>
                    </a:moveTo>
                    <a:cubicBezTo>
                      <a:pt x="428" y="152"/>
                      <a:pt x="428" y="152"/>
                      <a:pt x="428" y="152"/>
                    </a:cubicBezTo>
                    <a:cubicBezTo>
                      <a:pt x="430" y="152"/>
                      <a:pt x="432" y="152"/>
                      <a:pt x="433" y="151"/>
                    </a:cubicBezTo>
                    <a:cubicBezTo>
                      <a:pt x="434" y="151"/>
                      <a:pt x="434" y="151"/>
                      <a:pt x="434" y="151"/>
                    </a:cubicBezTo>
                    <a:cubicBezTo>
                      <a:pt x="435" y="157"/>
                      <a:pt x="435" y="157"/>
                      <a:pt x="435" y="157"/>
                    </a:cubicBezTo>
                    <a:cubicBezTo>
                      <a:pt x="435" y="157"/>
                      <a:pt x="435" y="157"/>
                      <a:pt x="435" y="157"/>
                    </a:cubicBezTo>
                    <a:cubicBezTo>
                      <a:pt x="433" y="157"/>
                      <a:pt x="431" y="158"/>
                      <a:pt x="430" y="158"/>
                    </a:cubicBezTo>
                    <a:close/>
                    <a:moveTo>
                      <a:pt x="491" y="153"/>
                    </a:moveTo>
                    <a:cubicBezTo>
                      <a:pt x="490" y="153"/>
                      <a:pt x="488" y="153"/>
                      <a:pt x="487" y="153"/>
                    </a:cubicBezTo>
                    <a:cubicBezTo>
                      <a:pt x="487" y="153"/>
                      <a:pt x="486" y="153"/>
                      <a:pt x="485" y="153"/>
                    </a:cubicBezTo>
                    <a:cubicBezTo>
                      <a:pt x="486" y="147"/>
                      <a:pt x="486" y="147"/>
                      <a:pt x="486" y="147"/>
                    </a:cubicBezTo>
                    <a:cubicBezTo>
                      <a:pt x="486" y="147"/>
                      <a:pt x="487" y="147"/>
                      <a:pt x="488" y="147"/>
                    </a:cubicBezTo>
                    <a:cubicBezTo>
                      <a:pt x="489" y="147"/>
                      <a:pt x="490" y="147"/>
                      <a:pt x="492" y="148"/>
                    </a:cubicBezTo>
                    <a:lnTo>
                      <a:pt x="491" y="153"/>
                    </a:lnTo>
                    <a:close/>
                    <a:moveTo>
                      <a:pt x="460" y="153"/>
                    </a:moveTo>
                    <a:cubicBezTo>
                      <a:pt x="458" y="153"/>
                      <a:pt x="457" y="152"/>
                      <a:pt x="457" y="152"/>
                    </a:cubicBezTo>
                    <a:cubicBezTo>
                      <a:pt x="460" y="147"/>
                      <a:pt x="460" y="147"/>
                      <a:pt x="460" y="147"/>
                    </a:cubicBezTo>
                    <a:cubicBezTo>
                      <a:pt x="460" y="147"/>
                      <a:pt x="460" y="147"/>
                      <a:pt x="460" y="147"/>
                    </a:cubicBezTo>
                    <a:cubicBezTo>
                      <a:pt x="460" y="147"/>
                      <a:pt x="461" y="146"/>
                      <a:pt x="461" y="146"/>
                    </a:cubicBezTo>
                    <a:cubicBezTo>
                      <a:pt x="466" y="150"/>
                      <a:pt x="466" y="150"/>
                      <a:pt x="466" y="150"/>
                    </a:cubicBezTo>
                    <a:cubicBezTo>
                      <a:pt x="464" y="152"/>
                      <a:pt x="462" y="153"/>
                      <a:pt x="460" y="153"/>
                    </a:cubicBezTo>
                    <a:cubicBezTo>
                      <a:pt x="460" y="153"/>
                      <a:pt x="460" y="153"/>
                      <a:pt x="460" y="153"/>
                    </a:cubicBezTo>
                    <a:close/>
                    <a:moveTo>
                      <a:pt x="361" y="150"/>
                    </a:moveTo>
                    <a:cubicBezTo>
                      <a:pt x="360" y="148"/>
                      <a:pt x="359" y="147"/>
                      <a:pt x="357" y="146"/>
                    </a:cubicBezTo>
                    <a:cubicBezTo>
                      <a:pt x="361" y="141"/>
                      <a:pt x="361" y="141"/>
                      <a:pt x="361" y="141"/>
                    </a:cubicBezTo>
                    <a:cubicBezTo>
                      <a:pt x="362" y="142"/>
                      <a:pt x="364" y="144"/>
                      <a:pt x="366" y="147"/>
                    </a:cubicBezTo>
                    <a:lnTo>
                      <a:pt x="361" y="150"/>
                    </a:lnTo>
                    <a:close/>
                    <a:moveTo>
                      <a:pt x="440" y="148"/>
                    </a:moveTo>
                    <a:cubicBezTo>
                      <a:pt x="440" y="148"/>
                      <a:pt x="440" y="148"/>
                      <a:pt x="440" y="148"/>
                    </a:cubicBezTo>
                    <a:cubicBezTo>
                      <a:pt x="440" y="147"/>
                      <a:pt x="440" y="146"/>
                      <a:pt x="440" y="145"/>
                    </a:cubicBezTo>
                    <a:cubicBezTo>
                      <a:pt x="440" y="144"/>
                      <a:pt x="440" y="142"/>
                      <a:pt x="441" y="141"/>
                    </a:cubicBezTo>
                    <a:cubicBezTo>
                      <a:pt x="446" y="144"/>
                      <a:pt x="446" y="144"/>
                      <a:pt x="446" y="144"/>
                    </a:cubicBezTo>
                    <a:cubicBezTo>
                      <a:pt x="446" y="144"/>
                      <a:pt x="445" y="145"/>
                      <a:pt x="445" y="145"/>
                    </a:cubicBezTo>
                    <a:cubicBezTo>
                      <a:pt x="445" y="146"/>
                      <a:pt x="446" y="147"/>
                      <a:pt x="446" y="147"/>
                    </a:cubicBezTo>
                    <a:cubicBezTo>
                      <a:pt x="446" y="148"/>
                      <a:pt x="446" y="148"/>
                      <a:pt x="446" y="148"/>
                    </a:cubicBezTo>
                    <a:lnTo>
                      <a:pt x="440" y="148"/>
                    </a:lnTo>
                    <a:close/>
                    <a:moveTo>
                      <a:pt x="301" y="147"/>
                    </a:moveTo>
                    <a:cubicBezTo>
                      <a:pt x="301" y="147"/>
                      <a:pt x="301" y="146"/>
                      <a:pt x="301" y="146"/>
                    </a:cubicBezTo>
                    <a:cubicBezTo>
                      <a:pt x="301" y="145"/>
                      <a:pt x="300" y="144"/>
                      <a:pt x="300" y="143"/>
                    </a:cubicBezTo>
                    <a:cubicBezTo>
                      <a:pt x="304" y="140"/>
                      <a:pt x="304" y="140"/>
                      <a:pt x="304" y="140"/>
                    </a:cubicBezTo>
                    <a:cubicBezTo>
                      <a:pt x="306" y="142"/>
                      <a:pt x="307" y="144"/>
                      <a:pt x="307" y="146"/>
                    </a:cubicBezTo>
                    <a:cubicBezTo>
                      <a:pt x="307" y="146"/>
                      <a:pt x="307" y="146"/>
                      <a:pt x="307" y="146"/>
                    </a:cubicBezTo>
                    <a:lnTo>
                      <a:pt x="301" y="147"/>
                    </a:lnTo>
                    <a:close/>
                    <a:moveTo>
                      <a:pt x="329" y="144"/>
                    </a:moveTo>
                    <a:cubicBezTo>
                      <a:pt x="329" y="143"/>
                      <a:pt x="328" y="141"/>
                      <a:pt x="328" y="140"/>
                    </a:cubicBezTo>
                    <a:cubicBezTo>
                      <a:pt x="328" y="139"/>
                      <a:pt x="328" y="139"/>
                      <a:pt x="328" y="138"/>
                    </a:cubicBezTo>
                    <a:cubicBezTo>
                      <a:pt x="334" y="137"/>
                      <a:pt x="334" y="137"/>
                      <a:pt x="334" y="137"/>
                    </a:cubicBezTo>
                    <a:cubicBezTo>
                      <a:pt x="334" y="138"/>
                      <a:pt x="334" y="138"/>
                      <a:pt x="334" y="138"/>
                    </a:cubicBezTo>
                    <a:cubicBezTo>
                      <a:pt x="334" y="138"/>
                      <a:pt x="334" y="139"/>
                      <a:pt x="334" y="139"/>
                    </a:cubicBezTo>
                    <a:cubicBezTo>
                      <a:pt x="334" y="139"/>
                      <a:pt x="334" y="139"/>
                      <a:pt x="334" y="140"/>
                    </a:cubicBezTo>
                    <a:cubicBezTo>
                      <a:pt x="334" y="141"/>
                      <a:pt x="334" y="142"/>
                      <a:pt x="335" y="143"/>
                    </a:cubicBezTo>
                    <a:lnTo>
                      <a:pt x="329" y="144"/>
                    </a:lnTo>
                    <a:close/>
                    <a:moveTo>
                      <a:pt x="477" y="142"/>
                    </a:moveTo>
                    <a:cubicBezTo>
                      <a:pt x="476" y="141"/>
                      <a:pt x="476" y="139"/>
                      <a:pt x="475" y="137"/>
                    </a:cubicBezTo>
                    <a:cubicBezTo>
                      <a:pt x="481" y="135"/>
                      <a:pt x="481" y="135"/>
                      <a:pt x="481" y="135"/>
                    </a:cubicBezTo>
                    <a:cubicBezTo>
                      <a:pt x="482" y="137"/>
                      <a:pt x="482" y="139"/>
                      <a:pt x="482" y="141"/>
                    </a:cubicBezTo>
                    <a:lnTo>
                      <a:pt x="477" y="142"/>
                    </a:lnTo>
                    <a:close/>
                    <a:moveTo>
                      <a:pt x="472" y="139"/>
                    </a:moveTo>
                    <a:cubicBezTo>
                      <a:pt x="466" y="136"/>
                      <a:pt x="466" y="136"/>
                      <a:pt x="466" y="136"/>
                    </a:cubicBezTo>
                    <a:cubicBezTo>
                      <a:pt x="467" y="135"/>
                      <a:pt x="467" y="134"/>
                      <a:pt x="468" y="133"/>
                    </a:cubicBezTo>
                    <a:cubicBezTo>
                      <a:pt x="468" y="132"/>
                      <a:pt x="469" y="131"/>
                      <a:pt x="469" y="131"/>
                    </a:cubicBezTo>
                    <a:cubicBezTo>
                      <a:pt x="474" y="134"/>
                      <a:pt x="474" y="134"/>
                      <a:pt x="474" y="134"/>
                    </a:cubicBezTo>
                    <a:cubicBezTo>
                      <a:pt x="474" y="135"/>
                      <a:pt x="473" y="135"/>
                      <a:pt x="473" y="136"/>
                    </a:cubicBezTo>
                    <a:cubicBezTo>
                      <a:pt x="472" y="137"/>
                      <a:pt x="472" y="138"/>
                      <a:pt x="472" y="139"/>
                    </a:cubicBezTo>
                    <a:close/>
                    <a:moveTo>
                      <a:pt x="453" y="139"/>
                    </a:moveTo>
                    <a:cubicBezTo>
                      <a:pt x="453" y="138"/>
                      <a:pt x="453" y="138"/>
                      <a:pt x="453" y="138"/>
                    </a:cubicBezTo>
                    <a:cubicBezTo>
                      <a:pt x="453" y="138"/>
                      <a:pt x="453" y="138"/>
                      <a:pt x="453" y="138"/>
                    </a:cubicBezTo>
                    <a:cubicBezTo>
                      <a:pt x="451" y="133"/>
                      <a:pt x="451" y="133"/>
                      <a:pt x="451" y="133"/>
                    </a:cubicBezTo>
                    <a:cubicBezTo>
                      <a:pt x="452" y="132"/>
                      <a:pt x="453" y="132"/>
                      <a:pt x="453" y="132"/>
                    </a:cubicBezTo>
                    <a:cubicBezTo>
                      <a:pt x="453" y="132"/>
                      <a:pt x="453" y="132"/>
                      <a:pt x="453" y="132"/>
                    </a:cubicBezTo>
                    <a:cubicBezTo>
                      <a:pt x="455" y="132"/>
                      <a:pt x="457" y="133"/>
                      <a:pt x="458" y="134"/>
                    </a:cubicBezTo>
                    <a:cubicBezTo>
                      <a:pt x="458" y="135"/>
                      <a:pt x="459" y="136"/>
                      <a:pt x="459" y="138"/>
                    </a:cubicBezTo>
                    <a:lnTo>
                      <a:pt x="453" y="139"/>
                    </a:lnTo>
                    <a:close/>
                    <a:moveTo>
                      <a:pt x="292" y="134"/>
                    </a:moveTo>
                    <a:cubicBezTo>
                      <a:pt x="292" y="134"/>
                      <a:pt x="291" y="133"/>
                      <a:pt x="290" y="132"/>
                    </a:cubicBezTo>
                    <a:cubicBezTo>
                      <a:pt x="289" y="131"/>
                      <a:pt x="289" y="130"/>
                      <a:pt x="288" y="128"/>
                    </a:cubicBezTo>
                    <a:cubicBezTo>
                      <a:pt x="294" y="127"/>
                      <a:pt x="294" y="127"/>
                      <a:pt x="294" y="127"/>
                    </a:cubicBezTo>
                    <a:cubicBezTo>
                      <a:pt x="294" y="127"/>
                      <a:pt x="294" y="128"/>
                      <a:pt x="295" y="129"/>
                    </a:cubicBezTo>
                    <a:cubicBezTo>
                      <a:pt x="296" y="129"/>
                      <a:pt x="296" y="130"/>
                      <a:pt x="297" y="130"/>
                    </a:cubicBezTo>
                    <a:lnTo>
                      <a:pt x="292" y="134"/>
                    </a:lnTo>
                    <a:close/>
                    <a:moveTo>
                      <a:pt x="351" y="134"/>
                    </a:moveTo>
                    <a:cubicBezTo>
                      <a:pt x="351" y="132"/>
                      <a:pt x="351" y="130"/>
                      <a:pt x="350" y="128"/>
                    </a:cubicBezTo>
                    <a:cubicBezTo>
                      <a:pt x="356" y="128"/>
                      <a:pt x="356" y="128"/>
                      <a:pt x="356" y="128"/>
                    </a:cubicBezTo>
                    <a:cubicBezTo>
                      <a:pt x="356" y="129"/>
                      <a:pt x="357" y="131"/>
                      <a:pt x="357" y="133"/>
                    </a:cubicBezTo>
                    <a:lnTo>
                      <a:pt x="351" y="134"/>
                    </a:lnTo>
                    <a:close/>
                    <a:moveTo>
                      <a:pt x="333" y="131"/>
                    </a:moveTo>
                    <a:cubicBezTo>
                      <a:pt x="331" y="126"/>
                      <a:pt x="331" y="126"/>
                      <a:pt x="331" y="126"/>
                    </a:cubicBezTo>
                    <a:cubicBezTo>
                      <a:pt x="331" y="126"/>
                      <a:pt x="332" y="125"/>
                      <a:pt x="334" y="123"/>
                    </a:cubicBezTo>
                    <a:cubicBezTo>
                      <a:pt x="338" y="126"/>
                      <a:pt x="338" y="126"/>
                      <a:pt x="338" y="126"/>
                    </a:cubicBezTo>
                    <a:cubicBezTo>
                      <a:pt x="337" y="129"/>
                      <a:pt x="335" y="130"/>
                      <a:pt x="333" y="131"/>
                    </a:cubicBezTo>
                    <a:close/>
                    <a:moveTo>
                      <a:pt x="259" y="122"/>
                    </a:moveTo>
                    <a:cubicBezTo>
                      <a:pt x="258" y="121"/>
                      <a:pt x="257" y="119"/>
                      <a:pt x="257" y="116"/>
                    </a:cubicBezTo>
                    <a:cubicBezTo>
                      <a:pt x="262" y="115"/>
                      <a:pt x="262" y="115"/>
                      <a:pt x="262" y="115"/>
                    </a:cubicBezTo>
                    <a:cubicBezTo>
                      <a:pt x="263" y="117"/>
                      <a:pt x="264" y="119"/>
                      <a:pt x="264" y="119"/>
                    </a:cubicBezTo>
                    <a:lnTo>
                      <a:pt x="259" y="122"/>
                    </a:lnTo>
                    <a:close/>
                    <a:moveTo>
                      <a:pt x="347" y="120"/>
                    </a:moveTo>
                    <a:cubicBezTo>
                      <a:pt x="347" y="119"/>
                      <a:pt x="347" y="119"/>
                      <a:pt x="347" y="119"/>
                    </a:cubicBezTo>
                    <a:cubicBezTo>
                      <a:pt x="346" y="119"/>
                      <a:pt x="346" y="119"/>
                      <a:pt x="346" y="118"/>
                    </a:cubicBezTo>
                    <a:cubicBezTo>
                      <a:pt x="346" y="118"/>
                      <a:pt x="345" y="119"/>
                      <a:pt x="345" y="119"/>
                    </a:cubicBezTo>
                    <a:cubicBezTo>
                      <a:pt x="343" y="113"/>
                      <a:pt x="343" y="113"/>
                      <a:pt x="343" y="113"/>
                    </a:cubicBezTo>
                    <a:cubicBezTo>
                      <a:pt x="344" y="113"/>
                      <a:pt x="345" y="113"/>
                      <a:pt x="346" y="113"/>
                    </a:cubicBezTo>
                    <a:cubicBezTo>
                      <a:pt x="346" y="113"/>
                      <a:pt x="346" y="113"/>
                      <a:pt x="346" y="113"/>
                    </a:cubicBezTo>
                    <a:cubicBezTo>
                      <a:pt x="347" y="113"/>
                      <a:pt x="348" y="113"/>
                      <a:pt x="349" y="114"/>
                    </a:cubicBezTo>
                    <a:cubicBezTo>
                      <a:pt x="350" y="114"/>
                      <a:pt x="350" y="114"/>
                      <a:pt x="350" y="115"/>
                    </a:cubicBezTo>
                    <a:cubicBezTo>
                      <a:pt x="351" y="115"/>
                      <a:pt x="351" y="115"/>
                      <a:pt x="351" y="115"/>
                    </a:cubicBezTo>
                    <a:lnTo>
                      <a:pt x="347" y="120"/>
                    </a:lnTo>
                    <a:close/>
                    <a:moveTo>
                      <a:pt x="289" y="119"/>
                    </a:moveTo>
                    <a:cubicBezTo>
                      <a:pt x="288" y="118"/>
                      <a:pt x="287" y="118"/>
                      <a:pt x="287" y="118"/>
                    </a:cubicBezTo>
                    <a:cubicBezTo>
                      <a:pt x="287" y="118"/>
                      <a:pt x="286" y="118"/>
                      <a:pt x="286" y="118"/>
                    </a:cubicBezTo>
                    <a:cubicBezTo>
                      <a:pt x="286" y="112"/>
                      <a:pt x="286" y="112"/>
                      <a:pt x="286" y="112"/>
                    </a:cubicBezTo>
                    <a:cubicBezTo>
                      <a:pt x="286" y="112"/>
                      <a:pt x="286" y="112"/>
                      <a:pt x="287" y="112"/>
                    </a:cubicBezTo>
                    <a:cubicBezTo>
                      <a:pt x="290" y="112"/>
                      <a:pt x="291" y="113"/>
                      <a:pt x="293" y="115"/>
                    </a:cubicBezTo>
                    <a:lnTo>
                      <a:pt x="289" y="119"/>
                    </a:lnTo>
                    <a:close/>
                    <a:moveTo>
                      <a:pt x="274" y="119"/>
                    </a:moveTo>
                    <a:cubicBezTo>
                      <a:pt x="272" y="119"/>
                      <a:pt x="271" y="118"/>
                      <a:pt x="269" y="118"/>
                    </a:cubicBezTo>
                    <a:cubicBezTo>
                      <a:pt x="269" y="118"/>
                      <a:pt x="269" y="118"/>
                      <a:pt x="269" y="118"/>
                    </a:cubicBezTo>
                    <a:cubicBezTo>
                      <a:pt x="268" y="112"/>
                      <a:pt x="268" y="112"/>
                      <a:pt x="268" y="112"/>
                    </a:cubicBezTo>
                    <a:cubicBezTo>
                      <a:pt x="269" y="112"/>
                      <a:pt x="270" y="112"/>
                      <a:pt x="271" y="112"/>
                    </a:cubicBezTo>
                    <a:cubicBezTo>
                      <a:pt x="272" y="113"/>
                      <a:pt x="273" y="113"/>
                      <a:pt x="274" y="113"/>
                    </a:cubicBezTo>
                    <a:lnTo>
                      <a:pt x="274" y="119"/>
                    </a:lnTo>
                    <a:close/>
                    <a:moveTo>
                      <a:pt x="254" y="104"/>
                    </a:moveTo>
                    <a:cubicBezTo>
                      <a:pt x="254" y="103"/>
                      <a:pt x="254" y="101"/>
                      <a:pt x="254" y="100"/>
                    </a:cubicBezTo>
                    <a:cubicBezTo>
                      <a:pt x="254" y="99"/>
                      <a:pt x="254" y="99"/>
                      <a:pt x="254" y="98"/>
                    </a:cubicBezTo>
                    <a:cubicBezTo>
                      <a:pt x="260" y="98"/>
                      <a:pt x="260" y="98"/>
                      <a:pt x="260" y="98"/>
                    </a:cubicBezTo>
                    <a:cubicBezTo>
                      <a:pt x="260" y="100"/>
                      <a:pt x="260" y="100"/>
                      <a:pt x="260" y="100"/>
                    </a:cubicBezTo>
                    <a:cubicBezTo>
                      <a:pt x="260" y="101"/>
                      <a:pt x="260" y="102"/>
                      <a:pt x="260" y="104"/>
                    </a:cubicBezTo>
                    <a:lnTo>
                      <a:pt x="254" y="104"/>
                    </a:lnTo>
                    <a:close/>
                    <a:moveTo>
                      <a:pt x="258" y="92"/>
                    </a:moveTo>
                    <a:cubicBezTo>
                      <a:pt x="258" y="91"/>
                      <a:pt x="257" y="91"/>
                      <a:pt x="257" y="91"/>
                    </a:cubicBezTo>
                    <a:cubicBezTo>
                      <a:pt x="256" y="90"/>
                      <a:pt x="255" y="89"/>
                      <a:pt x="254" y="88"/>
                    </a:cubicBezTo>
                    <a:cubicBezTo>
                      <a:pt x="254" y="88"/>
                      <a:pt x="254" y="88"/>
                      <a:pt x="254" y="88"/>
                    </a:cubicBezTo>
                    <a:cubicBezTo>
                      <a:pt x="258" y="83"/>
                      <a:pt x="258" y="83"/>
                      <a:pt x="258" y="83"/>
                    </a:cubicBezTo>
                    <a:cubicBezTo>
                      <a:pt x="258" y="84"/>
                      <a:pt x="258" y="84"/>
                      <a:pt x="258" y="84"/>
                    </a:cubicBezTo>
                    <a:cubicBezTo>
                      <a:pt x="259" y="85"/>
                      <a:pt x="260" y="86"/>
                      <a:pt x="262" y="87"/>
                    </a:cubicBezTo>
                    <a:cubicBezTo>
                      <a:pt x="262" y="87"/>
                      <a:pt x="262" y="88"/>
                      <a:pt x="262" y="88"/>
                    </a:cubicBezTo>
                    <a:lnTo>
                      <a:pt x="258" y="92"/>
                    </a:lnTo>
                    <a:close/>
                    <a:moveTo>
                      <a:pt x="199" y="86"/>
                    </a:moveTo>
                    <a:cubicBezTo>
                      <a:pt x="198" y="86"/>
                      <a:pt x="197" y="86"/>
                      <a:pt x="197" y="86"/>
                    </a:cubicBezTo>
                    <a:cubicBezTo>
                      <a:pt x="197" y="80"/>
                      <a:pt x="197" y="80"/>
                      <a:pt x="197" y="80"/>
                    </a:cubicBezTo>
                    <a:cubicBezTo>
                      <a:pt x="198" y="80"/>
                      <a:pt x="198" y="80"/>
                      <a:pt x="199" y="80"/>
                    </a:cubicBezTo>
                    <a:cubicBezTo>
                      <a:pt x="201" y="80"/>
                      <a:pt x="201" y="80"/>
                      <a:pt x="202" y="80"/>
                    </a:cubicBezTo>
                    <a:cubicBezTo>
                      <a:pt x="204" y="85"/>
                      <a:pt x="204" y="85"/>
                      <a:pt x="204" y="85"/>
                    </a:cubicBezTo>
                    <a:cubicBezTo>
                      <a:pt x="203" y="85"/>
                      <a:pt x="201" y="86"/>
                      <a:pt x="199" y="86"/>
                    </a:cubicBezTo>
                    <a:close/>
                    <a:moveTo>
                      <a:pt x="185" y="84"/>
                    </a:moveTo>
                    <a:cubicBezTo>
                      <a:pt x="183" y="83"/>
                      <a:pt x="181" y="83"/>
                      <a:pt x="180" y="82"/>
                    </a:cubicBezTo>
                    <a:cubicBezTo>
                      <a:pt x="179" y="82"/>
                      <a:pt x="179" y="82"/>
                      <a:pt x="178" y="81"/>
                    </a:cubicBezTo>
                    <a:cubicBezTo>
                      <a:pt x="181" y="76"/>
                      <a:pt x="181" y="76"/>
                      <a:pt x="181" y="76"/>
                    </a:cubicBezTo>
                    <a:cubicBezTo>
                      <a:pt x="182" y="76"/>
                      <a:pt x="182" y="77"/>
                      <a:pt x="182" y="77"/>
                    </a:cubicBezTo>
                    <a:cubicBezTo>
                      <a:pt x="183" y="77"/>
                      <a:pt x="184" y="77"/>
                      <a:pt x="186" y="78"/>
                    </a:cubicBezTo>
                    <a:lnTo>
                      <a:pt x="185" y="84"/>
                    </a:lnTo>
                    <a:close/>
                    <a:moveTo>
                      <a:pt x="246" y="79"/>
                    </a:moveTo>
                    <a:cubicBezTo>
                      <a:pt x="245" y="78"/>
                      <a:pt x="244" y="78"/>
                      <a:pt x="243" y="78"/>
                    </a:cubicBezTo>
                    <a:cubicBezTo>
                      <a:pt x="242" y="72"/>
                      <a:pt x="242" y="72"/>
                      <a:pt x="242" y="72"/>
                    </a:cubicBezTo>
                    <a:cubicBezTo>
                      <a:pt x="246" y="72"/>
                      <a:pt x="248" y="73"/>
                      <a:pt x="250" y="75"/>
                    </a:cubicBezTo>
                    <a:lnTo>
                      <a:pt x="246" y="79"/>
                    </a:lnTo>
                    <a:close/>
                    <a:moveTo>
                      <a:pt x="214" y="78"/>
                    </a:moveTo>
                    <a:cubicBezTo>
                      <a:pt x="212" y="76"/>
                      <a:pt x="212" y="76"/>
                      <a:pt x="212" y="76"/>
                    </a:cubicBezTo>
                    <a:cubicBezTo>
                      <a:pt x="211" y="73"/>
                      <a:pt x="211" y="73"/>
                      <a:pt x="211" y="73"/>
                    </a:cubicBezTo>
                    <a:cubicBezTo>
                      <a:pt x="212" y="72"/>
                      <a:pt x="213" y="71"/>
                      <a:pt x="214" y="71"/>
                    </a:cubicBezTo>
                    <a:cubicBezTo>
                      <a:pt x="215" y="70"/>
                      <a:pt x="215" y="70"/>
                      <a:pt x="215" y="70"/>
                    </a:cubicBezTo>
                    <a:cubicBezTo>
                      <a:pt x="219" y="75"/>
                      <a:pt x="219" y="75"/>
                      <a:pt x="219" y="75"/>
                    </a:cubicBezTo>
                    <a:cubicBezTo>
                      <a:pt x="218" y="75"/>
                      <a:pt x="218" y="75"/>
                      <a:pt x="218" y="75"/>
                    </a:cubicBezTo>
                    <a:cubicBezTo>
                      <a:pt x="217" y="76"/>
                      <a:pt x="216" y="77"/>
                      <a:pt x="214" y="78"/>
                    </a:cubicBezTo>
                    <a:close/>
                    <a:moveTo>
                      <a:pt x="95" y="76"/>
                    </a:moveTo>
                    <a:cubicBezTo>
                      <a:pt x="93" y="76"/>
                      <a:pt x="91" y="75"/>
                      <a:pt x="89" y="74"/>
                    </a:cubicBezTo>
                    <a:cubicBezTo>
                      <a:pt x="91" y="69"/>
                      <a:pt x="91" y="69"/>
                      <a:pt x="91" y="69"/>
                    </a:cubicBezTo>
                    <a:cubicBezTo>
                      <a:pt x="93" y="70"/>
                      <a:pt x="94" y="70"/>
                      <a:pt x="95" y="70"/>
                    </a:cubicBezTo>
                    <a:cubicBezTo>
                      <a:pt x="96" y="76"/>
                      <a:pt x="96" y="76"/>
                      <a:pt x="96" y="76"/>
                    </a:cubicBezTo>
                    <a:cubicBezTo>
                      <a:pt x="96" y="76"/>
                      <a:pt x="95" y="76"/>
                      <a:pt x="95" y="76"/>
                    </a:cubicBezTo>
                    <a:close/>
                    <a:moveTo>
                      <a:pt x="230" y="75"/>
                    </a:moveTo>
                    <a:cubicBezTo>
                      <a:pt x="229" y="74"/>
                      <a:pt x="227" y="73"/>
                      <a:pt x="227" y="72"/>
                    </a:cubicBezTo>
                    <a:cubicBezTo>
                      <a:pt x="226" y="71"/>
                      <a:pt x="226" y="71"/>
                      <a:pt x="226" y="71"/>
                    </a:cubicBezTo>
                    <a:cubicBezTo>
                      <a:pt x="229" y="67"/>
                      <a:pt x="229" y="67"/>
                      <a:pt x="229" y="67"/>
                    </a:cubicBezTo>
                    <a:cubicBezTo>
                      <a:pt x="230" y="67"/>
                      <a:pt x="230" y="67"/>
                      <a:pt x="231" y="68"/>
                    </a:cubicBezTo>
                    <a:cubicBezTo>
                      <a:pt x="231" y="68"/>
                      <a:pt x="231" y="68"/>
                      <a:pt x="231" y="68"/>
                    </a:cubicBezTo>
                    <a:cubicBezTo>
                      <a:pt x="232" y="69"/>
                      <a:pt x="233" y="70"/>
                      <a:pt x="234" y="71"/>
                    </a:cubicBezTo>
                    <a:lnTo>
                      <a:pt x="230" y="75"/>
                    </a:lnTo>
                    <a:close/>
                    <a:moveTo>
                      <a:pt x="169" y="74"/>
                    </a:moveTo>
                    <a:cubicBezTo>
                      <a:pt x="168" y="73"/>
                      <a:pt x="168" y="73"/>
                      <a:pt x="168" y="73"/>
                    </a:cubicBezTo>
                    <a:cubicBezTo>
                      <a:pt x="167" y="72"/>
                      <a:pt x="166" y="70"/>
                      <a:pt x="165" y="67"/>
                    </a:cubicBezTo>
                    <a:cubicBezTo>
                      <a:pt x="171" y="66"/>
                      <a:pt x="171" y="66"/>
                      <a:pt x="171" y="66"/>
                    </a:cubicBezTo>
                    <a:cubicBezTo>
                      <a:pt x="171" y="67"/>
                      <a:pt x="172" y="68"/>
                      <a:pt x="172" y="69"/>
                    </a:cubicBezTo>
                    <a:lnTo>
                      <a:pt x="169" y="74"/>
                    </a:lnTo>
                    <a:close/>
                    <a:moveTo>
                      <a:pt x="131" y="72"/>
                    </a:moveTo>
                    <a:cubicBezTo>
                      <a:pt x="130" y="72"/>
                      <a:pt x="130" y="72"/>
                      <a:pt x="130" y="72"/>
                    </a:cubicBezTo>
                    <a:cubicBezTo>
                      <a:pt x="130" y="66"/>
                      <a:pt x="130" y="66"/>
                      <a:pt x="130" y="66"/>
                    </a:cubicBezTo>
                    <a:cubicBezTo>
                      <a:pt x="130" y="69"/>
                      <a:pt x="130" y="69"/>
                      <a:pt x="130" y="69"/>
                    </a:cubicBezTo>
                    <a:cubicBezTo>
                      <a:pt x="131" y="66"/>
                      <a:pt x="131" y="66"/>
                      <a:pt x="131" y="66"/>
                    </a:cubicBezTo>
                    <a:cubicBezTo>
                      <a:pt x="133" y="66"/>
                      <a:pt x="134" y="66"/>
                      <a:pt x="136" y="66"/>
                    </a:cubicBezTo>
                    <a:cubicBezTo>
                      <a:pt x="137" y="71"/>
                      <a:pt x="137" y="71"/>
                      <a:pt x="137" y="71"/>
                    </a:cubicBezTo>
                    <a:cubicBezTo>
                      <a:pt x="135" y="72"/>
                      <a:pt x="133" y="72"/>
                      <a:pt x="131" y="72"/>
                    </a:cubicBezTo>
                    <a:close/>
                    <a:moveTo>
                      <a:pt x="107" y="71"/>
                    </a:moveTo>
                    <a:cubicBezTo>
                      <a:pt x="105" y="66"/>
                      <a:pt x="105" y="66"/>
                      <a:pt x="105" y="66"/>
                    </a:cubicBezTo>
                    <a:cubicBezTo>
                      <a:pt x="107" y="65"/>
                      <a:pt x="108" y="65"/>
                      <a:pt x="110" y="65"/>
                    </a:cubicBezTo>
                    <a:cubicBezTo>
                      <a:pt x="110" y="65"/>
                      <a:pt x="111" y="65"/>
                      <a:pt x="111" y="64"/>
                    </a:cubicBezTo>
                    <a:cubicBezTo>
                      <a:pt x="113" y="70"/>
                      <a:pt x="113" y="70"/>
                      <a:pt x="113" y="70"/>
                    </a:cubicBezTo>
                    <a:cubicBezTo>
                      <a:pt x="112" y="70"/>
                      <a:pt x="111" y="70"/>
                      <a:pt x="110" y="70"/>
                    </a:cubicBezTo>
                    <a:cubicBezTo>
                      <a:pt x="109" y="70"/>
                      <a:pt x="108" y="71"/>
                      <a:pt x="107" y="71"/>
                    </a:cubicBezTo>
                    <a:close/>
                    <a:moveTo>
                      <a:pt x="148" y="68"/>
                    </a:moveTo>
                    <a:cubicBezTo>
                      <a:pt x="147" y="62"/>
                      <a:pt x="147" y="62"/>
                      <a:pt x="147" y="62"/>
                    </a:cubicBezTo>
                    <a:cubicBezTo>
                      <a:pt x="147" y="62"/>
                      <a:pt x="147" y="62"/>
                      <a:pt x="147" y="62"/>
                    </a:cubicBezTo>
                    <a:cubicBezTo>
                      <a:pt x="147" y="62"/>
                      <a:pt x="147" y="61"/>
                      <a:pt x="148" y="61"/>
                    </a:cubicBezTo>
                    <a:cubicBezTo>
                      <a:pt x="148" y="60"/>
                      <a:pt x="148" y="60"/>
                      <a:pt x="148" y="60"/>
                    </a:cubicBezTo>
                    <a:cubicBezTo>
                      <a:pt x="148" y="60"/>
                      <a:pt x="149" y="60"/>
                      <a:pt x="149" y="59"/>
                    </a:cubicBezTo>
                    <a:cubicBezTo>
                      <a:pt x="154" y="63"/>
                      <a:pt x="154" y="63"/>
                      <a:pt x="154" y="63"/>
                    </a:cubicBezTo>
                    <a:cubicBezTo>
                      <a:pt x="153" y="63"/>
                      <a:pt x="153" y="63"/>
                      <a:pt x="153" y="64"/>
                    </a:cubicBezTo>
                    <a:cubicBezTo>
                      <a:pt x="153" y="64"/>
                      <a:pt x="153" y="64"/>
                      <a:pt x="153" y="64"/>
                    </a:cubicBezTo>
                    <a:cubicBezTo>
                      <a:pt x="151" y="66"/>
                      <a:pt x="150" y="67"/>
                      <a:pt x="148" y="68"/>
                    </a:cubicBezTo>
                    <a:close/>
                    <a:moveTo>
                      <a:pt x="79" y="66"/>
                    </a:moveTo>
                    <a:cubicBezTo>
                      <a:pt x="78" y="65"/>
                      <a:pt x="77" y="64"/>
                      <a:pt x="75" y="63"/>
                    </a:cubicBezTo>
                    <a:cubicBezTo>
                      <a:pt x="78" y="58"/>
                      <a:pt x="78" y="58"/>
                      <a:pt x="78" y="58"/>
                    </a:cubicBezTo>
                    <a:cubicBezTo>
                      <a:pt x="80" y="59"/>
                      <a:pt x="82" y="61"/>
                      <a:pt x="83" y="63"/>
                    </a:cubicBezTo>
                    <a:lnTo>
                      <a:pt x="79" y="66"/>
                    </a:lnTo>
                    <a:close/>
                    <a:moveTo>
                      <a:pt x="121" y="62"/>
                    </a:moveTo>
                    <a:cubicBezTo>
                      <a:pt x="120" y="62"/>
                      <a:pt x="120" y="62"/>
                      <a:pt x="120" y="62"/>
                    </a:cubicBezTo>
                    <a:cubicBezTo>
                      <a:pt x="119" y="61"/>
                      <a:pt x="119" y="61"/>
                      <a:pt x="119" y="61"/>
                    </a:cubicBezTo>
                    <a:cubicBezTo>
                      <a:pt x="117" y="56"/>
                      <a:pt x="117" y="56"/>
                      <a:pt x="117" y="56"/>
                    </a:cubicBezTo>
                    <a:cubicBezTo>
                      <a:pt x="119" y="55"/>
                      <a:pt x="121" y="55"/>
                      <a:pt x="124" y="57"/>
                    </a:cubicBezTo>
                    <a:cubicBezTo>
                      <a:pt x="124" y="58"/>
                      <a:pt x="125" y="58"/>
                      <a:pt x="125" y="59"/>
                    </a:cubicBezTo>
                    <a:lnTo>
                      <a:pt x="121" y="62"/>
                    </a:lnTo>
                    <a:close/>
                    <a:moveTo>
                      <a:pt x="162" y="58"/>
                    </a:moveTo>
                    <a:cubicBezTo>
                      <a:pt x="160" y="52"/>
                      <a:pt x="160" y="52"/>
                      <a:pt x="160" y="52"/>
                    </a:cubicBezTo>
                    <a:cubicBezTo>
                      <a:pt x="161" y="52"/>
                      <a:pt x="161" y="52"/>
                      <a:pt x="162" y="52"/>
                    </a:cubicBezTo>
                    <a:cubicBezTo>
                      <a:pt x="165" y="51"/>
                      <a:pt x="167" y="52"/>
                      <a:pt x="168" y="52"/>
                    </a:cubicBezTo>
                    <a:cubicBezTo>
                      <a:pt x="165" y="57"/>
                      <a:pt x="165" y="57"/>
                      <a:pt x="165" y="57"/>
                    </a:cubicBezTo>
                    <a:cubicBezTo>
                      <a:pt x="165" y="58"/>
                      <a:pt x="164" y="58"/>
                      <a:pt x="163" y="58"/>
                    </a:cubicBezTo>
                    <a:cubicBezTo>
                      <a:pt x="163" y="58"/>
                      <a:pt x="162" y="58"/>
                      <a:pt x="162" y="58"/>
                    </a:cubicBezTo>
                    <a:close/>
                    <a:moveTo>
                      <a:pt x="65" y="56"/>
                    </a:moveTo>
                    <a:cubicBezTo>
                      <a:pt x="64" y="55"/>
                      <a:pt x="63" y="53"/>
                      <a:pt x="62" y="53"/>
                    </a:cubicBezTo>
                    <a:cubicBezTo>
                      <a:pt x="63" y="48"/>
                      <a:pt x="63" y="48"/>
                      <a:pt x="63" y="48"/>
                    </a:cubicBezTo>
                    <a:cubicBezTo>
                      <a:pt x="66" y="48"/>
                      <a:pt x="68" y="50"/>
                      <a:pt x="70" y="52"/>
                    </a:cubicBezTo>
                    <a:lnTo>
                      <a:pt x="65" y="56"/>
                    </a:lnTo>
                    <a:close/>
                    <a:moveTo>
                      <a:pt x="58" y="40"/>
                    </a:moveTo>
                    <a:cubicBezTo>
                      <a:pt x="58" y="37"/>
                      <a:pt x="57" y="37"/>
                      <a:pt x="57" y="36"/>
                    </a:cubicBezTo>
                    <a:cubicBezTo>
                      <a:pt x="61" y="32"/>
                      <a:pt x="61" y="32"/>
                      <a:pt x="61" y="32"/>
                    </a:cubicBezTo>
                    <a:cubicBezTo>
                      <a:pt x="63" y="34"/>
                      <a:pt x="63" y="36"/>
                      <a:pt x="64" y="39"/>
                    </a:cubicBezTo>
                    <a:lnTo>
                      <a:pt x="58" y="40"/>
                    </a:lnTo>
                    <a:close/>
                    <a:moveTo>
                      <a:pt x="60" y="25"/>
                    </a:moveTo>
                    <a:cubicBezTo>
                      <a:pt x="54" y="24"/>
                      <a:pt x="54" y="24"/>
                      <a:pt x="54" y="24"/>
                    </a:cubicBezTo>
                    <a:cubicBezTo>
                      <a:pt x="54" y="23"/>
                      <a:pt x="54" y="22"/>
                      <a:pt x="53" y="21"/>
                    </a:cubicBezTo>
                    <a:cubicBezTo>
                      <a:pt x="58" y="17"/>
                      <a:pt x="58" y="17"/>
                      <a:pt x="58" y="17"/>
                    </a:cubicBezTo>
                    <a:cubicBezTo>
                      <a:pt x="59" y="18"/>
                      <a:pt x="60" y="21"/>
                      <a:pt x="60" y="23"/>
                    </a:cubicBezTo>
                    <a:cubicBezTo>
                      <a:pt x="60" y="24"/>
                      <a:pt x="60" y="24"/>
                      <a:pt x="60" y="25"/>
                    </a:cubicBezTo>
                    <a:close/>
                    <a:moveTo>
                      <a:pt x="6" y="13"/>
                    </a:moveTo>
                    <a:cubicBezTo>
                      <a:pt x="2" y="13"/>
                      <a:pt x="0" y="12"/>
                      <a:pt x="0" y="12"/>
                    </a:cubicBezTo>
                    <a:cubicBezTo>
                      <a:pt x="0" y="6"/>
                      <a:pt x="0" y="6"/>
                      <a:pt x="0" y="6"/>
                    </a:cubicBezTo>
                    <a:cubicBezTo>
                      <a:pt x="1" y="6"/>
                      <a:pt x="3" y="7"/>
                      <a:pt x="6" y="7"/>
                    </a:cubicBezTo>
                    <a:lnTo>
                      <a:pt x="6" y="13"/>
                    </a:lnTo>
                    <a:close/>
                    <a:moveTo>
                      <a:pt x="18" y="11"/>
                    </a:moveTo>
                    <a:cubicBezTo>
                      <a:pt x="17" y="6"/>
                      <a:pt x="17" y="6"/>
                      <a:pt x="17" y="6"/>
                    </a:cubicBezTo>
                    <a:cubicBezTo>
                      <a:pt x="19" y="5"/>
                      <a:pt x="21" y="5"/>
                      <a:pt x="23" y="4"/>
                    </a:cubicBezTo>
                    <a:cubicBezTo>
                      <a:pt x="23" y="10"/>
                      <a:pt x="23" y="10"/>
                      <a:pt x="23" y="10"/>
                    </a:cubicBezTo>
                    <a:cubicBezTo>
                      <a:pt x="22" y="10"/>
                      <a:pt x="20" y="11"/>
                      <a:pt x="18" y="11"/>
                    </a:cubicBezTo>
                    <a:close/>
                    <a:moveTo>
                      <a:pt x="36" y="8"/>
                    </a:moveTo>
                    <a:cubicBezTo>
                      <a:pt x="33" y="3"/>
                      <a:pt x="33" y="3"/>
                      <a:pt x="33" y="3"/>
                    </a:cubicBezTo>
                    <a:cubicBezTo>
                      <a:pt x="35" y="2"/>
                      <a:pt x="35" y="2"/>
                      <a:pt x="35" y="2"/>
                    </a:cubicBezTo>
                    <a:cubicBezTo>
                      <a:pt x="36" y="2"/>
                      <a:pt x="37" y="1"/>
                      <a:pt x="38" y="0"/>
                    </a:cubicBezTo>
                    <a:cubicBezTo>
                      <a:pt x="40" y="3"/>
                      <a:pt x="40" y="3"/>
                      <a:pt x="40" y="3"/>
                    </a:cubicBezTo>
                    <a:cubicBezTo>
                      <a:pt x="41" y="5"/>
                      <a:pt x="41" y="5"/>
                      <a:pt x="41" y="5"/>
                    </a:cubicBezTo>
                    <a:cubicBezTo>
                      <a:pt x="40" y="6"/>
                      <a:pt x="39" y="7"/>
                      <a:pt x="37" y="7"/>
                    </a:cubicBezTo>
                    <a:lnTo>
                      <a:pt x="36" y="8"/>
                    </a:lnTo>
                    <a:close/>
                    <a:moveTo>
                      <a:pt x="51" y="8"/>
                    </a:moveTo>
                    <a:cubicBezTo>
                      <a:pt x="51" y="7"/>
                      <a:pt x="51" y="7"/>
                      <a:pt x="51" y="7"/>
                    </a:cubicBezTo>
                    <a:cubicBezTo>
                      <a:pt x="51" y="6"/>
                      <a:pt x="51" y="6"/>
                      <a:pt x="51" y="6"/>
                    </a:cubicBezTo>
                    <a:cubicBezTo>
                      <a:pt x="51" y="6"/>
                      <a:pt x="51" y="6"/>
                      <a:pt x="51" y="6"/>
                    </a:cubicBezTo>
                    <a:cubicBezTo>
                      <a:pt x="51" y="6"/>
                      <a:pt x="50" y="6"/>
                      <a:pt x="50" y="6"/>
                    </a:cubicBezTo>
                    <a:cubicBezTo>
                      <a:pt x="51" y="0"/>
                      <a:pt x="51" y="0"/>
                      <a:pt x="51" y="0"/>
                    </a:cubicBezTo>
                    <a:cubicBezTo>
                      <a:pt x="55" y="1"/>
                      <a:pt x="56" y="3"/>
                      <a:pt x="57" y="7"/>
                    </a:cubicBezTo>
                    <a:cubicBezTo>
                      <a:pt x="57" y="7"/>
                      <a:pt x="57" y="7"/>
                      <a:pt x="57" y="7"/>
                    </a:cubicBezTo>
                    <a:lnTo>
                      <a:pt x="51"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5" name="îṥlíḋè">
                <a:extLst>
                  <a:ext uri="{FF2B5EF4-FFF2-40B4-BE49-F238E27FC236}">
                    <a16:creationId xmlns:a16="http://schemas.microsoft.com/office/drawing/2014/main" xmlns="" id="{25B90AC5-69C2-4453-A324-BB4D08030ECB}"/>
                  </a:ext>
                </a:extLst>
              </p:cNvPr>
              <p:cNvSpPr/>
              <p:nvPr/>
            </p:nvSpPr>
            <p:spPr bwMode="auto">
              <a:xfrm>
                <a:off x="8650288" y="4295775"/>
                <a:ext cx="219075" cy="98425"/>
              </a:xfrm>
              <a:custGeom>
                <a:avLst/>
                <a:gdLst>
                  <a:gd name="T0" fmla="*/ 5 w 102"/>
                  <a:gd name="T1" fmla="*/ 46 h 46"/>
                  <a:gd name="T2" fmla="*/ 0 w 102"/>
                  <a:gd name="T3" fmla="*/ 46 h 46"/>
                  <a:gd name="T4" fmla="*/ 1 w 102"/>
                  <a:gd name="T5" fmla="*/ 40 h 46"/>
                  <a:gd name="T6" fmla="*/ 6 w 102"/>
                  <a:gd name="T7" fmla="*/ 40 h 46"/>
                  <a:gd name="T8" fmla="*/ 6 w 102"/>
                  <a:gd name="T9" fmla="*/ 46 h 46"/>
                  <a:gd name="T10" fmla="*/ 5 w 102"/>
                  <a:gd name="T11" fmla="*/ 46 h 46"/>
                  <a:gd name="T12" fmla="*/ 18 w 102"/>
                  <a:gd name="T13" fmla="*/ 45 h 46"/>
                  <a:gd name="T14" fmla="*/ 18 w 102"/>
                  <a:gd name="T15" fmla="*/ 39 h 46"/>
                  <a:gd name="T16" fmla="*/ 23 w 102"/>
                  <a:gd name="T17" fmla="*/ 38 h 46"/>
                  <a:gd name="T18" fmla="*/ 24 w 102"/>
                  <a:gd name="T19" fmla="*/ 44 h 46"/>
                  <a:gd name="T20" fmla="*/ 18 w 102"/>
                  <a:gd name="T21" fmla="*/ 45 h 46"/>
                  <a:gd name="T22" fmla="*/ 35 w 102"/>
                  <a:gd name="T23" fmla="*/ 36 h 46"/>
                  <a:gd name="T24" fmla="*/ 30 w 102"/>
                  <a:gd name="T25" fmla="*/ 32 h 46"/>
                  <a:gd name="T26" fmla="*/ 32 w 102"/>
                  <a:gd name="T27" fmla="*/ 31 h 46"/>
                  <a:gd name="T28" fmla="*/ 34 w 102"/>
                  <a:gd name="T29" fmla="*/ 28 h 46"/>
                  <a:gd name="T30" fmla="*/ 38 w 102"/>
                  <a:gd name="T31" fmla="*/ 31 h 46"/>
                  <a:gd name="T32" fmla="*/ 37 w 102"/>
                  <a:gd name="T33" fmla="*/ 34 h 46"/>
                  <a:gd name="T34" fmla="*/ 35 w 102"/>
                  <a:gd name="T35" fmla="*/ 36 h 46"/>
                  <a:gd name="T36" fmla="*/ 47 w 102"/>
                  <a:gd name="T37" fmla="*/ 26 h 46"/>
                  <a:gd name="T38" fmla="*/ 45 w 102"/>
                  <a:gd name="T39" fmla="*/ 21 h 46"/>
                  <a:gd name="T40" fmla="*/ 51 w 102"/>
                  <a:gd name="T41" fmla="*/ 19 h 46"/>
                  <a:gd name="T42" fmla="*/ 52 w 102"/>
                  <a:gd name="T43" fmla="*/ 25 h 46"/>
                  <a:gd name="T44" fmla="*/ 47 w 102"/>
                  <a:gd name="T45" fmla="*/ 26 h 46"/>
                  <a:gd name="T46" fmla="*/ 64 w 102"/>
                  <a:gd name="T47" fmla="*/ 22 h 46"/>
                  <a:gd name="T48" fmla="*/ 62 w 102"/>
                  <a:gd name="T49" fmla="*/ 16 h 46"/>
                  <a:gd name="T50" fmla="*/ 67 w 102"/>
                  <a:gd name="T51" fmla="*/ 14 h 46"/>
                  <a:gd name="T52" fmla="*/ 69 w 102"/>
                  <a:gd name="T53" fmla="*/ 19 h 46"/>
                  <a:gd name="T54" fmla="*/ 64 w 102"/>
                  <a:gd name="T55" fmla="*/ 22 h 46"/>
                  <a:gd name="T56" fmla="*/ 80 w 102"/>
                  <a:gd name="T57" fmla="*/ 15 h 46"/>
                  <a:gd name="T58" fmla="*/ 78 w 102"/>
                  <a:gd name="T59" fmla="*/ 9 h 46"/>
                  <a:gd name="T60" fmla="*/ 83 w 102"/>
                  <a:gd name="T61" fmla="*/ 7 h 46"/>
                  <a:gd name="T62" fmla="*/ 86 w 102"/>
                  <a:gd name="T63" fmla="*/ 12 h 46"/>
                  <a:gd name="T64" fmla="*/ 80 w 102"/>
                  <a:gd name="T65" fmla="*/ 15 h 46"/>
                  <a:gd name="T66" fmla="*/ 96 w 102"/>
                  <a:gd name="T67" fmla="*/ 7 h 46"/>
                  <a:gd name="T68" fmla="*/ 94 w 102"/>
                  <a:gd name="T69" fmla="*/ 2 h 46"/>
                  <a:gd name="T70" fmla="*/ 99 w 102"/>
                  <a:gd name="T71" fmla="*/ 0 h 46"/>
                  <a:gd name="T72" fmla="*/ 102 w 102"/>
                  <a:gd name="T73" fmla="*/ 5 h 46"/>
                  <a:gd name="T74" fmla="*/ 96 w 102"/>
                  <a:gd name="T75" fmla="*/ 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46">
                    <a:moveTo>
                      <a:pt x="5" y="46"/>
                    </a:moveTo>
                    <a:cubicBezTo>
                      <a:pt x="3" y="46"/>
                      <a:pt x="2" y="46"/>
                      <a:pt x="0" y="46"/>
                    </a:cubicBezTo>
                    <a:cubicBezTo>
                      <a:pt x="1" y="40"/>
                      <a:pt x="1" y="40"/>
                      <a:pt x="1" y="40"/>
                    </a:cubicBezTo>
                    <a:cubicBezTo>
                      <a:pt x="3" y="40"/>
                      <a:pt x="4" y="40"/>
                      <a:pt x="6" y="40"/>
                    </a:cubicBezTo>
                    <a:cubicBezTo>
                      <a:pt x="6" y="46"/>
                      <a:pt x="6" y="46"/>
                      <a:pt x="6" y="46"/>
                    </a:cubicBezTo>
                    <a:cubicBezTo>
                      <a:pt x="6" y="46"/>
                      <a:pt x="5" y="46"/>
                      <a:pt x="5" y="46"/>
                    </a:cubicBezTo>
                    <a:close/>
                    <a:moveTo>
                      <a:pt x="18" y="45"/>
                    </a:moveTo>
                    <a:cubicBezTo>
                      <a:pt x="18" y="39"/>
                      <a:pt x="18" y="39"/>
                      <a:pt x="18" y="39"/>
                    </a:cubicBezTo>
                    <a:cubicBezTo>
                      <a:pt x="20" y="39"/>
                      <a:pt x="21" y="39"/>
                      <a:pt x="23" y="38"/>
                    </a:cubicBezTo>
                    <a:cubicBezTo>
                      <a:pt x="24" y="44"/>
                      <a:pt x="24" y="44"/>
                      <a:pt x="24" y="44"/>
                    </a:cubicBezTo>
                    <a:cubicBezTo>
                      <a:pt x="23" y="44"/>
                      <a:pt x="21" y="45"/>
                      <a:pt x="18" y="45"/>
                    </a:cubicBezTo>
                    <a:close/>
                    <a:moveTo>
                      <a:pt x="35" y="36"/>
                    </a:moveTo>
                    <a:cubicBezTo>
                      <a:pt x="30" y="32"/>
                      <a:pt x="30" y="32"/>
                      <a:pt x="30" y="32"/>
                    </a:cubicBezTo>
                    <a:cubicBezTo>
                      <a:pt x="31" y="32"/>
                      <a:pt x="31" y="31"/>
                      <a:pt x="32" y="31"/>
                    </a:cubicBezTo>
                    <a:cubicBezTo>
                      <a:pt x="32" y="30"/>
                      <a:pt x="33" y="28"/>
                      <a:pt x="34" y="28"/>
                    </a:cubicBezTo>
                    <a:cubicBezTo>
                      <a:pt x="38" y="31"/>
                      <a:pt x="38" y="31"/>
                      <a:pt x="38" y="31"/>
                    </a:cubicBezTo>
                    <a:cubicBezTo>
                      <a:pt x="38" y="32"/>
                      <a:pt x="37" y="33"/>
                      <a:pt x="37" y="34"/>
                    </a:cubicBezTo>
                    <a:cubicBezTo>
                      <a:pt x="36" y="35"/>
                      <a:pt x="36" y="35"/>
                      <a:pt x="35" y="36"/>
                    </a:cubicBezTo>
                    <a:close/>
                    <a:moveTo>
                      <a:pt x="47" y="26"/>
                    </a:moveTo>
                    <a:cubicBezTo>
                      <a:pt x="45" y="21"/>
                      <a:pt x="45" y="21"/>
                      <a:pt x="45" y="21"/>
                    </a:cubicBezTo>
                    <a:cubicBezTo>
                      <a:pt x="47" y="20"/>
                      <a:pt x="49" y="20"/>
                      <a:pt x="51" y="19"/>
                    </a:cubicBezTo>
                    <a:cubicBezTo>
                      <a:pt x="52" y="25"/>
                      <a:pt x="52" y="25"/>
                      <a:pt x="52" y="25"/>
                    </a:cubicBezTo>
                    <a:cubicBezTo>
                      <a:pt x="50" y="25"/>
                      <a:pt x="49" y="26"/>
                      <a:pt x="47" y="26"/>
                    </a:cubicBezTo>
                    <a:close/>
                    <a:moveTo>
                      <a:pt x="64" y="22"/>
                    </a:moveTo>
                    <a:cubicBezTo>
                      <a:pt x="62" y="16"/>
                      <a:pt x="62" y="16"/>
                      <a:pt x="62" y="16"/>
                    </a:cubicBezTo>
                    <a:cubicBezTo>
                      <a:pt x="63" y="16"/>
                      <a:pt x="65" y="15"/>
                      <a:pt x="67" y="14"/>
                    </a:cubicBezTo>
                    <a:cubicBezTo>
                      <a:pt x="69" y="19"/>
                      <a:pt x="69" y="19"/>
                      <a:pt x="69" y="19"/>
                    </a:cubicBezTo>
                    <a:cubicBezTo>
                      <a:pt x="67" y="20"/>
                      <a:pt x="66" y="21"/>
                      <a:pt x="64" y="22"/>
                    </a:cubicBezTo>
                    <a:close/>
                    <a:moveTo>
                      <a:pt x="80" y="15"/>
                    </a:moveTo>
                    <a:cubicBezTo>
                      <a:pt x="78" y="9"/>
                      <a:pt x="78" y="9"/>
                      <a:pt x="78" y="9"/>
                    </a:cubicBezTo>
                    <a:cubicBezTo>
                      <a:pt x="83" y="7"/>
                      <a:pt x="83" y="7"/>
                      <a:pt x="83" y="7"/>
                    </a:cubicBezTo>
                    <a:cubicBezTo>
                      <a:pt x="86" y="12"/>
                      <a:pt x="86" y="12"/>
                      <a:pt x="86" y="12"/>
                    </a:cubicBezTo>
                    <a:lnTo>
                      <a:pt x="80" y="15"/>
                    </a:lnTo>
                    <a:close/>
                    <a:moveTo>
                      <a:pt x="96" y="7"/>
                    </a:moveTo>
                    <a:cubicBezTo>
                      <a:pt x="94" y="2"/>
                      <a:pt x="94" y="2"/>
                      <a:pt x="94" y="2"/>
                    </a:cubicBezTo>
                    <a:cubicBezTo>
                      <a:pt x="99" y="0"/>
                      <a:pt x="99" y="0"/>
                      <a:pt x="99" y="0"/>
                    </a:cubicBezTo>
                    <a:cubicBezTo>
                      <a:pt x="102" y="5"/>
                      <a:pt x="102" y="5"/>
                      <a:pt x="102" y="5"/>
                    </a:cubicBezTo>
                    <a:lnTo>
                      <a:pt x="96"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6" name="ïšľiḋé">
                <a:extLst>
                  <a:ext uri="{FF2B5EF4-FFF2-40B4-BE49-F238E27FC236}">
                    <a16:creationId xmlns:a16="http://schemas.microsoft.com/office/drawing/2014/main" xmlns="" id="{A35E6F4A-23B0-46CD-BE9C-66348594A43C}"/>
                  </a:ext>
                </a:extLst>
              </p:cNvPr>
              <p:cNvSpPr/>
              <p:nvPr/>
            </p:nvSpPr>
            <p:spPr bwMode="auto">
              <a:xfrm>
                <a:off x="8558213" y="4303713"/>
                <a:ext cx="84138" cy="85725"/>
              </a:xfrm>
              <a:custGeom>
                <a:avLst/>
                <a:gdLst>
                  <a:gd name="T0" fmla="*/ 37 w 39"/>
                  <a:gd name="T1" fmla="*/ 40 h 40"/>
                  <a:gd name="T2" fmla="*/ 31 w 39"/>
                  <a:gd name="T3" fmla="*/ 37 h 40"/>
                  <a:gd name="T4" fmla="*/ 34 w 39"/>
                  <a:gd name="T5" fmla="*/ 32 h 40"/>
                  <a:gd name="T6" fmla="*/ 39 w 39"/>
                  <a:gd name="T7" fmla="*/ 35 h 40"/>
                  <a:gd name="T8" fmla="*/ 37 w 39"/>
                  <a:gd name="T9" fmla="*/ 40 h 40"/>
                  <a:gd name="T10" fmla="*/ 23 w 39"/>
                  <a:gd name="T11" fmla="*/ 30 h 40"/>
                  <a:gd name="T12" fmla="*/ 17 w 39"/>
                  <a:gd name="T13" fmla="*/ 29 h 40"/>
                  <a:gd name="T14" fmla="*/ 19 w 39"/>
                  <a:gd name="T15" fmla="*/ 24 h 40"/>
                  <a:gd name="T16" fmla="*/ 21 w 39"/>
                  <a:gd name="T17" fmla="*/ 24 h 40"/>
                  <a:gd name="T18" fmla="*/ 24 w 39"/>
                  <a:gd name="T19" fmla="*/ 24 h 40"/>
                  <a:gd name="T20" fmla="*/ 23 w 39"/>
                  <a:gd name="T21" fmla="*/ 30 h 40"/>
                  <a:gd name="T22" fmla="*/ 8 w 39"/>
                  <a:gd name="T23" fmla="*/ 19 h 40"/>
                  <a:gd name="T24" fmla="*/ 6 w 39"/>
                  <a:gd name="T25" fmla="*/ 14 h 40"/>
                  <a:gd name="T26" fmla="*/ 12 w 39"/>
                  <a:gd name="T27" fmla="*/ 11 h 40"/>
                  <a:gd name="T28" fmla="*/ 14 w 39"/>
                  <a:gd name="T29" fmla="*/ 17 h 40"/>
                  <a:gd name="T30" fmla="*/ 8 w 39"/>
                  <a:gd name="T31" fmla="*/ 19 h 40"/>
                  <a:gd name="T32" fmla="*/ 0 w 39"/>
                  <a:gd name="T33" fmla="*/ 5 h 40"/>
                  <a:gd name="T34" fmla="*/ 0 w 39"/>
                  <a:gd name="T35" fmla="*/ 4 h 40"/>
                  <a:gd name="T36" fmla="*/ 4 w 39"/>
                  <a:gd name="T37" fmla="*/ 0 h 40"/>
                  <a:gd name="T38" fmla="*/ 5 w 39"/>
                  <a:gd name="T39" fmla="*/ 1 h 40"/>
                  <a:gd name="T40" fmla="*/ 0 w 39"/>
                  <a:gd name="T41"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40">
                    <a:moveTo>
                      <a:pt x="37" y="40"/>
                    </a:moveTo>
                    <a:cubicBezTo>
                      <a:pt x="34" y="39"/>
                      <a:pt x="32" y="38"/>
                      <a:pt x="31" y="37"/>
                    </a:cubicBezTo>
                    <a:cubicBezTo>
                      <a:pt x="34" y="32"/>
                      <a:pt x="34" y="32"/>
                      <a:pt x="34" y="32"/>
                    </a:cubicBezTo>
                    <a:cubicBezTo>
                      <a:pt x="35" y="33"/>
                      <a:pt x="37" y="34"/>
                      <a:pt x="39" y="35"/>
                    </a:cubicBezTo>
                    <a:lnTo>
                      <a:pt x="37" y="40"/>
                    </a:lnTo>
                    <a:close/>
                    <a:moveTo>
                      <a:pt x="23" y="30"/>
                    </a:moveTo>
                    <a:cubicBezTo>
                      <a:pt x="22" y="30"/>
                      <a:pt x="19" y="30"/>
                      <a:pt x="17" y="29"/>
                    </a:cubicBezTo>
                    <a:cubicBezTo>
                      <a:pt x="19" y="24"/>
                      <a:pt x="19" y="24"/>
                      <a:pt x="19" y="24"/>
                    </a:cubicBezTo>
                    <a:cubicBezTo>
                      <a:pt x="20" y="24"/>
                      <a:pt x="20" y="24"/>
                      <a:pt x="21" y="24"/>
                    </a:cubicBezTo>
                    <a:cubicBezTo>
                      <a:pt x="22" y="24"/>
                      <a:pt x="23" y="24"/>
                      <a:pt x="24" y="24"/>
                    </a:cubicBezTo>
                    <a:lnTo>
                      <a:pt x="23" y="30"/>
                    </a:lnTo>
                    <a:close/>
                    <a:moveTo>
                      <a:pt x="8" y="19"/>
                    </a:moveTo>
                    <a:cubicBezTo>
                      <a:pt x="8" y="17"/>
                      <a:pt x="7" y="16"/>
                      <a:pt x="6" y="14"/>
                    </a:cubicBezTo>
                    <a:cubicBezTo>
                      <a:pt x="12" y="11"/>
                      <a:pt x="12" y="11"/>
                      <a:pt x="12" y="11"/>
                    </a:cubicBezTo>
                    <a:cubicBezTo>
                      <a:pt x="13" y="13"/>
                      <a:pt x="14" y="15"/>
                      <a:pt x="14" y="17"/>
                    </a:cubicBezTo>
                    <a:lnTo>
                      <a:pt x="8" y="19"/>
                    </a:lnTo>
                    <a:close/>
                    <a:moveTo>
                      <a:pt x="0" y="5"/>
                    </a:moveTo>
                    <a:cubicBezTo>
                      <a:pt x="0" y="4"/>
                      <a:pt x="0" y="4"/>
                      <a:pt x="0" y="4"/>
                    </a:cubicBezTo>
                    <a:cubicBezTo>
                      <a:pt x="4" y="0"/>
                      <a:pt x="4" y="0"/>
                      <a:pt x="4" y="0"/>
                    </a:cubicBezTo>
                    <a:cubicBezTo>
                      <a:pt x="5" y="1"/>
                      <a:pt x="5" y="1"/>
                      <a:pt x="5" y="1"/>
                    </a:cubicBezTo>
                    <a:lnTo>
                      <a:pt x="0" y="5"/>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7" name="iṧliḍè">
                <a:extLst>
                  <a:ext uri="{FF2B5EF4-FFF2-40B4-BE49-F238E27FC236}">
                    <a16:creationId xmlns:a16="http://schemas.microsoft.com/office/drawing/2014/main" xmlns="" id="{A96ED8DE-B909-44AF-95FB-40E7D3411521}"/>
                  </a:ext>
                </a:extLst>
              </p:cNvPr>
              <p:cNvSpPr/>
              <p:nvPr/>
            </p:nvSpPr>
            <p:spPr bwMode="auto">
              <a:xfrm>
                <a:off x="7775575" y="3554413"/>
                <a:ext cx="915988" cy="817563"/>
              </a:xfrm>
              <a:custGeom>
                <a:avLst/>
                <a:gdLst>
                  <a:gd name="T0" fmla="*/ 341 w 427"/>
                  <a:gd name="T1" fmla="*/ 372 h 382"/>
                  <a:gd name="T2" fmla="*/ 304 w 427"/>
                  <a:gd name="T3" fmla="*/ 365 h 382"/>
                  <a:gd name="T4" fmla="*/ 319 w 427"/>
                  <a:gd name="T5" fmla="*/ 366 h 382"/>
                  <a:gd name="T6" fmla="*/ 347 w 427"/>
                  <a:gd name="T7" fmla="*/ 358 h 382"/>
                  <a:gd name="T8" fmla="*/ 298 w 427"/>
                  <a:gd name="T9" fmla="*/ 357 h 382"/>
                  <a:gd name="T10" fmla="*/ 261 w 427"/>
                  <a:gd name="T11" fmla="*/ 357 h 382"/>
                  <a:gd name="T12" fmla="*/ 208 w 427"/>
                  <a:gd name="T13" fmla="*/ 354 h 382"/>
                  <a:gd name="T14" fmla="*/ 224 w 427"/>
                  <a:gd name="T15" fmla="*/ 348 h 382"/>
                  <a:gd name="T16" fmla="*/ 252 w 427"/>
                  <a:gd name="T17" fmla="*/ 350 h 382"/>
                  <a:gd name="T18" fmla="*/ 201 w 427"/>
                  <a:gd name="T19" fmla="*/ 348 h 382"/>
                  <a:gd name="T20" fmla="*/ 372 w 427"/>
                  <a:gd name="T21" fmla="*/ 345 h 382"/>
                  <a:gd name="T22" fmla="*/ 372 w 427"/>
                  <a:gd name="T23" fmla="*/ 344 h 382"/>
                  <a:gd name="T24" fmla="*/ 378 w 427"/>
                  <a:gd name="T25" fmla="*/ 327 h 382"/>
                  <a:gd name="T26" fmla="*/ 203 w 427"/>
                  <a:gd name="T27" fmla="*/ 317 h 382"/>
                  <a:gd name="T28" fmla="*/ 197 w 427"/>
                  <a:gd name="T29" fmla="*/ 314 h 382"/>
                  <a:gd name="T30" fmla="*/ 385 w 427"/>
                  <a:gd name="T31" fmla="*/ 313 h 382"/>
                  <a:gd name="T32" fmla="*/ 388 w 427"/>
                  <a:gd name="T33" fmla="*/ 294 h 382"/>
                  <a:gd name="T34" fmla="*/ 176 w 427"/>
                  <a:gd name="T35" fmla="*/ 295 h 382"/>
                  <a:gd name="T36" fmla="*/ 408 w 427"/>
                  <a:gd name="T37" fmla="*/ 282 h 382"/>
                  <a:gd name="T38" fmla="*/ 382 w 427"/>
                  <a:gd name="T39" fmla="*/ 287 h 382"/>
                  <a:gd name="T40" fmla="*/ 166 w 427"/>
                  <a:gd name="T41" fmla="*/ 285 h 382"/>
                  <a:gd name="T42" fmla="*/ 172 w 427"/>
                  <a:gd name="T43" fmla="*/ 271 h 382"/>
                  <a:gd name="T44" fmla="*/ 190 w 427"/>
                  <a:gd name="T45" fmla="*/ 255 h 382"/>
                  <a:gd name="T46" fmla="*/ 216 w 427"/>
                  <a:gd name="T47" fmla="*/ 241 h 382"/>
                  <a:gd name="T48" fmla="*/ 184 w 427"/>
                  <a:gd name="T49" fmla="*/ 233 h 382"/>
                  <a:gd name="T50" fmla="*/ 195 w 427"/>
                  <a:gd name="T51" fmla="*/ 232 h 382"/>
                  <a:gd name="T52" fmla="*/ 229 w 427"/>
                  <a:gd name="T53" fmla="*/ 227 h 382"/>
                  <a:gd name="T54" fmla="*/ 219 w 427"/>
                  <a:gd name="T55" fmla="*/ 216 h 382"/>
                  <a:gd name="T56" fmla="*/ 181 w 427"/>
                  <a:gd name="T57" fmla="*/ 215 h 382"/>
                  <a:gd name="T58" fmla="*/ 167 w 427"/>
                  <a:gd name="T59" fmla="*/ 221 h 382"/>
                  <a:gd name="T60" fmla="*/ 189 w 427"/>
                  <a:gd name="T61" fmla="*/ 203 h 382"/>
                  <a:gd name="T62" fmla="*/ 214 w 427"/>
                  <a:gd name="T63" fmla="*/ 203 h 382"/>
                  <a:gd name="T64" fmla="*/ 200 w 427"/>
                  <a:gd name="T65" fmla="*/ 193 h 382"/>
                  <a:gd name="T66" fmla="*/ 150 w 427"/>
                  <a:gd name="T67" fmla="*/ 189 h 382"/>
                  <a:gd name="T68" fmla="*/ 142 w 427"/>
                  <a:gd name="T69" fmla="*/ 182 h 382"/>
                  <a:gd name="T70" fmla="*/ 127 w 427"/>
                  <a:gd name="T71" fmla="*/ 165 h 382"/>
                  <a:gd name="T72" fmla="*/ 132 w 427"/>
                  <a:gd name="T73" fmla="*/ 158 h 382"/>
                  <a:gd name="T74" fmla="*/ 138 w 427"/>
                  <a:gd name="T75" fmla="*/ 145 h 382"/>
                  <a:gd name="T76" fmla="*/ 113 w 427"/>
                  <a:gd name="T77" fmla="*/ 132 h 382"/>
                  <a:gd name="T78" fmla="*/ 131 w 427"/>
                  <a:gd name="T79" fmla="*/ 136 h 382"/>
                  <a:gd name="T80" fmla="*/ 105 w 427"/>
                  <a:gd name="T81" fmla="*/ 126 h 382"/>
                  <a:gd name="T82" fmla="*/ 77 w 427"/>
                  <a:gd name="T83" fmla="*/ 112 h 382"/>
                  <a:gd name="T84" fmla="*/ 60 w 427"/>
                  <a:gd name="T85" fmla="*/ 104 h 382"/>
                  <a:gd name="T86" fmla="*/ 48 w 427"/>
                  <a:gd name="T87" fmla="*/ 100 h 382"/>
                  <a:gd name="T88" fmla="*/ 25 w 427"/>
                  <a:gd name="T89" fmla="*/ 77 h 382"/>
                  <a:gd name="T90" fmla="*/ 145 w 427"/>
                  <a:gd name="T91" fmla="*/ 73 h 382"/>
                  <a:gd name="T92" fmla="*/ 64 w 427"/>
                  <a:gd name="T93" fmla="*/ 70 h 382"/>
                  <a:gd name="T94" fmla="*/ 13 w 427"/>
                  <a:gd name="T95" fmla="*/ 63 h 382"/>
                  <a:gd name="T96" fmla="*/ 96 w 427"/>
                  <a:gd name="T97" fmla="*/ 71 h 382"/>
                  <a:gd name="T98" fmla="*/ 131 w 427"/>
                  <a:gd name="T99" fmla="*/ 70 h 382"/>
                  <a:gd name="T100" fmla="*/ 150 w 427"/>
                  <a:gd name="T101" fmla="*/ 61 h 382"/>
                  <a:gd name="T102" fmla="*/ 0 w 427"/>
                  <a:gd name="T103" fmla="*/ 55 h 382"/>
                  <a:gd name="T104" fmla="*/ 124 w 427"/>
                  <a:gd name="T105" fmla="*/ 49 h 382"/>
                  <a:gd name="T106" fmla="*/ 56 w 427"/>
                  <a:gd name="T107" fmla="*/ 52 h 382"/>
                  <a:gd name="T108" fmla="*/ 174 w 427"/>
                  <a:gd name="T109" fmla="*/ 40 h 382"/>
                  <a:gd name="T110" fmla="*/ 174 w 427"/>
                  <a:gd name="T111" fmla="*/ 40 h 382"/>
                  <a:gd name="T112" fmla="*/ 44 w 427"/>
                  <a:gd name="T113" fmla="*/ 33 h 382"/>
                  <a:gd name="T114" fmla="*/ 178 w 427"/>
                  <a:gd name="T115" fmla="*/ 31 h 382"/>
                  <a:gd name="T116" fmla="*/ 183 w 427"/>
                  <a:gd name="T117" fmla="*/ 14 h 382"/>
                  <a:gd name="T118" fmla="*/ 217 w 427"/>
                  <a:gd name="T119" fmla="*/ 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7" h="382">
                    <a:moveTo>
                      <a:pt x="332" y="382"/>
                    </a:moveTo>
                    <a:cubicBezTo>
                      <a:pt x="331" y="380"/>
                      <a:pt x="331" y="378"/>
                      <a:pt x="330" y="376"/>
                    </a:cubicBezTo>
                    <a:cubicBezTo>
                      <a:pt x="330" y="375"/>
                      <a:pt x="330" y="375"/>
                      <a:pt x="330" y="375"/>
                    </a:cubicBezTo>
                    <a:cubicBezTo>
                      <a:pt x="336" y="374"/>
                      <a:pt x="336" y="374"/>
                      <a:pt x="336" y="374"/>
                    </a:cubicBezTo>
                    <a:cubicBezTo>
                      <a:pt x="336" y="375"/>
                      <a:pt x="336" y="375"/>
                      <a:pt x="336" y="375"/>
                    </a:cubicBezTo>
                    <a:cubicBezTo>
                      <a:pt x="336" y="376"/>
                      <a:pt x="337" y="378"/>
                      <a:pt x="337" y="379"/>
                    </a:cubicBezTo>
                    <a:lnTo>
                      <a:pt x="332" y="382"/>
                    </a:lnTo>
                    <a:close/>
                    <a:moveTo>
                      <a:pt x="345" y="376"/>
                    </a:moveTo>
                    <a:cubicBezTo>
                      <a:pt x="341" y="372"/>
                      <a:pt x="341" y="372"/>
                      <a:pt x="341" y="372"/>
                    </a:cubicBezTo>
                    <a:cubicBezTo>
                      <a:pt x="342" y="371"/>
                      <a:pt x="344" y="369"/>
                      <a:pt x="345" y="369"/>
                    </a:cubicBezTo>
                    <a:cubicBezTo>
                      <a:pt x="346" y="368"/>
                      <a:pt x="346" y="368"/>
                      <a:pt x="347" y="368"/>
                    </a:cubicBezTo>
                    <a:cubicBezTo>
                      <a:pt x="348" y="374"/>
                      <a:pt x="348" y="374"/>
                      <a:pt x="348" y="374"/>
                    </a:cubicBezTo>
                    <a:cubicBezTo>
                      <a:pt x="348" y="374"/>
                      <a:pt x="348" y="374"/>
                      <a:pt x="348" y="374"/>
                    </a:cubicBezTo>
                    <a:cubicBezTo>
                      <a:pt x="347" y="374"/>
                      <a:pt x="346" y="375"/>
                      <a:pt x="345" y="376"/>
                    </a:cubicBezTo>
                    <a:close/>
                    <a:moveTo>
                      <a:pt x="308" y="372"/>
                    </a:moveTo>
                    <a:cubicBezTo>
                      <a:pt x="306" y="372"/>
                      <a:pt x="305" y="372"/>
                      <a:pt x="304" y="372"/>
                    </a:cubicBezTo>
                    <a:cubicBezTo>
                      <a:pt x="303" y="371"/>
                      <a:pt x="302" y="371"/>
                      <a:pt x="301" y="370"/>
                    </a:cubicBezTo>
                    <a:cubicBezTo>
                      <a:pt x="304" y="365"/>
                      <a:pt x="304" y="365"/>
                      <a:pt x="304" y="365"/>
                    </a:cubicBezTo>
                    <a:cubicBezTo>
                      <a:pt x="305" y="366"/>
                      <a:pt x="305" y="366"/>
                      <a:pt x="306" y="366"/>
                    </a:cubicBezTo>
                    <a:cubicBezTo>
                      <a:pt x="307" y="366"/>
                      <a:pt x="307" y="366"/>
                      <a:pt x="308" y="367"/>
                    </a:cubicBezTo>
                    <a:lnTo>
                      <a:pt x="308" y="372"/>
                    </a:lnTo>
                    <a:close/>
                    <a:moveTo>
                      <a:pt x="324" y="372"/>
                    </a:moveTo>
                    <a:cubicBezTo>
                      <a:pt x="324" y="371"/>
                      <a:pt x="324" y="371"/>
                      <a:pt x="324" y="371"/>
                    </a:cubicBezTo>
                    <a:cubicBezTo>
                      <a:pt x="323" y="371"/>
                      <a:pt x="323" y="371"/>
                      <a:pt x="322" y="371"/>
                    </a:cubicBezTo>
                    <a:cubicBezTo>
                      <a:pt x="322" y="371"/>
                      <a:pt x="322" y="371"/>
                      <a:pt x="321" y="371"/>
                    </a:cubicBezTo>
                    <a:cubicBezTo>
                      <a:pt x="320" y="371"/>
                      <a:pt x="320" y="371"/>
                      <a:pt x="320" y="371"/>
                    </a:cubicBezTo>
                    <a:cubicBezTo>
                      <a:pt x="319" y="366"/>
                      <a:pt x="319" y="366"/>
                      <a:pt x="319" y="366"/>
                    </a:cubicBezTo>
                    <a:cubicBezTo>
                      <a:pt x="320" y="366"/>
                      <a:pt x="320" y="366"/>
                      <a:pt x="320" y="366"/>
                    </a:cubicBezTo>
                    <a:cubicBezTo>
                      <a:pt x="321" y="365"/>
                      <a:pt x="322" y="365"/>
                      <a:pt x="322" y="365"/>
                    </a:cubicBezTo>
                    <a:cubicBezTo>
                      <a:pt x="323" y="365"/>
                      <a:pt x="324" y="365"/>
                      <a:pt x="326" y="366"/>
                    </a:cubicBezTo>
                    <a:cubicBezTo>
                      <a:pt x="326" y="366"/>
                      <a:pt x="326" y="366"/>
                      <a:pt x="326" y="366"/>
                    </a:cubicBezTo>
                    <a:lnTo>
                      <a:pt x="324" y="372"/>
                    </a:lnTo>
                    <a:close/>
                    <a:moveTo>
                      <a:pt x="350" y="366"/>
                    </a:moveTo>
                    <a:cubicBezTo>
                      <a:pt x="350" y="365"/>
                      <a:pt x="349" y="365"/>
                      <a:pt x="349" y="365"/>
                    </a:cubicBezTo>
                    <a:cubicBezTo>
                      <a:pt x="348" y="364"/>
                      <a:pt x="347" y="362"/>
                      <a:pt x="347" y="360"/>
                    </a:cubicBezTo>
                    <a:cubicBezTo>
                      <a:pt x="347" y="359"/>
                      <a:pt x="347" y="358"/>
                      <a:pt x="347" y="358"/>
                    </a:cubicBezTo>
                    <a:cubicBezTo>
                      <a:pt x="352" y="360"/>
                      <a:pt x="352" y="360"/>
                      <a:pt x="352" y="360"/>
                    </a:cubicBezTo>
                    <a:cubicBezTo>
                      <a:pt x="352" y="360"/>
                      <a:pt x="352" y="360"/>
                      <a:pt x="352" y="360"/>
                    </a:cubicBezTo>
                    <a:cubicBezTo>
                      <a:pt x="353" y="360"/>
                      <a:pt x="353" y="361"/>
                      <a:pt x="354" y="361"/>
                    </a:cubicBezTo>
                    <a:cubicBezTo>
                      <a:pt x="354" y="361"/>
                      <a:pt x="354" y="362"/>
                      <a:pt x="354" y="362"/>
                    </a:cubicBezTo>
                    <a:lnTo>
                      <a:pt x="350" y="366"/>
                    </a:lnTo>
                    <a:close/>
                    <a:moveTo>
                      <a:pt x="293" y="360"/>
                    </a:moveTo>
                    <a:cubicBezTo>
                      <a:pt x="292" y="358"/>
                      <a:pt x="291" y="356"/>
                      <a:pt x="290" y="355"/>
                    </a:cubicBezTo>
                    <a:cubicBezTo>
                      <a:pt x="295" y="352"/>
                      <a:pt x="295" y="352"/>
                      <a:pt x="295" y="352"/>
                    </a:cubicBezTo>
                    <a:cubicBezTo>
                      <a:pt x="296" y="353"/>
                      <a:pt x="297" y="355"/>
                      <a:pt x="298" y="357"/>
                    </a:cubicBezTo>
                    <a:lnTo>
                      <a:pt x="293" y="360"/>
                    </a:lnTo>
                    <a:close/>
                    <a:moveTo>
                      <a:pt x="361" y="358"/>
                    </a:moveTo>
                    <a:cubicBezTo>
                      <a:pt x="360" y="352"/>
                      <a:pt x="360" y="352"/>
                      <a:pt x="360" y="352"/>
                    </a:cubicBezTo>
                    <a:cubicBezTo>
                      <a:pt x="362" y="352"/>
                      <a:pt x="363" y="352"/>
                      <a:pt x="364" y="351"/>
                    </a:cubicBezTo>
                    <a:cubicBezTo>
                      <a:pt x="364" y="351"/>
                      <a:pt x="364" y="351"/>
                      <a:pt x="364" y="351"/>
                    </a:cubicBezTo>
                    <a:cubicBezTo>
                      <a:pt x="368" y="356"/>
                      <a:pt x="368" y="356"/>
                      <a:pt x="368" y="356"/>
                    </a:cubicBezTo>
                    <a:cubicBezTo>
                      <a:pt x="367" y="356"/>
                      <a:pt x="367" y="356"/>
                      <a:pt x="367" y="356"/>
                    </a:cubicBezTo>
                    <a:cubicBezTo>
                      <a:pt x="365" y="357"/>
                      <a:pt x="363" y="358"/>
                      <a:pt x="361" y="358"/>
                    </a:cubicBezTo>
                    <a:close/>
                    <a:moveTo>
                      <a:pt x="261" y="357"/>
                    </a:moveTo>
                    <a:cubicBezTo>
                      <a:pt x="261" y="351"/>
                      <a:pt x="261" y="351"/>
                      <a:pt x="261" y="351"/>
                    </a:cubicBezTo>
                    <a:cubicBezTo>
                      <a:pt x="263" y="351"/>
                      <a:pt x="265" y="351"/>
                      <a:pt x="267" y="351"/>
                    </a:cubicBezTo>
                    <a:cubicBezTo>
                      <a:pt x="267" y="357"/>
                      <a:pt x="267" y="357"/>
                      <a:pt x="267" y="357"/>
                    </a:cubicBezTo>
                    <a:cubicBezTo>
                      <a:pt x="265" y="357"/>
                      <a:pt x="263" y="357"/>
                      <a:pt x="261" y="357"/>
                    </a:cubicBezTo>
                    <a:close/>
                    <a:moveTo>
                      <a:pt x="208" y="354"/>
                    </a:moveTo>
                    <a:cubicBezTo>
                      <a:pt x="208" y="348"/>
                      <a:pt x="208" y="348"/>
                      <a:pt x="208" y="348"/>
                    </a:cubicBezTo>
                    <a:cubicBezTo>
                      <a:pt x="210" y="348"/>
                      <a:pt x="212" y="348"/>
                      <a:pt x="214" y="348"/>
                    </a:cubicBezTo>
                    <a:cubicBezTo>
                      <a:pt x="214" y="354"/>
                      <a:pt x="214" y="354"/>
                      <a:pt x="214" y="354"/>
                    </a:cubicBezTo>
                    <a:cubicBezTo>
                      <a:pt x="212" y="354"/>
                      <a:pt x="210" y="354"/>
                      <a:pt x="208" y="354"/>
                    </a:cubicBezTo>
                    <a:close/>
                    <a:moveTo>
                      <a:pt x="279" y="354"/>
                    </a:moveTo>
                    <a:cubicBezTo>
                      <a:pt x="277" y="349"/>
                      <a:pt x="277" y="349"/>
                      <a:pt x="277" y="349"/>
                    </a:cubicBezTo>
                    <a:cubicBezTo>
                      <a:pt x="277" y="348"/>
                      <a:pt x="278" y="348"/>
                      <a:pt x="279" y="348"/>
                    </a:cubicBezTo>
                    <a:cubicBezTo>
                      <a:pt x="280" y="347"/>
                      <a:pt x="282" y="347"/>
                      <a:pt x="283" y="347"/>
                    </a:cubicBezTo>
                    <a:cubicBezTo>
                      <a:pt x="284" y="352"/>
                      <a:pt x="284" y="352"/>
                      <a:pt x="284" y="352"/>
                    </a:cubicBezTo>
                    <a:cubicBezTo>
                      <a:pt x="283" y="353"/>
                      <a:pt x="282" y="353"/>
                      <a:pt x="280" y="353"/>
                    </a:cubicBezTo>
                    <a:cubicBezTo>
                      <a:pt x="280" y="354"/>
                      <a:pt x="280" y="354"/>
                      <a:pt x="279" y="354"/>
                    </a:cubicBezTo>
                    <a:close/>
                    <a:moveTo>
                      <a:pt x="226" y="354"/>
                    </a:moveTo>
                    <a:cubicBezTo>
                      <a:pt x="224" y="348"/>
                      <a:pt x="224" y="348"/>
                      <a:pt x="224" y="348"/>
                    </a:cubicBezTo>
                    <a:cubicBezTo>
                      <a:pt x="225" y="348"/>
                      <a:pt x="227" y="347"/>
                      <a:pt x="228" y="345"/>
                    </a:cubicBezTo>
                    <a:cubicBezTo>
                      <a:pt x="232" y="350"/>
                      <a:pt x="232" y="350"/>
                      <a:pt x="232" y="350"/>
                    </a:cubicBezTo>
                    <a:cubicBezTo>
                      <a:pt x="230" y="351"/>
                      <a:pt x="228" y="353"/>
                      <a:pt x="226" y="354"/>
                    </a:cubicBezTo>
                    <a:close/>
                    <a:moveTo>
                      <a:pt x="247" y="353"/>
                    </a:moveTo>
                    <a:cubicBezTo>
                      <a:pt x="247" y="352"/>
                      <a:pt x="246" y="350"/>
                      <a:pt x="246" y="348"/>
                    </a:cubicBezTo>
                    <a:cubicBezTo>
                      <a:pt x="246" y="348"/>
                      <a:pt x="246" y="347"/>
                      <a:pt x="246" y="346"/>
                    </a:cubicBezTo>
                    <a:cubicBezTo>
                      <a:pt x="252" y="347"/>
                      <a:pt x="252" y="347"/>
                      <a:pt x="252" y="347"/>
                    </a:cubicBezTo>
                    <a:cubicBezTo>
                      <a:pt x="252" y="347"/>
                      <a:pt x="252" y="348"/>
                      <a:pt x="252" y="348"/>
                    </a:cubicBezTo>
                    <a:cubicBezTo>
                      <a:pt x="252" y="349"/>
                      <a:pt x="252" y="350"/>
                      <a:pt x="252" y="350"/>
                    </a:cubicBezTo>
                    <a:lnTo>
                      <a:pt x="247" y="353"/>
                    </a:lnTo>
                    <a:close/>
                    <a:moveTo>
                      <a:pt x="195" y="349"/>
                    </a:moveTo>
                    <a:cubicBezTo>
                      <a:pt x="195" y="348"/>
                      <a:pt x="195" y="348"/>
                      <a:pt x="194" y="347"/>
                    </a:cubicBezTo>
                    <a:cubicBezTo>
                      <a:pt x="194" y="346"/>
                      <a:pt x="194" y="345"/>
                      <a:pt x="194" y="344"/>
                    </a:cubicBezTo>
                    <a:cubicBezTo>
                      <a:pt x="194" y="343"/>
                      <a:pt x="194" y="343"/>
                      <a:pt x="194" y="342"/>
                    </a:cubicBezTo>
                    <a:cubicBezTo>
                      <a:pt x="200" y="344"/>
                      <a:pt x="200" y="344"/>
                      <a:pt x="200" y="344"/>
                    </a:cubicBezTo>
                    <a:cubicBezTo>
                      <a:pt x="200" y="344"/>
                      <a:pt x="200" y="344"/>
                      <a:pt x="200" y="344"/>
                    </a:cubicBezTo>
                    <a:cubicBezTo>
                      <a:pt x="200" y="344"/>
                      <a:pt x="200" y="344"/>
                      <a:pt x="200" y="345"/>
                    </a:cubicBezTo>
                    <a:cubicBezTo>
                      <a:pt x="200" y="346"/>
                      <a:pt x="201" y="347"/>
                      <a:pt x="201" y="348"/>
                    </a:cubicBezTo>
                    <a:lnTo>
                      <a:pt x="195" y="349"/>
                    </a:lnTo>
                    <a:close/>
                    <a:moveTo>
                      <a:pt x="241" y="348"/>
                    </a:moveTo>
                    <a:cubicBezTo>
                      <a:pt x="240" y="342"/>
                      <a:pt x="240" y="342"/>
                      <a:pt x="240" y="342"/>
                    </a:cubicBezTo>
                    <a:cubicBezTo>
                      <a:pt x="241" y="342"/>
                      <a:pt x="242" y="342"/>
                      <a:pt x="242" y="342"/>
                    </a:cubicBezTo>
                    <a:cubicBezTo>
                      <a:pt x="242" y="341"/>
                      <a:pt x="243" y="341"/>
                      <a:pt x="244" y="340"/>
                    </a:cubicBezTo>
                    <a:cubicBezTo>
                      <a:pt x="247" y="345"/>
                      <a:pt x="247" y="345"/>
                      <a:pt x="247" y="345"/>
                    </a:cubicBezTo>
                    <a:cubicBezTo>
                      <a:pt x="247" y="345"/>
                      <a:pt x="247" y="345"/>
                      <a:pt x="246" y="345"/>
                    </a:cubicBezTo>
                    <a:cubicBezTo>
                      <a:pt x="245" y="347"/>
                      <a:pt x="244" y="348"/>
                      <a:pt x="241" y="348"/>
                    </a:cubicBezTo>
                    <a:close/>
                    <a:moveTo>
                      <a:pt x="372" y="345"/>
                    </a:moveTo>
                    <a:cubicBezTo>
                      <a:pt x="370" y="343"/>
                      <a:pt x="370" y="343"/>
                      <a:pt x="370" y="343"/>
                    </a:cubicBezTo>
                    <a:cubicBezTo>
                      <a:pt x="367" y="341"/>
                      <a:pt x="367" y="341"/>
                      <a:pt x="367" y="341"/>
                    </a:cubicBezTo>
                    <a:cubicBezTo>
                      <a:pt x="367" y="341"/>
                      <a:pt x="367" y="341"/>
                      <a:pt x="367" y="341"/>
                    </a:cubicBezTo>
                    <a:cubicBezTo>
                      <a:pt x="367" y="341"/>
                      <a:pt x="367" y="341"/>
                      <a:pt x="367" y="341"/>
                    </a:cubicBezTo>
                    <a:cubicBezTo>
                      <a:pt x="368" y="339"/>
                      <a:pt x="369" y="338"/>
                      <a:pt x="370" y="337"/>
                    </a:cubicBezTo>
                    <a:cubicBezTo>
                      <a:pt x="370" y="337"/>
                      <a:pt x="371" y="336"/>
                      <a:pt x="371" y="336"/>
                    </a:cubicBezTo>
                    <a:cubicBezTo>
                      <a:pt x="375" y="340"/>
                      <a:pt x="375" y="340"/>
                      <a:pt x="375" y="340"/>
                    </a:cubicBezTo>
                    <a:cubicBezTo>
                      <a:pt x="375" y="340"/>
                      <a:pt x="375" y="341"/>
                      <a:pt x="375" y="341"/>
                    </a:cubicBezTo>
                    <a:cubicBezTo>
                      <a:pt x="374" y="342"/>
                      <a:pt x="373" y="343"/>
                      <a:pt x="372" y="344"/>
                    </a:cubicBezTo>
                    <a:lnTo>
                      <a:pt x="372" y="345"/>
                    </a:lnTo>
                    <a:close/>
                    <a:moveTo>
                      <a:pt x="209" y="338"/>
                    </a:moveTo>
                    <a:cubicBezTo>
                      <a:pt x="204" y="335"/>
                      <a:pt x="204" y="335"/>
                      <a:pt x="204" y="335"/>
                    </a:cubicBezTo>
                    <a:cubicBezTo>
                      <a:pt x="204" y="335"/>
                      <a:pt x="204" y="335"/>
                      <a:pt x="204" y="334"/>
                    </a:cubicBezTo>
                    <a:cubicBezTo>
                      <a:pt x="204" y="334"/>
                      <a:pt x="204" y="333"/>
                      <a:pt x="204" y="332"/>
                    </a:cubicBezTo>
                    <a:cubicBezTo>
                      <a:pt x="210" y="330"/>
                      <a:pt x="210" y="330"/>
                      <a:pt x="210" y="330"/>
                    </a:cubicBezTo>
                    <a:cubicBezTo>
                      <a:pt x="210" y="332"/>
                      <a:pt x="210" y="333"/>
                      <a:pt x="210" y="334"/>
                    </a:cubicBezTo>
                    <a:cubicBezTo>
                      <a:pt x="210" y="336"/>
                      <a:pt x="210" y="337"/>
                      <a:pt x="209" y="338"/>
                    </a:cubicBezTo>
                    <a:close/>
                    <a:moveTo>
                      <a:pt x="378" y="327"/>
                    </a:moveTo>
                    <a:cubicBezTo>
                      <a:pt x="373" y="326"/>
                      <a:pt x="373" y="326"/>
                      <a:pt x="373" y="326"/>
                    </a:cubicBezTo>
                    <a:cubicBezTo>
                      <a:pt x="373" y="326"/>
                      <a:pt x="373" y="325"/>
                      <a:pt x="373" y="323"/>
                    </a:cubicBezTo>
                    <a:cubicBezTo>
                      <a:pt x="373" y="322"/>
                      <a:pt x="373" y="321"/>
                      <a:pt x="373" y="320"/>
                    </a:cubicBezTo>
                    <a:cubicBezTo>
                      <a:pt x="379" y="322"/>
                      <a:pt x="379" y="322"/>
                      <a:pt x="379" y="322"/>
                    </a:cubicBezTo>
                    <a:cubicBezTo>
                      <a:pt x="379" y="322"/>
                      <a:pt x="379" y="323"/>
                      <a:pt x="379" y="323"/>
                    </a:cubicBezTo>
                    <a:cubicBezTo>
                      <a:pt x="379" y="325"/>
                      <a:pt x="379" y="326"/>
                      <a:pt x="378" y="327"/>
                    </a:cubicBezTo>
                    <a:close/>
                    <a:moveTo>
                      <a:pt x="209" y="320"/>
                    </a:moveTo>
                    <a:cubicBezTo>
                      <a:pt x="203" y="319"/>
                      <a:pt x="203" y="319"/>
                      <a:pt x="203" y="319"/>
                    </a:cubicBezTo>
                    <a:cubicBezTo>
                      <a:pt x="203" y="318"/>
                      <a:pt x="203" y="317"/>
                      <a:pt x="203" y="317"/>
                    </a:cubicBezTo>
                    <a:cubicBezTo>
                      <a:pt x="203" y="317"/>
                      <a:pt x="204" y="318"/>
                      <a:pt x="204" y="318"/>
                    </a:cubicBezTo>
                    <a:cubicBezTo>
                      <a:pt x="204" y="312"/>
                      <a:pt x="204" y="312"/>
                      <a:pt x="204" y="312"/>
                    </a:cubicBezTo>
                    <a:cubicBezTo>
                      <a:pt x="207" y="312"/>
                      <a:pt x="209" y="314"/>
                      <a:pt x="209" y="317"/>
                    </a:cubicBezTo>
                    <a:cubicBezTo>
                      <a:pt x="209" y="317"/>
                      <a:pt x="209" y="318"/>
                      <a:pt x="209" y="320"/>
                    </a:cubicBezTo>
                    <a:close/>
                    <a:moveTo>
                      <a:pt x="193" y="318"/>
                    </a:moveTo>
                    <a:cubicBezTo>
                      <a:pt x="190" y="314"/>
                      <a:pt x="190" y="314"/>
                      <a:pt x="190" y="314"/>
                    </a:cubicBezTo>
                    <a:cubicBezTo>
                      <a:pt x="190" y="313"/>
                      <a:pt x="190" y="313"/>
                      <a:pt x="191" y="312"/>
                    </a:cubicBezTo>
                    <a:cubicBezTo>
                      <a:pt x="192" y="311"/>
                      <a:pt x="193" y="310"/>
                      <a:pt x="194" y="310"/>
                    </a:cubicBezTo>
                    <a:cubicBezTo>
                      <a:pt x="197" y="314"/>
                      <a:pt x="197" y="314"/>
                      <a:pt x="197" y="314"/>
                    </a:cubicBezTo>
                    <a:cubicBezTo>
                      <a:pt x="197" y="315"/>
                      <a:pt x="196" y="316"/>
                      <a:pt x="195" y="316"/>
                    </a:cubicBezTo>
                    <a:cubicBezTo>
                      <a:pt x="194" y="317"/>
                      <a:pt x="194" y="318"/>
                      <a:pt x="193" y="318"/>
                    </a:cubicBezTo>
                    <a:close/>
                    <a:moveTo>
                      <a:pt x="385" y="313"/>
                    </a:moveTo>
                    <a:cubicBezTo>
                      <a:pt x="380" y="309"/>
                      <a:pt x="380" y="309"/>
                      <a:pt x="380" y="309"/>
                    </a:cubicBezTo>
                    <a:cubicBezTo>
                      <a:pt x="381" y="308"/>
                      <a:pt x="382" y="307"/>
                      <a:pt x="383" y="306"/>
                    </a:cubicBezTo>
                    <a:cubicBezTo>
                      <a:pt x="383" y="306"/>
                      <a:pt x="383" y="305"/>
                      <a:pt x="384" y="305"/>
                    </a:cubicBezTo>
                    <a:cubicBezTo>
                      <a:pt x="388" y="309"/>
                      <a:pt x="388" y="309"/>
                      <a:pt x="388" y="309"/>
                    </a:cubicBezTo>
                    <a:cubicBezTo>
                      <a:pt x="388" y="309"/>
                      <a:pt x="388" y="309"/>
                      <a:pt x="388" y="310"/>
                    </a:cubicBezTo>
                    <a:cubicBezTo>
                      <a:pt x="387" y="311"/>
                      <a:pt x="386" y="312"/>
                      <a:pt x="385" y="313"/>
                    </a:cubicBezTo>
                    <a:close/>
                    <a:moveTo>
                      <a:pt x="186" y="308"/>
                    </a:moveTo>
                    <a:cubicBezTo>
                      <a:pt x="186" y="308"/>
                      <a:pt x="186" y="307"/>
                      <a:pt x="183" y="305"/>
                    </a:cubicBezTo>
                    <a:cubicBezTo>
                      <a:pt x="186" y="300"/>
                      <a:pt x="186" y="300"/>
                      <a:pt x="186" y="300"/>
                    </a:cubicBezTo>
                    <a:cubicBezTo>
                      <a:pt x="189" y="302"/>
                      <a:pt x="191" y="304"/>
                      <a:pt x="192" y="306"/>
                    </a:cubicBezTo>
                    <a:lnTo>
                      <a:pt x="186" y="308"/>
                    </a:lnTo>
                    <a:close/>
                    <a:moveTo>
                      <a:pt x="390" y="301"/>
                    </a:moveTo>
                    <a:cubicBezTo>
                      <a:pt x="389" y="301"/>
                      <a:pt x="388" y="301"/>
                      <a:pt x="387" y="300"/>
                    </a:cubicBezTo>
                    <a:cubicBezTo>
                      <a:pt x="387" y="300"/>
                      <a:pt x="386" y="299"/>
                      <a:pt x="385" y="299"/>
                    </a:cubicBezTo>
                    <a:cubicBezTo>
                      <a:pt x="388" y="294"/>
                      <a:pt x="388" y="294"/>
                      <a:pt x="388" y="294"/>
                    </a:cubicBezTo>
                    <a:cubicBezTo>
                      <a:pt x="388" y="294"/>
                      <a:pt x="389" y="295"/>
                      <a:pt x="390" y="295"/>
                    </a:cubicBezTo>
                    <a:cubicBezTo>
                      <a:pt x="391" y="295"/>
                      <a:pt x="392" y="296"/>
                      <a:pt x="393" y="296"/>
                    </a:cubicBezTo>
                    <a:lnTo>
                      <a:pt x="390" y="301"/>
                    </a:lnTo>
                    <a:close/>
                    <a:moveTo>
                      <a:pt x="173" y="300"/>
                    </a:moveTo>
                    <a:cubicBezTo>
                      <a:pt x="172" y="299"/>
                      <a:pt x="172" y="299"/>
                      <a:pt x="172" y="299"/>
                    </a:cubicBezTo>
                    <a:cubicBezTo>
                      <a:pt x="170" y="298"/>
                      <a:pt x="169" y="298"/>
                      <a:pt x="168" y="297"/>
                    </a:cubicBezTo>
                    <a:cubicBezTo>
                      <a:pt x="171" y="292"/>
                      <a:pt x="171" y="292"/>
                      <a:pt x="171" y="292"/>
                    </a:cubicBezTo>
                    <a:cubicBezTo>
                      <a:pt x="172" y="293"/>
                      <a:pt x="173" y="293"/>
                      <a:pt x="174" y="294"/>
                    </a:cubicBezTo>
                    <a:cubicBezTo>
                      <a:pt x="176" y="295"/>
                      <a:pt x="176" y="295"/>
                      <a:pt x="176" y="295"/>
                    </a:cubicBezTo>
                    <a:lnTo>
                      <a:pt x="173" y="300"/>
                    </a:lnTo>
                    <a:close/>
                    <a:moveTo>
                      <a:pt x="425" y="297"/>
                    </a:moveTo>
                    <a:cubicBezTo>
                      <a:pt x="423" y="296"/>
                      <a:pt x="422" y="296"/>
                      <a:pt x="421" y="296"/>
                    </a:cubicBezTo>
                    <a:cubicBezTo>
                      <a:pt x="424" y="290"/>
                      <a:pt x="424" y="290"/>
                      <a:pt x="424" y="290"/>
                    </a:cubicBezTo>
                    <a:cubicBezTo>
                      <a:pt x="425" y="291"/>
                      <a:pt x="426" y="291"/>
                      <a:pt x="427" y="292"/>
                    </a:cubicBezTo>
                    <a:lnTo>
                      <a:pt x="425" y="297"/>
                    </a:lnTo>
                    <a:close/>
                    <a:moveTo>
                      <a:pt x="411" y="290"/>
                    </a:moveTo>
                    <a:cubicBezTo>
                      <a:pt x="409" y="289"/>
                      <a:pt x="407" y="288"/>
                      <a:pt x="405" y="287"/>
                    </a:cubicBezTo>
                    <a:cubicBezTo>
                      <a:pt x="408" y="282"/>
                      <a:pt x="408" y="282"/>
                      <a:pt x="408" y="282"/>
                    </a:cubicBezTo>
                    <a:cubicBezTo>
                      <a:pt x="410" y="283"/>
                      <a:pt x="411" y="284"/>
                      <a:pt x="413" y="285"/>
                    </a:cubicBezTo>
                    <a:lnTo>
                      <a:pt x="411" y="290"/>
                    </a:lnTo>
                    <a:close/>
                    <a:moveTo>
                      <a:pt x="374" y="290"/>
                    </a:moveTo>
                    <a:cubicBezTo>
                      <a:pt x="374" y="289"/>
                      <a:pt x="374" y="289"/>
                      <a:pt x="374" y="289"/>
                    </a:cubicBezTo>
                    <a:cubicBezTo>
                      <a:pt x="374" y="287"/>
                      <a:pt x="376" y="285"/>
                      <a:pt x="377" y="285"/>
                    </a:cubicBezTo>
                    <a:cubicBezTo>
                      <a:pt x="377" y="285"/>
                      <a:pt x="377" y="284"/>
                      <a:pt x="377" y="284"/>
                    </a:cubicBezTo>
                    <a:cubicBezTo>
                      <a:pt x="377" y="284"/>
                      <a:pt x="378" y="283"/>
                      <a:pt x="379" y="282"/>
                    </a:cubicBezTo>
                    <a:cubicBezTo>
                      <a:pt x="383" y="287"/>
                      <a:pt x="383" y="287"/>
                      <a:pt x="383" y="287"/>
                    </a:cubicBezTo>
                    <a:cubicBezTo>
                      <a:pt x="382" y="287"/>
                      <a:pt x="382" y="287"/>
                      <a:pt x="382" y="287"/>
                    </a:cubicBezTo>
                    <a:cubicBezTo>
                      <a:pt x="382" y="288"/>
                      <a:pt x="381" y="289"/>
                      <a:pt x="380" y="289"/>
                    </a:cubicBezTo>
                    <a:cubicBezTo>
                      <a:pt x="380" y="289"/>
                      <a:pt x="380" y="289"/>
                      <a:pt x="380" y="289"/>
                    </a:cubicBezTo>
                    <a:cubicBezTo>
                      <a:pt x="380" y="289"/>
                      <a:pt x="380" y="289"/>
                      <a:pt x="380" y="289"/>
                    </a:cubicBezTo>
                    <a:lnTo>
                      <a:pt x="374" y="290"/>
                    </a:lnTo>
                    <a:close/>
                    <a:moveTo>
                      <a:pt x="160" y="286"/>
                    </a:moveTo>
                    <a:cubicBezTo>
                      <a:pt x="160" y="285"/>
                      <a:pt x="160" y="285"/>
                      <a:pt x="160" y="285"/>
                    </a:cubicBezTo>
                    <a:cubicBezTo>
                      <a:pt x="160" y="282"/>
                      <a:pt x="161" y="280"/>
                      <a:pt x="162" y="278"/>
                    </a:cubicBezTo>
                    <a:cubicBezTo>
                      <a:pt x="167" y="282"/>
                      <a:pt x="167" y="282"/>
                      <a:pt x="167" y="282"/>
                    </a:cubicBezTo>
                    <a:cubicBezTo>
                      <a:pt x="166" y="283"/>
                      <a:pt x="166" y="284"/>
                      <a:pt x="166" y="285"/>
                    </a:cubicBezTo>
                    <a:cubicBezTo>
                      <a:pt x="166" y="285"/>
                      <a:pt x="166" y="285"/>
                      <a:pt x="166" y="285"/>
                    </a:cubicBezTo>
                    <a:lnTo>
                      <a:pt x="160" y="286"/>
                    </a:lnTo>
                    <a:close/>
                    <a:moveTo>
                      <a:pt x="392" y="282"/>
                    </a:moveTo>
                    <a:cubicBezTo>
                      <a:pt x="390" y="276"/>
                      <a:pt x="390" y="276"/>
                      <a:pt x="390" y="276"/>
                    </a:cubicBezTo>
                    <a:cubicBezTo>
                      <a:pt x="393" y="275"/>
                      <a:pt x="395" y="275"/>
                      <a:pt x="398" y="276"/>
                    </a:cubicBezTo>
                    <a:cubicBezTo>
                      <a:pt x="396" y="282"/>
                      <a:pt x="396" y="282"/>
                      <a:pt x="396" y="282"/>
                    </a:cubicBezTo>
                    <a:cubicBezTo>
                      <a:pt x="394" y="281"/>
                      <a:pt x="394" y="281"/>
                      <a:pt x="392" y="282"/>
                    </a:cubicBezTo>
                    <a:close/>
                    <a:moveTo>
                      <a:pt x="176" y="275"/>
                    </a:moveTo>
                    <a:cubicBezTo>
                      <a:pt x="172" y="271"/>
                      <a:pt x="172" y="271"/>
                      <a:pt x="172" y="271"/>
                    </a:cubicBezTo>
                    <a:cubicBezTo>
                      <a:pt x="172" y="270"/>
                      <a:pt x="173" y="269"/>
                      <a:pt x="174" y="268"/>
                    </a:cubicBezTo>
                    <a:cubicBezTo>
                      <a:pt x="176" y="267"/>
                      <a:pt x="176" y="267"/>
                      <a:pt x="176" y="267"/>
                    </a:cubicBezTo>
                    <a:cubicBezTo>
                      <a:pt x="180" y="271"/>
                      <a:pt x="180" y="271"/>
                      <a:pt x="180" y="271"/>
                    </a:cubicBezTo>
                    <a:cubicBezTo>
                      <a:pt x="178" y="272"/>
                      <a:pt x="178" y="272"/>
                      <a:pt x="178" y="272"/>
                    </a:cubicBezTo>
                    <a:cubicBezTo>
                      <a:pt x="177" y="273"/>
                      <a:pt x="176" y="274"/>
                      <a:pt x="176" y="275"/>
                    </a:cubicBezTo>
                    <a:close/>
                    <a:moveTo>
                      <a:pt x="188" y="261"/>
                    </a:moveTo>
                    <a:cubicBezTo>
                      <a:pt x="183" y="259"/>
                      <a:pt x="183" y="259"/>
                      <a:pt x="183" y="259"/>
                    </a:cubicBezTo>
                    <a:cubicBezTo>
                      <a:pt x="183" y="258"/>
                      <a:pt x="184" y="256"/>
                      <a:pt x="184" y="254"/>
                    </a:cubicBezTo>
                    <a:cubicBezTo>
                      <a:pt x="190" y="255"/>
                      <a:pt x="190" y="255"/>
                      <a:pt x="190" y="255"/>
                    </a:cubicBezTo>
                    <a:cubicBezTo>
                      <a:pt x="189" y="257"/>
                      <a:pt x="189" y="260"/>
                      <a:pt x="188" y="261"/>
                    </a:cubicBezTo>
                    <a:close/>
                    <a:moveTo>
                      <a:pt x="183" y="245"/>
                    </a:moveTo>
                    <a:cubicBezTo>
                      <a:pt x="182" y="244"/>
                      <a:pt x="182" y="244"/>
                      <a:pt x="181" y="243"/>
                    </a:cubicBezTo>
                    <a:cubicBezTo>
                      <a:pt x="180" y="243"/>
                      <a:pt x="179" y="243"/>
                      <a:pt x="179" y="242"/>
                    </a:cubicBezTo>
                    <a:cubicBezTo>
                      <a:pt x="182" y="238"/>
                      <a:pt x="182" y="238"/>
                      <a:pt x="182" y="238"/>
                    </a:cubicBezTo>
                    <a:cubicBezTo>
                      <a:pt x="182" y="238"/>
                      <a:pt x="183" y="238"/>
                      <a:pt x="183" y="238"/>
                    </a:cubicBezTo>
                    <a:cubicBezTo>
                      <a:pt x="185" y="239"/>
                      <a:pt x="187" y="240"/>
                      <a:pt x="188" y="242"/>
                    </a:cubicBezTo>
                    <a:lnTo>
                      <a:pt x="183" y="245"/>
                    </a:lnTo>
                    <a:close/>
                    <a:moveTo>
                      <a:pt x="216" y="241"/>
                    </a:moveTo>
                    <a:cubicBezTo>
                      <a:pt x="214" y="241"/>
                      <a:pt x="211" y="240"/>
                      <a:pt x="210" y="238"/>
                    </a:cubicBezTo>
                    <a:cubicBezTo>
                      <a:pt x="209" y="238"/>
                      <a:pt x="209" y="238"/>
                      <a:pt x="209" y="238"/>
                    </a:cubicBezTo>
                    <a:cubicBezTo>
                      <a:pt x="209" y="237"/>
                      <a:pt x="209" y="237"/>
                      <a:pt x="209" y="237"/>
                    </a:cubicBezTo>
                    <a:cubicBezTo>
                      <a:pt x="211" y="236"/>
                      <a:pt x="211" y="236"/>
                      <a:pt x="211" y="236"/>
                    </a:cubicBezTo>
                    <a:cubicBezTo>
                      <a:pt x="213" y="233"/>
                      <a:pt x="213" y="233"/>
                      <a:pt x="213" y="233"/>
                    </a:cubicBezTo>
                    <a:cubicBezTo>
                      <a:pt x="213" y="234"/>
                      <a:pt x="213" y="234"/>
                      <a:pt x="213" y="234"/>
                    </a:cubicBezTo>
                    <a:cubicBezTo>
                      <a:pt x="214" y="234"/>
                      <a:pt x="216" y="235"/>
                      <a:pt x="217" y="236"/>
                    </a:cubicBezTo>
                    <a:lnTo>
                      <a:pt x="216" y="241"/>
                    </a:lnTo>
                    <a:close/>
                    <a:moveTo>
                      <a:pt x="184" y="233"/>
                    </a:moveTo>
                    <a:cubicBezTo>
                      <a:pt x="183" y="233"/>
                      <a:pt x="182" y="233"/>
                      <a:pt x="181" y="233"/>
                    </a:cubicBezTo>
                    <a:cubicBezTo>
                      <a:pt x="180" y="233"/>
                      <a:pt x="180" y="233"/>
                      <a:pt x="179" y="233"/>
                    </a:cubicBezTo>
                    <a:cubicBezTo>
                      <a:pt x="178" y="227"/>
                      <a:pt x="178" y="227"/>
                      <a:pt x="178" y="227"/>
                    </a:cubicBezTo>
                    <a:cubicBezTo>
                      <a:pt x="179" y="227"/>
                      <a:pt x="180" y="227"/>
                      <a:pt x="182" y="227"/>
                    </a:cubicBezTo>
                    <a:cubicBezTo>
                      <a:pt x="183" y="227"/>
                      <a:pt x="184" y="228"/>
                      <a:pt x="185" y="228"/>
                    </a:cubicBezTo>
                    <a:lnTo>
                      <a:pt x="184" y="233"/>
                    </a:lnTo>
                    <a:close/>
                    <a:moveTo>
                      <a:pt x="201" y="233"/>
                    </a:moveTo>
                    <a:cubicBezTo>
                      <a:pt x="201" y="233"/>
                      <a:pt x="201" y="233"/>
                      <a:pt x="200" y="233"/>
                    </a:cubicBezTo>
                    <a:cubicBezTo>
                      <a:pt x="198" y="233"/>
                      <a:pt x="197" y="232"/>
                      <a:pt x="195" y="232"/>
                    </a:cubicBezTo>
                    <a:cubicBezTo>
                      <a:pt x="196" y="227"/>
                      <a:pt x="196" y="227"/>
                      <a:pt x="196" y="227"/>
                    </a:cubicBezTo>
                    <a:cubicBezTo>
                      <a:pt x="197" y="227"/>
                      <a:pt x="199" y="227"/>
                      <a:pt x="200" y="227"/>
                    </a:cubicBezTo>
                    <a:cubicBezTo>
                      <a:pt x="201" y="227"/>
                      <a:pt x="201" y="227"/>
                      <a:pt x="202" y="227"/>
                    </a:cubicBezTo>
                    <a:lnTo>
                      <a:pt x="201" y="233"/>
                    </a:lnTo>
                    <a:close/>
                    <a:moveTo>
                      <a:pt x="225" y="233"/>
                    </a:moveTo>
                    <a:cubicBezTo>
                      <a:pt x="220" y="230"/>
                      <a:pt x="220" y="230"/>
                      <a:pt x="220" y="230"/>
                    </a:cubicBezTo>
                    <a:cubicBezTo>
                      <a:pt x="221" y="229"/>
                      <a:pt x="221" y="228"/>
                      <a:pt x="222" y="227"/>
                    </a:cubicBezTo>
                    <a:cubicBezTo>
                      <a:pt x="222" y="227"/>
                      <a:pt x="223" y="227"/>
                      <a:pt x="223" y="225"/>
                    </a:cubicBezTo>
                    <a:cubicBezTo>
                      <a:pt x="229" y="227"/>
                      <a:pt x="229" y="227"/>
                      <a:pt x="229" y="227"/>
                    </a:cubicBezTo>
                    <a:cubicBezTo>
                      <a:pt x="228" y="228"/>
                      <a:pt x="227" y="231"/>
                      <a:pt x="226" y="232"/>
                    </a:cubicBezTo>
                    <a:cubicBezTo>
                      <a:pt x="226" y="232"/>
                      <a:pt x="226" y="232"/>
                      <a:pt x="226" y="232"/>
                    </a:cubicBezTo>
                    <a:cubicBezTo>
                      <a:pt x="226" y="232"/>
                      <a:pt x="225" y="232"/>
                      <a:pt x="225" y="233"/>
                    </a:cubicBezTo>
                    <a:close/>
                    <a:moveTo>
                      <a:pt x="218" y="222"/>
                    </a:moveTo>
                    <a:cubicBezTo>
                      <a:pt x="216" y="222"/>
                      <a:pt x="215" y="221"/>
                      <a:pt x="215" y="219"/>
                    </a:cubicBezTo>
                    <a:cubicBezTo>
                      <a:pt x="220" y="218"/>
                      <a:pt x="220" y="218"/>
                      <a:pt x="220" y="218"/>
                    </a:cubicBezTo>
                    <a:cubicBezTo>
                      <a:pt x="220" y="217"/>
                      <a:pt x="219" y="216"/>
                      <a:pt x="218" y="216"/>
                    </a:cubicBezTo>
                    <a:cubicBezTo>
                      <a:pt x="218" y="216"/>
                      <a:pt x="218" y="216"/>
                      <a:pt x="218" y="216"/>
                    </a:cubicBezTo>
                    <a:cubicBezTo>
                      <a:pt x="218" y="216"/>
                      <a:pt x="218" y="216"/>
                      <a:pt x="219" y="216"/>
                    </a:cubicBezTo>
                    <a:cubicBezTo>
                      <a:pt x="220" y="215"/>
                      <a:pt x="221" y="215"/>
                      <a:pt x="221" y="215"/>
                    </a:cubicBezTo>
                    <a:cubicBezTo>
                      <a:pt x="223" y="220"/>
                      <a:pt x="223" y="220"/>
                      <a:pt x="223" y="220"/>
                    </a:cubicBezTo>
                    <a:cubicBezTo>
                      <a:pt x="223" y="220"/>
                      <a:pt x="222" y="221"/>
                      <a:pt x="222" y="221"/>
                    </a:cubicBezTo>
                    <a:cubicBezTo>
                      <a:pt x="220" y="222"/>
                      <a:pt x="219" y="222"/>
                      <a:pt x="218" y="222"/>
                    </a:cubicBezTo>
                    <a:close/>
                    <a:moveTo>
                      <a:pt x="184" y="222"/>
                    </a:moveTo>
                    <a:cubicBezTo>
                      <a:pt x="183" y="222"/>
                      <a:pt x="181" y="221"/>
                      <a:pt x="180" y="221"/>
                    </a:cubicBezTo>
                    <a:cubicBezTo>
                      <a:pt x="179" y="221"/>
                      <a:pt x="179" y="221"/>
                      <a:pt x="178" y="221"/>
                    </a:cubicBezTo>
                    <a:cubicBezTo>
                      <a:pt x="179" y="215"/>
                      <a:pt x="179" y="215"/>
                      <a:pt x="179" y="215"/>
                    </a:cubicBezTo>
                    <a:cubicBezTo>
                      <a:pt x="180" y="215"/>
                      <a:pt x="180" y="215"/>
                      <a:pt x="181" y="215"/>
                    </a:cubicBezTo>
                    <a:cubicBezTo>
                      <a:pt x="183" y="216"/>
                      <a:pt x="184" y="216"/>
                      <a:pt x="185" y="216"/>
                    </a:cubicBezTo>
                    <a:lnTo>
                      <a:pt x="184" y="222"/>
                    </a:lnTo>
                    <a:close/>
                    <a:moveTo>
                      <a:pt x="162" y="222"/>
                    </a:moveTo>
                    <a:cubicBezTo>
                      <a:pt x="162" y="222"/>
                      <a:pt x="161" y="222"/>
                      <a:pt x="161" y="222"/>
                    </a:cubicBezTo>
                    <a:cubicBezTo>
                      <a:pt x="162" y="216"/>
                      <a:pt x="162" y="216"/>
                      <a:pt x="162" y="216"/>
                    </a:cubicBezTo>
                    <a:cubicBezTo>
                      <a:pt x="162" y="216"/>
                      <a:pt x="164" y="216"/>
                      <a:pt x="166" y="215"/>
                    </a:cubicBezTo>
                    <a:cubicBezTo>
                      <a:pt x="167" y="215"/>
                      <a:pt x="167" y="215"/>
                      <a:pt x="167" y="215"/>
                    </a:cubicBezTo>
                    <a:cubicBezTo>
                      <a:pt x="168" y="221"/>
                      <a:pt x="168" y="221"/>
                      <a:pt x="168" y="221"/>
                    </a:cubicBezTo>
                    <a:cubicBezTo>
                      <a:pt x="167" y="221"/>
                      <a:pt x="167" y="221"/>
                      <a:pt x="167" y="221"/>
                    </a:cubicBezTo>
                    <a:cubicBezTo>
                      <a:pt x="165" y="221"/>
                      <a:pt x="163" y="222"/>
                      <a:pt x="162" y="222"/>
                    </a:cubicBezTo>
                    <a:close/>
                    <a:moveTo>
                      <a:pt x="151" y="213"/>
                    </a:moveTo>
                    <a:cubicBezTo>
                      <a:pt x="148" y="210"/>
                      <a:pt x="147" y="208"/>
                      <a:pt x="147" y="206"/>
                    </a:cubicBezTo>
                    <a:cubicBezTo>
                      <a:pt x="153" y="206"/>
                      <a:pt x="153" y="206"/>
                      <a:pt x="153" y="206"/>
                    </a:cubicBezTo>
                    <a:cubicBezTo>
                      <a:pt x="153" y="206"/>
                      <a:pt x="154" y="208"/>
                      <a:pt x="155" y="209"/>
                    </a:cubicBezTo>
                    <a:lnTo>
                      <a:pt x="151" y="213"/>
                    </a:lnTo>
                    <a:close/>
                    <a:moveTo>
                      <a:pt x="192" y="211"/>
                    </a:moveTo>
                    <a:cubicBezTo>
                      <a:pt x="186" y="211"/>
                      <a:pt x="186" y="211"/>
                      <a:pt x="186" y="211"/>
                    </a:cubicBezTo>
                    <a:cubicBezTo>
                      <a:pt x="186" y="209"/>
                      <a:pt x="186" y="205"/>
                      <a:pt x="189" y="203"/>
                    </a:cubicBezTo>
                    <a:cubicBezTo>
                      <a:pt x="192" y="208"/>
                      <a:pt x="192" y="208"/>
                      <a:pt x="192" y="208"/>
                    </a:cubicBezTo>
                    <a:cubicBezTo>
                      <a:pt x="192" y="208"/>
                      <a:pt x="192" y="208"/>
                      <a:pt x="192" y="208"/>
                    </a:cubicBezTo>
                    <a:cubicBezTo>
                      <a:pt x="192" y="208"/>
                      <a:pt x="192" y="209"/>
                      <a:pt x="192" y="211"/>
                    </a:cubicBezTo>
                    <a:close/>
                    <a:moveTo>
                      <a:pt x="213" y="211"/>
                    </a:moveTo>
                    <a:cubicBezTo>
                      <a:pt x="212" y="210"/>
                      <a:pt x="212" y="210"/>
                      <a:pt x="212" y="210"/>
                    </a:cubicBezTo>
                    <a:cubicBezTo>
                      <a:pt x="212" y="210"/>
                      <a:pt x="211" y="210"/>
                      <a:pt x="211" y="209"/>
                    </a:cubicBezTo>
                    <a:cubicBezTo>
                      <a:pt x="209" y="208"/>
                      <a:pt x="209" y="207"/>
                      <a:pt x="208" y="206"/>
                    </a:cubicBezTo>
                    <a:cubicBezTo>
                      <a:pt x="208" y="206"/>
                      <a:pt x="208" y="205"/>
                      <a:pt x="208" y="205"/>
                    </a:cubicBezTo>
                    <a:cubicBezTo>
                      <a:pt x="214" y="203"/>
                      <a:pt x="214" y="203"/>
                      <a:pt x="214" y="203"/>
                    </a:cubicBezTo>
                    <a:cubicBezTo>
                      <a:pt x="214" y="203"/>
                      <a:pt x="214" y="204"/>
                      <a:pt x="214" y="204"/>
                    </a:cubicBezTo>
                    <a:cubicBezTo>
                      <a:pt x="214" y="204"/>
                      <a:pt x="214" y="205"/>
                      <a:pt x="214" y="205"/>
                    </a:cubicBezTo>
                    <a:cubicBezTo>
                      <a:pt x="215" y="205"/>
                      <a:pt x="215" y="205"/>
                      <a:pt x="215" y="205"/>
                    </a:cubicBezTo>
                    <a:cubicBezTo>
                      <a:pt x="216" y="206"/>
                      <a:pt x="216" y="206"/>
                      <a:pt x="216" y="206"/>
                    </a:cubicBezTo>
                    <a:lnTo>
                      <a:pt x="213" y="211"/>
                    </a:lnTo>
                    <a:close/>
                    <a:moveTo>
                      <a:pt x="198" y="199"/>
                    </a:moveTo>
                    <a:cubicBezTo>
                      <a:pt x="196" y="194"/>
                      <a:pt x="196" y="194"/>
                      <a:pt x="196" y="194"/>
                    </a:cubicBezTo>
                    <a:cubicBezTo>
                      <a:pt x="197" y="194"/>
                      <a:pt x="198" y="193"/>
                      <a:pt x="199" y="193"/>
                    </a:cubicBezTo>
                    <a:cubicBezTo>
                      <a:pt x="200" y="193"/>
                      <a:pt x="200" y="193"/>
                      <a:pt x="200" y="193"/>
                    </a:cubicBezTo>
                    <a:cubicBezTo>
                      <a:pt x="201" y="193"/>
                      <a:pt x="202" y="193"/>
                      <a:pt x="203" y="193"/>
                    </a:cubicBezTo>
                    <a:cubicBezTo>
                      <a:pt x="203" y="199"/>
                      <a:pt x="203" y="199"/>
                      <a:pt x="203" y="199"/>
                    </a:cubicBezTo>
                    <a:cubicBezTo>
                      <a:pt x="202" y="199"/>
                      <a:pt x="201" y="199"/>
                      <a:pt x="200" y="199"/>
                    </a:cubicBezTo>
                    <a:cubicBezTo>
                      <a:pt x="200" y="199"/>
                      <a:pt x="199" y="199"/>
                      <a:pt x="199" y="199"/>
                    </a:cubicBezTo>
                    <a:cubicBezTo>
                      <a:pt x="199" y="199"/>
                      <a:pt x="199" y="199"/>
                      <a:pt x="198" y="199"/>
                    </a:cubicBezTo>
                    <a:close/>
                    <a:moveTo>
                      <a:pt x="148" y="196"/>
                    </a:moveTo>
                    <a:cubicBezTo>
                      <a:pt x="147" y="195"/>
                      <a:pt x="147" y="194"/>
                      <a:pt x="146" y="193"/>
                    </a:cubicBezTo>
                    <a:cubicBezTo>
                      <a:pt x="145" y="192"/>
                      <a:pt x="145" y="191"/>
                      <a:pt x="144" y="190"/>
                    </a:cubicBezTo>
                    <a:cubicBezTo>
                      <a:pt x="150" y="189"/>
                      <a:pt x="150" y="189"/>
                      <a:pt x="150" y="189"/>
                    </a:cubicBezTo>
                    <a:cubicBezTo>
                      <a:pt x="150" y="189"/>
                      <a:pt x="150" y="189"/>
                      <a:pt x="150" y="189"/>
                    </a:cubicBezTo>
                    <a:cubicBezTo>
                      <a:pt x="151" y="191"/>
                      <a:pt x="152" y="192"/>
                      <a:pt x="153" y="193"/>
                    </a:cubicBezTo>
                    <a:lnTo>
                      <a:pt x="148" y="196"/>
                    </a:lnTo>
                    <a:close/>
                    <a:moveTo>
                      <a:pt x="129" y="187"/>
                    </a:moveTo>
                    <a:cubicBezTo>
                      <a:pt x="127" y="186"/>
                      <a:pt x="125" y="183"/>
                      <a:pt x="125" y="181"/>
                    </a:cubicBezTo>
                    <a:cubicBezTo>
                      <a:pt x="130" y="179"/>
                      <a:pt x="130" y="179"/>
                      <a:pt x="130" y="179"/>
                    </a:cubicBezTo>
                    <a:cubicBezTo>
                      <a:pt x="131" y="181"/>
                      <a:pt x="132" y="182"/>
                      <a:pt x="132" y="182"/>
                    </a:cubicBezTo>
                    <a:lnTo>
                      <a:pt x="129" y="187"/>
                    </a:lnTo>
                    <a:close/>
                    <a:moveTo>
                      <a:pt x="142" y="182"/>
                    </a:moveTo>
                    <a:cubicBezTo>
                      <a:pt x="138" y="178"/>
                      <a:pt x="138" y="178"/>
                      <a:pt x="138" y="178"/>
                    </a:cubicBezTo>
                    <a:cubicBezTo>
                      <a:pt x="139" y="177"/>
                      <a:pt x="141" y="176"/>
                      <a:pt x="143" y="176"/>
                    </a:cubicBezTo>
                    <a:cubicBezTo>
                      <a:pt x="144" y="176"/>
                      <a:pt x="145" y="176"/>
                      <a:pt x="146" y="177"/>
                    </a:cubicBezTo>
                    <a:cubicBezTo>
                      <a:pt x="144" y="182"/>
                      <a:pt x="144" y="182"/>
                      <a:pt x="144" y="182"/>
                    </a:cubicBezTo>
                    <a:cubicBezTo>
                      <a:pt x="143" y="182"/>
                      <a:pt x="143" y="182"/>
                      <a:pt x="143" y="182"/>
                    </a:cubicBezTo>
                    <a:cubicBezTo>
                      <a:pt x="143" y="182"/>
                      <a:pt x="142" y="182"/>
                      <a:pt x="142" y="182"/>
                    </a:cubicBezTo>
                    <a:close/>
                    <a:moveTo>
                      <a:pt x="131" y="171"/>
                    </a:moveTo>
                    <a:cubicBezTo>
                      <a:pt x="126" y="167"/>
                      <a:pt x="126" y="167"/>
                      <a:pt x="126" y="167"/>
                    </a:cubicBezTo>
                    <a:cubicBezTo>
                      <a:pt x="126" y="166"/>
                      <a:pt x="127" y="166"/>
                      <a:pt x="127" y="165"/>
                    </a:cubicBezTo>
                    <a:cubicBezTo>
                      <a:pt x="128" y="164"/>
                      <a:pt x="128" y="164"/>
                      <a:pt x="128" y="164"/>
                    </a:cubicBezTo>
                    <a:cubicBezTo>
                      <a:pt x="128" y="164"/>
                      <a:pt x="129" y="163"/>
                      <a:pt x="129" y="163"/>
                    </a:cubicBezTo>
                    <a:cubicBezTo>
                      <a:pt x="134" y="165"/>
                      <a:pt x="134" y="165"/>
                      <a:pt x="134" y="165"/>
                    </a:cubicBezTo>
                    <a:cubicBezTo>
                      <a:pt x="134" y="166"/>
                      <a:pt x="133" y="167"/>
                      <a:pt x="133" y="168"/>
                    </a:cubicBezTo>
                    <a:cubicBezTo>
                      <a:pt x="132" y="169"/>
                      <a:pt x="132" y="169"/>
                      <a:pt x="132" y="169"/>
                    </a:cubicBezTo>
                    <a:cubicBezTo>
                      <a:pt x="132" y="169"/>
                      <a:pt x="131" y="170"/>
                      <a:pt x="131" y="171"/>
                    </a:cubicBezTo>
                    <a:close/>
                    <a:moveTo>
                      <a:pt x="137" y="159"/>
                    </a:moveTo>
                    <a:cubicBezTo>
                      <a:pt x="137" y="159"/>
                      <a:pt x="137" y="159"/>
                      <a:pt x="137" y="159"/>
                    </a:cubicBezTo>
                    <a:cubicBezTo>
                      <a:pt x="135" y="159"/>
                      <a:pt x="134" y="159"/>
                      <a:pt x="132" y="158"/>
                    </a:cubicBezTo>
                    <a:cubicBezTo>
                      <a:pt x="132" y="157"/>
                      <a:pt x="132" y="157"/>
                      <a:pt x="132" y="157"/>
                    </a:cubicBezTo>
                    <a:cubicBezTo>
                      <a:pt x="135" y="152"/>
                      <a:pt x="135" y="152"/>
                      <a:pt x="135" y="152"/>
                    </a:cubicBezTo>
                    <a:cubicBezTo>
                      <a:pt x="135" y="152"/>
                      <a:pt x="136" y="153"/>
                      <a:pt x="136" y="153"/>
                    </a:cubicBezTo>
                    <a:cubicBezTo>
                      <a:pt x="136" y="153"/>
                      <a:pt x="137" y="153"/>
                      <a:pt x="137" y="153"/>
                    </a:cubicBezTo>
                    <a:cubicBezTo>
                      <a:pt x="136" y="153"/>
                      <a:pt x="136" y="154"/>
                      <a:pt x="135" y="154"/>
                    </a:cubicBezTo>
                    <a:cubicBezTo>
                      <a:pt x="141" y="156"/>
                      <a:pt x="141" y="156"/>
                      <a:pt x="141" y="156"/>
                    </a:cubicBezTo>
                    <a:cubicBezTo>
                      <a:pt x="140" y="158"/>
                      <a:pt x="138" y="159"/>
                      <a:pt x="137" y="159"/>
                    </a:cubicBezTo>
                    <a:close/>
                    <a:moveTo>
                      <a:pt x="138" y="145"/>
                    </a:moveTo>
                    <a:cubicBezTo>
                      <a:pt x="138" y="145"/>
                      <a:pt x="138" y="145"/>
                      <a:pt x="138" y="145"/>
                    </a:cubicBezTo>
                    <a:cubicBezTo>
                      <a:pt x="132" y="144"/>
                      <a:pt x="132" y="144"/>
                      <a:pt x="132" y="144"/>
                    </a:cubicBezTo>
                    <a:cubicBezTo>
                      <a:pt x="133" y="142"/>
                      <a:pt x="135" y="140"/>
                      <a:pt x="136" y="140"/>
                    </a:cubicBezTo>
                    <a:cubicBezTo>
                      <a:pt x="136" y="140"/>
                      <a:pt x="136" y="139"/>
                      <a:pt x="137" y="139"/>
                    </a:cubicBezTo>
                    <a:cubicBezTo>
                      <a:pt x="142" y="142"/>
                      <a:pt x="142" y="142"/>
                      <a:pt x="142" y="142"/>
                    </a:cubicBezTo>
                    <a:cubicBezTo>
                      <a:pt x="141" y="144"/>
                      <a:pt x="139" y="145"/>
                      <a:pt x="138" y="145"/>
                    </a:cubicBezTo>
                    <a:cubicBezTo>
                      <a:pt x="138" y="145"/>
                      <a:pt x="138" y="145"/>
                      <a:pt x="138" y="145"/>
                    </a:cubicBezTo>
                    <a:close/>
                    <a:moveTo>
                      <a:pt x="118" y="139"/>
                    </a:moveTo>
                    <a:cubicBezTo>
                      <a:pt x="116" y="138"/>
                      <a:pt x="114" y="138"/>
                      <a:pt x="112" y="138"/>
                    </a:cubicBezTo>
                    <a:cubicBezTo>
                      <a:pt x="113" y="132"/>
                      <a:pt x="113" y="132"/>
                      <a:pt x="113" y="132"/>
                    </a:cubicBezTo>
                    <a:cubicBezTo>
                      <a:pt x="113" y="132"/>
                      <a:pt x="114" y="132"/>
                      <a:pt x="114" y="132"/>
                    </a:cubicBezTo>
                    <a:cubicBezTo>
                      <a:pt x="116" y="132"/>
                      <a:pt x="118" y="133"/>
                      <a:pt x="119" y="133"/>
                    </a:cubicBezTo>
                    <a:lnTo>
                      <a:pt x="118" y="139"/>
                    </a:lnTo>
                    <a:close/>
                    <a:moveTo>
                      <a:pt x="131" y="136"/>
                    </a:moveTo>
                    <a:cubicBezTo>
                      <a:pt x="128" y="132"/>
                      <a:pt x="128" y="132"/>
                      <a:pt x="128" y="132"/>
                    </a:cubicBezTo>
                    <a:cubicBezTo>
                      <a:pt x="130" y="130"/>
                      <a:pt x="132" y="129"/>
                      <a:pt x="135" y="129"/>
                    </a:cubicBezTo>
                    <a:cubicBezTo>
                      <a:pt x="135" y="129"/>
                      <a:pt x="135" y="129"/>
                      <a:pt x="135" y="129"/>
                    </a:cubicBezTo>
                    <a:cubicBezTo>
                      <a:pt x="135" y="135"/>
                      <a:pt x="135" y="135"/>
                      <a:pt x="135" y="135"/>
                    </a:cubicBezTo>
                    <a:cubicBezTo>
                      <a:pt x="134" y="135"/>
                      <a:pt x="133" y="135"/>
                      <a:pt x="131" y="136"/>
                    </a:cubicBezTo>
                    <a:close/>
                    <a:moveTo>
                      <a:pt x="105" y="126"/>
                    </a:moveTo>
                    <a:cubicBezTo>
                      <a:pt x="105" y="126"/>
                      <a:pt x="105" y="125"/>
                      <a:pt x="105" y="125"/>
                    </a:cubicBezTo>
                    <a:cubicBezTo>
                      <a:pt x="105" y="125"/>
                      <a:pt x="105" y="125"/>
                      <a:pt x="104" y="124"/>
                    </a:cubicBezTo>
                    <a:cubicBezTo>
                      <a:pt x="104" y="124"/>
                      <a:pt x="103" y="124"/>
                      <a:pt x="103" y="123"/>
                    </a:cubicBezTo>
                    <a:cubicBezTo>
                      <a:pt x="107" y="119"/>
                      <a:pt x="107" y="119"/>
                      <a:pt x="107" y="119"/>
                    </a:cubicBezTo>
                    <a:cubicBezTo>
                      <a:pt x="107" y="119"/>
                      <a:pt x="108" y="120"/>
                      <a:pt x="108" y="120"/>
                    </a:cubicBezTo>
                    <a:cubicBezTo>
                      <a:pt x="108" y="120"/>
                      <a:pt x="109" y="121"/>
                      <a:pt x="109" y="121"/>
                    </a:cubicBezTo>
                    <a:cubicBezTo>
                      <a:pt x="110" y="122"/>
                      <a:pt x="111" y="123"/>
                      <a:pt x="111" y="125"/>
                    </a:cubicBezTo>
                    <a:lnTo>
                      <a:pt x="105" y="126"/>
                    </a:lnTo>
                    <a:close/>
                    <a:moveTo>
                      <a:pt x="95" y="118"/>
                    </a:moveTo>
                    <a:cubicBezTo>
                      <a:pt x="93" y="118"/>
                      <a:pt x="91" y="117"/>
                      <a:pt x="90" y="116"/>
                    </a:cubicBezTo>
                    <a:cubicBezTo>
                      <a:pt x="94" y="111"/>
                      <a:pt x="94" y="111"/>
                      <a:pt x="94" y="111"/>
                    </a:cubicBezTo>
                    <a:cubicBezTo>
                      <a:pt x="94" y="112"/>
                      <a:pt x="94" y="112"/>
                      <a:pt x="95" y="112"/>
                    </a:cubicBezTo>
                    <a:cubicBezTo>
                      <a:pt x="96" y="112"/>
                      <a:pt x="96" y="112"/>
                      <a:pt x="97" y="112"/>
                    </a:cubicBezTo>
                    <a:cubicBezTo>
                      <a:pt x="97" y="117"/>
                      <a:pt x="97" y="117"/>
                      <a:pt x="97" y="117"/>
                    </a:cubicBezTo>
                    <a:cubicBezTo>
                      <a:pt x="97" y="117"/>
                      <a:pt x="96" y="118"/>
                      <a:pt x="95" y="118"/>
                    </a:cubicBezTo>
                    <a:cubicBezTo>
                      <a:pt x="95" y="118"/>
                      <a:pt x="95" y="118"/>
                      <a:pt x="95" y="118"/>
                    </a:cubicBezTo>
                    <a:close/>
                    <a:moveTo>
                      <a:pt x="77" y="112"/>
                    </a:moveTo>
                    <a:cubicBezTo>
                      <a:pt x="76" y="106"/>
                      <a:pt x="76" y="106"/>
                      <a:pt x="76" y="106"/>
                    </a:cubicBezTo>
                    <a:cubicBezTo>
                      <a:pt x="78" y="106"/>
                      <a:pt x="78" y="106"/>
                      <a:pt x="78" y="106"/>
                    </a:cubicBezTo>
                    <a:cubicBezTo>
                      <a:pt x="80" y="106"/>
                      <a:pt x="81" y="106"/>
                      <a:pt x="82" y="106"/>
                    </a:cubicBezTo>
                    <a:cubicBezTo>
                      <a:pt x="82" y="112"/>
                      <a:pt x="82" y="112"/>
                      <a:pt x="82" y="112"/>
                    </a:cubicBezTo>
                    <a:cubicBezTo>
                      <a:pt x="81" y="112"/>
                      <a:pt x="80" y="112"/>
                      <a:pt x="79" y="112"/>
                    </a:cubicBezTo>
                    <a:lnTo>
                      <a:pt x="77" y="112"/>
                    </a:lnTo>
                    <a:close/>
                    <a:moveTo>
                      <a:pt x="64" y="112"/>
                    </a:moveTo>
                    <a:cubicBezTo>
                      <a:pt x="62" y="111"/>
                      <a:pt x="60" y="110"/>
                      <a:pt x="58" y="110"/>
                    </a:cubicBezTo>
                    <a:cubicBezTo>
                      <a:pt x="60" y="104"/>
                      <a:pt x="60" y="104"/>
                      <a:pt x="60" y="104"/>
                    </a:cubicBezTo>
                    <a:cubicBezTo>
                      <a:pt x="62" y="105"/>
                      <a:pt x="64" y="106"/>
                      <a:pt x="65" y="106"/>
                    </a:cubicBezTo>
                    <a:lnTo>
                      <a:pt x="64" y="112"/>
                    </a:lnTo>
                    <a:close/>
                    <a:moveTo>
                      <a:pt x="48" y="100"/>
                    </a:moveTo>
                    <a:cubicBezTo>
                      <a:pt x="48" y="98"/>
                      <a:pt x="48" y="96"/>
                      <a:pt x="47" y="94"/>
                    </a:cubicBezTo>
                    <a:cubicBezTo>
                      <a:pt x="47" y="93"/>
                      <a:pt x="47" y="93"/>
                      <a:pt x="47" y="93"/>
                    </a:cubicBezTo>
                    <a:cubicBezTo>
                      <a:pt x="53" y="93"/>
                      <a:pt x="53" y="93"/>
                      <a:pt x="53" y="93"/>
                    </a:cubicBezTo>
                    <a:cubicBezTo>
                      <a:pt x="53" y="94"/>
                      <a:pt x="53" y="94"/>
                      <a:pt x="53" y="94"/>
                    </a:cubicBezTo>
                    <a:cubicBezTo>
                      <a:pt x="53" y="95"/>
                      <a:pt x="54" y="97"/>
                      <a:pt x="54" y="98"/>
                    </a:cubicBezTo>
                    <a:lnTo>
                      <a:pt x="48" y="100"/>
                    </a:lnTo>
                    <a:close/>
                    <a:moveTo>
                      <a:pt x="41" y="85"/>
                    </a:moveTo>
                    <a:cubicBezTo>
                      <a:pt x="41" y="80"/>
                      <a:pt x="41" y="80"/>
                      <a:pt x="41" y="80"/>
                    </a:cubicBezTo>
                    <a:cubicBezTo>
                      <a:pt x="41" y="80"/>
                      <a:pt x="42" y="80"/>
                      <a:pt x="42" y="79"/>
                    </a:cubicBezTo>
                    <a:cubicBezTo>
                      <a:pt x="44" y="78"/>
                      <a:pt x="47" y="79"/>
                      <a:pt x="48" y="80"/>
                    </a:cubicBezTo>
                    <a:cubicBezTo>
                      <a:pt x="45" y="85"/>
                      <a:pt x="45" y="85"/>
                      <a:pt x="45" y="85"/>
                    </a:cubicBezTo>
                    <a:cubicBezTo>
                      <a:pt x="45" y="85"/>
                      <a:pt x="44" y="85"/>
                      <a:pt x="44" y="85"/>
                    </a:cubicBezTo>
                    <a:cubicBezTo>
                      <a:pt x="43" y="85"/>
                      <a:pt x="42" y="85"/>
                      <a:pt x="41" y="85"/>
                    </a:cubicBezTo>
                    <a:close/>
                    <a:moveTo>
                      <a:pt x="29" y="79"/>
                    </a:moveTo>
                    <a:cubicBezTo>
                      <a:pt x="28" y="78"/>
                      <a:pt x="27" y="78"/>
                      <a:pt x="25" y="77"/>
                    </a:cubicBezTo>
                    <a:cubicBezTo>
                      <a:pt x="26" y="72"/>
                      <a:pt x="26" y="72"/>
                      <a:pt x="26" y="72"/>
                    </a:cubicBezTo>
                    <a:cubicBezTo>
                      <a:pt x="29" y="72"/>
                      <a:pt x="31" y="73"/>
                      <a:pt x="32" y="74"/>
                    </a:cubicBezTo>
                    <a:lnTo>
                      <a:pt x="29" y="79"/>
                    </a:lnTo>
                    <a:close/>
                    <a:moveTo>
                      <a:pt x="145" y="73"/>
                    </a:moveTo>
                    <a:cubicBezTo>
                      <a:pt x="140" y="70"/>
                      <a:pt x="140" y="70"/>
                      <a:pt x="140" y="70"/>
                    </a:cubicBezTo>
                    <a:cubicBezTo>
                      <a:pt x="141" y="68"/>
                      <a:pt x="144" y="67"/>
                      <a:pt x="147" y="66"/>
                    </a:cubicBezTo>
                    <a:cubicBezTo>
                      <a:pt x="148" y="72"/>
                      <a:pt x="148" y="72"/>
                      <a:pt x="148" y="72"/>
                    </a:cubicBezTo>
                    <a:cubicBezTo>
                      <a:pt x="148" y="72"/>
                      <a:pt x="148" y="72"/>
                      <a:pt x="148" y="72"/>
                    </a:cubicBezTo>
                    <a:cubicBezTo>
                      <a:pt x="147" y="72"/>
                      <a:pt x="146" y="73"/>
                      <a:pt x="145" y="73"/>
                    </a:cubicBezTo>
                    <a:close/>
                    <a:moveTo>
                      <a:pt x="84" y="73"/>
                    </a:moveTo>
                    <a:cubicBezTo>
                      <a:pt x="82" y="72"/>
                      <a:pt x="80" y="71"/>
                      <a:pt x="78" y="69"/>
                    </a:cubicBezTo>
                    <a:cubicBezTo>
                      <a:pt x="82" y="65"/>
                      <a:pt x="82" y="65"/>
                      <a:pt x="82" y="65"/>
                    </a:cubicBezTo>
                    <a:cubicBezTo>
                      <a:pt x="84" y="66"/>
                      <a:pt x="85" y="67"/>
                      <a:pt x="87" y="68"/>
                    </a:cubicBezTo>
                    <a:lnTo>
                      <a:pt x="84" y="73"/>
                    </a:lnTo>
                    <a:close/>
                    <a:moveTo>
                      <a:pt x="59" y="73"/>
                    </a:moveTo>
                    <a:cubicBezTo>
                      <a:pt x="58" y="71"/>
                      <a:pt x="57" y="70"/>
                      <a:pt x="56" y="67"/>
                    </a:cubicBezTo>
                    <a:cubicBezTo>
                      <a:pt x="61" y="65"/>
                      <a:pt x="61" y="65"/>
                      <a:pt x="61" y="65"/>
                    </a:cubicBezTo>
                    <a:cubicBezTo>
                      <a:pt x="62" y="67"/>
                      <a:pt x="63" y="69"/>
                      <a:pt x="64" y="70"/>
                    </a:cubicBezTo>
                    <a:lnTo>
                      <a:pt x="59" y="73"/>
                    </a:lnTo>
                    <a:close/>
                    <a:moveTo>
                      <a:pt x="72" y="72"/>
                    </a:moveTo>
                    <a:cubicBezTo>
                      <a:pt x="67" y="72"/>
                      <a:pt x="67" y="72"/>
                      <a:pt x="67" y="72"/>
                    </a:cubicBezTo>
                    <a:cubicBezTo>
                      <a:pt x="67" y="69"/>
                      <a:pt x="67" y="67"/>
                      <a:pt x="69" y="65"/>
                    </a:cubicBezTo>
                    <a:cubicBezTo>
                      <a:pt x="74" y="68"/>
                      <a:pt x="74" y="68"/>
                      <a:pt x="74" y="68"/>
                    </a:cubicBezTo>
                    <a:cubicBezTo>
                      <a:pt x="73" y="69"/>
                      <a:pt x="72" y="71"/>
                      <a:pt x="72" y="72"/>
                    </a:cubicBezTo>
                    <a:close/>
                    <a:moveTo>
                      <a:pt x="14" y="71"/>
                    </a:moveTo>
                    <a:cubicBezTo>
                      <a:pt x="12" y="70"/>
                      <a:pt x="11" y="69"/>
                      <a:pt x="10" y="68"/>
                    </a:cubicBezTo>
                    <a:cubicBezTo>
                      <a:pt x="13" y="63"/>
                      <a:pt x="13" y="63"/>
                      <a:pt x="13" y="63"/>
                    </a:cubicBezTo>
                    <a:cubicBezTo>
                      <a:pt x="15" y="65"/>
                      <a:pt x="17" y="66"/>
                      <a:pt x="18" y="67"/>
                    </a:cubicBezTo>
                    <a:lnTo>
                      <a:pt x="14" y="71"/>
                    </a:lnTo>
                    <a:close/>
                    <a:moveTo>
                      <a:pt x="96" y="71"/>
                    </a:moveTo>
                    <a:cubicBezTo>
                      <a:pt x="93" y="65"/>
                      <a:pt x="93" y="65"/>
                      <a:pt x="93" y="65"/>
                    </a:cubicBezTo>
                    <a:cubicBezTo>
                      <a:pt x="95" y="65"/>
                      <a:pt x="97" y="64"/>
                      <a:pt x="99" y="63"/>
                    </a:cubicBezTo>
                    <a:cubicBezTo>
                      <a:pt x="99" y="63"/>
                      <a:pt x="99" y="63"/>
                      <a:pt x="99" y="63"/>
                    </a:cubicBezTo>
                    <a:cubicBezTo>
                      <a:pt x="101" y="69"/>
                      <a:pt x="101" y="69"/>
                      <a:pt x="101" y="69"/>
                    </a:cubicBezTo>
                    <a:cubicBezTo>
                      <a:pt x="100" y="69"/>
                      <a:pt x="100" y="69"/>
                      <a:pt x="100" y="69"/>
                    </a:cubicBezTo>
                    <a:cubicBezTo>
                      <a:pt x="99" y="69"/>
                      <a:pt x="97" y="70"/>
                      <a:pt x="96" y="71"/>
                    </a:cubicBezTo>
                    <a:close/>
                    <a:moveTo>
                      <a:pt x="131" y="70"/>
                    </a:moveTo>
                    <a:cubicBezTo>
                      <a:pt x="131" y="69"/>
                      <a:pt x="131" y="68"/>
                      <a:pt x="131" y="68"/>
                    </a:cubicBezTo>
                    <a:cubicBezTo>
                      <a:pt x="131" y="66"/>
                      <a:pt x="131" y="65"/>
                      <a:pt x="131" y="64"/>
                    </a:cubicBezTo>
                    <a:cubicBezTo>
                      <a:pt x="131" y="64"/>
                      <a:pt x="131" y="63"/>
                      <a:pt x="131" y="63"/>
                    </a:cubicBezTo>
                    <a:cubicBezTo>
                      <a:pt x="137" y="64"/>
                      <a:pt x="137" y="64"/>
                      <a:pt x="137" y="64"/>
                    </a:cubicBezTo>
                    <a:cubicBezTo>
                      <a:pt x="137" y="64"/>
                      <a:pt x="137" y="65"/>
                      <a:pt x="137" y="66"/>
                    </a:cubicBezTo>
                    <a:cubicBezTo>
                      <a:pt x="137" y="66"/>
                      <a:pt x="136" y="67"/>
                      <a:pt x="136" y="68"/>
                    </a:cubicBezTo>
                    <a:cubicBezTo>
                      <a:pt x="136" y="68"/>
                      <a:pt x="136" y="68"/>
                      <a:pt x="136" y="68"/>
                    </a:cubicBezTo>
                    <a:lnTo>
                      <a:pt x="131" y="70"/>
                    </a:lnTo>
                    <a:close/>
                    <a:moveTo>
                      <a:pt x="150" y="61"/>
                    </a:moveTo>
                    <a:cubicBezTo>
                      <a:pt x="150" y="60"/>
                      <a:pt x="150" y="60"/>
                      <a:pt x="150" y="60"/>
                    </a:cubicBezTo>
                    <a:cubicBezTo>
                      <a:pt x="150" y="59"/>
                      <a:pt x="150" y="57"/>
                      <a:pt x="150" y="56"/>
                    </a:cubicBezTo>
                    <a:cubicBezTo>
                      <a:pt x="150" y="56"/>
                      <a:pt x="150" y="55"/>
                      <a:pt x="150" y="55"/>
                    </a:cubicBezTo>
                    <a:cubicBezTo>
                      <a:pt x="156" y="55"/>
                      <a:pt x="156" y="55"/>
                      <a:pt x="156" y="55"/>
                    </a:cubicBezTo>
                    <a:cubicBezTo>
                      <a:pt x="156" y="56"/>
                      <a:pt x="156" y="56"/>
                      <a:pt x="156" y="56"/>
                    </a:cubicBezTo>
                    <a:cubicBezTo>
                      <a:pt x="156" y="57"/>
                      <a:pt x="156" y="58"/>
                      <a:pt x="156" y="60"/>
                    </a:cubicBezTo>
                    <a:cubicBezTo>
                      <a:pt x="156" y="61"/>
                      <a:pt x="156" y="61"/>
                      <a:pt x="156" y="61"/>
                    </a:cubicBezTo>
                    <a:lnTo>
                      <a:pt x="150" y="61"/>
                    </a:lnTo>
                    <a:close/>
                    <a:moveTo>
                      <a:pt x="111" y="60"/>
                    </a:moveTo>
                    <a:cubicBezTo>
                      <a:pt x="106" y="57"/>
                      <a:pt x="106" y="57"/>
                      <a:pt x="106" y="57"/>
                    </a:cubicBezTo>
                    <a:cubicBezTo>
                      <a:pt x="106" y="56"/>
                      <a:pt x="106" y="56"/>
                      <a:pt x="106" y="56"/>
                    </a:cubicBezTo>
                    <a:cubicBezTo>
                      <a:pt x="107" y="54"/>
                      <a:pt x="108" y="53"/>
                      <a:pt x="110" y="51"/>
                    </a:cubicBezTo>
                    <a:cubicBezTo>
                      <a:pt x="114" y="56"/>
                      <a:pt x="114" y="56"/>
                      <a:pt x="114" y="56"/>
                    </a:cubicBezTo>
                    <a:cubicBezTo>
                      <a:pt x="113" y="57"/>
                      <a:pt x="112" y="58"/>
                      <a:pt x="111" y="59"/>
                    </a:cubicBezTo>
                    <a:lnTo>
                      <a:pt x="111" y="60"/>
                    </a:lnTo>
                    <a:close/>
                    <a:moveTo>
                      <a:pt x="0" y="58"/>
                    </a:moveTo>
                    <a:cubicBezTo>
                      <a:pt x="0" y="57"/>
                      <a:pt x="0" y="56"/>
                      <a:pt x="0" y="55"/>
                    </a:cubicBezTo>
                    <a:cubicBezTo>
                      <a:pt x="0" y="54"/>
                      <a:pt x="0" y="52"/>
                      <a:pt x="1" y="51"/>
                    </a:cubicBezTo>
                    <a:cubicBezTo>
                      <a:pt x="6" y="52"/>
                      <a:pt x="6" y="52"/>
                      <a:pt x="6" y="52"/>
                    </a:cubicBezTo>
                    <a:cubicBezTo>
                      <a:pt x="6" y="53"/>
                      <a:pt x="6" y="54"/>
                      <a:pt x="6" y="55"/>
                    </a:cubicBezTo>
                    <a:cubicBezTo>
                      <a:pt x="6" y="56"/>
                      <a:pt x="6" y="56"/>
                      <a:pt x="6" y="57"/>
                    </a:cubicBezTo>
                    <a:lnTo>
                      <a:pt x="0" y="58"/>
                    </a:lnTo>
                    <a:close/>
                    <a:moveTo>
                      <a:pt x="127" y="56"/>
                    </a:moveTo>
                    <a:cubicBezTo>
                      <a:pt x="126" y="56"/>
                      <a:pt x="124" y="55"/>
                      <a:pt x="123" y="54"/>
                    </a:cubicBezTo>
                    <a:cubicBezTo>
                      <a:pt x="123" y="54"/>
                      <a:pt x="122" y="54"/>
                      <a:pt x="122" y="54"/>
                    </a:cubicBezTo>
                    <a:cubicBezTo>
                      <a:pt x="124" y="49"/>
                      <a:pt x="124" y="49"/>
                      <a:pt x="124" y="49"/>
                    </a:cubicBezTo>
                    <a:cubicBezTo>
                      <a:pt x="124" y="49"/>
                      <a:pt x="125" y="49"/>
                      <a:pt x="125" y="49"/>
                    </a:cubicBezTo>
                    <a:cubicBezTo>
                      <a:pt x="127" y="50"/>
                      <a:pt x="128" y="51"/>
                      <a:pt x="130" y="52"/>
                    </a:cubicBezTo>
                    <a:lnTo>
                      <a:pt x="127" y="56"/>
                    </a:lnTo>
                    <a:close/>
                    <a:moveTo>
                      <a:pt x="51" y="56"/>
                    </a:moveTo>
                    <a:cubicBezTo>
                      <a:pt x="51" y="54"/>
                      <a:pt x="51" y="54"/>
                      <a:pt x="51" y="54"/>
                    </a:cubicBezTo>
                    <a:cubicBezTo>
                      <a:pt x="51" y="54"/>
                      <a:pt x="51" y="54"/>
                      <a:pt x="51" y="54"/>
                    </a:cubicBezTo>
                    <a:cubicBezTo>
                      <a:pt x="51" y="54"/>
                      <a:pt x="50" y="53"/>
                      <a:pt x="49" y="51"/>
                    </a:cubicBezTo>
                    <a:cubicBezTo>
                      <a:pt x="54" y="49"/>
                      <a:pt x="54" y="49"/>
                      <a:pt x="54" y="49"/>
                    </a:cubicBezTo>
                    <a:cubicBezTo>
                      <a:pt x="55" y="51"/>
                      <a:pt x="56" y="52"/>
                      <a:pt x="56" y="52"/>
                    </a:cubicBezTo>
                    <a:cubicBezTo>
                      <a:pt x="57" y="54"/>
                      <a:pt x="57" y="54"/>
                      <a:pt x="57" y="54"/>
                    </a:cubicBezTo>
                    <a:lnTo>
                      <a:pt x="51" y="56"/>
                    </a:lnTo>
                    <a:close/>
                    <a:moveTo>
                      <a:pt x="160" y="47"/>
                    </a:moveTo>
                    <a:cubicBezTo>
                      <a:pt x="155" y="43"/>
                      <a:pt x="155" y="43"/>
                      <a:pt x="155" y="43"/>
                    </a:cubicBezTo>
                    <a:cubicBezTo>
                      <a:pt x="157" y="41"/>
                      <a:pt x="160" y="39"/>
                      <a:pt x="162" y="39"/>
                    </a:cubicBezTo>
                    <a:cubicBezTo>
                      <a:pt x="163" y="45"/>
                      <a:pt x="163" y="45"/>
                      <a:pt x="163" y="45"/>
                    </a:cubicBezTo>
                    <a:cubicBezTo>
                      <a:pt x="162" y="45"/>
                      <a:pt x="161" y="46"/>
                      <a:pt x="160" y="47"/>
                    </a:cubicBezTo>
                    <a:close/>
                    <a:moveTo>
                      <a:pt x="174" y="46"/>
                    </a:moveTo>
                    <a:cubicBezTo>
                      <a:pt x="174" y="40"/>
                      <a:pt x="174" y="40"/>
                      <a:pt x="174" y="40"/>
                    </a:cubicBezTo>
                    <a:cubicBezTo>
                      <a:pt x="173" y="41"/>
                      <a:pt x="173" y="41"/>
                      <a:pt x="173" y="41"/>
                    </a:cubicBezTo>
                    <a:cubicBezTo>
                      <a:pt x="173" y="41"/>
                      <a:pt x="173" y="42"/>
                      <a:pt x="173" y="42"/>
                    </a:cubicBezTo>
                    <a:cubicBezTo>
                      <a:pt x="173" y="41"/>
                      <a:pt x="173" y="41"/>
                      <a:pt x="173" y="40"/>
                    </a:cubicBezTo>
                    <a:cubicBezTo>
                      <a:pt x="178" y="37"/>
                      <a:pt x="178" y="37"/>
                      <a:pt x="178" y="37"/>
                    </a:cubicBezTo>
                    <a:cubicBezTo>
                      <a:pt x="178" y="38"/>
                      <a:pt x="178" y="38"/>
                      <a:pt x="178" y="38"/>
                    </a:cubicBezTo>
                    <a:cubicBezTo>
                      <a:pt x="179" y="39"/>
                      <a:pt x="179" y="40"/>
                      <a:pt x="179" y="41"/>
                    </a:cubicBezTo>
                    <a:cubicBezTo>
                      <a:pt x="179" y="42"/>
                      <a:pt x="179" y="45"/>
                      <a:pt x="174" y="46"/>
                    </a:cubicBezTo>
                    <a:close/>
                    <a:moveTo>
                      <a:pt x="174" y="40"/>
                    </a:moveTo>
                    <a:cubicBezTo>
                      <a:pt x="174" y="40"/>
                      <a:pt x="174" y="40"/>
                      <a:pt x="174" y="40"/>
                    </a:cubicBezTo>
                    <a:close/>
                    <a:moveTo>
                      <a:pt x="11" y="44"/>
                    </a:moveTo>
                    <a:cubicBezTo>
                      <a:pt x="7" y="39"/>
                      <a:pt x="7" y="39"/>
                      <a:pt x="7" y="39"/>
                    </a:cubicBezTo>
                    <a:cubicBezTo>
                      <a:pt x="9" y="38"/>
                      <a:pt x="10" y="37"/>
                      <a:pt x="13" y="36"/>
                    </a:cubicBezTo>
                    <a:cubicBezTo>
                      <a:pt x="15" y="41"/>
                      <a:pt x="15" y="41"/>
                      <a:pt x="15" y="41"/>
                    </a:cubicBezTo>
                    <a:cubicBezTo>
                      <a:pt x="13" y="42"/>
                      <a:pt x="12" y="43"/>
                      <a:pt x="11" y="44"/>
                    </a:cubicBezTo>
                    <a:close/>
                    <a:moveTo>
                      <a:pt x="44" y="41"/>
                    </a:moveTo>
                    <a:cubicBezTo>
                      <a:pt x="43" y="40"/>
                      <a:pt x="43" y="40"/>
                      <a:pt x="42" y="39"/>
                    </a:cubicBezTo>
                    <a:cubicBezTo>
                      <a:pt x="41" y="38"/>
                      <a:pt x="41" y="38"/>
                      <a:pt x="40" y="37"/>
                    </a:cubicBezTo>
                    <a:cubicBezTo>
                      <a:pt x="44" y="33"/>
                      <a:pt x="44" y="33"/>
                      <a:pt x="44" y="33"/>
                    </a:cubicBezTo>
                    <a:cubicBezTo>
                      <a:pt x="45" y="34"/>
                      <a:pt x="45" y="34"/>
                      <a:pt x="46" y="35"/>
                    </a:cubicBezTo>
                    <a:cubicBezTo>
                      <a:pt x="47" y="36"/>
                      <a:pt x="48" y="37"/>
                      <a:pt x="49" y="38"/>
                    </a:cubicBezTo>
                    <a:lnTo>
                      <a:pt x="44" y="41"/>
                    </a:lnTo>
                    <a:close/>
                    <a:moveTo>
                      <a:pt x="26" y="39"/>
                    </a:moveTo>
                    <a:cubicBezTo>
                      <a:pt x="25" y="33"/>
                      <a:pt x="25" y="33"/>
                      <a:pt x="25" y="33"/>
                    </a:cubicBezTo>
                    <a:cubicBezTo>
                      <a:pt x="31" y="32"/>
                      <a:pt x="31" y="32"/>
                      <a:pt x="31" y="32"/>
                    </a:cubicBezTo>
                    <a:cubicBezTo>
                      <a:pt x="32" y="38"/>
                      <a:pt x="32" y="38"/>
                      <a:pt x="32" y="38"/>
                    </a:cubicBezTo>
                    <a:lnTo>
                      <a:pt x="26" y="39"/>
                    </a:lnTo>
                    <a:close/>
                    <a:moveTo>
                      <a:pt x="178" y="31"/>
                    </a:moveTo>
                    <a:cubicBezTo>
                      <a:pt x="175" y="26"/>
                      <a:pt x="175" y="26"/>
                      <a:pt x="175" y="26"/>
                    </a:cubicBezTo>
                    <a:cubicBezTo>
                      <a:pt x="176" y="25"/>
                      <a:pt x="177" y="24"/>
                      <a:pt x="177" y="23"/>
                    </a:cubicBezTo>
                    <a:cubicBezTo>
                      <a:pt x="183" y="25"/>
                      <a:pt x="183" y="25"/>
                      <a:pt x="183" y="25"/>
                    </a:cubicBezTo>
                    <a:cubicBezTo>
                      <a:pt x="182" y="27"/>
                      <a:pt x="180" y="29"/>
                      <a:pt x="178" y="31"/>
                    </a:cubicBezTo>
                    <a:close/>
                    <a:moveTo>
                      <a:pt x="183" y="14"/>
                    </a:moveTo>
                    <a:cubicBezTo>
                      <a:pt x="178" y="11"/>
                      <a:pt x="178" y="11"/>
                      <a:pt x="178" y="11"/>
                    </a:cubicBezTo>
                    <a:cubicBezTo>
                      <a:pt x="179" y="9"/>
                      <a:pt x="181" y="7"/>
                      <a:pt x="185" y="7"/>
                    </a:cubicBezTo>
                    <a:cubicBezTo>
                      <a:pt x="185" y="13"/>
                      <a:pt x="185" y="13"/>
                      <a:pt x="185" y="13"/>
                    </a:cubicBezTo>
                    <a:cubicBezTo>
                      <a:pt x="184" y="13"/>
                      <a:pt x="183" y="14"/>
                      <a:pt x="183" y="14"/>
                    </a:cubicBezTo>
                    <a:close/>
                    <a:moveTo>
                      <a:pt x="197" y="9"/>
                    </a:moveTo>
                    <a:cubicBezTo>
                      <a:pt x="193" y="5"/>
                      <a:pt x="193" y="5"/>
                      <a:pt x="193" y="5"/>
                    </a:cubicBezTo>
                    <a:cubicBezTo>
                      <a:pt x="195" y="3"/>
                      <a:pt x="197" y="2"/>
                      <a:pt x="199" y="1"/>
                    </a:cubicBezTo>
                    <a:cubicBezTo>
                      <a:pt x="201" y="6"/>
                      <a:pt x="201" y="6"/>
                      <a:pt x="201" y="6"/>
                    </a:cubicBezTo>
                    <a:cubicBezTo>
                      <a:pt x="200" y="7"/>
                      <a:pt x="198" y="8"/>
                      <a:pt x="197" y="9"/>
                    </a:cubicBezTo>
                    <a:close/>
                    <a:moveTo>
                      <a:pt x="217" y="6"/>
                    </a:moveTo>
                    <a:cubicBezTo>
                      <a:pt x="212" y="6"/>
                      <a:pt x="212" y="6"/>
                      <a:pt x="212" y="6"/>
                    </a:cubicBezTo>
                    <a:cubicBezTo>
                      <a:pt x="212" y="0"/>
                      <a:pt x="212" y="0"/>
                      <a:pt x="212" y="0"/>
                    </a:cubicBezTo>
                    <a:cubicBezTo>
                      <a:pt x="217" y="0"/>
                      <a:pt x="217" y="0"/>
                      <a:pt x="217" y="0"/>
                    </a:cubicBezTo>
                    <a:lnTo>
                      <a:pt x="217"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8" name="îşḷîḑê">
                <a:extLst>
                  <a:ext uri="{FF2B5EF4-FFF2-40B4-BE49-F238E27FC236}">
                    <a16:creationId xmlns:a16="http://schemas.microsoft.com/office/drawing/2014/main" xmlns="" id="{A187DC07-9F15-4C5B-A329-5ACE582F4436}"/>
                  </a:ext>
                </a:extLst>
              </p:cNvPr>
              <p:cNvSpPr/>
              <p:nvPr/>
            </p:nvSpPr>
            <p:spPr bwMode="auto">
              <a:xfrm>
                <a:off x="7773988" y="2738438"/>
                <a:ext cx="146050" cy="203200"/>
              </a:xfrm>
              <a:custGeom>
                <a:avLst/>
                <a:gdLst>
                  <a:gd name="T0" fmla="*/ 31 w 68"/>
                  <a:gd name="T1" fmla="*/ 92 h 95"/>
                  <a:gd name="T2" fmla="*/ 35 w 68"/>
                  <a:gd name="T3" fmla="*/ 88 h 95"/>
                  <a:gd name="T4" fmla="*/ 36 w 68"/>
                  <a:gd name="T5" fmla="*/ 89 h 95"/>
                  <a:gd name="T6" fmla="*/ 34 w 68"/>
                  <a:gd name="T7" fmla="*/ 90 h 95"/>
                  <a:gd name="T8" fmla="*/ 35 w 68"/>
                  <a:gd name="T9" fmla="*/ 95 h 95"/>
                  <a:gd name="T10" fmla="*/ 44 w 68"/>
                  <a:gd name="T11" fmla="*/ 90 h 95"/>
                  <a:gd name="T12" fmla="*/ 50 w 68"/>
                  <a:gd name="T13" fmla="*/ 85 h 95"/>
                  <a:gd name="T14" fmla="*/ 49 w 68"/>
                  <a:gd name="T15" fmla="*/ 91 h 95"/>
                  <a:gd name="T16" fmla="*/ 60 w 68"/>
                  <a:gd name="T17" fmla="*/ 82 h 95"/>
                  <a:gd name="T18" fmla="*/ 68 w 68"/>
                  <a:gd name="T19" fmla="*/ 84 h 95"/>
                  <a:gd name="T20" fmla="*/ 22 w 68"/>
                  <a:gd name="T21" fmla="*/ 84 h 95"/>
                  <a:gd name="T22" fmla="*/ 26 w 68"/>
                  <a:gd name="T23" fmla="*/ 77 h 95"/>
                  <a:gd name="T24" fmla="*/ 29 w 68"/>
                  <a:gd name="T25" fmla="*/ 82 h 95"/>
                  <a:gd name="T26" fmla="*/ 29 w 68"/>
                  <a:gd name="T27" fmla="*/ 82 h 95"/>
                  <a:gd name="T28" fmla="*/ 9 w 68"/>
                  <a:gd name="T29" fmla="*/ 81 h 95"/>
                  <a:gd name="T30" fmla="*/ 4 w 68"/>
                  <a:gd name="T31" fmla="*/ 75 h 95"/>
                  <a:gd name="T32" fmla="*/ 10 w 68"/>
                  <a:gd name="T33" fmla="*/ 74 h 95"/>
                  <a:gd name="T34" fmla="*/ 9 w 68"/>
                  <a:gd name="T35" fmla="*/ 81 h 95"/>
                  <a:gd name="T36" fmla="*/ 1 w 68"/>
                  <a:gd name="T37" fmla="*/ 63 h 95"/>
                  <a:gd name="T38" fmla="*/ 3 w 68"/>
                  <a:gd name="T39" fmla="*/ 57 h 95"/>
                  <a:gd name="T40" fmla="*/ 6 w 68"/>
                  <a:gd name="T41" fmla="*/ 62 h 95"/>
                  <a:gd name="T42" fmla="*/ 1 w 68"/>
                  <a:gd name="T43" fmla="*/ 63 h 95"/>
                  <a:gd name="T44" fmla="*/ 9 w 68"/>
                  <a:gd name="T45" fmla="*/ 48 h 95"/>
                  <a:gd name="T46" fmla="*/ 16 w 68"/>
                  <a:gd name="T47" fmla="*/ 53 h 95"/>
                  <a:gd name="T48" fmla="*/ 12 w 68"/>
                  <a:gd name="T49" fmla="*/ 41 h 95"/>
                  <a:gd name="T50" fmla="*/ 16 w 68"/>
                  <a:gd name="T51" fmla="*/ 34 h 95"/>
                  <a:gd name="T52" fmla="*/ 12 w 68"/>
                  <a:gd name="T53" fmla="*/ 41 h 95"/>
                  <a:gd name="T54" fmla="*/ 8 w 68"/>
                  <a:gd name="T55" fmla="*/ 22 h 95"/>
                  <a:gd name="T56" fmla="*/ 13 w 68"/>
                  <a:gd name="T57" fmla="*/ 17 h 95"/>
                  <a:gd name="T58" fmla="*/ 14 w 68"/>
                  <a:gd name="T59" fmla="*/ 22 h 95"/>
                  <a:gd name="T60" fmla="*/ 5 w 68"/>
                  <a:gd name="T61" fmla="*/ 6 h 95"/>
                  <a:gd name="T62" fmla="*/ 5 w 68"/>
                  <a:gd name="T63" fmla="*/ 0 h 95"/>
                  <a:gd name="T64" fmla="*/ 11 w 68"/>
                  <a:gd name="T65" fmla="*/ 5 h 95"/>
                  <a:gd name="T66" fmla="*/ 5 w 68"/>
                  <a:gd name="T67" fmla="*/ 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 h="95">
                    <a:moveTo>
                      <a:pt x="35" y="95"/>
                    </a:moveTo>
                    <a:cubicBezTo>
                      <a:pt x="34" y="95"/>
                      <a:pt x="32" y="94"/>
                      <a:pt x="31" y="92"/>
                    </a:cubicBezTo>
                    <a:cubicBezTo>
                      <a:pt x="31" y="92"/>
                      <a:pt x="30" y="91"/>
                      <a:pt x="30" y="91"/>
                    </a:cubicBezTo>
                    <a:cubicBezTo>
                      <a:pt x="35" y="88"/>
                      <a:pt x="35" y="88"/>
                      <a:pt x="35" y="88"/>
                    </a:cubicBezTo>
                    <a:cubicBezTo>
                      <a:pt x="36" y="88"/>
                      <a:pt x="36" y="89"/>
                      <a:pt x="36" y="89"/>
                    </a:cubicBezTo>
                    <a:cubicBezTo>
                      <a:pt x="36" y="89"/>
                      <a:pt x="36" y="89"/>
                      <a:pt x="36" y="89"/>
                    </a:cubicBezTo>
                    <a:cubicBezTo>
                      <a:pt x="36" y="89"/>
                      <a:pt x="36" y="89"/>
                      <a:pt x="35" y="89"/>
                    </a:cubicBezTo>
                    <a:cubicBezTo>
                      <a:pt x="34" y="89"/>
                      <a:pt x="34" y="89"/>
                      <a:pt x="34" y="90"/>
                    </a:cubicBezTo>
                    <a:cubicBezTo>
                      <a:pt x="39" y="92"/>
                      <a:pt x="39" y="92"/>
                      <a:pt x="39" y="92"/>
                    </a:cubicBezTo>
                    <a:cubicBezTo>
                      <a:pt x="38" y="94"/>
                      <a:pt x="36" y="95"/>
                      <a:pt x="35" y="95"/>
                    </a:cubicBezTo>
                    <a:close/>
                    <a:moveTo>
                      <a:pt x="49" y="91"/>
                    </a:moveTo>
                    <a:cubicBezTo>
                      <a:pt x="48" y="91"/>
                      <a:pt x="46" y="91"/>
                      <a:pt x="44" y="90"/>
                    </a:cubicBezTo>
                    <a:cubicBezTo>
                      <a:pt x="46" y="85"/>
                      <a:pt x="46" y="85"/>
                      <a:pt x="46" y="85"/>
                    </a:cubicBezTo>
                    <a:cubicBezTo>
                      <a:pt x="47" y="85"/>
                      <a:pt x="49" y="85"/>
                      <a:pt x="50" y="85"/>
                    </a:cubicBezTo>
                    <a:cubicBezTo>
                      <a:pt x="51" y="91"/>
                      <a:pt x="51" y="91"/>
                      <a:pt x="51" y="91"/>
                    </a:cubicBezTo>
                    <a:cubicBezTo>
                      <a:pt x="50" y="91"/>
                      <a:pt x="50" y="91"/>
                      <a:pt x="49" y="91"/>
                    </a:cubicBezTo>
                    <a:close/>
                    <a:moveTo>
                      <a:pt x="63" y="87"/>
                    </a:moveTo>
                    <a:cubicBezTo>
                      <a:pt x="60" y="82"/>
                      <a:pt x="60" y="82"/>
                      <a:pt x="60" y="82"/>
                    </a:cubicBezTo>
                    <a:cubicBezTo>
                      <a:pt x="63" y="80"/>
                      <a:pt x="66" y="79"/>
                      <a:pt x="66" y="79"/>
                    </a:cubicBezTo>
                    <a:cubicBezTo>
                      <a:pt x="68" y="84"/>
                      <a:pt x="68" y="84"/>
                      <a:pt x="68" y="84"/>
                    </a:cubicBezTo>
                    <a:cubicBezTo>
                      <a:pt x="68" y="84"/>
                      <a:pt x="66" y="86"/>
                      <a:pt x="63" y="87"/>
                    </a:cubicBezTo>
                    <a:close/>
                    <a:moveTo>
                      <a:pt x="22" y="84"/>
                    </a:moveTo>
                    <a:cubicBezTo>
                      <a:pt x="22" y="78"/>
                      <a:pt x="22" y="78"/>
                      <a:pt x="22" y="78"/>
                    </a:cubicBezTo>
                    <a:cubicBezTo>
                      <a:pt x="24" y="78"/>
                      <a:pt x="25" y="77"/>
                      <a:pt x="26" y="77"/>
                    </a:cubicBezTo>
                    <a:cubicBezTo>
                      <a:pt x="26" y="76"/>
                      <a:pt x="26" y="76"/>
                      <a:pt x="26" y="76"/>
                    </a:cubicBezTo>
                    <a:cubicBezTo>
                      <a:pt x="29" y="82"/>
                      <a:pt x="29" y="82"/>
                      <a:pt x="29" y="82"/>
                    </a:cubicBezTo>
                    <a:cubicBezTo>
                      <a:pt x="28" y="79"/>
                      <a:pt x="28" y="79"/>
                      <a:pt x="28" y="79"/>
                    </a:cubicBezTo>
                    <a:cubicBezTo>
                      <a:pt x="29" y="82"/>
                      <a:pt x="29" y="82"/>
                      <a:pt x="29" y="82"/>
                    </a:cubicBezTo>
                    <a:cubicBezTo>
                      <a:pt x="28" y="82"/>
                      <a:pt x="26" y="84"/>
                      <a:pt x="22" y="84"/>
                    </a:cubicBezTo>
                    <a:close/>
                    <a:moveTo>
                      <a:pt x="9" y="81"/>
                    </a:moveTo>
                    <a:cubicBezTo>
                      <a:pt x="7" y="80"/>
                      <a:pt x="6" y="78"/>
                      <a:pt x="5" y="76"/>
                    </a:cubicBezTo>
                    <a:cubicBezTo>
                      <a:pt x="4" y="75"/>
                      <a:pt x="4" y="75"/>
                      <a:pt x="4" y="75"/>
                    </a:cubicBezTo>
                    <a:cubicBezTo>
                      <a:pt x="10" y="73"/>
                      <a:pt x="10" y="73"/>
                      <a:pt x="10" y="73"/>
                    </a:cubicBezTo>
                    <a:cubicBezTo>
                      <a:pt x="10" y="74"/>
                      <a:pt x="10" y="74"/>
                      <a:pt x="10" y="74"/>
                    </a:cubicBezTo>
                    <a:cubicBezTo>
                      <a:pt x="11" y="75"/>
                      <a:pt x="11" y="75"/>
                      <a:pt x="12" y="76"/>
                    </a:cubicBezTo>
                    <a:lnTo>
                      <a:pt x="9" y="81"/>
                    </a:lnTo>
                    <a:close/>
                    <a:moveTo>
                      <a:pt x="1" y="63"/>
                    </a:moveTo>
                    <a:cubicBezTo>
                      <a:pt x="1" y="63"/>
                      <a:pt x="1" y="63"/>
                      <a:pt x="1" y="63"/>
                    </a:cubicBezTo>
                    <a:cubicBezTo>
                      <a:pt x="0" y="61"/>
                      <a:pt x="0" y="59"/>
                      <a:pt x="0" y="58"/>
                    </a:cubicBezTo>
                    <a:cubicBezTo>
                      <a:pt x="3" y="57"/>
                      <a:pt x="3" y="57"/>
                      <a:pt x="3" y="57"/>
                    </a:cubicBezTo>
                    <a:cubicBezTo>
                      <a:pt x="6" y="57"/>
                      <a:pt x="6" y="57"/>
                      <a:pt x="6" y="57"/>
                    </a:cubicBezTo>
                    <a:cubicBezTo>
                      <a:pt x="6" y="59"/>
                      <a:pt x="6" y="60"/>
                      <a:pt x="6" y="62"/>
                    </a:cubicBezTo>
                    <a:cubicBezTo>
                      <a:pt x="6" y="63"/>
                      <a:pt x="6" y="63"/>
                      <a:pt x="6" y="63"/>
                    </a:cubicBezTo>
                    <a:lnTo>
                      <a:pt x="1" y="63"/>
                    </a:lnTo>
                    <a:close/>
                    <a:moveTo>
                      <a:pt x="9" y="54"/>
                    </a:moveTo>
                    <a:cubicBezTo>
                      <a:pt x="9" y="48"/>
                      <a:pt x="9" y="48"/>
                      <a:pt x="9" y="48"/>
                    </a:cubicBezTo>
                    <a:cubicBezTo>
                      <a:pt x="12" y="47"/>
                      <a:pt x="13" y="47"/>
                      <a:pt x="14" y="47"/>
                    </a:cubicBezTo>
                    <a:cubicBezTo>
                      <a:pt x="16" y="53"/>
                      <a:pt x="16" y="53"/>
                      <a:pt x="16" y="53"/>
                    </a:cubicBezTo>
                    <a:cubicBezTo>
                      <a:pt x="15" y="53"/>
                      <a:pt x="13" y="53"/>
                      <a:pt x="9" y="54"/>
                    </a:cubicBezTo>
                    <a:close/>
                    <a:moveTo>
                      <a:pt x="12" y="41"/>
                    </a:moveTo>
                    <a:cubicBezTo>
                      <a:pt x="11" y="39"/>
                      <a:pt x="10" y="37"/>
                      <a:pt x="10" y="35"/>
                    </a:cubicBezTo>
                    <a:cubicBezTo>
                      <a:pt x="16" y="34"/>
                      <a:pt x="16" y="34"/>
                      <a:pt x="16" y="34"/>
                    </a:cubicBezTo>
                    <a:cubicBezTo>
                      <a:pt x="16" y="35"/>
                      <a:pt x="16" y="37"/>
                      <a:pt x="17" y="39"/>
                    </a:cubicBezTo>
                    <a:lnTo>
                      <a:pt x="12" y="41"/>
                    </a:lnTo>
                    <a:close/>
                    <a:moveTo>
                      <a:pt x="9" y="24"/>
                    </a:moveTo>
                    <a:cubicBezTo>
                      <a:pt x="9" y="23"/>
                      <a:pt x="8" y="22"/>
                      <a:pt x="8" y="22"/>
                    </a:cubicBezTo>
                    <a:cubicBezTo>
                      <a:pt x="8" y="20"/>
                      <a:pt x="7" y="19"/>
                      <a:pt x="7" y="17"/>
                    </a:cubicBezTo>
                    <a:cubicBezTo>
                      <a:pt x="13" y="17"/>
                      <a:pt x="13" y="17"/>
                      <a:pt x="13" y="17"/>
                    </a:cubicBezTo>
                    <a:cubicBezTo>
                      <a:pt x="13" y="18"/>
                      <a:pt x="13" y="19"/>
                      <a:pt x="14" y="20"/>
                    </a:cubicBezTo>
                    <a:cubicBezTo>
                      <a:pt x="14" y="21"/>
                      <a:pt x="14" y="21"/>
                      <a:pt x="14" y="22"/>
                    </a:cubicBezTo>
                    <a:lnTo>
                      <a:pt x="9" y="24"/>
                    </a:lnTo>
                    <a:close/>
                    <a:moveTo>
                      <a:pt x="5" y="6"/>
                    </a:moveTo>
                    <a:cubicBezTo>
                      <a:pt x="5" y="5"/>
                      <a:pt x="5" y="5"/>
                      <a:pt x="5" y="5"/>
                    </a:cubicBezTo>
                    <a:cubicBezTo>
                      <a:pt x="5" y="3"/>
                      <a:pt x="5" y="1"/>
                      <a:pt x="5" y="0"/>
                    </a:cubicBezTo>
                    <a:cubicBezTo>
                      <a:pt x="11" y="0"/>
                      <a:pt x="11" y="0"/>
                      <a:pt x="11" y="0"/>
                    </a:cubicBezTo>
                    <a:cubicBezTo>
                      <a:pt x="11" y="2"/>
                      <a:pt x="11" y="3"/>
                      <a:pt x="11" y="5"/>
                    </a:cubicBezTo>
                    <a:cubicBezTo>
                      <a:pt x="11" y="6"/>
                      <a:pt x="11" y="6"/>
                      <a:pt x="11" y="6"/>
                    </a:cubicBezTo>
                    <a:lnTo>
                      <a:pt x="5"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9" name="íṡļiḋé">
                <a:extLst>
                  <a:ext uri="{FF2B5EF4-FFF2-40B4-BE49-F238E27FC236}">
                    <a16:creationId xmlns:a16="http://schemas.microsoft.com/office/drawing/2014/main" xmlns="" id="{A59F5DC3-292E-4C8F-A0F0-B0F88341498A}"/>
                  </a:ext>
                </a:extLst>
              </p:cNvPr>
              <p:cNvSpPr/>
              <p:nvPr/>
            </p:nvSpPr>
            <p:spPr bwMode="auto">
              <a:xfrm>
                <a:off x="7880350" y="2611438"/>
                <a:ext cx="104775" cy="179388"/>
              </a:xfrm>
              <a:custGeom>
                <a:avLst/>
                <a:gdLst>
                  <a:gd name="T0" fmla="*/ 42 w 49"/>
                  <a:gd name="T1" fmla="*/ 79 h 84"/>
                  <a:gd name="T2" fmla="*/ 49 w 49"/>
                  <a:gd name="T3" fmla="*/ 84 h 84"/>
                  <a:gd name="T4" fmla="*/ 35 w 49"/>
                  <a:gd name="T5" fmla="*/ 74 h 84"/>
                  <a:gd name="T6" fmla="*/ 29 w 49"/>
                  <a:gd name="T7" fmla="*/ 72 h 84"/>
                  <a:gd name="T8" fmla="*/ 32 w 49"/>
                  <a:gd name="T9" fmla="*/ 68 h 84"/>
                  <a:gd name="T10" fmla="*/ 35 w 49"/>
                  <a:gd name="T11" fmla="*/ 74 h 84"/>
                  <a:gd name="T12" fmla="*/ 16 w 49"/>
                  <a:gd name="T13" fmla="*/ 63 h 84"/>
                  <a:gd name="T14" fmla="*/ 20 w 49"/>
                  <a:gd name="T15" fmla="*/ 59 h 84"/>
                  <a:gd name="T16" fmla="*/ 19 w 49"/>
                  <a:gd name="T17" fmla="*/ 57 h 84"/>
                  <a:gd name="T18" fmla="*/ 20 w 49"/>
                  <a:gd name="T19" fmla="*/ 65 h 84"/>
                  <a:gd name="T20" fmla="*/ 28 w 49"/>
                  <a:gd name="T21" fmla="*/ 58 h 84"/>
                  <a:gd name="T22" fmla="*/ 29 w 49"/>
                  <a:gd name="T23" fmla="*/ 57 h 84"/>
                  <a:gd name="T24" fmla="*/ 31 w 49"/>
                  <a:gd name="T25" fmla="*/ 52 h 84"/>
                  <a:gd name="T26" fmla="*/ 34 w 49"/>
                  <a:gd name="T27" fmla="*/ 60 h 84"/>
                  <a:gd name="T28" fmla="*/ 30 w 49"/>
                  <a:gd name="T29" fmla="*/ 57 h 84"/>
                  <a:gd name="T30" fmla="*/ 12 w 49"/>
                  <a:gd name="T31" fmla="*/ 52 h 84"/>
                  <a:gd name="T32" fmla="*/ 9 w 49"/>
                  <a:gd name="T33" fmla="*/ 50 h 84"/>
                  <a:gd name="T34" fmla="*/ 13 w 49"/>
                  <a:gd name="T35" fmla="*/ 46 h 84"/>
                  <a:gd name="T36" fmla="*/ 12 w 49"/>
                  <a:gd name="T37" fmla="*/ 52 h 84"/>
                  <a:gd name="T38" fmla="*/ 1 w 49"/>
                  <a:gd name="T39" fmla="*/ 36 h 84"/>
                  <a:gd name="T40" fmla="*/ 5 w 49"/>
                  <a:gd name="T41" fmla="*/ 31 h 84"/>
                  <a:gd name="T42" fmla="*/ 8 w 49"/>
                  <a:gd name="T43" fmla="*/ 37 h 84"/>
                  <a:gd name="T44" fmla="*/ 10 w 49"/>
                  <a:gd name="T45" fmla="*/ 27 h 84"/>
                  <a:gd name="T46" fmla="*/ 6 w 49"/>
                  <a:gd name="T47" fmla="*/ 27 h 84"/>
                  <a:gd name="T48" fmla="*/ 8 w 49"/>
                  <a:gd name="T49" fmla="*/ 21 h 84"/>
                  <a:gd name="T50" fmla="*/ 12 w 49"/>
                  <a:gd name="T51" fmla="*/ 27 h 84"/>
                  <a:gd name="T52" fmla="*/ 13 w 49"/>
                  <a:gd name="T53" fmla="*/ 16 h 84"/>
                  <a:gd name="T54" fmla="*/ 13 w 49"/>
                  <a:gd name="T55" fmla="*/ 12 h 84"/>
                  <a:gd name="T56" fmla="*/ 13 w 49"/>
                  <a:gd name="T57" fmla="*/ 10 h 84"/>
                  <a:gd name="T58" fmla="*/ 19 w 49"/>
                  <a:gd name="T59" fmla="*/ 11 h 84"/>
                  <a:gd name="T60" fmla="*/ 19 w 49"/>
                  <a:gd name="T61" fmla="*/ 14 h 84"/>
                  <a:gd name="T62" fmla="*/ 13 w 49"/>
                  <a:gd name="T63" fmla="*/ 16 h 84"/>
                  <a:gd name="T64" fmla="*/ 3 w 49"/>
                  <a:gd name="T65" fmla="*/ 6 h 84"/>
                  <a:gd name="T66" fmla="*/ 1 w 49"/>
                  <a:gd name="T67" fmla="*/ 0 h 84"/>
                  <a:gd name="T68" fmla="*/ 7 w 49"/>
                  <a:gd name="T69"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 h="84">
                    <a:moveTo>
                      <a:pt x="43" y="84"/>
                    </a:moveTo>
                    <a:cubicBezTo>
                      <a:pt x="43" y="84"/>
                      <a:pt x="43" y="82"/>
                      <a:pt x="42" y="79"/>
                    </a:cubicBezTo>
                    <a:cubicBezTo>
                      <a:pt x="48" y="77"/>
                      <a:pt x="48" y="77"/>
                      <a:pt x="48" y="77"/>
                    </a:cubicBezTo>
                    <a:cubicBezTo>
                      <a:pt x="49" y="80"/>
                      <a:pt x="49" y="84"/>
                      <a:pt x="49" y="84"/>
                    </a:cubicBezTo>
                    <a:lnTo>
                      <a:pt x="43" y="84"/>
                    </a:lnTo>
                    <a:close/>
                    <a:moveTo>
                      <a:pt x="35" y="74"/>
                    </a:moveTo>
                    <a:cubicBezTo>
                      <a:pt x="33" y="74"/>
                      <a:pt x="32" y="74"/>
                      <a:pt x="32" y="74"/>
                    </a:cubicBezTo>
                    <a:cubicBezTo>
                      <a:pt x="31" y="74"/>
                      <a:pt x="30" y="73"/>
                      <a:pt x="29" y="72"/>
                    </a:cubicBezTo>
                    <a:cubicBezTo>
                      <a:pt x="32" y="68"/>
                      <a:pt x="32" y="68"/>
                      <a:pt x="32" y="68"/>
                    </a:cubicBezTo>
                    <a:cubicBezTo>
                      <a:pt x="32" y="68"/>
                      <a:pt x="32" y="68"/>
                      <a:pt x="32" y="68"/>
                    </a:cubicBezTo>
                    <a:cubicBezTo>
                      <a:pt x="33" y="68"/>
                      <a:pt x="36" y="68"/>
                      <a:pt x="37" y="69"/>
                    </a:cubicBezTo>
                    <a:lnTo>
                      <a:pt x="35" y="74"/>
                    </a:lnTo>
                    <a:close/>
                    <a:moveTo>
                      <a:pt x="20" y="65"/>
                    </a:moveTo>
                    <a:cubicBezTo>
                      <a:pt x="19" y="65"/>
                      <a:pt x="17" y="65"/>
                      <a:pt x="16" y="63"/>
                    </a:cubicBezTo>
                    <a:cubicBezTo>
                      <a:pt x="21" y="60"/>
                      <a:pt x="21" y="60"/>
                      <a:pt x="21" y="60"/>
                    </a:cubicBezTo>
                    <a:cubicBezTo>
                      <a:pt x="21" y="60"/>
                      <a:pt x="21" y="59"/>
                      <a:pt x="20" y="59"/>
                    </a:cubicBezTo>
                    <a:cubicBezTo>
                      <a:pt x="19" y="59"/>
                      <a:pt x="18" y="59"/>
                      <a:pt x="18" y="60"/>
                    </a:cubicBezTo>
                    <a:cubicBezTo>
                      <a:pt x="18" y="60"/>
                      <a:pt x="18" y="59"/>
                      <a:pt x="19" y="57"/>
                    </a:cubicBezTo>
                    <a:cubicBezTo>
                      <a:pt x="25" y="59"/>
                      <a:pt x="25" y="59"/>
                      <a:pt x="25" y="59"/>
                    </a:cubicBezTo>
                    <a:cubicBezTo>
                      <a:pt x="24" y="62"/>
                      <a:pt x="22" y="65"/>
                      <a:pt x="20" y="65"/>
                    </a:cubicBezTo>
                    <a:close/>
                    <a:moveTo>
                      <a:pt x="34" y="60"/>
                    </a:moveTo>
                    <a:cubicBezTo>
                      <a:pt x="28" y="58"/>
                      <a:pt x="28" y="58"/>
                      <a:pt x="28" y="58"/>
                    </a:cubicBezTo>
                    <a:cubicBezTo>
                      <a:pt x="29" y="57"/>
                      <a:pt x="29" y="56"/>
                      <a:pt x="29" y="56"/>
                    </a:cubicBezTo>
                    <a:cubicBezTo>
                      <a:pt x="29" y="56"/>
                      <a:pt x="29" y="57"/>
                      <a:pt x="29" y="57"/>
                    </a:cubicBezTo>
                    <a:cubicBezTo>
                      <a:pt x="31" y="52"/>
                      <a:pt x="31" y="52"/>
                      <a:pt x="31" y="52"/>
                    </a:cubicBezTo>
                    <a:cubicBezTo>
                      <a:pt x="31" y="52"/>
                      <a:pt x="31" y="52"/>
                      <a:pt x="31" y="52"/>
                    </a:cubicBezTo>
                    <a:cubicBezTo>
                      <a:pt x="33" y="52"/>
                      <a:pt x="35" y="54"/>
                      <a:pt x="35" y="56"/>
                    </a:cubicBezTo>
                    <a:cubicBezTo>
                      <a:pt x="35" y="57"/>
                      <a:pt x="34" y="59"/>
                      <a:pt x="34" y="60"/>
                    </a:cubicBezTo>
                    <a:close/>
                    <a:moveTo>
                      <a:pt x="30" y="57"/>
                    </a:moveTo>
                    <a:cubicBezTo>
                      <a:pt x="30" y="57"/>
                      <a:pt x="30" y="57"/>
                      <a:pt x="30" y="57"/>
                    </a:cubicBezTo>
                    <a:cubicBezTo>
                      <a:pt x="30" y="57"/>
                      <a:pt x="30" y="57"/>
                      <a:pt x="30" y="57"/>
                    </a:cubicBezTo>
                    <a:close/>
                    <a:moveTo>
                      <a:pt x="12" y="52"/>
                    </a:moveTo>
                    <a:cubicBezTo>
                      <a:pt x="12" y="52"/>
                      <a:pt x="11" y="51"/>
                      <a:pt x="11" y="51"/>
                    </a:cubicBezTo>
                    <a:cubicBezTo>
                      <a:pt x="10" y="51"/>
                      <a:pt x="9" y="50"/>
                      <a:pt x="9" y="50"/>
                    </a:cubicBezTo>
                    <a:cubicBezTo>
                      <a:pt x="12" y="45"/>
                      <a:pt x="12" y="45"/>
                      <a:pt x="12" y="45"/>
                    </a:cubicBezTo>
                    <a:cubicBezTo>
                      <a:pt x="12" y="45"/>
                      <a:pt x="13" y="45"/>
                      <a:pt x="13" y="46"/>
                    </a:cubicBezTo>
                    <a:cubicBezTo>
                      <a:pt x="15" y="47"/>
                      <a:pt x="17" y="48"/>
                      <a:pt x="17" y="50"/>
                    </a:cubicBezTo>
                    <a:lnTo>
                      <a:pt x="12" y="52"/>
                    </a:lnTo>
                    <a:close/>
                    <a:moveTo>
                      <a:pt x="2" y="39"/>
                    </a:moveTo>
                    <a:cubicBezTo>
                      <a:pt x="2" y="38"/>
                      <a:pt x="1" y="37"/>
                      <a:pt x="1" y="36"/>
                    </a:cubicBezTo>
                    <a:cubicBezTo>
                      <a:pt x="0" y="35"/>
                      <a:pt x="0" y="34"/>
                      <a:pt x="0" y="34"/>
                    </a:cubicBezTo>
                    <a:cubicBezTo>
                      <a:pt x="5" y="31"/>
                      <a:pt x="5" y="31"/>
                      <a:pt x="5" y="31"/>
                    </a:cubicBezTo>
                    <a:cubicBezTo>
                      <a:pt x="5" y="32"/>
                      <a:pt x="6" y="32"/>
                      <a:pt x="6" y="33"/>
                    </a:cubicBezTo>
                    <a:cubicBezTo>
                      <a:pt x="7" y="34"/>
                      <a:pt x="7" y="35"/>
                      <a:pt x="8" y="37"/>
                    </a:cubicBezTo>
                    <a:lnTo>
                      <a:pt x="2" y="39"/>
                    </a:lnTo>
                    <a:close/>
                    <a:moveTo>
                      <a:pt x="10" y="27"/>
                    </a:moveTo>
                    <a:cubicBezTo>
                      <a:pt x="9" y="27"/>
                      <a:pt x="8" y="27"/>
                      <a:pt x="7" y="27"/>
                    </a:cubicBezTo>
                    <a:cubicBezTo>
                      <a:pt x="6" y="27"/>
                      <a:pt x="6" y="27"/>
                      <a:pt x="6" y="27"/>
                    </a:cubicBezTo>
                    <a:cubicBezTo>
                      <a:pt x="6" y="21"/>
                      <a:pt x="6" y="21"/>
                      <a:pt x="6" y="21"/>
                    </a:cubicBezTo>
                    <a:cubicBezTo>
                      <a:pt x="8" y="21"/>
                      <a:pt x="8" y="21"/>
                      <a:pt x="8" y="21"/>
                    </a:cubicBezTo>
                    <a:cubicBezTo>
                      <a:pt x="9" y="21"/>
                      <a:pt x="10" y="21"/>
                      <a:pt x="12" y="21"/>
                    </a:cubicBezTo>
                    <a:cubicBezTo>
                      <a:pt x="12" y="27"/>
                      <a:pt x="12" y="27"/>
                      <a:pt x="12" y="27"/>
                    </a:cubicBezTo>
                    <a:cubicBezTo>
                      <a:pt x="11" y="27"/>
                      <a:pt x="10" y="27"/>
                      <a:pt x="10" y="27"/>
                    </a:cubicBezTo>
                    <a:close/>
                    <a:moveTo>
                      <a:pt x="13" y="16"/>
                    </a:moveTo>
                    <a:cubicBezTo>
                      <a:pt x="13" y="15"/>
                      <a:pt x="13" y="14"/>
                      <a:pt x="13" y="14"/>
                    </a:cubicBezTo>
                    <a:cubicBezTo>
                      <a:pt x="13" y="13"/>
                      <a:pt x="13" y="13"/>
                      <a:pt x="13" y="12"/>
                    </a:cubicBezTo>
                    <a:cubicBezTo>
                      <a:pt x="13" y="12"/>
                      <a:pt x="13" y="12"/>
                      <a:pt x="13" y="11"/>
                    </a:cubicBezTo>
                    <a:cubicBezTo>
                      <a:pt x="13" y="11"/>
                      <a:pt x="13" y="10"/>
                      <a:pt x="13" y="10"/>
                    </a:cubicBezTo>
                    <a:cubicBezTo>
                      <a:pt x="19" y="9"/>
                      <a:pt x="19" y="9"/>
                      <a:pt x="19" y="9"/>
                    </a:cubicBezTo>
                    <a:cubicBezTo>
                      <a:pt x="19" y="9"/>
                      <a:pt x="19" y="10"/>
                      <a:pt x="19" y="11"/>
                    </a:cubicBezTo>
                    <a:cubicBezTo>
                      <a:pt x="19" y="12"/>
                      <a:pt x="19" y="12"/>
                      <a:pt x="19" y="13"/>
                    </a:cubicBezTo>
                    <a:cubicBezTo>
                      <a:pt x="19" y="13"/>
                      <a:pt x="19" y="13"/>
                      <a:pt x="19" y="14"/>
                    </a:cubicBezTo>
                    <a:cubicBezTo>
                      <a:pt x="19" y="14"/>
                      <a:pt x="19" y="14"/>
                      <a:pt x="19" y="14"/>
                    </a:cubicBezTo>
                    <a:lnTo>
                      <a:pt x="13" y="16"/>
                    </a:lnTo>
                    <a:close/>
                    <a:moveTo>
                      <a:pt x="7" y="7"/>
                    </a:moveTo>
                    <a:cubicBezTo>
                      <a:pt x="6" y="7"/>
                      <a:pt x="4" y="6"/>
                      <a:pt x="3" y="6"/>
                    </a:cubicBezTo>
                    <a:cubicBezTo>
                      <a:pt x="1" y="6"/>
                      <a:pt x="1" y="6"/>
                      <a:pt x="1" y="6"/>
                    </a:cubicBezTo>
                    <a:cubicBezTo>
                      <a:pt x="1" y="0"/>
                      <a:pt x="1" y="0"/>
                      <a:pt x="1" y="0"/>
                    </a:cubicBezTo>
                    <a:cubicBezTo>
                      <a:pt x="4" y="1"/>
                      <a:pt x="4" y="1"/>
                      <a:pt x="4" y="1"/>
                    </a:cubicBezTo>
                    <a:cubicBezTo>
                      <a:pt x="5" y="1"/>
                      <a:pt x="6" y="1"/>
                      <a:pt x="7" y="1"/>
                    </a:cubicBezTo>
                    <a:lnTo>
                      <a:pt x="7"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0" name="îŝlïďe">
                <a:extLst>
                  <a:ext uri="{FF2B5EF4-FFF2-40B4-BE49-F238E27FC236}">
                    <a16:creationId xmlns:a16="http://schemas.microsoft.com/office/drawing/2014/main" xmlns="" id="{6030E0E9-E056-4692-87E0-EF2A06580A0F}"/>
                  </a:ext>
                </a:extLst>
              </p:cNvPr>
              <p:cNvSpPr/>
              <p:nvPr/>
            </p:nvSpPr>
            <p:spPr bwMode="auto">
              <a:xfrm>
                <a:off x="7586663" y="2452688"/>
                <a:ext cx="280988" cy="325438"/>
              </a:xfrm>
              <a:custGeom>
                <a:avLst/>
                <a:gdLst>
                  <a:gd name="T0" fmla="*/ 62 w 131"/>
                  <a:gd name="T1" fmla="*/ 144 h 152"/>
                  <a:gd name="T2" fmla="*/ 24 w 131"/>
                  <a:gd name="T3" fmla="*/ 148 h 152"/>
                  <a:gd name="T4" fmla="*/ 24 w 131"/>
                  <a:gd name="T5" fmla="*/ 148 h 152"/>
                  <a:gd name="T6" fmla="*/ 69 w 131"/>
                  <a:gd name="T7" fmla="*/ 138 h 152"/>
                  <a:gd name="T8" fmla="*/ 72 w 131"/>
                  <a:gd name="T9" fmla="*/ 143 h 152"/>
                  <a:gd name="T10" fmla="*/ 71 w 131"/>
                  <a:gd name="T11" fmla="*/ 143 h 152"/>
                  <a:gd name="T12" fmla="*/ 37 w 131"/>
                  <a:gd name="T13" fmla="*/ 135 h 152"/>
                  <a:gd name="T14" fmla="*/ 9 w 131"/>
                  <a:gd name="T15" fmla="*/ 141 h 152"/>
                  <a:gd name="T16" fmla="*/ 9 w 131"/>
                  <a:gd name="T17" fmla="*/ 141 h 152"/>
                  <a:gd name="T18" fmla="*/ 51 w 131"/>
                  <a:gd name="T19" fmla="*/ 134 h 152"/>
                  <a:gd name="T20" fmla="*/ 78 w 131"/>
                  <a:gd name="T21" fmla="*/ 131 h 152"/>
                  <a:gd name="T22" fmla="*/ 85 w 131"/>
                  <a:gd name="T23" fmla="*/ 136 h 152"/>
                  <a:gd name="T24" fmla="*/ 113 w 131"/>
                  <a:gd name="T25" fmla="*/ 134 h 152"/>
                  <a:gd name="T26" fmla="*/ 113 w 131"/>
                  <a:gd name="T27" fmla="*/ 134 h 152"/>
                  <a:gd name="T28" fmla="*/ 96 w 131"/>
                  <a:gd name="T29" fmla="*/ 123 h 152"/>
                  <a:gd name="T30" fmla="*/ 98 w 131"/>
                  <a:gd name="T31" fmla="*/ 132 h 152"/>
                  <a:gd name="T32" fmla="*/ 6 w 131"/>
                  <a:gd name="T33" fmla="*/ 116 h 152"/>
                  <a:gd name="T34" fmla="*/ 117 w 131"/>
                  <a:gd name="T35" fmla="*/ 119 h 152"/>
                  <a:gd name="T36" fmla="*/ 117 w 131"/>
                  <a:gd name="T37" fmla="*/ 119 h 152"/>
                  <a:gd name="T38" fmla="*/ 89 w 131"/>
                  <a:gd name="T39" fmla="*/ 109 h 152"/>
                  <a:gd name="T40" fmla="*/ 95 w 131"/>
                  <a:gd name="T41" fmla="*/ 114 h 152"/>
                  <a:gd name="T42" fmla="*/ 0 w 131"/>
                  <a:gd name="T43" fmla="*/ 100 h 152"/>
                  <a:gd name="T44" fmla="*/ 6 w 131"/>
                  <a:gd name="T45" fmla="*/ 105 h 152"/>
                  <a:gd name="T46" fmla="*/ 115 w 131"/>
                  <a:gd name="T47" fmla="*/ 94 h 152"/>
                  <a:gd name="T48" fmla="*/ 115 w 131"/>
                  <a:gd name="T49" fmla="*/ 101 h 152"/>
                  <a:gd name="T50" fmla="*/ 93 w 131"/>
                  <a:gd name="T51" fmla="*/ 92 h 152"/>
                  <a:gd name="T52" fmla="*/ 87 w 131"/>
                  <a:gd name="T53" fmla="*/ 99 h 152"/>
                  <a:gd name="T54" fmla="*/ 108 w 131"/>
                  <a:gd name="T55" fmla="*/ 87 h 152"/>
                  <a:gd name="T56" fmla="*/ 12 w 131"/>
                  <a:gd name="T57" fmla="*/ 93 h 152"/>
                  <a:gd name="T58" fmla="*/ 12 w 131"/>
                  <a:gd name="T59" fmla="*/ 93 h 152"/>
                  <a:gd name="T60" fmla="*/ 122 w 131"/>
                  <a:gd name="T61" fmla="*/ 81 h 152"/>
                  <a:gd name="T62" fmla="*/ 127 w 131"/>
                  <a:gd name="T63" fmla="*/ 83 h 152"/>
                  <a:gd name="T64" fmla="*/ 123 w 131"/>
                  <a:gd name="T65" fmla="*/ 87 h 152"/>
                  <a:gd name="T66" fmla="*/ 33 w 131"/>
                  <a:gd name="T67" fmla="*/ 81 h 152"/>
                  <a:gd name="T68" fmla="*/ 124 w 131"/>
                  <a:gd name="T69" fmla="*/ 64 h 152"/>
                  <a:gd name="T70" fmla="*/ 25 w 131"/>
                  <a:gd name="T71" fmla="*/ 65 h 152"/>
                  <a:gd name="T72" fmla="*/ 123 w 131"/>
                  <a:gd name="T73" fmla="*/ 57 h 152"/>
                  <a:gd name="T74" fmla="*/ 123 w 131"/>
                  <a:gd name="T75" fmla="*/ 55 h 152"/>
                  <a:gd name="T76" fmla="*/ 24 w 131"/>
                  <a:gd name="T77" fmla="*/ 47 h 152"/>
                  <a:gd name="T78" fmla="*/ 27 w 131"/>
                  <a:gd name="T79" fmla="*/ 53 h 152"/>
                  <a:gd name="T80" fmla="*/ 40 w 131"/>
                  <a:gd name="T81" fmla="*/ 40 h 152"/>
                  <a:gd name="T82" fmla="*/ 123 w 131"/>
                  <a:gd name="T83" fmla="*/ 42 h 152"/>
                  <a:gd name="T84" fmla="*/ 121 w 131"/>
                  <a:gd name="T85" fmla="*/ 39 h 152"/>
                  <a:gd name="T86" fmla="*/ 124 w 131"/>
                  <a:gd name="T87" fmla="*/ 30 h 152"/>
                  <a:gd name="T88" fmla="*/ 121 w 131"/>
                  <a:gd name="T89" fmla="*/ 39 h 152"/>
                  <a:gd name="T90" fmla="*/ 103 w 131"/>
                  <a:gd name="T91" fmla="*/ 30 h 152"/>
                  <a:gd name="T92" fmla="*/ 50 w 131"/>
                  <a:gd name="T93" fmla="*/ 33 h 152"/>
                  <a:gd name="T94" fmla="*/ 51 w 131"/>
                  <a:gd name="T95" fmla="*/ 32 h 152"/>
                  <a:gd name="T96" fmla="*/ 90 w 131"/>
                  <a:gd name="T97" fmla="*/ 27 h 152"/>
                  <a:gd name="T98" fmla="*/ 91 w 131"/>
                  <a:gd name="T99" fmla="*/ 32 h 152"/>
                  <a:gd name="T100" fmla="*/ 60 w 131"/>
                  <a:gd name="T101" fmla="*/ 21 h 152"/>
                  <a:gd name="T102" fmla="*/ 82 w 131"/>
                  <a:gd name="T103" fmla="*/ 21 h 152"/>
                  <a:gd name="T104" fmla="*/ 82 w 131"/>
                  <a:gd name="T105" fmla="*/ 21 h 152"/>
                  <a:gd name="T106" fmla="*/ 63 w 131"/>
                  <a:gd name="T107" fmla="*/ 13 h 152"/>
                  <a:gd name="T108" fmla="*/ 74 w 131"/>
                  <a:gd name="T109" fmla="*/ 0 h 152"/>
                  <a:gd name="T110" fmla="*/ 74 w 131"/>
                  <a:gd name="T111"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1" h="152">
                    <a:moveTo>
                      <a:pt x="65" y="152"/>
                    </a:moveTo>
                    <a:cubicBezTo>
                      <a:pt x="64" y="152"/>
                      <a:pt x="63" y="151"/>
                      <a:pt x="62" y="151"/>
                    </a:cubicBezTo>
                    <a:cubicBezTo>
                      <a:pt x="61" y="150"/>
                      <a:pt x="61" y="150"/>
                      <a:pt x="60" y="149"/>
                    </a:cubicBezTo>
                    <a:cubicBezTo>
                      <a:pt x="62" y="144"/>
                      <a:pt x="62" y="144"/>
                      <a:pt x="62" y="144"/>
                    </a:cubicBezTo>
                    <a:cubicBezTo>
                      <a:pt x="63" y="144"/>
                      <a:pt x="64" y="145"/>
                      <a:pt x="65" y="145"/>
                    </a:cubicBezTo>
                    <a:cubicBezTo>
                      <a:pt x="66" y="146"/>
                      <a:pt x="66" y="146"/>
                      <a:pt x="67" y="147"/>
                    </a:cubicBezTo>
                    <a:lnTo>
                      <a:pt x="65" y="152"/>
                    </a:lnTo>
                    <a:close/>
                    <a:moveTo>
                      <a:pt x="24" y="148"/>
                    </a:moveTo>
                    <a:cubicBezTo>
                      <a:pt x="23" y="148"/>
                      <a:pt x="21" y="147"/>
                      <a:pt x="18" y="145"/>
                    </a:cubicBezTo>
                    <a:cubicBezTo>
                      <a:pt x="22" y="140"/>
                      <a:pt x="22" y="140"/>
                      <a:pt x="22" y="140"/>
                    </a:cubicBezTo>
                    <a:cubicBezTo>
                      <a:pt x="23" y="142"/>
                      <a:pt x="25" y="142"/>
                      <a:pt x="26" y="143"/>
                    </a:cubicBezTo>
                    <a:lnTo>
                      <a:pt x="24" y="148"/>
                    </a:lnTo>
                    <a:close/>
                    <a:moveTo>
                      <a:pt x="67" y="146"/>
                    </a:moveTo>
                    <a:cubicBezTo>
                      <a:pt x="66" y="145"/>
                      <a:pt x="65" y="144"/>
                      <a:pt x="65" y="142"/>
                    </a:cubicBezTo>
                    <a:cubicBezTo>
                      <a:pt x="65" y="141"/>
                      <a:pt x="66" y="139"/>
                      <a:pt x="67" y="139"/>
                    </a:cubicBezTo>
                    <a:cubicBezTo>
                      <a:pt x="68" y="138"/>
                      <a:pt x="69" y="138"/>
                      <a:pt x="69" y="138"/>
                    </a:cubicBezTo>
                    <a:cubicBezTo>
                      <a:pt x="70" y="138"/>
                      <a:pt x="70" y="138"/>
                      <a:pt x="70" y="138"/>
                    </a:cubicBezTo>
                    <a:cubicBezTo>
                      <a:pt x="71" y="142"/>
                      <a:pt x="71" y="142"/>
                      <a:pt x="71" y="142"/>
                    </a:cubicBezTo>
                    <a:cubicBezTo>
                      <a:pt x="71" y="142"/>
                      <a:pt x="72" y="142"/>
                      <a:pt x="72" y="143"/>
                    </a:cubicBezTo>
                    <a:cubicBezTo>
                      <a:pt x="72" y="143"/>
                      <a:pt x="72" y="143"/>
                      <a:pt x="72" y="143"/>
                    </a:cubicBezTo>
                    <a:cubicBezTo>
                      <a:pt x="72" y="143"/>
                      <a:pt x="72" y="143"/>
                      <a:pt x="72" y="143"/>
                    </a:cubicBezTo>
                    <a:cubicBezTo>
                      <a:pt x="71" y="143"/>
                      <a:pt x="71" y="144"/>
                      <a:pt x="71" y="144"/>
                    </a:cubicBezTo>
                    <a:cubicBezTo>
                      <a:pt x="71" y="144"/>
                      <a:pt x="70" y="144"/>
                      <a:pt x="70" y="144"/>
                    </a:cubicBezTo>
                    <a:cubicBezTo>
                      <a:pt x="70" y="144"/>
                      <a:pt x="70" y="144"/>
                      <a:pt x="71" y="143"/>
                    </a:cubicBezTo>
                    <a:lnTo>
                      <a:pt x="67" y="146"/>
                    </a:lnTo>
                    <a:close/>
                    <a:moveTo>
                      <a:pt x="35" y="141"/>
                    </a:moveTo>
                    <a:cubicBezTo>
                      <a:pt x="32" y="136"/>
                      <a:pt x="32" y="136"/>
                      <a:pt x="32" y="136"/>
                    </a:cubicBezTo>
                    <a:cubicBezTo>
                      <a:pt x="34" y="136"/>
                      <a:pt x="35" y="135"/>
                      <a:pt x="37" y="135"/>
                    </a:cubicBezTo>
                    <a:cubicBezTo>
                      <a:pt x="37" y="135"/>
                      <a:pt x="38" y="135"/>
                      <a:pt x="39" y="135"/>
                    </a:cubicBezTo>
                    <a:cubicBezTo>
                      <a:pt x="40" y="141"/>
                      <a:pt x="40" y="141"/>
                      <a:pt x="40" y="141"/>
                    </a:cubicBezTo>
                    <a:cubicBezTo>
                      <a:pt x="37" y="141"/>
                      <a:pt x="36" y="141"/>
                      <a:pt x="35" y="141"/>
                    </a:cubicBezTo>
                    <a:close/>
                    <a:moveTo>
                      <a:pt x="9" y="141"/>
                    </a:moveTo>
                    <a:cubicBezTo>
                      <a:pt x="6" y="140"/>
                      <a:pt x="4" y="138"/>
                      <a:pt x="4" y="134"/>
                    </a:cubicBezTo>
                    <a:cubicBezTo>
                      <a:pt x="10" y="133"/>
                      <a:pt x="10" y="133"/>
                      <a:pt x="10" y="133"/>
                    </a:cubicBezTo>
                    <a:cubicBezTo>
                      <a:pt x="10" y="133"/>
                      <a:pt x="10" y="135"/>
                      <a:pt x="10" y="135"/>
                    </a:cubicBezTo>
                    <a:lnTo>
                      <a:pt x="9" y="141"/>
                    </a:lnTo>
                    <a:close/>
                    <a:moveTo>
                      <a:pt x="56" y="140"/>
                    </a:moveTo>
                    <a:cubicBezTo>
                      <a:pt x="56" y="140"/>
                      <a:pt x="55" y="140"/>
                      <a:pt x="53" y="140"/>
                    </a:cubicBezTo>
                    <a:cubicBezTo>
                      <a:pt x="52" y="140"/>
                      <a:pt x="52" y="140"/>
                      <a:pt x="51" y="140"/>
                    </a:cubicBezTo>
                    <a:cubicBezTo>
                      <a:pt x="51" y="134"/>
                      <a:pt x="51" y="134"/>
                      <a:pt x="51" y="134"/>
                    </a:cubicBezTo>
                    <a:cubicBezTo>
                      <a:pt x="55" y="134"/>
                      <a:pt x="57" y="134"/>
                      <a:pt x="58" y="135"/>
                    </a:cubicBezTo>
                    <a:lnTo>
                      <a:pt x="56" y="140"/>
                    </a:lnTo>
                    <a:close/>
                    <a:moveTo>
                      <a:pt x="81" y="136"/>
                    </a:moveTo>
                    <a:cubicBezTo>
                      <a:pt x="78" y="131"/>
                      <a:pt x="78" y="131"/>
                      <a:pt x="78" y="131"/>
                    </a:cubicBezTo>
                    <a:cubicBezTo>
                      <a:pt x="80" y="130"/>
                      <a:pt x="81" y="129"/>
                      <a:pt x="82" y="129"/>
                    </a:cubicBezTo>
                    <a:cubicBezTo>
                      <a:pt x="83" y="129"/>
                      <a:pt x="84" y="130"/>
                      <a:pt x="85" y="130"/>
                    </a:cubicBezTo>
                    <a:cubicBezTo>
                      <a:pt x="86" y="130"/>
                      <a:pt x="86" y="130"/>
                      <a:pt x="86" y="130"/>
                    </a:cubicBezTo>
                    <a:cubicBezTo>
                      <a:pt x="85" y="136"/>
                      <a:pt x="85" y="136"/>
                      <a:pt x="85" y="136"/>
                    </a:cubicBezTo>
                    <a:cubicBezTo>
                      <a:pt x="84" y="135"/>
                      <a:pt x="84" y="135"/>
                      <a:pt x="84" y="135"/>
                    </a:cubicBezTo>
                    <a:cubicBezTo>
                      <a:pt x="83" y="135"/>
                      <a:pt x="83" y="135"/>
                      <a:pt x="82" y="135"/>
                    </a:cubicBezTo>
                    <a:cubicBezTo>
                      <a:pt x="82" y="135"/>
                      <a:pt x="82" y="135"/>
                      <a:pt x="81" y="136"/>
                    </a:cubicBezTo>
                    <a:close/>
                    <a:moveTo>
                      <a:pt x="113" y="134"/>
                    </a:moveTo>
                    <a:cubicBezTo>
                      <a:pt x="112" y="128"/>
                      <a:pt x="112" y="128"/>
                      <a:pt x="112" y="128"/>
                    </a:cubicBezTo>
                    <a:cubicBezTo>
                      <a:pt x="113" y="128"/>
                      <a:pt x="115" y="127"/>
                      <a:pt x="116" y="127"/>
                    </a:cubicBezTo>
                    <a:cubicBezTo>
                      <a:pt x="119" y="132"/>
                      <a:pt x="119" y="132"/>
                      <a:pt x="119" y="132"/>
                    </a:cubicBezTo>
                    <a:cubicBezTo>
                      <a:pt x="117" y="133"/>
                      <a:pt x="114" y="134"/>
                      <a:pt x="113" y="134"/>
                    </a:cubicBezTo>
                    <a:close/>
                    <a:moveTo>
                      <a:pt x="98" y="132"/>
                    </a:moveTo>
                    <a:cubicBezTo>
                      <a:pt x="94" y="128"/>
                      <a:pt x="94" y="128"/>
                      <a:pt x="94" y="128"/>
                    </a:cubicBezTo>
                    <a:cubicBezTo>
                      <a:pt x="95" y="127"/>
                      <a:pt x="95" y="126"/>
                      <a:pt x="96" y="125"/>
                    </a:cubicBezTo>
                    <a:cubicBezTo>
                      <a:pt x="96" y="124"/>
                      <a:pt x="96" y="124"/>
                      <a:pt x="96" y="123"/>
                    </a:cubicBezTo>
                    <a:cubicBezTo>
                      <a:pt x="101" y="123"/>
                      <a:pt x="101" y="123"/>
                      <a:pt x="101" y="123"/>
                    </a:cubicBezTo>
                    <a:cubicBezTo>
                      <a:pt x="102" y="124"/>
                      <a:pt x="102" y="125"/>
                      <a:pt x="103" y="125"/>
                    </a:cubicBezTo>
                    <a:cubicBezTo>
                      <a:pt x="102" y="126"/>
                      <a:pt x="102" y="126"/>
                      <a:pt x="102" y="126"/>
                    </a:cubicBezTo>
                    <a:cubicBezTo>
                      <a:pt x="102" y="127"/>
                      <a:pt x="101" y="129"/>
                      <a:pt x="98" y="132"/>
                    </a:cubicBezTo>
                    <a:close/>
                    <a:moveTo>
                      <a:pt x="0" y="123"/>
                    </a:moveTo>
                    <a:cubicBezTo>
                      <a:pt x="0" y="122"/>
                      <a:pt x="0" y="122"/>
                      <a:pt x="0" y="122"/>
                    </a:cubicBezTo>
                    <a:cubicBezTo>
                      <a:pt x="0" y="120"/>
                      <a:pt x="0" y="119"/>
                      <a:pt x="0" y="117"/>
                    </a:cubicBezTo>
                    <a:cubicBezTo>
                      <a:pt x="6" y="116"/>
                      <a:pt x="6" y="116"/>
                      <a:pt x="6" y="116"/>
                    </a:cubicBezTo>
                    <a:cubicBezTo>
                      <a:pt x="6" y="118"/>
                      <a:pt x="6" y="120"/>
                      <a:pt x="6" y="121"/>
                    </a:cubicBezTo>
                    <a:cubicBezTo>
                      <a:pt x="6" y="122"/>
                      <a:pt x="6" y="122"/>
                      <a:pt x="6" y="122"/>
                    </a:cubicBezTo>
                    <a:lnTo>
                      <a:pt x="0" y="123"/>
                    </a:lnTo>
                    <a:close/>
                    <a:moveTo>
                      <a:pt x="117" y="119"/>
                    </a:moveTo>
                    <a:cubicBezTo>
                      <a:pt x="117" y="117"/>
                      <a:pt x="117" y="115"/>
                      <a:pt x="116" y="113"/>
                    </a:cubicBezTo>
                    <a:cubicBezTo>
                      <a:pt x="122" y="112"/>
                      <a:pt x="122" y="112"/>
                      <a:pt x="122" y="112"/>
                    </a:cubicBezTo>
                    <a:cubicBezTo>
                      <a:pt x="122" y="114"/>
                      <a:pt x="123" y="116"/>
                      <a:pt x="123" y="118"/>
                    </a:cubicBezTo>
                    <a:lnTo>
                      <a:pt x="117" y="119"/>
                    </a:lnTo>
                    <a:close/>
                    <a:moveTo>
                      <a:pt x="89" y="115"/>
                    </a:moveTo>
                    <a:cubicBezTo>
                      <a:pt x="89" y="114"/>
                      <a:pt x="89" y="114"/>
                      <a:pt x="89" y="113"/>
                    </a:cubicBezTo>
                    <a:cubicBezTo>
                      <a:pt x="89" y="112"/>
                      <a:pt x="89" y="111"/>
                      <a:pt x="89" y="110"/>
                    </a:cubicBezTo>
                    <a:cubicBezTo>
                      <a:pt x="89" y="109"/>
                      <a:pt x="89" y="109"/>
                      <a:pt x="89" y="109"/>
                    </a:cubicBezTo>
                    <a:cubicBezTo>
                      <a:pt x="95" y="109"/>
                      <a:pt x="95" y="109"/>
                      <a:pt x="95" y="109"/>
                    </a:cubicBezTo>
                    <a:cubicBezTo>
                      <a:pt x="95" y="110"/>
                      <a:pt x="95" y="110"/>
                      <a:pt x="95" y="110"/>
                    </a:cubicBezTo>
                    <a:cubicBezTo>
                      <a:pt x="95" y="111"/>
                      <a:pt x="95" y="112"/>
                      <a:pt x="95" y="113"/>
                    </a:cubicBezTo>
                    <a:cubicBezTo>
                      <a:pt x="95" y="113"/>
                      <a:pt x="95" y="114"/>
                      <a:pt x="95" y="114"/>
                    </a:cubicBezTo>
                    <a:lnTo>
                      <a:pt x="89" y="115"/>
                    </a:lnTo>
                    <a:close/>
                    <a:moveTo>
                      <a:pt x="6" y="105"/>
                    </a:moveTo>
                    <a:cubicBezTo>
                      <a:pt x="0" y="105"/>
                      <a:pt x="0" y="105"/>
                      <a:pt x="0" y="105"/>
                    </a:cubicBezTo>
                    <a:cubicBezTo>
                      <a:pt x="0" y="103"/>
                      <a:pt x="0" y="102"/>
                      <a:pt x="0" y="100"/>
                    </a:cubicBezTo>
                    <a:cubicBezTo>
                      <a:pt x="0" y="100"/>
                      <a:pt x="0" y="99"/>
                      <a:pt x="0" y="99"/>
                    </a:cubicBezTo>
                    <a:cubicBezTo>
                      <a:pt x="6" y="99"/>
                      <a:pt x="6" y="99"/>
                      <a:pt x="6" y="99"/>
                    </a:cubicBezTo>
                    <a:cubicBezTo>
                      <a:pt x="6" y="100"/>
                      <a:pt x="6" y="100"/>
                      <a:pt x="6" y="100"/>
                    </a:cubicBezTo>
                    <a:cubicBezTo>
                      <a:pt x="6" y="102"/>
                      <a:pt x="6" y="103"/>
                      <a:pt x="6" y="105"/>
                    </a:cubicBezTo>
                    <a:close/>
                    <a:moveTo>
                      <a:pt x="115" y="101"/>
                    </a:moveTo>
                    <a:cubicBezTo>
                      <a:pt x="115" y="100"/>
                      <a:pt x="115" y="98"/>
                      <a:pt x="114" y="97"/>
                    </a:cubicBezTo>
                    <a:cubicBezTo>
                      <a:pt x="114" y="97"/>
                      <a:pt x="114" y="97"/>
                      <a:pt x="114" y="97"/>
                    </a:cubicBezTo>
                    <a:cubicBezTo>
                      <a:pt x="114" y="96"/>
                      <a:pt x="114" y="95"/>
                      <a:pt x="115" y="94"/>
                    </a:cubicBezTo>
                    <a:cubicBezTo>
                      <a:pt x="120" y="96"/>
                      <a:pt x="120" y="96"/>
                      <a:pt x="120" y="96"/>
                    </a:cubicBezTo>
                    <a:cubicBezTo>
                      <a:pt x="120" y="96"/>
                      <a:pt x="120" y="97"/>
                      <a:pt x="120" y="97"/>
                    </a:cubicBezTo>
                    <a:cubicBezTo>
                      <a:pt x="120" y="97"/>
                      <a:pt x="120" y="99"/>
                      <a:pt x="121" y="101"/>
                    </a:cubicBezTo>
                    <a:lnTo>
                      <a:pt x="115" y="101"/>
                    </a:lnTo>
                    <a:close/>
                    <a:moveTo>
                      <a:pt x="87" y="99"/>
                    </a:moveTo>
                    <a:cubicBezTo>
                      <a:pt x="87" y="98"/>
                      <a:pt x="87" y="97"/>
                      <a:pt x="87" y="96"/>
                    </a:cubicBezTo>
                    <a:cubicBezTo>
                      <a:pt x="87" y="95"/>
                      <a:pt x="88" y="92"/>
                      <a:pt x="91" y="92"/>
                    </a:cubicBezTo>
                    <a:cubicBezTo>
                      <a:pt x="92" y="92"/>
                      <a:pt x="92" y="92"/>
                      <a:pt x="93" y="92"/>
                    </a:cubicBezTo>
                    <a:cubicBezTo>
                      <a:pt x="94" y="98"/>
                      <a:pt x="94" y="98"/>
                      <a:pt x="94" y="98"/>
                    </a:cubicBezTo>
                    <a:cubicBezTo>
                      <a:pt x="93" y="98"/>
                      <a:pt x="92" y="98"/>
                      <a:pt x="91" y="98"/>
                    </a:cubicBezTo>
                    <a:cubicBezTo>
                      <a:pt x="91" y="98"/>
                      <a:pt x="92" y="98"/>
                      <a:pt x="92" y="97"/>
                    </a:cubicBezTo>
                    <a:lnTo>
                      <a:pt x="87" y="99"/>
                    </a:lnTo>
                    <a:close/>
                    <a:moveTo>
                      <a:pt x="106" y="95"/>
                    </a:moveTo>
                    <a:cubicBezTo>
                      <a:pt x="104" y="90"/>
                      <a:pt x="104" y="90"/>
                      <a:pt x="104" y="90"/>
                    </a:cubicBezTo>
                    <a:cubicBezTo>
                      <a:pt x="104" y="90"/>
                      <a:pt x="105" y="89"/>
                      <a:pt x="105" y="89"/>
                    </a:cubicBezTo>
                    <a:cubicBezTo>
                      <a:pt x="106" y="89"/>
                      <a:pt x="107" y="88"/>
                      <a:pt x="108" y="87"/>
                    </a:cubicBezTo>
                    <a:cubicBezTo>
                      <a:pt x="112" y="91"/>
                      <a:pt x="112" y="91"/>
                      <a:pt x="112" y="91"/>
                    </a:cubicBezTo>
                    <a:cubicBezTo>
                      <a:pt x="111" y="92"/>
                      <a:pt x="110" y="93"/>
                      <a:pt x="108" y="94"/>
                    </a:cubicBezTo>
                    <a:cubicBezTo>
                      <a:pt x="108" y="94"/>
                      <a:pt x="107" y="95"/>
                      <a:pt x="106" y="95"/>
                    </a:cubicBezTo>
                    <a:close/>
                    <a:moveTo>
                      <a:pt x="12" y="93"/>
                    </a:moveTo>
                    <a:cubicBezTo>
                      <a:pt x="9" y="88"/>
                      <a:pt x="9" y="88"/>
                      <a:pt x="9" y="88"/>
                    </a:cubicBezTo>
                    <a:cubicBezTo>
                      <a:pt x="11" y="87"/>
                      <a:pt x="13" y="86"/>
                      <a:pt x="16" y="86"/>
                    </a:cubicBezTo>
                    <a:cubicBezTo>
                      <a:pt x="17" y="91"/>
                      <a:pt x="17" y="91"/>
                      <a:pt x="17" y="91"/>
                    </a:cubicBezTo>
                    <a:cubicBezTo>
                      <a:pt x="15" y="92"/>
                      <a:pt x="13" y="92"/>
                      <a:pt x="12" y="93"/>
                    </a:cubicBezTo>
                    <a:close/>
                    <a:moveTo>
                      <a:pt x="123" y="87"/>
                    </a:moveTo>
                    <a:cubicBezTo>
                      <a:pt x="123" y="87"/>
                      <a:pt x="121" y="87"/>
                      <a:pt x="119" y="86"/>
                    </a:cubicBezTo>
                    <a:cubicBezTo>
                      <a:pt x="119" y="81"/>
                      <a:pt x="119" y="81"/>
                      <a:pt x="119" y="81"/>
                    </a:cubicBezTo>
                    <a:cubicBezTo>
                      <a:pt x="120" y="81"/>
                      <a:pt x="121" y="81"/>
                      <a:pt x="122" y="81"/>
                    </a:cubicBezTo>
                    <a:cubicBezTo>
                      <a:pt x="122" y="81"/>
                      <a:pt x="122" y="80"/>
                      <a:pt x="122" y="80"/>
                    </a:cubicBezTo>
                    <a:cubicBezTo>
                      <a:pt x="124" y="78"/>
                      <a:pt x="124" y="78"/>
                      <a:pt x="124" y="78"/>
                    </a:cubicBezTo>
                    <a:cubicBezTo>
                      <a:pt x="129" y="82"/>
                      <a:pt x="129" y="82"/>
                      <a:pt x="129" y="82"/>
                    </a:cubicBezTo>
                    <a:cubicBezTo>
                      <a:pt x="127" y="83"/>
                      <a:pt x="127" y="83"/>
                      <a:pt x="127" y="83"/>
                    </a:cubicBezTo>
                    <a:cubicBezTo>
                      <a:pt x="127" y="84"/>
                      <a:pt x="126" y="85"/>
                      <a:pt x="125" y="86"/>
                    </a:cubicBezTo>
                    <a:cubicBezTo>
                      <a:pt x="125" y="86"/>
                      <a:pt x="125" y="86"/>
                      <a:pt x="125" y="86"/>
                    </a:cubicBezTo>
                    <a:cubicBezTo>
                      <a:pt x="126" y="87"/>
                      <a:pt x="126" y="87"/>
                      <a:pt x="126" y="87"/>
                    </a:cubicBezTo>
                    <a:lnTo>
                      <a:pt x="123" y="87"/>
                    </a:lnTo>
                    <a:close/>
                    <a:moveTo>
                      <a:pt x="29" y="87"/>
                    </a:moveTo>
                    <a:cubicBezTo>
                      <a:pt x="25" y="82"/>
                      <a:pt x="25" y="82"/>
                      <a:pt x="25" y="82"/>
                    </a:cubicBezTo>
                    <a:cubicBezTo>
                      <a:pt x="26" y="81"/>
                      <a:pt x="27" y="80"/>
                      <a:pt x="28" y="79"/>
                    </a:cubicBezTo>
                    <a:cubicBezTo>
                      <a:pt x="33" y="81"/>
                      <a:pt x="33" y="81"/>
                      <a:pt x="33" y="81"/>
                    </a:cubicBezTo>
                    <a:cubicBezTo>
                      <a:pt x="32" y="83"/>
                      <a:pt x="31" y="85"/>
                      <a:pt x="29" y="87"/>
                    </a:cubicBezTo>
                    <a:close/>
                    <a:moveTo>
                      <a:pt x="124" y="72"/>
                    </a:moveTo>
                    <a:cubicBezTo>
                      <a:pt x="120" y="68"/>
                      <a:pt x="120" y="68"/>
                      <a:pt x="120" y="68"/>
                    </a:cubicBezTo>
                    <a:cubicBezTo>
                      <a:pt x="124" y="64"/>
                      <a:pt x="124" y="64"/>
                      <a:pt x="124" y="64"/>
                    </a:cubicBezTo>
                    <a:cubicBezTo>
                      <a:pt x="128" y="68"/>
                      <a:pt x="128" y="68"/>
                      <a:pt x="128" y="68"/>
                    </a:cubicBezTo>
                    <a:lnTo>
                      <a:pt x="124" y="72"/>
                    </a:lnTo>
                    <a:close/>
                    <a:moveTo>
                      <a:pt x="27" y="69"/>
                    </a:moveTo>
                    <a:cubicBezTo>
                      <a:pt x="27" y="68"/>
                      <a:pt x="26" y="66"/>
                      <a:pt x="25" y="65"/>
                    </a:cubicBezTo>
                    <a:cubicBezTo>
                      <a:pt x="29" y="61"/>
                      <a:pt x="29" y="61"/>
                      <a:pt x="29" y="61"/>
                    </a:cubicBezTo>
                    <a:cubicBezTo>
                      <a:pt x="31" y="63"/>
                      <a:pt x="32" y="65"/>
                      <a:pt x="33" y="67"/>
                    </a:cubicBezTo>
                    <a:lnTo>
                      <a:pt x="27" y="69"/>
                    </a:lnTo>
                    <a:close/>
                    <a:moveTo>
                      <a:pt x="123" y="57"/>
                    </a:moveTo>
                    <a:cubicBezTo>
                      <a:pt x="117" y="56"/>
                      <a:pt x="117" y="56"/>
                      <a:pt x="117" y="56"/>
                    </a:cubicBezTo>
                    <a:cubicBezTo>
                      <a:pt x="117" y="55"/>
                      <a:pt x="117" y="55"/>
                      <a:pt x="116" y="54"/>
                    </a:cubicBezTo>
                    <a:cubicBezTo>
                      <a:pt x="119" y="49"/>
                      <a:pt x="119" y="49"/>
                      <a:pt x="119" y="49"/>
                    </a:cubicBezTo>
                    <a:cubicBezTo>
                      <a:pt x="122" y="51"/>
                      <a:pt x="123" y="53"/>
                      <a:pt x="123" y="55"/>
                    </a:cubicBezTo>
                    <a:cubicBezTo>
                      <a:pt x="123" y="56"/>
                      <a:pt x="123" y="56"/>
                      <a:pt x="123" y="57"/>
                    </a:cubicBezTo>
                    <a:close/>
                    <a:moveTo>
                      <a:pt x="27" y="53"/>
                    </a:moveTo>
                    <a:cubicBezTo>
                      <a:pt x="21" y="52"/>
                      <a:pt x="21" y="52"/>
                      <a:pt x="21" y="52"/>
                    </a:cubicBezTo>
                    <a:cubicBezTo>
                      <a:pt x="22" y="50"/>
                      <a:pt x="23" y="48"/>
                      <a:pt x="24" y="47"/>
                    </a:cubicBezTo>
                    <a:cubicBezTo>
                      <a:pt x="25" y="46"/>
                      <a:pt x="25" y="46"/>
                      <a:pt x="26" y="45"/>
                    </a:cubicBezTo>
                    <a:cubicBezTo>
                      <a:pt x="29" y="50"/>
                      <a:pt x="29" y="50"/>
                      <a:pt x="29" y="50"/>
                    </a:cubicBezTo>
                    <a:cubicBezTo>
                      <a:pt x="29" y="50"/>
                      <a:pt x="28" y="50"/>
                      <a:pt x="28" y="51"/>
                    </a:cubicBezTo>
                    <a:cubicBezTo>
                      <a:pt x="28" y="51"/>
                      <a:pt x="27" y="52"/>
                      <a:pt x="27" y="53"/>
                    </a:cubicBezTo>
                    <a:close/>
                    <a:moveTo>
                      <a:pt x="39" y="49"/>
                    </a:moveTo>
                    <a:cubicBezTo>
                      <a:pt x="38" y="43"/>
                      <a:pt x="38" y="43"/>
                      <a:pt x="38" y="43"/>
                    </a:cubicBezTo>
                    <a:cubicBezTo>
                      <a:pt x="38" y="43"/>
                      <a:pt x="38" y="43"/>
                      <a:pt x="38" y="43"/>
                    </a:cubicBezTo>
                    <a:cubicBezTo>
                      <a:pt x="38" y="43"/>
                      <a:pt x="39" y="43"/>
                      <a:pt x="40" y="40"/>
                    </a:cubicBezTo>
                    <a:cubicBezTo>
                      <a:pt x="45" y="43"/>
                      <a:pt x="45" y="43"/>
                      <a:pt x="45" y="43"/>
                    </a:cubicBezTo>
                    <a:cubicBezTo>
                      <a:pt x="43" y="46"/>
                      <a:pt x="41" y="48"/>
                      <a:pt x="39" y="49"/>
                    </a:cubicBezTo>
                    <a:close/>
                    <a:moveTo>
                      <a:pt x="127" y="46"/>
                    </a:moveTo>
                    <a:cubicBezTo>
                      <a:pt x="123" y="42"/>
                      <a:pt x="123" y="42"/>
                      <a:pt x="123" y="42"/>
                    </a:cubicBezTo>
                    <a:cubicBezTo>
                      <a:pt x="124" y="40"/>
                      <a:pt x="125" y="39"/>
                      <a:pt x="126" y="38"/>
                    </a:cubicBezTo>
                    <a:cubicBezTo>
                      <a:pt x="131" y="40"/>
                      <a:pt x="131" y="40"/>
                      <a:pt x="131" y="40"/>
                    </a:cubicBezTo>
                    <a:cubicBezTo>
                      <a:pt x="130" y="42"/>
                      <a:pt x="129" y="45"/>
                      <a:pt x="127" y="46"/>
                    </a:cubicBezTo>
                    <a:close/>
                    <a:moveTo>
                      <a:pt x="121" y="39"/>
                    </a:moveTo>
                    <a:cubicBezTo>
                      <a:pt x="121" y="33"/>
                      <a:pt x="121" y="33"/>
                      <a:pt x="121" y="33"/>
                    </a:cubicBezTo>
                    <a:cubicBezTo>
                      <a:pt x="120" y="33"/>
                      <a:pt x="120" y="33"/>
                      <a:pt x="120" y="33"/>
                    </a:cubicBezTo>
                    <a:cubicBezTo>
                      <a:pt x="121" y="33"/>
                      <a:pt x="121" y="32"/>
                      <a:pt x="122" y="32"/>
                    </a:cubicBezTo>
                    <a:cubicBezTo>
                      <a:pt x="122" y="31"/>
                      <a:pt x="123" y="31"/>
                      <a:pt x="124" y="30"/>
                    </a:cubicBezTo>
                    <a:cubicBezTo>
                      <a:pt x="127" y="35"/>
                      <a:pt x="127" y="35"/>
                      <a:pt x="127" y="35"/>
                    </a:cubicBezTo>
                    <a:cubicBezTo>
                      <a:pt x="126" y="35"/>
                      <a:pt x="126" y="36"/>
                      <a:pt x="126" y="36"/>
                    </a:cubicBezTo>
                    <a:cubicBezTo>
                      <a:pt x="125" y="37"/>
                      <a:pt x="124" y="38"/>
                      <a:pt x="122" y="38"/>
                    </a:cubicBezTo>
                    <a:cubicBezTo>
                      <a:pt x="122" y="39"/>
                      <a:pt x="121" y="39"/>
                      <a:pt x="121" y="39"/>
                    </a:cubicBezTo>
                    <a:close/>
                    <a:moveTo>
                      <a:pt x="109" y="36"/>
                    </a:moveTo>
                    <a:cubicBezTo>
                      <a:pt x="108" y="36"/>
                      <a:pt x="107" y="36"/>
                      <a:pt x="106" y="36"/>
                    </a:cubicBezTo>
                    <a:cubicBezTo>
                      <a:pt x="105" y="36"/>
                      <a:pt x="105" y="36"/>
                      <a:pt x="104" y="36"/>
                    </a:cubicBezTo>
                    <a:cubicBezTo>
                      <a:pt x="103" y="30"/>
                      <a:pt x="103" y="30"/>
                      <a:pt x="103" y="30"/>
                    </a:cubicBezTo>
                    <a:cubicBezTo>
                      <a:pt x="104" y="30"/>
                      <a:pt x="105" y="30"/>
                      <a:pt x="106" y="30"/>
                    </a:cubicBezTo>
                    <a:cubicBezTo>
                      <a:pt x="107" y="30"/>
                      <a:pt x="109" y="30"/>
                      <a:pt x="110" y="30"/>
                    </a:cubicBezTo>
                    <a:lnTo>
                      <a:pt x="109" y="36"/>
                    </a:lnTo>
                    <a:close/>
                    <a:moveTo>
                      <a:pt x="50" y="33"/>
                    </a:moveTo>
                    <a:cubicBezTo>
                      <a:pt x="45" y="29"/>
                      <a:pt x="45" y="29"/>
                      <a:pt x="45" y="29"/>
                    </a:cubicBezTo>
                    <a:cubicBezTo>
                      <a:pt x="47" y="27"/>
                      <a:pt x="50" y="26"/>
                      <a:pt x="53" y="27"/>
                    </a:cubicBezTo>
                    <a:cubicBezTo>
                      <a:pt x="52" y="33"/>
                      <a:pt x="52" y="33"/>
                      <a:pt x="52" y="33"/>
                    </a:cubicBezTo>
                    <a:cubicBezTo>
                      <a:pt x="52" y="32"/>
                      <a:pt x="52" y="32"/>
                      <a:pt x="51" y="32"/>
                    </a:cubicBezTo>
                    <a:cubicBezTo>
                      <a:pt x="50" y="32"/>
                      <a:pt x="50" y="33"/>
                      <a:pt x="50" y="33"/>
                    </a:cubicBezTo>
                    <a:close/>
                    <a:moveTo>
                      <a:pt x="91" y="32"/>
                    </a:moveTo>
                    <a:cubicBezTo>
                      <a:pt x="91" y="31"/>
                      <a:pt x="91" y="30"/>
                      <a:pt x="91" y="28"/>
                    </a:cubicBezTo>
                    <a:cubicBezTo>
                      <a:pt x="91" y="28"/>
                      <a:pt x="91" y="28"/>
                      <a:pt x="90" y="27"/>
                    </a:cubicBezTo>
                    <a:cubicBezTo>
                      <a:pt x="95" y="24"/>
                      <a:pt x="95" y="24"/>
                      <a:pt x="95" y="24"/>
                    </a:cubicBezTo>
                    <a:cubicBezTo>
                      <a:pt x="96" y="25"/>
                      <a:pt x="97" y="27"/>
                      <a:pt x="97" y="28"/>
                    </a:cubicBezTo>
                    <a:cubicBezTo>
                      <a:pt x="97" y="29"/>
                      <a:pt x="97" y="29"/>
                      <a:pt x="97" y="30"/>
                    </a:cubicBezTo>
                    <a:lnTo>
                      <a:pt x="91" y="32"/>
                    </a:lnTo>
                    <a:close/>
                    <a:moveTo>
                      <a:pt x="59" y="28"/>
                    </a:moveTo>
                    <a:cubicBezTo>
                      <a:pt x="59" y="28"/>
                      <a:pt x="58" y="28"/>
                      <a:pt x="58" y="27"/>
                    </a:cubicBezTo>
                    <a:cubicBezTo>
                      <a:pt x="57" y="26"/>
                      <a:pt x="56" y="25"/>
                      <a:pt x="55" y="24"/>
                    </a:cubicBezTo>
                    <a:cubicBezTo>
                      <a:pt x="60" y="21"/>
                      <a:pt x="60" y="21"/>
                      <a:pt x="60" y="21"/>
                    </a:cubicBezTo>
                    <a:cubicBezTo>
                      <a:pt x="60" y="22"/>
                      <a:pt x="61" y="22"/>
                      <a:pt x="61" y="22"/>
                    </a:cubicBezTo>
                    <a:cubicBezTo>
                      <a:pt x="63" y="23"/>
                      <a:pt x="64" y="25"/>
                      <a:pt x="64" y="26"/>
                    </a:cubicBezTo>
                    <a:lnTo>
                      <a:pt x="59" y="28"/>
                    </a:lnTo>
                    <a:close/>
                    <a:moveTo>
                      <a:pt x="82" y="21"/>
                    </a:moveTo>
                    <a:cubicBezTo>
                      <a:pt x="81" y="20"/>
                      <a:pt x="79" y="19"/>
                      <a:pt x="77" y="16"/>
                    </a:cubicBezTo>
                    <a:cubicBezTo>
                      <a:pt x="81" y="13"/>
                      <a:pt x="81" y="13"/>
                      <a:pt x="81" y="13"/>
                    </a:cubicBezTo>
                    <a:cubicBezTo>
                      <a:pt x="83" y="14"/>
                      <a:pt x="84" y="15"/>
                      <a:pt x="85" y="16"/>
                    </a:cubicBezTo>
                    <a:lnTo>
                      <a:pt x="82" y="21"/>
                    </a:lnTo>
                    <a:close/>
                    <a:moveTo>
                      <a:pt x="59" y="14"/>
                    </a:moveTo>
                    <a:cubicBezTo>
                      <a:pt x="55" y="10"/>
                      <a:pt x="55" y="10"/>
                      <a:pt x="55" y="10"/>
                    </a:cubicBezTo>
                    <a:cubicBezTo>
                      <a:pt x="57" y="8"/>
                      <a:pt x="59" y="8"/>
                      <a:pt x="62" y="7"/>
                    </a:cubicBezTo>
                    <a:cubicBezTo>
                      <a:pt x="63" y="13"/>
                      <a:pt x="63" y="13"/>
                      <a:pt x="63" y="13"/>
                    </a:cubicBezTo>
                    <a:cubicBezTo>
                      <a:pt x="61" y="13"/>
                      <a:pt x="59" y="14"/>
                      <a:pt x="59" y="14"/>
                    </a:cubicBezTo>
                    <a:close/>
                    <a:moveTo>
                      <a:pt x="74" y="6"/>
                    </a:moveTo>
                    <a:cubicBezTo>
                      <a:pt x="68" y="5"/>
                      <a:pt x="68" y="5"/>
                      <a:pt x="68" y="5"/>
                    </a:cubicBezTo>
                    <a:cubicBezTo>
                      <a:pt x="69" y="2"/>
                      <a:pt x="71" y="0"/>
                      <a:pt x="74" y="0"/>
                    </a:cubicBezTo>
                    <a:cubicBezTo>
                      <a:pt x="75" y="0"/>
                      <a:pt x="76" y="0"/>
                      <a:pt x="76" y="1"/>
                    </a:cubicBezTo>
                    <a:cubicBezTo>
                      <a:pt x="77" y="1"/>
                      <a:pt x="77" y="1"/>
                      <a:pt x="78" y="2"/>
                    </a:cubicBezTo>
                    <a:cubicBezTo>
                      <a:pt x="73" y="6"/>
                      <a:pt x="73" y="6"/>
                      <a:pt x="73" y="6"/>
                    </a:cubicBezTo>
                    <a:cubicBezTo>
                      <a:pt x="73" y="6"/>
                      <a:pt x="74" y="6"/>
                      <a:pt x="74"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1" name="ïśḷiḑe">
                <a:extLst>
                  <a:ext uri="{FF2B5EF4-FFF2-40B4-BE49-F238E27FC236}">
                    <a16:creationId xmlns:a16="http://schemas.microsoft.com/office/drawing/2014/main" xmlns="" id="{1526A24F-AFFA-4378-851A-93B3EE74F959}"/>
                  </a:ext>
                </a:extLst>
              </p:cNvPr>
              <p:cNvSpPr/>
              <p:nvPr/>
            </p:nvSpPr>
            <p:spPr bwMode="auto">
              <a:xfrm>
                <a:off x="9691688" y="5302250"/>
                <a:ext cx="125413" cy="23813"/>
              </a:xfrm>
              <a:custGeom>
                <a:avLst/>
                <a:gdLst>
                  <a:gd name="T0" fmla="*/ 22 w 59"/>
                  <a:gd name="T1" fmla="*/ 11 h 11"/>
                  <a:gd name="T2" fmla="*/ 20 w 59"/>
                  <a:gd name="T3" fmla="*/ 11 h 11"/>
                  <a:gd name="T4" fmla="*/ 20 w 59"/>
                  <a:gd name="T5" fmla="*/ 5 h 11"/>
                  <a:gd name="T6" fmla="*/ 23 w 59"/>
                  <a:gd name="T7" fmla="*/ 5 h 11"/>
                  <a:gd name="T8" fmla="*/ 26 w 59"/>
                  <a:gd name="T9" fmla="*/ 5 h 11"/>
                  <a:gd name="T10" fmla="*/ 26 w 59"/>
                  <a:gd name="T11" fmla="*/ 11 h 11"/>
                  <a:gd name="T12" fmla="*/ 22 w 59"/>
                  <a:gd name="T13" fmla="*/ 11 h 11"/>
                  <a:gd name="T14" fmla="*/ 8 w 59"/>
                  <a:gd name="T15" fmla="*/ 10 h 11"/>
                  <a:gd name="T16" fmla="*/ 0 w 59"/>
                  <a:gd name="T17" fmla="*/ 7 h 11"/>
                  <a:gd name="T18" fmla="*/ 6 w 59"/>
                  <a:gd name="T19" fmla="*/ 5 h 11"/>
                  <a:gd name="T20" fmla="*/ 5 w 59"/>
                  <a:gd name="T21" fmla="*/ 4 h 11"/>
                  <a:gd name="T22" fmla="*/ 9 w 59"/>
                  <a:gd name="T23" fmla="*/ 4 h 11"/>
                  <a:gd name="T24" fmla="*/ 8 w 59"/>
                  <a:gd name="T25" fmla="*/ 10 h 11"/>
                  <a:gd name="T26" fmla="*/ 38 w 59"/>
                  <a:gd name="T27" fmla="*/ 10 h 11"/>
                  <a:gd name="T28" fmla="*/ 38 w 59"/>
                  <a:gd name="T29" fmla="*/ 4 h 11"/>
                  <a:gd name="T30" fmla="*/ 43 w 59"/>
                  <a:gd name="T31" fmla="*/ 3 h 11"/>
                  <a:gd name="T32" fmla="*/ 44 w 59"/>
                  <a:gd name="T33" fmla="*/ 9 h 11"/>
                  <a:gd name="T34" fmla="*/ 38 w 59"/>
                  <a:gd name="T35" fmla="*/ 10 h 11"/>
                  <a:gd name="T36" fmla="*/ 56 w 59"/>
                  <a:gd name="T37" fmla="*/ 6 h 11"/>
                  <a:gd name="T38" fmla="*/ 54 w 59"/>
                  <a:gd name="T39" fmla="*/ 1 h 11"/>
                  <a:gd name="T40" fmla="*/ 57 w 59"/>
                  <a:gd name="T41" fmla="*/ 0 h 11"/>
                  <a:gd name="T42" fmla="*/ 59 w 59"/>
                  <a:gd name="T43" fmla="*/ 5 h 11"/>
                  <a:gd name="T44" fmla="*/ 56 w 59"/>
                  <a:gd name="T45"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 h="11">
                    <a:moveTo>
                      <a:pt x="22" y="11"/>
                    </a:moveTo>
                    <a:cubicBezTo>
                      <a:pt x="22" y="11"/>
                      <a:pt x="21" y="11"/>
                      <a:pt x="20" y="11"/>
                    </a:cubicBezTo>
                    <a:cubicBezTo>
                      <a:pt x="20" y="5"/>
                      <a:pt x="20" y="5"/>
                      <a:pt x="20" y="5"/>
                    </a:cubicBezTo>
                    <a:cubicBezTo>
                      <a:pt x="21" y="5"/>
                      <a:pt x="22" y="5"/>
                      <a:pt x="23" y="5"/>
                    </a:cubicBezTo>
                    <a:cubicBezTo>
                      <a:pt x="24" y="5"/>
                      <a:pt x="25" y="5"/>
                      <a:pt x="26" y="5"/>
                    </a:cubicBezTo>
                    <a:cubicBezTo>
                      <a:pt x="26" y="11"/>
                      <a:pt x="26" y="11"/>
                      <a:pt x="26" y="11"/>
                    </a:cubicBezTo>
                    <a:cubicBezTo>
                      <a:pt x="25" y="11"/>
                      <a:pt x="24" y="11"/>
                      <a:pt x="22" y="11"/>
                    </a:cubicBezTo>
                    <a:close/>
                    <a:moveTo>
                      <a:pt x="8" y="10"/>
                    </a:moveTo>
                    <a:cubicBezTo>
                      <a:pt x="3" y="9"/>
                      <a:pt x="1" y="9"/>
                      <a:pt x="0" y="7"/>
                    </a:cubicBezTo>
                    <a:cubicBezTo>
                      <a:pt x="6" y="5"/>
                      <a:pt x="6" y="5"/>
                      <a:pt x="6" y="5"/>
                    </a:cubicBezTo>
                    <a:cubicBezTo>
                      <a:pt x="5" y="4"/>
                      <a:pt x="5" y="4"/>
                      <a:pt x="5" y="4"/>
                    </a:cubicBezTo>
                    <a:cubicBezTo>
                      <a:pt x="5" y="4"/>
                      <a:pt x="5" y="4"/>
                      <a:pt x="9" y="4"/>
                    </a:cubicBezTo>
                    <a:lnTo>
                      <a:pt x="8" y="10"/>
                    </a:lnTo>
                    <a:close/>
                    <a:moveTo>
                      <a:pt x="38" y="10"/>
                    </a:moveTo>
                    <a:cubicBezTo>
                      <a:pt x="38" y="4"/>
                      <a:pt x="38" y="4"/>
                      <a:pt x="38" y="4"/>
                    </a:cubicBezTo>
                    <a:cubicBezTo>
                      <a:pt x="39" y="4"/>
                      <a:pt x="41" y="4"/>
                      <a:pt x="43" y="3"/>
                    </a:cubicBezTo>
                    <a:cubicBezTo>
                      <a:pt x="44" y="9"/>
                      <a:pt x="44" y="9"/>
                      <a:pt x="44" y="9"/>
                    </a:cubicBezTo>
                    <a:cubicBezTo>
                      <a:pt x="42" y="10"/>
                      <a:pt x="40" y="10"/>
                      <a:pt x="38" y="10"/>
                    </a:cubicBezTo>
                    <a:close/>
                    <a:moveTo>
                      <a:pt x="56" y="6"/>
                    </a:moveTo>
                    <a:cubicBezTo>
                      <a:pt x="54" y="1"/>
                      <a:pt x="54" y="1"/>
                      <a:pt x="54" y="1"/>
                    </a:cubicBezTo>
                    <a:cubicBezTo>
                      <a:pt x="55" y="0"/>
                      <a:pt x="56" y="0"/>
                      <a:pt x="57" y="0"/>
                    </a:cubicBezTo>
                    <a:cubicBezTo>
                      <a:pt x="59" y="5"/>
                      <a:pt x="59" y="5"/>
                      <a:pt x="59" y="5"/>
                    </a:cubicBezTo>
                    <a:cubicBezTo>
                      <a:pt x="58" y="5"/>
                      <a:pt x="57" y="6"/>
                      <a:pt x="56"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2" name="iṩḻiḓé">
                <a:extLst>
                  <a:ext uri="{FF2B5EF4-FFF2-40B4-BE49-F238E27FC236}">
                    <a16:creationId xmlns:a16="http://schemas.microsoft.com/office/drawing/2014/main" xmlns="" id="{657B0500-5751-4323-BD0F-EE920C63A6A9}"/>
                  </a:ext>
                </a:extLst>
              </p:cNvPr>
              <p:cNvSpPr/>
              <p:nvPr/>
            </p:nvSpPr>
            <p:spPr bwMode="auto">
              <a:xfrm>
                <a:off x="6731000" y="6467475"/>
                <a:ext cx="200025" cy="42863"/>
              </a:xfrm>
              <a:custGeom>
                <a:avLst/>
                <a:gdLst>
                  <a:gd name="T0" fmla="*/ 0 w 93"/>
                  <a:gd name="T1" fmla="*/ 20 h 20"/>
                  <a:gd name="T2" fmla="*/ 0 w 93"/>
                  <a:gd name="T3" fmla="*/ 14 h 20"/>
                  <a:gd name="T4" fmla="*/ 6 w 93"/>
                  <a:gd name="T5" fmla="*/ 14 h 20"/>
                  <a:gd name="T6" fmla="*/ 6 w 93"/>
                  <a:gd name="T7" fmla="*/ 20 h 20"/>
                  <a:gd name="T8" fmla="*/ 0 w 93"/>
                  <a:gd name="T9" fmla="*/ 20 h 20"/>
                  <a:gd name="T10" fmla="*/ 18 w 93"/>
                  <a:gd name="T11" fmla="*/ 19 h 20"/>
                  <a:gd name="T12" fmla="*/ 17 w 93"/>
                  <a:gd name="T13" fmla="*/ 13 h 20"/>
                  <a:gd name="T14" fmla="*/ 23 w 93"/>
                  <a:gd name="T15" fmla="*/ 12 h 20"/>
                  <a:gd name="T16" fmla="*/ 24 w 93"/>
                  <a:gd name="T17" fmla="*/ 18 h 20"/>
                  <a:gd name="T18" fmla="*/ 18 w 93"/>
                  <a:gd name="T19" fmla="*/ 19 h 20"/>
                  <a:gd name="T20" fmla="*/ 35 w 93"/>
                  <a:gd name="T21" fmla="*/ 17 h 20"/>
                  <a:gd name="T22" fmla="*/ 35 w 93"/>
                  <a:gd name="T23" fmla="*/ 11 h 20"/>
                  <a:gd name="T24" fmla="*/ 40 w 93"/>
                  <a:gd name="T25" fmla="*/ 10 h 20"/>
                  <a:gd name="T26" fmla="*/ 41 w 93"/>
                  <a:gd name="T27" fmla="*/ 16 h 20"/>
                  <a:gd name="T28" fmla="*/ 35 w 93"/>
                  <a:gd name="T29" fmla="*/ 17 h 20"/>
                  <a:gd name="T30" fmla="*/ 53 w 93"/>
                  <a:gd name="T31" fmla="*/ 14 h 20"/>
                  <a:gd name="T32" fmla="*/ 52 w 93"/>
                  <a:gd name="T33" fmla="*/ 8 h 20"/>
                  <a:gd name="T34" fmla="*/ 58 w 93"/>
                  <a:gd name="T35" fmla="*/ 7 h 20"/>
                  <a:gd name="T36" fmla="*/ 59 w 93"/>
                  <a:gd name="T37" fmla="*/ 13 h 20"/>
                  <a:gd name="T38" fmla="*/ 53 w 93"/>
                  <a:gd name="T39" fmla="*/ 14 h 20"/>
                  <a:gd name="T40" fmla="*/ 70 w 93"/>
                  <a:gd name="T41" fmla="*/ 11 h 20"/>
                  <a:gd name="T42" fmla="*/ 69 w 93"/>
                  <a:gd name="T43" fmla="*/ 5 h 20"/>
                  <a:gd name="T44" fmla="*/ 75 w 93"/>
                  <a:gd name="T45" fmla="*/ 4 h 20"/>
                  <a:gd name="T46" fmla="*/ 76 w 93"/>
                  <a:gd name="T47" fmla="*/ 10 h 20"/>
                  <a:gd name="T48" fmla="*/ 70 w 93"/>
                  <a:gd name="T49" fmla="*/ 11 h 20"/>
                  <a:gd name="T50" fmla="*/ 87 w 93"/>
                  <a:gd name="T51" fmla="*/ 7 h 20"/>
                  <a:gd name="T52" fmla="*/ 86 w 93"/>
                  <a:gd name="T53" fmla="*/ 1 h 20"/>
                  <a:gd name="T54" fmla="*/ 92 w 93"/>
                  <a:gd name="T55" fmla="*/ 0 h 20"/>
                  <a:gd name="T56" fmla="*/ 93 w 93"/>
                  <a:gd name="T57" fmla="*/ 6 h 20"/>
                  <a:gd name="T58" fmla="*/ 87 w 93"/>
                  <a:gd name="T59"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3" h="20">
                    <a:moveTo>
                      <a:pt x="0" y="20"/>
                    </a:moveTo>
                    <a:cubicBezTo>
                      <a:pt x="0" y="14"/>
                      <a:pt x="0" y="14"/>
                      <a:pt x="0" y="14"/>
                    </a:cubicBezTo>
                    <a:cubicBezTo>
                      <a:pt x="0" y="14"/>
                      <a:pt x="2" y="14"/>
                      <a:pt x="6" y="14"/>
                    </a:cubicBezTo>
                    <a:cubicBezTo>
                      <a:pt x="6" y="20"/>
                      <a:pt x="6" y="20"/>
                      <a:pt x="6" y="20"/>
                    </a:cubicBezTo>
                    <a:cubicBezTo>
                      <a:pt x="2" y="20"/>
                      <a:pt x="0" y="20"/>
                      <a:pt x="0" y="20"/>
                    </a:cubicBezTo>
                    <a:close/>
                    <a:moveTo>
                      <a:pt x="18" y="19"/>
                    </a:moveTo>
                    <a:cubicBezTo>
                      <a:pt x="17" y="13"/>
                      <a:pt x="17" y="13"/>
                      <a:pt x="17" y="13"/>
                    </a:cubicBezTo>
                    <a:cubicBezTo>
                      <a:pt x="19" y="13"/>
                      <a:pt x="21" y="13"/>
                      <a:pt x="23" y="12"/>
                    </a:cubicBezTo>
                    <a:cubicBezTo>
                      <a:pt x="24" y="18"/>
                      <a:pt x="24" y="18"/>
                      <a:pt x="24" y="18"/>
                    </a:cubicBezTo>
                    <a:cubicBezTo>
                      <a:pt x="22" y="18"/>
                      <a:pt x="20" y="19"/>
                      <a:pt x="18" y="19"/>
                    </a:cubicBezTo>
                    <a:close/>
                    <a:moveTo>
                      <a:pt x="35" y="17"/>
                    </a:moveTo>
                    <a:cubicBezTo>
                      <a:pt x="35" y="11"/>
                      <a:pt x="35" y="11"/>
                      <a:pt x="35" y="11"/>
                    </a:cubicBezTo>
                    <a:cubicBezTo>
                      <a:pt x="36" y="11"/>
                      <a:pt x="38" y="10"/>
                      <a:pt x="40" y="10"/>
                    </a:cubicBezTo>
                    <a:cubicBezTo>
                      <a:pt x="41" y="16"/>
                      <a:pt x="41" y="16"/>
                      <a:pt x="41" y="16"/>
                    </a:cubicBezTo>
                    <a:cubicBezTo>
                      <a:pt x="39" y="16"/>
                      <a:pt x="37" y="17"/>
                      <a:pt x="35" y="17"/>
                    </a:cubicBezTo>
                    <a:close/>
                    <a:moveTo>
                      <a:pt x="53" y="14"/>
                    </a:moveTo>
                    <a:cubicBezTo>
                      <a:pt x="52" y="8"/>
                      <a:pt x="52" y="8"/>
                      <a:pt x="52" y="8"/>
                    </a:cubicBezTo>
                    <a:cubicBezTo>
                      <a:pt x="54" y="8"/>
                      <a:pt x="56" y="8"/>
                      <a:pt x="58" y="7"/>
                    </a:cubicBezTo>
                    <a:cubicBezTo>
                      <a:pt x="59" y="13"/>
                      <a:pt x="59" y="13"/>
                      <a:pt x="59" y="13"/>
                    </a:cubicBezTo>
                    <a:cubicBezTo>
                      <a:pt x="57" y="14"/>
                      <a:pt x="55" y="14"/>
                      <a:pt x="53" y="14"/>
                    </a:cubicBezTo>
                    <a:close/>
                    <a:moveTo>
                      <a:pt x="70" y="11"/>
                    </a:moveTo>
                    <a:cubicBezTo>
                      <a:pt x="69" y="5"/>
                      <a:pt x="69" y="5"/>
                      <a:pt x="69" y="5"/>
                    </a:cubicBezTo>
                    <a:cubicBezTo>
                      <a:pt x="71" y="5"/>
                      <a:pt x="73" y="5"/>
                      <a:pt x="75" y="4"/>
                    </a:cubicBezTo>
                    <a:cubicBezTo>
                      <a:pt x="76" y="10"/>
                      <a:pt x="76" y="10"/>
                      <a:pt x="76" y="10"/>
                    </a:cubicBezTo>
                    <a:cubicBezTo>
                      <a:pt x="74" y="10"/>
                      <a:pt x="72" y="11"/>
                      <a:pt x="70" y="11"/>
                    </a:cubicBezTo>
                    <a:close/>
                    <a:moveTo>
                      <a:pt x="87" y="7"/>
                    </a:moveTo>
                    <a:cubicBezTo>
                      <a:pt x="86" y="1"/>
                      <a:pt x="86" y="1"/>
                      <a:pt x="86" y="1"/>
                    </a:cubicBezTo>
                    <a:cubicBezTo>
                      <a:pt x="88" y="1"/>
                      <a:pt x="90" y="0"/>
                      <a:pt x="92" y="0"/>
                    </a:cubicBezTo>
                    <a:cubicBezTo>
                      <a:pt x="93" y="6"/>
                      <a:pt x="93" y="6"/>
                      <a:pt x="93" y="6"/>
                    </a:cubicBezTo>
                    <a:cubicBezTo>
                      <a:pt x="91" y="6"/>
                      <a:pt x="89" y="7"/>
                      <a:pt x="87"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3" name="iṥḻïḓè">
                <a:extLst>
                  <a:ext uri="{FF2B5EF4-FFF2-40B4-BE49-F238E27FC236}">
                    <a16:creationId xmlns:a16="http://schemas.microsoft.com/office/drawing/2014/main" xmlns="" id="{907A71C3-1437-40EE-9B8D-B1416F4A8839}"/>
                  </a:ext>
                </a:extLst>
              </p:cNvPr>
              <p:cNvSpPr/>
              <p:nvPr/>
            </p:nvSpPr>
            <p:spPr bwMode="auto">
              <a:xfrm>
                <a:off x="4979988" y="4100513"/>
                <a:ext cx="60325" cy="120650"/>
              </a:xfrm>
              <a:custGeom>
                <a:avLst/>
                <a:gdLst>
                  <a:gd name="T0" fmla="*/ 22 w 28"/>
                  <a:gd name="T1" fmla="*/ 56 h 56"/>
                  <a:gd name="T2" fmla="*/ 21 w 28"/>
                  <a:gd name="T3" fmla="*/ 51 h 56"/>
                  <a:gd name="T4" fmla="*/ 26 w 28"/>
                  <a:gd name="T5" fmla="*/ 49 h 56"/>
                  <a:gd name="T6" fmla="*/ 28 w 28"/>
                  <a:gd name="T7" fmla="*/ 55 h 56"/>
                  <a:gd name="T8" fmla="*/ 22 w 28"/>
                  <a:gd name="T9" fmla="*/ 56 h 56"/>
                  <a:gd name="T10" fmla="*/ 17 w 28"/>
                  <a:gd name="T11" fmla="*/ 40 h 56"/>
                  <a:gd name="T12" fmla="*/ 15 w 28"/>
                  <a:gd name="T13" fmla="*/ 35 h 56"/>
                  <a:gd name="T14" fmla="*/ 21 w 28"/>
                  <a:gd name="T15" fmla="*/ 32 h 56"/>
                  <a:gd name="T16" fmla="*/ 23 w 28"/>
                  <a:gd name="T17" fmla="*/ 38 h 56"/>
                  <a:gd name="T18" fmla="*/ 17 w 28"/>
                  <a:gd name="T19" fmla="*/ 40 h 56"/>
                  <a:gd name="T20" fmla="*/ 11 w 28"/>
                  <a:gd name="T21" fmla="*/ 24 h 56"/>
                  <a:gd name="T22" fmla="*/ 8 w 28"/>
                  <a:gd name="T23" fmla="*/ 19 h 56"/>
                  <a:gd name="T24" fmla="*/ 13 w 28"/>
                  <a:gd name="T25" fmla="*/ 16 h 56"/>
                  <a:gd name="T26" fmla="*/ 16 w 28"/>
                  <a:gd name="T27" fmla="*/ 21 h 56"/>
                  <a:gd name="T28" fmla="*/ 11 w 28"/>
                  <a:gd name="T29" fmla="*/ 24 h 56"/>
                  <a:gd name="T30" fmla="*/ 3 w 28"/>
                  <a:gd name="T31" fmla="*/ 8 h 56"/>
                  <a:gd name="T32" fmla="*/ 0 w 28"/>
                  <a:gd name="T33" fmla="*/ 3 h 56"/>
                  <a:gd name="T34" fmla="*/ 5 w 28"/>
                  <a:gd name="T35" fmla="*/ 0 h 56"/>
                  <a:gd name="T36" fmla="*/ 8 w 28"/>
                  <a:gd name="T37" fmla="*/ 6 h 56"/>
                  <a:gd name="T38" fmla="*/ 3 w 28"/>
                  <a:gd name="T3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56">
                    <a:moveTo>
                      <a:pt x="22" y="56"/>
                    </a:moveTo>
                    <a:cubicBezTo>
                      <a:pt x="22" y="55"/>
                      <a:pt x="21" y="53"/>
                      <a:pt x="21" y="51"/>
                    </a:cubicBezTo>
                    <a:cubicBezTo>
                      <a:pt x="26" y="49"/>
                      <a:pt x="26" y="49"/>
                      <a:pt x="26" y="49"/>
                    </a:cubicBezTo>
                    <a:cubicBezTo>
                      <a:pt x="27" y="51"/>
                      <a:pt x="27" y="53"/>
                      <a:pt x="28" y="55"/>
                    </a:cubicBezTo>
                    <a:lnTo>
                      <a:pt x="22" y="56"/>
                    </a:lnTo>
                    <a:close/>
                    <a:moveTo>
                      <a:pt x="17" y="40"/>
                    </a:moveTo>
                    <a:cubicBezTo>
                      <a:pt x="16" y="38"/>
                      <a:pt x="16" y="36"/>
                      <a:pt x="15" y="35"/>
                    </a:cubicBezTo>
                    <a:cubicBezTo>
                      <a:pt x="21" y="32"/>
                      <a:pt x="21" y="32"/>
                      <a:pt x="21" y="32"/>
                    </a:cubicBezTo>
                    <a:cubicBezTo>
                      <a:pt x="21" y="34"/>
                      <a:pt x="22" y="36"/>
                      <a:pt x="23" y="38"/>
                    </a:cubicBezTo>
                    <a:lnTo>
                      <a:pt x="17" y="40"/>
                    </a:lnTo>
                    <a:close/>
                    <a:moveTo>
                      <a:pt x="11" y="24"/>
                    </a:moveTo>
                    <a:cubicBezTo>
                      <a:pt x="10" y="22"/>
                      <a:pt x="9" y="20"/>
                      <a:pt x="8" y="19"/>
                    </a:cubicBezTo>
                    <a:cubicBezTo>
                      <a:pt x="13" y="16"/>
                      <a:pt x="13" y="16"/>
                      <a:pt x="13" y="16"/>
                    </a:cubicBezTo>
                    <a:cubicBezTo>
                      <a:pt x="14" y="18"/>
                      <a:pt x="15" y="20"/>
                      <a:pt x="16" y="21"/>
                    </a:cubicBezTo>
                    <a:lnTo>
                      <a:pt x="11" y="24"/>
                    </a:lnTo>
                    <a:close/>
                    <a:moveTo>
                      <a:pt x="3" y="8"/>
                    </a:moveTo>
                    <a:cubicBezTo>
                      <a:pt x="1" y="5"/>
                      <a:pt x="0" y="4"/>
                      <a:pt x="0" y="3"/>
                    </a:cubicBezTo>
                    <a:cubicBezTo>
                      <a:pt x="5" y="0"/>
                      <a:pt x="5" y="0"/>
                      <a:pt x="5" y="0"/>
                    </a:cubicBezTo>
                    <a:cubicBezTo>
                      <a:pt x="5" y="0"/>
                      <a:pt x="6" y="2"/>
                      <a:pt x="8" y="6"/>
                    </a:cubicBezTo>
                    <a:lnTo>
                      <a:pt x="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4" name="iSḻíďê">
                <a:extLst>
                  <a:ext uri="{FF2B5EF4-FFF2-40B4-BE49-F238E27FC236}">
                    <a16:creationId xmlns:a16="http://schemas.microsoft.com/office/drawing/2014/main" xmlns="" id="{CC9EAFE6-8646-40A4-B59A-C54E93F94409}"/>
                  </a:ext>
                </a:extLst>
              </p:cNvPr>
              <p:cNvSpPr/>
              <p:nvPr/>
            </p:nvSpPr>
            <p:spPr bwMode="auto">
              <a:xfrm>
                <a:off x="6918325" y="2940050"/>
                <a:ext cx="55563" cy="106363"/>
              </a:xfrm>
              <a:custGeom>
                <a:avLst/>
                <a:gdLst>
                  <a:gd name="T0" fmla="*/ 3 w 26"/>
                  <a:gd name="T1" fmla="*/ 50 h 50"/>
                  <a:gd name="T2" fmla="*/ 0 w 26"/>
                  <a:gd name="T3" fmla="*/ 45 h 50"/>
                  <a:gd name="T4" fmla="*/ 0 w 26"/>
                  <a:gd name="T5" fmla="*/ 44 h 50"/>
                  <a:gd name="T6" fmla="*/ 4 w 26"/>
                  <a:gd name="T7" fmla="*/ 49 h 50"/>
                  <a:gd name="T8" fmla="*/ 3 w 26"/>
                  <a:gd name="T9" fmla="*/ 50 h 50"/>
                  <a:gd name="T10" fmla="*/ 13 w 26"/>
                  <a:gd name="T11" fmla="*/ 40 h 50"/>
                  <a:gd name="T12" fmla="*/ 8 w 26"/>
                  <a:gd name="T13" fmla="*/ 37 h 50"/>
                  <a:gd name="T14" fmla="*/ 12 w 26"/>
                  <a:gd name="T15" fmla="*/ 32 h 50"/>
                  <a:gd name="T16" fmla="*/ 16 w 26"/>
                  <a:gd name="T17" fmla="*/ 35 h 50"/>
                  <a:gd name="T18" fmla="*/ 13 w 26"/>
                  <a:gd name="T19" fmla="*/ 40 h 50"/>
                  <a:gd name="T20" fmla="*/ 22 w 26"/>
                  <a:gd name="T21" fmla="*/ 24 h 50"/>
                  <a:gd name="T22" fmla="*/ 16 w 26"/>
                  <a:gd name="T23" fmla="*/ 22 h 50"/>
                  <a:gd name="T24" fmla="*/ 18 w 26"/>
                  <a:gd name="T25" fmla="*/ 17 h 50"/>
                  <a:gd name="T26" fmla="*/ 24 w 26"/>
                  <a:gd name="T27" fmla="*/ 18 h 50"/>
                  <a:gd name="T28" fmla="*/ 22 w 26"/>
                  <a:gd name="T29" fmla="*/ 24 h 50"/>
                  <a:gd name="T30" fmla="*/ 26 w 26"/>
                  <a:gd name="T31" fmla="*/ 6 h 50"/>
                  <a:gd name="T32" fmla="*/ 20 w 26"/>
                  <a:gd name="T33" fmla="*/ 6 h 50"/>
                  <a:gd name="T34" fmla="*/ 20 w 26"/>
                  <a:gd name="T35" fmla="*/ 5 h 50"/>
                  <a:gd name="T36" fmla="*/ 20 w 26"/>
                  <a:gd name="T37" fmla="*/ 1 h 50"/>
                  <a:gd name="T38" fmla="*/ 25 w 26"/>
                  <a:gd name="T39" fmla="*/ 0 h 50"/>
                  <a:gd name="T40" fmla="*/ 26 w 26"/>
                  <a:gd name="T41" fmla="*/ 5 h 50"/>
                  <a:gd name="T42" fmla="*/ 26 w 26"/>
                  <a:gd name="T43" fmla="*/ 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50">
                    <a:moveTo>
                      <a:pt x="3" y="50"/>
                    </a:moveTo>
                    <a:cubicBezTo>
                      <a:pt x="0" y="45"/>
                      <a:pt x="0" y="45"/>
                      <a:pt x="0" y="45"/>
                    </a:cubicBezTo>
                    <a:cubicBezTo>
                      <a:pt x="0" y="44"/>
                      <a:pt x="0" y="44"/>
                      <a:pt x="0" y="44"/>
                    </a:cubicBezTo>
                    <a:cubicBezTo>
                      <a:pt x="4" y="49"/>
                      <a:pt x="4" y="49"/>
                      <a:pt x="4" y="49"/>
                    </a:cubicBezTo>
                    <a:lnTo>
                      <a:pt x="3" y="50"/>
                    </a:lnTo>
                    <a:close/>
                    <a:moveTo>
                      <a:pt x="13" y="40"/>
                    </a:moveTo>
                    <a:cubicBezTo>
                      <a:pt x="8" y="37"/>
                      <a:pt x="8" y="37"/>
                      <a:pt x="8" y="37"/>
                    </a:cubicBezTo>
                    <a:cubicBezTo>
                      <a:pt x="9" y="35"/>
                      <a:pt x="11" y="34"/>
                      <a:pt x="12" y="32"/>
                    </a:cubicBezTo>
                    <a:cubicBezTo>
                      <a:pt x="16" y="35"/>
                      <a:pt x="16" y="35"/>
                      <a:pt x="16" y="35"/>
                    </a:cubicBezTo>
                    <a:cubicBezTo>
                      <a:pt x="15" y="37"/>
                      <a:pt x="14" y="39"/>
                      <a:pt x="13" y="40"/>
                    </a:cubicBezTo>
                    <a:close/>
                    <a:moveTo>
                      <a:pt x="22" y="24"/>
                    </a:moveTo>
                    <a:cubicBezTo>
                      <a:pt x="16" y="22"/>
                      <a:pt x="16" y="22"/>
                      <a:pt x="16" y="22"/>
                    </a:cubicBezTo>
                    <a:cubicBezTo>
                      <a:pt x="17" y="20"/>
                      <a:pt x="18" y="19"/>
                      <a:pt x="18" y="17"/>
                    </a:cubicBezTo>
                    <a:cubicBezTo>
                      <a:pt x="24" y="18"/>
                      <a:pt x="24" y="18"/>
                      <a:pt x="24" y="18"/>
                    </a:cubicBezTo>
                    <a:cubicBezTo>
                      <a:pt x="23" y="20"/>
                      <a:pt x="23" y="22"/>
                      <a:pt x="22" y="24"/>
                    </a:cubicBezTo>
                    <a:close/>
                    <a:moveTo>
                      <a:pt x="26" y="6"/>
                    </a:moveTo>
                    <a:cubicBezTo>
                      <a:pt x="20" y="6"/>
                      <a:pt x="20" y="6"/>
                      <a:pt x="20" y="6"/>
                    </a:cubicBezTo>
                    <a:cubicBezTo>
                      <a:pt x="20" y="5"/>
                      <a:pt x="20" y="5"/>
                      <a:pt x="20" y="5"/>
                    </a:cubicBezTo>
                    <a:cubicBezTo>
                      <a:pt x="20" y="3"/>
                      <a:pt x="20" y="2"/>
                      <a:pt x="20" y="1"/>
                    </a:cubicBezTo>
                    <a:cubicBezTo>
                      <a:pt x="25" y="0"/>
                      <a:pt x="25" y="0"/>
                      <a:pt x="25" y="0"/>
                    </a:cubicBezTo>
                    <a:cubicBezTo>
                      <a:pt x="26" y="2"/>
                      <a:pt x="26" y="3"/>
                      <a:pt x="26" y="5"/>
                    </a:cubicBezTo>
                    <a:lnTo>
                      <a:pt x="26"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5" name="îşļïḍè">
                <a:extLst>
                  <a:ext uri="{FF2B5EF4-FFF2-40B4-BE49-F238E27FC236}">
                    <a16:creationId xmlns:a16="http://schemas.microsoft.com/office/drawing/2014/main" xmlns="" id="{2B73D128-6FD6-4053-94EE-F9ACB4A45C34}"/>
                  </a:ext>
                </a:extLst>
              </p:cNvPr>
              <p:cNvSpPr/>
              <p:nvPr/>
            </p:nvSpPr>
            <p:spPr bwMode="auto">
              <a:xfrm>
                <a:off x="6845300" y="3368675"/>
                <a:ext cx="22225" cy="125413"/>
              </a:xfrm>
              <a:custGeom>
                <a:avLst/>
                <a:gdLst>
                  <a:gd name="T0" fmla="*/ 6 w 14"/>
                  <a:gd name="T1" fmla="*/ 79 h 79"/>
                  <a:gd name="T2" fmla="*/ 5 w 14"/>
                  <a:gd name="T3" fmla="*/ 71 h 79"/>
                  <a:gd name="T4" fmla="*/ 13 w 14"/>
                  <a:gd name="T5" fmla="*/ 71 h 79"/>
                  <a:gd name="T6" fmla="*/ 14 w 14"/>
                  <a:gd name="T7" fmla="*/ 78 h 79"/>
                  <a:gd name="T8" fmla="*/ 6 w 14"/>
                  <a:gd name="T9" fmla="*/ 79 h 79"/>
                  <a:gd name="T10" fmla="*/ 4 w 14"/>
                  <a:gd name="T11" fmla="*/ 55 h 79"/>
                  <a:gd name="T12" fmla="*/ 4 w 14"/>
                  <a:gd name="T13" fmla="*/ 48 h 79"/>
                  <a:gd name="T14" fmla="*/ 12 w 14"/>
                  <a:gd name="T15" fmla="*/ 47 h 79"/>
                  <a:gd name="T16" fmla="*/ 12 w 14"/>
                  <a:gd name="T17" fmla="*/ 55 h 79"/>
                  <a:gd name="T18" fmla="*/ 4 w 14"/>
                  <a:gd name="T19" fmla="*/ 55 h 79"/>
                  <a:gd name="T20" fmla="*/ 2 w 14"/>
                  <a:gd name="T21" fmla="*/ 32 h 79"/>
                  <a:gd name="T22" fmla="*/ 1 w 14"/>
                  <a:gd name="T23" fmla="*/ 24 h 79"/>
                  <a:gd name="T24" fmla="*/ 9 w 14"/>
                  <a:gd name="T25" fmla="*/ 24 h 79"/>
                  <a:gd name="T26" fmla="*/ 9 w 14"/>
                  <a:gd name="T27" fmla="*/ 32 h 79"/>
                  <a:gd name="T28" fmla="*/ 2 w 14"/>
                  <a:gd name="T29" fmla="*/ 32 h 79"/>
                  <a:gd name="T30" fmla="*/ 0 w 14"/>
                  <a:gd name="T31" fmla="*/ 9 h 79"/>
                  <a:gd name="T32" fmla="*/ 0 w 14"/>
                  <a:gd name="T33" fmla="*/ 1 h 79"/>
                  <a:gd name="T34" fmla="*/ 6 w 14"/>
                  <a:gd name="T35" fmla="*/ 0 h 79"/>
                  <a:gd name="T36" fmla="*/ 8 w 14"/>
                  <a:gd name="T37" fmla="*/ 8 h 79"/>
                  <a:gd name="T38" fmla="*/ 0 w 14"/>
                  <a:gd name="T39" fmla="*/ 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79">
                    <a:moveTo>
                      <a:pt x="6" y="79"/>
                    </a:moveTo>
                    <a:lnTo>
                      <a:pt x="5" y="71"/>
                    </a:lnTo>
                    <a:lnTo>
                      <a:pt x="13" y="71"/>
                    </a:lnTo>
                    <a:lnTo>
                      <a:pt x="14" y="78"/>
                    </a:lnTo>
                    <a:lnTo>
                      <a:pt x="6" y="79"/>
                    </a:lnTo>
                    <a:close/>
                    <a:moveTo>
                      <a:pt x="4" y="55"/>
                    </a:moveTo>
                    <a:lnTo>
                      <a:pt x="4" y="48"/>
                    </a:lnTo>
                    <a:lnTo>
                      <a:pt x="12" y="47"/>
                    </a:lnTo>
                    <a:lnTo>
                      <a:pt x="12" y="55"/>
                    </a:lnTo>
                    <a:lnTo>
                      <a:pt x="4" y="55"/>
                    </a:lnTo>
                    <a:close/>
                    <a:moveTo>
                      <a:pt x="2" y="32"/>
                    </a:moveTo>
                    <a:lnTo>
                      <a:pt x="1" y="24"/>
                    </a:lnTo>
                    <a:lnTo>
                      <a:pt x="9" y="24"/>
                    </a:lnTo>
                    <a:lnTo>
                      <a:pt x="9" y="32"/>
                    </a:lnTo>
                    <a:lnTo>
                      <a:pt x="2" y="32"/>
                    </a:lnTo>
                    <a:close/>
                    <a:moveTo>
                      <a:pt x="0" y="9"/>
                    </a:moveTo>
                    <a:lnTo>
                      <a:pt x="0" y="1"/>
                    </a:lnTo>
                    <a:lnTo>
                      <a:pt x="6" y="0"/>
                    </a:lnTo>
                    <a:lnTo>
                      <a:pt x="8" y="8"/>
                    </a:lnTo>
                    <a:lnTo>
                      <a:pt x="0" y="9"/>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6" name="iṡḻïḋe">
                <a:extLst>
                  <a:ext uri="{FF2B5EF4-FFF2-40B4-BE49-F238E27FC236}">
                    <a16:creationId xmlns:a16="http://schemas.microsoft.com/office/drawing/2014/main" xmlns="" id="{3454C544-705E-4564-A5AB-5ABF4AD481BA}"/>
                  </a:ext>
                </a:extLst>
              </p:cNvPr>
              <p:cNvSpPr/>
              <p:nvPr/>
            </p:nvSpPr>
            <p:spPr bwMode="auto">
              <a:xfrm>
                <a:off x="5564188" y="4983163"/>
                <a:ext cx="115888" cy="103188"/>
              </a:xfrm>
              <a:custGeom>
                <a:avLst/>
                <a:gdLst>
                  <a:gd name="T0" fmla="*/ 0 w 54"/>
                  <a:gd name="T1" fmla="*/ 48 h 48"/>
                  <a:gd name="T2" fmla="*/ 0 w 54"/>
                  <a:gd name="T3" fmla="*/ 48 h 48"/>
                  <a:gd name="T4" fmla="*/ 2 w 54"/>
                  <a:gd name="T5" fmla="*/ 41 h 48"/>
                  <a:gd name="T6" fmla="*/ 7 w 54"/>
                  <a:gd name="T7" fmla="*/ 43 h 48"/>
                  <a:gd name="T8" fmla="*/ 6 w 54"/>
                  <a:gd name="T9" fmla="*/ 48 h 48"/>
                  <a:gd name="T10" fmla="*/ 0 w 54"/>
                  <a:gd name="T11" fmla="*/ 48 h 48"/>
                  <a:gd name="T12" fmla="*/ 14 w 54"/>
                  <a:gd name="T13" fmla="*/ 36 h 48"/>
                  <a:gd name="T14" fmla="*/ 11 w 54"/>
                  <a:gd name="T15" fmla="*/ 31 h 48"/>
                  <a:gd name="T16" fmla="*/ 16 w 54"/>
                  <a:gd name="T17" fmla="*/ 29 h 48"/>
                  <a:gd name="T18" fmla="*/ 18 w 54"/>
                  <a:gd name="T19" fmla="*/ 34 h 48"/>
                  <a:gd name="T20" fmla="*/ 14 w 54"/>
                  <a:gd name="T21" fmla="*/ 36 h 48"/>
                  <a:gd name="T22" fmla="*/ 29 w 54"/>
                  <a:gd name="T23" fmla="*/ 31 h 48"/>
                  <a:gd name="T24" fmla="*/ 27 w 54"/>
                  <a:gd name="T25" fmla="*/ 25 h 48"/>
                  <a:gd name="T26" fmla="*/ 32 w 54"/>
                  <a:gd name="T27" fmla="*/ 23 h 48"/>
                  <a:gd name="T28" fmla="*/ 35 w 54"/>
                  <a:gd name="T29" fmla="*/ 27 h 48"/>
                  <a:gd name="T30" fmla="*/ 29 w 54"/>
                  <a:gd name="T31" fmla="*/ 31 h 48"/>
                  <a:gd name="T32" fmla="*/ 43 w 54"/>
                  <a:gd name="T33" fmla="*/ 18 h 48"/>
                  <a:gd name="T34" fmla="*/ 38 w 54"/>
                  <a:gd name="T35" fmla="*/ 14 h 48"/>
                  <a:gd name="T36" fmla="*/ 42 w 54"/>
                  <a:gd name="T37" fmla="*/ 9 h 48"/>
                  <a:gd name="T38" fmla="*/ 46 w 54"/>
                  <a:gd name="T39" fmla="*/ 13 h 48"/>
                  <a:gd name="T40" fmla="*/ 43 w 54"/>
                  <a:gd name="T41" fmla="*/ 18 h 48"/>
                  <a:gd name="T42" fmla="*/ 54 w 54"/>
                  <a:gd name="T43" fmla="*/ 4 h 48"/>
                  <a:gd name="T44" fmla="*/ 50 w 54"/>
                  <a:gd name="T45" fmla="*/ 0 h 48"/>
                  <a:gd name="T46" fmla="*/ 50 w 54"/>
                  <a:gd name="T47" fmla="*/ 0 h 48"/>
                  <a:gd name="T48" fmla="*/ 54 w 54"/>
                  <a:gd name="T4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 h="48">
                    <a:moveTo>
                      <a:pt x="0" y="48"/>
                    </a:moveTo>
                    <a:cubicBezTo>
                      <a:pt x="0" y="48"/>
                      <a:pt x="0" y="48"/>
                      <a:pt x="0" y="48"/>
                    </a:cubicBezTo>
                    <a:cubicBezTo>
                      <a:pt x="0" y="47"/>
                      <a:pt x="0" y="44"/>
                      <a:pt x="2" y="41"/>
                    </a:cubicBezTo>
                    <a:cubicBezTo>
                      <a:pt x="7" y="43"/>
                      <a:pt x="7" y="43"/>
                      <a:pt x="7" y="43"/>
                    </a:cubicBezTo>
                    <a:cubicBezTo>
                      <a:pt x="6" y="45"/>
                      <a:pt x="6" y="47"/>
                      <a:pt x="6" y="48"/>
                    </a:cubicBezTo>
                    <a:lnTo>
                      <a:pt x="0" y="48"/>
                    </a:lnTo>
                    <a:close/>
                    <a:moveTo>
                      <a:pt x="14" y="36"/>
                    </a:moveTo>
                    <a:cubicBezTo>
                      <a:pt x="11" y="31"/>
                      <a:pt x="11" y="31"/>
                      <a:pt x="11" y="31"/>
                    </a:cubicBezTo>
                    <a:cubicBezTo>
                      <a:pt x="12" y="30"/>
                      <a:pt x="14" y="29"/>
                      <a:pt x="16" y="29"/>
                    </a:cubicBezTo>
                    <a:cubicBezTo>
                      <a:pt x="18" y="34"/>
                      <a:pt x="18" y="34"/>
                      <a:pt x="18" y="34"/>
                    </a:cubicBezTo>
                    <a:cubicBezTo>
                      <a:pt x="16" y="35"/>
                      <a:pt x="15" y="36"/>
                      <a:pt x="14" y="36"/>
                    </a:cubicBezTo>
                    <a:close/>
                    <a:moveTo>
                      <a:pt x="29" y="31"/>
                    </a:moveTo>
                    <a:cubicBezTo>
                      <a:pt x="27" y="25"/>
                      <a:pt x="27" y="25"/>
                      <a:pt x="27" y="25"/>
                    </a:cubicBezTo>
                    <a:cubicBezTo>
                      <a:pt x="29" y="24"/>
                      <a:pt x="31" y="24"/>
                      <a:pt x="32" y="23"/>
                    </a:cubicBezTo>
                    <a:cubicBezTo>
                      <a:pt x="35" y="27"/>
                      <a:pt x="35" y="27"/>
                      <a:pt x="35" y="27"/>
                    </a:cubicBezTo>
                    <a:cubicBezTo>
                      <a:pt x="33" y="29"/>
                      <a:pt x="31" y="30"/>
                      <a:pt x="29" y="31"/>
                    </a:cubicBezTo>
                    <a:close/>
                    <a:moveTo>
                      <a:pt x="43" y="18"/>
                    </a:moveTo>
                    <a:cubicBezTo>
                      <a:pt x="38" y="14"/>
                      <a:pt x="38" y="14"/>
                      <a:pt x="38" y="14"/>
                    </a:cubicBezTo>
                    <a:cubicBezTo>
                      <a:pt x="40" y="12"/>
                      <a:pt x="41" y="11"/>
                      <a:pt x="42" y="9"/>
                    </a:cubicBezTo>
                    <a:cubicBezTo>
                      <a:pt x="46" y="13"/>
                      <a:pt x="46" y="13"/>
                      <a:pt x="46" y="13"/>
                    </a:cubicBezTo>
                    <a:cubicBezTo>
                      <a:pt x="45" y="14"/>
                      <a:pt x="44" y="16"/>
                      <a:pt x="43" y="18"/>
                    </a:cubicBezTo>
                    <a:close/>
                    <a:moveTo>
                      <a:pt x="54" y="4"/>
                    </a:moveTo>
                    <a:cubicBezTo>
                      <a:pt x="50" y="0"/>
                      <a:pt x="50" y="0"/>
                      <a:pt x="50" y="0"/>
                    </a:cubicBezTo>
                    <a:cubicBezTo>
                      <a:pt x="50" y="0"/>
                      <a:pt x="50" y="0"/>
                      <a:pt x="50" y="0"/>
                    </a:cubicBezTo>
                    <a:cubicBezTo>
                      <a:pt x="54" y="4"/>
                      <a:pt x="54" y="4"/>
                      <a:pt x="54" y="4"/>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7" name="ïṡľîḍe">
                <a:extLst>
                  <a:ext uri="{FF2B5EF4-FFF2-40B4-BE49-F238E27FC236}">
                    <a16:creationId xmlns:a16="http://schemas.microsoft.com/office/drawing/2014/main" xmlns="" id="{8144E0EC-FE56-46AC-8F76-8B106189FA23}"/>
                  </a:ext>
                </a:extLst>
              </p:cNvPr>
              <p:cNvSpPr/>
              <p:nvPr/>
            </p:nvSpPr>
            <p:spPr bwMode="auto">
              <a:xfrm>
                <a:off x="4946650" y="4362450"/>
                <a:ext cx="26988" cy="161925"/>
              </a:xfrm>
              <a:custGeom>
                <a:avLst/>
                <a:gdLst>
                  <a:gd name="T0" fmla="*/ 12 w 13"/>
                  <a:gd name="T1" fmla="*/ 76 h 76"/>
                  <a:gd name="T2" fmla="*/ 6 w 13"/>
                  <a:gd name="T3" fmla="*/ 75 h 76"/>
                  <a:gd name="T4" fmla="*/ 7 w 13"/>
                  <a:gd name="T5" fmla="*/ 70 h 76"/>
                  <a:gd name="T6" fmla="*/ 13 w 13"/>
                  <a:gd name="T7" fmla="*/ 70 h 76"/>
                  <a:gd name="T8" fmla="*/ 12 w 13"/>
                  <a:gd name="T9" fmla="*/ 76 h 76"/>
                  <a:gd name="T10" fmla="*/ 7 w 13"/>
                  <a:gd name="T11" fmla="*/ 58 h 76"/>
                  <a:gd name="T12" fmla="*/ 6 w 13"/>
                  <a:gd name="T13" fmla="*/ 53 h 76"/>
                  <a:gd name="T14" fmla="*/ 12 w 13"/>
                  <a:gd name="T15" fmla="*/ 52 h 76"/>
                  <a:gd name="T16" fmla="*/ 13 w 13"/>
                  <a:gd name="T17" fmla="*/ 58 h 76"/>
                  <a:gd name="T18" fmla="*/ 7 w 13"/>
                  <a:gd name="T19" fmla="*/ 58 h 76"/>
                  <a:gd name="T20" fmla="*/ 5 w 13"/>
                  <a:gd name="T21" fmla="*/ 41 h 76"/>
                  <a:gd name="T22" fmla="*/ 5 w 13"/>
                  <a:gd name="T23" fmla="*/ 35 h 76"/>
                  <a:gd name="T24" fmla="*/ 11 w 13"/>
                  <a:gd name="T25" fmla="*/ 35 h 76"/>
                  <a:gd name="T26" fmla="*/ 11 w 13"/>
                  <a:gd name="T27" fmla="*/ 40 h 76"/>
                  <a:gd name="T28" fmla="*/ 5 w 13"/>
                  <a:gd name="T29" fmla="*/ 41 h 76"/>
                  <a:gd name="T30" fmla="*/ 3 w 13"/>
                  <a:gd name="T31" fmla="*/ 24 h 76"/>
                  <a:gd name="T32" fmla="*/ 3 w 13"/>
                  <a:gd name="T33" fmla="*/ 18 h 76"/>
                  <a:gd name="T34" fmla="*/ 8 w 13"/>
                  <a:gd name="T35" fmla="*/ 17 h 76"/>
                  <a:gd name="T36" fmla="*/ 9 w 13"/>
                  <a:gd name="T37" fmla="*/ 23 h 76"/>
                  <a:gd name="T38" fmla="*/ 3 w 13"/>
                  <a:gd name="T39" fmla="*/ 24 h 76"/>
                  <a:gd name="T40" fmla="*/ 1 w 13"/>
                  <a:gd name="T41" fmla="*/ 6 h 76"/>
                  <a:gd name="T42" fmla="*/ 0 w 13"/>
                  <a:gd name="T43" fmla="*/ 1 h 76"/>
                  <a:gd name="T44" fmla="*/ 6 w 13"/>
                  <a:gd name="T45" fmla="*/ 0 h 76"/>
                  <a:gd name="T46" fmla="*/ 7 w 13"/>
                  <a:gd name="T47" fmla="*/ 5 h 76"/>
                  <a:gd name="T48" fmla="*/ 1 w 13"/>
                  <a:gd name="T49" fmla="*/ 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76">
                    <a:moveTo>
                      <a:pt x="12" y="76"/>
                    </a:moveTo>
                    <a:cubicBezTo>
                      <a:pt x="6" y="75"/>
                      <a:pt x="6" y="75"/>
                      <a:pt x="6" y="75"/>
                    </a:cubicBezTo>
                    <a:cubicBezTo>
                      <a:pt x="7" y="74"/>
                      <a:pt x="7" y="72"/>
                      <a:pt x="7" y="70"/>
                    </a:cubicBezTo>
                    <a:cubicBezTo>
                      <a:pt x="13" y="70"/>
                      <a:pt x="13" y="70"/>
                      <a:pt x="13" y="70"/>
                    </a:cubicBezTo>
                    <a:cubicBezTo>
                      <a:pt x="13" y="72"/>
                      <a:pt x="12" y="74"/>
                      <a:pt x="12" y="76"/>
                    </a:cubicBezTo>
                    <a:close/>
                    <a:moveTo>
                      <a:pt x="7" y="58"/>
                    </a:moveTo>
                    <a:cubicBezTo>
                      <a:pt x="7" y="57"/>
                      <a:pt x="7" y="55"/>
                      <a:pt x="6" y="53"/>
                    </a:cubicBezTo>
                    <a:cubicBezTo>
                      <a:pt x="12" y="52"/>
                      <a:pt x="12" y="52"/>
                      <a:pt x="12" y="52"/>
                    </a:cubicBezTo>
                    <a:cubicBezTo>
                      <a:pt x="12" y="54"/>
                      <a:pt x="13" y="56"/>
                      <a:pt x="13" y="58"/>
                    </a:cubicBezTo>
                    <a:lnTo>
                      <a:pt x="7" y="58"/>
                    </a:lnTo>
                    <a:close/>
                    <a:moveTo>
                      <a:pt x="5" y="41"/>
                    </a:moveTo>
                    <a:cubicBezTo>
                      <a:pt x="5" y="39"/>
                      <a:pt x="5" y="37"/>
                      <a:pt x="5" y="35"/>
                    </a:cubicBezTo>
                    <a:cubicBezTo>
                      <a:pt x="11" y="35"/>
                      <a:pt x="11" y="35"/>
                      <a:pt x="11" y="35"/>
                    </a:cubicBezTo>
                    <a:cubicBezTo>
                      <a:pt x="11" y="37"/>
                      <a:pt x="11" y="39"/>
                      <a:pt x="11" y="40"/>
                    </a:cubicBezTo>
                    <a:lnTo>
                      <a:pt x="5" y="41"/>
                    </a:lnTo>
                    <a:close/>
                    <a:moveTo>
                      <a:pt x="3" y="24"/>
                    </a:moveTo>
                    <a:cubicBezTo>
                      <a:pt x="3" y="22"/>
                      <a:pt x="3" y="20"/>
                      <a:pt x="3" y="18"/>
                    </a:cubicBezTo>
                    <a:cubicBezTo>
                      <a:pt x="8" y="17"/>
                      <a:pt x="8" y="17"/>
                      <a:pt x="8" y="17"/>
                    </a:cubicBezTo>
                    <a:cubicBezTo>
                      <a:pt x="9" y="19"/>
                      <a:pt x="9" y="21"/>
                      <a:pt x="9" y="23"/>
                    </a:cubicBezTo>
                    <a:lnTo>
                      <a:pt x="3" y="24"/>
                    </a:lnTo>
                    <a:close/>
                    <a:moveTo>
                      <a:pt x="1" y="6"/>
                    </a:moveTo>
                    <a:cubicBezTo>
                      <a:pt x="0" y="3"/>
                      <a:pt x="0" y="1"/>
                      <a:pt x="0" y="1"/>
                    </a:cubicBezTo>
                    <a:cubicBezTo>
                      <a:pt x="6" y="0"/>
                      <a:pt x="6" y="0"/>
                      <a:pt x="6" y="0"/>
                    </a:cubicBezTo>
                    <a:cubicBezTo>
                      <a:pt x="6" y="0"/>
                      <a:pt x="6" y="2"/>
                      <a:pt x="7" y="5"/>
                    </a:cubicBezTo>
                    <a:lnTo>
                      <a:pt x="1"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8" name="ïṩļiďé">
                <a:extLst>
                  <a:ext uri="{FF2B5EF4-FFF2-40B4-BE49-F238E27FC236}">
                    <a16:creationId xmlns:a16="http://schemas.microsoft.com/office/drawing/2014/main" xmlns="" id="{6D532BD2-C919-4C4A-9C9D-CDD4F8BF9334}"/>
                  </a:ext>
                </a:extLst>
              </p:cNvPr>
              <p:cNvSpPr/>
              <p:nvPr/>
            </p:nvSpPr>
            <p:spPr bwMode="auto">
              <a:xfrm>
                <a:off x="4784725" y="3665538"/>
                <a:ext cx="727075" cy="379413"/>
              </a:xfrm>
              <a:custGeom>
                <a:avLst/>
                <a:gdLst>
                  <a:gd name="T0" fmla="*/ 248 w 339"/>
                  <a:gd name="T1" fmla="*/ 173 h 177"/>
                  <a:gd name="T2" fmla="*/ 250 w 339"/>
                  <a:gd name="T3" fmla="*/ 164 h 177"/>
                  <a:gd name="T4" fmla="*/ 269 w 339"/>
                  <a:gd name="T5" fmla="*/ 167 h 177"/>
                  <a:gd name="T6" fmla="*/ 276 w 339"/>
                  <a:gd name="T7" fmla="*/ 170 h 177"/>
                  <a:gd name="T8" fmla="*/ 256 w 339"/>
                  <a:gd name="T9" fmla="*/ 164 h 177"/>
                  <a:gd name="T10" fmla="*/ 281 w 339"/>
                  <a:gd name="T11" fmla="*/ 163 h 177"/>
                  <a:gd name="T12" fmla="*/ 211 w 339"/>
                  <a:gd name="T13" fmla="*/ 167 h 177"/>
                  <a:gd name="T14" fmla="*/ 211 w 339"/>
                  <a:gd name="T15" fmla="*/ 161 h 177"/>
                  <a:gd name="T16" fmla="*/ 227 w 339"/>
                  <a:gd name="T17" fmla="*/ 159 h 177"/>
                  <a:gd name="T18" fmla="*/ 227 w 339"/>
                  <a:gd name="T19" fmla="*/ 165 h 177"/>
                  <a:gd name="T20" fmla="*/ 220 w 339"/>
                  <a:gd name="T21" fmla="*/ 153 h 177"/>
                  <a:gd name="T22" fmla="*/ 204 w 339"/>
                  <a:gd name="T23" fmla="*/ 154 h 177"/>
                  <a:gd name="T24" fmla="*/ 210 w 339"/>
                  <a:gd name="T25" fmla="*/ 152 h 177"/>
                  <a:gd name="T26" fmla="*/ 292 w 339"/>
                  <a:gd name="T27" fmla="*/ 150 h 177"/>
                  <a:gd name="T28" fmla="*/ 176 w 339"/>
                  <a:gd name="T29" fmla="*/ 143 h 177"/>
                  <a:gd name="T30" fmla="*/ 185 w 339"/>
                  <a:gd name="T31" fmla="*/ 146 h 177"/>
                  <a:gd name="T32" fmla="*/ 187 w 339"/>
                  <a:gd name="T33" fmla="*/ 141 h 177"/>
                  <a:gd name="T34" fmla="*/ 291 w 339"/>
                  <a:gd name="T35" fmla="*/ 139 h 177"/>
                  <a:gd name="T36" fmla="*/ 161 w 339"/>
                  <a:gd name="T37" fmla="*/ 136 h 177"/>
                  <a:gd name="T38" fmla="*/ 201 w 339"/>
                  <a:gd name="T39" fmla="*/ 131 h 177"/>
                  <a:gd name="T40" fmla="*/ 286 w 339"/>
                  <a:gd name="T41" fmla="*/ 138 h 177"/>
                  <a:gd name="T42" fmla="*/ 147 w 339"/>
                  <a:gd name="T43" fmla="*/ 138 h 177"/>
                  <a:gd name="T44" fmla="*/ 192 w 339"/>
                  <a:gd name="T45" fmla="*/ 128 h 177"/>
                  <a:gd name="T46" fmla="*/ 303 w 339"/>
                  <a:gd name="T47" fmla="*/ 122 h 177"/>
                  <a:gd name="T48" fmla="*/ 302 w 339"/>
                  <a:gd name="T49" fmla="*/ 128 h 177"/>
                  <a:gd name="T50" fmla="*/ 287 w 339"/>
                  <a:gd name="T51" fmla="*/ 121 h 177"/>
                  <a:gd name="T52" fmla="*/ 313 w 339"/>
                  <a:gd name="T53" fmla="*/ 126 h 177"/>
                  <a:gd name="T54" fmla="*/ 325 w 339"/>
                  <a:gd name="T55" fmla="*/ 126 h 177"/>
                  <a:gd name="T56" fmla="*/ 325 w 339"/>
                  <a:gd name="T57" fmla="*/ 126 h 177"/>
                  <a:gd name="T58" fmla="*/ 140 w 339"/>
                  <a:gd name="T59" fmla="*/ 119 h 177"/>
                  <a:gd name="T60" fmla="*/ 291 w 339"/>
                  <a:gd name="T61" fmla="*/ 111 h 177"/>
                  <a:gd name="T62" fmla="*/ 120 w 339"/>
                  <a:gd name="T63" fmla="*/ 115 h 177"/>
                  <a:gd name="T64" fmla="*/ 5 w 339"/>
                  <a:gd name="T65" fmla="*/ 115 h 177"/>
                  <a:gd name="T66" fmla="*/ 320 w 339"/>
                  <a:gd name="T67" fmla="*/ 114 h 177"/>
                  <a:gd name="T68" fmla="*/ 320 w 339"/>
                  <a:gd name="T69" fmla="*/ 114 h 177"/>
                  <a:gd name="T70" fmla="*/ 15 w 339"/>
                  <a:gd name="T71" fmla="*/ 108 h 177"/>
                  <a:gd name="T72" fmla="*/ 334 w 339"/>
                  <a:gd name="T73" fmla="*/ 95 h 177"/>
                  <a:gd name="T74" fmla="*/ 114 w 339"/>
                  <a:gd name="T75" fmla="*/ 99 h 177"/>
                  <a:gd name="T76" fmla="*/ 21 w 339"/>
                  <a:gd name="T77" fmla="*/ 93 h 177"/>
                  <a:gd name="T78" fmla="*/ 28 w 339"/>
                  <a:gd name="T79" fmla="*/ 77 h 177"/>
                  <a:gd name="T80" fmla="*/ 32 w 339"/>
                  <a:gd name="T81" fmla="*/ 82 h 177"/>
                  <a:gd name="T82" fmla="*/ 106 w 339"/>
                  <a:gd name="T83" fmla="*/ 79 h 177"/>
                  <a:gd name="T84" fmla="*/ 112 w 339"/>
                  <a:gd name="T85" fmla="*/ 83 h 177"/>
                  <a:gd name="T86" fmla="*/ 28 w 339"/>
                  <a:gd name="T87" fmla="*/ 66 h 177"/>
                  <a:gd name="T88" fmla="*/ 100 w 339"/>
                  <a:gd name="T89" fmla="*/ 62 h 177"/>
                  <a:gd name="T90" fmla="*/ 19 w 339"/>
                  <a:gd name="T91" fmla="*/ 60 h 177"/>
                  <a:gd name="T92" fmla="*/ 95 w 339"/>
                  <a:gd name="T93" fmla="*/ 52 h 177"/>
                  <a:gd name="T94" fmla="*/ 101 w 339"/>
                  <a:gd name="T95" fmla="*/ 51 h 177"/>
                  <a:gd name="T96" fmla="*/ 19 w 339"/>
                  <a:gd name="T97" fmla="*/ 41 h 177"/>
                  <a:gd name="T98" fmla="*/ 23 w 339"/>
                  <a:gd name="T99" fmla="*/ 48 h 177"/>
                  <a:gd name="T100" fmla="*/ 101 w 339"/>
                  <a:gd name="T101" fmla="*/ 32 h 177"/>
                  <a:gd name="T102" fmla="*/ 27 w 339"/>
                  <a:gd name="T103" fmla="*/ 26 h 177"/>
                  <a:gd name="T104" fmla="*/ 40 w 339"/>
                  <a:gd name="T105" fmla="*/ 25 h 177"/>
                  <a:gd name="T106" fmla="*/ 47 w 339"/>
                  <a:gd name="T107" fmla="*/ 24 h 177"/>
                  <a:gd name="T108" fmla="*/ 95 w 339"/>
                  <a:gd name="T109" fmla="*/ 16 h 177"/>
                  <a:gd name="T110" fmla="*/ 74 w 339"/>
                  <a:gd name="T111" fmla="*/ 12 h 177"/>
                  <a:gd name="T112" fmla="*/ 47 w 339"/>
                  <a:gd name="T113" fmla="*/ 7 h 177"/>
                  <a:gd name="T114" fmla="*/ 62 w 339"/>
                  <a:gd name="T115" fmla="*/ 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9" h="177">
                    <a:moveTo>
                      <a:pt x="238" y="177"/>
                    </a:moveTo>
                    <a:cubicBezTo>
                      <a:pt x="236" y="175"/>
                      <a:pt x="235" y="174"/>
                      <a:pt x="234" y="171"/>
                    </a:cubicBezTo>
                    <a:cubicBezTo>
                      <a:pt x="239" y="168"/>
                      <a:pt x="239" y="168"/>
                      <a:pt x="239" y="168"/>
                    </a:cubicBezTo>
                    <a:cubicBezTo>
                      <a:pt x="240" y="171"/>
                      <a:pt x="241" y="172"/>
                      <a:pt x="242" y="172"/>
                    </a:cubicBezTo>
                    <a:lnTo>
                      <a:pt x="238" y="177"/>
                    </a:lnTo>
                    <a:close/>
                    <a:moveTo>
                      <a:pt x="248" y="173"/>
                    </a:moveTo>
                    <a:cubicBezTo>
                      <a:pt x="247" y="167"/>
                      <a:pt x="247" y="167"/>
                      <a:pt x="247" y="167"/>
                    </a:cubicBezTo>
                    <a:cubicBezTo>
                      <a:pt x="246" y="168"/>
                      <a:pt x="246" y="168"/>
                      <a:pt x="246" y="169"/>
                    </a:cubicBezTo>
                    <a:cubicBezTo>
                      <a:pt x="246" y="169"/>
                      <a:pt x="246" y="170"/>
                      <a:pt x="246" y="170"/>
                    </a:cubicBezTo>
                    <a:cubicBezTo>
                      <a:pt x="246" y="169"/>
                      <a:pt x="246" y="169"/>
                      <a:pt x="245" y="169"/>
                    </a:cubicBezTo>
                    <a:cubicBezTo>
                      <a:pt x="245" y="168"/>
                      <a:pt x="245" y="168"/>
                      <a:pt x="245" y="168"/>
                    </a:cubicBezTo>
                    <a:cubicBezTo>
                      <a:pt x="250" y="164"/>
                      <a:pt x="250" y="164"/>
                      <a:pt x="250" y="164"/>
                    </a:cubicBezTo>
                    <a:cubicBezTo>
                      <a:pt x="250" y="165"/>
                      <a:pt x="250" y="165"/>
                      <a:pt x="250" y="165"/>
                    </a:cubicBezTo>
                    <a:cubicBezTo>
                      <a:pt x="251" y="166"/>
                      <a:pt x="252" y="167"/>
                      <a:pt x="252" y="169"/>
                    </a:cubicBezTo>
                    <a:cubicBezTo>
                      <a:pt x="252" y="170"/>
                      <a:pt x="251" y="171"/>
                      <a:pt x="250" y="172"/>
                    </a:cubicBezTo>
                    <a:cubicBezTo>
                      <a:pt x="250" y="173"/>
                      <a:pt x="249" y="173"/>
                      <a:pt x="248" y="173"/>
                    </a:cubicBezTo>
                    <a:close/>
                    <a:moveTo>
                      <a:pt x="272" y="172"/>
                    </a:moveTo>
                    <a:cubicBezTo>
                      <a:pt x="269" y="167"/>
                      <a:pt x="269" y="167"/>
                      <a:pt x="269" y="167"/>
                    </a:cubicBezTo>
                    <a:cubicBezTo>
                      <a:pt x="270" y="166"/>
                      <a:pt x="271" y="166"/>
                      <a:pt x="271" y="165"/>
                    </a:cubicBezTo>
                    <a:cubicBezTo>
                      <a:pt x="272" y="165"/>
                      <a:pt x="274" y="164"/>
                      <a:pt x="276" y="164"/>
                    </a:cubicBezTo>
                    <a:cubicBezTo>
                      <a:pt x="276" y="167"/>
                      <a:pt x="276" y="167"/>
                      <a:pt x="276" y="167"/>
                    </a:cubicBezTo>
                    <a:cubicBezTo>
                      <a:pt x="276" y="168"/>
                      <a:pt x="276" y="168"/>
                      <a:pt x="276" y="168"/>
                    </a:cubicBezTo>
                    <a:cubicBezTo>
                      <a:pt x="276" y="168"/>
                      <a:pt x="276" y="168"/>
                      <a:pt x="276" y="168"/>
                    </a:cubicBezTo>
                    <a:cubicBezTo>
                      <a:pt x="276" y="170"/>
                      <a:pt x="276" y="170"/>
                      <a:pt x="276" y="170"/>
                    </a:cubicBezTo>
                    <a:cubicBezTo>
                      <a:pt x="274" y="171"/>
                      <a:pt x="274" y="171"/>
                      <a:pt x="274" y="171"/>
                    </a:cubicBezTo>
                    <a:cubicBezTo>
                      <a:pt x="274" y="171"/>
                      <a:pt x="273" y="171"/>
                      <a:pt x="272" y="172"/>
                    </a:cubicBezTo>
                    <a:close/>
                    <a:moveTo>
                      <a:pt x="259" y="170"/>
                    </a:moveTo>
                    <a:cubicBezTo>
                      <a:pt x="258" y="170"/>
                      <a:pt x="257" y="170"/>
                      <a:pt x="255" y="169"/>
                    </a:cubicBezTo>
                    <a:cubicBezTo>
                      <a:pt x="255" y="166"/>
                      <a:pt x="255" y="166"/>
                      <a:pt x="255" y="166"/>
                    </a:cubicBezTo>
                    <a:cubicBezTo>
                      <a:pt x="256" y="164"/>
                      <a:pt x="256" y="164"/>
                      <a:pt x="256" y="164"/>
                    </a:cubicBezTo>
                    <a:cubicBezTo>
                      <a:pt x="255" y="166"/>
                      <a:pt x="255" y="166"/>
                      <a:pt x="255" y="166"/>
                    </a:cubicBezTo>
                    <a:cubicBezTo>
                      <a:pt x="256" y="164"/>
                      <a:pt x="256" y="164"/>
                      <a:pt x="256" y="164"/>
                    </a:cubicBezTo>
                    <a:cubicBezTo>
                      <a:pt x="259" y="164"/>
                      <a:pt x="261" y="164"/>
                      <a:pt x="263" y="166"/>
                    </a:cubicBezTo>
                    <a:lnTo>
                      <a:pt x="259" y="170"/>
                    </a:lnTo>
                    <a:close/>
                    <a:moveTo>
                      <a:pt x="285" y="167"/>
                    </a:moveTo>
                    <a:cubicBezTo>
                      <a:pt x="281" y="163"/>
                      <a:pt x="281" y="163"/>
                      <a:pt x="281" y="163"/>
                    </a:cubicBezTo>
                    <a:cubicBezTo>
                      <a:pt x="282" y="162"/>
                      <a:pt x="283" y="161"/>
                      <a:pt x="284" y="159"/>
                    </a:cubicBezTo>
                    <a:cubicBezTo>
                      <a:pt x="285" y="159"/>
                      <a:pt x="285" y="159"/>
                      <a:pt x="285" y="159"/>
                    </a:cubicBezTo>
                    <a:cubicBezTo>
                      <a:pt x="289" y="163"/>
                      <a:pt x="289" y="163"/>
                      <a:pt x="289" y="163"/>
                    </a:cubicBezTo>
                    <a:cubicBezTo>
                      <a:pt x="289" y="163"/>
                      <a:pt x="289" y="163"/>
                      <a:pt x="289" y="163"/>
                    </a:cubicBezTo>
                    <a:cubicBezTo>
                      <a:pt x="287" y="165"/>
                      <a:pt x="286" y="166"/>
                      <a:pt x="285" y="167"/>
                    </a:cubicBezTo>
                    <a:close/>
                    <a:moveTo>
                      <a:pt x="211" y="167"/>
                    </a:moveTo>
                    <a:cubicBezTo>
                      <a:pt x="211" y="167"/>
                      <a:pt x="211" y="167"/>
                      <a:pt x="211" y="167"/>
                    </a:cubicBezTo>
                    <a:cubicBezTo>
                      <a:pt x="210" y="167"/>
                      <a:pt x="210" y="167"/>
                      <a:pt x="209" y="167"/>
                    </a:cubicBezTo>
                    <a:cubicBezTo>
                      <a:pt x="209" y="167"/>
                      <a:pt x="208" y="167"/>
                      <a:pt x="208" y="167"/>
                    </a:cubicBezTo>
                    <a:cubicBezTo>
                      <a:pt x="209" y="161"/>
                      <a:pt x="209" y="161"/>
                      <a:pt x="209" y="161"/>
                    </a:cubicBezTo>
                    <a:cubicBezTo>
                      <a:pt x="209" y="161"/>
                      <a:pt x="210" y="161"/>
                      <a:pt x="210" y="161"/>
                    </a:cubicBezTo>
                    <a:cubicBezTo>
                      <a:pt x="210" y="161"/>
                      <a:pt x="211" y="161"/>
                      <a:pt x="211" y="161"/>
                    </a:cubicBezTo>
                    <a:cubicBezTo>
                      <a:pt x="216" y="164"/>
                      <a:pt x="216" y="164"/>
                      <a:pt x="216" y="164"/>
                    </a:cubicBezTo>
                    <a:cubicBezTo>
                      <a:pt x="215" y="166"/>
                      <a:pt x="213" y="167"/>
                      <a:pt x="211" y="167"/>
                    </a:cubicBezTo>
                    <a:close/>
                    <a:moveTo>
                      <a:pt x="227" y="165"/>
                    </a:moveTo>
                    <a:cubicBezTo>
                      <a:pt x="226" y="165"/>
                      <a:pt x="225" y="165"/>
                      <a:pt x="224" y="164"/>
                    </a:cubicBezTo>
                    <a:cubicBezTo>
                      <a:pt x="228" y="159"/>
                      <a:pt x="228" y="159"/>
                      <a:pt x="228" y="159"/>
                    </a:cubicBezTo>
                    <a:cubicBezTo>
                      <a:pt x="227" y="159"/>
                      <a:pt x="227" y="159"/>
                      <a:pt x="227" y="159"/>
                    </a:cubicBezTo>
                    <a:cubicBezTo>
                      <a:pt x="227" y="159"/>
                      <a:pt x="228" y="158"/>
                      <a:pt x="228" y="158"/>
                    </a:cubicBezTo>
                    <a:cubicBezTo>
                      <a:pt x="230" y="155"/>
                      <a:pt x="230" y="155"/>
                      <a:pt x="230" y="155"/>
                    </a:cubicBezTo>
                    <a:cubicBezTo>
                      <a:pt x="233" y="157"/>
                      <a:pt x="233" y="157"/>
                      <a:pt x="233" y="157"/>
                    </a:cubicBezTo>
                    <a:cubicBezTo>
                      <a:pt x="231" y="160"/>
                      <a:pt x="231" y="160"/>
                      <a:pt x="231" y="160"/>
                    </a:cubicBezTo>
                    <a:cubicBezTo>
                      <a:pt x="233" y="161"/>
                      <a:pt x="233" y="161"/>
                      <a:pt x="233" y="161"/>
                    </a:cubicBezTo>
                    <a:cubicBezTo>
                      <a:pt x="232" y="162"/>
                      <a:pt x="230" y="165"/>
                      <a:pt x="227" y="165"/>
                    </a:cubicBezTo>
                    <a:close/>
                    <a:moveTo>
                      <a:pt x="223" y="160"/>
                    </a:moveTo>
                    <a:cubicBezTo>
                      <a:pt x="222" y="160"/>
                      <a:pt x="221" y="159"/>
                      <a:pt x="219" y="159"/>
                    </a:cubicBezTo>
                    <a:cubicBezTo>
                      <a:pt x="219" y="159"/>
                      <a:pt x="218" y="158"/>
                      <a:pt x="218" y="158"/>
                    </a:cubicBezTo>
                    <a:cubicBezTo>
                      <a:pt x="217" y="158"/>
                      <a:pt x="217" y="158"/>
                      <a:pt x="217" y="158"/>
                    </a:cubicBezTo>
                    <a:cubicBezTo>
                      <a:pt x="220" y="153"/>
                      <a:pt x="220" y="153"/>
                      <a:pt x="220" y="153"/>
                    </a:cubicBezTo>
                    <a:cubicBezTo>
                      <a:pt x="220" y="153"/>
                      <a:pt x="220" y="153"/>
                      <a:pt x="220" y="153"/>
                    </a:cubicBezTo>
                    <a:cubicBezTo>
                      <a:pt x="221" y="153"/>
                      <a:pt x="221" y="153"/>
                      <a:pt x="222" y="154"/>
                    </a:cubicBezTo>
                    <a:cubicBezTo>
                      <a:pt x="222" y="154"/>
                      <a:pt x="223" y="154"/>
                      <a:pt x="223" y="154"/>
                    </a:cubicBezTo>
                    <a:cubicBezTo>
                      <a:pt x="225" y="160"/>
                      <a:pt x="225" y="160"/>
                      <a:pt x="225" y="160"/>
                    </a:cubicBezTo>
                    <a:cubicBezTo>
                      <a:pt x="224" y="160"/>
                      <a:pt x="224" y="160"/>
                      <a:pt x="223" y="160"/>
                    </a:cubicBezTo>
                    <a:close/>
                    <a:moveTo>
                      <a:pt x="210" y="155"/>
                    </a:moveTo>
                    <a:cubicBezTo>
                      <a:pt x="204" y="154"/>
                      <a:pt x="204" y="154"/>
                      <a:pt x="204" y="154"/>
                    </a:cubicBezTo>
                    <a:cubicBezTo>
                      <a:pt x="204" y="153"/>
                      <a:pt x="204" y="153"/>
                      <a:pt x="204" y="152"/>
                    </a:cubicBezTo>
                    <a:cubicBezTo>
                      <a:pt x="204" y="151"/>
                      <a:pt x="205" y="150"/>
                      <a:pt x="205" y="149"/>
                    </a:cubicBezTo>
                    <a:cubicBezTo>
                      <a:pt x="204" y="149"/>
                      <a:pt x="204" y="149"/>
                      <a:pt x="204" y="149"/>
                    </a:cubicBezTo>
                    <a:cubicBezTo>
                      <a:pt x="210" y="148"/>
                      <a:pt x="210" y="148"/>
                      <a:pt x="210" y="148"/>
                    </a:cubicBezTo>
                    <a:cubicBezTo>
                      <a:pt x="210" y="149"/>
                      <a:pt x="210" y="149"/>
                      <a:pt x="210" y="149"/>
                    </a:cubicBezTo>
                    <a:cubicBezTo>
                      <a:pt x="210" y="150"/>
                      <a:pt x="210" y="151"/>
                      <a:pt x="210" y="152"/>
                    </a:cubicBezTo>
                    <a:cubicBezTo>
                      <a:pt x="210" y="153"/>
                      <a:pt x="210" y="154"/>
                      <a:pt x="210" y="155"/>
                    </a:cubicBezTo>
                    <a:close/>
                    <a:moveTo>
                      <a:pt x="286" y="151"/>
                    </a:moveTo>
                    <a:cubicBezTo>
                      <a:pt x="286" y="151"/>
                      <a:pt x="286" y="150"/>
                      <a:pt x="286" y="150"/>
                    </a:cubicBezTo>
                    <a:cubicBezTo>
                      <a:pt x="285" y="150"/>
                      <a:pt x="285" y="150"/>
                      <a:pt x="284" y="150"/>
                    </a:cubicBezTo>
                    <a:cubicBezTo>
                      <a:pt x="285" y="144"/>
                      <a:pt x="285" y="144"/>
                      <a:pt x="285" y="144"/>
                    </a:cubicBezTo>
                    <a:cubicBezTo>
                      <a:pt x="289" y="145"/>
                      <a:pt x="291" y="146"/>
                      <a:pt x="292" y="150"/>
                    </a:cubicBezTo>
                    <a:lnTo>
                      <a:pt x="286" y="151"/>
                    </a:lnTo>
                    <a:close/>
                    <a:moveTo>
                      <a:pt x="172" y="149"/>
                    </a:moveTo>
                    <a:cubicBezTo>
                      <a:pt x="172" y="143"/>
                      <a:pt x="172" y="143"/>
                      <a:pt x="172" y="143"/>
                    </a:cubicBezTo>
                    <a:cubicBezTo>
                      <a:pt x="173" y="143"/>
                      <a:pt x="173" y="143"/>
                      <a:pt x="174" y="143"/>
                    </a:cubicBezTo>
                    <a:cubicBezTo>
                      <a:pt x="174" y="143"/>
                      <a:pt x="175" y="143"/>
                      <a:pt x="175" y="143"/>
                    </a:cubicBezTo>
                    <a:cubicBezTo>
                      <a:pt x="176" y="143"/>
                      <a:pt x="176" y="143"/>
                      <a:pt x="176" y="143"/>
                    </a:cubicBezTo>
                    <a:cubicBezTo>
                      <a:pt x="178" y="143"/>
                      <a:pt x="180" y="144"/>
                      <a:pt x="180" y="147"/>
                    </a:cubicBezTo>
                    <a:cubicBezTo>
                      <a:pt x="174" y="147"/>
                      <a:pt x="174" y="147"/>
                      <a:pt x="174" y="147"/>
                    </a:cubicBezTo>
                    <a:cubicBezTo>
                      <a:pt x="174" y="148"/>
                      <a:pt x="175" y="148"/>
                      <a:pt x="176" y="148"/>
                    </a:cubicBezTo>
                    <a:cubicBezTo>
                      <a:pt x="175" y="148"/>
                      <a:pt x="175" y="148"/>
                      <a:pt x="175" y="149"/>
                    </a:cubicBezTo>
                    <a:cubicBezTo>
                      <a:pt x="174" y="149"/>
                      <a:pt x="173" y="149"/>
                      <a:pt x="172" y="149"/>
                    </a:cubicBezTo>
                    <a:close/>
                    <a:moveTo>
                      <a:pt x="185" y="146"/>
                    </a:moveTo>
                    <a:cubicBezTo>
                      <a:pt x="180" y="144"/>
                      <a:pt x="180" y="144"/>
                      <a:pt x="180" y="144"/>
                    </a:cubicBezTo>
                    <a:cubicBezTo>
                      <a:pt x="181" y="142"/>
                      <a:pt x="181" y="141"/>
                      <a:pt x="181" y="140"/>
                    </a:cubicBezTo>
                    <a:cubicBezTo>
                      <a:pt x="181" y="140"/>
                      <a:pt x="181" y="140"/>
                      <a:pt x="181" y="140"/>
                    </a:cubicBezTo>
                    <a:cubicBezTo>
                      <a:pt x="187" y="139"/>
                      <a:pt x="187" y="139"/>
                      <a:pt x="187" y="139"/>
                    </a:cubicBezTo>
                    <a:cubicBezTo>
                      <a:pt x="187" y="140"/>
                      <a:pt x="187" y="140"/>
                      <a:pt x="187" y="140"/>
                    </a:cubicBezTo>
                    <a:cubicBezTo>
                      <a:pt x="187" y="141"/>
                      <a:pt x="187" y="141"/>
                      <a:pt x="187" y="141"/>
                    </a:cubicBezTo>
                    <a:cubicBezTo>
                      <a:pt x="187" y="142"/>
                      <a:pt x="186" y="144"/>
                      <a:pt x="185" y="146"/>
                    </a:cubicBezTo>
                    <a:close/>
                    <a:moveTo>
                      <a:pt x="289" y="142"/>
                    </a:moveTo>
                    <a:cubicBezTo>
                      <a:pt x="286" y="138"/>
                      <a:pt x="286" y="138"/>
                      <a:pt x="286" y="138"/>
                    </a:cubicBezTo>
                    <a:cubicBezTo>
                      <a:pt x="288" y="133"/>
                      <a:pt x="288" y="133"/>
                      <a:pt x="288" y="133"/>
                    </a:cubicBezTo>
                    <a:cubicBezTo>
                      <a:pt x="289" y="133"/>
                      <a:pt x="292" y="134"/>
                      <a:pt x="292" y="137"/>
                    </a:cubicBezTo>
                    <a:cubicBezTo>
                      <a:pt x="292" y="138"/>
                      <a:pt x="292" y="138"/>
                      <a:pt x="291" y="139"/>
                    </a:cubicBezTo>
                    <a:cubicBezTo>
                      <a:pt x="291" y="140"/>
                      <a:pt x="290" y="142"/>
                      <a:pt x="289" y="142"/>
                    </a:cubicBezTo>
                    <a:close/>
                    <a:moveTo>
                      <a:pt x="162" y="142"/>
                    </a:moveTo>
                    <a:cubicBezTo>
                      <a:pt x="161" y="142"/>
                      <a:pt x="160" y="141"/>
                      <a:pt x="160" y="141"/>
                    </a:cubicBezTo>
                    <a:cubicBezTo>
                      <a:pt x="158" y="141"/>
                      <a:pt x="157" y="140"/>
                      <a:pt x="156" y="139"/>
                    </a:cubicBezTo>
                    <a:cubicBezTo>
                      <a:pt x="160" y="135"/>
                      <a:pt x="160" y="135"/>
                      <a:pt x="160" y="135"/>
                    </a:cubicBezTo>
                    <a:cubicBezTo>
                      <a:pt x="160" y="135"/>
                      <a:pt x="160" y="136"/>
                      <a:pt x="161" y="136"/>
                    </a:cubicBezTo>
                    <a:cubicBezTo>
                      <a:pt x="161" y="136"/>
                      <a:pt x="162" y="136"/>
                      <a:pt x="164" y="137"/>
                    </a:cubicBezTo>
                    <a:lnTo>
                      <a:pt x="162" y="142"/>
                    </a:lnTo>
                    <a:close/>
                    <a:moveTo>
                      <a:pt x="200" y="140"/>
                    </a:moveTo>
                    <a:cubicBezTo>
                      <a:pt x="199" y="139"/>
                      <a:pt x="199" y="137"/>
                      <a:pt x="198" y="136"/>
                    </a:cubicBezTo>
                    <a:cubicBezTo>
                      <a:pt x="197" y="136"/>
                      <a:pt x="197" y="136"/>
                      <a:pt x="197" y="136"/>
                    </a:cubicBezTo>
                    <a:cubicBezTo>
                      <a:pt x="201" y="131"/>
                      <a:pt x="201" y="131"/>
                      <a:pt x="201" y="131"/>
                    </a:cubicBezTo>
                    <a:cubicBezTo>
                      <a:pt x="201" y="132"/>
                      <a:pt x="202" y="132"/>
                      <a:pt x="202" y="132"/>
                    </a:cubicBezTo>
                    <a:cubicBezTo>
                      <a:pt x="203" y="134"/>
                      <a:pt x="204" y="135"/>
                      <a:pt x="205" y="137"/>
                    </a:cubicBezTo>
                    <a:lnTo>
                      <a:pt x="200" y="140"/>
                    </a:lnTo>
                    <a:close/>
                    <a:moveTo>
                      <a:pt x="286" y="138"/>
                    </a:moveTo>
                    <a:cubicBezTo>
                      <a:pt x="286" y="138"/>
                      <a:pt x="286" y="138"/>
                      <a:pt x="286" y="138"/>
                    </a:cubicBezTo>
                    <a:cubicBezTo>
                      <a:pt x="286" y="138"/>
                      <a:pt x="286" y="138"/>
                      <a:pt x="286" y="138"/>
                    </a:cubicBezTo>
                    <a:cubicBezTo>
                      <a:pt x="286" y="138"/>
                      <a:pt x="286" y="138"/>
                      <a:pt x="286" y="138"/>
                    </a:cubicBezTo>
                    <a:close/>
                    <a:moveTo>
                      <a:pt x="147" y="138"/>
                    </a:moveTo>
                    <a:cubicBezTo>
                      <a:pt x="143" y="138"/>
                      <a:pt x="141" y="136"/>
                      <a:pt x="140" y="133"/>
                    </a:cubicBezTo>
                    <a:cubicBezTo>
                      <a:pt x="145" y="130"/>
                      <a:pt x="145" y="130"/>
                      <a:pt x="145" y="130"/>
                    </a:cubicBezTo>
                    <a:cubicBezTo>
                      <a:pt x="146" y="132"/>
                      <a:pt x="146" y="132"/>
                      <a:pt x="147" y="132"/>
                    </a:cubicBezTo>
                    <a:lnTo>
                      <a:pt x="147" y="138"/>
                    </a:lnTo>
                    <a:close/>
                    <a:moveTo>
                      <a:pt x="190" y="133"/>
                    </a:moveTo>
                    <a:cubicBezTo>
                      <a:pt x="186" y="129"/>
                      <a:pt x="186" y="129"/>
                      <a:pt x="186" y="129"/>
                    </a:cubicBezTo>
                    <a:cubicBezTo>
                      <a:pt x="186" y="129"/>
                      <a:pt x="186" y="128"/>
                      <a:pt x="186" y="128"/>
                    </a:cubicBezTo>
                    <a:cubicBezTo>
                      <a:pt x="186" y="126"/>
                      <a:pt x="188" y="124"/>
                      <a:pt x="190" y="124"/>
                    </a:cubicBezTo>
                    <a:cubicBezTo>
                      <a:pt x="192" y="129"/>
                      <a:pt x="192" y="129"/>
                      <a:pt x="192" y="129"/>
                    </a:cubicBezTo>
                    <a:cubicBezTo>
                      <a:pt x="192" y="129"/>
                      <a:pt x="192" y="129"/>
                      <a:pt x="192" y="128"/>
                    </a:cubicBezTo>
                    <a:cubicBezTo>
                      <a:pt x="192" y="130"/>
                      <a:pt x="191" y="132"/>
                      <a:pt x="190" y="133"/>
                    </a:cubicBezTo>
                    <a:close/>
                    <a:moveTo>
                      <a:pt x="302" y="128"/>
                    </a:moveTo>
                    <a:cubicBezTo>
                      <a:pt x="301" y="128"/>
                      <a:pt x="301" y="128"/>
                      <a:pt x="301" y="128"/>
                    </a:cubicBezTo>
                    <a:cubicBezTo>
                      <a:pt x="300" y="128"/>
                      <a:pt x="299" y="126"/>
                      <a:pt x="298" y="126"/>
                    </a:cubicBezTo>
                    <a:cubicBezTo>
                      <a:pt x="304" y="123"/>
                      <a:pt x="304" y="123"/>
                      <a:pt x="304" y="123"/>
                    </a:cubicBezTo>
                    <a:cubicBezTo>
                      <a:pt x="303" y="123"/>
                      <a:pt x="303" y="122"/>
                      <a:pt x="303" y="122"/>
                    </a:cubicBezTo>
                    <a:cubicBezTo>
                      <a:pt x="301" y="122"/>
                      <a:pt x="300" y="123"/>
                      <a:pt x="300" y="124"/>
                    </a:cubicBezTo>
                    <a:cubicBezTo>
                      <a:pt x="300" y="123"/>
                      <a:pt x="300" y="123"/>
                      <a:pt x="300" y="122"/>
                    </a:cubicBezTo>
                    <a:cubicBezTo>
                      <a:pt x="300" y="122"/>
                      <a:pt x="300" y="121"/>
                      <a:pt x="300" y="121"/>
                    </a:cubicBezTo>
                    <a:cubicBezTo>
                      <a:pt x="306" y="122"/>
                      <a:pt x="306" y="122"/>
                      <a:pt x="306" y="122"/>
                    </a:cubicBezTo>
                    <a:cubicBezTo>
                      <a:pt x="306" y="122"/>
                      <a:pt x="306" y="122"/>
                      <a:pt x="306" y="123"/>
                    </a:cubicBezTo>
                    <a:cubicBezTo>
                      <a:pt x="306" y="124"/>
                      <a:pt x="306" y="128"/>
                      <a:pt x="302" y="128"/>
                    </a:cubicBezTo>
                    <a:close/>
                    <a:moveTo>
                      <a:pt x="284" y="128"/>
                    </a:moveTo>
                    <a:cubicBezTo>
                      <a:pt x="284" y="127"/>
                      <a:pt x="283" y="126"/>
                      <a:pt x="283" y="126"/>
                    </a:cubicBezTo>
                    <a:cubicBezTo>
                      <a:pt x="282" y="125"/>
                      <a:pt x="282" y="125"/>
                      <a:pt x="282" y="125"/>
                    </a:cubicBezTo>
                    <a:cubicBezTo>
                      <a:pt x="282" y="124"/>
                      <a:pt x="281" y="124"/>
                      <a:pt x="281" y="123"/>
                    </a:cubicBezTo>
                    <a:cubicBezTo>
                      <a:pt x="286" y="121"/>
                      <a:pt x="286" y="121"/>
                      <a:pt x="286" y="121"/>
                    </a:cubicBezTo>
                    <a:cubicBezTo>
                      <a:pt x="286" y="121"/>
                      <a:pt x="286" y="121"/>
                      <a:pt x="287" y="121"/>
                    </a:cubicBezTo>
                    <a:cubicBezTo>
                      <a:pt x="287" y="122"/>
                      <a:pt x="287" y="122"/>
                      <a:pt x="287" y="122"/>
                    </a:cubicBezTo>
                    <a:cubicBezTo>
                      <a:pt x="289" y="123"/>
                      <a:pt x="290" y="125"/>
                      <a:pt x="290" y="126"/>
                    </a:cubicBezTo>
                    <a:cubicBezTo>
                      <a:pt x="284" y="127"/>
                      <a:pt x="284" y="127"/>
                      <a:pt x="284" y="127"/>
                    </a:cubicBezTo>
                    <a:cubicBezTo>
                      <a:pt x="284" y="127"/>
                      <a:pt x="284" y="128"/>
                      <a:pt x="284" y="128"/>
                    </a:cubicBezTo>
                    <a:close/>
                    <a:moveTo>
                      <a:pt x="314" y="127"/>
                    </a:moveTo>
                    <a:cubicBezTo>
                      <a:pt x="313" y="126"/>
                      <a:pt x="313" y="126"/>
                      <a:pt x="313" y="126"/>
                    </a:cubicBezTo>
                    <a:cubicBezTo>
                      <a:pt x="312" y="125"/>
                      <a:pt x="311" y="124"/>
                      <a:pt x="310" y="123"/>
                    </a:cubicBezTo>
                    <a:cubicBezTo>
                      <a:pt x="314" y="119"/>
                      <a:pt x="314" y="119"/>
                      <a:pt x="314" y="119"/>
                    </a:cubicBezTo>
                    <a:cubicBezTo>
                      <a:pt x="315" y="120"/>
                      <a:pt x="316" y="121"/>
                      <a:pt x="317" y="122"/>
                    </a:cubicBezTo>
                    <a:cubicBezTo>
                      <a:pt x="318" y="123"/>
                      <a:pt x="318" y="123"/>
                      <a:pt x="318" y="123"/>
                    </a:cubicBezTo>
                    <a:lnTo>
                      <a:pt x="314" y="127"/>
                    </a:lnTo>
                    <a:close/>
                    <a:moveTo>
                      <a:pt x="325" y="126"/>
                    </a:moveTo>
                    <a:cubicBezTo>
                      <a:pt x="321" y="122"/>
                      <a:pt x="321" y="122"/>
                      <a:pt x="321" y="122"/>
                    </a:cubicBezTo>
                    <a:cubicBezTo>
                      <a:pt x="322" y="120"/>
                      <a:pt x="324" y="119"/>
                      <a:pt x="325" y="118"/>
                    </a:cubicBezTo>
                    <a:cubicBezTo>
                      <a:pt x="330" y="122"/>
                      <a:pt x="330" y="122"/>
                      <a:pt x="330" y="122"/>
                    </a:cubicBezTo>
                    <a:cubicBezTo>
                      <a:pt x="329" y="123"/>
                      <a:pt x="329" y="123"/>
                      <a:pt x="329" y="123"/>
                    </a:cubicBezTo>
                    <a:cubicBezTo>
                      <a:pt x="328" y="123"/>
                      <a:pt x="328" y="123"/>
                      <a:pt x="328" y="123"/>
                    </a:cubicBezTo>
                    <a:cubicBezTo>
                      <a:pt x="328" y="124"/>
                      <a:pt x="326" y="125"/>
                      <a:pt x="325" y="126"/>
                    </a:cubicBezTo>
                    <a:close/>
                    <a:moveTo>
                      <a:pt x="136" y="123"/>
                    </a:moveTo>
                    <a:cubicBezTo>
                      <a:pt x="134" y="122"/>
                      <a:pt x="133" y="121"/>
                      <a:pt x="132" y="120"/>
                    </a:cubicBezTo>
                    <a:cubicBezTo>
                      <a:pt x="131" y="120"/>
                      <a:pt x="131" y="120"/>
                      <a:pt x="131" y="120"/>
                    </a:cubicBezTo>
                    <a:cubicBezTo>
                      <a:pt x="134" y="115"/>
                      <a:pt x="134" y="115"/>
                      <a:pt x="134" y="115"/>
                    </a:cubicBezTo>
                    <a:cubicBezTo>
                      <a:pt x="135" y="115"/>
                      <a:pt x="135" y="115"/>
                      <a:pt x="135" y="115"/>
                    </a:cubicBezTo>
                    <a:cubicBezTo>
                      <a:pt x="136" y="116"/>
                      <a:pt x="138" y="117"/>
                      <a:pt x="140" y="119"/>
                    </a:cubicBezTo>
                    <a:lnTo>
                      <a:pt x="136" y="123"/>
                    </a:lnTo>
                    <a:close/>
                    <a:moveTo>
                      <a:pt x="296" y="118"/>
                    </a:moveTo>
                    <a:cubicBezTo>
                      <a:pt x="295" y="118"/>
                      <a:pt x="295" y="118"/>
                      <a:pt x="295" y="118"/>
                    </a:cubicBezTo>
                    <a:cubicBezTo>
                      <a:pt x="294" y="118"/>
                      <a:pt x="292" y="118"/>
                      <a:pt x="291" y="117"/>
                    </a:cubicBezTo>
                    <a:cubicBezTo>
                      <a:pt x="291" y="117"/>
                      <a:pt x="290" y="117"/>
                      <a:pt x="290" y="117"/>
                    </a:cubicBezTo>
                    <a:cubicBezTo>
                      <a:pt x="291" y="111"/>
                      <a:pt x="291" y="111"/>
                      <a:pt x="291" y="111"/>
                    </a:cubicBezTo>
                    <a:cubicBezTo>
                      <a:pt x="292" y="111"/>
                      <a:pt x="292" y="111"/>
                      <a:pt x="293" y="112"/>
                    </a:cubicBezTo>
                    <a:cubicBezTo>
                      <a:pt x="294" y="112"/>
                      <a:pt x="295" y="112"/>
                      <a:pt x="296" y="112"/>
                    </a:cubicBezTo>
                    <a:cubicBezTo>
                      <a:pt x="297" y="112"/>
                      <a:pt x="297" y="112"/>
                      <a:pt x="297" y="112"/>
                    </a:cubicBezTo>
                    <a:lnTo>
                      <a:pt x="296" y="118"/>
                    </a:lnTo>
                    <a:close/>
                    <a:moveTo>
                      <a:pt x="121" y="115"/>
                    </a:moveTo>
                    <a:cubicBezTo>
                      <a:pt x="121" y="115"/>
                      <a:pt x="121" y="115"/>
                      <a:pt x="120" y="115"/>
                    </a:cubicBezTo>
                    <a:cubicBezTo>
                      <a:pt x="119" y="114"/>
                      <a:pt x="117" y="113"/>
                      <a:pt x="116" y="112"/>
                    </a:cubicBezTo>
                    <a:cubicBezTo>
                      <a:pt x="119" y="108"/>
                      <a:pt x="119" y="108"/>
                      <a:pt x="119" y="108"/>
                    </a:cubicBezTo>
                    <a:cubicBezTo>
                      <a:pt x="120" y="108"/>
                      <a:pt x="121" y="109"/>
                      <a:pt x="123" y="110"/>
                    </a:cubicBezTo>
                    <a:cubicBezTo>
                      <a:pt x="123" y="110"/>
                      <a:pt x="123" y="110"/>
                      <a:pt x="123" y="110"/>
                    </a:cubicBezTo>
                    <a:lnTo>
                      <a:pt x="121" y="115"/>
                    </a:lnTo>
                    <a:close/>
                    <a:moveTo>
                      <a:pt x="5" y="115"/>
                    </a:moveTo>
                    <a:cubicBezTo>
                      <a:pt x="0" y="112"/>
                      <a:pt x="0" y="112"/>
                      <a:pt x="0" y="112"/>
                    </a:cubicBezTo>
                    <a:cubicBezTo>
                      <a:pt x="2" y="109"/>
                      <a:pt x="4" y="107"/>
                      <a:pt x="6" y="107"/>
                    </a:cubicBezTo>
                    <a:cubicBezTo>
                      <a:pt x="6" y="107"/>
                      <a:pt x="6" y="107"/>
                      <a:pt x="6" y="107"/>
                    </a:cubicBezTo>
                    <a:cubicBezTo>
                      <a:pt x="7" y="113"/>
                      <a:pt x="7" y="113"/>
                      <a:pt x="7" y="113"/>
                    </a:cubicBezTo>
                    <a:cubicBezTo>
                      <a:pt x="7" y="113"/>
                      <a:pt x="6" y="113"/>
                      <a:pt x="5" y="115"/>
                    </a:cubicBezTo>
                    <a:close/>
                    <a:moveTo>
                      <a:pt x="320" y="114"/>
                    </a:moveTo>
                    <a:cubicBezTo>
                      <a:pt x="320" y="113"/>
                      <a:pt x="320" y="113"/>
                      <a:pt x="320" y="112"/>
                    </a:cubicBezTo>
                    <a:cubicBezTo>
                      <a:pt x="320" y="111"/>
                      <a:pt x="320" y="111"/>
                      <a:pt x="320" y="111"/>
                    </a:cubicBezTo>
                    <a:cubicBezTo>
                      <a:pt x="320" y="109"/>
                      <a:pt x="321" y="107"/>
                      <a:pt x="321" y="106"/>
                    </a:cubicBezTo>
                    <a:cubicBezTo>
                      <a:pt x="327" y="108"/>
                      <a:pt x="327" y="108"/>
                      <a:pt x="327" y="108"/>
                    </a:cubicBezTo>
                    <a:cubicBezTo>
                      <a:pt x="326" y="109"/>
                      <a:pt x="326" y="110"/>
                      <a:pt x="326" y="112"/>
                    </a:cubicBezTo>
                    <a:lnTo>
                      <a:pt x="320" y="114"/>
                    </a:lnTo>
                    <a:close/>
                    <a:moveTo>
                      <a:pt x="12" y="109"/>
                    </a:moveTo>
                    <a:cubicBezTo>
                      <a:pt x="12" y="108"/>
                      <a:pt x="11" y="107"/>
                      <a:pt x="11" y="106"/>
                    </a:cubicBezTo>
                    <a:cubicBezTo>
                      <a:pt x="11" y="105"/>
                      <a:pt x="12" y="103"/>
                      <a:pt x="15" y="103"/>
                    </a:cubicBezTo>
                    <a:cubicBezTo>
                      <a:pt x="16" y="103"/>
                      <a:pt x="16" y="102"/>
                      <a:pt x="16" y="102"/>
                    </a:cubicBezTo>
                    <a:cubicBezTo>
                      <a:pt x="20" y="107"/>
                      <a:pt x="20" y="107"/>
                      <a:pt x="20" y="107"/>
                    </a:cubicBezTo>
                    <a:cubicBezTo>
                      <a:pt x="19" y="108"/>
                      <a:pt x="17" y="108"/>
                      <a:pt x="15" y="108"/>
                    </a:cubicBezTo>
                    <a:cubicBezTo>
                      <a:pt x="16" y="108"/>
                      <a:pt x="17" y="108"/>
                      <a:pt x="17" y="106"/>
                    </a:cubicBezTo>
                    <a:cubicBezTo>
                      <a:pt x="17" y="106"/>
                      <a:pt x="17" y="105"/>
                      <a:pt x="17" y="105"/>
                    </a:cubicBezTo>
                    <a:lnTo>
                      <a:pt x="12" y="109"/>
                    </a:lnTo>
                    <a:close/>
                    <a:moveTo>
                      <a:pt x="336" y="103"/>
                    </a:moveTo>
                    <a:cubicBezTo>
                      <a:pt x="331" y="99"/>
                      <a:pt x="331" y="99"/>
                      <a:pt x="331" y="99"/>
                    </a:cubicBezTo>
                    <a:cubicBezTo>
                      <a:pt x="332" y="98"/>
                      <a:pt x="334" y="96"/>
                      <a:pt x="334" y="95"/>
                    </a:cubicBezTo>
                    <a:cubicBezTo>
                      <a:pt x="339" y="98"/>
                      <a:pt x="339" y="98"/>
                      <a:pt x="339" y="98"/>
                    </a:cubicBezTo>
                    <a:cubicBezTo>
                      <a:pt x="339" y="99"/>
                      <a:pt x="337" y="101"/>
                      <a:pt x="336" y="103"/>
                    </a:cubicBezTo>
                    <a:close/>
                    <a:moveTo>
                      <a:pt x="109" y="101"/>
                    </a:moveTo>
                    <a:cubicBezTo>
                      <a:pt x="108" y="99"/>
                      <a:pt x="108" y="97"/>
                      <a:pt x="108" y="95"/>
                    </a:cubicBezTo>
                    <a:cubicBezTo>
                      <a:pt x="113" y="94"/>
                      <a:pt x="113" y="94"/>
                      <a:pt x="113" y="94"/>
                    </a:cubicBezTo>
                    <a:cubicBezTo>
                      <a:pt x="114" y="96"/>
                      <a:pt x="114" y="97"/>
                      <a:pt x="114" y="99"/>
                    </a:cubicBezTo>
                    <a:lnTo>
                      <a:pt x="109" y="101"/>
                    </a:lnTo>
                    <a:close/>
                    <a:moveTo>
                      <a:pt x="18" y="95"/>
                    </a:moveTo>
                    <a:cubicBezTo>
                      <a:pt x="13" y="93"/>
                      <a:pt x="13" y="93"/>
                      <a:pt x="13" y="93"/>
                    </a:cubicBezTo>
                    <a:cubicBezTo>
                      <a:pt x="14" y="91"/>
                      <a:pt x="15" y="90"/>
                      <a:pt x="18" y="89"/>
                    </a:cubicBezTo>
                    <a:cubicBezTo>
                      <a:pt x="19" y="88"/>
                      <a:pt x="19" y="88"/>
                      <a:pt x="19" y="88"/>
                    </a:cubicBezTo>
                    <a:cubicBezTo>
                      <a:pt x="21" y="93"/>
                      <a:pt x="21" y="93"/>
                      <a:pt x="21" y="93"/>
                    </a:cubicBezTo>
                    <a:cubicBezTo>
                      <a:pt x="20" y="94"/>
                      <a:pt x="20" y="94"/>
                      <a:pt x="20" y="94"/>
                    </a:cubicBezTo>
                    <a:cubicBezTo>
                      <a:pt x="19" y="94"/>
                      <a:pt x="18" y="95"/>
                      <a:pt x="18" y="95"/>
                    </a:cubicBezTo>
                    <a:close/>
                    <a:moveTo>
                      <a:pt x="31" y="84"/>
                    </a:moveTo>
                    <a:cubicBezTo>
                      <a:pt x="26" y="82"/>
                      <a:pt x="26" y="82"/>
                      <a:pt x="26" y="82"/>
                    </a:cubicBezTo>
                    <a:cubicBezTo>
                      <a:pt x="26" y="81"/>
                      <a:pt x="26" y="81"/>
                      <a:pt x="26" y="80"/>
                    </a:cubicBezTo>
                    <a:cubicBezTo>
                      <a:pt x="26" y="79"/>
                      <a:pt x="27" y="78"/>
                      <a:pt x="28" y="77"/>
                    </a:cubicBezTo>
                    <a:cubicBezTo>
                      <a:pt x="28" y="76"/>
                      <a:pt x="29" y="76"/>
                      <a:pt x="29" y="75"/>
                    </a:cubicBezTo>
                    <a:cubicBezTo>
                      <a:pt x="32" y="80"/>
                      <a:pt x="32" y="80"/>
                      <a:pt x="32" y="80"/>
                    </a:cubicBezTo>
                    <a:cubicBezTo>
                      <a:pt x="33" y="80"/>
                      <a:pt x="33" y="80"/>
                      <a:pt x="33" y="79"/>
                    </a:cubicBezTo>
                    <a:cubicBezTo>
                      <a:pt x="33" y="80"/>
                      <a:pt x="33" y="80"/>
                      <a:pt x="33" y="80"/>
                    </a:cubicBezTo>
                    <a:cubicBezTo>
                      <a:pt x="32" y="81"/>
                      <a:pt x="32" y="81"/>
                      <a:pt x="32" y="81"/>
                    </a:cubicBezTo>
                    <a:cubicBezTo>
                      <a:pt x="32" y="81"/>
                      <a:pt x="32" y="82"/>
                      <a:pt x="32" y="82"/>
                    </a:cubicBezTo>
                    <a:cubicBezTo>
                      <a:pt x="31" y="83"/>
                      <a:pt x="31" y="83"/>
                      <a:pt x="31" y="84"/>
                    </a:cubicBezTo>
                    <a:close/>
                    <a:moveTo>
                      <a:pt x="109" y="83"/>
                    </a:moveTo>
                    <a:cubicBezTo>
                      <a:pt x="106" y="83"/>
                      <a:pt x="106" y="83"/>
                      <a:pt x="106" y="83"/>
                    </a:cubicBezTo>
                    <a:cubicBezTo>
                      <a:pt x="106" y="82"/>
                      <a:pt x="106" y="82"/>
                      <a:pt x="106" y="82"/>
                    </a:cubicBezTo>
                    <a:cubicBezTo>
                      <a:pt x="106" y="81"/>
                      <a:pt x="106" y="81"/>
                      <a:pt x="106" y="80"/>
                    </a:cubicBezTo>
                    <a:cubicBezTo>
                      <a:pt x="106" y="80"/>
                      <a:pt x="106" y="80"/>
                      <a:pt x="106" y="79"/>
                    </a:cubicBezTo>
                    <a:cubicBezTo>
                      <a:pt x="106" y="79"/>
                      <a:pt x="106" y="78"/>
                      <a:pt x="106" y="78"/>
                    </a:cubicBezTo>
                    <a:cubicBezTo>
                      <a:pt x="111" y="76"/>
                      <a:pt x="111" y="76"/>
                      <a:pt x="111" y="76"/>
                    </a:cubicBezTo>
                    <a:cubicBezTo>
                      <a:pt x="111" y="77"/>
                      <a:pt x="112" y="78"/>
                      <a:pt x="112" y="79"/>
                    </a:cubicBezTo>
                    <a:cubicBezTo>
                      <a:pt x="112" y="80"/>
                      <a:pt x="112" y="80"/>
                      <a:pt x="112" y="81"/>
                    </a:cubicBezTo>
                    <a:cubicBezTo>
                      <a:pt x="112" y="81"/>
                      <a:pt x="112" y="81"/>
                      <a:pt x="112" y="82"/>
                    </a:cubicBezTo>
                    <a:cubicBezTo>
                      <a:pt x="112" y="83"/>
                      <a:pt x="112" y="83"/>
                      <a:pt x="112" y="83"/>
                    </a:cubicBezTo>
                    <a:lnTo>
                      <a:pt x="109" y="83"/>
                    </a:lnTo>
                    <a:close/>
                    <a:moveTo>
                      <a:pt x="29" y="74"/>
                    </a:moveTo>
                    <a:cubicBezTo>
                      <a:pt x="28" y="73"/>
                      <a:pt x="28" y="73"/>
                      <a:pt x="28" y="73"/>
                    </a:cubicBezTo>
                    <a:cubicBezTo>
                      <a:pt x="27" y="72"/>
                      <a:pt x="27" y="72"/>
                      <a:pt x="26" y="72"/>
                    </a:cubicBezTo>
                    <a:cubicBezTo>
                      <a:pt x="26" y="72"/>
                      <a:pt x="25" y="72"/>
                      <a:pt x="24" y="71"/>
                    </a:cubicBezTo>
                    <a:cubicBezTo>
                      <a:pt x="28" y="66"/>
                      <a:pt x="28" y="66"/>
                      <a:pt x="28" y="66"/>
                    </a:cubicBezTo>
                    <a:cubicBezTo>
                      <a:pt x="29" y="67"/>
                      <a:pt x="30" y="67"/>
                      <a:pt x="32" y="69"/>
                    </a:cubicBezTo>
                    <a:cubicBezTo>
                      <a:pt x="33" y="70"/>
                      <a:pt x="33" y="70"/>
                      <a:pt x="33" y="70"/>
                    </a:cubicBezTo>
                    <a:lnTo>
                      <a:pt x="29" y="74"/>
                    </a:lnTo>
                    <a:close/>
                    <a:moveTo>
                      <a:pt x="103" y="67"/>
                    </a:moveTo>
                    <a:cubicBezTo>
                      <a:pt x="103" y="67"/>
                      <a:pt x="102" y="67"/>
                      <a:pt x="102" y="66"/>
                    </a:cubicBezTo>
                    <a:cubicBezTo>
                      <a:pt x="102" y="65"/>
                      <a:pt x="101" y="64"/>
                      <a:pt x="100" y="62"/>
                    </a:cubicBezTo>
                    <a:cubicBezTo>
                      <a:pt x="106" y="61"/>
                      <a:pt x="106" y="61"/>
                      <a:pt x="106" y="61"/>
                    </a:cubicBezTo>
                    <a:cubicBezTo>
                      <a:pt x="106" y="62"/>
                      <a:pt x="107" y="63"/>
                      <a:pt x="107" y="63"/>
                    </a:cubicBezTo>
                    <a:cubicBezTo>
                      <a:pt x="108" y="64"/>
                      <a:pt x="108" y="65"/>
                      <a:pt x="108" y="66"/>
                    </a:cubicBezTo>
                    <a:lnTo>
                      <a:pt x="103" y="67"/>
                    </a:lnTo>
                    <a:close/>
                    <a:moveTo>
                      <a:pt x="20" y="61"/>
                    </a:moveTo>
                    <a:cubicBezTo>
                      <a:pt x="20" y="61"/>
                      <a:pt x="20" y="60"/>
                      <a:pt x="19" y="60"/>
                    </a:cubicBezTo>
                    <a:cubicBezTo>
                      <a:pt x="17" y="60"/>
                      <a:pt x="16" y="59"/>
                      <a:pt x="15" y="58"/>
                    </a:cubicBezTo>
                    <a:cubicBezTo>
                      <a:pt x="18" y="54"/>
                      <a:pt x="18" y="54"/>
                      <a:pt x="18" y="54"/>
                    </a:cubicBezTo>
                    <a:cubicBezTo>
                      <a:pt x="19" y="54"/>
                      <a:pt x="19" y="54"/>
                      <a:pt x="21" y="55"/>
                    </a:cubicBezTo>
                    <a:cubicBezTo>
                      <a:pt x="22" y="55"/>
                      <a:pt x="23" y="56"/>
                      <a:pt x="24" y="56"/>
                    </a:cubicBezTo>
                    <a:lnTo>
                      <a:pt x="20" y="61"/>
                    </a:lnTo>
                    <a:close/>
                    <a:moveTo>
                      <a:pt x="95" y="52"/>
                    </a:moveTo>
                    <a:cubicBezTo>
                      <a:pt x="95" y="51"/>
                      <a:pt x="95" y="51"/>
                      <a:pt x="95" y="50"/>
                    </a:cubicBezTo>
                    <a:cubicBezTo>
                      <a:pt x="95" y="48"/>
                      <a:pt x="96" y="46"/>
                      <a:pt x="96" y="45"/>
                    </a:cubicBezTo>
                    <a:cubicBezTo>
                      <a:pt x="102" y="47"/>
                      <a:pt x="102" y="47"/>
                      <a:pt x="102" y="47"/>
                    </a:cubicBezTo>
                    <a:cubicBezTo>
                      <a:pt x="102" y="47"/>
                      <a:pt x="102" y="47"/>
                      <a:pt x="102" y="47"/>
                    </a:cubicBezTo>
                    <a:cubicBezTo>
                      <a:pt x="101" y="48"/>
                      <a:pt x="101" y="49"/>
                      <a:pt x="101" y="50"/>
                    </a:cubicBezTo>
                    <a:cubicBezTo>
                      <a:pt x="101" y="50"/>
                      <a:pt x="101" y="51"/>
                      <a:pt x="101" y="51"/>
                    </a:cubicBezTo>
                    <a:lnTo>
                      <a:pt x="95" y="52"/>
                    </a:lnTo>
                    <a:close/>
                    <a:moveTo>
                      <a:pt x="23" y="48"/>
                    </a:moveTo>
                    <a:cubicBezTo>
                      <a:pt x="18" y="45"/>
                      <a:pt x="18" y="45"/>
                      <a:pt x="18" y="45"/>
                    </a:cubicBezTo>
                    <a:cubicBezTo>
                      <a:pt x="19" y="44"/>
                      <a:pt x="19" y="44"/>
                      <a:pt x="19" y="44"/>
                    </a:cubicBezTo>
                    <a:cubicBezTo>
                      <a:pt x="19" y="43"/>
                      <a:pt x="19" y="43"/>
                      <a:pt x="19" y="43"/>
                    </a:cubicBezTo>
                    <a:cubicBezTo>
                      <a:pt x="19" y="41"/>
                      <a:pt x="19" y="41"/>
                      <a:pt x="19" y="41"/>
                    </a:cubicBezTo>
                    <a:cubicBezTo>
                      <a:pt x="24" y="41"/>
                      <a:pt x="24" y="41"/>
                      <a:pt x="24" y="41"/>
                    </a:cubicBezTo>
                    <a:cubicBezTo>
                      <a:pt x="25" y="42"/>
                      <a:pt x="25" y="42"/>
                      <a:pt x="25" y="42"/>
                    </a:cubicBezTo>
                    <a:cubicBezTo>
                      <a:pt x="25" y="43"/>
                      <a:pt x="25" y="44"/>
                      <a:pt x="25" y="44"/>
                    </a:cubicBezTo>
                    <a:cubicBezTo>
                      <a:pt x="25" y="45"/>
                      <a:pt x="25" y="45"/>
                      <a:pt x="25" y="45"/>
                    </a:cubicBezTo>
                    <a:cubicBezTo>
                      <a:pt x="25" y="46"/>
                      <a:pt x="25" y="46"/>
                      <a:pt x="25" y="46"/>
                    </a:cubicBezTo>
                    <a:cubicBezTo>
                      <a:pt x="24" y="46"/>
                      <a:pt x="24" y="47"/>
                      <a:pt x="23" y="48"/>
                    </a:cubicBezTo>
                    <a:close/>
                    <a:moveTo>
                      <a:pt x="94" y="35"/>
                    </a:moveTo>
                    <a:cubicBezTo>
                      <a:pt x="94" y="34"/>
                      <a:pt x="94" y="33"/>
                      <a:pt x="95" y="32"/>
                    </a:cubicBezTo>
                    <a:cubicBezTo>
                      <a:pt x="95" y="31"/>
                      <a:pt x="95" y="30"/>
                      <a:pt x="95" y="30"/>
                    </a:cubicBezTo>
                    <a:cubicBezTo>
                      <a:pt x="96" y="29"/>
                      <a:pt x="96" y="29"/>
                      <a:pt x="96" y="28"/>
                    </a:cubicBezTo>
                    <a:cubicBezTo>
                      <a:pt x="102" y="30"/>
                      <a:pt x="102" y="30"/>
                      <a:pt x="102" y="30"/>
                    </a:cubicBezTo>
                    <a:cubicBezTo>
                      <a:pt x="101" y="31"/>
                      <a:pt x="101" y="31"/>
                      <a:pt x="101" y="32"/>
                    </a:cubicBezTo>
                    <a:cubicBezTo>
                      <a:pt x="101" y="32"/>
                      <a:pt x="100" y="33"/>
                      <a:pt x="100" y="34"/>
                    </a:cubicBezTo>
                    <a:cubicBezTo>
                      <a:pt x="100" y="34"/>
                      <a:pt x="100" y="34"/>
                      <a:pt x="100" y="34"/>
                    </a:cubicBezTo>
                    <a:lnTo>
                      <a:pt x="94" y="35"/>
                    </a:lnTo>
                    <a:close/>
                    <a:moveTo>
                      <a:pt x="26" y="32"/>
                    </a:moveTo>
                    <a:cubicBezTo>
                      <a:pt x="22" y="28"/>
                      <a:pt x="22" y="28"/>
                      <a:pt x="22" y="28"/>
                    </a:cubicBezTo>
                    <a:cubicBezTo>
                      <a:pt x="23" y="27"/>
                      <a:pt x="25" y="26"/>
                      <a:pt x="27" y="26"/>
                    </a:cubicBezTo>
                    <a:cubicBezTo>
                      <a:pt x="28" y="26"/>
                      <a:pt x="29" y="26"/>
                      <a:pt x="30" y="26"/>
                    </a:cubicBezTo>
                    <a:cubicBezTo>
                      <a:pt x="30" y="32"/>
                      <a:pt x="30" y="32"/>
                      <a:pt x="30" y="32"/>
                    </a:cubicBezTo>
                    <a:cubicBezTo>
                      <a:pt x="29" y="32"/>
                      <a:pt x="28" y="32"/>
                      <a:pt x="27" y="32"/>
                    </a:cubicBezTo>
                    <a:cubicBezTo>
                      <a:pt x="26" y="32"/>
                      <a:pt x="26" y="32"/>
                      <a:pt x="26" y="32"/>
                    </a:cubicBezTo>
                    <a:close/>
                    <a:moveTo>
                      <a:pt x="42" y="31"/>
                    </a:moveTo>
                    <a:cubicBezTo>
                      <a:pt x="40" y="25"/>
                      <a:pt x="40" y="25"/>
                      <a:pt x="40" y="25"/>
                    </a:cubicBezTo>
                    <a:cubicBezTo>
                      <a:pt x="41" y="28"/>
                      <a:pt x="41" y="28"/>
                      <a:pt x="41" y="28"/>
                    </a:cubicBezTo>
                    <a:cubicBezTo>
                      <a:pt x="40" y="25"/>
                      <a:pt x="40" y="25"/>
                      <a:pt x="40" y="25"/>
                    </a:cubicBezTo>
                    <a:cubicBezTo>
                      <a:pt x="40" y="25"/>
                      <a:pt x="41" y="24"/>
                      <a:pt x="41" y="23"/>
                    </a:cubicBezTo>
                    <a:cubicBezTo>
                      <a:pt x="41" y="23"/>
                      <a:pt x="41" y="23"/>
                      <a:pt x="41" y="23"/>
                    </a:cubicBezTo>
                    <a:cubicBezTo>
                      <a:pt x="47" y="24"/>
                      <a:pt x="47" y="24"/>
                      <a:pt x="47" y="24"/>
                    </a:cubicBezTo>
                    <a:cubicBezTo>
                      <a:pt x="47" y="24"/>
                      <a:pt x="47" y="24"/>
                      <a:pt x="47" y="24"/>
                    </a:cubicBezTo>
                    <a:cubicBezTo>
                      <a:pt x="46" y="26"/>
                      <a:pt x="46" y="30"/>
                      <a:pt x="42" y="31"/>
                    </a:cubicBezTo>
                    <a:close/>
                    <a:moveTo>
                      <a:pt x="93" y="22"/>
                    </a:moveTo>
                    <a:cubicBezTo>
                      <a:pt x="92" y="22"/>
                      <a:pt x="91" y="22"/>
                      <a:pt x="90" y="22"/>
                    </a:cubicBezTo>
                    <a:cubicBezTo>
                      <a:pt x="90" y="16"/>
                      <a:pt x="90" y="16"/>
                      <a:pt x="90" y="16"/>
                    </a:cubicBezTo>
                    <a:cubicBezTo>
                      <a:pt x="91" y="16"/>
                      <a:pt x="92" y="16"/>
                      <a:pt x="93" y="16"/>
                    </a:cubicBezTo>
                    <a:cubicBezTo>
                      <a:pt x="94" y="16"/>
                      <a:pt x="95" y="16"/>
                      <a:pt x="95" y="16"/>
                    </a:cubicBezTo>
                    <a:cubicBezTo>
                      <a:pt x="97" y="22"/>
                      <a:pt x="97" y="22"/>
                      <a:pt x="97" y="22"/>
                    </a:cubicBezTo>
                    <a:cubicBezTo>
                      <a:pt x="96" y="22"/>
                      <a:pt x="94" y="22"/>
                      <a:pt x="93" y="22"/>
                    </a:cubicBezTo>
                    <a:close/>
                    <a:moveTo>
                      <a:pt x="78" y="20"/>
                    </a:moveTo>
                    <a:cubicBezTo>
                      <a:pt x="75" y="19"/>
                      <a:pt x="73" y="18"/>
                      <a:pt x="72" y="17"/>
                    </a:cubicBezTo>
                    <a:cubicBezTo>
                      <a:pt x="73" y="15"/>
                      <a:pt x="73" y="15"/>
                      <a:pt x="73" y="15"/>
                    </a:cubicBezTo>
                    <a:cubicBezTo>
                      <a:pt x="74" y="12"/>
                      <a:pt x="74" y="12"/>
                      <a:pt x="74" y="12"/>
                    </a:cubicBezTo>
                    <a:cubicBezTo>
                      <a:pt x="75" y="12"/>
                      <a:pt x="75" y="12"/>
                      <a:pt x="75" y="12"/>
                    </a:cubicBezTo>
                    <a:cubicBezTo>
                      <a:pt x="75" y="13"/>
                      <a:pt x="76" y="13"/>
                      <a:pt x="79" y="14"/>
                    </a:cubicBezTo>
                    <a:lnTo>
                      <a:pt x="78" y="20"/>
                    </a:lnTo>
                    <a:close/>
                    <a:moveTo>
                      <a:pt x="50" y="13"/>
                    </a:moveTo>
                    <a:cubicBezTo>
                      <a:pt x="44" y="11"/>
                      <a:pt x="44" y="11"/>
                      <a:pt x="44" y="11"/>
                    </a:cubicBezTo>
                    <a:cubicBezTo>
                      <a:pt x="45" y="9"/>
                      <a:pt x="46" y="8"/>
                      <a:pt x="47" y="7"/>
                    </a:cubicBezTo>
                    <a:cubicBezTo>
                      <a:pt x="48" y="6"/>
                      <a:pt x="49" y="5"/>
                      <a:pt x="50" y="5"/>
                    </a:cubicBezTo>
                    <a:cubicBezTo>
                      <a:pt x="52" y="11"/>
                      <a:pt x="52" y="11"/>
                      <a:pt x="52" y="11"/>
                    </a:cubicBezTo>
                    <a:cubicBezTo>
                      <a:pt x="51" y="11"/>
                      <a:pt x="51" y="11"/>
                      <a:pt x="51" y="11"/>
                    </a:cubicBezTo>
                    <a:cubicBezTo>
                      <a:pt x="50" y="12"/>
                      <a:pt x="50" y="12"/>
                      <a:pt x="50" y="13"/>
                    </a:cubicBezTo>
                    <a:close/>
                    <a:moveTo>
                      <a:pt x="63" y="8"/>
                    </a:moveTo>
                    <a:cubicBezTo>
                      <a:pt x="62" y="7"/>
                      <a:pt x="62" y="6"/>
                      <a:pt x="62" y="6"/>
                    </a:cubicBezTo>
                    <a:cubicBezTo>
                      <a:pt x="61" y="6"/>
                      <a:pt x="61" y="6"/>
                      <a:pt x="61" y="6"/>
                    </a:cubicBezTo>
                    <a:cubicBezTo>
                      <a:pt x="61" y="0"/>
                      <a:pt x="61" y="0"/>
                      <a:pt x="61" y="0"/>
                    </a:cubicBezTo>
                    <a:cubicBezTo>
                      <a:pt x="62" y="0"/>
                      <a:pt x="63" y="0"/>
                      <a:pt x="64" y="1"/>
                    </a:cubicBezTo>
                    <a:cubicBezTo>
                      <a:pt x="66" y="1"/>
                      <a:pt x="66" y="3"/>
                      <a:pt x="68" y="5"/>
                    </a:cubicBezTo>
                    <a:lnTo>
                      <a:pt x="6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9" name="îṧḻïḓê">
                <a:extLst>
                  <a:ext uri="{FF2B5EF4-FFF2-40B4-BE49-F238E27FC236}">
                    <a16:creationId xmlns:a16="http://schemas.microsoft.com/office/drawing/2014/main" xmlns="" id="{E36EA8B6-D388-42E2-A734-7355984FF02F}"/>
                  </a:ext>
                </a:extLst>
              </p:cNvPr>
              <p:cNvSpPr/>
              <p:nvPr/>
            </p:nvSpPr>
            <p:spPr bwMode="auto">
              <a:xfrm>
                <a:off x="5510213" y="3438525"/>
                <a:ext cx="163513" cy="320675"/>
              </a:xfrm>
              <a:custGeom>
                <a:avLst/>
                <a:gdLst>
                  <a:gd name="T0" fmla="*/ 4 w 76"/>
                  <a:gd name="T1" fmla="*/ 145 h 150"/>
                  <a:gd name="T2" fmla="*/ 12 w 76"/>
                  <a:gd name="T3" fmla="*/ 145 h 150"/>
                  <a:gd name="T4" fmla="*/ 18 w 76"/>
                  <a:gd name="T5" fmla="*/ 137 h 150"/>
                  <a:gd name="T6" fmla="*/ 19 w 76"/>
                  <a:gd name="T7" fmla="*/ 131 h 150"/>
                  <a:gd name="T8" fmla="*/ 20 w 76"/>
                  <a:gd name="T9" fmla="*/ 131 h 150"/>
                  <a:gd name="T10" fmla="*/ 21 w 76"/>
                  <a:gd name="T11" fmla="*/ 137 h 150"/>
                  <a:gd name="T12" fmla="*/ 18 w 76"/>
                  <a:gd name="T13" fmla="*/ 137 h 150"/>
                  <a:gd name="T14" fmla="*/ 29 w 76"/>
                  <a:gd name="T15" fmla="*/ 131 h 150"/>
                  <a:gd name="T16" fmla="*/ 28 w 76"/>
                  <a:gd name="T17" fmla="*/ 127 h 150"/>
                  <a:gd name="T18" fmla="*/ 27 w 76"/>
                  <a:gd name="T19" fmla="*/ 124 h 150"/>
                  <a:gd name="T20" fmla="*/ 33 w 76"/>
                  <a:gd name="T21" fmla="*/ 124 h 150"/>
                  <a:gd name="T22" fmla="*/ 30 w 76"/>
                  <a:gd name="T23" fmla="*/ 131 h 150"/>
                  <a:gd name="T24" fmla="*/ 17 w 76"/>
                  <a:gd name="T25" fmla="*/ 115 h 150"/>
                  <a:gd name="T26" fmla="*/ 25 w 76"/>
                  <a:gd name="T27" fmla="*/ 111 h 150"/>
                  <a:gd name="T28" fmla="*/ 6 w 76"/>
                  <a:gd name="T29" fmla="*/ 111 h 150"/>
                  <a:gd name="T30" fmla="*/ 4 w 76"/>
                  <a:gd name="T31" fmla="*/ 103 h 150"/>
                  <a:gd name="T32" fmla="*/ 6 w 76"/>
                  <a:gd name="T33" fmla="*/ 111 h 150"/>
                  <a:gd name="T34" fmla="*/ 0 w 76"/>
                  <a:gd name="T35" fmla="*/ 93 h 150"/>
                  <a:gd name="T36" fmla="*/ 8 w 76"/>
                  <a:gd name="T37" fmla="*/ 91 h 150"/>
                  <a:gd name="T38" fmla="*/ 11 w 76"/>
                  <a:gd name="T39" fmla="*/ 81 h 150"/>
                  <a:gd name="T40" fmla="*/ 8 w 76"/>
                  <a:gd name="T41" fmla="*/ 77 h 150"/>
                  <a:gd name="T42" fmla="*/ 12 w 76"/>
                  <a:gd name="T43" fmla="*/ 74 h 150"/>
                  <a:gd name="T44" fmla="*/ 11 w 76"/>
                  <a:gd name="T45" fmla="*/ 81 h 150"/>
                  <a:gd name="T46" fmla="*/ 22 w 76"/>
                  <a:gd name="T47" fmla="*/ 66 h 150"/>
                  <a:gd name="T48" fmla="*/ 27 w 76"/>
                  <a:gd name="T49" fmla="*/ 64 h 150"/>
                  <a:gd name="T50" fmla="*/ 28 w 76"/>
                  <a:gd name="T51" fmla="*/ 70 h 150"/>
                  <a:gd name="T52" fmla="*/ 40 w 76"/>
                  <a:gd name="T53" fmla="*/ 61 h 150"/>
                  <a:gd name="T54" fmla="*/ 35 w 76"/>
                  <a:gd name="T55" fmla="*/ 57 h 150"/>
                  <a:gd name="T56" fmla="*/ 43 w 76"/>
                  <a:gd name="T57" fmla="*/ 57 h 150"/>
                  <a:gd name="T58" fmla="*/ 42 w 76"/>
                  <a:gd name="T59" fmla="*/ 49 h 150"/>
                  <a:gd name="T60" fmla="*/ 39 w 76"/>
                  <a:gd name="T61" fmla="*/ 46 h 150"/>
                  <a:gd name="T62" fmla="*/ 42 w 76"/>
                  <a:gd name="T63" fmla="*/ 41 h 150"/>
                  <a:gd name="T64" fmla="*/ 45 w 76"/>
                  <a:gd name="T65" fmla="*/ 43 h 150"/>
                  <a:gd name="T66" fmla="*/ 42 w 76"/>
                  <a:gd name="T67" fmla="*/ 49 h 150"/>
                  <a:gd name="T68" fmla="*/ 36 w 76"/>
                  <a:gd name="T69" fmla="*/ 31 h 150"/>
                  <a:gd name="T70" fmla="*/ 44 w 76"/>
                  <a:gd name="T71" fmla="*/ 32 h 150"/>
                  <a:gd name="T72" fmla="*/ 56 w 76"/>
                  <a:gd name="T73" fmla="*/ 26 h 150"/>
                  <a:gd name="T74" fmla="*/ 53 w 76"/>
                  <a:gd name="T75" fmla="*/ 20 h 150"/>
                  <a:gd name="T76" fmla="*/ 58 w 76"/>
                  <a:gd name="T77" fmla="*/ 22 h 150"/>
                  <a:gd name="T78" fmla="*/ 69 w 76"/>
                  <a:gd name="T79" fmla="*/ 24 h 150"/>
                  <a:gd name="T80" fmla="*/ 69 w 76"/>
                  <a:gd name="T81" fmla="*/ 18 h 150"/>
                  <a:gd name="T82" fmla="*/ 76 w 76"/>
                  <a:gd name="T83" fmla="*/ 18 h 150"/>
                  <a:gd name="T84" fmla="*/ 69 w 76"/>
                  <a:gd name="T85" fmla="*/ 24 h 150"/>
                  <a:gd name="T86" fmla="*/ 67 w 76"/>
                  <a:gd name="T87" fmla="*/ 4 h 150"/>
                  <a:gd name="T88" fmla="*/ 67 w 76"/>
                  <a:gd name="T89" fmla="*/ 0 h 150"/>
                  <a:gd name="T90" fmla="*/ 73 w 76"/>
                  <a:gd name="T91" fmla="*/ 2 h 150"/>
                  <a:gd name="T92" fmla="*/ 73 w 76"/>
                  <a:gd name="T93" fmla="*/ 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6" h="150">
                    <a:moveTo>
                      <a:pt x="7" y="150"/>
                    </a:moveTo>
                    <a:cubicBezTo>
                      <a:pt x="4" y="145"/>
                      <a:pt x="4" y="145"/>
                      <a:pt x="4" y="145"/>
                    </a:cubicBezTo>
                    <a:cubicBezTo>
                      <a:pt x="5" y="144"/>
                      <a:pt x="6" y="143"/>
                      <a:pt x="7" y="141"/>
                    </a:cubicBezTo>
                    <a:cubicBezTo>
                      <a:pt x="12" y="145"/>
                      <a:pt x="12" y="145"/>
                      <a:pt x="12" y="145"/>
                    </a:cubicBezTo>
                    <a:cubicBezTo>
                      <a:pt x="10" y="147"/>
                      <a:pt x="9" y="148"/>
                      <a:pt x="7" y="150"/>
                    </a:cubicBezTo>
                    <a:close/>
                    <a:moveTo>
                      <a:pt x="18" y="137"/>
                    </a:moveTo>
                    <a:cubicBezTo>
                      <a:pt x="16" y="131"/>
                      <a:pt x="16" y="131"/>
                      <a:pt x="16" y="131"/>
                    </a:cubicBezTo>
                    <a:cubicBezTo>
                      <a:pt x="17" y="131"/>
                      <a:pt x="19" y="131"/>
                      <a:pt x="19" y="131"/>
                    </a:cubicBezTo>
                    <a:cubicBezTo>
                      <a:pt x="21" y="131"/>
                      <a:pt x="21" y="131"/>
                      <a:pt x="21" y="131"/>
                    </a:cubicBezTo>
                    <a:cubicBezTo>
                      <a:pt x="21" y="131"/>
                      <a:pt x="21" y="131"/>
                      <a:pt x="20" y="131"/>
                    </a:cubicBezTo>
                    <a:cubicBezTo>
                      <a:pt x="24" y="136"/>
                      <a:pt x="24" y="136"/>
                      <a:pt x="24" y="136"/>
                    </a:cubicBezTo>
                    <a:cubicBezTo>
                      <a:pt x="23" y="136"/>
                      <a:pt x="22" y="137"/>
                      <a:pt x="21" y="137"/>
                    </a:cubicBezTo>
                    <a:cubicBezTo>
                      <a:pt x="19" y="137"/>
                      <a:pt x="19" y="137"/>
                      <a:pt x="19" y="137"/>
                    </a:cubicBezTo>
                    <a:cubicBezTo>
                      <a:pt x="19" y="137"/>
                      <a:pt x="18" y="137"/>
                      <a:pt x="18" y="137"/>
                    </a:cubicBezTo>
                    <a:close/>
                    <a:moveTo>
                      <a:pt x="30" y="131"/>
                    </a:moveTo>
                    <a:cubicBezTo>
                      <a:pt x="30" y="131"/>
                      <a:pt x="29" y="131"/>
                      <a:pt x="29" y="131"/>
                    </a:cubicBezTo>
                    <a:cubicBezTo>
                      <a:pt x="30" y="125"/>
                      <a:pt x="30" y="125"/>
                      <a:pt x="30" y="125"/>
                    </a:cubicBezTo>
                    <a:cubicBezTo>
                      <a:pt x="29" y="125"/>
                      <a:pt x="28" y="126"/>
                      <a:pt x="28" y="127"/>
                    </a:cubicBezTo>
                    <a:cubicBezTo>
                      <a:pt x="28" y="127"/>
                      <a:pt x="28" y="126"/>
                      <a:pt x="27" y="126"/>
                    </a:cubicBezTo>
                    <a:cubicBezTo>
                      <a:pt x="27" y="124"/>
                      <a:pt x="27" y="124"/>
                      <a:pt x="27" y="124"/>
                    </a:cubicBezTo>
                    <a:cubicBezTo>
                      <a:pt x="32" y="122"/>
                      <a:pt x="32" y="122"/>
                      <a:pt x="32" y="122"/>
                    </a:cubicBezTo>
                    <a:cubicBezTo>
                      <a:pt x="33" y="124"/>
                      <a:pt x="33" y="124"/>
                      <a:pt x="33" y="124"/>
                    </a:cubicBezTo>
                    <a:cubicBezTo>
                      <a:pt x="33" y="125"/>
                      <a:pt x="34" y="126"/>
                      <a:pt x="34" y="127"/>
                    </a:cubicBezTo>
                    <a:cubicBezTo>
                      <a:pt x="34" y="129"/>
                      <a:pt x="32" y="131"/>
                      <a:pt x="30" y="131"/>
                    </a:cubicBezTo>
                    <a:close/>
                    <a:moveTo>
                      <a:pt x="22" y="116"/>
                    </a:moveTo>
                    <a:cubicBezTo>
                      <a:pt x="21" y="116"/>
                      <a:pt x="19" y="115"/>
                      <a:pt x="17" y="115"/>
                    </a:cubicBezTo>
                    <a:cubicBezTo>
                      <a:pt x="19" y="109"/>
                      <a:pt x="19" y="109"/>
                      <a:pt x="19" y="109"/>
                    </a:cubicBezTo>
                    <a:cubicBezTo>
                      <a:pt x="21" y="110"/>
                      <a:pt x="23" y="110"/>
                      <a:pt x="25" y="111"/>
                    </a:cubicBezTo>
                    <a:lnTo>
                      <a:pt x="22" y="116"/>
                    </a:lnTo>
                    <a:close/>
                    <a:moveTo>
                      <a:pt x="6" y="111"/>
                    </a:moveTo>
                    <a:cubicBezTo>
                      <a:pt x="3" y="110"/>
                      <a:pt x="1" y="109"/>
                      <a:pt x="0" y="107"/>
                    </a:cubicBezTo>
                    <a:cubicBezTo>
                      <a:pt x="4" y="103"/>
                      <a:pt x="4" y="103"/>
                      <a:pt x="4" y="103"/>
                    </a:cubicBezTo>
                    <a:cubicBezTo>
                      <a:pt x="5" y="104"/>
                      <a:pt x="6" y="105"/>
                      <a:pt x="8" y="106"/>
                    </a:cubicBezTo>
                    <a:lnTo>
                      <a:pt x="6" y="111"/>
                    </a:lnTo>
                    <a:close/>
                    <a:moveTo>
                      <a:pt x="5" y="96"/>
                    </a:moveTo>
                    <a:cubicBezTo>
                      <a:pt x="0" y="93"/>
                      <a:pt x="0" y="93"/>
                      <a:pt x="0" y="93"/>
                    </a:cubicBezTo>
                    <a:cubicBezTo>
                      <a:pt x="1" y="91"/>
                      <a:pt x="2" y="89"/>
                      <a:pt x="3" y="88"/>
                    </a:cubicBezTo>
                    <a:cubicBezTo>
                      <a:pt x="8" y="91"/>
                      <a:pt x="8" y="91"/>
                      <a:pt x="8" y="91"/>
                    </a:cubicBezTo>
                    <a:cubicBezTo>
                      <a:pt x="7" y="92"/>
                      <a:pt x="6" y="94"/>
                      <a:pt x="5" y="96"/>
                    </a:cubicBezTo>
                    <a:close/>
                    <a:moveTo>
                      <a:pt x="11" y="81"/>
                    </a:moveTo>
                    <a:cubicBezTo>
                      <a:pt x="11" y="81"/>
                      <a:pt x="11" y="81"/>
                      <a:pt x="12" y="81"/>
                    </a:cubicBezTo>
                    <a:cubicBezTo>
                      <a:pt x="8" y="77"/>
                      <a:pt x="8" y="77"/>
                      <a:pt x="8" y="77"/>
                    </a:cubicBezTo>
                    <a:cubicBezTo>
                      <a:pt x="9" y="76"/>
                      <a:pt x="10" y="76"/>
                      <a:pt x="11" y="76"/>
                    </a:cubicBezTo>
                    <a:cubicBezTo>
                      <a:pt x="11" y="75"/>
                      <a:pt x="11" y="75"/>
                      <a:pt x="12" y="74"/>
                    </a:cubicBezTo>
                    <a:cubicBezTo>
                      <a:pt x="17" y="77"/>
                      <a:pt x="17" y="77"/>
                      <a:pt x="17" y="77"/>
                    </a:cubicBezTo>
                    <a:cubicBezTo>
                      <a:pt x="16" y="79"/>
                      <a:pt x="14" y="81"/>
                      <a:pt x="11" y="81"/>
                    </a:cubicBezTo>
                    <a:close/>
                    <a:moveTo>
                      <a:pt x="24" y="71"/>
                    </a:moveTo>
                    <a:cubicBezTo>
                      <a:pt x="22" y="66"/>
                      <a:pt x="22" y="66"/>
                      <a:pt x="22" y="66"/>
                    </a:cubicBezTo>
                    <a:cubicBezTo>
                      <a:pt x="23" y="65"/>
                      <a:pt x="25" y="65"/>
                      <a:pt x="26" y="64"/>
                    </a:cubicBezTo>
                    <a:cubicBezTo>
                      <a:pt x="26" y="64"/>
                      <a:pt x="27" y="64"/>
                      <a:pt x="27" y="64"/>
                    </a:cubicBezTo>
                    <a:cubicBezTo>
                      <a:pt x="30" y="69"/>
                      <a:pt x="30" y="69"/>
                      <a:pt x="30" y="69"/>
                    </a:cubicBezTo>
                    <a:cubicBezTo>
                      <a:pt x="29" y="69"/>
                      <a:pt x="28" y="70"/>
                      <a:pt x="28" y="70"/>
                    </a:cubicBezTo>
                    <a:cubicBezTo>
                      <a:pt x="27" y="70"/>
                      <a:pt x="25" y="71"/>
                      <a:pt x="24" y="71"/>
                    </a:cubicBezTo>
                    <a:close/>
                    <a:moveTo>
                      <a:pt x="40" y="61"/>
                    </a:moveTo>
                    <a:cubicBezTo>
                      <a:pt x="37" y="59"/>
                      <a:pt x="37" y="59"/>
                      <a:pt x="37" y="59"/>
                    </a:cubicBezTo>
                    <a:cubicBezTo>
                      <a:pt x="35" y="57"/>
                      <a:pt x="35" y="57"/>
                      <a:pt x="35" y="57"/>
                    </a:cubicBezTo>
                    <a:cubicBezTo>
                      <a:pt x="37" y="55"/>
                      <a:pt x="38" y="54"/>
                      <a:pt x="40" y="53"/>
                    </a:cubicBezTo>
                    <a:cubicBezTo>
                      <a:pt x="43" y="57"/>
                      <a:pt x="43" y="57"/>
                      <a:pt x="43" y="57"/>
                    </a:cubicBezTo>
                    <a:cubicBezTo>
                      <a:pt x="42" y="58"/>
                      <a:pt x="41" y="59"/>
                      <a:pt x="40" y="61"/>
                    </a:cubicBezTo>
                    <a:close/>
                    <a:moveTo>
                      <a:pt x="42" y="49"/>
                    </a:moveTo>
                    <a:cubicBezTo>
                      <a:pt x="42" y="48"/>
                      <a:pt x="41" y="48"/>
                      <a:pt x="41" y="47"/>
                    </a:cubicBezTo>
                    <a:cubicBezTo>
                      <a:pt x="40" y="47"/>
                      <a:pt x="40" y="46"/>
                      <a:pt x="39" y="46"/>
                    </a:cubicBezTo>
                    <a:cubicBezTo>
                      <a:pt x="39" y="45"/>
                      <a:pt x="39" y="45"/>
                      <a:pt x="38" y="45"/>
                    </a:cubicBezTo>
                    <a:cubicBezTo>
                      <a:pt x="42" y="41"/>
                      <a:pt x="42" y="41"/>
                      <a:pt x="42" y="41"/>
                    </a:cubicBezTo>
                    <a:cubicBezTo>
                      <a:pt x="43" y="41"/>
                      <a:pt x="43" y="41"/>
                      <a:pt x="44" y="42"/>
                    </a:cubicBezTo>
                    <a:cubicBezTo>
                      <a:pt x="44" y="42"/>
                      <a:pt x="44" y="43"/>
                      <a:pt x="45" y="43"/>
                    </a:cubicBezTo>
                    <a:cubicBezTo>
                      <a:pt x="45" y="44"/>
                      <a:pt x="46" y="45"/>
                      <a:pt x="47" y="45"/>
                    </a:cubicBezTo>
                    <a:lnTo>
                      <a:pt x="42" y="49"/>
                    </a:lnTo>
                    <a:close/>
                    <a:moveTo>
                      <a:pt x="42" y="32"/>
                    </a:moveTo>
                    <a:cubicBezTo>
                      <a:pt x="36" y="31"/>
                      <a:pt x="36" y="31"/>
                      <a:pt x="36" y="31"/>
                    </a:cubicBezTo>
                    <a:cubicBezTo>
                      <a:pt x="36" y="29"/>
                      <a:pt x="38" y="26"/>
                      <a:pt x="44" y="26"/>
                    </a:cubicBezTo>
                    <a:cubicBezTo>
                      <a:pt x="44" y="32"/>
                      <a:pt x="44" y="32"/>
                      <a:pt x="44" y="32"/>
                    </a:cubicBezTo>
                    <a:cubicBezTo>
                      <a:pt x="42" y="32"/>
                      <a:pt x="42" y="32"/>
                      <a:pt x="42" y="32"/>
                    </a:cubicBezTo>
                    <a:close/>
                    <a:moveTo>
                      <a:pt x="56" y="26"/>
                    </a:moveTo>
                    <a:cubicBezTo>
                      <a:pt x="52" y="23"/>
                      <a:pt x="52" y="23"/>
                      <a:pt x="52" y="23"/>
                    </a:cubicBezTo>
                    <a:cubicBezTo>
                      <a:pt x="52" y="22"/>
                      <a:pt x="53" y="21"/>
                      <a:pt x="53" y="20"/>
                    </a:cubicBezTo>
                    <a:cubicBezTo>
                      <a:pt x="54" y="18"/>
                      <a:pt x="55" y="17"/>
                      <a:pt x="56" y="17"/>
                    </a:cubicBezTo>
                    <a:cubicBezTo>
                      <a:pt x="58" y="22"/>
                      <a:pt x="58" y="22"/>
                      <a:pt x="58" y="22"/>
                    </a:cubicBezTo>
                    <a:cubicBezTo>
                      <a:pt x="58" y="24"/>
                      <a:pt x="57" y="25"/>
                      <a:pt x="56" y="26"/>
                    </a:cubicBezTo>
                    <a:close/>
                    <a:moveTo>
                      <a:pt x="69" y="24"/>
                    </a:moveTo>
                    <a:cubicBezTo>
                      <a:pt x="69" y="18"/>
                      <a:pt x="69" y="18"/>
                      <a:pt x="69" y="18"/>
                    </a:cubicBezTo>
                    <a:cubicBezTo>
                      <a:pt x="69" y="18"/>
                      <a:pt x="69" y="18"/>
                      <a:pt x="69" y="18"/>
                    </a:cubicBezTo>
                    <a:cubicBezTo>
                      <a:pt x="70" y="18"/>
                      <a:pt x="70" y="18"/>
                      <a:pt x="70" y="17"/>
                    </a:cubicBezTo>
                    <a:cubicBezTo>
                      <a:pt x="76" y="18"/>
                      <a:pt x="76" y="18"/>
                      <a:pt x="76" y="18"/>
                    </a:cubicBezTo>
                    <a:cubicBezTo>
                      <a:pt x="75" y="21"/>
                      <a:pt x="74" y="23"/>
                      <a:pt x="71" y="24"/>
                    </a:cubicBezTo>
                    <a:cubicBezTo>
                      <a:pt x="70" y="24"/>
                      <a:pt x="70" y="24"/>
                      <a:pt x="69" y="24"/>
                    </a:cubicBezTo>
                    <a:close/>
                    <a:moveTo>
                      <a:pt x="68" y="7"/>
                    </a:moveTo>
                    <a:cubicBezTo>
                      <a:pt x="67" y="6"/>
                      <a:pt x="67" y="5"/>
                      <a:pt x="67" y="4"/>
                    </a:cubicBezTo>
                    <a:cubicBezTo>
                      <a:pt x="67" y="3"/>
                      <a:pt x="67" y="3"/>
                      <a:pt x="67" y="2"/>
                    </a:cubicBezTo>
                    <a:cubicBezTo>
                      <a:pt x="67" y="1"/>
                      <a:pt x="67" y="1"/>
                      <a:pt x="67" y="0"/>
                    </a:cubicBezTo>
                    <a:cubicBezTo>
                      <a:pt x="73" y="1"/>
                      <a:pt x="73" y="1"/>
                      <a:pt x="73" y="1"/>
                    </a:cubicBezTo>
                    <a:cubicBezTo>
                      <a:pt x="73" y="2"/>
                      <a:pt x="73" y="2"/>
                      <a:pt x="73" y="2"/>
                    </a:cubicBezTo>
                    <a:cubicBezTo>
                      <a:pt x="73" y="2"/>
                      <a:pt x="73" y="3"/>
                      <a:pt x="73" y="3"/>
                    </a:cubicBezTo>
                    <a:cubicBezTo>
                      <a:pt x="73" y="4"/>
                      <a:pt x="73" y="5"/>
                      <a:pt x="73" y="6"/>
                    </a:cubicBezTo>
                    <a:lnTo>
                      <a:pt x="68"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0" name="íṡlïḑé">
                <a:extLst>
                  <a:ext uri="{FF2B5EF4-FFF2-40B4-BE49-F238E27FC236}">
                    <a16:creationId xmlns:a16="http://schemas.microsoft.com/office/drawing/2014/main" xmlns="" id="{ED9654BD-78B1-4F2F-81A2-C58636F7F5A3}"/>
                  </a:ext>
                </a:extLst>
              </p:cNvPr>
              <p:cNvSpPr/>
              <p:nvPr/>
            </p:nvSpPr>
            <p:spPr bwMode="auto">
              <a:xfrm>
                <a:off x="4213225" y="2633663"/>
                <a:ext cx="1485900" cy="723900"/>
              </a:xfrm>
              <a:custGeom>
                <a:avLst/>
                <a:gdLst>
                  <a:gd name="T0" fmla="*/ 678 w 693"/>
                  <a:gd name="T1" fmla="*/ 320 h 338"/>
                  <a:gd name="T2" fmla="*/ 670 w 693"/>
                  <a:gd name="T3" fmla="*/ 308 h 338"/>
                  <a:gd name="T4" fmla="*/ 673 w 693"/>
                  <a:gd name="T5" fmla="*/ 298 h 338"/>
                  <a:gd name="T6" fmla="*/ 662 w 693"/>
                  <a:gd name="T7" fmla="*/ 271 h 338"/>
                  <a:gd name="T8" fmla="*/ 672 w 693"/>
                  <a:gd name="T9" fmla="*/ 261 h 338"/>
                  <a:gd name="T10" fmla="*/ 678 w 693"/>
                  <a:gd name="T11" fmla="*/ 262 h 338"/>
                  <a:gd name="T12" fmla="*/ 663 w 693"/>
                  <a:gd name="T13" fmla="*/ 253 h 338"/>
                  <a:gd name="T14" fmla="*/ 640 w 693"/>
                  <a:gd name="T15" fmla="*/ 226 h 338"/>
                  <a:gd name="T16" fmla="*/ 634 w 693"/>
                  <a:gd name="T17" fmla="*/ 209 h 338"/>
                  <a:gd name="T18" fmla="*/ 623 w 693"/>
                  <a:gd name="T19" fmla="*/ 207 h 338"/>
                  <a:gd name="T20" fmla="*/ 615 w 693"/>
                  <a:gd name="T21" fmla="*/ 199 h 338"/>
                  <a:gd name="T22" fmla="*/ 585 w 693"/>
                  <a:gd name="T23" fmla="*/ 195 h 338"/>
                  <a:gd name="T24" fmla="*/ 597 w 693"/>
                  <a:gd name="T25" fmla="*/ 194 h 338"/>
                  <a:gd name="T26" fmla="*/ 574 w 693"/>
                  <a:gd name="T27" fmla="*/ 182 h 338"/>
                  <a:gd name="T28" fmla="*/ 564 w 693"/>
                  <a:gd name="T29" fmla="*/ 172 h 338"/>
                  <a:gd name="T30" fmla="*/ 561 w 693"/>
                  <a:gd name="T31" fmla="*/ 162 h 338"/>
                  <a:gd name="T32" fmla="*/ 548 w 693"/>
                  <a:gd name="T33" fmla="*/ 153 h 338"/>
                  <a:gd name="T34" fmla="*/ 524 w 693"/>
                  <a:gd name="T35" fmla="*/ 144 h 338"/>
                  <a:gd name="T36" fmla="*/ 507 w 693"/>
                  <a:gd name="T37" fmla="*/ 139 h 338"/>
                  <a:gd name="T38" fmla="*/ 491 w 693"/>
                  <a:gd name="T39" fmla="*/ 129 h 338"/>
                  <a:gd name="T40" fmla="*/ 518 w 693"/>
                  <a:gd name="T41" fmla="*/ 134 h 338"/>
                  <a:gd name="T42" fmla="*/ 511 w 693"/>
                  <a:gd name="T43" fmla="*/ 129 h 338"/>
                  <a:gd name="T44" fmla="*/ 228 w 693"/>
                  <a:gd name="T45" fmla="*/ 121 h 338"/>
                  <a:gd name="T46" fmla="*/ 271 w 693"/>
                  <a:gd name="T47" fmla="*/ 120 h 338"/>
                  <a:gd name="T48" fmla="*/ 257 w 693"/>
                  <a:gd name="T49" fmla="*/ 120 h 338"/>
                  <a:gd name="T50" fmla="*/ 476 w 693"/>
                  <a:gd name="T51" fmla="*/ 122 h 338"/>
                  <a:gd name="T52" fmla="*/ 188 w 693"/>
                  <a:gd name="T53" fmla="*/ 108 h 338"/>
                  <a:gd name="T54" fmla="*/ 470 w 693"/>
                  <a:gd name="T55" fmla="*/ 103 h 338"/>
                  <a:gd name="T56" fmla="*/ 275 w 693"/>
                  <a:gd name="T57" fmla="*/ 107 h 338"/>
                  <a:gd name="T58" fmla="*/ 207 w 693"/>
                  <a:gd name="T59" fmla="*/ 107 h 338"/>
                  <a:gd name="T60" fmla="*/ 176 w 693"/>
                  <a:gd name="T61" fmla="*/ 102 h 338"/>
                  <a:gd name="T62" fmla="*/ 282 w 693"/>
                  <a:gd name="T63" fmla="*/ 98 h 338"/>
                  <a:gd name="T64" fmla="*/ 143 w 693"/>
                  <a:gd name="T65" fmla="*/ 94 h 338"/>
                  <a:gd name="T66" fmla="*/ 167 w 693"/>
                  <a:gd name="T67" fmla="*/ 89 h 338"/>
                  <a:gd name="T68" fmla="*/ 304 w 693"/>
                  <a:gd name="T69" fmla="*/ 87 h 338"/>
                  <a:gd name="T70" fmla="*/ 134 w 693"/>
                  <a:gd name="T71" fmla="*/ 87 h 338"/>
                  <a:gd name="T72" fmla="*/ 388 w 693"/>
                  <a:gd name="T73" fmla="*/ 82 h 338"/>
                  <a:gd name="T74" fmla="*/ 447 w 693"/>
                  <a:gd name="T75" fmla="*/ 79 h 338"/>
                  <a:gd name="T76" fmla="*/ 305 w 693"/>
                  <a:gd name="T77" fmla="*/ 72 h 338"/>
                  <a:gd name="T78" fmla="*/ 125 w 693"/>
                  <a:gd name="T79" fmla="*/ 73 h 338"/>
                  <a:gd name="T80" fmla="*/ 361 w 693"/>
                  <a:gd name="T81" fmla="*/ 65 h 338"/>
                  <a:gd name="T82" fmla="*/ 436 w 693"/>
                  <a:gd name="T83" fmla="*/ 63 h 338"/>
                  <a:gd name="T84" fmla="*/ 399 w 693"/>
                  <a:gd name="T85" fmla="*/ 66 h 338"/>
                  <a:gd name="T86" fmla="*/ 350 w 693"/>
                  <a:gd name="T87" fmla="*/ 53 h 338"/>
                  <a:gd name="T88" fmla="*/ 308 w 693"/>
                  <a:gd name="T89" fmla="*/ 61 h 338"/>
                  <a:gd name="T90" fmla="*/ 128 w 693"/>
                  <a:gd name="T91" fmla="*/ 53 h 338"/>
                  <a:gd name="T92" fmla="*/ 109 w 693"/>
                  <a:gd name="T93" fmla="*/ 57 h 338"/>
                  <a:gd name="T94" fmla="*/ 337 w 693"/>
                  <a:gd name="T95" fmla="*/ 50 h 338"/>
                  <a:gd name="T96" fmla="*/ 88 w 693"/>
                  <a:gd name="T97" fmla="*/ 41 h 338"/>
                  <a:gd name="T98" fmla="*/ 307 w 693"/>
                  <a:gd name="T99" fmla="*/ 38 h 338"/>
                  <a:gd name="T100" fmla="*/ 323 w 693"/>
                  <a:gd name="T101" fmla="*/ 39 h 338"/>
                  <a:gd name="T102" fmla="*/ 85 w 693"/>
                  <a:gd name="T103" fmla="*/ 37 h 338"/>
                  <a:gd name="T104" fmla="*/ 52 w 693"/>
                  <a:gd name="T105" fmla="*/ 32 h 338"/>
                  <a:gd name="T106" fmla="*/ 53 w 693"/>
                  <a:gd name="T107" fmla="*/ 32 h 338"/>
                  <a:gd name="T108" fmla="*/ 47 w 693"/>
                  <a:gd name="T109" fmla="*/ 14 h 338"/>
                  <a:gd name="T110" fmla="*/ 24 w 693"/>
                  <a:gd name="T111" fmla="*/ 8 h 338"/>
                  <a:gd name="T112" fmla="*/ 5 w 693"/>
                  <a:gd name="T113" fmla="*/ 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338">
                    <a:moveTo>
                      <a:pt x="689" y="338"/>
                    </a:moveTo>
                    <a:cubicBezTo>
                      <a:pt x="688" y="338"/>
                      <a:pt x="688" y="338"/>
                      <a:pt x="688" y="338"/>
                    </a:cubicBezTo>
                    <a:cubicBezTo>
                      <a:pt x="687" y="336"/>
                      <a:pt x="686" y="335"/>
                      <a:pt x="685" y="333"/>
                    </a:cubicBezTo>
                    <a:cubicBezTo>
                      <a:pt x="690" y="330"/>
                      <a:pt x="690" y="330"/>
                      <a:pt x="690" y="330"/>
                    </a:cubicBezTo>
                    <a:cubicBezTo>
                      <a:pt x="690" y="331"/>
                      <a:pt x="691" y="332"/>
                      <a:pt x="693" y="334"/>
                    </a:cubicBezTo>
                    <a:cubicBezTo>
                      <a:pt x="693" y="334"/>
                      <a:pt x="693" y="334"/>
                      <a:pt x="693" y="334"/>
                    </a:cubicBezTo>
                    <a:lnTo>
                      <a:pt x="689" y="338"/>
                    </a:lnTo>
                    <a:close/>
                    <a:moveTo>
                      <a:pt x="680" y="323"/>
                    </a:moveTo>
                    <a:cubicBezTo>
                      <a:pt x="679" y="322"/>
                      <a:pt x="678" y="321"/>
                      <a:pt x="678" y="320"/>
                    </a:cubicBezTo>
                    <a:cubicBezTo>
                      <a:pt x="678" y="318"/>
                      <a:pt x="679" y="317"/>
                      <a:pt x="679" y="316"/>
                    </a:cubicBezTo>
                    <a:cubicBezTo>
                      <a:pt x="685" y="316"/>
                      <a:pt x="685" y="316"/>
                      <a:pt x="685" y="316"/>
                    </a:cubicBezTo>
                    <a:cubicBezTo>
                      <a:pt x="685" y="316"/>
                      <a:pt x="685" y="316"/>
                      <a:pt x="685" y="316"/>
                    </a:cubicBezTo>
                    <a:cubicBezTo>
                      <a:pt x="684" y="318"/>
                      <a:pt x="684" y="319"/>
                      <a:pt x="684" y="320"/>
                    </a:cubicBezTo>
                    <a:cubicBezTo>
                      <a:pt x="684" y="320"/>
                      <a:pt x="684" y="320"/>
                      <a:pt x="684" y="320"/>
                    </a:cubicBezTo>
                    <a:lnTo>
                      <a:pt x="680" y="323"/>
                    </a:lnTo>
                    <a:close/>
                    <a:moveTo>
                      <a:pt x="675" y="309"/>
                    </a:moveTo>
                    <a:cubicBezTo>
                      <a:pt x="675" y="309"/>
                      <a:pt x="674" y="309"/>
                      <a:pt x="672" y="309"/>
                    </a:cubicBezTo>
                    <a:cubicBezTo>
                      <a:pt x="671" y="308"/>
                      <a:pt x="671" y="308"/>
                      <a:pt x="670" y="308"/>
                    </a:cubicBezTo>
                    <a:cubicBezTo>
                      <a:pt x="673" y="303"/>
                      <a:pt x="673" y="303"/>
                      <a:pt x="673" y="303"/>
                    </a:cubicBezTo>
                    <a:cubicBezTo>
                      <a:pt x="673" y="303"/>
                      <a:pt x="673" y="303"/>
                      <a:pt x="673" y="303"/>
                    </a:cubicBezTo>
                    <a:cubicBezTo>
                      <a:pt x="675" y="303"/>
                      <a:pt x="677" y="304"/>
                      <a:pt x="678" y="305"/>
                    </a:cubicBezTo>
                    <a:lnTo>
                      <a:pt x="675" y="309"/>
                    </a:lnTo>
                    <a:close/>
                    <a:moveTo>
                      <a:pt x="673" y="298"/>
                    </a:moveTo>
                    <a:cubicBezTo>
                      <a:pt x="670" y="293"/>
                      <a:pt x="670" y="293"/>
                      <a:pt x="670" y="293"/>
                    </a:cubicBezTo>
                    <a:cubicBezTo>
                      <a:pt x="672" y="292"/>
                      <a:pt x="674" y="291"/>
                      <a:pt x="676" y="290"/>
                    </a:cubicBezTo>
                    <a:cubicBezTo>
                      <a:pt x="678" y="295"/>
                      <a:pt x="678" y="295"/>
                      <a:pt x="678" y="295"/>
                    </a:cubicBezTo>
                    <a:cubicBezTo>
                      <a:pt x="676" y="296"/>
                      <a:pt x="674" y="297"/>
                      <a:pt x="673" y="298"/>
                    </a:cubicBezTo>
                    <a:close/>
                    <a:moveTo>
                      <a:pt x="673" y="286"/>
                    </a:moveTo>
                    <a:cubicBezTo>
                      <a:pt x="672" y="285"/>
                      <a:pt x="670" y="284"/>
                      <a:pt x="669" y="283"/>
                    </a:cubicBezTo>
                    <a:cubicBezTo>
                      <a:pt x="669" y="283"/>
                      <a:pt x="669" y="282"/>
                      <a:pt x="669" y="282"/>
                    </a:cubicBezTo>
                    <a:cubicBezTo>
                      <a:pt x="673" y="278"/>
                      <a:pt x="673" y="278"/>
                      <a:pt x="673" y="278"/>
                    </a:cubicBezTo>
                    <a:cubicBezTo>
                      <a:pt x="673" y="278"/>
                      <a:pt x="673" y="279"/>
                      <a:pt x="674" y="279"/>
                    </a:cubicBezTo>
                    <a:cubicBezTo>
                      <a:pt x="675" y="280"/>
                      <a:pt x="676" y="281"/>
                      <a:pt x="677" y="282"/>
                    </a:cubicBezTo>
                    <a:lnTo>
                      <a:pt x="673" y="286"/>
                    </a:lnTo>
                    <a:close/>
                    <a:moveTo>
                      <a:pt x="667" y="273"/>
                    </a:moveTo>
                    <a:cubicBezTo>
                      <a:pt x="662" y="271"/>
                      <a:pt x="662" y="271"/>
                      <a:pt x="662" y="271"/>
                    </a:cubicBezTo>
                    <a:cubicBezTo>
                      <a:pt x="662" y="270"/>
                      <a:pt x="662" y="269"/>
                      <a:pt x="663" y="269"/>
                    </a:cubicBezTo>
                    <a:cubicBezTo>
                      <a:pt x="663" y="268"/>
                      <a:pt x="663" y="268"/>
                      <a:pt x="663" y="267"/>
                    </a:cubicBezTo>
                    <a:cubicBezTo>
                      <a:pt x="663" y="266"/>
                      <a:pt x="663" y="266"/>
                      <a:pt x="663" y="266"/>
                    </a:cubicBezTo>
                    <a:cubicBezTo>
                      <a:pt x="669" y="267"/>
                      <a:pt x="669" y="267"/>
                      <a:pt x="669" y="267"/>
                    </a:cubicBezTo>
                    <a:cubicBezTo>
                      <a:pt x="669" y="267"/>
                      <a:pt x="669" y="267"/>
                      <a:pt x="669" y="267"/>
                    </a:cubicBezTo>
                    <a:cubicBezTo>
                      <a:pt x="668" y="268"/>
                      <a:pt x="668" y="269"/>
                      <a:pt x="668" y="270"/>
                    </a:cubicBezTo>
                    <a:cubicBezTo>
                      <a:pt x="668" y="271"/>
                      <a:pt x="667" y="272"/>
                      <a:pt x="667" y="273"/>
                    </a:cubicBezTo>
                    <a:close/>
                    <a:moveTo>
                      <a:pt x="675" y="266"/>
                    </a:moveTo>
                    <a:cubicBezTo>
                      <a:pt x="672" y="261"/>
                      <a:pt x="672" y="261"/>
                      <a:pt x="672" y="261"/>
                    </a:cubicBezTo>
                    <a:cubicBezTo>
                      <a:pt x="672" y="261"/>
                      <a:pt x="672" y="262"/>
                      <a:pt x="672" y="262"/>
                    </a:cubicBezTo>
                    <a:cubicBezTo>
                      <a:pt x="672" y="262"/>
                      <a:pt x="672" y="261"/>
                      <a:pt x="672" y="261"/>
                    </a:cubicBezTo>
                    <a:cubicBezTo>
                      <a:pt x="672" y="261"/>
                      <a:pt x="672" y="261"/>
                      <a:pt x="672" y="261"/>
                    </a:cubicBezTo>
                    <a:cubicBezTo>
                      <a:pt x="672" y="261"/>
                      <a:pt x="672" y="261"/>
                      <a:pt x="672" y="261"/>
                    </a:cubicBezTo>
                    <a:cubicBezTo>
                      <a:pt x="672" y="260"/>
                      <a:pt x="672" y="260"/>
                      <a:pt x="672" y="260"/>
                    </a:cubicBezTo>
                    <a:cubicBezTo>
                      <a:pt x="672" y="260"/>
                      <a:pt x="672" y="260"/>
                      <a:pt x="672" y="260"/>
                    </a:cubicBezTo>
                    <a:cubicBezTo>
                      <a:pt x="677" y="257"/>
                      <a:pt x="677" y="257"/>
                      <a:pt x="677" y="257"/>
                    </a:cubicBezTo>
                    <a:cubicBezTo>
                      <a:pt x="678" y="258"/>
                      <a:pt x="678" y="259"/>
                      <a:pt x="678" y="260"/>
                    </a:cubicBezTo>
                    <a:cubicBezTo>
                      <a:pt x="678" y="261"/>
                      <a:pt x="678" y="262"/>
                      <a:pt x="678" y="262"/>
                    </a:cubicBezTo>
                    <a:cubicBezTo>
                      <a:pt x="677" y="263"/>
                      <a:pt x="677" y="263"/>
                      <a:pt x="677" y="263"/>
                    </a:cubicBezTo>
                    <a:cubicBezTo>
                      <a:pt x="677" y="264"/>
                      <a:pt x="676" y="265"/>
                      <a:pt x="675" y="266"/>
                    </a:cubicBezTo>
                    <a:close/>
                    <a:moveTo>
                      <a:pt x="663" y="253"/>
                    </a:moveTo>
                    <a:cubicBezTo>
                      <a:pt x="661" y="252"/>
                      <a:pt x="661" y="250"/>
                      <a:pt x="660" y="247"/>
                    </a:cubicBezTo>
                    <a:cubicBezTo>
                      <a:pt x="660" y="247"/>
                      <a:pt x="660" y="247"/>
                      <a:pt x="660" y="247"/>
                    </a:cubicBezTo>
                    <a:cubicBezTo>
                      <a:pt x="666" y="245"/>
                      <a:pt x="666" y="245"/>
                      <a:pt x="666" y="245"/>
                    </a:cubicBezTo>
                    <a:cubicBezTo>
                      <a:pt x="666" y="246"/>
                      <a:pt x="666" y="246"/>
                      <a:pt x="666" y="247"/>
                    </a:cubicBezTo>
                    <a:cubicBezTo>
                      <a:pt x="666" y="248"/>
                      <a:pt x="667" y="249"/>
                      <a:pt x="667" y="249"/>
                    </a:cubicBezTo>
                    <a:lnTo>
                      <a:pt x="663" y="253"/>
                    </a:lnTo>
                    <a:close/>
                    <a:moveTo>
                      <a:pt x="652" y="242"/>
                    </a:moveTo>
                    <a:cubicBezTo>
                      <a:pt x="652" y="241"/>
                      <a:pt x="652" y="241"/>
                      <a:pt x="652" y="241"/>
                    </a:cubicBezTo>
                    <a:cubicBezTo>
                      <a:pt x="650" y="240"/>
                      <a:pt x="649" y="239"/>
                      <a:pt x="647" y="238"/>
                    </a:cubicBezTo>
                    <a:cubicBezTo>
                      <a:pt x="651" y="234"/>
                      <a:pt x="651" y="234"/>
                      <a:pt x="651" y="234"/>
                    </a:cubicBezTo>
                    <a:cubicBezTo>
                      <a:pt x="652" y="234"/>
                      <a:pt x="653" y="235"/>
                      <a:pt x="655" y="236"/>
                    </a:cubicBezTo>
                    <a:cubicBezTo>
                      <a:pt x="656" y="237"/>
                      <a:pt x="656" y="237"/>
                      <a:pt x="656" y="237"/>
                    </a:cubicBezTo>
                    <a:lnTo>
                      <a:pt x="652" y="242"/>
                    </a:lnTo>
                    <a:close/>
                    <a:moveTo>
                      <a:pt x="645" y="229"/>
                    </a:moveTo>
                    <a:cubicBezTo>
                      <a:pt x="640" y="226"/>
                      <a:pt x="640" y="226"/>
                      <a:pt x="640" y="226"/>
                    </a:cubicBezTo>
                    <a:cubicBezTo>
                      <a:pt x="640" y="225"/>
                      <a:pt x="641" y="225"/>
                      <a:pt x="641" y="224"/>
                    </a:cubicBezTo>
                    <a:cubicBezTo>
                      <a:pt x="642" y="223"/>
                      <a:pt x="642" y="223"/>
                      <a:pt x="642" y="223"/>
                    </a:cubicBezTo>
                    <a:cubicBezTo>
                      <a:pt x="648" y="222"/>
                      <a:pt x="648" y="222"/>
                      <a:pt x="648" y="222"/>
                    </a:cubicBezTo>
                    <a:cubicBezTo>
                      <a:pt x="648" y="222"/>
                      <a:pt x="648" y="222"/>
                      <a:pt x="648" y="223"/>
                    </a:cubicBezTo>
                    <a:cubicBezTo>
                      <a:pt x="648" y="224"/>
                      <a:pt x="647" y="226"/>
                      <a:pt x="646" y="227"/>
                    </a:cubicBezTo>
                    <a:cubicBezTo>
                      <a:pt x="646" y="228"/>
                      <a:pt x="645" y="228"/>
                      <a:pt x="645" y="229"/>
                    </a:cubicBezTo>
                    <a:close/>
                    <a:moveTo>
                      <a:pt x="636" y="214"/>
                    </a:moveTo>
                    <a:cubicBezTo>
                      <a:pt x="635" y="213"/>
                      <a:pt x="634" y="211"/>
                      <a:pt x="634" y="209"/>
                    </a:cubicBezTo>
                    <a:cubicBezTo>
                      <a:pt x="634" y="209"/>
                      <a:pt x="634" y="209"/>
                      <a:pt x="634" y="209"/>
                    </a:cubicBezTo>
                    <a:cubicBezTo>
                      <a:pt x="639" y="205"/>
                      <a:pt x="639" y="205"/>
                      <a:pt x="639" y="205"/>
                    </a:cubicBezTo>
                    <a:cubicBezTo>
                      <a:pt x="639" y="206"/>
                      <a:pt x="640" y="207"/>
                      <a:pt x="640" y="209"/>
                    </a:cubicBezTo>
                    <a:cubicBezTo>
                      <a:pt x="640" y="209"/>
                      <a:pt x="640" y="210"/>
                      <a:pt x="641" y="211"/>
                    </a:cubicBezTo>
                    <a:lnTo>
                      <a:pt x="636" y="214"/>
                    </a:lnTo>
                    <a:close/>
                    <a:moveTo>
                      <a:pt x="622" y="213"/>
                    </a:moveTo>
                    <a:cubicBezTo>
                      <a:pt x="621" y="213"/>
                      <a:pt x="619" y="213"/>
                      <a:pt x="619" y="210"/>
                    </a:cubicBezTo>
                    <a:cubicBezTo>
                      <a:pt x="623" y="208"/>
                      <a:pt x="623" y="208"/>
                      <a:pt x="623" y="208"/>
                    </a:cubicBezTo>
                    <a:cubicBezTo>
                      <a:pt x="623" y="208"/>
                      <a:pt x="622" y="208"/>
                      <a:pt x="622" y="208"/>
                    </a:cubicBezTo>
                    <a:cubicBezTo>
                      <a:pt x="622" y="208"/>
                      <a:pt x="622" y="207"/>
                      <a:pt x="623" y="207"/>
                    </a:cubicBezTo>
                    <a:cubicBezTo>
                      <a:pt x="623" y="207"/>
                      <a:pt x="624" y="207"/>
                      <a:pt x="624" y="206"/>
                    </a:cubicBezTo>
                    <a:cubicBezTo>
                      <a:pt x="627" y="212"/>
                      <a:pt x="627" y="212"/>
                      <a:pt x="627" y="212"/>
                    </a:cubicBezTo>
                    <a:cubicBezTo>
                      <a:pt x="626" y="212"/>
                      <a:pt x="626" y="212"/>
                      <a:pt x="626" y="212"/>
                    </a:cubicBezTo>
                    <a:cubicBezTo>
                      <a:pt x="624" y="213"/>
                      <a:pt x="623" y="213"/>
                      <a:pt x="622" y="213"/>
                    </a:cubicBezTo>
                    <a:close/>
                    <a:moveTo>
                      <a:pt x="611" y="203"/>
                    </a:moveTo>
                    <a:cubicBezTo>
                      <a:pt x="610" y="202"/>
                      <a:pt x="610" y="202"/>
                      <a:pt x="610" y="202"/>
                    </a:cubicBezTo>
                    <a:cubicBezTo>
                      <a:pt x="610" y="201"/>
                      <a:pt x="608" y="200"/>
                      <a:pt x="607" y="198"/>
                    </a:cubicBezTo>
                    <a:cubicBezTo>
                      <a:pt x="613" y="195"/>
                      <a:pt x="613" y="195"/>
                      <a:pt x="613" y="195"/>
                    </a:cubicBezTo>
                    <a:cubicBezTo>
                      <a:pt x="613" y="197"/>
                      <a:pt x="614" y="198"/>
                      <a:pt x="615" y="199"/>
                    </a:cubicBezTo>
                    <a:cubicBezTo>
                      <a:pt x="616" y="200"/>
                      <a:pt x="616" y="200"/>
                      <a:pt x="616" y="200"/>
                    </a:cubicBezTo>
                    <a:lnTo>
                      <a:pt x="611" y="203"/>
                    </a:lnTo>
                    <a:close/>
                    <a:moveTo>
                      <a:pt x="585" y="195"/>
                    </a:moveTo>
                    <a:cubicBezTo>
                      <a:pt x="583" y="193"/>
                      <a:pt x="583" y="193"/>
                      <a:pt x="583" y="193"/>
                    </a:cubicBezTo>
                    <a:cubicBezTo>
                      <a:pt x="582" y="192"/>
                      <a:pt x="582" y="192"/>
                      <a:pt x="581" y="191"/>
                    </a:cubicBezTo>
                    <a:cubicBezTo>
                      <a:pt x="584" y="186"/>
                      <a:pt x="584" y="186"/>
                      <a:pt x="584" y="186"/>
                    </a:cubicBezTo>
                    <a:cubicBezTo>
                      <a:pt x="585" y="187"/>
                      <a:pt x="586" y="188"/>
                      <a:pt x="588" y="189"/>
                    </a:cubicBezTo>
                    <a:cubicBezTo>
                      <a:pt x="589" y="191"/>
                      <a:pt x="589" y="191"/>
                      <a:pt x="589" y="191"/>
                    </a:cubicBezTo>
                    <a:lnTo>
                      <a:pt x="585" y="195"/>
                    </a:lnTo>
                    <a:close/>
                    <a:moveTo>
                      <a:pt x="597" y="194"/>
                    </a:moveTo>
                    <a:cubicBezTo>
                      <a:pt x="594" y="189"/>
                      <a:pt x="594" y="189"/>
                      <a:pt x="594" y="189"/>
                    </a:cubicBezTo>
                    <a:cubicBezTo>
                      <a:pt x="596" y="187"/>
                      <a:pt x="598" y="187"/>
                      <a:pt x="600" y="187"/>
                    </a:cubicBezTo>
                    <a:cubicBezTo>
                      <a:pt x="600" y="187"/>
                      <a:pt x="600" y="187"/>
                      <a:pt x="600" y="187"/>
                    </a:cubicBezTo>
                    <a:cubicBezTo>
                      <a:pt x="601" y="187"/>
                      <a:pt x="601" y="187"/>
                      <a:pt x="601" y="187"/>
                    </a:cubicBezTo>
                    <a:cubicBezTo>
                      <a:pt x="601" y="193"/>
                      <a:pt x="601" y="193"/>
                      <a:pt x="601" y="193"/>
                    </a:cubicBezTo>
                    <a:cubicBezTo>
                      <a:pt x="600" y="190"/>
                      <a:pt x="600" y="190"/>
                      <a:pt x="600" y="190"/>
                    </a:cubicBezTo>
                    <a:cubicBezTo>
                      <a:pt x="600" y="193"/>
                      <a:pt x="600" y="193"/>
                      <a:pt x="600" y="193"/>
                    </a:cubicBezTo>
                    <a:cubicBezTo>
                      <a:pt x="599" y="193"/>
                      <a:pt x="598" y="193"/>
                      <a:pt x="597" y="194"/>
                    </a:cubicBezTo>
                    <a:close/>
                    <a:moveTo>
                      <a:pt x="574" y="182"/>
                    </a:moveTo>
                    <a:cubicBezTo>
                      <a:pt x="574" y="182"/>
                      <a:pt x="574" y="182"/>
                      <a:pt x="574" y="182"/>
                    </a:cubicBezTo>
                    <a:cubicBezTo>
                      <a:pt x="573" y="181"/>
                      <a:pt x="573" y="181"/>
                      <a:pt x="573" y="181"/>
                    </a:cubicBezTo>
                    <a:cubicBezTo>
                      <a:pt x="572" y="181"/>
                      <a:pt x="571" y="181"/>
                      <a:pt x="569" y="181"/>
                    </a:cubicBezTo>
                    <a:cubicBezTo>
                      <a:pt x="572" y="175"/>
                      <a:pt x="572" y="175"/>
                      <a:pt x="572" y="175"/>
                    </a:cubicBezTo>
                    <a:cubicBezTo>
                      <a:pt x="572" y="175"/>
                      <a:pt x="573" y="176"/>
                      <a:pt x="574" y="176"/>
                    </a:cubicBezTo>
                    <a:cubicBezTo>
                      <a:pt x="575" y="176"/>
                      <a:pt x="575" y="176"/>
                      <a:pt x="575" y="176"/>
                    </a:cubicBezTo>
                    <a:cubicBezTo>
                      <a:pt x="576" y="176"/>
                      <a:pt x="577" y="177"/>
                      <a:pt x="578" y="178"/>
                    </a:cubicBezTo>
                    <a:lnTo>
                      <a:pt x="574" y="182"/>
                    </a:lnTo>
                    <a:close/>
                    <a:moveTo>
                      <a:pt x="559" y="175"/>
                    </a:moveTo>
                    <a:cubicBezTo>
                      <a:pt x="558" y="174"/>
                      <a:pt x="558" y="173"/>
                      <a:pt x="558" y="172"/>
                    </a:cubicBezTo>
                    <a:cubicBezTo>
                      <a:pt x="558" y="170"/>
                      <a:pt x="559" y="168"/>
                      <a:pt x="560" y="167"/>
                    </a:cubicBezTo>
                    <a:cubicBezTo>
                      <a:pt x="560" y="167"/>
                      <a:pt x="560" y="167"/>
                      <a:pt x="560" y="166"/>
                    </a:cubicBezTo>
                    <a:cubicBezTo>
                      <a:pt x="565" y="169"/>
                      <a:pt x="565" y="169"/>
                      <a:pt x="565" y="169"/>
                    </a:cubicBezTo>
                    <a:cubicBezTo>
                      <a:pt x="565" y="169"/>
                      <a:pt x="565" y="169"/>
                      <a:pt x="565" y="169"/>
                    </a:cubicBezTo>
                    <a:cubicBezTo>
                      <a:pt x="565" y="169"/>
                      <a:pt x="565" y="169"/>
                      <a:pt x="565" y="169"/>
                    </a:cubicBezTo>
                    <a:cubicBezTo>
                      <a:pt x="565" y="169"/>
                      <a:pt x="565" y="170"/>
                      <a:pt x="565" y="170"/>
                    </a:cubicBezTo>
                    <a:cubicBezTo>
                      <a:pt x="564" y="171"/>
                      <a:pt x="564" y="172"/>
                      <a:pt x="564" y="172"/>
                    </a:cubicBezTo>
                    <a:cubicBezTo>
                      <a:pt x="564" y="171"/>
                      <a:pt x="563" y="171"/>
                      <a:pt x="563" y="170"/>
                    </a:cubicBezTo>
                    <a:lnTo>
                      <a:pt x="559" y="175"/>
                    </a:lnTo>
                    <a:close/>
                    <a:moveTo>
                      <a:pt x="561" y="163"/>
                    </a:moveTo>
                    <a:cubicBezTo>
                      <a:pt x="557" y="163"/>
                      <a:pt x="556" y="160"/>
                      <a:pt x="555" y="157"/>
                    </a:cubicBezTo>
                    <a:cubicBezTo>
                      <a:pt x="560" y="155"/>
                      <a:pt x="560" y="155"/>
                      <a:pt x="560" y="155"/>
                    </a:cubicBezTo>
                    <a:cubicBezTo>
                      <a:pt x="560" y="155"/>
                      <a:pt x="561" y="157"/>
                      <a:pt x="561" y="157"/>
                    </a:cubicBezTo>
                    <a:cubicBezTo>
                      <a:pt x="561" y="157"/>
                      <a:pt x="561" y="157"/>
                      <a:pt x="561" y="157"/>
                    </a:cubicBezTo>
                    <a:cubicBezTo>
                      <a:pt x="562" y="162"/>
                      <a:pt x="562" y="162"/>
                      <a:pt x="562" y="162"/>
                    </a:cubicBezTo>
                    <a:cubicBezTo>
                      <a:pt x="561" y="162"/>
                      <a:pt x="561" y="162"/>
                      <a:pt x="561" y="162"/>
                    </a:cubicBezTo>
                    <a:lnTo>
                      <a:pt x="561" y="163"/>
                    </a:lnTo>
                    <a:close/>
                    <a:moveTo>
                      <a:pt x="548" y="153"/>
                    </a:moveTo>
                    <a:cubicBezTo>
                      <a:pt x="547" y="153"/>
                      <a:pt x="546" y="153"/>
                      <a:pt x="545" y="153"/>
                    </a:cubicBezTo>
                    <a:cubicBezTo>
                      <a:pt x="544" y="153"/>
                      <a:pt x="542" y="153"/>
                      <a:pt x="541" y="152"/>
                    </a:cubicBezTo>
                    <a:cubicBezTo>
                      <a:pt x="544" y="147"/>
                      <a:pt x="544" y="147"/>
                      <a:pt x="544" y="147"/>
                    </a:cubicBezTo>
                    <a:cubicBezTo>
                      <a:pt x="545" y="147"/>
                      <a:pt x="545" y="147"/>
                      <a:pt x="546" y="147"/>
                    </a:cubicBezTo>
                    <a:cubicBezTo>
                      <a:pt x="546" y="148"/>
                      <a:pt x="547" y="148"/>
                      <a:pt x="548" y="148"/>
                    </a:cubicBezTo>
                    <a:cubicBezTo>
                      <a:pt x="548" y="148"/>
                      <a:pt x="548" y="148"/>
                      <a:pt x="548" y="148"/>
                    </a:cubicBezTo>
                    <a:lnTo>
                      <a:pt x="548" y="153"/>
                    </a:lnTo>
                    <a:close/>
                    <a:moveTo>
                      <a:pt x="517" y="147"/>
                    </a:moveTo>
                    <a:cubicBezTo>
                      <a:pt x="512" y="146"/>
                      <a:pt x="512" y="146"/>
                      <a:pt x="512" y="146"/>
                    </a:cubicBezTo>
                    <a:cubicBezTo>
                      <a:pt x="512" y="146"/>
                      <a:pt x="512" y="145"/>
                      <a:pt x="512" y="144"/>
                    </a:cubicBezTo>
                    <a:cubicBezTo>
                      <a:pt x="512" y="143"/>
                      <a:pt x="512" y="142"/>
                      <a:pt x="511" y="141"/>
                    </a:cubicBezTo>
                    <a:cubicBezTo>
                      <a:pt x="517" y="140"/>
                      <a:pt x="517" y="140"/>
                      <a:pt x="517" y="140"/>
                    </a:cubicBezTo>
                    <a:cubicBezTo>
                      <a:pt x="517" y="142"/>
                      <a:pt x="518" y="143"/>
                      <a:pt x="518" y="144"/>
                    </a:cubicBezTo>
                    <a:cubicBezTo>
                      <a:pt x="518" y="145"/>
                      <a:pt x="517" y="146"/>
                      <a:pt x="517" y="147"/>
                    </a:cubicBezTo>
                    <a:close/>
                    <a:moveTo>
                      <a:pt x="532" y="147"/>
                    </a:moveTo>
                    <a:cubicBezTo>
                      <a:pt x="531" y="147"/>
                      <a:pt x="526" y="146"/>
                      <a:pt x="524" y="144"/>
                    </a:cubicBezTo>
                    <a:cubicBezTo>
                      <a:pt x="529" y="140"/>
                      <a:pt x="529" y="140"/>
                      <a:pt x="529" y="140"/>
                    </a:cubicBezTo>
                    <a:cubicBezTo>
                      <a:pt x="529" y="140"/>
                      <a:pt x="529" y="140"/>
                      <a:pt x="529" y="140"/>
                    </a:cubicBezTo>
                    <a:cubicBezTo>
                      <a:pt x="529" y="140"/>
                      <a:pt x="530" y="141"/>
                      <a:pt x="532" y="141"/>
                    </a:cubicBezTo>
                    <a:lnTo>
                      <a:pt x="532" y="147"/>
                    </a:lnTo>
                    <a:close/>
                    <a:moveTo>
                      <a:pt x="504" y="144"/>
                    </a:moveTo>
                    <a:cubicBezTo>
                      <a:pt x="503" y="143"/>
                      <a:pt x="501" y="142"/>
                      <a:pt x="499" y="141"/>
                    </a:cubicBezTo>
                    <a:cubicBezTo>
                      <a:pt x="503" y="136"/>
                      <a:pt x="503" y="136"/>
                      <a:pt x="503" y="136"/>
                    </a:cubicBezTo>
                    <a:cubicBezTo>
                      <a:pt x="503" y="136"/>
                      <a:pt x="503" y="136"/>
                      <a:pt x="503" y="137"/>
                    </a:cubicBezTo>
                    <a:cubicBezTo>
                      <a:pt x="504" y="137"/>
                      <a:pt x="506" y="138"/>
                      <a:pt x="507" y="139"/>
                    </a:cubicBezTo>
                    <a:lnTo>
                      <a:pt x="504" y="144"/>
                    </a:lnTo>
                    <a:close/>
                    <a:moveTo>
                      <a:pt x="489" y="135"/>
                    </a:moveTo>
                    <a:cubicBezTo>
                      <a:pt x="488" y="134"/>
                      <a:pt x="488" y="134"/>
                      <a:pt x="487" y="133"/>
                    </a:cubicBezTo>
                    <a:cubicBezTo>
                      <a:pt x="486" y="132"/>
                      <a:pt x="485" y="132"/>
                      <a:pt x="485" y="131"/>
                    </a:cubicBezTo>
                    <a:cubicBezTo>
                      <a:pt x="486" y="129"/>
                      <a:pt x="486" y="129"/>
                      <a:pt x="486" y="129"/>
                    </a:cubicBezTo>
                    <a:cubicBezTo>
                      <a:pt x="488" y="126"/>
                      <a:pt x="488" y="126"/>
                      <a:pt x="488" y="126"/>
                    </a:cubicBezTo>
                    <a:cubicBezTo>
                      <a:pt x="486" y="129"/>
                      <a:pt x="486" y="129"/>
                      <a:pt x="486" y="129"/>
                    </a:cubicBezTo>
                    <a:cubicBezTo>
                      <a:pt x="488" y="127"/>
                      <a:pt x="488" y="127"/>
                      <a:pt x="488" y="127"/>
                    </a:cubicBezTo>
                    <a:cubicBezTo>
                      <a:pt x="489" y="127"/>
                      <a:pt x="490" y="128"/>
                      <a:pt x="491" y="129"/>
                    </a:cubicBezTo>
                    <a:cubicBezTo>
                      <a:pt x="492" y="130"/>
                      <a:pt x="492" y="130"/>
                      <a:pt x="492" y="130"/>
                    </a:cubicBezTo>
                    <a:lnTo>
                      <a:pt x="489" y="135"/>
                    </a:lnTo>
                    <a:close/>
                    <a:moveTo>
                      <a:pt x="518" y="134"/>
                    </a:moveTo>
                    <a:cubicBezTo>
                      <a:pt x="517" y="132"/>
                      <a:pt x="516" y="130"/>
                      <a:pt x="516" y="129"/>
                    </a:cubicBezTo>
                    <a:cubicBezTo>
                      <a:pt x="516" y="129"/>
                      <a:pt x="516" y="129"/>
                      <a:pt x="516" y="129"/>
                    </a:cubicBezTo>
                    <a:cubicBezTo>
                      <a:pt x="521" y="126"/>
                      <a:pt x="521" y="126"/>
                      <a:pt x="521" y="126"/>
                    </a:cubicBezTo>
                    <a:cubicBezTo>
                      <a:pt x="521" y="127"/>
                      <a:pt x="521" y="127"/>
                      <a:pt x="521" y="128"/>
                    </a:cubicBezTo>
                    <a:cubicBezTo>
                      <a:pt x="522" y="128"/>
                      <a:pt x="522" y="130"/>
                      <a:pt x="523" y="131"/>
                    </a:cubicBezTo>
                    <a:lnTo>
                      <a:pt x="518" y="134"/>
                    </a:lnTo>
                    <a:close/>
                    <a:moveTo>
                      <a:pt x="506" y="132"/>
                    </a:moveTo>
                    <a:cubicBezTo>
                      <a:pt x="506" y="132"/>
                      <a:pt x="506" y="132"/>
                      <a:pt x="506" y="132"/>
                    </a:cubicBezTo>
                    <a:cubicBezTo>
                      <a:pt x="506" y="131"/>
                      <a:pt x="505" y="130"/>
                      <a:pt x="505" y="129"/>
                    </a:cubicBezTo>
                    <a:cubicBezTo>
                      <a:pt x="505" y="129"/>
                      <a:pt x="505" y="129"/>
                      <a:pt x="505" y="129"/>
                    </a:cubicBezTo>
                    <a:cubicBezTo>
                      <a:pt x="505" y="128"/>
                      <a:pt x="505" y="128"/>
                      <a:pt x="505" y="128"/>
                    </a:cubicBezTo>
                    <a:cubicBezTo>
                      <a:pt x="505" y="126"/>
                      <a:pt x="506" y="124"/>
                      <a:pt x="507" y="123"/>
                    </a:cubicBezTo>
                    <a:cubicBezTo>
                      <a:pt x="511" y="128"/>
                      <a:pt x="511" y="128"/>
                      <a:pt x="511" y="128"/>
                    </a:cubicBezTo>
                    <a:cubicBezTo>
                      <a:pt x="511" y="128"/>
                      <a:pt x="511" y="128"/>
                      <a:pt x="511" y="128"/>
                    </a:cubicBezTo>
                    <a:cubicBezTo>
                      <a:pt x="511" y="128"/>
                      <a:pt x="511" y="128"/>
                      <a:pt x="511" y="129"/>
                    </a:cubicBezTo>
                    <a:lnTo>
                      <a:pt x="506" y="132"/>
                    </a:lnTo>
                    <a:close/>
                    <a:moveTo>
                      <a:pt x="245" y="129"/>
                    </a:moveTo>
                    <a:cubicBezTo>
                      <a:pt x="245" y="123"/>
                      <a:pt x="245" y="123"/>
                      <a:pt x="245" y="123"/>
                    </a:cubicBezTo>
                    <a:cubicBezTo>
                      <a:pt x="245" y="123"/>
                      <a:pt x="245" y="123"/>
                      <a:pt x="245" y="123"/>
                    </a:cubicBezTo>
                    <a:cubicBezTo>
                      <a:pt x="248" y="123"/>
                      <a:pt x="248" y="122"/>
                      <a:pt x="248" y="122"/>
                    </a:cubicBezTo>
                    <a:cubicBezTo>
                      <a:pt x="252" y="126"/>
                      <a:pt x="252" y="126"/>
                      <a:pt x="252" y="126"/>
                    </a:cubicBezTo>
                    <a:cubicBezTo>
                      <a:pt x="251" y="128"/>
                      <a:pt x="249" y="129"/>
                      <a:pt x="245" y="129"/>
                    </a:cubicBezTo>
                    <a:close/>
                    <a:moveTo>
                      <a:pt x="233" y="124"/>
                    </a:moveTo>
                    <a:cubicBezTo>
                      <a:pt x="232" y="124"/>
                      <a:pt x="230" y="123"/>
                      <a:pt x="228" y="121"/>
                    </a:cubicBezTo>
                    <a:cubicBezTo>
                      <a:pt x="227" y="120"/>
                      <a:pt x="227" y="120"/>
                      <a:pt x="227" y="120"/>
                    </a:cubicBezTo>
                    <a:cubicBezTo>
                      <a:pt x="231" y="116"/>
                      <a:pt x="231" y="116"/>
                      <a:pt x="231" y="116"/>
                    </a:cubicBezTo>
                    <a:cubicBezTo>
                      <a:pt x="232" y="116"/>
                      <a:pt x="232" y="116"/>
                      <a:pt x="232" y="117"/>
                    </a:cubicBezTo>
                    <a:cubicBezTo>
                      <a:pt x="234" y="118"/>
                      <a:pt x="234" y="118"/>
                      <a:pt x="235" y="118"/>
                    </a:cubicBezTo>
                    <a:lnTo>
                      <a:pt x="233" y="124"/>
                    </a:lnTo>
                    <a:close/>
                    <a:moveTo>
                      <a:pt x="277" y="123"/>
                    </a:moveTo>
                    <a:cubicBezTo>
                      <a:pt x="271" y="122"/>
                      <a:pt x="271" y="122"/>
                      <a:pt x="271" y="122"/>
                    </a:cubicBezTo>
                    <a:cubicBezTo>
                      <a:pt x="271" y="122"/>
                      <a:pt x="271" y="122"/>
                      <a:pt x="271" y="122"/>
                    </a:cubicBezTo>
                    <a:cubicBezTo>
                      <a:pt x="271" y="122"/>
                      <a:pt x="271" y="121"/>
                      <a:pt x="271" y="120"/>
                    </a:cubicBezTo>
                    <a:cubicBezTo>
                      <a:pt x="271" y="119"/>
                      <a:pt x="270" y="119"/>
                      <a:pt x="270" y="118"/>
                    </a:cubicBezTo>
                    <a:cubicBezTo>
                      <a:pt x="270" y="117"/>
                      <a:pt x="270" y="117"/>
                      <a:pt x="271" y="116"/>
                    </a:cubicBezTo>
                    <a:cubicBezTo>
                      <a:pt x="276" y="118"/>
                      <a:pt x="276" y="118"/>
                      <a:pt x="276" y="118"/>
                    </a:cubicBezTo>
                    <a:cubicBezTo>
                      <a:pt x="276" y="118"/>
                      <a:pt x="276" y="119"/>
                      <a:pt x="276" y="119"/>
                    </a:cubicBezTo>
                    <a:cubicBezTo>
                      <a:pt x="277" y="120"/>
                      <a:pt x="277" y="121"/>
                      <a:pt x="277" y="122"/>
                    </a:cubicBezTo>
                    <a:cubicBezTo>
                      <a:pt x="277" y="123"/>
                      <a:pt x="277" y="123"/>
                      <a:pt x="277" y="123"/>
                    </a:cubicBezTo>
                    <a:close/>
                    <a:moveTo>
                      <a:pt x="262" y="122"/>
                    </a:moveTo>
                    <a:cubicBezTo>
                      <a:pt x="261" y="122"/>
                      <a:pt x="261" y="122"/>
                      <a:pt x="261" y="122"/>
                    </a:cubicBezTo>
                    <a:cubicBezTo>
                      <a:pt x="259" y="121"/>
                      <a:pt x="258" y="121"/>
                      <a:pt x="257" y="120"/>
                    </a:cubicBezTo>
                    <a:cubicBezTo>
                      <a:pt x="259" y="115"/>
                      <a:pt x="259" y="115"/>
                      <a:pt x="259" y="115"/>
                    </a:cubicBezTo>
                    <a:cubicBezTo>
                      <a:pt x="260" y="115"/>
                      <a:pt x="261" y="116"/>
                      <a:pt x="263" y="116"/>
                    </a:cubicBezTo>
                    <a:cubicBezTo>
                      <a:pt x="265" y="117"/>
                      <a:pt x="265" y="117"/>
                      <a:pt x="265" y="117"/>
                    </a:cubicBezTo>
                    <a:lnTo>
                      <a:pt x="262" y="122"/>
                    </a:lnTo>
                    <a:close/>
                    <a:moveTo>
                      <a:pt x="476" y="122"/>
                    </a:moveTo>
                    <a:cubicBezTo>
                      <a:pt x="475" y="120"/>
                      <a:pt x="474" y="118"/>
                      <a:pt x="473" y="117"/>
                    </a:cubicBezTo>
                    <a:cubicBezTo>
                      <a:pt x="478" y="114"/>
                      <a:pt x="478" y="114"/>
                      <a:pt x="478" y="114"/>
                    </a:cubicBezTo>
                    <a:cubicBezTo>
                      <a:pt x="479" y="115"/>
                      <a:pt x="480" y="116"/>
                      <a:pt x="481" y="118"/>
                    </a:cubicBezTo>
                    <a:lnTo>
                      <a:pt x="476" y="122"/>
                    </a:lnTo>
                    <a:close/>
                    <a:moveTo>
                      <a:pt x="220" y="110"/>
                    </a:moveTo>
                    <a:cubicBezTo>
                      <a:pt x="220" y="109"/>
                      <a:pt x="220" y="109"/>
                      <a:pt x="219" y="108"/>
                    </a:cubicBezTo>
                    <a:cubicBezTo>
                      <a:pt x="218" y="108"/>
                      <a:pt x="218" y="107"/>
                      <a:pt x="217" y="107"/>
                    </a:cubicBezTo>
                    <a:cubicBezTo>
                      <a:pt x="221" y="103"/>
                      <a:pt x="221" y="103"/>
                      <a:pt x="221" y="103"/>
                    </a:cubicBezTo>
                    <a:cubicBezTo>
                      <a:pt x="221" y="103"/>
                      <a:pt x="222" y="103"/>
                      <a:pt x="222" y="104"/>
                    </a:cubicBezTo>
                    <a:cubicBezTo>
                      <a:pt x="223" y="105"/>
                      <a:pt x="225" y="106"/>
                      <a:pt x="226" y="107"/>
                    </a:cubicBezTo>
                    <a:lnTo>
                      <a:pt x="220" y="110"/>
                    </a:lnTo>
                    <a:close/>
                    <a:moveTo>
                      <a:pt x="193" y="109"/>
                    </a:moveTo>
                    <a:cubicBezTo>
                      <a:pt x="192" y="109"/>
                      <a:pt x="191" y="108"/>
                      <a:pt x="188" y="108"/>
                    </a:cubicBezTo>
                    <a:cubicBezTo>
                      <a:pt x="188" y="102"/>
                      <a:pt x="188" y="102"/>
                      <a:pt x="188" y="102"/>
                    </a:cubicBezTo>
                    <a:cubicBezTo>
                      <a:pt x="188" y="102"/>
                      <a:pt x="188" y="102"/>
                      <a:pt x="188" y="102"/>
                    </a:cubicBezTo>
                    <a:cubicBezTo>
                      <a:pt x="191" y="102"/>
                      <a:pt x="193" y="103"/>
                      <a:pt x="195" y="103"/>
                    </a:cubicBezTo>
                    <a:lnTo>
                      <a:pt x="193" y="109"/>
                    </a:lnTo>
                    <a:close/>
                    <a:moveTo>
                      <a:pt x="466" y="108"/>
                    </a:moveTo>
                    <a:cubicBezTo>
                      <a:pt x="466" y="107"/>
                      <a:pt x="466" y="107"/>
                      <a:pt x="466" y="107"/>
                    </a:cubicBezTo>
                    <a:cubicBezTo>
                      <a:pt x="465" y="106"/>
                      <a:pt x="464" y="105"/>
                      <a:pt x="462" y="103"/>
                    </a:cubicBezTo>
                    <a:cubicBezTo>
                      <a:pt x="467" y="99"/>
                      <a:pt x="467" y="99"/>
                      <a:pt x="467" y="99"/>
                    </a:cubicBezTo>
                    <a:cubicBezTo>
                      <a:pt x="468" y="101"/>
                      <a:pt x="469" y="102"/>
                      <a:pt x="470" y="103"/>
                    </a:cubicBezTo>
                    <a:cubicBezTo>
                      <a:pt x="471" y="104"/>
                      <a:pt x="471" y="104"/>
                      <a:pt x="471" y="104"/>
                    </a:cubicBezTo>
                    <a:lnTo>
                      <a:pt x="466" y="108"/>
                    </a:lnTo>
                    <a:close/>
                    <a:moveTo>
                      <a:pt x="275" y="107"/>
                    </a:moveTo>
                    <a:cubicBezTo>
                      <a:pt x="275" y="106"/>
                      <a:pt x="275" y="105"/>
                      <a:pt x="275" y="104"/>
                    </a:cubicBezTo>
                    <a:cubicBezTo>
                      <a:pt x="274" y="103"/>
                      <a:pt x="274" y="102"/>
                      <a:pt x="274" y="101"/>
                    </a:cubicBezTo>
                    <a:cubicBezTo>
                      <a:pt x="280" y="101"/>
                      <a:pt x="280" y="101"/>
                      <a:pt x="280" y="101"/>
                    </a:cubicBezTo>
                    <a:cubicBezTo>
                      <a:pt x="280" y="101"/>
                      <a:pt x="280" y="101"/>
                      <a:pt x="280" y="102"/>
                    </a:cubicBezTo>
                    <a:cubicBezTo>
                      <a:pt x="281" y="104"/>
                      <a:pt x="281" y="105"/>
                      <a:pt x="281" y="106"/>
                    </a:cubicBezTo>
                    <a:lnTo>
                      <a:pt x="275" y="107"/>
                    </a:lnTo>
                    <a:close/>
                    <a:moveTo>
                      <a:pt x="207" y="107"/>
                    </a:moveTo>
                    <a:cubicBezTo>
                      <a:pt x="203" y="102"/>
                      <a:pt x="203" y="102"/>
                      <a:pt x="203" y="102"/>
                    </a:cubicBezTo>
                    <a:cubicBezTo>
                      <a:pt x="203" y="102"/>
                      <a:pt x="204" y="101"/>
                      <a:pt x="205" y="101"/>
                    </a:cubicBezTo>
                    <a:cubicBezTo>
                      <a:pt x="205" y="100"/>
                      <a:pt x="205" y="100"/>
                      <a:pt x="205" y="100"/>
                    </a:cubicBezTo>
                    <a:cubicBezTo>
                      <a:pt x="206" y="100"/>
                      <a:pt x="207" y="99"/>
                      <a:pt x="208" y="99"/>
                    </a:cubicBezTo>
                    <a:cubicBezTo>
                      <a:pt x="211" y="104"/>
                      <a:pt x="211" y="104"/>
                      <a:pt x="211" y="104"/>
                    </a:cubicBezTo>
                    <a:cubicBezTo>
                      <a:pt x="210" y="104"/>
                      <a:pt x="210" y="104"/>
                      <a:pt x="209" y="105"/>
                    </a:cubicBezTo>
                    <a:cubicBezTo>
                      <a:pt x="209" y="105"/>
                      <a:pt x="209" y="105"/>
                      <a:pt x="209" y="105"/>
                    </a:cubicBezTo>
                    <a:cubicBezTo>
                      <a:pt x="208" y="106"/>
                      <a:pt x="207" y="106"/>
                      <a:pt x="207" y="107"/>
                    </a:cubicBezTo>
                    <a:close/>
                    <a:moveTo>
                      <a:pt x="176" y="102"/>
                    </a:moveTo>
                    <a:cubicBezTo>
                      <a:pt x="176" y="101"/>
                      <a:pt x="176" y="100"/>
                      <a:pt x="175" y="98"/>
                    </a:cubicBezTo>
                    <a:cubicBezTo>
                      <a:pt x="175" y="98"/>
                      <a:pt x="175" y="98"/>
                      <a:pt x="175" y="98"/>
                    </a:cubicBezTo>
                    <a:cubicBezTo>
                      <a:pt x="175" y="98"/>
                      <a:pt x="175" y="97"/>
                      <a:pt x="175" y="97"/>
                    </a:cubicBezTo>
                    <a:cubicBezTo>
                      <a:pt x="179" y="93"/>
                      <a:pt x="179" y="93"/>
                      <a:pt x="179" y="93"/>
                    </a:cubicBezTo>
                    <a:cubicBezTo>
                      <a:pt x="180" y="94"/>
                      <a:pt x="181" y="96"/>
                      <a:pt x="181" y="97"/>
                    </a:cubicBezTo>
                    <a:cubicBezTo>
                      <a:pt x="181" y="97"/>
                      <a:pt x="181" y="97"/>
                      <a:pt x="181" y="97"/>
                    </a:cubicBezTo>
                    <a:cubicBezTo>
                      <a:pt x="181" y="98"/>
                      <a:pt x="181" y="99"/>
                      <a:pt x="182" y="100"/>
                    </a:cubicBezTo>
                    <a:lnTo>
                      <a:pt x="176" y="102"/>
                    </a:lnTo>
                    <a:close/>
                    <a:moveTo>
                      <a:pt x="297" y="99"/>
                    </a:moveTo>
                    <a:cubicBezTo>
                      <a:pt x="294" y="99"/>
                      <a:pt x="292" y="98"/>
                      <a:pt x="291" y="96"/>
                    </a:cubicBezTo>
                    <a:cubicBezTo>
                      <a:pt x="290" y="95"/>
                      <a:pt x="290" y="95"/>
                      <a:pt x="290" y="95"/>
                    </a:cubicBezTo>
                    <a:cubicBezTo>
                      <a:pt x="295" y="92"/>
                      <a:pt x="295" y="92"/>
                      <a:pt x="295" y="92"/>
                    </a:cubicBezTo>
                    <a:cubicBezTo>
                      <a:pt x="295" y="93"/>
                      <a:pt x="295" y="93"/>
                      <a:pt x="295" y="93"/>
                    </a:cubicBezTo>
                    <a:cubicBezTo>
                      <a:pt x="296" y="93"/>
                      <a:pt x="297" y="93"/>
                      <a:pt x="297" y="93"/>
                    </a:cubicBezTo>
                    <a:lnTo>
                      <a:pt x="297" y="99"/>
                    </a:lnTo>
                    <a:close/>
                    <a:moveTo>
                      <a:pt x="282" y="98"/>
                    </a:moveTo>
                    <a:cubicBezTo>
                      <a:pt x="282" y="98"/>
                      <a:pt x="282" y="98"/>
                      <a:pt x="282" y="98"/>
                    </a:cubicBezTo>
                    <a:cubicBezTo>
                      <a:pt x="280" y="96"/>
                      <a:pt x="280" y="94"/>
                      <a:pt x="280" y="93"/>
                    </a:cubicBezTo>
                    <a:cubicBezTo>
                      <a:pt x="280" y="92"/>
                      <a:pt x="280" y="90"/>
                      <a:pt x="281" y="89"/>
                    </a:cubicBezTo>
                    <a:cubicBezTo>
                      <a:pt x="286" y="93"/>
                      <a:pt x="286" y="93"/>
                      <a:pt x="286" y="93"/>
                    </a:cubicBezTo>
                    <a:cubicBezTo>
                      <a:pt x="286" y="93"/>
                      <a:pt x="286" y="93"/>
                      <a:pt x="286" y="94"/>
                    </a:cubicBezTo>
                    <a:cubicBezTo>
                      <a:pt x="287" y="95"/>
                      <a:pt x="287" y="95"/>
                      <a:pt x="287" y="95"/>
                    </a:cubicBezTo>
                    <a:lnTo>
                      <a:pt x="282" y="98"/>
                    </a:lnTo>
                    <a:close/>
                    <a:moveTo>
                      <a:pt x="148" y="95"/>
                    </a:moveTo>
                    <a:cubicBezTo>
                      <a:pt x="146" y="94"/>
                      <a:pt x="146" y="94"/>
                      <a:pt x="146" y="94"/>
                    </a:cubicBezTo>
                    <a:cubicBezTo>
                      <a:pt x="145" y="94"/>
                      <a:pt x="144" y="94"/>
                      <a:pt x="143" y="94"/>
                    </a:cubicBezTo>
                    <a:cubicBezTo>
                      <a:pt x="143" y="88"/>
                      <a:pt x="143" y="88"/>
                      <a:pt x="143" y="88"/>
                    </a:cubicBezTo>
                    <a:cubicBezTo>
                      <a:pt x="145" y="88"/>
                      <a:pt x="147" y="88"/>
                      <a:pt x="148" y="88"/>
                    </a:cubicBezTo>
                    <a:cubicBezTo>
                      <a:pt x="150" y="89"/>
                      <a:pt x="150" y="89"/>
                      <a:pt x="150" y="89"/>
                    </a:cubicBezTo>
                    <a:lnTo>
                      <a:pt x="148" y="95"/>
                    </a:lnTo>
                    <a:close/>
                    <a:moveTo>
                      <a:pt x="165" y="94"/>
                    </a:moveTo>
                    <a:cubicBezTo>
                      <a:pt x="163" y="94"/>
                      <a:pt x="162" y="93"/>
                      <a:pt x="161" y="93"/>
                    </a:cubicBezTo>
                    <a:cubicBezTo>
                      <a:pt x="160" y="87"/>
                      <a:pt x="160" y="87"/>
                      <a:pt x="160" y="87"/>
                    </a:cubicBezTo>
                    <a:cubicBezTo>
                      <a:pt x="161" y="87"/>
                      <a:pt x="161" y="87"/>
                      <a:pt x="161" y="87"/>
                    </a:cubicBezTo>
                    <a:cubicBezTo>
                      <a:pt x="163" y="87"/>
                      <a:pt x="165" y="88"/>
                      <a:pt x="167" y="89"/>
                    </a:cubicBezTo>
                    <a:lnTo>
                      <a:pt x="165" y="94"/>
                    </a:lnTo>
                    <a:close/>
                    <a:moveTo>
                      <a:pt x="455" y="94"/>
                    </a:moveTo>
                    <a:cubicBezTo>
                      <a:pt x="454" y="92"/>
                      <a:pt x="453" y="91"/>
                      <a:pt x="452" y="90"/>
                    </a:cubicBezTo>
                    <a:cubicBezTo>
                      <a:pt x="455" y="86"/>
                      <a:pt x="455" y="86"/>
                      <a:pt x="455" y="86"/>
                    </a:cubicBezTo>
                    <a:cubicBezTo>
                      <a:pt x="457" y="87"/>
                      <a:pt x="458" y="88"/>
                      <a:pt x="460" y="90"/>
                    </a:cubicBezTo>
                    <a:lnTo>
                      <a:pt x="455" y="94"/>
                    </a:lnTo>
                    <a:close/>
                    <a:moveTo>
                      <a:pt x="309" y="92"/>
                    </a:moveTo>
                    <a:cubicBezTo>
                      <a:pt x="304" y="90"/>
                      <a:pt x="304" y="90"/>
                      <a:pt x="304" y="90"/>
                    </a:cubicBezTo>
                    <a:cubicBezTo>
                      <a:pt x="304" y="89"/>
                      <a:pt x="304" y="88"/>
                      <a:pt x="304" y="87"/>
                    </a:cubicBezTo>
                    <a:cubicBezTo>
                      <a:pt x="304" y="87"/>
                      <a:pt x="305" y="88"/>
                      <a:pt x="305" y="88"/>
                    </a:cubicBezTo>
                    <a:cubicBezTo>
                      <a:pt x="308" y="83"/>
                      <a:pt x="308" y="83"/>
                      <a:pt x="308" y="83"/>
                    </a:cubicBezTo>
                    <a:cubicBezTo>
                      <a:pt x="309" y="84"/>
                      <a:pt x="310" y="85"/>
                      <a:pt x="310" y="87"/>
                    </a:cubicBezTo>
                    <a:cubicBezTo>
                      <a:pt x="310" y="89"/>
                      <a:pt x="310" y="91"/>
                      <a:pt x="309" y="92"/>
                    </a:cubicBezTo>
                    <a:close/>
                    <a:moveTo>
                      <a:pt x="130" y="91"/>
                    </a:moveTo>
                    <a:cubicBezTo>
                      <a:pt x="129" y="90"/>
                      <a:pt x="129" y="89"/>
                      <a:pt x="129" y="88"/>
                    </a:cubicBezTo>
                    <a:cubicBezTo>
                      <a:pt x="128" y="87"/>
                      <a:pt x="128" y="86"/>
                      <a:pt x="128" y="85"/>
                    </a:cubicBezTo>
                    <a:cubicBezTo>
                      <a:pt x="133" y="83"/>
                      <a:pt x="133" y="83"/>
                      <a:pt x="133" y="83"/>
                    </a:cubicBezTo>
                    <a:cubicBezTo>
                      <a:pt x="134" y="85"/>
                      <a:pt x="134" y="86"/>
                      <a:pt x="134" y="87"/>
                    </a:cubicBezTo>
                    <a:cubicBezTo>
                      <a:pt x="134" y="88"/>
                      <a:pt x="134" y="88"/>
                      <a:pt x="135" y="88"/>
                    </a:cubicBezTo>
                    <a:lnTo>
                      <a:pt x="130" y="91"/>
                    </a:lnTo>
                    <a:close/>
                    <a:moveTo>
                      <a:pt x="375" y="84"/>
                    </a:moveTo>
                    <a:cubicBezTo>
                      <a:pt x="374" y="83"/>
                      <a:pt x="374" y="82"/>
                      <a:pt x="374" y="81"/>
                    </a:cubicBezTo>
                    <a:cubicBezTo>
                      <a:pt x="374" y="81"/>
                      <a:pt x="374" y="81"/>
                      <a:pt x="372" y="80"/>
                    </a:cubicBezTo>
                    <a:cubicBezTo>
                      <a:pt x="376" y="75"/>
                      <a:pt x="376" y="75"/>
                      <a:pt x="376" y="75"/>
                    </a:cubicBezTo>
                    <a:cubicBezTo>
                      <a:pt x="377" y="76"/>
                      <a:pt x="379" y="77"/>
                      <a:pt x="380" y="80"/>
                    </a:cubicBezTo>
                    <a:lnTo>
                      <a:pt x="375" y="84"/>
                    </a:lnTo>
                    <a:close/>
                    <a:moveTo>
                      <a:pt x="388" y="82"/>
                    </a:moveTo>
                    <a:cubicBezTo>
                      <a:pt x="385" y="77"/>
                      <a:pt x="385" y="77"/>
                      <a:pt x="385" y="77"/>
                    </a:cubicBezTo>
                    <a:cubicBezTo>
                      <a:pt x="386" y="76"/>
                      <a:pt x="386" y="76"/>
                      <a:pt x="386" y="76"/>
                    </a:cubicBezTo>
                    <a:cubicBezTo>
                      <a:pt x="388" y="76"/>
                      <a:pt x="388" y="75"/>
                      <a:pt x="389" y="74"/>
                    </a:cubicBezTo>
                    <a:cubicBezTo>
                      <a:pt x="394" y="78"/>
                      <a:pt x="394" y="78"/>
                      <a:pt x="394" y="78"/>
                    </a:cubicBezTo>
                    <a:cubicBezTo>
                      <a:pt x="392" y="80"/>
                      <a:pt x="391" y="81"/>
                      <a:pt x="389" y="82"/>
                    </a:cubicBezTo>
                    <a:lnTo>
                      <a:pt x="388" y="82"/>
                    </a:lnTo>
                    <a:close/>
                    <a:moveTo>
                      <a:pt x="451" y="82"/>
                    </a:moveTo>
                    <a:cubicBezTo>
                      <a:pt x="448" y="77"/>
                      <a:pt x="448" y="77"/>
                      <a:pt x="448" y="77"/>
                    </a:cubicBezTo>
                    <a:cubicBezTo>
                      <a:pt x="448" y="78"/>
                      <a:pt x="447" y="78"/>
                      <a:pt x="447" y="79"/>
                    </a:cubicBezTo>
                    <a:cubicBezTo>
                      <a:pt x="447" y="79"/>
                      <a:pt x="447" y="79"/>
                      <a:pt x="447" y="79"/>
                    </a:cubicBezTo>
                    <a:cubicBezTo>
                      <a:pt x="447" y="79"/>
                      <a:pt x="447" y="78"/>
                      <a:pt x="446" y="77"/>
                    </a:cubicBezTo>
                    <a:cubicBezTo>
                      <a:pt x="450" y="73"/>
                      <a:pt x="450" y="73"/>
                      <a:pt x="450" y="73"/>
                    </a:cubicBezTo>
                    <a:cubicBezTo>
                      <a:pt x="451" y="74"/>
                      <a:pt x="453" y="76"/>
                      <a:pt x="453" y="79"/>
                    </a:cubicBezTo>
                    <a:cubicBezTo>
                      <a:pt x="453" y="80"/>
                      <a:pt x="453" y="81"/>
                      <a:pt x="451" y="82"/>
                    </a:cubicBezTo>
                    <a:close/>
                    <a:moveTo>
                      <a:pt x="299" y="78"/>
                    </a:moveTo>
                    <a:cubicBezTo>
                      <a:pt x="299" y="76"/>
                      <a:pt x="299" y="74"/>
                      <a:pt x="299" y="72"/>
                    </a:cubicBezTo>
                    <a:cubicBezTo>
                      <a:pt x="299" y="72"/>
                      <a:pt x="299" y="72"/>
                      <a:pt x="299" y="72"/>
                    </a:cubicBezTo>
                    <a:cubicBezTo>
                      <a:pt x="305" y="72"/>
                      <a:pt x="305" y="72"/>
                      <a:pt x="305" y="72"/>
                    </a:cubicBezTo>
                    <a:cubicBezTo>
                      <a:pt x="305" y="72"/>
                      <a:pt x="305" y="72"/>
                      <a:pt x="305" y="72"/>
                    </a:cubicBezTo>
                    <a:cubicBezTo>
                      <a:pt x="305" y="74"/>
                      <a:pt x="305" y="76"/>
                      <a:pt x="305" y="78"/>
                    </a:cubicBezTo>
                    <a:lnTo>
                      <a:pt x="299" y="78"/>
                    </a:lnTo>
                    <a:close/>
                    <a:moveTo>
                      <a:pt x="410" y="75"/>
                    </a:moveTo>
                    <a:cubicBezTo>
                      <a:pt x="409" y="74"/>
                      <a:pt x="404" y="74"/>
                      <a:pt x="404" y="69"/>
                    </a:cubicBezTo>
                    <a:cubicBezTo>
                      <a:pt x="409" y="68"/>
                      <a:pt x="409" y="68"/>
                      <a:pt x="409" y="68"/>
                    </a:cubicBezTo>
                    <a:cubicBezTo>
                      <a:pt x="409" y="68"/>
                      <a:pt x="409" y="69"/>
                      <a:pt x="411" y="69"/>
                    </a:cubicBezTo>
                    <a:lnTo>
                      <a:pt x="410" y="75"/>
                    </a:lnTo>
                    <a:close/>
                    <a:moveTo>
                      <a:pt x="125" y="73"/>
                    </a:moveTo>
                    <a:cubicBezTo>
                      <a:pt x="125" y="71"/>
                      <a:pt x="125" y="69"/>
                      <a:pt x="124" y="67"/>
                    </a:cubicBezTo>
                    <a:cubicBezTo>
                      <a:pt x="130" y="67"/>
                      <a:pt x="130" y="67"/>
                      <a:pt x="130" y="67"/>
                    </a:cubicBezTo>
                    <a:cubicBezTo>
                      <a:pt x="130" y="69"/>
                      <a:pt x="131" y="71"/>
                      <a:pt x="131" y="72"/>
                    </a:cubicBezTo>
                    <a:lnTo>
                      <a:pt x="125" y="73"/>
                    </a:lnTo>
                    <a:close/>
                    <a:moveTo>
                      <a:pt x="363" y="73"/>
                    </a:moveTo>
                    <a:cubicBezTo>
                      <a:pt x="362" y="72"/>
                      <a:pt x="362" y="72"/>
                      <a:pt x="361" y="71"/>
                    </a:cubicBezTo>
                    <a:cubicBezTo>
                      <a:pt x="360" y="71"/>
                      <a:pt x="359" y="71"/>
                      <a:pt x="359" y="70"/>
                    </a:cubicBezTo>
                    <a:cubicBezTo>
                      <a:pt x="359" y="68"/>
                      <a:pt x="359" y="68"/>
                      <a:pt x="359" y="68"/>
                    </a:cubicBezTo>
                    <a:cubicBezTo>
                      <a:pt x="361" y="65"/>
                      <a:pt x="361" y="65"/>
                      <a:pt x="361" y="65"/>
                    </a:cubicBezTo>
                    <a:cubicBezTo>
                      <a:pt x="359" y="68"/>
                      <a:pt x="359" y="68"/>
                      <a:pt x="359" y="68"/>
                    </a:cubicBezTo>
                    <a:cubicBezTo>
                      <a:pt x="361" y="65"/>
                      <a:pt x="361" y="65"/>
                      <a:pt x="361" y="65"/>
                    </a:cubicBezTo>
                    <a:cubicBezTo>
                      <a:pt x="362" y="65"/>
                      <a:pt x="363" y="66"/>
                      <a:pt x="364" y="66"/>
                    </a:cubicBezTo>
                    <a:cubicBezTo>
                      <a:pt x="365" y="67"/>
                      <a:pt x="365" y="67"/>
                      <a:pt x="366" y="68"/>
                    </a:cubicBezTo>
                    <a:lnTo>
                      <a:pt x="363" y="73"/>
                    </a:lnTo>
                    <a:close/>
                    <a:moveTo>
                      <a:pt x="436" y="71"/>
                    </a:moveTo>
                    <a:cubicBezTo>
                      <a:pt x="435" y="70"/>
                      <a:pt x="434" y="69"/>
                      <a:pt x="432" y="67"/>
                    </a:cubicBezTo>
                    <a:cubicBezTo>
                      <a:pt x="432" y="67"/>
                      <a:pt x="432" y="67"/>
                      <a:pt x="432" y="67"/>
                    </a:cubicBezTo>
                    <a:cubicBezTo>
                      <a:pt x="436" y="63"/>
                      <a:pt x="436" y="63"/>
                      <a:pt x="436" y="63"/>
                    </a:cubicBezTo>
                    <a:cubicBezTo>
                      <a:pt x="436" y="63"/>
                      <a:pt x="436" y="63"/>
                      <a:pt x="436" y="63"/>
                    </a:cubicBezTo>
                    <a:cubicBezTo>
                      <a:pt x="438" y="65"/>
                      <a:pt x="439" y="66"/>
                      <a:pt x="440" y="66"/>
                    </a:cubicBezTo>
                    <a:lnTo>
                      <a:pt x="436" y="71"/>
                    </a:lnTo>
                    <a:close/>
                    <a:moveTo>
                      <a:pt x="423" y="70"/>
                    </a:moveTo>
                    <a:cubicBezTo>
                      <a:pt x="419" y="66"/>
                      <a:pt x="419" y="66"/>
                      <a:pt x="419" y="66"/>
                    </a:cubicBezTo>
                    <a:cubicBezTo>
                      <a:pt x="421" y="64"/>
                      <a:pt x="422" y="63"/>
                      <a:pt x="423" y="62"/>
                    </a:cubicBezTo>
                    <a:cubicBezTo>
                      <a:pt x="427" y="66"/>
                      <a:pt x="427" y="66"/>
                      <a:pt x="427" y="66"/>
                    </a:cubicBezTo>
                    <a:cubicBezTo>
                      <a:pt x="426" y="67"/>
                      <a:pt x="425" y="68"/>
                      <a:pt x="423" y="70"/>
                    </a:cubicBezTo>
                    <a:close/>
                    <a:moveTo>
                      <a:pt x="399" y="66"/>
                    </a:moveTo>
                    <a:cubicBezTo>
                      <a:pt x="393" y="65"/>
                      <a:pt x="393" y="65"/>
                      <a:pt x="393" y="65"/>
                    </a:cubicBezTo>
                    <a:cubicBezTo>
                      <a:pt x="393" y="64"/>
                      <a:pt x="393" y="63"/>
                      <a:pt x="393" y="62"/>
                    </a:cubicBezTo>
                    <a:cubicBezTo>
                      <a:pt x="393" y="60"/>
                      <a:pt x="395" y="58"/>
                      <a:pt x="399" y="59"/>
                    </a:cubicBezTo>
                    <a:cubicBezTo>
                      <a:pt x="398" y="64"/>
                      <a:pt x="398" y="64"/>
                      <a:pt x="398" y="64"/>
                    </a:cubicBezTo>
                    <a:cubicBezTo>
                      <a:pt x="398" y="64"/>
                      <a:pt x="399" y="63"/>
                      <a:pt x="399" y="63"/>
                    </a:cubicBezTo>
                    <a:cubicBezTo>
                      <a:pt x="399" y="63"/>
                      <a:pt x="399" y="64"/>
                      <a:pt x="399" y="66"/>
                    </a:cubicBezTo>
                    <a:close/>
                    <a:moveTo>
                      <a:pt x="349" y="62"/>
                    </a:moveTo>
                    <a:cubicBezTo>
                      <a:pt x="348" y="60"/>
                      <a:pt x="347" y="59"/>
                      <a:pt x="345" y="57"/>
                    </a:cubicBezTo>
                    <a:cubicBezTo>
                      <a:pt x="350" y="53"/>
                      <a:pt x="350" y="53"/>
                      <a:pt x="350" y="53"/>
                    </a:cubicBezTo>
                    <a:cubicBezTo>
                      <a:pt x="351" y="55"/>
                      <a:pt x="352" y="57"/>
                      <a:pt x="353" y="58"/>
                    </a:cubicBezTo>
                    <a:lnTo>
                      <a:pt x="349" y="62"/>
                    </a:lnTo>
                    <a:close/>
                    <a:moveTo>
                      <a:pt x="308" y="61"/>
                    </a:moveTo>
                    <a:cubicBezTo>
                      <a:pt x="302" y="61"/>
                      <a:pt x="302" y="61"/>
                      <a:pt x="302" y="61"/>
                    </a:cubicBezTo>
                    <a:cubicBezTo>
                      <a:pt x="302" y="60"/>
                      <a:pt x="302" y="59"/>
                      <a:pt x="302" y="58"/>
                    </a:cubicBezTo>
                    <a:cubicBezTo>
                      <a:pt x="302" y="57"/>
                      <a:pt x="302" y="56"/>
                      <a:pt x="302" y="55"/>
                    </a:cubicBezTo>
                    <a:cubicBezTo>
                      <a:pt x="308" y="56"/>
                      <a:pt x="308" y="56"/>
                      <a:pt x="308" y="56"/>
                    </a:cubicBezTo>
                    <a:cubicBezTo>
                      <a:pt x="308" y="56"/>
                      <a:pt x="308" y="57"/>
                      <a:pt x="308" y="58"/>
                    </a:cubicBezTo>
                    <a:cubicBezTo>
                      <a:pt x="308" y="59"/>
                      <a:pt x="308" y="60"/>
                      <a:pt x="308" y="61"/>
                    </a:cubicBezTo>
                    <a:close/>
                    <a:moveTo>
                      <a:pt x="126" y="58"/>
                    </a:moveTo>
                    <a:cubicBezTo>
                      <a:pt x="126" y="58"/>
                      <a:pt x="126" y="58"/>
                      <a:pt x="126" y="58"/>
                    </a:cubicBezTo>
                    <a:cubicBezTo>
                      <a:pt x="125" y="58"/>
                      <a:pt x="125" y="58"/>
                      <a:pt x="124" y="58"/>
                    </a:cubicBezTo>
                    <a:cubicBezTo>
                      <a:pt x="123" y="58"/>
                      <a:pt x="122" y="58"/>
                      <a:pt x="121" y="58"/>
                    </a:cubicBezTo>
                    <a:cubicBezTo>
                      <a:pt x="121" y="52"/>
                      <a:pt x="121" y="52"/>
                      <a:pt x="121" y="52"/>
                    </a:cubicBezTo>
                    <a:cubicBezTo>
                      <a:pt x="122" y="52"/>
                      <a:pt x="123" y="52"/>
                      <a:pt x="124" y="52"/>
                    </a:cubicBezTo>
                    <a:cubicBezTo>
                      <a:pt x="125" y="52"/>
                      <a:pt x="126" y="52"/>
                      <a:pt x="126" y="52"/>
                    </a:cubicBezTo>
                    <a:cubicBezTo>
                      <a:pt x="127" y="52"/>
                      <a:pt x="127" y="52"/>
                      <a:pt x="127" y="52"/>
                    </a:cubicBezTo>
                    <a:cubicBezTo>
                      <a:pt x="128" y="53"/>
                      <a:pt x="128" y="53"/>
                      <a:pt x="128" y="53"/>
                    </a:cubicBezTo>
                    <a:cubicBezTo>
                      <a:pt x="124" y="58"/>
                      <a:pt x="124" y="58"/>
                      <a:pt x="124" y="58"/>
                    </a:cubicBezTo>
                    <a:cubicBezTo>
                      <a:pt x="126" y="55"/>
                      <a:pt x="126" y="55"/>
                      <a:pt x="126" y="55"/>
                    </a:cubicBezTo>
                    <a:lnTo>
                      <a:pt x="126" y="58"/>
                    </a:lnTo>
                    <a:close/>
                    <a:moveTo>
                      <a:pt x="91" y="57"/>
                    </a:moveTo>
                    <a:cubicBezTo>
                      <a:pt x="89" y="57"/>
                      <a:pt x="86" y="56"/>
                      <a:pt x="84" y="54"/>
                    </a:cubicBezTo>
                    <a:cubicBezTo>
                      <a:pt x="88" y="50"/>
                      <a:pt x="88" y="50"/>
                      <a:pt x="88" y="50"/>
                    </a:cubicBezTo>
                    <a:cubicBezTo>
                      <a:pt x="89" y="50"/>
                      <a:pt x="90" y="51"/>
                      <a:pt x="91" y="51"/>
                    </a:cubicBezTo>
                    <a:lnTo>
                      <a:pt x="91" y="57"/>
                    </a:lnTo>
                    <a:close/>
                    <a:moveTo>
                      <a:pt x="109" y="57"/>
                    </a:moveTo>
                    <a:cubicBezTo>
                      <a:pt x="107" y="57"/>
                      <a:pt x="107" y="57"/>
                      <a:pt x="107" y="57"/>
                    </a:cubicBezTo>
                    <a:cubicBezTo>
                      <a:pt x="106" y="57"/>
                      <a:pt x="105" y="57"/>
                      <a:pt x="104" y="57"/>
                    </a:cubicBezTo>
                    <a:cubicBezTo>
                      <a:pt x="103" y="57"/>
                      <a:pt x="103" y="57"/>
                      <a:pt x="103" y="57"/>
                    </a:cubicBezTo>
                    <a:cubicBezTo>
                      <a:pt x="103" y="51"/>
                      <a:pt x="103" y="51"/>
                      <a:pt x="103" y="51"/>
                    </a:cubicBezTo>
                    <a:cubicBezTo>
                      <a:pt x="104" y="51"/>
                      <a:pt x="104" y="51"/>
                      <a:pt x="104" y="51"/>
                    </a:cubicBezTo>
                    <a:cubicBezTo>
                      <a:pt x="105" y="51"/>
                      <a:pt x="107" y="51"/>
                      <a:pt x="108" y="51"/>
                    </a:cubicBezTo>
                    <a:cubicBezTo>
                      <a:pt x="109" y="51"/>
                      <a:pt x="109" y="51"/>
                      <a:pt x="109" y="51"/>
                    </a:cubicBezTo>
                    <a:lnTo>
                      <a:pt x="109" y="57"/>
                    </a:lnTo>
                    <a:close/>
                    <a:moveTo>
                      <a:pt x="337" y="50"/>
                    </a:moveTo>
                    <a:cubicBezTo>
                      <a:pt x="335" y="48"/>
                      <a:pt x="334" y="47"/>
                      <a:pt x="333" y="46"/>
                    </a:cubicBezTo>
                    <a:cubicBezTo>
                      <a:pt x="336" y="42"/>
                      <a:pt x="336" y="42"/>
                      <a:pt x="336" y="42"/>
                    </a:cubicBezTo>
                    <a:cubicBezTo>
                      <a:pt x="337" y="42"/>
                      <a:pt x="339" y="44"/>
                      <a:pt x="341" y="45"/>
                    </a:cubicBezTo>
                    <a:lnTo>
                      <a:pt x="337" y="50"/>
                    </a:lnTo>
                    <a:close/>
                    <a:moveTo>
                      <a:pt x="91" y="47"/>
                    </a:moveTo>
                    <a:cubicBezTo>
                      <a:pt x="89" y="47"/>
                      <a:pt x="88" y="47"/>
                      <a:pt x="87" y="47"/>
                    </a:cubicBezTo>
                    <a:cubicBezTo>
                      <a:pt x="87" y="47"/>
                      <a:pt x="86" y="47"/>
                      <a:pt x="86" y="47"/>
                    </a:cubicBezTo>
                    <a:cubicBezTo>
                      <a:pt x="87" y="41"/>
                      <a:pt x="87" y="41"/>
                      <a:pt x="87" y="41"/>
                    </a:cubicBezTo>
                    <a:cubicBezTo>
                      <a:pt x="87" y="41"/>
                      <a:pt x="88" y="41"/>
                      <a:pt x="88" y="41"/>
                    </a:cubicBezTo>
                    <a:cubicBezTo>
                      <a:pt x="89" y="41"/>
                      <a:pt x="90" y="41"/>
                      <a:pt x="91" y="41"/>
                    </a:cubicBezTo>
                    <a:cubicBezTo>
                      <a:pt x="91" y="41"/>
                      <a:pt x="91" y="41"/>
                      <a:pt x="91" y="41"/>
                    </a:cubicBezTo>
                    <a:cubicBezTo>
                      <a:pt x="93" y="47"/>
                      <a:pt x="93" y="47"/>
                      <a:pt x="93" y="47"/>
                    </a:cubicBezTo>
                    <a:cubicBezTo>
                      <a:pt x="92" y="47"/>
                      <a:pt x="92" y="47"/>
                      <a:pt x="91" y="47"/>
                    </a:cubicBezTo>
                    <a:cubicBezTo>
                      <a:pt x="91" y="47"/>
                      <a:pt x="91" y="47"/>
                      <a:pt x="91" y="47"/>
                    </a:cubicBezTo>
                    <a:close/>
                    <a:moveTo>
                      <a:pt x="305" y="45"/>
                    </a:moveTo>
                    <a:cubicBezTo>
                      <a:pt x="305" y="44"/>
                      <a:pt x="305" y="44"/>
                      <a:pt x="305" y="44"/>
                    </a:cubicBezTo>
                    <a:cubicBezTo>
                      <a:pt x="304" y="42"/>
                      <a:pt x="304" y="40"/>
                      <a:pt x="304" y="39"/>
                    </a:cubicBezTo>
                    <a:cubicBezTo>
                      <a:pt x="307" y="38"/>
                      <a:pt x="307" y="38"/>
                      <a:pt x="307" y="38"/>
                    </a:cubicBezTo>
                    <a:cubicBezTo>
                      <a:pt x="310" y="39"/>
                      <a:pt x="310" y="39"/>
                      <a:pt x="310" y="39"/>
                    </a:cubicBezTo>
                    <a:cubicBezTo>
                      <a:pt x="310" y="39"/>
                      <a:pt x="310" y="41"/>
                      <a:pt x="310" y="43"/>
                    </a:cubicBezTo>
                    <a:cubicBezTo>
                      <a:pt x="311" y="44"/>
                      <a:pt x="311" y="44"/>
                      <a:pt x="311" y="44"/>
                    </a:cubicBezTo>
                    <a:lnTo>
                      <a:pt x="305" y="45"/>
                    </a:lnTo>
                    <a:close/>
                    <a:moveTo>
                      <a:pt x="323" y="42"/>
                    </a:moveTo>
                    <a:cubicBezTo>
                      <a:pt x="321" y="42"/>
                      <a:pt x="319" y="41"/>
                      <a:pt x="317" y="41"/>
                    </a:cubicBezTo>
                    <a:cubicBezTo>
                      <a:pt x="318" y="35"/>
                      <a:pt x="318" y="35"/>
                      <a:pt x="318" y="35"/>
                    </a:cubicBezTo>
                    <a:cubicBezTo>
                      <a:pt x="320" y="35"/>
                      <a:pt x="322" y="36"/>
                      <a:pt x="324" y="36"/>
                    </a:cubicBezTo>
                    <a:cubicBezTo>
                      <a:pt x="323" y="39"/>
                      <a:pt x="323" y="39"/>
                      <a:pt x="323" y="39"/>
                    </a:cubicBezTo>
                    <a:lnTo>
                      <a:pt x="323" y="42"/>
                    </a:lnTo>
                    <a:close/>
                    <a:moveTo>
                      <a:pt x="85" y="37"/>
                    </a:moveTo>
                    <a:cubicBezTo>
                      <a:pt x="84" y="37"/>
                      <a:pt x="84" y="36"/>
                      <a:pt x="84" y="36"/>
                    </a:cubicBezTo>
                    <a:cubicBezTo>
                      <a:pt x="84" y="36"/>
                      <a:pt x="83" y="36"/>
                      <a:pt x="83" y="36"/>
                    </a:cubicBezTo>
                    <a:cubicBezTo>
                      <a:pt x="83" y="36"/>
                      <a:pt x="82" y="36"/>
                      <a:pt x="82" y="36"/>
                    </a:cubicBezTo>
                    <a:cubicBezTo>
                      <a:pt x="82" y="30"/>
                      <a:pt x="82" y="30"/>
                      <a:pt x="82" y="30"/>
                    </a:cubicBezTo>
                    <a:cubicBezTo>
                      <a:pt x="83" y="31"/>
                      <a:pt x="83" y="31"/>
                      <a:pt x="83" y="31"/>
                    </a:cubicBezTo>
                    <a:cubicBezTo>
                      <a:pt x="85" y="31"/>
                      <a:pt x="87" y="31"/>
                      <a:pt x="89" y="34"/>
                    </a:cubicBezTo>
                    <a:lnTo>
                      <a:pt x="85" y="37"/>
                    </a:lnTo>
                    <a:close/>
                    <a:moveTo>
                      <a:pt x="70" y="35"/>
                    </a:moveTo>
                    <a:cubicBezTo>
                      <a:pt x="68" y="35"/>
                      <a:pt x="66" y="35"/>
                      <a:pt x="64" y="34"/>
                    </a:cubicBezTo>
                    <a:cubicBezTo>
                      <a:pt x="66" y="28"/>
                      <a:pt x="66" y="28"/>
                      <a:pt x="66" y="28"/>
                    </a:cubicBezTo>
                    <a:cubicBezTo>
                      <a:pt x="66" y="28"/>
                      <a:pt x="66" y="28"/>
                      <a:pt x="67" y="29"/>
                    </a:cubicBezTo>
                    <a:cubicBezTo>
                      <a:pt x="67" y="29"/>
                      <a:pt x="68" y="29"/>
                      <a:pt x="70" y="29"/>
                    </a:cubicBezTo>
                    <a:lnTo>
                      <a:pt x="70" y="35"/>
                    </a:lnTo>
                    <a:close/>
                    <a:moveTo>
                      <a:pt x="53" y="32"/>
                    </a:moveTo>
                    <a:cubicBezTo>
                      <a:pt x="52" y="32"/>
                      <a:pt x="52" y="32"/>
                      <a:pt x="52" y="32"/>
                    </a:cubicBezTo>
                    <a:cubicBezTo>
                      <a:pt x="52" y="32"/>
                      <a:pt x="52" y="32"/>
                      <a:pt x="52" y="32"/>
                    </a:cubicBezTo>
                    <a:cubicBezTo>
                      <a:pt x="48" y="32"/>
                      <a:pt x="46" y="29"/>
                      <a:pt x="46" y="26"/>
                    </a:cubicBezTo>
                    <a:cubicBezTo>
                      <a:pt x="46" y="26"/>
                      <a:pt x="46" y="26"/>
                      <a:pt x="46" y="26"/>
                    </a:cubicBezTo>
                    <a:cubicBezTo>
                      <a:pt x="46" y="26"/>
                      <a:pt x="46" y="26"/>
                      <a:pt x="47" y="25"/>
                    </a:cubicBezTo>
                    <a:cubicBezTo>
                      <a:pt x="50" y="26"/>
                      <a:pt x="50" y="26"/>
                      <a:pt x="50" y="26"/>
                    </a:cubicBezTo>
                    <a:cubicBezTo>
                      <a:pt x="52" y="24"/>
                      <a:pt x="52" y="24"/>
                      <a:pt x="52" y="24"/>
                    </a:cubicBezTo>
                    <a:cubicBezTo>
                      <a:pt x="52" y="25"/>
                      <a:pt x="52" y="25"/>
                      <a:pt x="52" y="25"/>
                    </a:cubicBezTo>
                    <a:cubicBezTo>
                      <a:pt x="52" y="26"/>
                      <a:pt x="52" y="26"/>
                      <a:pt x="52" y="26"/>
                    </a:cubicBezTo>
                    <a:cubicBezTo>
                      <a:pt x="53" y="26"/>
                      <a:pt x="53" y="26"/>
                      <a:pt x="53" y="26"/>
                    </a:cubicBezTo>
                    <a:lnTo>
                      <a:pt x="53" y="32"/>
                    </a:lnTo>
                    <a:close/>
                    <a:moveTo>
                      <a:pt x="49" y="16"/>
                    </a:moveTo>
                    <a:cubicBezTo>
                      <a:pt x="48" y="16"/>
                      <a:pt x="46" y="15"/>
                      <a:pt x="46" y="12"/>
                    </a:cubicBezTo>
                    <a:cubicBezTo>
                      <a:pt x="46" y="12"/>
                      <a:pt x="46" y="12"/>
                      <a:pt x="46" y="11"/>
                    </a:cubicBezTo>
                    <a:cubicBezTo>
                      <a:pt x="46" y="11"/>
                      <a:pt x="46" y="10"/>
                      <a:pt x="46" y="9"/>
                    </a:cubicBezTo>
                    <a:cubicBezTo>
                      <a:pt x="52" y="10"/>
                      <a:pt x="52" y="10"/>
                      <a:pt x="52" y="10"/>
                    </a:cubicBezTo>
                    <a:cubicBezTo>
                      <a:pt x="52" y="10"/>
                      <a:pt x="52" y="11"/>
                      <a:pt x="52" y="11"/>
                    </a:cubicBezTo>
                    <a:cubicBezTo>
                      <a:pt x="53" y="12"/>
                      <a:pt x="53" y="13"/>
                      <a:pt x="53" y="14"/>
                    </a:cubicBezTo>
                    <a:cubicBezTo>
                      <a:pt x="53" y="14"/>
                      <a:pt x="53" y="15"/>
                      <a:pt x="53" y="15"/>
                    </a:cubicBezTo>
                    <a:cubicBezTo>
                      <a:pt x="47" y="14"/>
                      <a:pt x="47" y="14"/>
                      <a:pt x="47" y="14"/>
                    </a:cubicBezTo>
                    <a:cubicBezTo>
                      <a:pt x="47" y="15"/>
                      <a:pt x="48" y="16"/>
                      <a:pt x="49" y="16"/>
                    </a:cubicBezTo>
                    <a:close/>
                    <a:moveTo>
                      <a:pt x="40" y="10"/>
                    </a:moveTo>
                    <a:cubicBezTo>
                      <a:pt x="38" y="10"/>
                      <a:pt x="37" y="10"/>
                      <a:pt x="35" y="9"/>
                    </a:cubicBezTo>
                    <a:cubicBezTo>
                      <a:pt x="36" y="4"/>
                      <a:pt x="36" y="4"/>
                      <a:pt x="36" y="4"/>
                    </a:cubicBezTo>
                    <a:cubicBezTo>
                      <a:pt x="38" y="4"/>
                      <a:pt x="39" y="4"/>
                      <a:pt x="40" y="4"/>
                    </a:cubicBezTo>
                    <a:cubicBezTo>
                      <a:pt x="40" y="4"/>
                      <a:pt x="40" y="4"/>
                      <a:pt x="40" y="4"/>
                    </a:cubicBezTo>
                    <a:cubicBezTo>
                      <a:pt x="43" y="9"/>
                      <a:pt x="43" y="9"/>
                      <a:pt x="43" y="9"/>
                    </a:cubicBezTo>
                    <a:cubicBezTo>
                      <a:pt x="42" y="10"/>
                      <a:pt x="41" y="10"/>
                      <a:pt x="40" y="10"/>
                    </a:cubicBezTo>
                    <a:close/>
                    <a:moveTo>
                      <a:pt x="24" y="8"/>
                    </a:moveTo>
                    <a:cubicBezTo>
                      <a:pt x="22" y="8"/>
                      <a:pt x="20" y="8"/>
                      <a:pt x="18" y="8"/>
                    </a:cubicBezTo>
                    <a:cubicBezTo>
                      <a:pt x="19" y="2"/>
                      <a:pt x="19" y="2"/>
                      <a:pt x="19" y="2"/>
                    </a:cubicBezTo>
                    <a:cubicBezTo>
                      <a:pt x="20" y="2"/>
                      <a:pt x="22" y="2"/>
                      <a:pt x="24" y="2"/>
                    </a:cubicBezTo>
                    <a:lnTo>
                      <a:pt x="24" y="8"/>
                    </a:lnTo>
                    <a:close/>
                    <a:moveTo>
                      <a:pt x="5" y="8"/>
                    </a:moveTo>
                    <a:cubicBezTo>
                      <a:pt x="0" y="5"/>
                      <a:pt x="0" y="5"/>
                      <a:pt x="0" y="5"/>
                    </a:cubicBezTo>
                    <a:cubicBezTo>
                      <a:pt x="1" y="2"/>
                      <a:pt x="3" y="0"/>
                      <a:pt x="7" y="0"/>
                    </a:cubicBezTo>
                    <a:cubicBezTo>
                      <a:pt x="7" y="6"/>
                      <a:pt x="7" y="6"/>
                      <a:pt x="7" y="6"/>
                    </a:cubicBezTo>
                    <a:cubicBezTo>
                      <a:pt x="7" y="6"/>
                      <a:pt x="6" y="6"/>
                      <a:pt x="5"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1" name="íś1íḓè">
                <a:extLst>
                  <a:ext uri="{FF2B5EF4-FFF2-40B4-BE49-F238E27FC236}">
                    <a16:creationId xmlns:a16="http://schemas.microsoft.com/office/drawing/2014/main" xmlns="" id="{2B775C9C-2029-43E9-8D32-82C752383F35}"/>
                  </a:ext>
                </a:extLst>
              </p:cNvPr>
              <p:cNvSpPr/>
              <p:nvPr/>
            </p:nvSpPr>
            <p:spPr bwMode="auto">
              <a:xfrm>
                <a:off x="5680075" y="3351213"/>
                <a:ext cx="30163" cy="76200"/>
              </a:xfrm>
              <a:custGeom>
                <a:avLst/>
                <a:gdLst>
                  <a:gd name="T0" fmla="*/ 9 w 14"/>
                  <a:gd name="T1" fmla="*/ 36 h 36"/>
                  <a:gd name="T2" fmla="*/ 4 w 14"/>
                  <a:gd name="T3" fmla="*/ 34 h 36"/>
                  <a:gd name="T4" fmla="*/ 4 w 14"/>
                  <a:gd name="T5" fmla="*/ 32 h 36"/>
                  <a:gd name="T6" fmla="*/ 4 w 14"/>
                  <a:gd name="T7" fmla="*/ 29 h 36"/>
                  <a:gd name="T8" fmla="*/ 10 w 14"/>
                  <a:gd name="T9" fmla="*/ 30 h 36"/>
                  <a:gd name="T10" fmla="*/ 10 w 14"/>
                  <a:gd name="T11" fmla="*/ 32 h 36"/>
                  <a:gd name="T12" fmla="*/ 9 w 14"/>
                  <a:gd name="T13" fmla="*/ 36 h 36"/>
                  <a:gd name="T14" fmla="*/ 2 w 14"/>
                  <a:gd name="T15" fmla="*/ 23 h 36"/>
                  <a:gd name="T16" fmla="*/ 0 w 14"/>
                  <a:gd name="T17" fmla="*/ 19 h 36"/>
                  <a:gd name="T18" fmla="*/ 0 w 14"/>
                  <a:gd name="T19" fmla="*/ 18 h 36"/>
                  <a:gd name="T20" fmla="*/ 4 w 14"/>
                  <a:gd name="T21" fmla="*/ 14 h 36"/>
                  <a:gd name="T22" fmla="*/ 7 w 14"/>
                  <a:gd name="T23" fmla="*/ 19 h 36"/>
                  <a:gd name="T24" fmla="*/ 7 w 14"/>
                  <a:gd name="T25" fmla="*/ 19 h 36"/>
                  <a:gd name="T26" fmla="*/ 5 w 14"/>
                  <a:gd name="T27" fmla="*/ 20 h 36"/>
                  <a:gd name="T28" fmla="*/ 5 w 14"/>
                  <a:gd name="T29" fmla="*/ 18 h 36"/>
                  <a:gd name="T30" fmla="*/ 2 w 14"/>
                  <a:gd name="T31" fmla="*/ 23 h 36"/>
                  <a:gd name="T32" fmla="*/ 8 w 14"/>
                  <a:gd name="T33" fmla="*/ 7 h 36"/>
                  <a:gd name="T34" fmla="*/ 6 w 14"/>
                  <a:gd name="T35" fmla="*/ 4 h 36"/>
                  <a:gd name="T36" fmla="*/ 10 w 14"/>
                  <a:gd name="T37" fmla="*/ 0 h 36"/>
                  <a:gd name="T38" fmla="*/ 14 w 14"/>
                  <a:gd name="T39" fmla="*/ 6 h 36"/>
                  <a:gd name="T40" fmla="*/ 8 w 14"/>
                  <a:gd name="T41" fmla="*/ 7 h 36"/>
                  <a:gd name="T42" fmla="*/ 8 w 14"/>
                  <a:gd name="T4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6">
                    <a:moveTo>
                      <a:pt x="9" y="36"/>
                    </a:moveTo>
                    <a:cubicBezTo>
                      <a:pt x="4" y="34"/>
                      <a:pt x="4" y="34"/>
                      <a:pt x="4" y="34"/>
                    </a:cubicBezTo>
                    <a:cubicBezTo>
                      <a:pt x="4" y="33"/>
                      <a:pt x="4" y="33"/>
                      <a:pt x="4" y="32"/>
                    </a:cubicBezTo>
                    <a:cubicBezTo>
                      <a:pt x="4" y="31"/>
                      <a:pt x="4" y="30"/>
                      <a:pt x="4" y="29"/>
                    </a:cubicBezTo>
                    <a:cubicBezTo>
                      <a:pt x="10" y="30"/>
                      <a:pt x="10" y="30"/>
                      <a:pt x="10" y="30"/>
                    </a:cubicBezTo>
                    <a:cubicBezTo>
                      <a:pt x="10" y="31"/>
                      <a:pt x="10" y="31"/>
                      <a:pt x="10" y="32"/>
                    </a:cubicBezTo>
                    <a:cubicBezTo>
                      <a:pt x="10" y="33"/>
                      <a:pt x="10" y="35"/>
                      <a:pt x="9" y="36"/>
                    </a:cubicBezTo>
                    <a:close/>
                    <a:moveTo>
                      <a:pt x="2" y="23"/>
                    </a:moveTo>
                    <a:cubicBezTo>
                      <a:pt x="0" y="22"/>
                      <a:pt x="0" y="21"/>
                      <a:pt x="0" y="19"/>
                    </a:cubicBezTo>
                    <a:cubicBezTo>
                      <a:pt x="0" y="19"/>
                      <a:pt x="0" y="19"/>
                      <a:pt x="0" y="18"/>
                    </a:cubicBezTo>
                    <a:cubicBezTo>
                      <a:pt x="0" y="16"/>
                      <a:pt x="2" y="15"/>
                      <a:pt x="4" y="14"/>
                    </a:cubicBezTo>
                    <a:cubicBezTo>
                      <a:pt x="7" y="19"/>
                      <a:pt x="7" y="19"/>
                      <a:pt x="7" y="19"/>
                    </a:cubicBezTo>
                    <a:cubicBezTo>
                      <a:pt x="7" y="19"/>
                      <a:pt x="7" y="19"/>
                      <a:pt x="7" y="19"/>
                    </a:cubicBezTo>
                    <a:cubicBezTo>
                      <a:pt x="6" y="19"/>
                      <a:pt x="6" y="20"/>
                      <a:pt x="5" y="20"/>
                    </a:cubicBezTo>
                    <a:cubicBezTo>
                      <a:pt x="5" y="19"/>
                      <a:pt x="5" y="18"/>
                      <a:pt x="5" y="18"/>
                    </a:cubicBezTo>
                    <a:lnTo>
                      <a:pt x="2" y="23"/>
                    </a:lnTo>
                    <a:close/>
                    <a:moveTo>
                      <a:pt x="8" y="7"/>
                    </a:moveTo>
                    <a:cubicBezTo>
                      <a:pt x="8" y="7"/>
                      <a:pt x="8" y="6"/>
                      <a:pt x="6" y="4"/>
                    </a:cubicBezTo>
                    <a:cubicBezTo>
                      <a:pt x="10" y="0"/>
                      <a:pt x="10" y="0"/>
                      <a:pt x="10" y="0"/>
                    </a:cubicBezTo>
                    <a:cubicBezTo>
                      <a:pt x="12" y="3"/>
                      <a:pt x="14" y="5"/>
                      <a:pt x="14" y="6"/>
                    </a:cubicBezTo>
                    <a:cubicBezTo>
                      <a:pt x="8" y="7"/>
                      <a:pt x="8" y="7"/>
                      <a:pt x="8" y="7"/>
                    </a:cubicBezTo>
                    <a:cubicBezTo>
                      <a:pt x="8" y="7"/>
                      <a:pt x="8" y="7"/>
                      <a:pt x="8"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2" name="îSlîdè">
                <a:extLst>
                  <a:ext uri="{FF2B5EF4-FFF2-40B4-BE49-F238E27FC236}">
                    <a16:creationId xmlns:a16="http://schemas.microsoft.com/office/drawing/2014/main" xmlns="" id="{F8900BD2-6F54-4F2D-AE16-2E142B240CD4}"/>
                  </a:ext>
                </a:extLst>
              </p:cNvPr>
              <p:cNvSpPr/>
              <p:nvPr/>
            </p:nvSpPr>
            <p:spPr bwMode="auto">
              <a:xfrm>
                <a:off x="3690938" y="2660650"/>
                <a:ext cx="450850" cy="520700"/>
              </a:xfrm>
              <a:custGeom>
                <a:avLst/>
                <a:gdLst>
                  <a:gd name="T0" fmla="*/ 89 w 210"/>
                  <a:gd name="T1" fmla="*/ 236 h 243"/>
                  <a:gd name="T2" fmla="*/ 86 w 210"/>
                  <a:gd name="T3" fmla="*/ 243 h 243"/>
                  <a:gd name="T4" fmla="*/ 100 w 210"/>
                  <a:gd name="T5" fmla="*/ 231 h 243"/>
                  <a:gd name="T6" fmla="*/ 103 w 210"/>
                  <a:gd name="T7" fmla="*/ 237 h 243"/>
                  <a:gd name="T8" fmla="*/ 79 w 210"/>
                  <a:gd name="T9" fmla="*/ 229 h 243"/>
                  <a:gd name="T10" fmla="*/ 57 w 210"/>
                  <a:gd name="T11" fmla="*/ 221 h 243"/>
                  <a:gd name="T12" fmla="*/ 61 w 210"/>
                  <a:gd name="T13" fmla="*/ 227 h 243"/>
                  <a:gd name="T14" fmla="*/ 3 w 210"/>
                  <a:gd name="T15" fmla="*/ 217 h 243"/>
                  <a:gd name="T16" fmla="*/ 18 w 210"/>
                  <a:gd name="T17" fmla="*/ 218 h 243"/>
                  <a:gd name="T18" fmla="*/ 26 w 210"/>
                  <a:gd name="T19" fmla="*/ 220 h 243"/>
                  <a:gd name="T20" fmla="*/ 20 w 210"/>
                  <a:gd name="T21" fmla="*/ 218 h 243"/>
                  <a:gd name="T22" fmla="*/ 41 w 210"/>
                  <a:gd name="T23" fmla="*/ 215 h 243"/>
                  <a:gd name="T24" fmla="*/ 104 w 210"/>
                  <a:gd name="T25" fmla="*/ 220 h 243"/>
                  <a:gd name="T26" fmla="*/ 104 w 210"/>
                  <a:gd name="T27" fmla="*/ 220 h 243"/>
                  <a:gd name="T28" fmla="*/ 33 w 210"/>
                  <a:gd name="T29" fmla="*/ 211 h 243"/>
                  <a:gd name="T30" fmla="*/ 37 w 210"/>
                  <a:gd name="T31" fmla="*/ 207 h 243"/>
                  <a:gd name="T32" fmla="*/ 102 w 210"/>
                  <a:gd name="T33" fmla="*/ 201 h 243"/>
                  <a:gd name="T34" fmla="*/ 108 w 210"/>
                  <a:gd name="T35" fmla="*/ 200 h 243"/>
                  <a:gd name="T36" fmla="*/ 92 w 210"/>
                  <a:gd name="T37" fmla="*/ 193 h 243"/>
                  <a:gd name="T38" fmla="*/ 98 w 210"/>
                  <a:gd name="T39" fmla="*/ 191 h 243"/>
                  <a:gd name="T40" fmla="*/ 86 w 210"/>
                  <a:gd name="T41" fmla="*/ 179 h 243"/>
                  <a:gd name="T42" fmla="*/ 95 w 210"/>
                  <a:gd name="T43" fmla="*/ 170 h 243"/>
                  <a:gd name="T44" fmla="*/ 100 w 210"/>
                  <a:gd name="T45" fmla="*/ 166 h 243"/>
                  <a:gd name="T46" fmla="*/ 109 w 210"/>
                  <a:gd name="T47" fmla="*/ 160 h 243"/>
                  <a:gd name="T48" fmla="*/ 111 w 210"/>
                  <a:gd name="T49" fmla="*/ 166 h 243"/>
                  <a:gd name="T50" fmla="*/ 126 w 210"/>
                  <a:gd name="T51" fmla="*/ 152 h 243"/>
                  <a:gd name="T52" fmla="*/ 132 w 210"/>
                  <a:gd name="T53" fmla="*/ 149 h 243"/>
                  <a:gd name="T54" fmla="*/ 132 w 210"/>
                  <a:gd name="T55" fmla="*/ 149 h 243"/>
                  <a:gd name="T56" fmla="*/ 125 w 210"/>
                  <a:gd name="T57" fmla="*/ 133 h 243"/>
                  <a:gd name="T58" fmla="*/ 131 w 210"/>
                  <a:gd name="T59" fmla="*/ 132 h 243"/>
                  <a:gd name="T60" fmla="*/ 122 w 210"/>
                  <a:gd name="T61" fmla="*/ 115 h 243"/>
                  <a:gd name="T62" fmla="*/ 122 w 210"/>
                  <a:gd name="T63" fmla="*/ 116 h 243"/>
                  <a:gd name="T64" fmla="*/ 112 w 210"/>
                  <a:gd name="T65" fmla="*/ 105 h 243"/>
                  <a:gd name="T66" fmla="*/ 117 w 210"/>
                  <a:gd name="T67" fmla="*/ 104 h 243"/>
                  <a:gd name="T68" fmla="*/ 100 w 210"/>
                  <a:gd name="T69" fmla="*/ 91 h 243"/>
                  <a:gd name="T70" fmla="*/ 102 w 210"/>
                  <a:gd name="T71" fmla="*/ 93 h 243"/>
                  <a:gd name="T72" fmla="*/ 90 w 210"/>
                  <a:gd name="T73" fmla="*/ 75 h 243"/>
                  <a:gd name="T74" fmla="*/ 99 w 210"/>
                  <a:gd name="T75" fmla="*/ 65 h 243"/>
                  <a:gd name="T76" fmla="*/ 99 w 210"/>
                  <a:gd name="T77" fmla="*/ 65 h 243"/>
                  <a:gd name="T78" fmla="*/ 104 w 210"/>
                  <a:gd name="T79" fmla="*/ 43 h 243"/>
                  <a:gd name="T80" fmla="*/ 86 w 210"/>
                  <a:gd name="T81" fmla="*/ 33 h 243"/>
                  <a:gd name="T82" fmla="*/ 87 w 210"/>
                  <a:gd name="T83" fmla="*/ 41 h 243"/>
                  <a:gd name="T84" fmla="*/ 103 w 210"/>
                  <a:gd name="T85" fmla="*/ 35 h 243"/>
                  <a:gd name="T86" fmla="*/ 77 w 210"/>
                  <a:gd name="T87" fmla="*/ 17 h 243"/>
                  <a:gd name="T88" fmla="*/ 77 w 210"/>
                  <a:gd name="T89" fmla="*/ 23 h 243"/>
                  <a:gd name="T90" fmla="*/ 90 w 210"/>
                  <a:gd name="T91" fmla="*/ 14 h 243"/>
                  <a:gd name="T92" fmla="*/ 106 w 210"/>
                  <a:gd name="T93" fmla="*/ 17 h 243"/>
                  <a:gd name="T94" fmla="*/ 111 w 210"/>
                  <a:gd name="T95" fmla="*/ 14 h 243"/>
                  <a:gd name="T96" fmla="*/ 136 w 210"/>
                  <a:gd name="T97" fmla="*/ 7 h 243"/>
                  <a:gd name="T98" fmla="*/ 141 w 210"/>
                  <a:gd name="T99" fmla="*/ 13 h 243"/>
                  <a:gd name="T100" fmla="*/ 160 w 210"/>
                  <a:gd name="T101" fmla="*/ 6 h 243"/>
                  <a:gd name="T102" fmla="*/ 171 w 210"/>
                  <a:gd name="T103" fmla="*/ 5 h 243"/>
                  <a:gd name="T104" fmla="*/ 124 w 210"/>
                  <a:gd name="T105" fmla="*/ 10 h 243"/>
                  <a:gd name="T106" fmla="*/ 127 w 210"/>
                  <a:gd name="T107" fmla="*/ 5 h 243"/>
                  <a:gd name="T108" fmla="*/ 208 w 210"/>
                  <a:gd name="T109" fmla="*/ 0 h 243"/>
                  <a:gd name="T110" fmla="*/ 190 w 210"/>
                  <a:gd name="T111" fmla="*/ 6 h 243"/>
                  <a:gd name="T112" fmla="*/ 188 w 210"/>
                  <a:gd name="T11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0" h="243">
                    <a:moveTo>
                      <a:pt x="86" y="243"/>
                    </a:moveTo>
                    <a:cubicBezTo>
                      <a:pt x="85" y="243"/>
                      <a:pt x="84" y="243"/>
                      <a:pt x="84" y="242"/>
                    </a:cubicBezTo>
                    <a:cubicBezTo>
                      <a:pt x="86" y="237"/>
                      <a:pt x="86" y="237"/>
                      <a:pt x="86" y="237"/>
                    </a:cubicBezTo>
                    <a:cubicBezTo>
                      <a:pt x="86" y="237"/>
                      <a:pt x="86" y="237"/>
                      <a:pt x="89" y="236"/>
                    </a:cubicBezTo>
                    <a:cubicBezTo>
                      <a:pt x="89" y="236"/>
                      <a:pt x="89" y="236"/>
                      <a:pt x="89" y="236"/>
                    </a:cubicBezTo>
                    <a:cubicBezTo>
                      <a:pt x="92" y="241"/>
                      <a:pt x="92" y="241"/>
                      <a:pt x="92" y="241"/>
                    </a:cubicBezTo>
                    <a:cubicBezTo>
                      <a:pt x="91" y="242"/>
                      <a:pt x="91" y="242"/>
                      <a:pt x="91" y="242"/>
                    </a:cubicBezTo>
                    <a:cubicBezTo>
                      <a:pt x="89" y="243"/>
                      <a:pt x="88" y="243"/>
                      <a:pt x="86" y="243"/>
                    </a:cubicBezTo>
                    <a:close/>
                    <a:moveTo>
                      <a:pt x="103" y="237"/>
                    </a:moveTo>
                    <a:cubicBezTo>
                      <a:pt x="100" y="232"/>
                      <a:pt x="100" y="232"/>
                      <a:pt x="100" y="232"/>
                    </a:cubicBezTo>
                    <a:cubicBezTo>
                      <a:pt x="100" y="232"/>
                      <a:pt x="100" y="232"/>
                      <a:pt x="100" y="232"/>
                    </a:cubicBezTo>
                    <a:cubicBezTo>
                      <a:pt x="100" y="232"/>
                      <a:pt x="100" y="231"/>
                      <a:pt x="100" y="231"/>
                    </a:cubicBezTo>
                    <a:cubicBezTo>
                      <a:pt x="106" y="229"/>
                      <a:pt x="106" y="229"/>
                      <a:pt x="106" y="229"/>
                    </a:cubicBezTo>
                    <a:cubicBezTo>
                      <a:pt x="106" y="230"/>
                      <a:pt x="106" y="231"/>
                      <a:pt x="106" y="232"/>
                    </a:cubicBezTo>
                    <a:cubicBezTo>
                      <a:pt x="106" y="235"/>
                      <a:pt x="105" y="237"/>
                      <a:pt x="104" y="237"/>
                    </a:cubicBezTo>
                    <a:cubicBezTo>
                      <a:pt x="103" y="237"/>
                      <a:pt x="103" y="237"/>
                      <a:pt x="103" y="237"/>
                    </a:cubicBezTo>
                    <a:close/>
                    <a:moveTo>
                      <a:pt x="75" y="233"/>
                    </a:moveTo>
                    <a:cubicBezTo>
                      <a:pt x="74" y="232"/>
                      <a:pt x="73" y="231"/>
                      <a:pt x="71" y="230"/>
                    </a:cubicBezTo>
                    <a:cubicBezTo>
                      <a:pt x="74" y="225"/>
                      <a:pt x="74" y="225"/>
                      <a:pt x="74" y="225"/>
                    </a:cubicBezTo>
                    <a:cubicBezTo>
                      <a:pt x="76" y="226"/>
                      <a:pt x="78" y="227"/>
                      <a:pt x="79" y="229"/>
                    </a:cubicBezTo>
                    <a:lnTo>
                      <a:pt x="75" y="233"/>
                    </a:lnTo>
                    <a:close/>
                    <a:moveTo>
                      <a:pt x="58" y="227"/>
                    </a:moveTo>
                    <a:cubicBezTo>
                      <a:pt x="57" y="227"/>
                      <a:pt x="56" y="227"/>
                      <a:pt x="55" y="227"/>
                    </a:cubicBezTo>
                    <a:cubicBezTo>
                      <a:pt x="57" y="221"/>
                      <a:pt x="57" y="221"/>
                      <a:pt x="57" y="221"/>
                    </a:cubicBezTo>
                    <a:cubicBezTo>
                      <a:pt x="58" y="221"/>
                      <a:pt x="59" y="221"/>
                      <a:pt x="60" y="221"/>
                    </a:cubicBezTo>
                    <a:cubicBezTo>
                      <a:pt x="62" y="221"/>
                      <a:pt x="62" y="221"/>
                      <a:pt x="62" y="221"/>
                    </a:cubicBezTo>
                    <a:cubicBezTo>
                      <a:pt x="62" y="227"/>
                      <a:pt x="62" y="227"/>
                      <a:pt x="62" y="227"/>
                    </a:cubicBezTo>
                    <a:cubicBezTo>
                      <a:pt x="61" y="227"/>
                      <a:pt x="61" y="227"/>
                      <a:pt x="61" y="227"/>
                    </a:cubicBezTo>
                    <a:cubicBezTo>
                      <a:pt x="60" y="227"/>
                      <a:pt x="59" y="227"/>
                      <a:pt x="58" y="227"/>
                    </a:cubicBezTo>
                    <a:close/>
                    <a:moveTo>
                      <a:pt x="6" y="224"/>
                    </a:moveTo>
                    <a:cubicBezTo>
                      <a:pt x="3" y="223"/>
                      <a:pt x="1" y="222"/>
                      <a:pt x="0" y="222"/>
                    </a:cubicBezTo>
                    <a:cubicBezTo>
                      <a:pt x="3" y="217"/>
                      <a:pt x="3" y="217"/>
                      <a:pt x="3" y="217"/>
                    </a:cubicBezTo>
                    <a:cubicBezTo>
                      <a:pt x="3" y="217"/>
                      <a:pt x="5" y="217"/>
                      <a:pt x="8" y="218"/>
                    </a:cubicBezTo>
                    <a:lnTo>
                      <a:pt x="6" y="224"/>
                    </a:lnTo>
                    <a:close/>
                    <a:moveTo>
                      <a:pt x="19" y="224"/>
                    </a:moveTo>
                    <a:cubicBezTo>
                      <a:pt x="18" y="218"/>
                      <a:pt x="18" y="218"/>
                      <a:pt x="18" y="218"/>
                    </a:cubicBezTo>
                    <a:cubicBezTo>
                      <a:pt x="19" y="218"/>
                      <a:pt x="20" y="218"/>
                      <a:pt x="20" y="217"/>
                    </a:cubicBezTo>
                    <a:cubicBezTo>
                      <a:pt x="20" y="217"/>
                      <a:pt x="21" y="217"/>
                      <a:pt x="21" y="217"/>
                    </a:cubicBezTo>
                    <a:cubicBezTo>
                      <a:pt x="26" y="219"/>
                      <a:pt x="26" y="219"/>
                      <a:pt x="26" y="219"/>
                    </a:cubicBezTo>
                    <a:cubicBezTo>
                      <a:pt x="26" y="220"/>
                      <a:pt x="26" y="220"/>
                      <a:pt x="26" y="220"/>
                    </a:cubicBezTo>
                    <a:cubicBezTo>
                      <a:pt x="25" y="222"/>
                      <a:pt x="23" y="223"/>
                      <a:pt x="19" y="224"/>
                    </a:cubicBezTo>
                    <a:close/>
                    <a:moveTo>
                      <a:pt x="20" y="218"/>
                    </a:moveTo>
                    <a:cubicBezTo>
                      <a:pt x="20" y="218"/>
                      <a:pt x="20" y="218"/>
                      <a:pt x="20" y="218"/>
                    </a:cubicBezTo>
                    <a:cubicBezTo>
                      <a:pt x="20" y="218"/>
                      <a:pt x="20" y="218"/>
                      <a:pt x="20" y="218"/>
                    </a:cubicBezTo>
                    <a:close/>
                    <a:moveTo>
                      <a:pt x="45" y="221"/>
                    </a:moveTo>
                    <a:cubicBezTo>
                      <a:pt x="44" y="221"/>
                      <a:pt x="44" y="221"/>
                      <a:pt x="43" y="221"/>
                    </a:cubicBezTo>
                    <a:cubicBezTo>
                      <a:pt x="42" y="221"/>
                      <a:pt x="41" y="221"/>
                      <a:pt x="40" y="221"/>
                    </a:cubicBezTo>
                    <a:cubicBezTo>
                      <a:pt x="41" y="215"/>
                      <a:pt x="41" y="215"/>
                      <a:pt x="41" y="215"/>
                    </a:cubicBezTo>
                    <a:cubicBezTo>
                      <a:pt x="41" y="215"/>
                      <a:pt x="42" y="215"/>
                      <a:pt x="43" y="215"/>
                    </a:cubicBezTo>
                    <a:cubicBezTo>
                      <a:pt x="44" y="215"/>
                      <a:pt x="45" y="215"/>
                      <a:pt x="47" y="216"/>
                    </a:cubicBezTo>
                    <a:lnTo>
                      <a:pt x="45" y="221"/>
                    </a:lnTo>
                    <a:close/>
                    <a:moveTo>
                      <a:pt x="104" y="220"/>
                    </a:moveTo>
                    <a:cubicBezTo>
                      <a:pt x="99" y="218"/>
                      <a:pt x="99" y="218"/>
                      <a:pt x="99" y="218"/>
                    </a:cubicBezTo>
                    <a:cubicBezTo>
                      <a:pt x="99" y="218"/>
                      <a:pt x="100" y="216"/>
                      <a:pt x="100" y="213"/>
                    </a:cubicBezTo>
                    <a:cubicBezTo>
                      <a:pt x="106" y="214"/>
                      <a:pt x="106" y="214"/>
                      <a:pt x="106" y="214"/>
                    </a:cubicBezTo>
                    <a:cubicBezTo>
                      <a:pt x="105" y="217"/>
                      <a:pt x="105" y="219"/>
                      <a:pt x="104" y="220"/>
                    </a:cubicBezTo>
                    <a:close/>
                    <a:moveTo>
                      <a:pt x="34" y="212"/>
                    </a:moveTo>
                    <a:cubicBezTo>
                      <a:pt x="34" y="211"/>
                      <a:pt x="34" y="211"/>
                      <a:pt x="34" y="211"/>
                    </a:cubicBezTo>
                    <a:cubicBezTo>
                      <a:pt x="33" y="211"/>
                      <a:pt x="33" y="211"/>
                      <a:pt x="33" y="211"/>
                    </a:cubicBezTo>
                    <a:cubicBezTo>
                      <a:pt x="33" y="211"/>
                      <a:pt x="33" y="211"/>
                      <a:pt x="33" y="211"/>
                    </a:cubicBezTo>
                    <a:cubicBezTo>
                      <a:pt x="28" y="209"/>
                      <a:pt x="28" y="209"/>
                      <a:pt x="28" y="209"/>
                    </a:cubicBezTo>
                    <a:cubicBezTo>
                      <a:pt x="29" y="208"/>
                      <a:pt x="30" y="205"/>
                      <a:pt x="33" y="205"/>
                    </a:cubicBezTo>
                    <a:cubicBezTo>
                      <a:pt x="34" y="205"/>
                      <a:pt x="35" y="205"/>
                      <a:pt x="36" y="206"/>
                    </a:cubicBezTo>
                    <a:cubicBezTo>
                      <a:pt x="37" y="206"/>
                      <a:pt x="37" y="206"/>
                      <a:pt x="37" y="207"/>
                    </a:cubicBezTo>
                    <a:lnTo>
                      <a:pt x="34" y="212"/>
                    </a:lnTo>
                    <a:close/>
                    <a:moveTo>
                      <a:pt x="108" y="203"/>
                    </a:moveTo>
                    <a:cubicBezTo>
                      <a:pt x="102" y="202"/>
                      <a:pt x="102" y="202"/>
                      <a:pt x="102" y="202"/>
                    </a:cubicBezTo>
                    <a:cubicBezTo>
                      <a:pt x="102" y="202"/>
                      <a:pt x="102" y="201"/>
                      <a:pt x="102" y="201"/>
                    </a:cubicBezTo>
                    <a:cubicBezTo>
                      <a:pt x="102" y="200"/>
                      <a:pt x="102" y="200"/>
                      <a:pt x="102" y="200"/>
                    </a:cubicBezTo>
                    <a:cubicBezTo>
                      <a:pt x="102" y="198"/>
                      <a:pt x="102" y="198"/>
                      <a:pt x="102" y="198"/>
                    </a:cubicBezTo>
                    <a:cubicBezTo>
                      <a:pt x="107" y="195"/>
                      <a:pt x="107" y="195"/>
                      <a:pt x="107" y="195"/>
                    </a:cubicBezTo>
                    <a:cubicBezTo>
                      <a:pt x="108" y="197"/>
                      <a:pt x="108" y="198"/>
                      <a:pt x="108" y="200"/>
                    </a:cubicBezTo>
                    <a:cubicBezTo>
                      <a:pt x="108" y="201"/>
                      <a:pt x="108" y="201"/>
                      <a:pt x="108" y="201"/>
                    </a:cubicBezTo>
                    <a:cubicBezTo>
                      <a:pt x="108" y="201"/>
                      <a:pt x="108" y="202"/>
                      <a:pt x="108" y="203"/>
                    </a:cubicBezTo>
                    <a:close/>
                    <a:moveTo>
                      <a:pt x="93" y="194"/>
                    </a:moveTo>
                    <a:cubicBezTo>
                      <a:pt x="92" y="193"/>
                      <a:pt x="92" y="193"/>
                      <a:pt x="92" y="193"/>
                    </a:cubicBezTo>
                    <a:cubicBezTo>
                      <a:pt x="91" y="193"/>
                      <a:pt x="90" y="193"/>
                      <a:pt x="90" y="193"/>
                    </a:cubicBezTo>
                    <a:cubicBezTo>
                      <a:pt x="91" y="187"/>
                      <a:pt x="91" y="187"/>
                      <a:pt x="91" y="187"/>
                    </a:cubicBezTo>
                    <a:cubicBezTo>
                      <a:pt x="91" y="187"/>
                      <a:pt x="92" y="187"/>
                      <a:pt x="92" y="187"/>
                    </a:cubicBezTo>
                    <a:cubicBezTo>
                      <a:pt x="96" y="188"/>
                      <a:pt x="97" y="190"/>
                      <a:pt x="98" y="191"/>
                    </a:cubicBezTo>
                    <a:lnTo>
                      <a:pt x="93" y="194"/>
                    </a:lnTo>
                    <a:close/>
                    <a:moveTo>
                      <a:pt x="91" y="182"/>
                    </a:moveTo>
                    <a:cubicBezTo>
                      <a:pt x="85" y="180"/>
                      <a:pt x="85" y="180"/>
                      <a:pt x="85" y="180"/>
                    </a:cubicBezTo>
                    <a:cubicBezTo>
                      <a:pt x="86" y="179"/>
                      <a:pt x="86" y="179"/>
                      <a:pt x="86" y="179"/>
                    </a:cubicBezTo>
                    <a:cubicBezTo>
                      <a:pt x="86" y="178"/>
                      <a:pt x="87" y="176"/>
                      <a:pt x="87" y="175"/>
                    </a:cubicBezTo>
                    <a:cubicBezTo>
                      <a:pt x="93" y="176"/>
                      <a:pt x="93" y="176"/>
                      <a:pt x="93" y="176"/>
                    </a:cubicBezTo>
                    <a:cubicBezTo>
                      <a:pt x="93" y="178"/>
                      <a:pt x="92" y="180"/>
                      <a:pt x="91" y="182"/>
                    </a:cubicBezTo>
                    <a:close/>
                    <a:moveTo>
                      <a:pt x="95" y="170"/>
                    </a:moveTo>
                    <a:cubicBezTo>
                      <a:pt x="93" y="164"/>
                      <a:pt x="93" y="164"/>
                      <a:pt x="93" y="164"/>
                    </a:cubicBezTo>
                    <a:cubicBezTo>
                      <a:pt x="94" y="164"/>
                      <a:pt x="95" y="163"/>
                      <a:pt x="95" y="163"/>
                    </a:cubicBezTo>
                    <a:cubicBezTo>
                      <a:pt x="96" y="162"/>
                      <a:pt x="96" y="162"/>
                      <a:pt x="97" y="161"/>
                    </a:cubicBezTo>
                    <a:cubicBezTo>
                      <a:pt x="100" y="166"/>
                      <a:pt x="100" y="166"/>
                      <a:pt x="100" y="166"/>
                    </a:cubicBezTo>
                    <a:cubicBezTo>
                      <a:pt x="100" y="166"/>
                      <a:pt x="100" y="166"/>
                      <a:pt x="100" y="167"/>
                    </a:cubicBezTo>
                    <a:cubicBezTo>
                      <a:pt x="99" y="167"/>
                      <a:pt x="98" y="169"/>
                      <a:pt x="95" y="170"/>
                    </a:cubicBezTo>
                    <a:close/>
                    <a:moveTo>
                      <a:pt x="111" y="166"/>
                    </a:moveTo>
                    <a:cubicBezTo>
                      <a:pt x="109" y="160"/>
                      <a:pt x="109" y="160"/>
                      <a:pt x="109" y="160"/>
                    </a:cubicBezTo>
                    <a:cubicBezTo>
                      <a:pt x="111" y="160"/>
                      <a:pt x="112" y="159"/>
                      <a:pt x="114" y="158"/>
                    </a:cubicBezTo>
                    <a:cubicBezTo>
                      <a:pt x="117" y="163"/>
                      <a:pt x="117" y="163"/>
                      <a:pt x="117" y="163"/>
                    </a:cubicBezTo>
                    <a:cubicBezTo>
                      <a:pt x="116" y="164"/>
                      <a:pt x="116" y="164"/>
                      <a:pt x="116" y="164"/>
                    </a:cubicBezTo>
                    <a:cubicBezTo>
                      <a:pt x="114" y="165"/>
                      <a:pt x="113" y="165"/>
                      <a:pt x="111" y="166"/>
                    </a:cubicBezTo>
                    <a:close/>
                    <a:moveTo>
                      <a:pt x="130" y="161"/>
                    </a:moveTo>
                    <a:cubicBezTo>
                      <a:pt x="129" y="160"/>
                      <a:pt x="128" y="160"/>
                      <a:pt x="126" y="159"/>
                    </a:cubicBezTo>
                    <a:cubicBezTo>
                      <a:pt x="126" y="158"/>
                      <a:pt x="126" y="158"/>
                      <a:pt x="126" y="158"/>
                    </a:cubicBezTo>
                    <a:cubicBezTo>
                      <a:pt x="126" y="152"/>
                      <a:pt x="126" y="152"/>
                      <a:pt x="126" y="152"/>
                    </a:cubicBezTo>
                    <a:cubicBezTo>
                      <a:pt x="127" y="152"/>
                      <a:pt x="129" y="153"/>
                      <a:pt x="130" y="154"/>
                    </a:cubicBezTo>
                    <a:cubicBezTo>
                      <a:pt x="131" y="155"/>
                      <a:pt x="131" y="155"/>
                      <a:pt x="132" y="155"/>
                    </a:cubicBezTo>
                    <a:lnTo>
                      <a:pt x="130" y="161"/>
                    </a:lnTo>
                    <a:close/>
                    <a:moveTo>
                      <a:pt x="132" y="149"/>
                    </a:moveTo>
                    <a:cubicBezTo>
                      <a:pt x="132" y="147"/>
                      <a:pt x="131" y="146"/>
                      <a:pt x="131" y="145"/>
                    </a:cubicBezTo>
                    <a:cubicBezTo>
                      <a:pt x="136" y="142"/>
                      <a:pt x="136" y="142"/>
                      <a:pt x="136" y="142"/>
                    </a:cubicBezTo>
                    <a:cubicBezTo>
                      <a:pt x="137" y="143"/>
                      <a:pt x="137" y="146"/>
                      <a:pt x="138" y="148"/>
                    </a:cubicBezTo>
                    <a:lnTo>
                      <a:pt x="132" y="149"/>
                    </a:lnTo>
                    <a:close/>
                    <a:moveTo>
                      <a:pt x="126" y="134"/>
                    </a:moveTo>
                    <a:cubicBezTo>
                      <a:pt x="129" y="133"/>
                      <a:pt x="129" y="133"/>
                      <a:pt x="129" y="133"/>
                    </a:cubicBezTo>
                    <a:cubicBezTo>
                      <a:pt x="126" y="134"/>
                      <a:pt x="126" y="134"/>
                      <a:pt x="126" y="134"/>
                    </a:cubicBezTo>
                    <a:cubicBezTo>
                      <a:pt x="125" y="133"/>
                      <a:pt x="125" y="133"/>
                      <a:pt x="125" y="133"/>
                    </a:cubicBezTo>
                    <a:cubicBezTo>
                      <a:pt x="125" y="131"/>
                      <a:pt x="124" y="130"/>
                      <a:pt x="124" y="129"/>
                    </a:cubicBezTo>
                    <a:cubicBezTo>
                      <a:pt x="129" y="127"/>
                      <a:pt x="129" y="127"/>
                      <a:pt x="129" y="127"/>
                    </a:cubicBezTo>
                    <a:cubicBezTo>
                      <a:pt x="130" y="128"/>
                      <a:pt x="130" y="129"/>
                      <a:pt x="131" y="130"/>
                    </a:cubicBezTo>
                    <a:cubicBezTo>
                      <a:pt x="131" y="132"/>
                      <a:pt x="131" y="132"/>
                      <a:pt x="131" y="132"/>
                    </a:cubicBezTo>
                    <a:cubicBezTo>
                      <a:pt x="129" y="133"/>
                      <a:pt x="129" y="133"/>
                      <a:pt x="129" y="133"/>
                    </a:cubicBezTo>
                    <a:lnTo>
                      <a:pt x="126" y="134"/>
                    </a:lnTo>
                    <a:close/>
                    <a:moveTo>
                      <a:pt x="122" y="116"/>
                    </a:moveTo>
                    <a:cubicBezTo>
                      <a:pt x="122" y="116"/>
                      <a:pt x="122" y="116"/>
                      <a:pt x="122" y="115"/>
                    </a:cubicBezTo>
                    <a:cubicBezTo>
                      <a:pt x="122" y="115"/>
                      <a:pt x="122" y="115"/>
                      <a:pt x="121" y="115"/>
                    </a:cubicBezTo>
                    <a:cubicBezTo>
                      <a:pt x="122" y="110"/>
                      <a:pt x="122" y="110"/>
                      <a:pt x="122" y="110"/>
                    </a:cubicBezTo>
                    <a:cubicBezTo>
                      <a:pt x="126" y="110"/>
                      <a:pt x="128" y="112"/>
                      <a:pt x="128" y="116"/>
                    </a:cubicBezTo>
                    <a:lnTo>
                      <a:pt x="122" y="116"/>
                    </a:lnTo>
                    <a:close/>
                    <a:moveTo>
                      <a:pt x="112" y="106"/>
                    </a:moveTo>
                    <a:cubicBezTo>
                      <a:pt x="115" y="105"/>
                      <a:pt x="115" y="105"/>
                      <a:pt x="115" y="105"/>
                    </a:cubicBezTo>
                    <a:cubicBezTo>
                      <a:pt x="112" y="106"/>
                      <a:pt x="112" y="106"/>
                      <a:pt x="112" y="106"/>
                    </a:cubicBezTo>
                    <a:cubicBezTo>
                      <a:pt x="112" y="105"/>
                      <a:pt x="112" y="105"/>
                      <a:pt x="112" y="105"/>
                    </a:cubicBezTo>
                    <a:cubicBezTo>
                      <a:pt x="111" y="103"/>
                      <a:pt x="110" y="102"/>
                      <a:pt x="110" y="102"/>
                    </a:cubicBezTo>
                    <a:cubicBezTo>
                      <a:pt x="114" y="98"/>
                      <a:pt x="114" y="98"/>
                      <a:pt x="114" y="98"/>
                    </a:cubicBezTo>
                    <a:cubicBezTo>
                      <a:pt x="116" y="99"/>
                      <a:pt x="116" y="101"/>
                      <a:pt x="117" y="104"/>
                    </a:cubicBezTo>
                    <a:cubicBezTo>
                      <a:pt x="117" y="104"/>
                      <a:pt x="117" y="104"/>
                      <a:pt x="117" y="104"/>
                    </a:cubicBezTo>
                    <a:lnTo>
                      <a:pt x="112" y="106"/>
                    </a:lnTo>
                    <a:close/>
                    <a:moveTo>
                      <a:pt x="102" y="93"/>
                    </a:moveTo>
                    <a:cubicBezTo>
                      <a:pt x="101" y="92"/>
                      <a:pt x="100" y="91"/>
                      <a:pt x="100" y="91"/>
                    </a:cubicBezTo>
                    <a:cubicBezTo>
                      <a:pt x="100" y="91"/>
                      <a:pt x="100" y="91"/>
                      <a:pt x="100" y="91"/>
                    </a:cubicBezTo>
                    <a:cubicBezTo>
                      <a:pt x="99" y="86"/>
                      <a:pt x="99" y="86"/>
                      <a:pt x="99" y="86"/>
                    </a:cubicBezTo>
                    <a:cubicBezTo>
                      <a:pt x="100" y="86"/>
                      <a:pt x="100" y="86"/>
                      <a:pt x="100" y="86"/>
                    </a:cubicBezTo>
                    <a:cubicBezTo>
                      <a:pt x="103" y="86"/>
                      <a:pt x="105" y="87"/>
                      <a:pt x="107" y="90"/>
                    </a:cubicBezTo>
                    <a:lnTo>
                      <a:pt x="102" y="93"/>
                    </a:lnTo>
                    <a:close/>
                    <a:moveTo>
                      <a:pt x="95" y="82"/>
                    </a:moveTo>
                    <a:cubicBezTo>
                      <a:pt x="89" y="81"/>
                      <a:pt x="89" y="81"/>
                      <a:pt x="89" y="81"/>
                    </a:cubicBezTo>
                    <a:cubicBezTo>
                      <a:pt x="89" y="80"/>
                      <a:pt x="90" y="78"/>
                      <a:pt x="90" y="76"/>
                    </a:cubicBezTo>
                    <a:cubicBezTo>
                      <a:pt x="90" y="75"/>
                      <a:pt x="90" y="75"/>
                      <a:pt x="90" y="75"/>
                    </a:cubicBezTo>
                    <a:cubicBezTo>
                      <a:pt x="96" y="77"/>
                      <a:pt x="96" y="77"/>
                      <a:pt x="96" y="77"/>
                    </a:cubicBezTo>
                    <a:cubicBezTo>
                      <a:pt x="96" y="77"/>
                      <a:pt x="96" y="77"/>
                      <a:pt x="96" y="77"/>
                    </a:cubicBezTo>
                    <a:cubicBezTo>
                      <a:pt x="96" y="79"/>
                      <a:pt x="95" y="81"/>
                      <a:pt x="95" y="82"/>
                    </a:cubicBezTo>
                    <a:close/>
                    <a:moveTo>
                      <a:pt x="99" y="65"/>
                    </a:moveTo>
                    <a:cubicBezTo>
                      <a:pt x="93" y="64"/>
                      <a:pt x="93" y="64"/>
                      <a:pt x="93" y="64"/>
                    </a:cubicBezTo>
                    <a:cubicBezTo>
                      <a:pt x="93" y="62"/>
                      <a:pt x="94" y="60"/>
                      <a:pt x="94" y="58"/>
                    </a:cubicBezTo>
                    <a:cubicBezTo>
                      <a:pt x="100" y="59"/>
                      <a:pt x="100" y="59"/>
                      <a:pt x="100" y="59"/>
                    </a:cubicBezTo>
                    <a:cubicBezTo>
                      <a:pt x="99" y="61"/>
                      <a:pt x="99" y="63"/>
                      <a:pt x="99" y="65"/>
                    </a:cubicBezTo>
                    <a:close/>
                    <a:moveTo>
                      <a:pt x="102" y="48"/>
                    </a:moveTo>
                    <a:cubicBezTo>
                      <a:pt x="97" y="47"/>
                      <a:pt x="97" y="47"/>
                      <a:pt x="97" y="47"/>
                    </a:cubicBezTo>
                    <a:cubicBezTo>
                      <a:pt x="97" y="44"/>
                      <a:pt x="99" y="42"/>
                      <a:pt x="99" y="41"/>
                    </a:cubicBezTo>
                    <a:cubicBezTo>
                      <a:pt x="104" y="43"/>
                      <a:pt x="104" y="43"/>
                      <a:pt x="104" y="43"/>
                    </a:cubicBezTo>
                    <a:cubicBezTo>
                      <a:pt x="103" y="45"/>
                      <a:pt x="103" y="47"/>
                      <a:pt x="102" y="48"/>
                    </a:cubicBezTo>
                    <a:close/>
                    <a:moveTo>
                      <a:pt x="87" y="41"/>
                    </a:moveTo>
                    <a:cubicBezTo>
                      <a:pt x="85" y="41"/>
                      <a:pt x="82" y="40"/>
                      <a:pt x="80" y="35"/>
                    </a:cubicBezTo>
                    <a:cubicBezTo>
                      <a:pt x="86" y="33"/>
                      <a:pt x="86" y="33"/>
                      <a:pt x="86" y="33"/>
                    </a:cubicBezTo>
                    <a:cubicBezTo>
                      <a:pt x="86" y="34"/>
                      <a:pt x="86" y="35"/>
                      <a:pt x="87" y="35"/>
                    </a:cubicBezTo>
                    <a:cubicBezTo>
                      <a:pt x="87" y="41"/>
                      <a:pt x="87" y="41"/>
                      <a:pt x="87" y="41"/>
                    </a:cubicBezTo>
                    <a:cubicBezTo>
                      <a:pt x="87" y="41"/>
                      <a:pt x="87" y="41"/>
                      <a:pt x="87" y="41"/>
                    </a:cubicBezTo>
                    <a:cubicBezTo>
                      <a:pt x="87" y="41"/>
                      <a:pt x="87" y="41"/>
                      <a:pt x="87" y="41"/>
                    </a:cubicBezTo>
                    <a:close/>
                    <a:moveTo>
                      <a:pt x="99" y="36"/>
                    </a:moveTo>
                    <a:cubicBezTo>
                      <a:pt x="97" y="30"/>
                      <a:pt x="97" y="30"/>
                      <a:pt x="97" y="30"/>
                    </a:cubicBezTo>
                    <a:cubicBezTo>
                      <a:pt x="99" y="29"/>
                      <a:pt x="102" y="29"/>
                      <a:pt x="104" y="30"/>
                    </a:cubicBezTo>
                    <a:cubicBezTo>
                      <a:pt x="103" y="35"/>
                      <a:pt x="103" y="35"/>
                      <a:pt x="103" y="35"/>
                    </a:cubicBezTo>
                    <a:cubicBezTo>
                      <a:pt x="102" y="35"/>
                      <a:pt x="100" y="35"/>
                      <a:pt x="99" y="36"/>
                    </a:cubicBezTo>
                    <a:close/>
                    <a:moveTo>
                      <a:pt x="77" y="23"/>
                    </a:moveTo>
                    <a:cubicBezTo>
                      <a:pt x="77" y="21"/>
                      <a:pt x="77" y="20"/>
                      <a:pt x="77" y="18"/>
                    </a:cubicBezTo>
                    <a:cubicBezTo>
                      <a:pt x="77" y="18"/>
                      <a:pt x="77" y="17"/>
                      <a:pt x="77" y="17"/>
                    </a:cubicBezTo>
                    <a:cubicBezTo>
                      <a:pt x="83" y="17"/>
                      <a:pt x="83" y="17"/>
                      <a:pt x="83" y="17"/>
                    </a:cubicBezTo>
                    <a:cubicBezTo>
                      <a:pt x="83" y="18"/>
                      <a:pt x="83" y="18"/>
                      <a:pt x="83" y="18"/>
                    </a:cubicBezTo>
                    <a:cubicBezTo>
                      <a:pt x="83" y="19"/>
                      <a:pt x="83" y="21"/>
                      <a:pt x="83" y="22"/>
                    </a:cubicBezTo>
                    <a:lnTo>
                      <a:pt x="77" y="23"/>
                    </a:lnTo>
                    <a:close/>
                    <a:moveTo>
                      <a:pt x="94" y="22"/>
                    </a:moveTo>
                    <a:cubicBezTo>
                      <a:pt x="94" y="22"/>
                      <a:pt x="93" y="21"/>
                      <a:pt x="92" y="21"/>
                    </a:cubicBezTo>
                    <a:cubicBezTo>
                      <a:pt x="91" y="21"/>
                      <a:pt x="89" y="20"/>
                      <a:pt x="88" y="20"/>
                    </a:cubicBezTo>
                    <a:cubicBezTo>
                      <a:pt x="90" y="14"/>
                      <a:pt x="90" y="14"/>
                      <a:pt x="90" y="14"/>
                    </a:cubicBezTo>
                    <a:cubicBezTo>
                      <a:pt x="91" y="15"/>
                      <a:pt x="92" y="15"/>
                      <a:pt x="94" y="16"/>
                    </a:cubicBezTo>
                    <a:cubicBezTo>
                      <a:pt x="94" y="16"/>
                      <a:pt x="95" y="16"/>
                      <a:pt x="95" y="16"/>
                    </a:cubicBezTo>
                    <a:lnTo>
                      <a:pt x="94" y="22"/>
                    </a:lnTo>
                    <a:close/>
                    <a:moveTo>
                      <a:pt x="106" y="17"/>
                    </a:moveTo>
                    <a:cubicBezTo>
                      <a:pt x="103" y="12"/>
                      <a:pt x="103" y="12"/>
                      <a:pt x="103" y="12"/>
                    </a:cubicBezTo>
                    <a:cubicBezTo>
                      <a:pt x="104" y="11"/>
                      <a:pt x="105" y="11"/>
                      <a:pt x="105" y="10"/>
                    </a:cubicBezTo>
                    <a:cubicBezTo>
                      <a:pt x="106" y="10"/>
                      <a:pt x="107" y="9"/>
                      <a:pt x="108" y="9"/>
                    </a:cubicBezTo>
                    <a:cubicBezTo>
                      <a:pt x="111" y="14"/>
                      <a:pt x="111" y="14"/>
                      <a:pt x="111" y="14"/>
                    </a:cubicBezTo>
                    <a:cubicBezTo>
                      <a:pt x="109" y="14"/>
                      <a:pt x="109" y="15"/>
                      <a:pt x="109" y="15"/>
                    </a:cubicBezTo>
                    <a:cubicBezTo>
                      <a:pt x="108" y="15"/>
                      <a:pt x="107" y="16"/>
                      <a:pt x="106" y="17"/>
                    </a:cubicBezTo>
                    <a:close/>
                    <a:moveTo>
                      <a:pt x="137" y="13"/>
                    </a:moveTo>
                    <a:cubicBezTo>
                      <a:pt x="136" y="7"/>
                      <a:pt x="136" y="7"/>
                      <a:pt x="136" y="7"/>
                    </a:cubicBezTo>
                    <a:cubicBezTo>
                      <a:pt x="137" y="7"/>
                      <a:pt x="139" y="7"/>
                      <a:pt x="141" y="7"/>
                    </a:cubicBezTo>
                    <a:cubicBezTo>
                      <a:pt x="142" y="7"/>
                      <a:pt x="142" y="7"/>
                      <a:pt x="142" y="7"/>
                    </a:cubicBezTo>
                    <a:cubicBezTo>
                      <a:pt x="142" y="13"/>
                      <a:pt x="142" y="13"/>
                      <a:pt x="142" y="13"/>
                    </a:cubicBezTo>
                    <a:cubicBezTo>
                      <a:pt x="141" y="13"/>
                      <a:pt x="141" y="13"/>
                      <a:pt x="141" y="13"/>
                    </a:cubicBezTo>
                    <a:cubicBezTo>
                      <a:pt x="139" y="13"/>
                      <a:pt x="138" y="13"/>
                      <a:pt x="137" y="13"/>
                    </a:cubicBezTo>
                    <a:close/>
                    <a:moveTo>
                      <a:pt x="154" y="12"/>
                    </a:moveTo>
                    <a:cubicBezTo>
                      <a:pt x="154" y="6"/>
                      <a:pt x="154" y="6"/>
                      <a:pt x="154" y="6"/>
                    </a:cubicBezTo>
                    <a:cubicBezTo>
                      <a:pt x="156" y="6"/>
                      <a:pt x="158" y="6"/>
                      <a:pt x="160" y="6"/>
                    </a:cubicBezTo>
                    <a:cubicBezTo>
                      <a:pt x="160" y="11"/>
                      <a:pt x="160" y="11"/>
                      <a:pt x="160" y="11"/>
                    </a:cubicBezTo>
                    <a:cubicBezTo>
                      <a:pt x="159" y="11"/>
                      <a:pt x="157" y="12"/>
                      <a:pt x="154" y="12"/>
                    </a:cubicBezTo>
                    <a:close/>
                    <a:moveTo>
                      <a:pt x="172" y="10"/>
                    </a:moveTo>
                    <a:cubicBezTo>
                      <a:pt x="171" y="5"/>
                      <a:pt x="171" y="5"/>
                      <a:pt x="171" y="5"/>
                    </a:cubicBezTo>
                    <a:cubicBezTo>
                      <a:pt x="173" y="4"/>
                      <a:pt x="175" y="4"/>
                      <a:pt x="177" y="4"/>
                    </a:cubicBezTo>
                    <a:cubicBezTo>
                      <a:pt x="178" y="10"/>
                      <a:pt x="178" y="10"/>
                      <a:pt x="178" y="10"/>
                    </a:cubicBezTo>
                    <a:cubicBezTo>
                      <a:pt x="176" y="10"/>
                      <a:pt x="174" y="10"/>
                      <a:pt x="172" y="10"/>
                    </a:cubicBezTo>
                    <a:close/>
                    <a:moveTo>
                      <a:pt x="124" y="10"/>
                    </a:moveTo>
                    <a:cubicBezTo>
                      <a:pt x="122" y="9"/>
                      <a:pt x="122" y="9"/>
                      <a:pt x="121" y="9"/>
                    </a:cubicBezTo>
                    <a:cubicBezTo>
                      <a:pt x="121" y="9"/>
                      <a:pt x="121" y="9"/>
                      <a:pt x="121" y="9"/>
                    </a:cubicBezTo>
                    <a:cubicBezTo>
                      <a:pt x="119" y="3"/>
                      <a:pt x="119" y="3"/>
                      <a:pt x="119" y="3"/>
                    </a:cubicBezTo>
                    <a:cubicBezTo>
                      <a:pt x="122" y="3"/>
                      <a:pt x="124" y="3"/>
                      <a:pt x="127" y="5"/>
                    </a:cubicBezTo>
                    <a:lnTo>
                      <a:pt x="124" y="10"/>
                    </a:lnTo>
                    <a:close/>
                    <a:moveTo>
                      <a:pt x="206" y="7"/>
                    </a:moveTo>
                    <a:cubicBezTo>
                      <a:pt x="205" y="1"/>
                      <a:pt x="205" y="1"/>
                      <a:pt x="205" y="1"/>
                    </a:cubicBezTo>
                    <a:cubicBezTo>
                      <a:pt x="206" y="1"/>
                      <a:pt x="207" y="1"/>
                      <a:pt x="208" y="0"/>
                    </a:cubicBezTo>
                    <a:cubicBezTo>
                      <a:pt x="210" y="6"/>
                      <a:pt x="210" y="6"/>
                      <a:pt x="210" y="6"/>
                    </a:cubicBezTo>
                    <a:cubicBezTo>
                      <a:pt x="209" y="6"/>
                      <a:pt x="207" y="7"/>
                      <a:pt x="206" y="7"/>
                    </a:cubicBezTo>
                    <a:close/>
                    <a:moveTo>
                      <a:pt x="194" y="7"/>
                    </a:moveTo>
                    <a:cubicBezTo>
                      <a:pt x="192" y="7"/>
                      <a:pt x="191" y="6"/>
                      <a:pt x="190" y="6"/>
                    </a:cubicBezTo>
                    <a:cubicBezTo>
                      <a:pt x="190" y="6"/>
                      <a:pt x="190" y="6"/>
                      <a:pt x="190" y="6"/>
                    </a:cubicBezTo>
                    <a:cubicBezTo>
                      <a:pt x="189" y="7"/>
                      <a:pt x="189" y="7"/>
                      <a:pt x="189" y="7"/>
                    </a:cubicBezTo>
                    <a:cubicBezTo>
                      <a:pt x="188" y="1"/>
                      <a:pt x="188" y="1"/>
                      <a:pt x="188" y="1"/>
                    </a:cubicBezTo>
                    <a:cubicBezTo>
                      <a:pt x="188" y="1"/>
                      <a:pt x="188" y="1"/>
                      <a:pt x="188" y="1"/>
                    </a:cubicBezTo>
                    <a:cubicBezTo>
                      <a:pt x="190" y="0"/>
                      <a:pt x="191" y="0"/>
                      <a:pt x="192" y="0"/>
                    </a:cubicBezTo>
                    <a:cubicBezTo>
                      <a:pt x="192" y="1"/>
                      <a:pt x="193" y="1"/>
                      <a:pt x="195" y="1"/>
                    </a:cubicBezTo>
                    <a:lnTo>
                      <a:pt x="194"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3" name="ïṡļîḍé">
                <a:extLst>
                  <a:ext uri="{FF2B5EF4-FFF2-40B4-BE49-F238E27FC236}">
                    <a16:creationId xmlns:a16="http://schemas.microsoft.com/office/drawing/2014/main" xmlns="" id="{AFBBDA5C-A6C5-4D85-8955-AD1CF52C646B}"/>
                  </a:ext>
                </a:extLst>
              </p:cNvPr>
              <p:cNvSpPr/>
              <p:nvPr/>
            </p:nvSpPr>
            <p:spPr bwMode="auto">
              <a:xfrm>
                <a:off x="4137025" y="2039938"/>
                <a:ext cx="766763" cy="633413"/>
              </a:xfrm>
              <a:custGeom>
                <a:avLst/>
                <a:gdLst>
                  <a:gd name="T0" fmla="*/ 8 w 357"/>
                  <a:gd name="T1" fmla="*/ 294 h 296"/>
                  <a:gd name="T2" fmla="*/ 22 w 357"/>
                  <a:gd name="T3" fmla="*/ 284 h 296"/>
                  <a:gd name="T4" fmla="*/ 18 w 357"/>
                  <a:gd name="T5" fmla="*/ 290 h 296"/>
                  <a:gd name="T6" fmla="*/ 33 w 357"/>
                  <a:gd name="T7" fmla="*/ 280 h 296"/>
                  <a:gd name="T8" fmla="*/ 45 w 357"/>
                  <a:gd name="T9" fmla="*/ 271 h 296"/>
                  <a:gd name="T10" fmla="*/ 43 w 357"/>
                  <a:gd name="T11" fmla="*/ 264 h 296"/>
                  <a:gd name="T12" fmla="*/ 45 w 357"/>
                  <a:gd name="T13" fmla="*/ 271 h 296"/>
                  <a:gd name="T14" fmla="*/ 56 w 357"/>
                  <a:gd name="T15" fmla="*/ 263 h 296"/>
                  <a:gd name="T16" fmla="*/ 61 w 357"/>
                  <a:gd name="T17" fmla="*/ 258 h 296"/>
                  <a:gd name="T18" fmla="*/ 64 w 357"/>
                  <a:gd name="T19" fmla="*/ 240 h 296"/>
                  <a:gd name="T20" fmla="*/ 67 w 357"/>
                  <a:gd name="T21" fmla="*/ 247 h 296"/>
                  <a:gd name="T22" fmla="*/ 76 w 357"/>
                  <a:gd name="T23" fmla="*/ 225 h 296"/>
                  <a:gd name="T24" fmla="*/ 75 w 357"/>
                  <a:gd name="T25" fmla="*/ 210 h 296"/>
                  <a:gd name="T26" fmla="*/ 79 w 357"/>
                  <a:gd name="T27" fmla="*/ 214 h 296"/>
                  <a:gd name="T28" fmla="*/ 87 w 357"/>
                  <a:gd name="T29" fmla="*/ 193 h 296"/>
                  <a:gd name="T30" fmla="*/ 94 w 357"/>
                  <a:gd name="T31" fmla="*/ 178 h 296"/>
                  <a:gd name="T32" fmla="*/ 95 w 357"/>
                  <a:gd name="T33" fmla="*/ 167 h 296"/>
                  <a:gd name="T34" fmla="*/ 146 w 357"/>
                  <a:gd name="T35" fmla="*/ 159 h 296"/>
                  <a:gd name="T36" fmla="*/ 146 w 357"/>
                  <a:gd name="T37" fmla="*/ 159 h 296"/>
                  <a:gd name="T38" fmla="*/ 112 w 357"/>
                  <a:gd name="T39" fmla="*/ 159 h 296"/>
                  <a:gd name="T40" fmla="*/ 129 w 357"/>
                  <a:gd name="T41" fmla="*/ 153 h 296"/>
                  <a:gd name="T42" fmla="*/ 155 w 357"/>
                  <a:gd name="T43" fmla="*/ 154 h 296"/>
                  <a:gd name="T44" fmla="*/ 163 w 357"/>
                  <a:gd name="T45" fmla="*/ 154 h 296"/>
                  <a:gd name="T46" fmla="*/ 162 w 357"/>
                  <a:gd name="T47" fmla="*/ 140 h 296"/>
                  <a:gd name="T48" fmla="*/ 168 w 357"/>
                  <a:gd name="T49" fmla="*/ 139 h 296"/>
                  <a:gd name="T50" fmla="*/ 174 w 357"/>
                  <a:gd name="T51" fmla="*/ 125 h 296"/>
                  <a:gd name="T52" fmla="*/ 178 w 357"/>
                  <a:gd name="T53" fmla="*/ 130 h 296"/>
                  <a:gd name="T54" fmla="*/ 192 w 357"/>
                  <a:gd name="T55" fmla="*/ 111 h 296"/>
                  <a:gd name="T56" fmla="*/ 201 w 357"/>
                  <a:gd name="T57" fmla="*/ 104 h 296"/>
                  <a:gd name="T58" fmla="*/ 277 w 357"/>
                  <a:gd name="T59" fmla="*/ 100 h 296"/>
                  <a:gd name="T60" fmla="*/ 277 w 357"/>
                  <a:gd name="T61" fmla="*/ 89 h 296"/>
                  <a:gd name="T62" fmla="*/ 217 w 357"/>
                  <a:gd name="T63" fmla="*/ 94 h 296"/>
                  <a:gd name="T64" fmla="*/ 221 w 357"/>
                  <a:gd name="T65" fmla="*/ 99 h 296"/>
                  <a:gd name="T66" fmla="*/ 237 w 357"/>
                  <a:gd name="T67" fmla="*/ 86 h 296"/>
                  <a:gd name="T68" fmla="*/ 246 w 357"/>
                  <a:gd name="T69" fmla="*/ 79 h 296"/>
                  <a:gd name="T70" fmla="*/ 288 w 357"/>
                  <a:gd name="T71" fmla="*/ 83 h 296"/>
                  <a:gd name="T72" fmla="*/ 288 w 357"/>
                  <a:gd name="T73" fmla="*/ 83 h 296"/>
                  <a:gd name="T74" fmla="*/ 275 w 357"/>
                  <a:gd name="T75" fmla="*/ 81 h 296"/>
                  <a:gd name="T76" fmla="*/ 303 w 357"/>
                  <a:gd name="T77" fmla="*/ 76 h 296"/>
                  <a:gd name="T78" fmla="*/ 307 w 357"/>
                  <a:gd name="T79" fmla="*/ 76 h 296"/>
                  <a:gd name="T80" fmla="*/ 326 w 357"/>
                  <a:gd name="T81" fmla="*/ 73 h 296"/>
                  <a:gd name="T82" fmla="*/ 264 w 357"/>
                  <a:gd name="T83" fmla="*/ 64 h 296"/>
                  <a:gd name="T84" fmla="*/ 332 w 357"/>
                  <a:gd name="T85" fmla="*/ 63 h 296"/>
                  <a:gd name="T86" fmla="*/ 336 w 357"/>
                  <a:gd name="T87" fmla="*/ 67 h 296"/>
                  <a:gd name="T88" fmla="*/ 339 w 357"/>
                  <a:gd name="T89" fmla="*/ 43 h 296"/>
                  <a:gd name="T90" fmla="*/ 336 w 357"/>
                  <a:gd name="T91" fmla="*/ 40 h 296"/>
                  <a:gd name="T92" fmla="*/ 338 w 357"/>
                  <a:gd name="T93" fmla="*/ 34 h 296"/>
                  <a:gd name="T94" fmla="*/ 327 w 357"/>
                  <a:gd name="T95" fmla="*/ 23 h 296"/>
                  <a:gd name="T96" fmla="*/ 333 w 357"/>
                  <a:gd name="T97" fmla="*/ 23 h 296"/>
                  <a:gd name="T98" fmla="*/ 337 w 357"/>
                  <a:gd name="T99" fmla="*/ 8 h 296"/>
                  <a:gd name="T100" fmla="*/ 340 w 357"/>
                  <a:gd name="T101" fmla="*/ 13 h 296"/>
                  <a:gd name="T102" fmla="*/ 354 w 357"/>
                  <a:gd name="T103"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7" h="296">
                    <a:moveTo>
                      <a:pt x="2" y="296"/>
                    </a:moveTo>
                    <a:cubicBezTo>
                      <a:pt x="0" y="290"/>
                      <a:pt x="0" y="290"/>
                      <a:pt x="0" y="290"/>
                    </a:cubicBezTo>
                    <a:cubicBezTo>
                      <a:pt x="2" y="290"/>
                      <a:pt x="3" y="290"/>
                      <a:pt x="5" y="289"/>
                    </a:cubicBezTo>
                    <a:cubicBezTo>
                      <a:pt x="8" y="294"/>
                      <a:pt x="8" y="294"/>
                      <a:pt x="8" y="294"/>
                    </a:cubicBezTo>
                    <a:cubicBezTo>
                      <a:pt x="5" y="295"/>
                      <a:pt x="3" y="296"/>
                      <a:pt x="2" y="296"/>
                    </a:cubicBezTo>
                    <a:close/>
                    <a:moveTo>
                      <a:pt x="18" y="290"/>
                    </a:moveTo>
                    <a:cubicBezTo>
                      <a:pt x="17" y="285"/>
                      <a:pt x="17" y="285"/>
                      <a:pt x="17" y="285"/>
                    </a:cubicBezTo>
                    <a:cubicBezTo>
                      <a:pt x="19" y="284"/>
                      <a:pt x="20" y="284"/>
                      <a:pt x="22" y="284"/>
                    </a:cubicBezTo>
                    <a:cubicBezTo>
                      <a:pt x="23" y="284"/>
                      <a:pt x="23" y="284"/>
                      <a:pt x="23" y="284"/>
                    </a:cubicBezTo>
                    <a:cubicBezTo>
                      <a:pt x="23" y="290"/>
                      <a:pt x="23" y="290"/>
                      <a:pt x="23" y="290"/>
                    </a:cubicBezTo>
                    <a:cubicBezTo>
                      <a:pt x="22" y="290"/>
                      <a:pt x="22" y="290"/>
                      <a:pt x="22" y="290"/>
                    </a:cubicBezTo>
                    <a:cubicBezTo>
                      <a:pt x="21" y="290"/>
                      <a:pt x="19" y="290"/>
                      <a:pt x="18" y="290"/>
                    </a:cubicBezTo>
                    <a:close/>
                    <a:moveTo>
                      <a:pt x="37" y="288"/>
                    </a:moveTo>
                    <a:cubicBezTo>
                      <a:pt x="33" y="283"/>
                      <a:pt x="33" y="283"/>
                      <a:pt x="33" y="283"/>
                    </a:cubicBezTo>
                    <a:cubicBezTo>
                      <a:pt x="33" y="283"/>
                      <a:pt x="33" y="282"/>
                      <a:pt x="33" y="282"/>
                    </a:cubicBezTo>
                    <a:cubicBezTo>
                      <a:pt x="33" y="280"/>
                      <a:pt x="33" y="280"/>
                      <a:pt x="33" y="280"/>
                    </a:cubicBezTo>
                    <a:cubicBezTo>
                      <a:pt x="39" y="280"/>
                      <a:pt x="39" y="280"/>
                      <a:pt x="39" y="280"/>
                    </a:cubicBezTo>
                    <a:cubicBezTo>
                      <a:pt x="39" y="282"/>
                      <a:pt x="39" y="282"/>
                      <a:pt x="39" y="282"/>
                    </a:cubicBezTo>
                    <a:cubicBezTo>
                      <a:pt x="39" y="283"/>
                      <a:pt x="39" y="286"/>
                      <a:pt x="37" y="288"/>
                    </a:cubicBezTo>
                    <a:close/>
                    <a:moveTo>
                      <a:pt x="45" y="271"/>
                    </a:moveTo>
                    <a:cubicBezTo>
                      <a:pt x="39" y="271"/>
                      <a:pt x="39" y="271"/>
                      <a:pt x="39" y="271"/>
                    </a:cubicBezTo>
                    <a:cubicBezTo>
                      <a:pt x="39" y="270"/>
                      <a:pt x="39" y="270"/>
                      <a:pt x="39" y="270"/>
                    </a:cubicBezTo>
                    <a:cubicBezTo>
                      <a:pt x="39" y="269"/>
                      <a:pt x="39" y="267"/>
                      <a:pt x="40" y="266"/>
                    </a:cubicBezTo>
                    <a:cubicBezTo>
                      <a:pt x="41" y="265"/>
                      <a:pt x="42" y="265"/>
                      <a:pt x="43" y="264"/>
                    </a:cubicBezTo>
                    <a:cubicBezTo>
                      <a:pt x="46" y="269"/>
                      <a:pt x="46" y="269"/>
                      <a:pt x="46" y="269"/>
                    </a:cubicBezTo>
                    <a:cubicBezTo>
                      <a:pt x="46" y="269"/>
                      <a:pt x="45" y="269"/>
                      <a:pt x="45" y="270"/>
                    </a:cubicBezTo>
                    <a:cubicBezTo>
                      <a:pt x="45" y="270"/>
                      <a:pt x="45" y="270"/>
                      <a:pt x="45" y="270"/>
                    </a:cubicBezTo>
                    <a:lnTo>
                      <a:pt x="45" y="271"/>
                    </a:lnTo>
                    <a:close/>
                    <a:moveTo>
                      <a:pt x="45" y="270"/>
                    </a:moveTo>
                    <a:cubicBezTo>
                      <a:pt x="45" y="270"/>
                      <a:pt x="45" y="270"/>
                      <a:pt x="45" y="270"/>
                    </a:cubicBezTo>
                    <a:cubicBezTo>
                      <a:pt x="45" y="270"/>
                      <a:pt x="45" y="270"/>
                      <a:pt x="45" y="270"/>
                    </a:cubicBezTo>
                    <a:close/>
                    <a:moveTo>
                      <a:pt x="56" y="263"/>
                    </a:moveTo>
                    <a:cubicBezTo>
                      <a:pt x="53" y="258"/>
                      <a:pt x="53" y="258"/>
                      <a:pt x="53" y="258"/>
                    </a:cubicBezTo>
                    <a:cubicBezTo>
                      <a:pt x="53" y="258"/>
                      <a:pt x="53" y="258"/>
                      <a:pt x="53" y="258"/>
                    </a:cubicBezTo>
                    <a:cubicBezTo>
                      <a:pt x="54" y="257"/>
                      <a:pt x="56" y="256"/>
                      <a:pt x="57" y="255"/>
                    </a:cubicBezTo>
                    <a:cubicBezTo>
                      <a:pt x="61" y="258"/>
                      <a:pt x="61" y="258"/>
                      <a:pt x="61" y="258"/>
                    </a:cubicBezTo>
                    <a:cubicBezTo>
                      <a:pt x="60" y="260"/>
                      <a:pt x="58" y="261"/>
                      <a:pt x="56" y="263"/>
                    </a:cubicBezTo>
                    <a:close/>
                    <a:moveTo>
                      <a:pt x="67" y="247"/>
                    </a:moveTo>
                    <a:cubicBezTo>
                      <a:pt x="62" y="245"/>
                      <a:pt x="62" y="245"/>
                      <a:pt x="62" y="245"/>
                    </a:cubicBezTo>
                    <a:cubicBezTo>
                      <a:pt x="62" y="244"/>
                      <a:pt x="63" y="242"/>
                      <a:pt x="64" y="240"/>
                    </a:cubicBezTo>
                    <a:cubicBezTo>
                      <a:pt x="64" y="240"/>
                      <a:pt x="64" y="240"/>
                      <a:pt x="64" y="240"/>
                    </a:cubicBezTo>
                    <a:cubicBezTo>
                      <a:pt x="70" y="242"/>
                      <a:pt x="70" y="242"/>
                      <a:pt x="70" y="242"/>
                    </a:cubicBezTo>
                    <a:cubicBezTo>
                      <a:pt x="69" y="243"/>
                      <a:pt x="69" y="243"/>
                      <a:pt x="69" y="243"/>
                    </a:cubicBezTo>
                    <a:cubicBezTo>
                      <a:pt x="68" y="245"/>
                      <a:pt x="68" y="246"/>
                      <a:pt x="67" y="247"/>
                    </a:cubicBezTo>
                    <a:close/>
                    <a:moveTo>
                      <a:pt x="74" y="231"/>
                    </a:moveTo>
                    <a:cubicBezTo>
                      <a:pt x="68" y="229"/>
                      <a:pt x="68" y="229"/>
                      <a:pt x="68" y="229"/>
                    </a:cubicBezTo>
                    <a:cubicBezTo>
                      <a:pt x="69" y="227"/>
                      <a:pt x="70" y="226"/>
                      <a:pt x="70" y="224"/>
                    </a:cubicBezTo>
                    <a:cubicBezTo>
                      <a:pt x="76" y="225"/>
                      <a:pt x="76" y="225"/>
                      <a:pt x="76" y="225"/>
                    </a:cubicBezTo>
                    <a:cubicBezTo>
                      <a:pt x="75" y="227"/>
                      <a:pt x="75" y="229"/>
                      <a:pt x="74" y="231"/>
                    </a:cubicBezTo>
                    <a:close/>
                    <a:moveTo>
                      <a:pt x="79" y="214"/>
                    </a:moveTo>
                    <a:cubicBezTo>
                      <a:pt x="74" y="212"/>
                      <a:pt x="74" y="212"/>
                      <a:pt x="74" y="212"/>
                    </a:cubicBezTo>
                    <a:cubicBezTo>
                      <a:pt x="74" y="212"/>
                      <a:pt x="74" y="211"/>
                      <a:pt x="75" y="210"/>
                    </a:cubicBezTo>
                    <a:cubicBezTo>
                      <a:pt x="75" y="209"/>
                      <a:pt x="75" y="208"/>
                      <a:pt x="76" y="207"/>
                    </a:cubicBezTo>
                    <a:cubicBezTo>
                      <a:pt x="81" y="209"/>
                      <a:pt x="81" y="209"/>
                      <a:pt x="81" y="209"/>
                    </a:cubicBezTo>
                    <a:cubicBezTo>
                      <a:pt x="81" y="210"/>
                      <a:pt x="81" y="211"/>
                      <a:pt x="80" y="212"/>
                    </a:cubicBezTo>
                    <a:cubicBezTo>
                      <a:pt x="80" y="213"/>
                      <a:pt x="80" y="214"/>
                      <a:pt x="79" y="214"/>
                    </a:cubicBezTo>
                    <a:close/>
                    <a:moveTo>
                      <a:pt x="85" y="198"/>
                    </a:moveTo>
                    <a:cubicBezTo>
                      <a:pt x="79" y="196"/>
                      <a:pt x="79" y="196"/>
                      <a:pt x="79" y="196"/>
                    </a:cubicBezTo>
                    <a:cubicBezTo>
                      <a:pt x="80" y="194"/>
                      <a:pt x="81" y="192"/>
                      <a:pt x="82" y="190"/>
                    </a:cubicBezTo>
                    <a:cubicBezTo>
                      <a:pt x="87" y="193"/>
                      <a:pt x="87" y="193"/>
                      <a:pt x="87" y="193"/>
                    </a:cubicBezTo>
                    <a:cubicBezTo>
                      <a:pt x="86" y="194"/>
                      <a:pt x="85" y="196"/>
                      <a:pt x="85" y="198"/>
                    </a:cubicBezTo>
                    <a:close/>
                    <a:moveTo>
                      <a:pt x="94" y="186"/>
                    </a:moveTo>
                    <a:cubicBezTo>
                      <a:pt x="91" y="181"/>
                      <a:pt x="91" y="181"/>
                      <a:pt x="91" y="181"/>
                    </a:cubicBezTo>
                    <a:cubicBezTo>
                      <a:pt x="92" y="180"/>
                      <a:pt x="93" y="179"/>
                      <a:pt x="94" y="178"/>
                    </a:cubicBezTo>
                    <a:cubicBezTo>
                      <a:pt x="99" y="181"/>
                      <a:pt x="99" y="181"/>
                      <a:pt x="99" y="181"/>
                    </a:cubicBezTo>
                    <a:cubicBezTo>
                      <a:pt x="98" y="183"/>
                      <a:pt x="96" y="184"/>
                      <a:pt x="94" y="186"/>
                    </a:cubicBezTo>
                    <a:close/>
                    <a:moveTo>
                      <a:pt x="101" y="168"/>
                    </a:moveTo>
                    <a:cubicBezTo>
                      <a:pt x="95" y="167"/>
                      <a:pt x="95" y="167"/>
                      <a:pt x="95" y="167"/>
                    </a:cubicBezTo>
                    <a:cubicBezTo>
                      <a:pt x="96" y="165"/>
                      <a:pt x="96" y="163"/>
                      <a:pt x="96" y="162"/>
                    </a:cubicBezTo>
                    <a:cubicBezTo>
                      <a:pt x="102" y="162"/>
                      <a:pt x="102" y="162"/>
                      <a:pt x="102" y="162"/>
                    </a:cubicBezTo>
                    <a:cubicBezTo>
                      <a:pt x="102" y="164"/>
                      <a:pt x="102" y="166"/>
                      <a:pt x="101" y="168"/>
                    </a:cubicBezTo>
                    <a:close/>
                    <a:moveTo>
                      <a:pt x="146" y="159"/>
                    </a:moveTo>
                    <a:cubicBezTo>
                      <a:pt x="144" y="159"/>
                      <a:pt x="143" y="159"/>
                      <a:pt x="141" y="158"/>
                    </a:cubicBezTo>
                    <a:cubicBezTo>
                      <a:pt x="141" y="153"/>
                      <a:pt x="141" y="153"/>
                      <a:pt x="141" y="153"/>
                    </a:cubicBezTo>
                    <a:cubicBezTo>
                      <a:pt x="144" y="153"/>
                      <a:pt x="146" y="153"/>
                      <a:pt x="148" y="154"/>
                    </a:cubicBezTo>
                    <a:lnTo>
                      <a:pt x="146" y="159"/>
                    </a:lnTo>
                    <a:close/>
                    <a:moveTo>
                      <a:pt x="106" y="159"/>
                    </a:moveTo>
                    <a:cubicBezTo>
                      <a:pt x="106" y="153"/>
                      <a:pt x="106" y="153"/>
                      <a:pt x="106" y="153"/>
                    </a:cubicBezTo>
                    <a:cubicBezTo>
                      <a:pt x="107" y="153"/>
                      <a:pt x="109" y="153"/>
                      <a:pt x="112" y="153"/>
                    </a:cubicBezTo>
                    <a:cubicBezTo>
                      <a:pt x="112" y="159"/>
                      <a:pt x="112" y="159"/>
                      <a:pt x="112" y="159"/>
                    </a:cubicBezTo>
                    <a:cubicBezTo>
                      <a:pt x="110" y="159"/>
                      <a:pt x="108" y="159"/>
                      <a:pt x="106" y="159"/>
                    </a:cubicBezTo>
                    <a:close/>
                    <a:moveTo>
                      <a:pt x="124" y="159"/>
                    </a:moveTo>
                    <a:cubicBezTo>
                      <a:pt x="123" y="153"/>
                      <a:pt x="123" y="153"/>
                      <a:pt x="123" y="153"/>
                    </a:cubicBezTo>
                    <a:cubicBezTo>
                      <a:pt x="125" y="153"/>
                      <a:pt x="127" y="153"/>
                      <a:pt x="129" y="153"/>
                    </a:cubicBezTo>
                    <a:cubicBezTo>
                      <a:pt x="129" y="159"/>
                      <a:pt x="129" y="159"/>
                      <a:pt x="129" y="159"/>
                    </a:cubicBezTo>
                    <a:cubicBezTo>
                      <a:pt x="128" y="159"/>
                      <a:pt x="126" y="159"/>
                      <a:pt x="124" y="159"/>
                    </a:cubicBezTo>
                    <a:close/>
                    <a:moveTo>
                      <a:pt x="160" y="158"/>
                    </a:moveTo>
                    <a:cubicBezTo>
                      <a:pt x="155" y="154"/>
                      <a:pt x="155" y="154"/>
                      <a:pt x="155" y="154"/>
                    </a:cubicBezTo>
                    <a:cubicBezTo>
                      <a:pt x="156" y="154"/>
                      <a:pt x="157" y="153"/>
                      <a:pt x="157" y="152"/>
                    </a:cubicBezTo>
                    <a:cubicBezTo>
                      <a:pt x="159" y="150"/>
                      <a:pt x="159" y="150"/>
                      <a:pt x="159" y="150"/>
                    </a:cubicBezTo>
                    <a:cubicBezTo>
                      <a:pt x="164" y="153"/>
                      <a:pt x="164" y="153"/>
                      <a:pt x="164" y="153"/>
                    </a:cubicBezTo>
                    <a:cubicBezTo>
                      <a:pt x="163" y="154"/>
                      <a:pt x="163" y="154"/>
                      <a:pt x="163" y="154"/>
                    </a:cubicBezTo>
                    <a:cubicBezTo>
                      <a:pt x="162" y="156"/>
                      <a:pt x="162" y="156"/>
                      <a:pt x="162" y="156"/>
                    </a:cubicBezTo>
                    <a:cubicBezTo>
                      <a:pt x="161" y="157"/>
                      <a:pt x="160" y="158"/>
                      <a:pt x="160" y="158"/>
                    </a:cubicBezTo>
                    <a:close/>
                    <a:moveTo>
                      <a:pt x="168" y="141"/>
                    </a:moveTo>
                    <a:cubicBezTo>
                      <a:pt x="162" y="140"/>
                      <a:pt x="162" y="140"/>
                      <a:pt x="162" y="140"/>
                    </a:cubicBezTo>
                    <a:cubicBezTo>
                      <a:pt x="162" y="138"/>
                      <a:pt x="162" y="138"/>
                      <a:pt x="162" y="138"/>
                    </a:cubicBezTo>
                    <a:cubicBezTo>
                      <a:pt x="162" y="137"/>
                      <a:pt x="163" y="135"/>
                      <a:pt x="164" y="134"/>
                    </a:cubicBezTo>
                    <a:cubicBezTo>
                      <a:pt x="169" y="137"/>
                      <a:pt x="169" y="137"/>
                      <a:pt x="169" y="137"/>
                    </a:cubicBezTo>
                    <a:cubicBezTo>
                      <a:pt x="168" y="138"/>
                      <a:pt x="168" y="138"/>
                      <a:pt x="168" y="139"/>
                    </a:cubicBezTo>
                    <a:lnTo>
                      <a:pt x="168" y="141"/>
                    </a:lnTo>
                    <a:close/>
                    <a:moveTo>
                      <a:pt x="178" y="130"/>
                    </a:moveTo>
                    <a:cubicBezTo>
                      <a:pt x="173" y="126"/>
                      <a:pt x="173" y="126"/>
                      <a:pt x="173" y="126"/>
                    </a:cubicBezTo>
                    <a:cubicBezTo>
                      <a:pt x="174" y="125"/>
                      <a:pt x="174" y="125"/>
                      <a:pt x="174" y="125"/>
                    </a:cubicBezTo>
                    <a:cubicBezTo>
                      <a:pt x="175" y="123"/>
                      <a:pt x="176" y="122"/>
                      <a:pt x="177" y="121"/>
                    </a:cubicBezTo>
                    <a:cubicBezTo>
                      <a:pt x="181" y="126"/>
                      <a:pt x="181" y="126"/>
                      <a:pt x="181" y="126"/>
                    </a:cubicBezTo>
                    <a:cubicBezTo>
                      <a:pt x="180" y="127"/>
                      <a:pt x="179" y="127"/>
                      <a:pt x="179" y="128"/>
                    </a:cubicBezTo>
                    <a:cubicBezTo>
                      <a:pt x="178" y="129"/>
                      <a:pt x="178" y="129"/>
                      <a:pt x="178" y="130"/>
                    </a:cubicBezTo>
                    <a:close/>
                    <a:moveTo>
                      <a:pt x="191" y="119"/>
                    </a:moveTo>
                    <a:cubicBezTo>
                      <a:pt x="187" y="115"/>
                      <a:pt x="187" y="115"/>
                      <a:pt x="187" y="115"/>
                    </a:cubicBezTo>
                    <a:cubicBezTo>
                      <a:pt x="189" y="114"/>
                      <a:pt x="190" y="113"/>
                      <a:pt x="192" y="112"/>
                    </a:cubicBezTo>
                    <a:cubicBezTo>
                      <a:pt x="192" y="111"/>
                      <a:pt x="192" y="111"/>
                      <a:pt x="192" y="111"/>
                    </a:cubicBezTo>
                    <a:cubicBezTo>
                      <a:pt x="196" y="116"/>
                      <a:pt x="196" y="116"/>
                      <a:pt x="196" y="116"/>
                    </a:cubicBezTo>
                    <a:cubicBezTo>
                      <a:pt x="194" y="117"/>
                      <a:pt x="192" y="118"/>
                      <a:pt x="191" y="119"/>
                    </a:cubicBezTo>
                    <a:close/>
                    <a:moveTo>
                      <a:pt x="205" y="109"/>
                    </a:moveTo>
                    <a:cubicBezTo>
                      <a:pt x="201" y="104"/>
                      <a:pt x="201" y="104"/>
                      <a:pt x="201" y="104"/>
                    </a:cubicBezTo>
                    <a:cubicBezTo>
                      <a:pt x="206" y="100"/>
                      <a:pt x="206" y="100"/>
                      <a:pt x="206" y="100"/>
                    </a:cubicBezTo>
                    <a:cubicBezTo>
                      <a:pt x="209" y="105"/>
                      <a:pt x="209" y="105"/>
                      <a:pt x="209" y="105"/>
                    </a:cubicBezTo>
                    <a:lnTo>
                      <a:pt x="205" y="109"/>
                    </a:lnTo>
                    <a:close/>
                    <a:moveTo>
                      <a:pt x="277" y="100"/>
                    </a:moveTo>
                    <a:cubicBezTo>
                      <a:pt x="274" y="94"/>
                      <a:pt x="274" y="94"/>
                      <a:pt x="274" y="94"/>
                    </a:cubicBezTo>
                    <a:cubicBezTo>
                      <a:pt x="276" y="93"/>
                      <a:pt x="276" y="93"/>
                      <a:pt x="276" y="93"/>
                    </a:cubicBezTo>
                    <a:cubicBezTo>
                      <a:pt x="275" y="92"/>
                      <a:pt x="275" y="92"/>
                      <a:pt x="275" y="92"/>
                    </a:cubicBezTo>
                    <a:cubicBezTo>
                      <a:pt x="277" y="89"/>
                      <a:pt x="277" y="89"/>
                      <a:pt x="277" y="89"/>
                    </a:cubicBezTo>
                    <a:cubicBezTo>
                      <a:pt x="282" y="92"/>
                      <a:pt x="282" y="92"/>
                      <a:pt x="282" y="92"/>
                    </a:cubicBezTo>
                    <a:lnTo>
                      <a:pt x="277" y="100"/>
                    </a:lnTo>
                    <a:close/>
                    <a:moveTo>
                      <a:pt x="218" y="99"/>
                    </a:moveTo>
                    <a:cubicBezTo>
                      <a:pt x="217" y="94"/>
                      <a:pt x="217" y="94"/>
                      <a:pt x="217" y="94"/>
                    </a:cubicBezTo>
                    <a:cubicBezTo>
                      <a:pt x="218" y="93"/>
                      <a:pt x="219" y="93"/>
                      <a:pt x="221" y="93"/>
                    </a:cubicBezTo>
                    <a:cubicBezTo>
                      <a:pt x="223" y="93"/>
                      <a:pt x="223" y="93"/>
                      <a:pt x="223" y="93"/>
                    </a:cubicBezTo>
                    <a:cubicBezTo>
                      <a:pt x="223" y="98"/>
                      <a:pt x="223" y="98"/>
                      <a:pt x="223" y="98"/>
                    </a:cubicBezTo>
                    <a:cubicBezTo>
                      <a:pt x="221" y="99"/>
                      <a:pt x="221" y="99"/>
                      <a:pt x="221" y="99"/>
                    </a:cubicBezTo>
                    <a:cubicBezTo>
                      <a:pt x="220" y="99"/>
                      <a:pt x="219" y="99"/>
                      <a:pt x="218" y="99"/>
                    </a:cubicBezTo>
                    <a:close/>
                    <a:moveTo>
                      <a:pt x="236" y="94"/>
                    </a:moveTo>
                    <a:cubicBezTo>
                      <a:pt x="232" y="89"/>
                      <a:pt x="232" y="89"/>
                      <a:pt x="232" y="89"/>
                    </a:cubicBezTo>
                    <a:cubicBezTo>
                      <a:pt x="237" y="86"/>
                      <a:pt x="237" y="86"/>
                      <a:pt x="237" y="86"/>
                    </a:cubicBezTo>
                    <a:cubicBezTo>
                      <a:pt x="240" y="91"/>
                      <a:pt x="240" y="91"/>
                      <a:pt x="240" y="91"/>
                    </a:cubicBezTo>
                    <a:lnTo>
                      <a:pt x="236" y="94"/>
                    </a:lnTo>
                    <a:close/>
                    <a:moveTo>
                      <a:pt x="250" y="84"/>
                    </a:moveTo>
                    <a:cubicBezTo>
                      <a:pt x="246" y="79"/>
                      <a:pt x="246" y="79"/>
                      <a:pt x="246" y="79"/>
                    </a:cubicBezTo>
                    <a:cubicBezTo>
                      <a:pt x="251" y="76"/>
                      <a:pt x="251" y="76"/>
                      <a:pt x="251" y="76"/>
                    </a:cubicBezTo>
                    <a:cubicBezTo>
                      <a:pt x="255" y="80"/>
                      <a:pt x="255" y="80"/>
                      <a:pt x="255" y="80"/>
                    </a:cubicBezTo>
                    <a:lnTo>
                      <a:pt x="250" y="84"/>
                    </a:lnTo>
                    <a:close/>
                    <a:moveTo>
                      <a:pt x="288" y="83"/>
                    </a:moveTo>
                    <a:cubicBezTo>
                      <a:pt x="285" y="78"/>
                      <a:pt x="285" y="78"/>
                      <a:pt x="285" y="78"/>
                    </a:cubicBezTo>
                    <a:cubicBezTo>
                      <a:pt x="290" y="76"/>
                      <a:pt x="290" y="76"/>
                      <a:pt x="290" y="76"/>
                    </a:cubicBezTo>
                    <a:cubicBezTo>
                      <a:pt x="293" y="81"/>
                      <a:pt x="293" y="81"/>
                      <a:pt x="293" y="81"/>
                    </a:cubicBezTo>
                    <a:lnTo>
                      <a:pt x="288" y="83"/>
                    </a:lnTo>
                    <a:close/>
                    <a:moveTo>
                      <a:pt x="270" y="83"/>
                    </a:moveTo>
                    <a:cubicBezTo>
                      <a:pt x="268" y="77"/>
                      <a:pt x="268" y="77"/>
                      <a:pt x="268" y="77"/>
                    </a:cubicBezTo>
                    <a:cubicBezTo>
                      <a:pt x="273" y="75"/>
                      <a:pt x="273" y="75"/>
                      <a:pt x="273" y="75"/>
                    </a:cubicBezTo>
                    <a:cubicBezTo>
                      <a:pt x="275" y="81"/>
                      <a:pt x="275" y="81"/>
                      <a:pt x="275" y="81"/>
                    </a:cubicBezTo>
                    <a:lnTo>
                      <a:pt x="270" y="83"/>
                    </a:lnTo>
                    <a:close/>
                    <a:moveTo>
                      <a:pt x="307" y="76"/>
                    </a:moveTo>
                    <a:cubicBezTo>
                      <a:pt x="305" y="75"/>
                      <a:pt x="304" y="76"/>
                      <a:pt x="304" y="76"/>
                    </a:cubicBezTo>
                    <a:cubicBezTo>
                      <a:pt x="303" y="76"/>
                      <a:pt x="303" y="76"/>
                      <a:pt x="303" y="76"/>
                    </a:cubicBezTo>
                    <a:cubicBezTo>
                      <a:pt x="301" y="71"/>
                      <a:pt x="301" y="71"/>
                      <a:pt x="301" y="71"/>
                    </a:cubicBezTo>
                    <a:cubicBezTo>
                      <a:pt x="301" y="70"/>
                      <a:pt x="301" y="70"/>
                      <a:pt x="301" y="70"/>
                    </a:cubicBezTo>
                    <a:cubicBezTo>
                      <a:pt x="303" y="70"/>
                      <a:pt x="305" y="70"/>
                      <a:pt x="309" y="70"/>
                    </a:cubicBezTo>
                    <a:lnTo>
                      <a:pt x="307" y="76"/>
                    </a:lnTo>
                    <a:close/>
                    <a:moveTo>
                      <a:pt x="320" y="76"/>
                    </a:moveTo>
                    <a:cubicBezTo>
                      <a:pt x="318" y="71"/>
                      <a:pt x="318" y="71"/>
                      <a:pt x="318" y="71"/>
                    </a:cubicBezTo>
                    <a:cubicBezTo>
                      <a:pt x="320" y="70"/>
                      <a:pt x="321" y="69"/>
                      <a:pt x="323" y="68"/>
                    </a:cubicBezTo>
                    <a:cubicBezTo>
                      <a:pt x="326" y="73"/>
                      <a:pt x="326" y="73"/>
                      <a:pt x="326" y="73"/>
                    </a:cubicBezTo>
                    <a:cubicBezTo>
                      <a:pt x="324" y="74"/>
                      <a:pt x="322" y="75"/>
                      <a:pt x="320" y="76"/>
                    </a:cubicBezTo>
                    <a:close/>
                    <a:moveTo>
                      <a:pt x="264" y="73"/>
                    </a:moveTo>
                    <a:cubicBezTo>
                      <a:pt x="260" y="68"/>
                      <a:pt x="260" y="68"/>
                      <a:pt x="260" y="68"/>
                    </a:cubicBezTo>
                    <a:cubicBezTo>
                      <a:pt x="264" y="64"/>
                      <a:pt x="264" y="64"/>
                      <a:pt x="264" y="64"/>
                    </a:cubicBezTo>
                    <a:cubicBezTo>
                      <a:pt x="268" y="69"/>
                      <a:pt x="268" y="69"/>
                      <a:pt x="268" y="69"/>
                    </a:cubicBezTo>
                    <a:lnTo>
                      <a:pt x="264" y="73"/>
                    </a:lnTo>
                    <a:close/>
                    <a:moveTo>
                      <a:pt x="336" y="67"/>
                    </a:moveTo>
                    <a:cubicBezTo>
                      <a:pt x="332" y="63"/>
                      <a:pt x="332" y="63"/>
                      <a:pt x="332" y="63"/>
                    </a:cubicBezTo>
                    <a:cubicBezTo>
                      <a:pt x="333" y="62"/>
                      <a:pt x="334" y="60"/>
                      <a:pt x="334" y="60"/>
                    </a:cubicBezTo>
                    <a:cubicBezTo>
                      <a:pt x="340" y="59"/>
                      <a:pt x="340" y="59"/>
                      <a:pt x="340" y="59"/>
                    </a:cubicBezTo>
                    <a:cubicBezTo>
                      <a:pt x="340" y="60"/>
                      <a:pt x="340" y="60"/>
                      <a:pt x="340" y="60"/>
                    </a:cubicBezTo>
                    <a:cubicBezTo>
                      <a:pt x="340" y="62"/>
                      <a:pt x="339" y="64"/>
                      <a:pt x="336" y="67"/>
                    </a:cubicBezTo>
                    <a:close/>
                    <a:moveTo>
                      <a:pt x="338" y="52"/>
                    </a:moveTo>
                    <a:cubicBezTo>
                      <a:pt x="334" y="47"/>
                      <a:pt x="334" y="47"/>
                      <a:pt x="334" y="47"/>
                    </a:cubicBezTo>
                    <a:cubicBezTo>
                      <a:pt x="335" y="47"/>
                      <a:pt x="335" y="46"/>
                      <a:pt x="335" y="46"/>
                    </a:cubicBezTo>
                    <a:cubicBezTo>
                      <a:pt x="337" y="45"/>
                      <a:pt x="338" y="44"/>
                      <a:pt x="339" y="43"/>
                    </a:cubicBezTo>
                    <a:cubicBezTo>
                      <a:pt x="342" y="49"/>
                      <a:pt x="342" y="49"/>
                      <a:pt x="342" y="49"/>
                    </a:cubicBezTo>
                    <a:cubicBezTo>
                      <a:pt x="341" y="49"/>
                      <a:pt x="340" y="50"/>
                      <a:pt x="339" y="51"/>
                    </a:cubicBezTo>
                    <a:cubicBezTo>
                      <a:pt x="338" y="51"/>
                      <a:pt x="338" y="51"/>
                      <a:pt x="338" y="52"/>
                    </a:cubicBezTo>
                    <a:close/>
                    <a:moveTo>
                      <a:pt x="336" y="40"/>
                    </a:moveTo>
                    <a:cubicBezTo>
                      <a:pt x="335" y="40"/>
                      <a:pt x="335" y="40"/>
                      <a:pt x="334" y="39"/>
                    </a:cubicBezTo>
                    <a:cubicBezTo>
                      <a:pt x="333" y="38"/>
                      <a:pt x="331" y="36"/>
                      <a:pt x="331" y="34"/>
                    </a:cubicBezTo>
                    <a:cubicBezTo>
                      <a:pt x="337" y="33"/>
                      <a:pt x="337" y="33"/>
                      <a:pt x="337" y="33"/>
                    </a:cubicBezTo>
                    <a:cubicBezTo>
                      <a:pt x="337" y="34"/>
                      <a:pt x="337" y="34"/>
                      <a:pt x="338" y="34"/>
                    </a:cubicBezTo>
                    <a:cubicBezTo>
                      <a:pt x="338" y="35"/>
                      <a:pt x="339" y="35"/>
                      <a:pt x="340" y="36"/>
                    </a:cubicBezTo>
                    <a:lnTo>
                      <a:pt x="336" y="40"/>
                    </a:lnTo>
                    <a:close/>
                    <a:moveTo>
                      <a:pt x="330" y="27"/>
                    </a:moveTo>
                    <a:cubicBezTo>
                      <a:pt x="328" y="26"/>
                      <a:pt x="327" y="24"/>
                      <a:pt x="327" y="23"/>
                    </a:cubicBezTo>
                    <a:cubicBezTo>
                      <a:pt x="327" y="21"/>
                      <a:pt x="329" y="19"/>
                      <a:pt x="331" y="18"/>
                    </a:cubicBezTo>
                    <a:cubicBezTo>
                      <a:pt x="334" y="23"/>
                      <a:pt x="334" y="23"/>
                      <a:pt x="334" y="23"/>
                    </a:cubicBezTo>
                    <a:cubicBezTo>
                      <a:pt x="333" y="23"/>
                      <a:pt x="333" y="23"/>
                      <a:pt x="333" y="23"/>
                    </a:cubicBezTo>
                    <a:cubicBezTo>
                      <a:pt x="333" y="23"/>
                      <a:pt x="333" y="23"/>
                      <a:pt x="333" y="23"/>
                    </a:cubicBezTo>
                    <a:cubicBezTo>
                      <a:pt x="333" y="22"/>
                      <a:pt x="333" y="22"/>
                      <a:pt x="333" y="22"/>
                    </a:cubicBezTo>
                    <a:lnTo>
                      <a:pt x="330" y="27"/>
                    </a:lnTo>
                    <a:close/>
                    <a:moveTo>
                      <a:pt x="339" y="13"/>
                    </a:moveTo>
                    <a:cubicBezTo>
                      <a:pt x="337" y="8"/>
                      <a:pt x="337" y="8"/>
                      <a:pt x="337" y="8"/>
                    </a:cubicBezTo>
                    <a:cubicBezTo>
                      <a:pt x="337" y="8"/>
                      <a:pt x="338" y="8"/>
                      <a:pt x="338" y="8"/>
                    </a:cubicBezTo>
                    <a:cubicBezTo>
                      <a:pt x="339" y="7"/>
                      <a:pt x="340" y="7"/>
                      <a:pt x="342" y="6"/>
                    </a:cubicBezTo>
                    <a:cubicBezTo>
                      <a:pt x="345" y="11"/>
                      <a:pt x="345" y="11"/>
                      <a:pt x="345" y="11"/>
                    </a:cubicBezTo>
                    <a:cubicBezTo>
                      <a:pt x="343" y="12"/>
                      <a:pt x="341" y="13"/>
                      <a:pt x="340" y="13"/>
                    </a:cubicBezTo>
                    <a:cubicBezTo>
                      <a:pt x="340" y="13"/>
                      <a:pt x="340" y="13"/>
                      <a:pt x="339" y="13"/>
                    </a:cubicBezTo>
                    <a:close/>
                    <a:moveTo>
                      <a:pt x="355" y="6"/>
                    </a:moveTo>
                    <a:cubicBezTo>
                      <a:pt x="353" y="1"/>
                      <a:pt x="353" y="1"/>
                      <a:pt x="353" y="1"/>
                    </a:cubicBezTo>
                    <a:cubicBezTo>
                      <a:pt x="354" y="0"/>
                      <a:pt x="354" y="0"/>
                      <a:pt x="354" y="0"/>
                    </a:cubicBezTo>
                    <a:cubicBezTo>
                      <a:pt x="357" y="5"/>
                      <a:pt x="357" y="5"/>
                      <a:pt x="357" y="5"/>
                    </a:cubicBezTo>
                    <a:lnTo>
                      <a:pt x="355"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4" name="iṣḻïdé">
                <a:extLst>
                  <a:ext uri="{FF2B5EF4-FFF2-40B4-BE49-F238E27FC236}">
                    <a16:creationId xmlns:a16="http://schemas.microsoft.com/office/drawing/2014/main" xmlns="" id="{F6824AC7-0E15-429B-922D-28FE03DC0CA1}"/>
                  </a:ext>
                </a:extLst>
              </p:cNvPr>
              <p:cNvSpPr/>
              <p:nvPr/>
            </p:nvSpPr>
            <p:spPr bwMode="auto">
              <a:xfrm>
                <a:off x="5019675" y="2060575"/>
                <a:ext cx="1303338" cy="1125538"/>
              </a:xfrm>
              <a:custGeom>
                <a:avLst/>
                <a:gdLst>
                  <a:gd name="T0" fmla="*/ 440 w 608"/>
                  <a:gd name="T1" fmla="*/ 521 h 525"/>
                  <a:gd name="T2" fmla="*/ 478 w 608"/>
                  <a:gd name="T3" fmla="*/ 516 h 525"/>
                  <a:gd name="T4" fmla="*/ 416 w 608"/>
                  <a:gd name="T5" fmla="*/ 506 h 525"/>
                  <a:gd name="T6" fmla="*/ 490 w 608"/>
                  <a:gd name="T7" fmla="*/ 512 h 525"/>
                  <a:gd name="T8" fmla="*/ 404 w 608"/>
                  <a:gd name="T9" fmla="*/ 493 h 525"/>
                  <a:gd name="T10" fmla="*/ 522 w 608"/>
                  <a:gd name="T11" fmla="*/ 500 h 525"/>
                  <a:gd name="T12" fmla="*/ 536 w 608"/>
                  <a:gd name="T13" fmla="*/ 495 h 525"/>
                  <a:gd name="T14" fmla="*/ 395 w 608"/>
                  <a:gd name="T15" fmla="*/ 485 h 525"/>
                  <a:gd name="T16" fmla="*/ 382 w 608"/>
                  <a:gd name="T17" fmla="*/ 471 h 525"/>
                  <a:gd name="T18" fmla="*/ 549 w 608"/>
                  <a:gd name="T19" fmla="*/ 471 h 525"/>
                  <a:gd name="T20" fmla="*/ 545 w 608"/>
                  <a:gd name="T21" fmla="*/ 453 h 525"/>
                  <a:gd name="T22" fmla="*/ 392 w 608"/>
                  <a:gd name="T23" fmla="*/ 446 h 525"/>
                  <a:gd name="T24" fmla="*/ 385 w 608"/>
                  <a:gd name="T25" fmla="*/ 431 h 525"/>
                  <a:gd name="T26" fmla="*/ 398 w 608"/>
                  <a:gd name="T27" fmla="*/ 423 h 525"/>
                  <a:gd name="T28" fmla="*/ 411 w 608"/>
                  <a:gd name="T29" fmla="*/ 410 h 525"/>
                  <a:gd name="T30" fmla="*/ 269 w 608"/>
                  <a:gd name="T31" fmla="*/ 396 h 525"/>
                  <a:gd name="T32" fmla="*/ 426 w 608"/>
                  <a:gd name="T33" fmla="*/ 401 h 525"/>
                  <a:gd name="T34" fmla="*/ 258 w 608"/>
                  <a:gd name="T35" fmla="*/ 393 h 525"/>
                  <a:gd name="T36" fmla="*/ 437 w 608"/>
                  <a:gd name="T37" fmla="*/ 382 h 525"/>
                  <a:gd name="T38" fmla="*/ 245 w 608"/>
                  <a:gd name="T39" fmla="*/ 386 h 525"/>
                  <a:gd name="T40" fmla="*/ 289 w 608"/>
                  <a:gd name="T41" fmla="*/ 379 h 525"/>
                  <a:gd name="T42" fmla="*/ 232 w 608"/>
                  <a:gd name="T43" fmla="*/ 371 h 525"/>
                  <a:gd name="T44" fmla="*/ 578 w 608"/>
                  <a:gd name="T45" fmla="*/ 377 h 525"/>
                  <a:gd name="T46" fmla="*/ 228 w 608"/>
                  <a:gd name="T47" fmla="*/ 369 h 525"/>
                  <a:gd name="T48" fmla="*/ 354 w 608"/>
                  <a:gd name="T49" fmla="*/ 366 h 525"/>
                  <a:gd name="T50" fmla="*/ 592 w 608"/>
                  <a:gd name="T51" fmla="*/ 365 h 525"/>
                  <a:gd name="T52" fmla="*/ 211 w 608"/>
                  <a:gd name="T53" fmla="*/ 363 h 525"/>
                  <a:gd name="T54" fmla="*/ 209 w 608"/>
                  <a:gd name="T55" fmla="*/ 358 h 525"/>
                  <a:gd name="T56" fmla="*/ 285 w 608"/>
                  <a:gd name="T57" fmla="*/ 355 h 525"/>
                  <a:gd name="T58" fmla="*/ 337 w 608"/>
                  <a:gd name="T59" fmla="*/ 360 h 525"/>
                  <a:gd name="T60" fmla="*/ 433 w 608"/>
                  <a:gd name="T61" fmla="*/ 352 h 525"/>
                  <a:gd name="T62" fmla="*/ 306 w 608"/>
                  <a:gd name="T63" fmla="*/ 357 h 525"/>
                  <a:gd name="T64" fmla="*/ 318 w 608"/>
                  <a:gd name="T65" fmla="*/ 346 h 525"/>
                  <a:gd name="T66" fmla="*/ 401 w 608"/>
                  <a:gd name="T67" fmla="*/ 344 h 525"/>
                  <a:gd name="T68" fmla="*/ 212 w 608"/>
                  <a:gd name="T69" fmla="*/ 342 h 525"/>
                  <a:gd name="T70" fmla="*/ 418 w 608"/>
                  <a:gd name="T71" fmla="*/ 335 h 525"/>
                  <a:gd name="T72" fmla="*/ 185 w 608"/>
                  <a:gd name="T73" fmla="*/ 320 h 525"/>
                  <a:gd name="T74" fmla="*/ 176 w 608"/>
                  <a:gd name="T75" fmla="*/ 316 h 525"/>
                  <a:gd name="T76" fmla="*/ 158 w 608"/>
                  <a:gd name="T77" fmla="*/ 295 h 525"/>
                  <a:gd name="T78" fmla="*/ 145 w 608"/>
                  <a:gd name="T79" fmla="*/ 284 h 525"/>
                  <a:gd name="T80" fmla="*/ 124 w 608"/>
                  <a:gd name="T81" fmla="*/ 275 h 525"/>
                  <a:gd name="T82" fmla="*/ 130 w 608"/>
                  <a:gd name="T83" fmla="*/ 279 h 525"/>
                  <a:gd name="T84" fmla="*/ 151 w 608"/>
                  <a:gd name="T85" fmla="*/ 253 h 525"/>
                  <a:gd name="T86" fmla="*/ 170 w 608"/>
                  <a:gd name="T87" fmla="*/ 237 h 525"/>
                  <a:gd name="T88" fmla="*/ 176 w 608"/>
                  <a:gd name="T89" fmla="*/ 210 h 525"/>
                  <a:gd name="T90" fmla="*/ 57 w 608"/>
                  <a:gd name="T91" fmla="*/ 205 h 525"/>
                  <a:gd name="T92" fmla="*/ 109 w 608"/>
                  <a:gd name="T93" fmla="*/ 197 h 525"/>
                  <a:gd name="T94" fmla="*/ 86 w 608"/>
                  <a:gd name="T95" fmla="*/ 200 h 525"/>
                  <a:gd name="T96" fmla="*/ 50 w 608"/>
                  <a:gd name="T97" fmla="*/ 189 h 525"/>
                  <a:gd name="T98" fmla="*/ 72 w 608"/>
                  <a:gd name="T99" fmla="*/ 190 h 525"/>
                  <a:gd name="T100" fmla="*/ 97 w 608"/>
                  <a:gd name="T101" fmla="*/ 189 h 525"/>
                  <a:gd name="T102" fmla="*/ 109 w 608"/>
                  <a:gd name="T103" fmla="*/ 187 h 525"/>
                  <a:gd name="T104" fmla="*/ 160 w 608"/>
                  <a:gd name="T105" fmla="*/ 180 h 525"/>
                  <a:gd name="T106" fmla="*/ 148 w 608"/>
                  <a:gd name="T107" fmla="*/ 183 h 525"/>
                  <a:gd name="T108" fmla="*/ 45 w 608"/>
                  <a:gd name="T109" fmla="*/ 167 h 525"/>
                  <a:gd name="T110" fmla="*/ 32 w 608"/>
                  <a:gd name="T111" fmla="*/ 154 h 525"/>
                  <a:gd name="T112" fmla="*/ 13 w 608"/>
                  <a:gd name="T113" fmla="*/ 125 h 525"/>
                  <a:gd name="T114" fmla="*/ 21 w 608"/>
                  <a:gd name="T115" fmla="*/ 107 h 525"/>
                  <a:gd name="T116" fmla="*/ 28 w 608"/>
                  <a:gd name="T117" fmla="*/ 85 h 525"/>
                  <a:gd name="T118" fmla="*/ 13 w 608"/>
                  <a:gd name="T119" fmla="*/ 53 h 525"/>
                  <a:gd name="T120" fmla="*/ 16 w 608"/>
                  <a:gd name="T121" fmla="*/ 40 h 525"/>
                  <a:gd name="T122" fmla="*/ 6 w 608"/>
                  <a:gd name="T123" fmla="*/ 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8" h="525">
                    <a:moveTo>
                      <a:pt x="428" y="525"/>
                    </a:moveTo>
                    <a:cubicBezTo>
                      <a:pt x="428" y="525"/>
                      <a:pt x="428" y="525"/>
                      <a:pt x="428" y="525"/>
                    </a:cubicBezTo>
                    <a:cubicBezTo>
                      <a:pt x="427" y="525"/>
                      <a:pt x="425" y="524"/>
                      <a:pt x="424" y="524"/>
                    </a:cubicBezTo>
                    <a:cubicBezTo>
                      <a:pt x="427" y="519"/>
                      <a:pt x="427" y="519"/>
                      <a:pt x="427" y="519"/>
                    </a:cubicBezTo>
                    <a:cubicBezTo>
                      <a:pt x="427" y="519"/>
                      <a:pt x="428" y="519"/>
                      <a:pt x="428" y="519"/>
                    </a:cubicBezTo>
                    <a:cubicBezTo>
                      <a:pt x="428" y="519"/>
                      <a:pt x="429" y="519"/>
                      <a:pt x="430" y="518"/>
                    </a:cubicBezTo>
                    <a:cubicBezTo>
                      <a:pt x="432" y="524"/>
                      <a:pt x="432" y="524"/>
                      <a:pt x="432" y="524"/>
                    </a:cubicBezTo>
                    <a:cubicBezTo>
                      <a:pt x="431" y="524"/>
                      <a:pt x="429" y="525"/>
                      <a:pt x="428" y="525"/>
                    </a:cubicBezTo>
                    <a:close/>
                    <a:moveTo>
                      <a:pt x="440" y="521"/>
                    </a:moveTo>
                    <a:cubicBezTo>
                      <a:pt x="438" y="516"/>
                      <a:pt x="438" y="516"/>
                      <a:pt x="438" y="516"/>
                    </a:cubicBezTo>
                    <a:cubicBezTo>
                      <a:pt x="439" y="515"/>
                      <a:pt x="440" y="515"/>
                      <a:pt x="443" y="514"/>
                    </a:cubicBezTo>
                    <a:cubicBezTo>
                      <a:pt x="445" y="519"/>
                      <a:pt x="445" y="519"/>
                      <a:pt x="445" y="519"/>
                    </a:cubicBezTo>
                    <a:cubicBezTo>
                      <a:pt x="442" y="520"/>
                      <a:pt x="441" y="521"/>
                      <a:pt x="440" y="521"/>
                    </a:cubicBezTo>
                    <a:close/>
                    <a:moveTo>
                      <a:pt x="476" y="516"/>
                    </a:moveTo>
                    <a:cubicBezTo>
                      <a:pt x="475" y="516"/>
                      <a:pt x="473" y="516"/>
                      <a:pt x="472" y="516"/>
                    </a:cubicBezTo>
                    <a:cubicBezTo>
                      <a:pt x="473" y="510"/>
                      <a:pt x="473" y="510"/>
                      <a:pt x="473" y="510"/>
                    </a:cubicBezTo>
                    <a:cubicBezTo>
                      <a:pt x="475" y="510"/>
                      <a:pt x="476" y="510"/>
                      <a:pt x="478" y="510"/>
                    </a:cubicBezTo>
                    <a:cubicBezTo>
                      <a:pt x="478" y="516"/>
                      <a:pt x="478" y="516"/>
                      <a:pt x="478" y="516"/>
                    </a:cubicBezTo>
                    <a:cubicBezTo>
                      <a:pt x="478" y="516"/>
                      <a:pt x="477" y="516"/>
                      <a:pt x="476" y="516"/>
                    </a:cubicBezTo>
                    <a:close/>
                    <a:moveTo>
                      <a:pt x="456" y="515"/>
                    </a:moveTo>
                    <a:cubicBezTo>
                      <a:pt x="454" y="510"/>
                      <a:pt x="454" y="510"/>
                      <a:pt x="454" y="510"/>
                    </a:cubicBezTo>
                    <a:cubicBezTo>
                      <a:pt x="457" y="509"/>
                      <a:pt x="459" y="508"/>
                      <a:pt x="460" y="508"/>
                    </a:cubicBezTo>
                    <a:cubicBezTo>
                      <a:pt x="461" y="514"/>
                      <a:pt x="461" y="514"/>
                      <a:pt x="461" y="514"/>
                    </a:cubicBezTo>
                    <a:cubicBezTo>
                      <a:pt x="460" y="514"/>
                      <a:pt x="458" y="514"/>
                      <a:pt x="456" y="515"/>
                    </a:cubicBezTo>
                    <a:close/>
                    <a:moveTo>
                      <a:pt x="416" y="514"/>
                    </a:moveTo>
                    <a:cubicBezTo>
                      <a:pt x="415" y="513"/>
                      <a:pt x="413" y="511"/>
                      <a:pt x="412" y="510"/>
                    </a:cubicBezTo>
                    <a:cubicBezTo>
                      <a:pt x="416" y="506"/>
                      <a:pt x="416" y="506"/>
                      <a:pt x="416" y="506"/>
                    </a:cubicBezTo>
                    <a:cubicBezTo>
                      <a:pt x="418" y="508"/>
                      <a:pt x="419" y="509"/>
                      <a:pt x="420" y="511"/>
                    </a:cubicBezTo>
                    <a:lnTo>
                      <a:pt x="416" y="514"/>
                    </a:lnTo>
                    <a:close/>
                    <a:moveTo>
                      <a:pt x="490" y="512"/>
                    </a:moveTo>
                    <a:cubicBezTo>
                      <a:pt x="488" y="507"/>
                      <a:pt x="488" y="507"/>
                      <a:pt x="488" y="507"/>
                    </a:cubicBezTo>
                    <a:cubicBezTo>
                      <a:pt x="488" y="507"/>
                      <a:pt x="488" y="507"/>
                      <a:pt x="488" y="507"/>
                    </a:cubicBezTo>
                    <a:cubicBezTo>
                      <a:pt x="490" y="506"/>
                      <a:pt x="492" y="505"/>
                      <a:pt x="493" y="505"/>
                    </a:cubicBezTo>
                    <a:cubicBezTo>
                      <a:pt x="496" y="510"/>
                      <a:pt x="496" y="510"/>
                      <a:pt x="496" y="510"/>
                    </a:cubicBezTo>
                    <a:cubicBezTo>
                      <a:pt x="494" y="511"/>
                      <a:pt x="492" y="511"/>
                      <a:pt x="491" y="512"/>
                    </a:cubicBezTo>
                    <a:lnTo>
                      <a:pt x="490" y="512"/>
                    </a:lnTo>
                    <a:close/>
                    <a:moveTo>
                      <a:pt x="507" y="507"/>
                    </a:moveTo>
                    <a:cubicBezTo>
                      <a:pt x="505" y="501"/>
                      <a:pt x="505" y="501"/>
                      <a:pt x="505" y="501"/>
                    </a:cubicBezTo>
                    <a:cubicBezTo>
                      <a:pt x="507" y="501"/>
                      <a:pt x="508" y="501"/>
                      <a:pt x="508" y="500"/>
                    </a:cubicBezTo>
                    <a:cubicBezTo>
                      <a:pt x="508" y="501"/>
                      <a:pt x="508" y="501"/>
                      <a:pt x="508" y="501"/>
                    </a:cubicBezTo>
                    <a:cubicBezTo>
                      <a:pt x="514" y="503"/>
                      <a:pt x="514" y="503"/>
                      <a:pt x="514" y="503"/>
                    </a:cubicBezTo>
                    <a:cubicBezTo>
                      <a:pt x="513" y="506"/>
                      <a:pt x="510" y="506"/>
                      <a:pt x="507" y="507"/>
                    </a:cubicBezTo>
                    <a:close/>
                    <a:moveTo>
                      <a:pt x="404" y="501"/>
                    </a:moveTo>
                    <a:cubicBezTo>
                      <a:pt x="400" y="497"/>
                      <a:pt x="400" y="497"/>
                      <a:pt x="400" y="497"/>
                    </a:cubicBezTo>
                    <a:cubicBezTo>
                      <a:pt x="404" y="493"/>
                      <a:pt x="404" y="493"/>
                      <a:pt x="404" y="493"/>
                    </a:cubicBezTo>
                    <a:cubicBezTo>
                      <a:pt x="408" y="497"/>
                      <a:pt x="408" y="497"/>
                      <a:pt x="408" y="497"/>
                    </a:cubicBezTo>
                    <a:lnTo>
                      <a:pt x="404" y="501"/>
                    </a:lnTo>
                    <a:close/>
                    <a:moveTo>
                      <a:pt x="523" y="501"/>
                    </a:moveTo>
                    <a:cubicBezTo>
                      <a:pt x="522" y="500"/>
                      <a:pt x="521" y="500"/>
                      <a:pt x="520" y="500"/>
                    </a:cubicBezTo>
                    <a:cubicBezTo>
                      <a:pt x="519" y="500"/>
                      <a:pt x="519" y="500"/>
                      <a:pt x="519" y="500"/>
                    </a:cubicBezTo>
                    <a:cubicBezTo>
                      <a:pt x="520" y="495"/>
                      <a:pt x="520" y="495"/>
                      <a:pt x="520" y="495"/>
                    </a:cubicBezTo>
                    <a:cubicBezTo>
                      <a:pt x="520" y="495"/>
                      <a:pt x="520" y="495"/>
                      <a:pt x="520" y="495"/>
                    </a:cubicBezTo>
                    <a:cubicBezTo>
                      <a:pt x="523" y="495"/>
                      <a:pt x="526" y="495"/>
                      <a:pt x="527" y="498"/>
                    </a:cubicBezTo>
                    <a:cubicBezTo>
                      <a:pt x="522" y="500"/>
                      <a:pt x="522" y="500"/>
                      <a:pt x="522" y="500"/>
                    </a:cubicBezTo>
                    <a:cubicBezTo>
                      <a:pt x="522" y="500"/>
                      <a:pt x="522" y="501"/>
                      <a:pt x="523" y="501"/>
                    </a:cubicBezTo>
                    <a:close/>
                    <a:moveTo>
                      <a:pt x="537" y="499"/>
                    </a:moveTo>
                    <a:cubicBezTo>
                      <a:pt x="532" y="496"/>
                      <a:pt x="532" y="496"/>
                      <a:pt x="532" y="496"/>
                    </a:cubicBezTo>
                    <a:cubicBezTo>
                      <a:pt x="532" y="496"/>
                      <a:pt x="532" y="496"/>
                      <a:pt x="532" y="496"/>
                    </a:cubicBezTo>
                    <a:cubicBezTo>
                      <a:pt x="532" y="495"/>
                      <a:pt x="532" y="494"/>
                      <a:pt x="532" y="494"/>
                    </a:cubicBezTo>
                    <a:cubicBezTo>
                      <a:pt x="532" y="490"/>
                      <a:pt x="534" y="490"/>
                      <a:pt x="535" y="490"/>
                    </a:cubicBezTo>
                    <a:cubicBezTo>
                      <a:pt x="536" y="495"/>
                      <a:pt x="536" y="495"/>
                      <a:pt x="536" y="495"/>
                    </a:cubicBezTo>
                    <a:cubicBezTo>
                      <a:pt x="536" y="495"/>
                      <a:pt x="536" y="495"/>
                      <a:pt x="536" y="495"/>
                    </a:cubicBezTo>
                    <a:cubicBezTo>
                      <a:pt x="536" y="495"/>
                      <a:pt x="536" y="495"/>
                      <a:pt x="536" y="495"/>
                    </a:cubicBezTo>
                    <a:cubicBezTo>
                      <a:pt x="536" y="495"/>
                      <a:pt x="536" y="495"/>
                      <a:pt x="536" y="495"/>
                    </a:cubicBezTo>
                    <a:cubicBezTo>
                      <a:pt x="537" y="495"/>
                      <a:pt x="537" y="494"/>
                      <a:pt x="537" y="494"/>
                    </a:cubicBezTo>
                    <a:cubicBezTo>
                      <a:pt x="537" y="494"/>
                      <a:pt x="537" y="495"/>
                      <a:pt x="537" y="495"/>
                    </a:cubicBezTo>
                    <a:cubicBezTo>
                      <a:pt x="538" y="495"/>
                      <a:pt x="538" y="496"/>
                      <a:pt x="538" y="496"/>
                    </a:cubicBezTo>
                    <a:cubicBezTo>
                      <a:pt x="538" y="497"/>
                      <a:pt x="537" y="498"/>
                      <a:pt x="537" y="499"/>
                    </a:cubicBezTo>
                    <a:close/>
                    <a:moveTo>
                      <a:pt x="392" y="490"/>
                    </a:moveTo>
                    <a:cubicBezTo>
                      <a:pt x="390" y="489"/>
                      <a:pt x="389" y="488"/>
                      <a:pt x="387" y="487"/>
                    </a:cubicBezTo>
                    <a:cubicBezTo>
                      <a:pt x="390" y="482"/>
                      <a:pt x="390" y="482"/>
                      <a:pt x="390" y="482"/>
                    </a:cubicBezTo>
                    <a:cubicBezTo>
                      <a:pt x="392" y="483"/>
                      <a:pt x="394" y="484"/>
                      <a:pt x="395" y="485"/>
                    </a:cubicBezTo>
                    <a:lnTo>
                      <a:pt x="392" y="490"/>
                    </a:lnTo>
                    <a:close/>
                    <a:moveTo>
                      <a:pt x="546" y="489"/>
                    </a:moveTo>
                    <a:cubicBezTo>
                      <a:pt x="541" y="487"/>
                      <a:pt x="541" y="487"/>
                      <a:pt x="541" y="487"/>
                    </a:cubicBezTo>
                    <a:cubicBezTo>
                      <a:pt x="541" y="486"/>
                      <a:pt x="541" y="484"/>
                      <a:pt x="542" y="482"/>
                    </a:cubicBezTo>
                    <a:cubicBezTo>
                      <a:pt x="548" y="483"/>
                      <a:pt x="548" y="483"/>
                      <a:pt x="548" y="483"/>
                    </a:cubicBezTo>
                    <a:cubicBezTo>
                      <a:pt x="547" y="485"/>
                      <a:pt x="547" y="487"/>
                      <a:pt x="546" y="489"/>
                    </a:cubicBezTo>
                    <a:close/>
                    <a:moveTo>
                      <a:pt x="377" y="478"/>
                    </a:moveTo>
                    <a:cubicBezTo>
                      <a:pt x="376" y="476"/>
                      <a:pt x="376" y="474"/>
                      <a:pt x="376" y="471"/>
                    </a:cubicBezTo>
                    <a:cubicBezTo>
                      <a:pt x="382" y="471"/>
                      <a:pt x="382" y="471"/>
                      <a:pt x="382" y="471"/>
                    </a:cubicBezTo>
                    <a:cubicBezTo>
                      <a:pt x="382" y="474"/>
                      <a:pt x="382" y="475"/>
                      <a:pt x="383" y="476"/>
                    </a:cubicBezTo>
                    <a:lnTo>
                      <a:pt x="377" y="478"/>
                    </a:lnTo>
                    <a:close/>
                    <a:moveTo>
                      <a:pt x="549" y="471"/>
                    </a:moveTo>
                    <a:cubicBezTo>
                      <a:pt x="544" y="470"/>
                      <a:pt x="544" y="470"/>
                      <a:pt x="544" y="470"/>
                    </a:cubicBezTo>
                    <a:cubicBezTo>
                      <a:pt x="544" y="467"/>
                      <a:pt x="544" y="467"/>
                      <a:pt x="544" y="467"/>
                    </a:cubicBezTo>
                    <a:cubicBezTo>
                      <a:pt x="544" y="466"/>
                      <a:pt x="544" y="466"/>
                      <a:pt x="544" y="465"/>
                    </a:cubicBezTo>
                    <a:cubicBezTo>
                      <a:pt x="550" y="465"/>
                      <a:pt x="550" y="465"/>
                      <a:pt x="550" y="465"/>
                    </a:cubicBezTo>
                    <a:cubicBezTo>
                      <a:pt x="550" y="466"/>
                      <a:pt x="550" y="467"/>
                      <a:pt x="550" y="468"/>
                    </a:cubicBezTo>
                    <a:lnTo>
                      <a:pt x="549" y="471"/>
                    </a:lnTo>
                    <a:close/>
                    <a:moveTo>
                      <a:pt x="383" y="461"/>
                    </a:moveTo>
                    <a:cubicBezTo>
                      <a:pt x="377" y="459"/>
                      <a:pt x="377" y="459"/>
                      <a:pt x="377" y="459"/>
                    </a:cubicBezTo>
                    <a:cubicBezTo>
                      <a:pt x="378" y="456"/>
                      <a:pt x="380" y="456"/>
                      <a:pt x="381" y="455"/>
                    </a:cubicBezTo>
                    <a:cubicBezTo>
                      <a:pt x="382" y="455"/>
                      <a:pt x="382" y="454"/>
                      <a:pt x="383" y="454"/>
                    </a:cubicBezTo>
                    <a:cubicBezTo>
                      <a:pt x="386" y="459"/>
                      <a:pt x="386" y="459"/>
                      <a:pt x="386" y="459"/>
                    </a:cubicBezTo>
                    <a:cubicBezTo>
                      <a:pt x="385" y="459"/>
                      <a:pt x="384" y="460"/>
                      <a:pt x="384" y="460"/>
                    </a:cubicBezTo>
                    <a:cubicBezTo>
                      <a:pt x="383" y="460"/>
                      <a:pt x="383" y="461"/>
                      <a:pt x="383" y="461"/>
                    </a:cubicBezTo>
                    <a:close/>
                    <a:moveTo>
                      <a:pt x="551" y="454"/>
                    </a:moveTo>
                    <a:cubicBezTo>
                      <a:pt x="545" y="453"/>
                      <a:pt x="545" y="453"/>
                      <a:pt x="545" y="453"/>
                    </a:cubicBezTo>
                    <a:cubicBezTo>
                      <a:pt x="545" y="451"/>
                      <a:pt x="546" y="448"/>
                      <a:pt x="546" y="447"/>
                    </a:cubicBezTo>
                    <a:cubicBezTo>
                      <a:pt x="552" y="448"/>
                      <a:pt x="552" y="448"/>
                      <a:pt x="552" y="448"/>
                    </a:cubicBezTo>
                    <a:cubicBezTo>
                      <a:pt x="551" y="450"/>
                      <a:pt x="551" y="452"/>
                      <a:pt x="551" y="454"/>
                    </a:cubicBezTo>
                    <a:close/>
                    <a:moveTo>
                      <a:pt x="386" y="447"/>
                    </a:moveTo>
                    <a:cubicBezTo>
                      <a:pt x="386" y="446"/>
                      <a:pt x="386" y="446"/>
                      <a:pt x="386" y="445"/>
                    </a:cubicBezTo>
                    <a:cubicBezTo>
                      <a:pt x="386" y="445"/>
                      <a:pt x="386" y="444"/>
                      <a:pt x="385" y="442"/>
                    </a:cubicBezTo>
                    <a:cubicBezTo>
                      <a:pt x="390" y="440"/>
                      <a:pt x="390" y="440"/>
                      <a:pt x="390" y="440"/>
                    </a:cubicBezTo>
                    <a:cubicBezTo>
                      <a:pt x="391" y="442"/>
                      <a:pt x="392" y="444"/>
                      <a:pt x="392" y="445"/>
                    </a:cubicBezTo>
                    <a:cubicBezTo>
                      <a:pt x="392" y="446"/>
                      <a:pt x="392" y="446"/>
                      <a:pt x="392" y="446"/>
                    </a:cubicBezTo>
                    <a:lnTo>
                      <a:pt x="386" y="447"/>
                    </a:lnTo>
                    <a:close/>
                    <a:moveTo>
                      <a:pt x="556" y="437"/>
                    </a:moveTo>
                    <a:cubicBezTo>
                      <a:pt x="550" y="436"/>
                      <a:pt x="550" y="436"/>
                      <a:pt x="550" y="436"/>
                    </a:cubicBezTo>
                    <a:cubicBezTo>
                      <a:pt x="550" y="435"/>
                      <a:pt x="550" y="433"/>
                      <a:pt x="550" y="432"/>
                    </a:cubicBezTo>
                    <a:cubicBezTo>
                      <a:pt x="550" y="431"/>
                      <a:pt x="550" y="431"/>
                      <a:pt x="550" y="431"/>
                    </a:cubicBezTo>
                    <a:cubicBezTo>
                      <a:pt x="556" y="431"/>
                      <a:pt x="556" y="431"/>
                      <a:pt x="556" y="431"/>
                    </a:cubicBezTo>
                    <a:cubicBezTo>
                      <a:pt x="556" y="432"/>
                      <a:pt x="556" y="432"/>
                      <a:pt x="556" y="432"/>
                    </a:cubicBezTo>
                    <a:cubicBezTo>
                      <a:pt x="556" y="434"/>
                      <a:pt x="556" y="435"/>
                      <a:pt x="556" y="437"/>
                    </a:cubicBezTo>
                    <a:close/>
                    <a:moveTo>
                      <a:pt x="385" y="431"/>
                    </a:moveTo>
                    <a:cubicBezTo>
                      <a:pt x="379" y="430"/>
                      <a:pt x="379" y="430"/>
                      <a:pt x="379" y="430"/>
                    </a:cubicBezTo>
                    <a:cubicBezTo>
                      <a:pt x="380" y="427"/>
                      <a:pt x="382" y="426"/>
                      <a:pt x="385" y="424"/>
                    </a:cubicBezTo>
                    <a:cubicBezTo>
                      <a:pt x="388" y="429"/>
                      <a:pt x="388" y="429"/>
                      <a:pt x="388" y="429"/>
                    </a:cubicBezTo>
                    <a:cubicBezTo>
                      <a:pt x="386" y="430"/>
                      <a:pt x="385" y="431"/>
                      <a:pt x="385" y="431"/>
                    </a:cubicBezTo>
                    <a:close/>
                    <a:moveTo>
                      <a:pt x="398" y="423"/>
                    </a:moveTo>
                    <a:cubicBezTo>
                      <a:pt x="395" y="418"/>
                      <a:pt x="395" y="418"/>
                      <a:pt x="395" y="418"/>
                    </a:cubicBezTo>
                    <a:cubicBezTo>
                      <a:pt x="397" y="417"/>
                      <a:pt x="399" y="416"/>
                      <a:pt x="400" y="415"/>
                    </a:cubicBezTo>
                    <a:cubicBezTo>
                      <a:pt x="403" y="421"/>
                      <a:pt x="403" y="421"/>
                      <a:pt x="403" y="421"/>
                    </a:cubicBezTo>
                    <a:cubicBezTo>
                      <a:pt x="401" y="421"/>
                      <a:pt x="400" y="422"/>
                      <a:pt x="398" y="423"/>
                    </a:cubicBezTo>
                    <a:close/>
                    <a:moveTo>
                      <a:pt x="558" y="420"/>
                    </a:moveTo>
                    <a:cubicBezTo>
                      <a:pt x="552" y="419"/>
                      <a:pt x="552" y="419"/>
                      <a:pt x="552" y="419"/>
                    </a:cubicBezTo>
                    <a:cubicBezTo>
                      <a:pt x="552" y="417"/>
                      <a:pt x="553" y="415"/>
                      <a:pt x="553" y="413"/>
                    </a:cubicBezTo>
                    <a:cubicBezTo>
                      <a:pt x="553" y="413"/>
                      <a:pt x="553" y="413"/>
                      <a:pt x="553" y="413"/>
                    </a:cubicBezTo>
                    <a:cubicBezTo>
                      <a:pt x="559" y="414"/>
                      <a:pt x="559" y="414"/>
                      <a:pt x="559" y="414"/>
                    </a:cubicBezTo>
                    <a:cubicBezTo>
                      <a:pt x="559" y="414"/>
                      <a:pt x="559" y="414"/>
                      <a:pt x="559" y="414"/>
                    </a:cubicBezTo>
                    <a:cubicBezTo>
                      <a:pt x="558" y="416"/>
                      <a:pt x="558" y="418"/>
                      <a:pt x="558" y="420"/>
                    </a:cubicBezTo>
                    <a:close/>
                    <a:moveTo>
                      <a:pt x="414" y="415"/>
                    </a:moveTo>
                    <a:cubicBezTo>
                      <a:pt x="411" y="410"/>
                      <a:pt x="411" y="410"/>
                      <a:pt x="411" y="410"/>
                    </a:cubicBezTo>
                    <a:cubicBezTo>
                      <a:pt x="412" y="409"/>
                      <a:pt x="414" y="408"/>
                      <a:pt x="415" y="407"/>
                    </a:cubicBezTo>
                    <a:cubicBezTo>
                      <a:pt x="419" y="411"/>
                      <a:pt x="419" y="411"/>
                      <a:pt x="419" y="411"/>
                    </a:cubicBezTo>
                    <a:cubicBezTo>
                      <a:pt x="417" y="413"/>
                      <a:pt x="416" y="414"/>
                      <a:pt x="414" y="415"/>
                    </a:cubicBezTo>
                    <a:close/>
                    <a:moveTo>
                      <a:pt x="269" y="404"/>
                    </a:moveTo>
                    <a:cubicBezTo>
                      <a:pt x="268" y="404"/>
                      <a:pt x="267" y="404"/>
                      <a:pt x="267" y="404"/>
                    </a:cubicBezTo>
                    <a:cubicBezTo>
                      <a:pt x="269" y="398"/>
                      <a:pt x="269" y="398"/>
                      <a:pt x="269" y="398"/>
                    </a:cubicBezTo>
                    <a:cubicBezTo>
                      <a:pt x="268" y="398"/>
                      <a:pt x="268" y="398"/>
                      <a:pt x="268" y="398"/>
                    </a:cubicBezTo>
                    <a:cubicBezTo>
                      <a:pt x="268" y="398"/>
                      <a:pt x="269" y="397"/>
                      <a:pt x="269" y="397"/>
                    </a:cubicBezTo>
                    <a:cubicBezTo>
                      <a:pt x="269" y="396"/>
                      <a:pt x="269" y="396"/>
                      <a:pt x="269" y="396"/>
                    </a:cubicBezTo>
                    <a:cubicBezTo>
                      <a:pt x="274" y="399"/>
                      <a:pt x="274" y="399"/>
                      <a:pt x="274" y="399"/>
                    </a:cubicBezTo>
                    <a:cubicBezTo>
                      <a:pt x="274" y="400"/>
                      <a:pt x="274" y="400"/>
                      <a:pt x="274" y="400"/>
                    </a:cubicBezTo>
                    <a:cubicBezTo>
                      <a:pt x="273" y="402"/>
                      <a:pt x="271" y="404"/>
                      <a:pt x="269" y="404"/>
                    </a:cubicBezTo>
                    <a:close/>
                    <a:moveTo>
                      <a:pt x="561" y="403"/>
                    </a:moveTo>
                    <a:cubicBezTo>
                      <a:pt x="555" y="401"/>
                      <a:pt x="555" y="401"/>
                      <a:pt x="555" y="401"/>
                    </a:cubicBezTo>
                    <a:cubicBezTo>
                      <a:pt x="556" y="399"/>
                      <a:pt x="557" y="397"/>
                      <a:pt x="558" y="395"/>
                    </a:cubicBezTo>
                    <a:cubicBezTo>
                      <a:pt x="563" y="398"/>
                      <a:pt x="563" y="398"/>
                      <a:pt x="563" y="398"/>
                    </a:cubicBezTo>
                    <a:cubicBezTo>
                      <a:pt x="562" y="400"/>
                      <a:pt x="562" y="401"/>
                      <a:pt x="561" y="403"/>
                    </a:cubicBezTo>
                    <a:close/>
                    <a:moveTo>
                      <a:pt x="426" y="401"/>
                    </a:moveTo>
                    <a:cubicBezTo>
                      <a:pt x="423" y="400"/>
                      <a:pt x="423" y="400"/>
                      <a:pt x="423" y="400"/>
                    </a:cubicBezTo>
                    <a:cubicBezTo>
                      <a:pt x="421" y="398"/>
                      <a:pt x="421" y="398"/>
                      <a:pt x="421" y="398"/>
                    </a:cubicBezTo>
                    <a:cubicBezTo>
                      <a:pt x="422" y="396"/>
                      <a:pt x="423" y="395"/>
                      <a:pt x="424" y="393"/>
                    </a:cubicBezTo>
                    <a:cubicBezTo>
                      <a:pt x="429" y="396"/>
                      <a:pt x="429" y="396"/>
                      <a:pt x="429" y="396"/>
                    </a:cubicBezTo>
                    <a:cubicBezTo>
                      <a:pt x="428" y="398"/>
                      <a:pt x="427" y="399"/>
                      <a:pt x="426" y="401"/>
                    </a:cubicBezTo>
                    <a:close/>
                    <a:moveTo>
                      <a:pt x="256" y="399"/>
                    </a:moveTo>
                    <a:cubicBezTo>
                      <a:pt x="254" y="398"/>
                      <a:pt x="253" y="397"/>
                      <a:pt x="251" y="396"/>
                    </a:cubicBezTo>
                    <a:cubicBezTo>
                      <a:pt x="253" y="391"/>
                      <a:pt x="253" y="391"/>
                      <a:pt x="253" y="391"/>
                    </a:cubicBezTo>
                    <a:cubicBezTo>
                      <a:pt x="255" y="392"/>
                      <a:pt x="257" y="393"/>
                      <a:pt x="258" y="393"/>
                    </a:cubicBezTo>
                    <a:lnTo>
                      <a:pt x="256" y="399"/>
                    </a:lnTo>
                    <a:close/>
                    <a:moveTo>
                      <a:pt x="281" y="391"/>
                    </a:moveTo>
                    <a:cubicBezTo>
                      <a:pt x="277" y="386"/>
                      <a:pt x="277" y="386"/>
                      <a:pt x="277" y="386"/>
                    </a:cubicBezTo>
                    <a:cubicBezTo>
                      <a:pt x="279" y="385"/>
                      <a:pt x="281" y="383"/>
                      <a:pt x="282" y="382"/>
                    </a:cubicBezTo>
                    <a:cubicBezTo>
                      <a:pt x="285" y="388"/>
                      <a:pt x="285" y="388"/>
                      <a:pt x="285" y="388"/>
                    </a:cubicBezTo>
                    <a:cubicBezTo>
                      <a:pt x="284" y="388"/>
                      <a:pt x="283" y="389"/>
                      <a:pt x="281" y="391"/>
                    </a:cubicBezTo>
                    <a:close/>
                    <a:moveTo>
                      <a:pt x="436" y="390"/>
                    </a:moveTo>
                    <a:cubicBezTo>
                      <a:pt x="434" y="384"/>
                      <a:pt x="434" y="384"/>
                      <a:pt x="434" y="384"/>
                    </a:cubicBezTo>
                    <a:cubicBezTo>
                      <a:pt x="435" y="384"/>
                      <a:pt x="436" y="383"/>
                      <a:pt x="437" y="382"/>
                    </a:cubicBezTo>
                    <a:cubicBezTo>
                      <a:pt x="442" y="385"/>
                      <a:pt x="442" y="385"/>
                      <a:pt x="442" y="385"/>
                    </a:cubicBezTo>
                    <a:cubicBezTo>
                      <a:pt x="440" y="388"/>
                      <a:pt x="438" y="389"/>
                      <a:pt x="436" y="390"/>
                    </a:cubicBezTo>
                    <a:close/>
                    <a:moveTo>
                      <a:pt x="240" y="389"/>
                    </a:moveTo>
                    <a:cubicBezTo>
                      <a:pt x="239" y="388"/>
                      <a:pt x="239" y="387"/>
                      <a:pt x="239" y="386"/>
                    </a:cubicBezTo>
                    <a:cubicBezTo>
                      <a:pt x="239" y="385"/>
                      <a:pt x="240" y="383"/>
                      <a:pt x="241" y="382"/>
                    </a:cubicBezTo>
                    <a:cubicBezTo>
                      <a:pt x="241" y="382"/>
                      <a:pt x="241" y="383"/>
                      <a:pt x="241" y="383"/>
                    </a:cubicBezTo>
                    <a:cubicBezTo>
                      <a:pt x="247" y="382"/>
                      <a:pt x="247" y="382"/>
                      <a:pt x="247" y="382"/>
                    </a:cubicBezTo>
                    <a:cubicBezTo>
                      <a:pt x="247" y="385"/>
                      <a:pt x="246" y="387"/>
                      <a:pt x="244" y="388"/>
                    </a:cubicBezTo>
                    <a:cubicBezTo>
                      <a:pt x="244" y="387"/>
                      <a:pt x="245" y="387"/>
                      <a:pt x="245" y="386"/>
                    </a:cubicBezTo>
                    <a:lnTo>
                      <a:pt x="240" y="389"/>
                    </a:lnTo>
                    <a:close/>
                    <a:moveTo>
                      <a:pt x="569" y="388"/>
                    </a:moveTo>
                    <a:cubicBezTo>
                      <a:pt x="564" y="386"/>
                      <a:pt x="564" y="386"/>
                      <a:pt x="564" y="386"/>
                    </a:cubicBezTo>
                    <a:cubicBezTo>
                      <a:pt x="564" y="385"/>
                      <a:pt x="565" y="384"/>
                      <a:pt x="565" y="383"/>
                    </a:cubicBezTo>
                    <a:cubicBezTo>
                      <a:pt x="565" y="382"/>
                      <a:pt x="566" y="381"/>
                      <a:pt x="566" y="380"/>
                    </a:cubicBezTo>
                    <a:cubicBezTo>
                      <a:pt x="572" y="382"/>
                      <a:pt x="572" y="382"/>
                      <a:pt x="572" y="382"/>
                    </a:cubicBezTo>
                    <a:cubicBezTo>
                      <a:pt x="571" y="383"/>
                      <a:pt x="571" y="384"/>
                      <a:pt x="571" y="385"/>
                    </a:cubicBezTo>
                    <a:cubicBezTo>
                      <a:pt x="570" y="386"/>
                      <a:pt x="570" y="387"/>
                      <a:pt x="569" y="388"/>
                    </a:cubicBezTo>
                    <a:close/>
                    <a:moveTo>
                      <a:pt x="289" y="379"/>
                    </a:moveTo>
                    <a:cubicBezTo>
                      <a:pt x="289" y="379"/>
                      <a:pt x="289" y="379"/>
                      <a:pt x="288" y="378"/>
                    </a:cubicBezTo>
                    <a:cubicBezTo>
                      <a:pt x="287" y="377"/>
                      <a:pt x="287" y="377"/>
                      <a:pt x="286" y="376"/>
                    </a:cubicBezTo>
                    <a:cubicBezTo>
                      <a:pt x="290" y="372"/>
                      <a:pt x="290" y="372"/>
                      <a:pt x="290" y="372"/>
                    </a:cubicBezTo>
                    <a:cubicBezTo>
                      <a:pt x="291" y="372"/>
                      <a:pt x="291" y="373"/>
                      <a:pt x="292" y="373"/>
                    </a:cubicBezTo>
                    <a:cubicBezTo>
                      <a:pt x="293" y="375"/>
                      <a:pt x="294" y="376"/>
                      <a:pt x="295" y="377"/>
                    </a:cubicBezTo>
                    <a:lnTo>
                      <a:pt x="289" y="379"/>
                    </a:lnTo>
                    <a:close/>
                    <a:moveTo>
                      <a:pt x="233" y="377"/>
                    </a:moveTo>
                    <a:cubicBezTo>
                      <a:pt x="232" y="376"/>
                      <a:pt x="232" y="375"/>
                      <a:pt x="232" y="374"/>
                    </a:cubicBezTo>
                    <a:cubicBezTo>
                      <a:pt x="232" y="373"/>
                      <a:pt x="232" y="372"/>
                      <a:pt x="232" y="371"/>
                    </a:cubicBezTo>
                    <a:cubicBezTo>
                      <a:pt x="238" y="370"/>
                      <a:pt x="238" y="370"/>
                      <a:pt x="238" y="370"/>
                    </a:cubicBezTo>
                    <a:cubicBezTo>
                      <a:pt x="238" y="371"/>
                      <a:pt x="238" y="373"/>
                      <a:pt x="238" y="374"/>
                    </a:cubicBezTo>
                    <a:cubicBezTo>
                      <a:pt x="238" y="374"/>
                      <a:pt x="238" y="375"/>
                      <a:pt x="238" y="376"/>
                    </a:cubicBezTo>
                    <a:lnTo>
                      <a:pt x="233" y="377"/>
                    </a:lnTo>
                    <a:close/>
                    <a:moveTo>
                      <a:pt x="578" y="377"/>
                    </a:moveTo>
                    <a:cubicBezTo>
                      <a:pt x="577" y="371"/>
                      <a:pt x="577" y="371"/>
                      <a:pt x="577" y="371"/>
                    </a:cubicBezTo>
                    <a:cubicBezTo>
                      <a:pt x="578" y="371"/>
                      <a:pt x="580" y="371"/>
                      <a:pt x="581" y="370"/>
                    </a:cubicBezTo>
                    <a:cubicBezTo>
                      <a:pt x="585" y="374"/>
                      <a:pt x="585" y="374"/>
                      <a:pt x="585" y="374"/>
                    </a:cubicBezTo>
                    <a:cubicBezTo>
                      <a:pt x="583" y="376"/>
                      <a:pt x="580" y="377"/>
                      <a:pt x="578" y="377"/>
                    </a:cubicBezTo>
                    <a:close/>
                    <a:moveTo>
                      <a:pt x="441" y="373"/>
                    </a:moveTo>
                    <a:cubicBezTo>
                      <a:pt x="440" y="372"/>
                      <a:pt x="440" y="370"/>
                      <a:pt x="439" y="369"/>
                    </a:cubicBezTo>
                    <a:cubicBezTo>
                      <a:pt x="444" y="366"/>
                      <a:pt x="444" y="366"/>
                      <a:pt x="444" y="366"/>
                    </a:cubicBezTo>
                    <a:cubicBezTo>
                      <a:pt x="446" y="368"/>
                      <a:pt x="446" y="370"/>
                      <a:pt x="446" y="373"/>
                    </a:cubicBezTo>
                    <a:lnTo>
                      <a:pt x="441" y="373"/>
                    </a:lnTo>
                    <a:close/>
                    <a:moveTo>
                      <a:pt x="223" y="370"/>
                    </a:moveTo>
                    <a:cubicBezTo>
                      <a:pt x="221" y="365"/>
                      <a:pt x="221" y="365"/>
                      <a:pt x="221" y="365"/>
                    </a:cubicBezTo>
                    <a:cubicBezTo>
                      <a:pt x="223" y="364"/>
                      <a:pt x="225" y="364"/>
                      <a:pt x="227" y="363"/>
                    </a:cubicBezTo>
                    <a:cubicBezTo>
                      <a:pt x="228" y="369"/>
                      <a:pt x="228" y="369"/>
                      <a:pt x="228" y="369"/>
                    </a:cubicBezTo>
                    <a:cubicBezTo>
                      <a:pt x="226" y="369"/>
                      <a:pt x="224" y="370"/>
                      <a:pt x="223" y="370"/>
                    </a:cubicBezTo>
                    <a:close/>
                    <a:moveTo>
                      <a:pt x="278" y="367"/>
                    </a:moveTo>
                    <a:cubicBezTo>
                      <a:pt x="277" y="366"/>
                      <a:pt x="276" y="364"/>
                      <a:pt x="275" y="363"/>
                    </a:cubicBezTo>
                    <a:cubicBezTo>
                      <a:pt x="275" y="363"/>
                      <a:pt x="275" y="363"/>
                      <a:pt x="275" y="363"/>
                    </a:cubicBezTo>
                    <a:cubicBezTo>
                      <a:pt x="279" y="359"/>
                      <a:pt x="279" y="359"/>
                      <a:pt x="279" y="359"/>
                    </a:cubicBezTo>
                    <a:cubicBezTo>
                      <a:pt x="279" y="359"/>
                      <a:pt x="279" y="359"/>
                      <a:pt x="279" y="359"/>
                    </a:cubicBezTo>
                    <a:cubicBezTo>
                      <a:pt x="280" y="360"/>
                      <a:pt x="282" y="362"/>
                      <a:pt x="283" y="364"/>
                    </a:cubicBezTo>
                    <a:lnTo>
                      <a:pt x="278" y="367"/>
                    </a:lnTo>
                    <a:close/>
                    <a:moveTo>
                      <a:pt x="354" y="366"/>
                    </a:moveTo>
                    <a:cubicBezTo>
                      <a:pt x="353" y="366"/>
                      <a:pt x="352" y="366"/>
                      <a:pt x="352" y="365"/>
                    </a:cubicBezTo>
                    <a:cubicBezTo>
                      <a:pt x="350" y="365"/>
                      <a:pt x="350" y="365"/>
                      <a:pt x="350" y="365"/>
                    </a:cubicBezTo>
                    <a:cubicBezTo>
                      <a:pt x="350" y="365"/>
                      <a:pt x="349" y="364"/>
                      <a:pt x="348" y="364"/>
                    </a:cubicBezTo>
                    <a:cubicBezTo>
                      <a:pt x="351" y="359"/>
                      <a:pt x="351" y="359"/>
                      <a:pt x="351" y="359"/>
                    </a:cubicBezTo>
                    <a:cubicBezTo>
                      <a:pt x="351" y="359"/>
                      <a:pt x="352" y="359"/>
                      <a:pt x="353" y="360"/>
                    </a:cubicBezTo>
                    <a:cubicBezTo>
                      <a:pt x="354" y="360"/>
                      <a:pt x="354" y="360"/>
                      <a:pt x="354" y="360"/>
                    </a:cubicBezTo>
                    <a:cubicBezTo>
                      <a:pt x="355" y="360"/>
                      <a:pt x="355" y="361"/>
                      <a:pt x="356" y="361"/>
                    </a:cubicBezTo>
                    <a:lnTo>
                      <a:pt x="354" y="366"/>
                    </a:lnTo>
                    <a:close/>
                    <a:moveTo>
                      <a:pt x="592" y="365"/>
                    </a:moveTo>
                    <a:cubicBezTo>
                      <a:pt x="591" y="365"/>
                      <a:pt x="590" y="365"/>
                      <a:pt x="589" y="365"/>
                    </a:cubicBezTo>
                    <a:cubicBezTo>
                      <a:pt x="588" y="364"/>
                      <a:pt x="588" y="364"/>
                      <a:pt x="587" y="364"/>
                    </a:cubicBezTo>
                    <a:cubicBezTo>
                      <a:pt x="585" y="359"/>
                      <a:pt x="585" y="359"/>
                      <a:pt x="585" y="359"/>
                    </a:cubicBezTo>
                    <a:cubicBezTo>
                      <a:pt x="586" y="359"/>
                      <a:pt x="586" y="358"/>
                      <a:pt x="587" y="359"/>
                    </a:cubicBezTo>
                    <a:cubicBezTo>
                      <a:pt x="588" y="359"/>
                      <a:pt x="589" y="359"/>
                      <a:pt x="590" y="359"/>
                    </a:cubicBezTo>
                    <a:cubicBezTo>
                      <a:pt x="591" y="359"/>
                      <a:pt x="591" y="359"/>
                      <a:pt x="592" y="359"/>
                    </a:cubicBezTo>
                    <a:lnTo>
                      <a:pt x="592" y="365"/>
                    </a:lnTo>
                    <a:close/>
                    <a:moveTo>
                      <a:pt x="212" y="364"/>
                    </a:moveTo>
                    <a:cubicBezTo>
                      <a:pt x="212" y="363"/>
                      <a:pt x="211" y="363"/>
                      <a:pt x="211" y="363"/>
                    </a:cubicBezTo>
                    <a:cubicBezTo>
                      <a:pt x="211" y="363"/>
                      <a:pt x="212" y="363"/>
                      <a:pt x="212" y="363"/>
                    </a:cubicBezTo>
                    <a:cubicBezTo>
                      <a:pt x="209" y="358"/>
                      <a:pt x="209" y="358"/>
                      <a:pt x="209" y="358"/>
                    </a:cubicBezTo>
                    <a:cubicBezTo>
                      <a:pt x="209" y="358"/>
                      <a:pt x="209" y="358"/>
                      <a:pt x="209" y="359"/>
                    </a:cubicBezTo>
                    <a:cubicBezTo>
                      <a:pt x="203" y="357"/>
                      <a:pt x="203" y="357"/>
                      <a:pt x="203" y="357"/>
                    </a:cubicBezTo>
                    <a:cubicBezTo>
                      <a:pt x="204" y="356"/>
                      <a:pt x="205" y="355"/>
                      <a:pt x="205" y="354"/>
                    </a:cubicBezTo>
                    <a:cubicBezTo>
                      <a:pt x="206" y="353"/>
                      <a:pt x="206" y="352"/>
                      <a:pt x="206" y="352"/>
                    </a:cubicBezTo>
                    <a:cubicBezTo>
                      <a:pt x="212" y="353"/>
                      <a:pt x="212" y="353"/>
                      <a:pt x="212" y="353"/>
                    </a:cubicBezTo>
                    <a:cubicBezTo>
                      <a:pt x="211" y="355"/>
                      <a:pt x="211" y="356"/>
                      <a:pt x="210" y="357"/>
                    </a:cubicBezTo>
                    <a:cubicBezTo>
                      <a:pt x="210" y="357"/>
                      <a:pt x="210" y="357"/>
                      <a:pt x="209" y="358"/>
                    </a:cubicBezTo>
                    <a:cubicBezTo>
                      <a:pt x="213" y="356"/>
                      <a:pt x="216" y="358"/>
                      <a:pt x="217" y="362"/>
                    </a:cubicBezTo>
                    <a:lnTo>
                      <a:pt x="212" y="364"/>
                    </a:lnTo>
                    <a:close/>
                    <a:moveTo>
                      <a:pt x="367" y="363"/>
                    </a:moveTo>
                    <a:cubicBezTo>
                      <a:pt x="363" y="359"/>
                      <a:pt x="363" y="359"/>
                      <a:pt x="363" y="359"/>
                    </a:cubicBezTo>
                    <a:cubicBezTo>
                      <a:pt x="364" y="357"/>
                      <a:pt x="366" y="356"/>
                      <a:pt x="368" y="355"/>
                    </a:cubicBezTo>
                    <a:cubicBezTo>
                      <a:pt x="371" y="359"/>
                      <a:pt x="371" y="359"/>
                      <a:pt x="371" y="359"/>
                    </a:cubicBezTo>
                    <a:cubicBezTo>
                      <a:pt x="369" y="361"/>
                      <a:pt x="368" y="362"/>
                      <a:pt x="367" y="363"/>
                    </a:cubicBezTo>
                    <a:close/>
                    <a:moveTo>
                      <a:pt x="286" y="361"/>
                    </a:moveTo>
                    <a:cubicBezTo>
                      <a:pt x="285" y="355"/>
                      <a:pt x="285" y="355"/>
                      <a:pt x="285" y="355"/>
                    </a:cubicBezTo>
                    <a:cubicBezTo>
                      <a:pt x="287" y="355"/>
                      <a:pt x="288" y="355"/>
                      <a:pt x="290" y="354"/>
                    </a:cubicBezTo>
                    <a:cubicBezTo>
                      <a:pt x="291" y="360"/>
                      <a:pt x="291" y="360"/>
                      <a:pt x="291" y="360"/>
                    </a:cubicBezTo>
                    <a:cubicBezTo>
                      <a:pt x="289" y="361"/>
                      <a:pt x="287" y="361"/>
                      <a:pt x="286" y="361"/>
                    </a:cubicBezTo>
                    <a:close/>
                    <a:moveTo>
                      <a:pt x="604" y="360"/>
                    </a:moveTo>
                    <a:cubicBezTo>
                      <a:pt x="602" y="355"/>
                      <a:pt x="602" y="355"/>
                      <a:pt x="602" y="355"/>
                    </a:cubicBezTo>
                    <a:cubicBezTo>
                      <a:pt x="605" y="353"/>
                      <a:pt x="608" y="353"/>
                      <a:pt x="608" y="353"/>
                    </a:cubicBezTo>
                    <a:cubicBezTo>
                      <a:pt x="608" y="359"/>
                      <a:pt x="608" y="359"/>
                      <a:pt x="608" y="359"/>
                    </a:cubicBezTo>
                    <a:cubicBezTo>
                      <a:pt x="608" y="359"/>
                      <a:pt x="606" y="359"/>
                      <a:pt x="604" y="360"/>
                    </a:cubicBezTo>
                    <a:close/>
                    <a:moveTo>
                      <a:pt x="337" y="360"/>
                    </a:moveTo>
                    <a:cubicBezTo>
                      <a:pt x="337" y="360"/>
                      <a:pt x="336" y="359"/>
                      <a:pt x="335" y="359"/>
                    </a:cubicBezTo>
                    <a:cubicBezTo>
                      <a:pt x="334" y="358"/>
                      <a:pt x="333" y="358"/>
                      <a:pt x="332" y="357"/>
                    </a:cubicBezTo>
                    <a:cubicBezTo>
                      <a:pt x="335" y="352"/>
                      <a:pt x="335" y="352"/>
                      <a:pt x="335" y="352"/>
                    </a:cubicBezTo>
                    <a:cubicBezTo>
                      <a:pt x="336" y="353"/>
                      <a:pt x="337" y="353"/>
                      <a:pt x="337" y="353"/>
                    </a:cubicBezTo>
                    <a:cubicBezTo>
                      <a:pt x="338" y="354"/>
                      <a:pt x="339" y="354"/>
                      <a:pt x="340" y="355"/>
                    </a:cubicBezTo>
                    <a:lnTo>
                      <a:pt x="337" y="360"/>
                    </a:lnTo>
                    <a:close/>
                    <a:moveTo>
                      <a:pt x="433" y="359"/>
                    </a:moveTo>
                    <a:cubicBezTo>
                      <a:pt x="432" y="358"/>
                      <a:pt x="430" y="355"/>
                      <a:pt x="430" y="352"/>
                    </a:cubicBezTo>
                    <a:cubicBezTo>
                      <a:pt x="433" y="352"/>
                      <a:pt x="433" y="352"/>
                      <a:pt x="433" y="352"/>
                    </a:cubicBezTo>
                    <a:cubicBezTo>
                      <a:pt x="436" y="352"/>
                      <a:pt x="436" y="352"/>
                      <a:pt x="436" y="352"/>
                    </a:cubicBezTo>
                    <a:cubicBezTo>
                      <a:pt x="436" y="353"/>
                      <a:pt x="437" y="354"/>
                      <a:pt x="438" y="356"/>
                    </a:cubicBezTo>
                    <a:lnTo>
                      <a:pt x="433" y="359"/>
                    </a:lnTo>
                    <a:close/>
                    <a:moveTo>
                      <a:pt x="303" y="358"/>
                    </a:moveTo>
                    <a:cubicBezTo>
                      <a:pt x="302" y="352"/>
                      <a:pt x="302" y="352"/>
                      <a:pt x="302" y="352"/>
                    </a:cubicBezTo>
                    <a:cubicBezTo>
                      <a:pt x="303" y="352"/>
                      <a:pt x="304" y="352"/>
                      <a:pt x="305" y="352"/>
                    </a:cubicBezTo>
                    <a:cubicBezTo>
                      <a:pt x="306" y="351"/>
                      <a:pt x="306" y="351"/>
                      <a:pt x="307" y="351"/>
                    </a:cubicBezTo>
                    <a:cubicBezTo>
                      <a:pt x="309" y="356"/>
                      <a:pt x="309" y="356"/>
                      <a:pt x="309" y="356"/>
                    </a:cubicBezTo>
                    <a:cubicBezTo>
                      <a:pt x="308" y="357"/>
                      <a:pt x="307" y="357"/>
                      <a:pt x="306" y="357"/>
                    </a:cubicBezTo>
                    <a:cubicBezTo>
                      <a:pt x="305" y="357"/>
                      <a:pt x="304" y="358"/>
                      <a:pt x="303" y="358"/>
                    </a:cubicBezTo>
                    <a:close/>
                    <a:moveTo>
                      <a:pt x="381" y="354"/>
                    </a:moveTo>
                    <a:cubicBezTo>
                      <a:pt x="378" y="348"/>
                      <a:pt x="378" y="348"/>
                      <a:pt x="378" y="348"/>
                    </a:cubicBezTo>
                    <a:cubicBezTo>
                      <a:pt x="380" y="348"/>
                      <a:pt x="381" y="347"/>
                      <a:pt x="383" y="346"/>
                    </a:cubicBezTo>
                    <a:cubicBezTo>
                      <a:pt x="386" y="351"/>
                      <a:pt x="386" y="351"/>
                      <a:pt x="386" y="351"/>
                    </a:cubicBezTo>
                    <a:cubicBezTo>
                      <a:pt x="384" y="352"/>
                      <a:pt x="382" y="353"/>
                      <a:pt x="381" y="354"/>
                    </a:cubicBezTo>
                    <a:close/>
                    <a:moveTo>
                      <a:pt x="320" y="352"/>
                    </a:moveTo>
                    <a:cubicBezTo>
                      <a:pt x="318" y="347"/>
                      <a:pt x="318" y="347"/>
                      <a:pt x="318" y="347"/>
                    </a:cubicBezTo>
                    <a:cubicBezTo>
                      <a:pt x="318" y="346"/>
                      <a:pt x="318" y="346"/>
                      <a:pt x="318" y="346"/>
                    </a:cubicBezTo>
                    <a:cubicBezTo>
                      <a:pt x="321" y="345"/>
                      <a:pt x="323" y="345"/>
                      <a:pt x="324" y="345"/>
                    </a:cubicBezTo>
                    <a:cubicBezTo>
                      <a:pt x="324" y="351"/>
                      <a:pt x="324" y="351"/>
                      <a:pt x="324" y="351"/>
                    </a:cubicBezTo>
                    <a:cubicBezTo>
                      <a:pt x="324" y="351"/>
                      <a:pt x="324" y="351"/>
                      <a:pt x="324" y="351"/>
                    </a:cubicBezTo>
                    <a:cubicBezTo>
                      <a:pt x="324" y="351"/>
                      <a:pt x="322" y="351"/>
                      <a:pt x="321" y="351"/>
                    </a:cubicBezTo>
                    <a:lnTo>
                      <a:pt x="320" y="352"/>
                    </a:lnTo>
                    <a:close/>
                    <a:moveTo>
                      <a:pt x="396" y="346"/>
                    </a:moveTo>
                    <a:cubicBezTo>
                      <a:pt x="394" y="341"/>
                      <a:pt x="394" y="341"/>
                      <a:pt x="394" y="341"/>
                    </a:cubicBezTo>
                    <a:cubicBezTo>
                      <a:pt x="396" y="340"/>
                      <a:pt x="398" y="339"/>
                      <a:pt x="400" y="339"/>
                    </a:cubicBezTo>
                    <a:cubicBezTo>
                      <a:pt x="401" y="344"/>
                      <a:pt x="401" y="344"/>
                      <a:pt x="401" y="344"/>
                    </a:cubicBezTo>
                    <a:cubicBezTo>
                      <a:pt x="400" y="345"/>
                      <a:pt x="398" y="345"/>
                      <a:pt x="396" y="346"/>
                    </a:cubicBezTo>
                    <a:close/>
                    <a:moveTo>
                      <a:pt x="432" y="343"/>
                    </a:moveTo>
                    <a:cubicBezTo>
                      <a:pt x="432" y="343"/>
                      <a:pt x="432" y="342"/>
                      <a:pt x="430" y="342"/>
                    </a:cubicBezTo>
                    <a:cubicBezTo>
                      <a:pt x="429" y="342"/>
                      <a:pt x="429" y="342"/>
                      <a:pt x="429" y="342"/>
                    </a:cubicBezTo>
                    <a:cubicBezTo>
                      <a:pt x="430" y="336"/>
                      <a:pt x="430" y="336"/>
                      <a:pt x="430" y="336"/>
                    </a:cubicBezTo>
                    <a:cubicBezTo>
                      <a:pt x="431" y="336"/>
                      <a:pt x="431" y="336"/>
                      <a:pt x="431" y="336"/>
                    </a:cubicBezTo>
                    <a:cubicBezTo>
                      <a:pt x="434" y="337"/>
                      <a:pt x="436" y="338"/>
                      <a:pt x="437" y="339"/>
                    </a:cubicBezTo>
                    <a:lnTo>
                      <a:pt x="432" y="343"/>
                    </a:lnTo>
                    <a:close/>
                    <a:moveTo>
                      <a:pt x="212" y="342"/>
                    </a:moveTo>
                    <a:cubicBezTo>
                      <a:pt x="206" y="340"/>
                      <a:pt x="206" y="340"/>
                      <a:pt x="206" y="340"/>
                    </a:cubicBezTo>
                    <a:cubicBezTo>
                      <a:pt x="206" y="340"/>
                      <a:pt x="207" y="339"/>
                      <a:pt x="207" y="338"/>
                    </a:cubicBezTo>
                    <a:cubicBezTo>
                      <a:pt x="207" y="337"/>
                      <a:pt x="207" y="336"/>
                      <a:pt x="207" y="335"/>
                    </a:cubicBezTo>
                    <a:cubicBezTo>
                      <a:pt x="213" y="336"/>
                      <a:pt x="213" y="336"/>
                      <a:pt x="213" y="336"/>
                    </a:cubicBezTo>
                    <a:cubicBezTo>
                      <a:pt x="213" y="337"/>
                      <a:pt x="213" y="338"/>
                      <a:pt x="212" y="339"/>
                    </a:cubicBezTo>
                    <a:cubicBezTo>
                      <a:pt x="212" y="340"/>
                      <a:pt x="212" y="341"/>
                      <a:pt x="212" y="342"/>
                    </a:cubicBezTo>
                    <a:close/>
                    <a:moveTo>
                      <a:pt x="412" y="341"/>
                    </a:moveTo>
                    <a:cubicBezTo>
                      <a:pt x="411" y="336"/>
                      <a:pt x="411" y="336"/>
                      <a:pt x="411" y="336"/>
                    </a:cubicBezTo>
                    <a:cubicBezTo>
                      <a:pt x="414" y="335"/>
                      <a:pt x="416" y="335"/>
                      <a:pt x="418" y="335"/>
                    </a:cubicBezTo>
                    <a:cubicBezTo>
                      <a:pt x="418" y="341"/>
                      <a:pt x="418" y="341"/>
                      <a:pt x="418" y="341"/>
                    </a:cubicBezTo>
                    <a:cubicBezTo>
                      <a:pt x="416" y="341"/>
                      <a:pt x="414" y="341"/>
                      <a:pt x="412" y="341"/>
                    </a:cubicBezTo>
                    <a:close/>
                    <a:moveTo>
                      <a:pt x="206" y="330"/>
                    </a:moveTo>
                    <a:cubicBezTo>
                      <a:pt x="205" y="329"/>
                      <a:pt x="203" y="329"/>
                      <a:pt x="201" y="329"/>
                    </a:cubicBezTo>
                    <a:cubicBezTo>
                      <a:pt x="202" y="323"/>
                      <a:pt x="202" y="323"/>
                      <a:pt x="202" y="323"/>
                    </a:cubicBezTo>
                    <a:cubicBezTo>
                      <a:pt x="204" y="323"/>
                      <a:pt x="206" y="324"/>
                      <a:pt x="207" y="324"/>
                    </a:cubicBezTo>
                    <a:lnTo>
                      <a:pt x="206" y="330"/>
                    </a:lnTo>
                    <a:close/>
                    <a:moveTo>
                      <a:pt x="188" y="327"/>
                    </a:moveTo>
                    <a:cubicBezTo>
                      <a:pt x="186" y="325"/>
                      <a:pt x="185" y="323"/>
                      <a:pt x="185" y="320"/>
                    </a:cubicBezTo>
                    <a:cubicBezTo>
                      <a:pt x="190" y="318"/>
                      <a:pt x="190" y="318"/>
                      <a:pt x="190" y="318"/>
                    </a:cubicBezTo>
                    <a:cubicBezTo>
                      <a:pt x="190" y="319"/>
                      <a:pt x="190" y="319"/>
                      <a:pt x="190" y="319"/>
                    </a:cubicBezTo>
                    <a:cubicBezTo>
                      <a:pt x="191" y="320"/>
                      <a:pt x="191" y="321"/>
                      <a:pt x="191" y="322"/>
                    </a:cubicBezTo>
                    <a:lnTo>
                      <a:pt x="188" y="327"/>
                    </a:lnTo>
                    <a:close/>
                    <a:moveTo>
                      <a:pt x="176" y="316"/>
                    </a:moveTo>
                    <a:cubicBezTo>
                      <a:pt x="174" y="315"/>
                      <a:pt x="172" y="312"/>
                      <a:pt x="171" y="310"/>
                    </a:cubicBezTo>
                    <a:cubicBezTo>
                      <a:pt x="177" y="309"/>
                      <a:pt x="177" y="309"/>
                      <a:pt x="177" y="309"/>
                    </a:cubicBezTo>
                    <a:cubicBezTo>
                      <a:pt x="177" y="309"/>
                      <a:pt x="178" y="311"/>
                      <a:pt x="179" y="311"/>
                    </a:cubicBezTo>
                    <a:lnTo>
                      <a:pt x="176" y="316"/>
                    </a:lnTo>
                    <a:close/>
                    <a:moveTo>
                      <a:pt x="172" y="300"/>
                    </a:moveTo>
                    <a:cubicBezTo>
                      <a:pt x="172" y="299"/>
                      <a:pt x="172" y="298"/>
                      <a:pt x="171" y="298"/>
                    </a:cubicBezTo>
                    <a:cubicBezTo>
                      <a:pt x="171" y="297"/>
                      <a:pt x="171" y="297"/>
                      <a:pt x="171" y="297"/>
                    </a:cubicBezTo>
                    <a:cubicBezTo>
                      <a:pt x="171" y="297"/>
                      <a:pt x="172" y="298"/>
                      <a:pt x="172" y="298"/>
                    </a:cubicBezTo>
                    <a:cubicBezTo>
                      <a:pt x="171" y="292"/>
                      <a:pt x="171" y="292"/>
                      <a:pt x="171" y="292"/>
                    </a:cubicBezTo>
                    <a:cubicBezTo>
                      <a:pt x="174" y="291"/>
                      <a:pt x="176" y="294"/>
                      <a:pt x="176" y="295"/>
                    </a:cubicBezTo>
                    <a:cubicBezTo>
                      <a:pt x="177" y="295"/>
                      <a:pt x="177" y="296"/>
                      <a:pt x="178" y="297"/>
                    </a:cubicBezTo>
                    <a:lnTo>
                      <a:pt x="172" y="300"/>
                    </a:lnTo>
                    <a:close/>
                    <a:moveTo>
                      <a:pt x="158" y="295"/>
                    </a:moveTo>
                    <a:cubicBezTo>
                      <a:pt x="157" y="294"/>
                      <a:pt x="157" y="294"/>
                      <a:pt x="156" y="293"/>
                    </a:cubicBezTo>
                    <a:cubicBezTo>
                      <a:pt x="155" y="292"/>
                      <a:pt x="155" y="292"/>
                      <a:pt x="154" y="291"/>
                    </a:cubicBezTo>
                    <a:cubicBezTo>
                      <a:pt x="154" y="291"/>
                      <a:pt x="154" y="291"/>
                      <a:pt x="154" y="291"/>
                    </a:cubicBezTo>
                    <a:cubicBezTo>
                      <a:pt x="157" y="287"/>
                      <a:pt x="157" y="287"/>
                      <a:pt x="157" y="287"/>
                    </a:cubicBezTo>
                    <a:cubicBezTo>
                      <a:pt x="158" y="287"/>
                      <a:pt x="158" y="287"/>
                      <a:pt x="158" y="287"/>
                    </a:cubicBezTo>
                    <a:cubicBezTo>
                      <a:pt x="158" y="287"/>
                      <a:pt x="159" y="288"/>
                      <a:pt x="160" y="289"/>
                    </a:cubicBezTo>
                    <a:cubicBezTo>
                      <a:pt x="160" y="289"/>
                      <a:pt x="161" y="290"/>
                      <a:pt x="162" y="290"/>
                    </a:cubicBezTo>
                    <a:lnTo>
                      <a:pt x="158" y="295"/>
                    </a:lnTo>
                    <a:close/>
                    <a:moveTo>
                      <a:pt x="145" y="284"/>
                    </a:moveTo>
                    <a:cubicBezTo>
                      <a:pt x="142" y="282"/>
                      <a:pt x="142" y="282"/>
                      <a:pt x="142" y="282"/>
                    </a:cubicBezTo>
                    <a:cubicBezTo>
                      <a:pt x="141" y="281"/>
                      <a:pt x="141" y="281"/>
                      <a:pt x="140" y="280"/>
                    </a:cubicBezTo>
                    <a:cubicBezTo>
                      <a:pt x="143" y="275"/>
                      <a:pt x="143" y="275"/>
                      <a:pt x="143" y="275"/>
                    </a:cubicBezTo>
                    <a:cubicBezTo>
                      <a:pt x="144" y="276"/>
                      <a:pt x="145" y="276"/>
                      <a:pt x="146" y="277"/>
                    </a:cubicBezTo>
                    <a:cubicBezTo>
                      <a:pt x="148" y="279"/>
                      <a:pt x="148" y="279"/>
                      <a:pt x="148" y="279"/>
                    </a:cubicBezTo>
                    <a:lnTo>
                      <a:pt x="145" y="284"/>
                    </a:lnTo>
                    <a:close/>
                    <a:moveTo>
                      <a:pt x="125" y="279"/>
                    </a:moveTo>
                    <a:cubicBezTo>
                      <a:pt x="125" y="274"/>
                      <a:pt x="125" y="274"/>
                      <a:pt x="125" y="274"/>
                    </a:cubicBezTo>
                    <a:cubicBezTo>
                      <a:pt x="124" y="274"/>
                      <a:pt x="124" y="274"/>
                      <a:pt x="124" y="275"/>
                    </a:cubicBezTo>
                    <a:cubicBezTo>
                      <a:pt x="122" y="269"/>
                      <a:pt x="122" y="269"/>
                      <a:pt x="122" y="269"/>
                    </a:cubicBezTo>
                    <a:cubicBezTo>
                      <a:pt x="123" y="269"/>
                      <a:pt x="124" y="268"/>
                      <a:pt x="125" y="268"/>
                    </a:cubicBezTo>
                    <a:cubicBezTo>
                      <a:pt x="127" y="268"/>
                      <a:pt x="127" y="268"/>
                      <a:pt x="127" y="268"/>
                    </a:cubicBezTo>
                    <a:cubicBezTo>
                      <a:pt x="127" y="268"/>
                      <a:pt x="128" y="268"/>
                      <a:pt x="128" y="268"/>
                    </a:cubicBezTo>
                    <a:cubicBezTo>
                      <a:pt x="129" y="273"/>
                      <a:pt x="129" y="273"/>
                      <a:pt x="129" y="273"/>
                    </a:cubicBezTo>
                    <a:cubicBezTo>
                      <a:pt x="130" y="273"/>
                      <a:pt x="130" y="273"/>
                      <a:pt x="130" y="273"/>
                    </a:cubicBezTo>
                    <a:cubicBezTo>
                      <a:pt x="131" y="276"/>
                      <a:pt x="131" y="276"/>
                      <a:pt x="131" y="276"/>
                    </a:cubicBezTo>
                    <a:cubicBezTo>
                      <a:pt x="131" y="279"/>
                      <a:pt x="131" y="279"/>
                      <a:pt x="131" y="279"/>
                    </a:cubicBezTo>
                    <a:cubicBezTo>
                      <a:pt x="130" y="279"/>
                      <a:pt x="130" y="279"/>
                      <a:pt x="130" y="279"/>
                    </a:cubicBezTo>
                    <a:cubicBezTo>
                      <a:pt x="128" y="279"/>
                      <a:pt x="126" y="279"/>
                      <a:pt x="125" y="279"/>
                    </a:cubicBezTo>
                    <a:close/>
                    <a:moveTo>
                      <a:pt x="140" y="268"/>
                    </a:moveTo>
                    <a:cubicBezTo>
                      <a:pt x="138" y="262"/>
                      <a:pt x="138" y="262"/>
                      <a:pt x="138" y="262"/>
                    </a:cubicBezTo>
                    <a:cubicBezTo>
                      <a:pt x="138" y="262"/>
                      <a:pt x="138" y="262"/>
                      <a:pt x="138" y="262"/>
                    </a:cubicBezTo>
                    <a:cubicBezTo>
                      <a:pt x="140" y="261"/>
                      <a:pt x="142" y="261"/>
                      <a:pt x="143" y="260"/>
                    </a:cubicBezTo>
                    <a:cubicBezTo>
                      <a:pt x="146" y="265"/>
                      <a:pt x="146" y="265"/>
                      <a:pt x="146" y="265"/>
                    </a:cubicBezTo>
                    <a:cubicBezTo>
                      <a:pt x="144" y="266"/>
                      <a:pt x="143" y="267"/>
                      <a:pt x="140" y="268"/>
                    </a:cubicBezTo>
                    <a:close/>
                    <a:moveTo>
                      <a:pt x="155" y="257"/>
                    </a:moveTo>
                    <a:cubicBezTo>
                      <a:pt x="151" y="253"/>
                      <a:pt x="151" y="253"/>
                      <a:pt x="151" y="253"/>
                    </a:cubicBezTo>
                    <a:cubicBezTo>
                      <a:pt x="153" y="252"/>
                      <a:pt x="153" y="251"/>
                      <a:pt x="154" y="250"/>
                    </a:cubicBezTo>
                    <a:cubicBezTo>
                      <a:pt x="155" y="249"/>
                      <a:pt x="155" y="249"/>
                      <a:pt x="155" y="249"/>
                    </a:cubicBezTo>
                    <a:cubicBezTo>
                      <a:pt x="160" y="253"/>
                      <a:pt x="160" y="253"/>
                      <a:pt x="160" y="253"/>
                    </a:cubicBezTo>
                    <a:cubicBezTo>
                      <a:pt x="159" y="254"/>
                      <a:pt x="159" y="254"/>
                      <a:pt x="159" y="254"/>
                    </a:cubicBezTo>
                    <a:cubicBezTo>
                      <a:pt x="158" y="255"/>
                      <a:pt x="157" y="256"/>
                      <a:pt x="155" y="257"/>
                    </a:cubicBezTo>
                    <a:close/>
                    <a:moveTo>
                      <a:pt x="168" y="245"/>
                    </a:moveTo>
                    <a:cubicBezTo>
                      <a:pt x="163" y="241"/>
                      <a:pt x="163" y="241"/>
                      <a:pt x="163" y="241"/>
                    </a:cubicBezTo>
                    <a:cubicBezTo>
                      <a:pt x="164" y="241"/>
                      <a:pt x="164" y="240"/>
                      <a:pt x="164" y="237"/>
                    </a:cubicBezTo>
                    <a:cubicBezTo>
                      <a:pt x="170" y="237"/>
                      <a:pt x="170" y="237"/>
                      <a:pt x="170" y="237"/>
                    </a:cubicBezTo>
                    <a:cubicBezTo>
                      <a:pt x="170" y="240"/>
                      <a:pt x="170" y="243"/>
                      <a:pt x="168" y="245"/>
                    </a:cubicBezTo>
                    <a:close/>
                    <a:moveTo>
                      <a:pt x="172" y="227"/>
                    </a:moveTo>
                    <a:cubicBezTo>
                      <a:pt x="166" y="225"/>
                      <a:pt x="166" y="225"/>
                      <a:pt x="166" y="225"/>
                    </a:cubicBezTo>
                    <a:cubicBezTo>
                      <a:pt x="168" y="222"/>
                      <a:pt x="169" y="221"/>
                      <a:pt x="171" y="219"/>
                    </a:cubicBezTo>
                    <a:cubicBezTo>
                      <a:pt x="174" y="224"/>
                      <a:pt x="174" y="224"/>
                      <a:pt x="174" y="224"/>
                    </a:cubicBezTo>
                    <a:cubicBezTo>
                      <a:pt x="173" y="225"/>
                      <a:pt x="172" y="226"/>
                      <a:pt x="172" y="227"/>
                    </a:cubicBezTo>
                    <a:close/>
                    <a:moveTo>
                      <a:pt x="181" y="213"/>
                    </a:moveTo>
                    <a:cubicBezTo>
                      <a:pt x="176" y="211"/>
                      <a:pt x="176" y="211"/>
                      <a:pt x="176" y="211"/>
                    </a:cubicBezTo>
                    <a:cubicBezTo>
                      <a:pt x="176" y="211"/>
                      <a:pt x="176" y="211"/>
                      <a:pt x="176" y="210"/>
                    </a:cubicBezTo>
                    <a:cubicBezTo>
                      <a:pt x="177" y="209"/>
                      <a:pt x="177" y="208"/>
                      <a:pt x="177" y="206"/>
                    </a:cubicBezTo>
                    <a:cubicBezTo>
                      <a:pt x="183" y="207"/>
                      <a:pt x="183" y="207"/>
                      <a:pt x="183" y="207"/>
                    </a:cubicBezTo>
                    <a:cubicBezTo>
                      <a:pt x="183" y="208"/>
                      <a:pt x="182" y="210"/>
                      <a:pt x="182" y="212"/>
                    </a:cubicBezTo>
                    <a:cubicBezTo>
                      <a:pt x="182" y="212"/>
                      <a:pt x="181" y="213"/>
                      <a:pt x="181" y="213"/>
                    </a:cubicBezTo>
                    <a:close/>
                    <a:moveTo>
                      <a:pt x="57" y="205"/>
                    </a:moveTo>
                    <a:cubicBezTo>
                      <a:pt x="55" y="200"/>
                      <a:pt x="55" y="200"/>
                      <a:pt x="55" y="200"/>
                    </a:cubicBezTo>
                    <a:cubicBezTo>
                      <a:pt x="56" y="199"/>
                      <a:pt x="58" y="199"/>
                      <a:pt x="60" y="198"/>
                    </a:cubicBezTo>
                    <a:cubicBezTo>
                      <a:pt x="62" y="203"/>
                      <a:pt x="62" y="203"/>
                      <a:pt x="62" y="203"/>
                    </a:cubicBezTo>
                    <a:cubicBezTo>
                      <a:pt x="60" y="204"/>
                      <a:pt x="58" y="205"/>
                      <a:pt x="57" y="205"/>
                    </a:cubicBezTo>
                    <a:close/>
                    <a:moveTo>
                      <a:pt x="106" y="200"/>
                    </a:moveTo>
                    <a:cubicBezTo>
                      <a:pt x="105" y="200"/>
                      <a:pt x="105" y="200"/>
                      <a:pt x="105" y="200"/>
                    </a:cubicBezTo>
                    <a:cubicBezTo>
                      <a:pt x="104" y="200"/>
                      <a:pt x="104" y="200"/>
                      <a:pt x="104" y="200"/>
                    </a:cubicBezTo>
                    <a:cubicBezTo>
                      <a:pt x="103" y="200"/>
                      <a:pt x="102" y="200"/>
                      <a:pt x="100" y="199"/>
                    </a:cubicBezTo>
                    <a:cubicBezTo>
                      <a:pt x="103" y="194"/>
                      <a:pt x="103" y="194"/>
                      <a:pt x="103" y="194"/>
                    </a:cubicBezTo>
                    <a:cubicBezTo>
                      <a:pt x="103" y="194"/>
                      <a:pt x="104" y="194"/>
                      <a:pt x="104" y="194"/>
                    </a:cubicBezTo>
                    <a:cubicBezTo>
                      <a:pt x="105" y="194"/>
                      <a:pt x="105" y="194"/>
                      <a:pt x="106" y="194"/>
                    </a:cubicBezTo>
                    <a:cubicBezTo>
                      <a:pt x="105" y="195"/>
                      <a:pt x="104" y="195"/>
                      <a:pt x="104" y="195"/>
                    </a:cubicBezTo>
                    <a:cubicBezTo>
                      <a:pt x="109" y="197"/>
                      <a:pt x="109" y="197"/>
                      <a:pt x="109" y="197"/>
                    </a:cubicBezTo>
                    <a:cubicBezTo>
                      <a:pt x="108" y="200"/>
                      <a:pt x="107" y="200"/>
                      <a:pt x="106" y="200"/>
                    </a:cubicBezTo>
                    <a:close/>
                    <a:moveTo>
                      <a:pt x="81" y="200"/>
                    </a:moveTo>
                    <a:cubicBezTo>
                      <a:pt x="80" y="199"/>
                      <a:pt x="80" y="199"/>
                      <a:pt x="80" y="198"/>
                    </a:cubicBezTo>
                    <a:cubicBezTo>
                      <a:pt x="80" y="197"/>
                      <a:pt x="80" y="196"/>
                      <a:pt x="80" y="195"/>
                    </a:cubicBezTo>
                    <a:cubicBezTo>
                      <a:pt x="80" y="194"/>
                      <a:pt x="80" y="194"/>
                      <a:pt x="80" y="194"/>
                    </a:cubicBezTo>
                    <a:cubicBezTo>
                      <a:pt x="86" y="194"/>
                      <a:pt x="86" y="194"/>
                      <a:pt x="86" y="194"/>
                    </a:cubicBezTo>
                    <a:cubicBezTo>
                      <a:pt x="86" y="194"/>
                      <a:pt x="86" y="194"/>
                      <a:pt x="86" y="195"/>
                    </a:cubicBezTo>
                    <a:cubicBezTo>
                      <a:pt x="86" y="196"/>
                      <a:pt x="86" y="197"/>
                      <a:pt x="86" y="197"/>
                    </a:cubicBezTo>
                    <a:cubicBezTo>
                      <a:pt x="86" y="198"/>
                      <a:pt x="86" y="199"/>
                      <a:pt x="86" y="200"/>
                    </a:cubicBezTo>
                    <a:lnTo>
                      <a:pt x="81" y="200"/>
                    </a:lnTo>
                    <a:close/>
                    <a:moveTo>
                      <a:pt x="66" y="196"/>
                    </a:moveTo>
                    <a:cubicBezTo>
                      <a:pt x="64" y="191"/>
                      <a:pt x="64" y="191"/>
                      <a:pt x="64" y="191"/>
                    </a:cubicBezTo>
                    <a:cubicBezTo>
                      <a:pt x="69" y="189"/>
                      <a:pt x="69" y="189"/>
                      <a:pt x="69" y="189"/>
                    </a:cubicBezTo>
                    <a:cubicBezTo>
                      <a:pt x="72" y="194"/>
                      <a:pt x="72" y="194"/>
                      <a:pt x="72" y="194"/>
                    </a:cubicBezTo>
                    <a:lnTo>
                      <a:pt x="66" y="196"/>
                    </a:lnTo>
                    <a:close/>
                    <a:moveTo>
                      <a:pt x="56" y="196"/>
                    </a:moveTo>
                    <a:cubicBezTo>
                      <a:pt x="50" y="195"/>
                      <a:pt x="50" y="195"/>
                      <a:pt x="50" y="195"/>
                    </a:cubicBezTo>
                    <a:cubicBezTo>
                      <a:pt x="50" y="193"/>
                      <a:pt x="50" y="191"/>
                      <a:pt x="50" y="189"/>
                    </a:cubicBezTo>
                    <a:cubicBezTo>
                      <a:pt x="56" y="190"/>
                      <a:pt x="56" y="190"/>
                      <a:pt x="56" y="190"/>
                    </a:cubicBezTo>
                    <a:cubicBezTo>
                      <a:pt x="56" y="192"/>
                      <a:pt x="56" y="194"/>
                      <a:pt x="56" y="196"/>
                    </a:cubicBezTo>
                    <a:close/>
                    <a:moveTo>
                      <a:pt x="175" y="196"/>
                    </a:moveTo>
                    <a:cubicBezTo>
                      <a:pt x="175" y="194"/>
                      <a:pt x="174" y="193"/>
                      <a:pt x="173" y="192"/>
                    </a:cubicBezTo>
                    <a:cubicBezTo>
                      <a:pt x="178" y="188"/>
                      <a:pt x="178" y="188"/>
                      <a:pt x="178" y="188"/>
                    </a:cubicBezTo>
                    <a:cubicBezTo>
                      <a:pt x="179" y="190"/>
                      <a:pt x="181" y="192"/>
                      <a:pt x="181" y="195"/>
                    </a:cubicBezTo>
                    <a:lnTo>
                      <a:pt x="175" y="196"/>
                    </a:lnTo>
                    <a:close/>
                    <a:moveTo>
                      <a:pt x="74" y="195"/>
                    </a:moveTo>
                    <a:cubicBezTo>
                      <a:pt x="73" y="194"/>
                      <a:pt x="73" y="191"/>
                      <a:pt x="72" y="190"/>
                    </a:cubicBezTo>
                    <a:cubicBezTo>
                      <a:pt x="78" y="188"/>
                      <a:pt x="78" y="188"/>
                      <a:pt x="78" y="188"/>
                    </a:cubicBezTo>
                    <a:cubicBezTo>
                      <a:pt x="78" y="190"/>
                      <a:pt x="79" y="192"/>
                      <a:pt x="79" y="194"/>
                    </a:cubicBezTo>
                    <a:lnTo>
                      <a:pt x="74" y="195"/>
                    </a:lnTo>
                    <a:close/>
                    <a:moveTo>
                      <a:pt x="92" y="191"/>
                    </a:moveTo>
                    <a:cubicBezTo>
                      <a:pt x="91" y="185"/>
                      <a:pt x="91" y="185"/>
                      <a:pt x="91" y="185"/>
                    </a:cubicBezTo>
                    <a:cubicBezTo>
                      <a:pt x="92" y="185"/>
                      <a:pt x="93" y="185"/>
                      <a:pt x="95" y="184"/>
                    </a:cubicBezTo>
                    <a:cubicBezTo>
                      <a:pt x="96" y="183"/>
                      <a:pt x="97" y="183"/>
                      <a:pt x="99" y="184"/>
                    </a:cubicBezTo>
                    <a:cubicBezTo>
                      <a:pt x="96" y="189"/>
                      <a:pt x="96" y="189"/>
                      <a:pt x="96" y="189"/>
                    </a:cubicBezTo>
                    <a:cubicBezTo>
                      <a:pt x="97" y="189"/>
                      <a:pt x="97" y="189"/>
                      <a:pt x="97" y="189"/>
                    </a:cubicBezTo>
                    <a:cubicBezTo>
                      <a:pt x="95" y="190"/>
                      <a:pt x="93" y="190"/>
                      <a:pt x="92" y="191"/>
                    </a:cubicBezTo>
                    <a:close/>
                    <a:moveTo>
                      <a:pt x="131" y="189"/>
                    </a:moveTo>
                    <a:cubicBezTo>
                      <a:pt x="129" y="189"/>
                      <a:pt x="127" y="189"/>
                      <a:pt x="126" y="189"/>
                    </a:cubicBezTo>
                    <a:cubicBezTo>
                      <a:pt x="127" y="183"/>
                      <a:pt x="127" y="183"/>
                      <a:pt x="127" y="183"/>
                    </a:cubicBezTo>
                    <a:cubicBezTo>
                      <a:pt x="129" y="183"/>
                      <a:pt x="131" y="183"/>
                      <a:pt x="132" y="183"/>
                    </a:cubicBezTo>
                    <a:cubicBezTo>
                      <a:pt x="133" y="189"/>
                      <a:pt x="133" y="189"/>
                      <a:pt x="133" y="189"/>
                    </a:cubicBezTo>
                    <a:cubicBezTo>
                      <a:pt x="132" y="189"/>
                      <a:pt x="131" y="189"/>
                      <a:pt x="131" y="189"/>
                    </a:cubicBezTo>
                    <a:close/>
                    <a:moveTo>
                      <a:pt x="115" y="188"/>
                    </a:moveTo>
                    <a:cubicBezTo>
                      <a:pt x="109" y="187"/>
                      <a:pt x="109" y="187"/>
                      <a:pt x="109" y="187"/>
                    </a:cubicBezTo>
                    <a:cubicBezTo>
                      <a:pt x="110" y="187"/>
                      <a:pt x="110" y="187"/>
                      <a:pt x="110" y="187"/>
                    </a:cubicBezTo>
                    <a:cubicBezTo>
                      <a:pt x="110" y="184"/>
                      <a:pt x="112" y="181"/>
                      <a:pt x="115" y="180"/>
                    </a:cubicBezTo>
                    <a:cubicBezTo>
                      <a:pt x="116" y="186"/>
                      <a:pt x="116" y="186"/>
                      <a:pt x="116" y="186"/>
                    </a:cubicBezTo>
                    <a:cubicBezTo>
                      <a:pt x="116" y="186"/>
                      <a:pt x="116" y="186"/>
                      <a:pt x="115" y="187"/>
                    </a:cubicBezTo>
                    <a:lnTo>
                      <a:pt x="115" y="188"/>
                    </a:lnTo>
                    <a:close/>
                    <a:moveTo>
                      <a:pt x="164" y="187"/>
                    </a:moveTo>
                    <a:cubicBezTo>
                      <a:pt x="163" y="187"/>
                      <a:pt x="162" y="186"/>
                      <a:pt x="161" y="186"/>
                    </a:cubicBezTo>
                    <a:cubicBezTo>
                      <a:pt x="159" y="186"/>
                      <a:pt x="159" y="186"/>
                      <a:pt x="159" y="186"/>
                    </a:cubicBezTo>
                    <a:cubicBezTo>
                      <a:pt x="160" y="180"/>
                      <a:pt x="160" y="180"/>
                      <a:pt x="160" y="180"/>
                    </a:cubicBezTo>
                    <a:cubicBezTo>
                      <a:pt x="162" y="181"/>
                      <a:pt x="162" y="181"/>
                      <a:pt x="162" y="181"/>
                    </a:cubicBezTo>
                    <a:cubicBezTo>
                      <a:pt x="163" y="181"/>
                      <a:pt x="165" y="181"/>
                      <a:pt x="166" y="182"/>
                    </a:cubicBezTo>
                    <a:lnTo>
                      <a:pt x="164" y="187"/>
                    </a:lnTo>
                    <a:close/>
                    <a:moveTo>
                      <a:pt x="145" y="184"/>
                    </a:moveTo>
                    <a:cubicBezTo>
                      <a:pt x="141" y="180"/>
                      <a:pt x="141" y="180"/>
                      <a:pt x="141" y="180"/>
                    </a:cubicBezTo>
                    <a:cubicBezTo>
                      <a:pt x="141" y="180"/>
                      <a:pt x="142" y="180"/>
                      <a:pt x="142" y="180"/>
                    </a:cubicBezTo>
                    <a:cubicBezTo>
                      <a:pt x="143" y="179"/>
                      <a:pt x="144" y="177"/>
                      <a:pt x="147" y="177"/>
                    </a:cubicBezTo>
                    <a:cubicBezTo>
                      <a:pt x="147" y="177"/>
                      <a:pt x="148" y="177"/>
                      <a:pt x="149" y="178"/>
                    </a:cubicBezTo>
                    <a:cubicBezTo>
                      <a:pt x="148" y="183"/>
                      <a:pt x="148" y="183"/>
                      <a:pt x="148" y="183"/>
                    </a:cubicBezTo>
                    <a:cubicBezTo>
                      <a:pt x="147" y="183"/>
                      <a:pt x="147" y="183"/>
                      <a:pt x="147" y="183"/>
                    </a:cubicBezTo>
                    <a:cubicBezTo>
                      <a:pt x="146" y="183"/>
                      <a:pt x="146" y="184"/>
                      <a:pt x="146" y="184"/>
                    </a:cubicBezTo>
                    <a:cubicBezTo>
                      <a:pt x="146" y="184"/>
                      <a:pt x="146" y="184"/>
                      <a:pt x="145" y="184"/>
                    </a:cubicBezTo>
                    <a:close/>
                    <a:moveTo>
                      <a:pt x="57" y="178"/>
                    </a:moveTo>
                    <a:cubicBezTo>
                      <a:pt x="51" y="178"/>
                      <a:pt x="51" y="178"/>
                      <a:pt x="51" y="178"/>
                    </a:cubicBezTo>
                    <a:cubicBezTo>
                      <a:pt x="52" y="172"/>
                      <a:pt x="52" y="172"/>
                      <a:pt x="52" y="172"/>
                    </a:cubicBezTo>
                    <a:cubicBezTo>
                      <a:pt x="57" y="172"/>
                      <a:pt x="57" y="172"/>
                      <a:pt x="57" y="172"/>
                    </a:cubicBezTo>
                    <a:lnTo>
                      <a:pt x="57" y="178"/>
                    </a:lnTo>
                    <a:close/>
                    <a:moveTo>
                      <a:pt x="45" y="167"/>
                    </a:moveTo>
                    <a:cubicBezTo>
                      <a:pt x="44" y="166"/>
                      <a:pt x="42" y="164"/>
                      <a:pt x="40" y="163"/>
                    </a:cubicBezTo>
                    <a:cubicBezTo>
                      <a:pt x="45" y="159"/>
                      <a:pt x="45" y="159"/>
                      <a:pt x="45" y="159"/>
                    </a:cubicBezTo>
                    <a:cubicBezTo>
                      <a:pt x="46" y="160"/>
                      <a:pt x="47" y="161"/>
                      <a:pt x="49" y="162"/>
                    </a:cubicBezTo>
                    <a:lnTo>
                      <a:pt x="45" y="167"/>
                    </a:lnTo>
                    <a:close/>
                    <a:moveTo>
                      <a:pt x="32" y="154"/>
                    </a:moveTo>
                    <a:cubicBezTo>
                      <a:pt x="28" y="150"/>
                      <a:pt x="28" y="150"/>
                      <a:pt x="28" y="150"/>
                    </a:cubicBezTo>
                    <a:cubicBezTo>
                      <a:pt x="33" y="146"/>
                      <a:pt x="33" y="146"/>
                      <a:pt x="33" y="146"/>
                    </a:cubicBezTo>
                    <a:cubicBezTo>
                      <a:pt x="37" y="150"/>
                      <a:pt x="37" y="150"/>
                      <a:pt x="37" y="150"/>
                    </a:cubicBezTo>
                    <a:lnTo>
                      <a:pt x="32" y="154"/>
                    </a:lnTo>
                    <a:close/>
                    <a:moveTo>
                      <a:pt x="20" y="141"/>
                    </a:moveTo>
                    <a:cubicBezTo>
                      <a:pt x="16" y="137"/>
                      <a:pt x="16" y="137"/>
                      <a:pt x="16" y="137"/>
                    </a:cubicBezTo>
                    <a:cubicBezTo>
                      <a:pt x="21" y="133"/>
                      <a:pt x="21" y="133"/>
                      <a:pt x="21" y="133"/>
                    </a:cubicBezTo>
                    <a:cubicBezTo>
                      <a:pt x="25" y="137"/>
                      <a:pt x="25" y="137"/>
                      <a:pt x="25" y="137"/>
                    </a:cubicBezTo>
                    <a:lnTo>
                      <a:pt x="20" y="141"/>
                    </a:lnTo>
                    <a:close/>
                    <a:moveTo>
                      <a:pt x="8" y="129"/>
                    </a:moveTo>
                    <a:cubicBezTo>
                      <a:pt x="7" y="127"/>
                      <a:pt x="5" y="125"/>
                      <a:pt x="4" y="124"/>
                    </a:cubicBezTo>
                    <a:cubicBezTo>
                      <a:pt x="9" y="120"/>
                      <a:pt x="9" y="120"/>
                      <a:pt x="9" y="120"/>
                    </a:cubicBezTo>
                    <a:cubicBezTo>
                      <a:pt x="10" y="121"/>
                      <a:pt x="11" y="123"/>
                      <a:pt x="13" y="125"/>
                    </a:cubicBezTo>
                    <a:lnTo>
                      <a:pt x="8" y="129"/>
                    </a:lnTo>
                    <a:close/>
                    <a:moveTo>
                      <a:pt x="6" y="116"/>
                    </a:moveTo>
                    <a:cubicBezTo>
                      <a:pt x="3" y="111"/>
                      <a:pt x="3" y="111"/>
                      <a:pt x="3" y="111"/>
                    </a:cubicBezTo>
                    <a:cubicBezTo>
                      <a:pt x="4" y="110"/>
                      <a:pt x="5" y="109"/>
                      <a:pt x="6" y="109"/>
                    </a:cubicBezTo>
                    <a:cubicBezTo>
                      <a:pt x="8" y="108"/>
                      <a:pt x="8" y="108"/>
                      <a:pt x="8" y="108"/>
                    </a:cubicBezTo>
                    <a:cubicBezTo>
                      <a:pt x="11" y="113"/>
                      <a:pt x="11" y="113"/>
                      <a:pt x="11" y="113"/>
                    </a:cubicBezTo>
                    <a:cubicBezTo>
                      <a:pt x="9" y="114"/>
                      <a:pt x="9" y="114"/>
                      <a:pt x="9" y="114"/>
                    </a:cubicBezTo>
                    <a:cubicBezTo>
                      <a:pt x="8" y="114"/>
                      <a:pt x="7" y="115"/>
                      <a:pt x="6" y="116"/>
                    </a:cubicBezTo>
                    <a:close/>
                    <a:moveTo>
                      <a:pt x="21" y="107"/>
                    </a:moveTo>
                    <a:cubicBezTo>
                      <a:pt x="18" y="102"/>
                      <a:pt x="18" y="102"/>
                      <a:pt x="18" y="102"/>
                    </a:cubicBezTo>
                    <a:cubicBezTo>
                      <a:pt x="19" y="101"/>
                      <a:pt x="20" y="100"/>
                      <a:pt x="21" y="100"/>
                    </a:cubicBezTo>
                    <a:cubicBezTo>
                      <a:pt x="23" y="99"/>
                      <a:pt x="23" y="99"/>
                      <a:pt x="23" y="99"/>
                    </a:cubicBezTo>
                    <a:cubicBezTo>
                      <a:pt x="26" y="104"/>
                      <a:pt x="26" y="104"/>
                      <a:pt x="26" y="104"/>
                    </a:cubicBezTo>
                    <a:cubicBezTo>
                      <a:pt x="24" y="105"/>
                      <a:pt x="24" y="105"/>
                      <a:pt x="24" y="105"/>
                    </a:cubicBezTo>
                    <a:cubicBezTo>
                      <a:pt x="23" y="106"/>
                      <a:pt x="22" y="106"/>
                      <a:pt x="21" y="107"/>
                    </a:cubicBezTo>
                    <a:close/>
                    <a:moveTo>
                      <a:pt x="24" y="92"/>
                    </a:moveTo>
                    <a:cubicBezTo>
                      <a:pt x="23" y="91"/>
                      <a:pt x="23" y="89"/>
                      <a:pt x="22" y="87"/>
                    </a:cubicBezTo>
                    <a:cubicBezTo>
                      <a:pt x="28" y="85"/>
                      <a:pt x="28" y="85"/>
                      <a:pt x="28" y="85"/>
                    </a:cubicBezTo>
                    <a:cubicBezTo>
                      <a:pt x="28" y="87"/>
                      <a:pt x="29" y="89"/>
                      <a:pt x="29" y="91"/>
                    </a:cubicBezTo>
                    <a:lnTo>
                      <a:pt x="24" y="92"/>
                    </a:lnTo>
                    <a:close/>
                    <a:moveTo>
                      <a:pt x="19" y="75"/>
                    </a:moveTo>
                    <a:cubicBezTo>
                      <a:pt x="18" y="70"/>
                      <a:pt x="18" y="70"/>
                      <a:pt x="18" y="70"/>
                    </a:cubicBezTo>
                    <a:cubicBezTo>
                      <a:pt x="23" y="68"/>
                      <a:pt x="23" y="68"/>
                      <a:pt x="23" y="68"/>
                    </a:cubicBezTo>
                    <a:cubicBezTo>
                      <a:pt x="25" y="74"/>
                      <a:pt x="25" y="74"/>
                      <a:pt x="25" y="74"/>
                    </a:cubicBezTo>
                    <a:lnTo>
                      <a:pt x="19" y="75"/>
                    </a:lnTo>
                    <a:close/>
                    <a:moveTo>
                      <a:pt x="15" y="58"/>
                    </a:moveTo>
                    <a:cubicBezTo>
                      <a:pt x="13" y="53"/>
                      <a:pt x="13" y="53"/>
                      <a:pt x="13" y="53"/>
                    </a:cubicBezTo>
                    <a:cubicBezTo>
                      <a:pt x="19" y="51"/>
                      <a:pt x="19" y="51"/>
                      <a:pt x="19" y="51"/>
                    </a:cubicBezTo>
                    <a:cubicBezTo>
                      <a:pt x="20" y="57"/>
                      <a:pt x="20" y="57"/>
                      <a:pt x="20" y="57"/>
                    </a:cubicBezTo>
                    <a:lnTo>
                      <a:pt x="15" y="58"/>
                    </a:lnTo>
                    <a:close/>
                    <a:moveTo>
                      <a:pt x="10" y="41"/>
                    </a:moveTo>
                    <a:cubicBezTo>
                      <a:pt x="10" y="39"/>
                      <a:pt x="9" y="37"/>
                      <a:pt x="9" y="36"/>
                    </a:cubicBezTo>
                    <a:cubicBezTo>
                      <a:pt x="9" y="36"/>
                      <a:pt x="9" y="36"/>
                      <a:pt x="9" y="36"/>
                    </a:cubicBezTo>
                    <a:cubicBezTo>
                      <a:pt x="15" y="34"/>
                      <a:pt x="15" y="34"/>
                      <a:pt x="15" y="34"/>
                    </a:cubicBezTo>
                    <a:cubicBezTo>
                      <a:pt x="15" y="35"/>
                      <a:pt x="15" y="35"/>
                      <a:pt x="15" y="35"/>
                    </a:cubicBezTo>
                    <a:cubicBezTo>
                      <a:pt x="15" y="36"/>
                      <a:pt x="15" y="38"/>
                      <a:pt x="16" y="40"/>
                    </a:cubicBezTo>
                    <a:lnTo>
                      <a:pt x="10" y="41"/>
                    </a:lnTo>
                    <a:close/>
                    <a:moveTo>
                      <a:pt x="6" y="24"/>
                    </a:moveTo>
                    <a:cubicBezTo>
                      <a:pt x="4" y="19"/>
                      <a:pt x="4" y="19"/>
                      <a:pt x="4" y="19"/>
                    </a:cubicBezTo>
                    <a:cubicBezTo>
                      <a:pt x="10" y="17"/>
                      <a:pt x="10" y="17"/>
                      <a:pt x="10" y="17"/>
                    </a:cubicBezTo>
                    <a:cubicBezTo>
                      <a:pt x="12" y="23"/>
                      <a:pt x="12" y="23"/>
                      <a:pt x="12" y="23"/>
                    </a:cubicBezTo>
                    <a:lnTo>
                      <a:pt x="6" y="24"/>
                    </a:lnTo>
                    <a:close/>
                    <a:moveTo>
                      <a:pt x="1" y="7"/>
                    </a:moveTo>
                    <a:cubicBezTo>
                      <a:pt x="0" y="2"/>
                      <a:pt x="0" y="2"/>
                      <a:pt x="0" y="2"/>
                    </a:cubicBezTo>
                    <a:cubicBezTo>
                      <a:pt x="6" y="0"/>
                      <a:pt x="6" y="0"/>
                      <a:pt x="6" y="0"/>
                    </a:cubicBezTo>
                    <a:cubicBezTo>
                      <a:pt x="7" y="6"/>
                      <a:pt x="7" y="6"/>
                      <a:pt x="7" y="6"/>
                    </a:cubicBezTo>
                    <a:lnTo>
                      <a:pt x="1"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5" name="îśļiḑê">
                <a:extLst>
                  <a:ext uri="{FF2B5EF4-FFF2-40B4-BE49-F238E27FC236}">
                    <a16:creationId xmlns:a16="http://schemas.microsoft.com/office/drawing/2014/main" xmlns="" id="{E3B29B00-92AB-4D26-BA9E-A55CE6D2EAB3}"/>
                  </a:ext>
                </a:extLst>
              </p:cNvPr>
              <p:cNvSpPr/>
              <p:nvPr/>
            </p:nvSpPr>
            <p:spPr bwMode="auto">
              <a:xfrm>
                <a:off x="1546225" y="-4763"/>
                <a:ext cx="9094788" cy="6834188"/>
              </a:xfrm>
              <a:custGeom>
                <a:avLst/>
                <a:gdLst>
                  <a:gd name="T0" fmla="*/ 1599 w 4240"/>
                  <a:gd name="T1" fmla="*/ 2824 h 3190"/>
                  <a:gd name="T2" fmla="*/ 1470 w 4240"/>
                  <a:gd name="T3" fmla="*/ 2635 h 3190"/>
                  <a:gd name="T4" fmla="*/ 1556 w 4240"/>
                  <a:gd name="T5" fmla="*/ 2409 h 3190"/>
                  <a:gd name="T6" fmla="*/ 1391 w 4240"/>
                  <a:gd name="T7" fmla="*/ 2250 h 3190"/>
                  <a:gd name="T8" fmla="*/ 960 w 4240"/>
                  <a:gd name="T9" fmla="*/ 2198 h 3190"/>
                  <a:gd name="T10" fmla="*/ 655 w 4240"/>
                  <a:gd name="T11" fmla="*/ 2133 h 3190"/>
                  <a:gd name="T12" fmla="*/ 471 w 4240"/>
                  <a:gd name="T13" fmla="*/ 1967 h 3190"/>
                  <a:gd name="T14" fmla="*/ 219 w 4240"/>
                  <a:gd name="T15" fmla="*/ 1773 h 3190"/>
                  <a:gd name="T16" fmla="*/ 194 w 4240"/>
                  <a:gd name="T17" fmla="*/ 1502 h 3190"/>
                  <a:gd name="T18" fmla="*/ 76 w 4240"/>
                  <a:gd name="T19" fmla="*/ 1241 h 3190"/>
                  <a:gd name="T20" fmla="*/ 92 w 4240"/>
                  <a:gd name="T21" fmla="*/ 1175 h 3190"/>
                  <a:gd name="T22" fmla="*/ 229 w 4240"/>
                  <a:gd name="T23" fmla="*/ 1418 h 3190"/>
                  <a:gd name="T24" fmla="*/ 139 w 4240"/>
                  <a:gd name="T25" fmla="*/ 1667 h 3190"/>
                  <a:gd name="T26" fmla="*/ 383 w 4240"/>
                  <a:gd name="T27" fmla="*/ 1889 h 3190"/>
                  <a:gd name="T28" fmla="*/ 575 w 4240"/>
                  <a:gd name="T29" fmla="*/ 2068 h 3190"/>
                  <a:gd name="T30" fmla="*/ 794 w 4240"/>
                  <a:gd name="T31" fmla="*/ 2144 h 3190"/>
                  <a:gd name="T32" fmla="*/ 1070 w 4240"/>
                  <a:gd name="T33" fmla="*/ 2305 h 3190"/>
                  <a:gd name="T34" fmla="*/ 1496 w 4240"/>
                  <a:gd name="T35" fmla="*/ 2228 h 3190"/>
                  <a:gd name="T36" fmla="*/ 1498 w 4240"/>
                  <a:gd name="T37" fmla="*/ 2513 h 3190"/>
                  <a:gd name="T38" fmla="*/ 1543 w 4240"/>
                  <a:gd name="T39" fmla="*/ 2708 h 3190"/>
                  <a:gd name="T40" fmla="*/ 1717 w 4240"/>
                  <a:gd name="T41" fmla="*/ 2875 h 3190"/>
                  <a:gd name="T42" fmla="*/ 1970 w 4240"/>
                  <a:gd name="T43" fmla="*/ 2778 h 3190"/>
                  <a:gd name="T44" fmla="*/ 2230 w 4240"/>
                  <a:gd name="T45" fmla="*/ 2890 h 3190"/>
                  <a:gd name="T46" fmla="*/ 2030 w 4240"/>
                  <a:gd name="T47" fmla="*/ 2763 h 3190"/>
                  <a:gd name="T48" fmla="*/ 1758 w 4240"/>
                  <a:gd name="T49" fmla="*/ 2841 h 3190"/>
                  <a:gd name="T50" fmla="*/ 406 w 4240"/>
                  <a:gd name="T51" fmla="*/ 1913 h 3190"/>
                  <a:gd name="T52" fmla="*/ 4151 w 4240"/>
                  <a:gd name="T53" fmla="*/ 2572 h 3190"/>
                  <a:gd name="T54" fmla="*/ 3461 w 4240"/>
                  <a:gd name="T55" fmla="*/ 1124 h 3190"/>
                  <a:gd name="T56" fmla="*/ 3625 w 4240"/>
                  <a:gd name="T57" fmla="*/ 984 h 3190"/>
                  <a:gd name="T58" fmla="*/ 3789 w 4240"/>
                  <a:gd name="T59" fmla="*/ 756 h 3190"/>
                  <a:gd name="T60" fmla="*/ 3924 w 4240"/>
                  <a:gd name="T61" fmla="*/ 386 h 3190"/>
                  <a:gd name="T62" fmla="*/ 3679 w 4240"/>
                  <a:gd name="T63" fmla="*/ 391 h 3190"/>
                  <a:gd name="T64" fmla="*/ 3429 w 4240"/>
                  <a:gd name="T65" fmla="*/ 203 h 3190"/>
                  <a:gd name="T66" fmla="*/ 3163 w 4240"/>
                  <a:gd name="T67" fmla="*/ 18 h 3190"/>
                  <a:gd name="T68" fmla="*/ 2984 w 4240"/>
                  <a:gd name="T69" fmla="*/ 303 h 3190"/>
                  <a:gd name="T70" fmla="*/ 2958 w 4240"/>
                  <a:gd name="T71" fmla="*/ 516 h 3190"/>
                  <a:gd name="T72" fmla="*/ 2791 w 4240"/>
                  <a:gd name="T73" fmla="*/ 765 h 3190"/>
                  <a:gd name="T74" fmla="*/ 2387 w 4240"/>
                  <a:gd name="T75" fmla="*/ 1045 h 3190"/>
                  <a:gd name="T76" fmla="*/ 1521 w 4240"/>
                  <a:gd name="T77" fmla="*/ 815 h 3190"/>
                  <a:gd name="T78" fmla="*/ 1244 w 4240"/>
                  <a:gd name="T79" fmla="*/ 445 h 3190"/>
                  <a:gd name="T80" fmla="*/ 991 w 4240"/>
                  <a:gd name="T81" fmla="*/ 357 h 3190"/>
                  <a:gd name="T82" fmla="*/ 586 w 4240"/>
                  <a:gd name="T83" fmla="*/ 534 h 3190"/>
                  <a:gd name="T84" fmla="*/ 462 w 4240"/>
                  <a:gd name="T85" fmla="*/ 797 h 3190"/>
                  <a:gd name="T86" fmla="*/ 115 w 4240"/>
                  <a:gd name="T87" fmla="*/ 828 h 3190"/>
                  <a:gd name="T88" fmla="*/ 94 w 4240"/>
                  <a:gd name="T89" fmla="*/ 828 h 3190"/>
                  <a:gd name="T90" fmla="*/ 422 w 4240"/>
                  <a:gd name="T91" fmla="*/ 800 h 3190"/>
                  <a:gd name="T92" fmla="*/ 589 w 4240"/>
                  <a:gd name="T93" fmla="*/ 552 h 3190"/>
                  <a:gd name="T94" fmla="*/ 936 w 4240"/>
                  <a:gd name="T95" fmla="*/ 443 h 3190"/>
                  <a:gd name="T96" fmla="*/ 1209 w 4240"/>
                  <a:gd name="T97" fmla="*/ 416 h 3190"/>
                  <a:gd name="T98" fmla="*/ 1419 w 4240"/>
                  <a:gd name="T99" fmla="*/ 729 h 3190"/>
                  <a:gd name="T100" fmla="*/ 2254 w 4240"/>
                  <a:gd name="T101" fmla="*/ 1049 h 3190"/>
                  <a:gd name="T102" fmla="*/ 2683 w 4240"/>
                  <a:gd name="T103" fmla="*/ 819 h 3190"/>
                  <a:gd name="T104" fmla="*/ 3036 w 4240"/>
                  <a:gd name="T105" fmla="*/ 593 h 3190"/>
                  <a:gd name="T106" fmla="*/ 2959 w 4240"/>
                  <a:gd name="T107" fmla="*/ 339 h 3190"/>
                  <a:gd name="T108" fmla="*/ 3074 w 4240"/>
                  <a:gd name="T109" fmla="*/ 37 h 3190"/>
                  <a:gd name="T110" fmla="*/ 3406 w 4240"/>
                  <a:gd name="T111" fmla="*/ 150 h 3190"/>
                  <a:gd name="T112" fmla="*/ 3659 w 4240"/>
                  <a:gd name="T113" fmla="*/ 335 h 3190"/>
                  <a:gd name="T114" fmla="*/ 3877 w 4240"/>
                  <a:gd name="T115" fmla="*/ 332 h 3190"/>
                  <a:gd name="T116" fmla="*/ 3800 w 4240"/>
                  <a:gd name="T117" fmla="*/ 648 h 3190"/>
                  <a:gd name="T118" fmla="*/ 3722 w 4240"/>
                  <a:gd name="T119" fmla="*/ 919 h 3190"/>
                  <a:gd name="T120" fmla="*/ 3546 w 4240"/>
                  <a:gd name="T121" fmla="*/ 1049 h 3190"/>
                  <a:gd name="T122" fmla="*/ 3796 w 4240"/>
                  <a:gd name="T123" fmla="*/ 746 h 3190"/>
                  <a:gd name="T124" fmla="*/ 3016 w 4240"/>
                  <a:gd name="T125" fmla="*/ 105 h 3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40" h="3190">
                    <a:moveTo>
                      <a:pt x="3282" y="3190"/>
                    </a:moveTo>
                    <a:cubicBezTo>
                      <a:pt x="3274" y="3189"/>
                      <a:pt x="3274" y="3189"/>
                      <a:pt x="3274" y="3189"/>
                    </a:cubicBezTo>
                    <a:cubicBezTo>
                      <a:pt x="3278" y="3165"/>
                      <a:pt x="3307" y="3096"/>
                      <a:pt x="3308" y="3093"/>
                    </a:cubicBezTo>
                    <a:cubicBezTo>
                      <a:pt x="3315" y="3096"/>
                      <a:pt x="3315" y="3096"/>
                      <a:pt x="3315" y="3096"/>
                    </a:cubicBezTo>
                    <a:cubicBezTo>
                      <a:pt x="3315" y="3097"/>
                      <a:pt x="3286" y="3167"/>
                      <a:pt x="3282" y="3190"/>
                    </a:cubicBezTo>
                    <a:close/>
                    <a:moveTo>
                      <a:pt x="3879" y="3099"/>
                    </a:moveTo>
                    <a:cubicBezTo>
                      <a:pt x="3879" y="3091"/>
                      <a:pt x="3879" y="3091"/>
                      <a:pt x="3879" y="3091"/>
                    </a:cubicBezTo>
                    <a:cubicBezTo>
                      <a:pt x="3879" y="3091"/>
                      <a:pt x="3923" y="3087"/>
                      <a:pt x="3939" y="3075"/>
                    </a:cubicBezTo>
                    <a:cubicBezTo>
                      <a:pt x="3944" y="3081"/>
                      <a:pt x="3944" y="3081"/>
                      <a:pt x="3944" y="3081"/>
                    </a:cubicBezTo>
                    <a:cubicBezTo>
                      <a:pt x="3926" y="3094"/>
                      <a:pt x="3881" y="3099"/>
                      <a:pt x="3879" y="3099"/>
                    </a:cubicBezTo>
                    <a:close/>
                    <a:moveTo>
                      <a:pt x="3755" y="3003"/>
                    </a:moveTo>
                    <a:cubicBezTo>
                      <a:pt x="3748" y="2988"/>
                      <a:pt x="3751" y="2950"/>
                      <a:pt x="3751" y="2949"/>
                    </a:cubicBezTo>
                    <a:cubicBezTo>
                      <a:pt x="3759" y="2949"/>
                      <a:pt x="3759" y="2949"/>
                      <a:pt x="3759" y="2949"/>
                    </a:cubicBezTo>
                    <a:cubicBezTo>
                      <a:pt x="3758" y="2960"/>
                      <a:pt x="3757" y="2989"/>
                      <a:pt x="3762" y="3000"/>
                    </a:cubicBezTo>
                    <a:lnTo>
                      <a:pt x="3755" y="3003"/>
                    </a:lnTo>
                    <a:close/>
                    <a:moveTo>
                      <a:pt x="4019" y="2967"/>
                    </a:moveTo>
                    <a:cubicBezTo>
                      <a:pt x="4013" y="2961"/>
                      <a:pt x="4013" y="2961"/>
                      <a:pt x="4013" y="2961"/>
                    </a:cubicBezTo>
                    <a:cubicBezTo>
                      <a:pt x="4054" y="2919"/>
                      <a:pt x="4054" y="2919"/>
                      <a:pt x="4054" y="2919"/>
                    </a:cubicBezTo>
                    <a:cubicBezTo>
                      <a:pt x="4060" y="2924"/>
                      <a:pt x="4060" y="2924"/>
                      <a:pt x="4060" y="2924"/>
                    </a:cubicBezTo>
                    <a:lnTo>
                      <a:pt x="4019" y="2967"/>
                    </a:lnTo>
                    <a:close/>
                    <a:moveTo>
                      <a:pt x="3409" y="2920"/>
                    </a:moveTo>
                    <a:cubicBezTo>
                      <a:pt x="3402" y="2917"/>
                      <a:pt x="3402" y="2917"/>
                      <a:pt x="3402" y="2917"/>
                    </a:cubicBezTo>
                    <a:cubicBezTo>
                      <a:pt x="3404" y="2913"/>
                      <a:pt x="3449" y="2841"/>
                      <a:pt x="3455" y="2832"/>
                    </a:cubicBezTo>
                    <a:cubicBezTo>
                      <a:pt x="3461" y="2837"/>
                      <a:pt x="3461" y="2837"/>
                      <a:pt x="3461" y="2837"/>
                    </a:cubicBezTo>
                    <a:cubicBezTo>
                      <a:pt x="3441" y="2869"/>
                      <a:pt x="3411" y="2917"/>
                      <a:pt x="3409" y="2920"/>
                    </a:cubicBezTo>
                    <a:close/>
                    <a:moveTo>
                      <a:pt x="1757" y="2920"/>
                    </a:moveTo>
                    <a:cubicBezTo>
                      <a:pt x="1756" y="2920"/>
                      <a:pt x="1755" y="2920"/>
                      <a:pt x="1754" y="2920"/>
                    </a:cubicBezTo>
                    <a:cubicBezTo>
                      <a:pt x="1753" y="2919"/>
                      <a:pt x="1752" y="2918"/>
                      <a:pt x="1751" y="2917"/>
                    </a:cubicBezTo>
                    <a:cubicBezTo>
                      <a:pt x="1750" y="2917"/>
                      <a:pt x="1750" y="2917"/>
                      <a:pt x="1750" y="2917"/>
                    </a:cubicBezTo>
                    <a:cubicBezTo>
                      <a:pt x="1749" y="2917"/>
                      <a:pt x="1747" y="2917"/>
                      <a:pt x="1745" y="2915"/>
                    </a:cubicBezTo>
                    <a:cubicBezTo>
                      <a:pt x="1743" y="2914"/>
                      <a:pt x="1743" y="2912"/>
                      <a:pt x="1743" y="2910"/>
                    </a:cubicBezTo>
                    <a:cubicBezTo>
                      <a:pt x="1742" y="2910"/>
                      <a:pt x="1741" y="2910"/>
                      <a:pt x="1739" y="2910"/>
                    </a:cubicBezTo>
                    <a:cubicBezTo>
                      <a:pt x="1737" y="2911"/>
                      <a:pt x="1735" y="2911"/>
                      <a:pt x="1733" y="2912"/>
                    </a:cubicBezTo>
                    <a:cubicBezTo>
                      <a:pt x="1730" y="2912"/>
                      <a:pt x="1728" y="2913"/>
                      <a:pt x="1725" y="2913"/>
                    </a:cubicBezTo>
                    <a:cubicBezTo>
                      <a:pt x="1722" y="2914"/>
                      <a:pt x="1718" y="2913"/>
                      <a:pt x="1715" y="2911"/>
                    </a:cubicBezTo>
                    <a:cubicBezTo>
                      <a:pt x="1713" y="2908"/>
                      <a:pt x="1712" y="2905"/>
                      <a:pt x="1713" y="2902"/>
                    </a:cubicBezTo>
                    <a:cubicBezTo>
                      <a:pt x="1713" y="2902"/>
                      <a:pt x="1713" y="2902"/>
                      <a:pt x="1713" y="2902"/>
                    </a:cubicBezTo>
                    <a:cubicBezTo>
                      <a:pt x="1713" y="2901"/>
                      <a:pt x="1713" y="2901"/>
                      <a:pt x="1712" y="2901"/>
                    </a:cubicBezTo>
                    <a:cubicBezTo>
                      <a:pt x="1712" y="2901"/>
                      <a:pt x="1710" y="2900"/>
                      <a:pt x="1709" y="2899"/>
                    </a:cubicBezTo>
                    <a:cubicBezTo>
                      <a:pt x="1705" y="2893"/>
                      <a:pt x="1711" y="2886"/>
                      <a:pt x="1714" y="2884"/>
                    </a:cubicBezTo>
                    <a:cubicBezTo>
                      <a:pt x="1714" y="2883"/>
                      <a:pt x="1713" y="2881"/>
                      <a:pt x="1712" y="2881"/>
                    </a:cubicBezTo>
                    <a:cubicBezTo>
                      <a:pt x="1709" y="2878"/>
                      <a:pt x="1708" y="2875"/>
                      <a:pt x="1710" y="2871"/>
                    </a:cubicBezTo>
                    <a:cubicBezTo>
                      <a:pt x="1708" y="2870"/>
                      <a:pt x="1708" y="2868"/>
                      <a:pt x="1707" y="2866"/>
                    </a:cubicBezTo>
                    <a:cubicBezTo>
                      <a:pt x="1707" y="2865"/>
                      <a:pt x="1707" y="2863"/>
                      <a:pt x="1708" y="2862"/>
                    </a:cubicBezTo>
                    <a:cubicBezTo>
                      <a:pt x="1708" y="2862"/>
                      <a:pt x="1707" y="2862"/>
                      <a:pt x="1707" y="2862"/>
                    </a:cubicBezTo>
                    <a:cubicBezTo>
                      <a:pt x="1706" y="2862"/>
                      <a:pt x="1705" y="2863"/>
                      <a:pt x="1703" y="2864"/>
                    </a:cubicBezTo>
                    <a:cubicBezTo>
                      <a:pt x="1702" y="2865"/>
                      <a:pt x="1701" y="2865"/>
                      <a:pt x="1700" y="2866"/>
                    </a:cubicBezTo>
                    <a:cubicBezTo>
                      <a:pt x="1698" y="2867"/>
                      <a:pt x="1695" y="2867"/>
                      <a:pt x="1693" y="2867"/>
                    </a:cubicBezTo>
                    <a:cubicBezTo>
                      <a:pt x="1692" y="2867"/>
                      <a:pt x="1690" y="2867"/>
                      <a:pt x="1689" y="2867"/>
                    </a:cubicBezTo>
                    <a:cubicBezTo>
                      <a:pt x="1688" y="2869"/>
                      <a:pt x="1685" y="2872"/>
                      <a:pt x="1681" y="2875"/>
                    </a:cubicBezTo>
                    <a:cubicBezTo>
                      <a:pt x="1679" y="2877"/>
                      <a:pt x="1677" y="2878"/>
                      <a:pt x="1677" y="2879"/>
                    </a:cubicBezTo>
                    <a:cubicBezTo>
                      <a:pt x="1674" y="2882"/>
                      <a:pt x="1669" y="2886"/>
                      <a:pt x="1663" y="2886"/>
                    </a:cubicBezTo>
                    <a:cubicBezTo>
                      <a:pt x="1659" y="2886"/>
                      <a:pt x="1652" y="2887"/>
                      <a:pt x="1648" y="2878"/>
                    </a:cubicBezTo>
                    <a:cubicBezTo>
                      <a:pt x="1648" y="2877"/>
                      <a:pt x="1647" y="2876"/>
                      <a:pt x="1647" y="2876"/>
                    </a:cubicBezTo>
                    <a:cubicBezTo>
                      <a:pt x="1646" y="2875"/>
                      <a:pt x="1644" y="2876"/>
                      <a:pt x="1641" y="2877"/>
                    </a:cubicBezTo>
                    <a:cubicBezTo>
                      <a:pt x="1636" y="2880"/>
                      <a:pt x="1628" y="2879"/>
                      <a:pt x="1624" y="2876"/>
                    </a:cubicBezTo>
                    <a:cubicBezTo>
                      <a:pt x="1620" y="2872"/>
                      <a:pt x="1619" y="2869"/>
                      <a:pt x="1622" y="2865"/>
                    </a:cubicBezTo>
                    <a:cubicBezTo>
                      <a:pt x="1622" y="2863"/>
                      <a:pt x="1623" y="2862"/>
                      <a:pt x="1623" y="2862"/>
                    </a:cubicBezTo>
                    <a:cubicBezTo>
                      <a:pt x="1624" y="2861"/>
                      <a:pt x="1624" y="2861"/>
                      <a:pt x="1624" y="2860"/>
                    </a:cubicBezTo>
                    <a:cubicBezTo>
                      <a:pt x="1624" y="2860"/>
                      <a:pt x="1623" y="2860"/>
                      <a:pt x="1623" y="2860"/>
                    </a:cubicBezTo>
                    <a:cubicBezTo>
                      <a:pt x="1618" y="2859"/>
                      <a:pt x="1614" y="2857"/>
                      <a:pt x="1610" y="2854"/>
                    </a:cubicBezTo>
                    <a:cubicBezTo>
                      <a:pt x="1608" y="2852"/>
                      <a:pt x="1604" y="2847"/>
                      <a:pt x="1610" y="2837"/>
                    </a:cubicBezTo>
                    <a:cubicBezTo>
                      <a:pt x="1612" y="2833"/>
                      <a:pt x="1613" y="2830"/>
                      <a:pt x="1613" y="2829"/>
                    </a:cubicBezTo>
                    <a:cubicBezTo>
                      <a:pt x="1612" y="2829"/>
                      <a:pt x="1611" y="2828"/>
                      <a:pt x="1610" y="2827"/>
                    </a:cubicBezTo>
                    <a:cubicBezTo>
                      <a:pt x="1609" y="2826"/>
                      <a:pt x="1608" y="2825"/>
                      <a:pt x="1607" y="2824"/>
                    </a:cubicBezTo>
                    <a:cubicBezTo>
                      <a:pt x="1605" y="2823"/>
                      <a:pt x="1602" y="2823"/>
                      <a:pt x="1599" y="2824"/>
                    </a:cubicBezTo>
                    <a:cubicBezTo>
                      <a:pt x="1596" y="2825"/>
                      <a:pt x="1593" y="2825"/>
                      <a:pt x="1591" y="2823"/>
                    </a:cubicBezTo>
                    <a:cubicBezTo>
                      <a:pt x="1591" y="2823"/>
                      <a:pt x="1590" y="2823"/>
                      <a:pt x="1590" y="2822"/>
                    </a:cubicBezTo>
                    <a:cubicBezTo>
                      <a:pt x="1588" y="2821"/>
                      <a:pt x="1586" y="2820"/>
                      <a:pt x="1583" y="2819"/>
                    </a:cubicBezTo>
                    <a:cubicBezTo>
                      <a:pt x="1580" y="2817"/>
                      <a:pt x="1576" y="2816"/>
                      <a:pt x="1569" y="2817"/>
                    </a:cubicBezTo>
                    <a:cubicBezTo>
                      <a:pt x="1559" y="2819"/>
                      <a:pt x="1547" y="2813"/>
                      <a:pt x="1546" y="2812"/>
                    </a:cubicBezTo>
                    <a:cubicBezTo>
                      <a:pt x="1544" y="2812"/>
                      <a:pt x="1544" y="2812"/>
                      <a:pt x="1544" y="2812"/>
                    </a:cubicBezTo>
                    <a:cubicBezTo>
                      <a:pt x="1544" y="2809"/>
                      <a:pt x="1544" y="2809"/>
                      <a:pt x="1544" y="2809"/>
                    </a:cubicBezTo>
                    <a:cubicBezTo>
                      <a:pt x="1543" y="2807"/>
                      <a:pt x="1545" y="2805"/>
                      <a:pt x="1548" y="2801"/>
                    </a:cubicBezTo>
                    <a:cubicBezTo>
                      <a:pt x="1551" y="2799"/>
                      <a:pt x="1554" y="2795"/>
                      <a:pt x="1555" y="2793"/>
                    </a:cubicBezTo>
                    <a:cubicBezTo>
                      <a:pt x="1555" y="2791"/>
                      <a:pt x="1556" y="2790"/>
                      <a:pt x="1556" y="2789"/>
                    </a:cubicBezTo>
                    <a:cubicBezTo>
                      <a:pt x="1556" y="2786"/>
                      <a:pt x="1557" y="2784"/>
                      <a:pt x="1560" y="2781"/>
                    </a:cubicBezTo>
                    <a:cubicBezTo>
                      <a:pt x="1561" y="2780"/>
                      <a:pt x="1561" y="2780"/>
                      <a:pt x="1561" y="2780"/>
                    </a:cubicBezTo>
                    <a:cubicBezTo>
                      <a:pt x="1564" y="2778"/>
                      <a:pt x="1565" y="2777"/>
                      <a:pt x="1565" y="2775"/>
                    </a:cubicBezTo>
                    <a:cubicBezTo>
                      <a:pt x="1566" y="2772"/>
                      <a:pt x="1565" y="2770"/>
                      <a:pt x="1564" y="2768"/>
                    </a:cubicBezTo>
                    <a:cubicBezTo>
                      <a:pt x="1564" y="2767"/>
                      <a:pt x="1564" y="2767"/>
                      <a:pt x="1564" y="2766"/>
                    </a:cubicBezTo>
                    <a:cubicBezTo>
                      <a:pt x="1562" y="2762"/>
                      <a:pt x="1564" y="2756"/>
                      <a:pt x="1569" y="2754"/>
                    </a:cubicBezTo>
                    <a:cubicBezTo>
                      <a:pt x="1569" y="2754"/>
                      <a:pt x="1569" y="2754"/>
                      <a:pt x="1569" y="2754"/>
                    </a:cubicBezTo>
                    <a:cubicBezTo>
                      <a:pt x="1569" y="2754"/>
                      <a:pt x="1569" y="2754"/>
                      <a:pt x="1570" y="2753"/>
                    </a:cubicBezTo>
                    <a:cubicBezTo>
                      <a:pt x="1570" y="2752"/>
                      <a:pt x="1570" y="2752"/>
                      <a:pt x="1570" y="2752"/>
                    </a:cubicBezTo>
                    <a:cubicBezTo>
                      <a:pt x="1570" y="2751"/>
                      <a:pt x="1569" y="2750"/>
                      <a:pt x="1570" y="2748"/>
                    </a:cubicBezTo>
                    <a:cubicBezTo>
                      <a:pt x="1571" y="2745"/>
                      <a:pt x="1575" y="2741"/>
                      <a:pt x="1577" y="2740"/>
                    </a:cubicBezTo>
                    <a:cubicBezTo>
                      <a:pt x="1579" y="2739"/>
                      <a:pt x="1581" y="2739"/>
                      <a:pt x="1583" y="2740"/>
                    </a:cubicBezTo>
                    <a:cubicBezTo>
                      <a:pt x="1583" y="2740"/>
                      <a:pt x="1583" y="2740"/>
                      <a:pt x="1583" y="2739"/>
                    </a:cubicBezTo>
                    <a:cubicBezTo>
                      <a:pt x="1583" y="2737"/>
                      <a:pt x="1583" y="2735"/>
                      <a:pt x="1584" y="2733"/>
                    </a:cubicBezTo>
                    <a:cubicBezTo>
                      <a:pt x="1584" y="2733"/>
                      <a:pt x="1584" y="2732"/>
                      <a:pt x="1584" y="2731"/>
                    </a:cubicBezTo>
                    <a:cubicBezTo>
                      <a:pt x="1579" y="2731"/>
                      <a:pt x="1576" y="2730"/>
                      <a:pt x="1573" y="2727"/>
                    </a:cubicBezTo>
                    <a:cubicBezTo>
                      <a:pt x="1573" y="2727"/>
                      <a:pt x="1573" y="2727"/>
                      <a:pt x="1573" y="2726"/>
                    </a:cubicBezTo>
                    <a:cubicBezTo>
                      <a:pt x="1573" y="2727"/>
                      <a:pt x="1572" y="2727"/>
                      <a:pt x="1572" y="2727"/>
                    </a:cubicBezTo>
                    <a:cubicBezTo>
                      <a:pt x="1567" y="2729"/>
                      <a:pt x="1564" y="2728"/>
                      <a:pt x="1561" y="2726"/>
                    </a:cubicBezTo>
                    <a:cubicBezTo>
                      <a:pt x="1561" y="2726"/>
                      <a:pt x="1561" y="2726"/>
                      <a:pt x="1560" y="2726"/>
                    </a:cubicBezTo>
                    <a:cubicBezTo>
                      <a:pt x="1559" y="2726"/>
                      <a:pt x="1557" y="2726"/>
                      <a:pt x="1554" y="2726"/>
                    </a:cubicBezTo>
                    <a:cubicBezTo>
                      <a:pt x="1549" y="2726"/>
                      <a:pt x="1546" y="2725"/>
                      <a:pt x="1545" y="2720"/>
                    </a:cubicBezTo>
                    <a:cubicBezTo>
                      <a:pt x="1545" y="2720"/>
                      <a:pt x="1544" y="2719"/>
                      <a:pt x="1544" y="2719"/>
                    </a:cubicBezTo>
                    <a:cubicBezTo>
                      <a:pt x="1544" y="2719"/>
                      <a:pt x="1544" y="2719"/>
                      <a:pt x="1544" y="2719"/>
                    </a:cubicBezTo>
                    <a:cubicBezTo>
                      <a:pt x="1544" y="2719"/>
                      <a:pt x="1543" y="2719"/>
                      <a:pt x="1543" y="2719"/>
                    </a:cubicBezTo>
                    <a:cubicBezTo>
                      <a:pt x="1542" y="2719"/>
                      <a:pt x="1541" y="2719"/>
                      <a:pt x="1540" y="2719"/>
                    </a:cubicBezTo>
                    <a:cubicBezTo>
                      <a:pt x="1539" y="2719"/>
                      <a:pt x="1536" y="2718"/>
                      <a:pt x="1535" y="2716"/>
                    </a:cubicBezTo>
                    <a:cubicBezTo>
                      <a:pt x="1533" y="2714"/>
                      <a:pt x="1534" y="2711"/>
                      <a:pt x="1535" y="2711"/>
                    </a:cubicBezTo>
                    <a:cubicBezTo>
                      <a:pt x="1535" y="2710"/>
                      <a:pt x="1535" y="2709"/>
                      <a:pt x="1535" y="2709"/>
                    </a:cubicBezTo>
                    <a:cubicBezTo>
                      <a:pt x="1535" y="2708"/>
                      <a:pt x="1536" y="2708"/>
                      <a:pt x="1536" y="2707"/>
                    </a:cubicBezTo>
                    <a:cubicBezTo>
                      <a:pt x="1536" y="2706"/>
                      <a:pt x="1535" y="2704"/>
                      <a:pt x="1535" y="2703"/>
                    </a:cubicBezTo>
                    <a:cubicBezTo>
                      <a:pt x="1533" y="2699"/>
                      <a:pt x="1532" y="2695"/>
                      <a:pt x="1533" y="2692"/>
                    </a:cubicBezTo>
                    <a:cubicBezTo>
                      <a:pt x="1533" y="2691"/>
                      <a:pt x="1533" y="2690"/>
                      <a:pt x="1533" y="2689"/>
                    </a:cubicBezTo>
                    <a:cubicBezTo>
                      <a:pt x="1532" y="2688"/>
                      <a:pt x="1531" y="2686"/>
                      <a:pt x="1531" y="2684"/>
                    </a:cubicBezTo>
                    <a:cubicBezTo>
                      <a:pt x="1531" y="2682"/>
                      <a:pt x="1532" y="2680"/>
                      <a:pt x="1534" y="2679"/>
                    </a:cubicBezTo>
                    <a:cubicBezTo>
                      <a:pt x="1534" y="2678"/>
                      <a:pt x="1533" y="2675"/>
                      <a:pt x="1533" y="2674"/>
                    </a:cubicBezTo>
                    <a:cubicBezTo>
                      <a:pt x="1533" y="2674"/>
                      <a:pt x="1532" y="2673"/>
                      <a:pt x="1532" y="2673"/>
                    </a:cubicBezTo>
                    <a:cubicBezTo>
                      <a:pt x="1531" y="2671"/>
                      <a:pt x="1530" y="2669"/>
                      <a:pt x="1530" y="2664"/>
                    </a:cubicBezTo>
                    <a:cubicBezTo>
                      <a:pt x="1529" y="2663"/>
                      <a:pt x="1529" y="2662"/>
                      <a:pt x="1529" y="2662"/>
                    </a:cubicBezTo>
                    <a:cubicBezTo>
                      <a:pt x="1529" y="2663"/>
                      <a:pt x="1529" y="2663"/>
                      <a:pt x="1528" y="2663"/>
                    </a:cubicBezTo>
                    <a:cubicBezTo>
                      <a:pt x="1528" y="2663"/>
                      <a:pt x="1527" y="2663"/>
                      <a:pt x="1526" y="2662"/>
                    </a:cubicBezTo>
                    <a:cubicBezTo>
                      <a:pt x="1521" y="2662"/>
                      <a:pt x="1521" y="2657"/>
                      <a:pt x="1521" y="2654"/>
                    </a:cubicBezTo>
                    <a:cubicBezTo>
                      <a:pt x="1521" y="2653"/>
                      <a:pt x="1521" y="2653"/>
                      <a:pt x="1521" y="2653"/>
                    </a:cubicBezTo>
                    <a:cubicBezTo>
                      <a:pt x="1521" y="2651"/>
                      <a:pt x="1521" y="2650"/>
                      <a:pt x="1521" y="2649"/>
                    </a:cubicBezTo>
                    <a:cubicBezTo>
                      <a:pt x="1521" y="2648"/>
                      <a:pt x="1521" y="2647"/>
                      <a:pt x="1521" y="2646"/>
                    </a:cubicBezTo>
                    <a:cubicBezTo>
                      <a:pt x="1521" y="2642"/>
                      <a:pt x="1525" y="2640"/>
                      <a:pt x="1531" y="2637"/>
                    </a:cubicBezTo>
                    <a:cubicBezTo>
                      <a:pt x="1533" y="2636"/>
                      <a:pt x="1534" y="2635"/>
                      <a:pt x="1535" y="2634"/>
                    </a:cubicBezTo>
                    <a:cubicBezTo>
                      <a:pt x="1534" y="2634"/>
                      <a:pt x="1533" y="2634"/>
                      <a:pt x="1533" y="2634"/>
                    </a:cubicBezTo>
                    <a:cubicBezTo>
                      <a:pt x="1529" y="2638"/>
                      <a:pt x="1522" y="2636"/>
                      <a:pt x="1520" y="2635"/>
                    </a:cubicBezTo>
                    <a:cubicBezTo>
                      <a:pt x="1519" y="2634"/>
                      <a:pt x="1519" y="2634"/>
                      <a:pt x="1518" y="2633"/>
                    </a:cubicBezTo>
                    <a:cubicBezTo>
                      <a:pt x="1517" y="2633"/>
                      <a:pt x="1515" y="2633"/>
                      <a:pt x="1514" y="2632"/>
                    </a:cubicBezTo>
                    <a:cubicBezTo>
                      <a:pt x="1512" y="2632"/>
                      <a:pt x="1509" y="2632"/>
                      <a:pt x="1508" y="2632"/>
                    </a:cubicBezTo>
                    <a:cubicBezTo>
                      <a:pt x="1506" y="2632"/>
                      <a:pt x="1503" y="2632"/>
                      <a:pt x="1500" y="2632"/>
                    </a:cubicBezTo>
                    <a:cubicBezTo>
                      <a:pt x="1497" y="2632"/>
                      <a:pt x="1491" y="2632"/>
                      <a:pt x="1489" y="2632"/>
                    </a:cubicBezTo>
                    <a:cubicBezTo>
                      <a:pt x="1485" y="2635"/>
                      <a:pt x="1480" y="2635"/>
                      <a:pt x="1474" y="2635"/>
                    </a:cubicBezTo>
                    <a:cubicBezTo>
                      <a:pt x="1473" y="2635"/>
                      <a:pt x="1471" y="2635"/>
                      <a:pt x="1470" y="2635"/>
                    </a:cubicBezTo>
                    <a:cubicBezTo>
                      <a:pt x="1466" y="2635"/>
                      <a:pt x="1461" y="2638"/>
                      <a:pt x="1455" y="2642"/>
                    </a:cubicBezTo>
                    <a:cubicBezTo>
                      <a:pt x="1452" y="2644"/>
                      <a:pt x="1450" y="2646"/>
                      <a:pt x="1447" y="2648"/>
                    </a:cubicBezTo>
                    <a:cubicBezTo>
                      <a:pt x="1443" y="2650"/>
                      <a:pt x="1439" y="2651"/>
                      <a:pt x="1436" y="2650"/>
                    </a:cubicBezTo>
                    <a:cubicBezTo>
                      <a:pt x="1433" y="2649"/>
                      <a:pt x="1431" y="2645"/>
                      <a:pt x="1431" y="2643"/>
                    </a:cubicBezTo>
                    <a:cubicBezTo>
                      <a:pt x="1431" y="2643"/>
                      <a:pt x="1431" y="2643"/>
                      <a:pt x="1431" y="2643"/>
                    </a:cubicBezTo>
                    <a:cubicBezTo>
                      <a:pt x="1429" y="2642"/>
                      <a:pt x="1427" y="2639"/>
                      <a:pt x="1427" y="2636"/>
                    </a:cubicBezTo>
                    <a:cubicBezTo>
                      <a:pt x="1427" y="2635"/>
                      <a:pt x="1428" y="2633"/>
                      <a:pt x="1429" y="2632"/>
                    </a:cubicBezTo>
                    <a:cubicBezTo>
                      <a:pt x="1430" y="2631"/>
                      <a:pt x="1431" y="2630"/>
                      <a:pt x="1432" y="2629"/>
                    </a:cubicBezTo>
                    <a:cubicBezTo>
                      <a:pt x="1434" y="2626"/>
                      <a:pt x="1437" y="2624"/>
                      <a:pt x="1440" y="2621"/>
                    </a:cubicBezTo>
                    <a:cubicBezTo>
                      <a:pt x="1443" y="2619"/>
                      <a:pt x="1444" y="2617"/>
                      <a:pt x="1446" y="2615"/>
                    </a:cubicBezTo>
                    <a:cubicBezTo>
                      <a:pt x="1446" y="2614"/>
                      <a:pt x="1447" y="2613"/>
                      <a:pt x="1448" y="2612"/>
                    </a:cubicBezTo>
                    <a:cubicBezTo>
                      <a:pt x="1444" y="2610"/>
                      <a:pt x="1443" y="2607"/>
                      <a:pt x="1443" y="2606"/>
                    </a:cubicBezTo>
                    <a:cubicBezTo>
                      <a:pt x="1443" y="2604"/>
                      <a:pt x="1444" y="2602"/>
                      <a:pt x="1446" y="2601"/>
                    </a:cubicBezTo>
                    <a:cubicBezTo>
                      <a:pt x="1446" y="2600"/>
                      <a:pt x="1446" y="2600"/>
                      <a:pt x="1446" y="2599"/>
                    </a:cubicBezTo>
                    <a:cubicBezTo>
                      <a:pt x="1446" y="2598"/>
                      <a:pt x="1446" y="2597"/>
                      <a:pt x="1446" y="2597"/>
                    </a:cubicBezTo>
                    <a:cubicBezTo>
                      <a:pt x="1446" y="2597"/>
                      <a:pt x="1446" y="2597"/>
                      <a:pt x="1445" y="2597"/>
                    </a:cubicBezTo>
                    <a:cubicBezTo>
                      <a:pt x="1443" y="2598"/>
                      <a:pt x="1439" y="2598"/>
                      <a:pt x="1436" y="2592"/>
                    </a:cubicBezTo>
                    <a:cubicBezTo>
                      <a:pt x="1436" y="2592"/>
                      <a:pt x="1436" y="2592"/>
                      <a:pt x="1436" y="2591"/>
                    </a:cubicBezTo>
                    <a:cubicBezTo>
                      <a:pt x="1435" y="2589"/>
                      <a:pt x="1435" y="2586"/>
                      <a:pt x="1436" y="2582"/>
                    </a:cubicBezTo>
                    <a:cubicBezTo>
                      <a:pt x="1437" y="2579"/>
                      <a:pt x="1437" y="2579"/>
                      <a:pt x="1439" y="2574"/>
                    </a:cubicBezTo>
                    <a:cubicBezTo>
                      <a:pt x="1439" y="2570"/>
                      <a:pt x="1439" y="2570"/>
                      <a:pt x="1439" y="2570"/>
                    </a:cubicBezTo>
                    <a:cubicBezTo>
                      <a:pt x="1440" y="2566"/>
                      <a:pt x="1441" y="2563"/>
                      <a:pt x="1441" y="2562"/>
                    </a:cubicBezTo>
                    <a:cubicBezTo>
                      <a:pt x="1441" y="2562"/>
                      <a:pt x="1441" y="2562"/>
                      <a:pt x="1441" y="2561"/>
                    </a:cubicBezTo>
                    <a:cubicBezTo>
                      <a:pt x="1441" y="2561"/>
                      <a:pt x="1441" y="2561"/>
                      <a:pt x="1441" y="2561"/>
                    </a:cubicBezTo>
                    <a:cubicBezTo>
                      <a:pt x="1442" y="2560"/>
                      <a:pt x="1442" y="2558"/>
                      <a:pt x="1444" y="2558"/>
                    </a:cubicBezTo>
                    <a:cubicBezTo>
                      <a:pt x="1447" y="2556"/>
                      <a:pt x="1452" y="2554"/>
                      <a:pt x="1454" y="2553"/>
                    </a:cubicBezTo>
                    <a:cubicBezTo>
                      <a:pt x="1455" y="2553"/>
                      <a:pt x="1457" y="2553"/>
                      <a:pt x="1457" y="2553"/>
                    </a:cubicBezTo>
                    <a:cubicBezTo>
                      <a:pt x="1457" y="2552"/>
                      <a:pt x="1457" y="2550"/>
                      <a:pt x="1456" y="2549"/>
                    </a:cubicBezTo>
                    <a:cubicBezTo>
                      <a:pt x="1454" y="2544"/>
                      <a:pt x="1456" y="2540"/>
                      <a:pt x="1457" y="2538"/>
                    </a:cubicBezTo>
                    <a:cubicBezTo>
                      <a:pt x="1457" y="2537"/>
                      <a:pt x="1458" y="2536"/>
                      <a:pt x="1458" y="2535"/>
                    </a:cubicBezTo>
                    <a:cubicBezTo>
                      <a:pt x="1458" y="2532"/>
                      <a:pt x="1460" y="2529"/>
                      <a:pt x="1461" y="2526"/>
                    </a:cubicBezTo>
                    <a:cubicBezTo>
                      <a:pt x="1462" y="2524"/>
                      <a:pt x="1463" y="2523"/>
                      <a:pt x="1463" y="2522"/>
                    </a:cubicBezTo>
                    <a:cubicBezTo>
                      <a:pt x="1464" y="2519"/>
                      <a:pt x="1466" y="2517"/>
                      <a:pt x="1469" y="2516"/>
                    </a:cubicBezTo>
                    <a:cubicBezTo>
                      <a:pt x="1471" y="2515"/>
                      <a:pt x="1473" y="2515"/>
                      <a:pt x="1475" y="2516"/>
                    </a:cubicBezTo>
                    <a:cubicBezTo>
                      <a:pt x="1476" y="2516"/>
                      <a:pt x="1476" y="2517"/>
                      <a:pt x="1477" y="2517"/>
                    </a:cubicBezTo>
                    <a:cubicBezTo>
                      <a:pt x="1478" y="2518"/>
                      <a:pt x="1479" y="2518"/>
                      <a:pt x="1480" y="2518"/>
                    </a:cubicBezTo>
                    <a:cubicBezTo>
                      <a:pt x="1482" y="2516"/>
                      <a:pt x="1490" y="2509"/>
                      <a:pt x="1493" y="2507"/>
                    </a:cubicBezTo>
                    <a:cubicBezTo>
                      <a:pt x="1494" y="2506"/>
                      <a:pt x="1494" y="2505"/>
                      <a:pt x="1493" y="2505"/>
                    </a:cubicBezTo>
                    <a:cubicBezTo>
                      <a:pt x="1491" y="2501"/>
                      <a:pt x="1491" y="2499"/>
                      <a:pt x="1494" y="2496"/>
                    </a:cubicBezTo>
                    <a:cubicBezTo>
                      <a:pt x="1494" y="2496"/>
                      <a:pt x="1494" y="2496"/>
                      <a:pt x="1494" y="2496"/>
                    </a:cubicBezTo>
                    <a:cubicBezTo>
                      <a:pt x="1494" y="2495"/>
                      <a:pt x="1494" y="2494"/>
                      <a:pt x="1495" y="2493"/>
                    </a:cubicBezTo>
                    <a:cubicBezTo>
                      <a:pt x="1495" y="2492"/>
                      <a:pt x="1495" y="2492"/>
                      <a:pt x="1495" y="2492"/>
                    </a:cubicBezTo>
                    <a:cubicBezTo>
                      <a:pt x="1495" y="2490"/>
                      <a:pt x="1495" y="2487"/>
                      <a:pt x="1497" y="2485"/>
                    </a:cubicBezTo>
                    <a:cubicBezTo>
                      <a:pt x="1500" y="2484"/>
                      <a:pt x="1502" y="2485"/>
                      <a:pt x="1504" y="2486"/>
                    </a:cubicBezTo>
                    <a:cubicBezTo>
                      <a:pt x="1504" y="2486"/>
                      <a:pt x="1505" y="2486"/>
                      <a:pt x="1505" y="2486"/>
                    </a:cubicBezTo>
                    <a:cubicBezTo>
                      <a:pt x="1509" y="2488"/>
                      <a:pt x="1510" y="2490"/>
                      <a:pt x="1511" y="2493"/>
                    </a:cubicBezTo>
                    <a:cubicBezTo>
                      <a:pt x="1511" y="2494"/>
                      <a:pt x="1511" y="2494"/>
                      <a:pt x="1511" y="2494"/>
                    </a:cubicBezTo>
                    <a:cubicBezTo>
                      <a:pt x="1511" y="2494"/>
                      <a:pt x="1513" y="2494"/>
                      <a:pt x="1513" y="2494"/>
                    </a:cubicBezTo>
                    <a:cubicBezTo>
                      <a:pt x="1514" y="2493"/>
                      <a:pt x="1518" y="2487"/>
                      <a:pt x="1520" y="2484"/>
                    </a:cubicBezTo>
                    <a:cubicBezTo>
                      <a:pt x="1522" y="2481"/>
                      <a:pt x="1524" y="2478"/>
                      <a:pt x="1525" y="2476"/>
                    </a:cubicBezTo>
                    <a:cubicBezTo>
                      <a:pt x="1530" y="2471"/>
                      <a:pt x="1536" y="2470"/>
                      <a:pt x="1540" y="2472"/>
                    </a:cubicBezTo>
                    <a:cubicBezTo>
                      <a:pt x="1540" y="2472"/>
                      <a:pt x="1540" y="2471"/>
                      <a:pt x="1540" y="2471"/>
                    </a:cubicBezTo>
                    <a:cubicBezTo>
                      <a:pt x="1540" y="2469"/>
                      <a:pt x="1537" y="2465"/>
                      <a:pt x="1534" y="2462"/>
                    </a:cubicBezTo>
                    <a:cubicBezTo>
                      <a:pt x="1534" y="2462"/>
                      <a:pt x="1534" y="2462"/>
                      <a:pt x="1534" y="2462"/>
                    </a:cubicBezTo>
                    <a:cubicBezTo>
                      <a:pt x="1530" y="2458"/>
                      <a:pt x="1530" y="2456"/>
                      <a:pt x="1532" y="2450"/>
                    </a:cubicBezTo>
                    <a:cubicBezTo>
                      <a:pt x="1532" y="2449"/>
                      <a:pt x="1532" y="2449"/>
                      <a:pt x="1532" y="2449"/>
                    </a:cubicBezTo>
                    <a:cubicBezTo>
                      <a:pt x="1533" y="2447"/>
                      <a:pt x="1534" y="2445"/>
                      <a:pt x="1536" y="2444"/>
                    </a:cubicBezTo>
                    <a:cubicBezTo>
                      <a:pt x="1539" y="2442"/>
                      <a:pt x="1542" y="2443"/>
                      <a:pt x="1544" y="2444"/>
                    </a:cubicBezTo>
                    <a:cubicBezTo>
                      <a:pt x="1545" y="2445"/>
                      <a:pt x="1545" y="2445"/>
                      <a:pt x="1546" y="2445"/>
                    </a:cubicBezTo>
                    <a:cubicBezTo>
                      <a:pt x="1546" y="2445"/>
                      <a:pt x="1546" y="2444"/>
                      <a:pt x="1546" y="2444"/>
                    </a:cubicBezTo>
                    <a:cubicBezTo>
                      <a:pt x="1546" y="2443"/>
                      <a:pt x="1545" y="2441"/>
                      <a:pt x="1544" y="2439"/>
                    </a:cubicBezTo>
                    <a:cubicBezTo>
                      <a:pt x="1540" y="2434"/>
                      <a:pt x="1546" y="2429"/>
                      <a:pt x="1549" y="2427"/>
                    </a:cubicBezTo>
                    <a:cubicBezTo>
                      <a:pt x="1550" y="2426"/>
                      <a:pt x="1550" y="2426"/>
                      <a:pt x="1551" y="2425"/>
                    </a:cubicBezTo>
                    <a:cubicBezTo>
                      <a:pt x="1552" y="2424"/>
                      <a:pt x="1552" y="2420"/>
                      <a:pt x="1552" y="2416"/>
                    </a:cubicBezTo>
                    <a:cubicBezTo>
                      <a:pt x="1552" y="2412"/>
                      <a:pt x="1554" y="2410"/>
                      <a:pt x="1555" y="2409"/>
                    </a:cubicBezTo>
                    <a:cubicBezTo>
                      <a:pt x="1555" y="2409"/>
                      <a:pt x="1556" y="2409"/>
                      <a:pt x="1556" y="2409"/>
                    </a:cubicBezTo>
                    <a:cubicBezTo>
                      <a:pt x="1556" y="2405"/>
                      <a:pt x="1555" y="2385"/>
                      <a:pt x="1555" y="2381"/>
                    </a:cubicBezTo>
                    <a:cubicBezTo>
                      <a:pt x="1555" y="2377"/>
                      <a:pt x="1556" y="2374"/>
                      <a:pt x="1557" y="2372"/>
                    </a:cubicBezTo>
                    <a:cubicBezTo>
                      <a:pt x="1558" y="2371"/>
                      <a:pt x="1558" y="2371"/>
                      <a:pt x="1558" y="2371"/>
                    </a:cubicBezTo>
                    <a:cubicBezTo>
                      <a:pt x="1559" y="2369"/>
                      <a:pt x="1559" y="2369"/>
                      <a:pt x="1555" y="2366"/>
                    </a:cubicBezTo>
                    <a:cubicBezTo>
                      <a:pt x="1550" y="2361"/>
                      <a:pt x="1553" y="2355"/>
                      <a:pt x="1556" y="2351"/>
                    </a:cubicBezTo>
                    <a:cubicBezTo>
                      <a:pt x="1557" y="2349"/>
                      <a:pt x="1558" y="2348"/>
                      <a:pt x="1558" y="2346"/>
                    </a:cubicBezTo>
                    <a:cubicBezTo>
                      <a:pt x="1559" y="2344"/>
                      <a:pt x="1559" y="2343"/>
                      <a:pt x="1559" y="2343"/>
                    </a:cubicBezTo>
                    <a:cubicBezTo>
                      <a:pt x="1559" y="2343"/>
                      <a:pt x="1559" y="2343"/>
                      <a:pt x="1559" y="2343"/>
                    </a:cubicBezTo>
                    <a:cubicBezTo>
                      <a:pt x="1558" y="2342"/>
                      <a:pt x="1558" y="2341"/>
                      <a:pt x="1557" y="2338"/>
                    </a:cubicBezTo>
                    <a:cubicBezTo>
                      <a:pt x="1556" y="2332"/>
                      <a:pt x="1557" y="2330"/>
                      <a:pt x="1558" y="2326"/>
                    </a:cubicBezTo>
                    <a:cubicBezTo>
                      <a:pt x="1558" y="2326"/>
                      <a:pt x="1558" y="2325"/>
                      <a:pt x="1558" y="2324"/>
                    </a:cubicBezTo>
                    <a:cubicBezTo>
                      <a:pt x="1558" y="2324"/>
                      <a:pt x="1558" y="2324"/>
                      <a:pt x="1558" y="2324"/>
                    </a:cubicBezTo>
                    <a:cubicBezTo>
                      <a:pt x="1557" y="2325"/>
                      <a:pt x="1555" y="2326"/>
                      <a:pt x="1553" y="2325"/>
                    </a:cubicBezTo>
                    <a:cubicBezTo>
                      <a:pt x="1552" y="2324"/>
                      <a:pt x="1551" y="2323"/>
                      <a:pt x="1551" y="2321"/>
                    </a:cubicBezTo>
                    <a:cubicBezTo>
                      <a:pt x="1550" y="2320"/>
                      <a:pt x="1549" y="2319"/>
                      <a:pt x="1546" y="2317"/>
                    </a:cubicBezTo>
                    <a:cubicBezTo>
                      <a:pt x="1546" y="2317"/>
                      <a:pt x="1546" y="2317"/>
                      <a:pt x="1546" y="2317"/>
                    </a:cubicBezTo>
                    <a:cubicBezTo>
                      <a:pt x="1546" y="2317"/>
                      <a:pt x="1546" y="2317"/>
                      <a:pt x="1546" y="2317"/>
                    </a:cubicBezTo>
                    <a:cubicBezTo>
                      <a:pt x="1546" y="2321"/>
                      <a:pt x="1544" y="2324"/>
                      <a:pt x="1542" y="2326"/>
                    </a:cubicBezTo>
                    <a:cubicBezTo>
                      <a:pt x="1542" y="2326"/>
                      <a:pt x="1542" y="2326"/>
                      <a:pt x="1542" y="2326"/>
                    </a:cubicBezTo>
                    <a:cubicBezTo>
                      <a:pt x="1541" y="2327"/>
                      <a:pt x="1539" y="2329"/>
                      <a:pt x="1537" y="2329"/>
                    </a:cubicBezTo>
                    <a:cubicBezTo>
                      <a:pt x="1537" y="2329"/>
                      <a:pt x="1537" y="2329"/>
                      <a:pt x="1537" y="2329"/>
                    </a:cubicBezTo>
                    <a:cubicBezTo>
                      <a:pt x="1534" y="2329"/>
                      <a:pt x="1532" y="2327"/>
                      <a:pt x="1530" y="2325"/>
                    </a:cubicBezTo>
                    <a:cubicBezTo>
                      <a:pt x="1527" y="2321"/>
                      <a:pt x="1527" y="2320"/>
                      <a:pt x="1528" y="2316"/>
                    </a:cubicBezTo>
                    <a:cubicBezTo>
                      <a:pt x="1528" y="2316"/>
                      <a:pt x="1528" y="2315"/>
                      <a:pt x="1528" y="2314"/>
                    </a:cubicBezTo>
                    <a:cubicBezTo>
                      <a:pt x="1528" y="2313"/>
                      <a:pt x="1528" y="2311"/>
                      <a:pt x="1528" y="2311"/>
                    </a:cubicBezTo>
                    <a:cubicBezTo>
                      <a:pt x="1527" y="2311"/>
                      <a:pt x="1527" y="2311"/>
                      <a:pt x="1527" y="2310"/>
                    </a:cubicBezTo>
                    <a:cubicBezTo>
                      <a:pt x="1522" y="2307"/>
                      <a:pt x="1523" y="2292"/>
                      <a:pt x="1524" y="2290"/>
                    </a:cubicBezTo>
                    <a:cubicBezTo>
                      <a:pt x="1524" y="2289"/>
                      <a:pt x="1522" y="2286"/>
                      <a:pt x="1521" y="2284"/>
                    </a:cubicBezTo>
                    <a:cubicBezTo>
                      <a:pt x="1518" y="2280"/>
                      <a:pt x="1519" y="2274"/>
                      <a:pt x="1522" y="2267"/>
                    </a:cubicBezTo>
                    <a:cubicBezTo>
                      <a:pt x="1522" y="2266"/>
                      <a:pt x="1522" y="2265"/>
                      <a:pt x="1522" y="2265"/>
                    </a:cubicBezTo>
                    <a:cubicBezTo>
                      <a:pt x="1518" y="2265"/>
                      <a:pt x="1513" y="2264"/>
                      <a:pt x="1511" y="2260"/>
                    </a:cubicBezTo>
                    <a:cubicBezTo>
                      <a:pt x="1510" y="2257"/>
                      <a:pt x="1509" y="2253"/>
                      <a:pt x="1508" y="2250"/>
                    </a:cubicBezTo>
                    <a:cubicBezTo>
                      <a:pt x="1503" y="2253"/>
                      <a:pt x="1498" y="2248"/>
                      <a:pt x="1496" y="2247"/>
                    </a:cubicBezTo>
                    <a:cubicBezTo>
                      <a:pt x="1496" y="2246"/>
                      <a:pt x="1496" y="2246"/>
                      <a:pt x="1496" y="2246"/>
                    </a:cubicBezTo>
                    <a:cubicBezTo>
                      <a:pt x="1492" y="2244"/>
                      <a:pt x="1492" y="2239"/>
                      <a:pt x="1492" y="2235"/>
                    </a:cubicBezTo>
                    <a:cubicBezTo>
                      <a:pt x="1492" y="2234"/>
                      <a:pt x="1492" y="2234"/>
                      <a:pt x="1492" y="2234"/>
                    </a:cubicBezTo>
                    <a:cubicBezTo>
                      <a:pt x="1491" y="2233"/>
                      <a:pt x="1487" y="2231"/>
                      <a:pt x="1484" y="2232"/>
                    </a:cubicBezTo>
                    <a:cubicBezTo>
                      <a:pt x="1484" y="2232"/>
                      <a:pt x="1483" y="2232"/>
                      <a:pt x="1483" y="2232"/>
                    </a:cubicBezTo>
                    <a:cubicBezTo>
                      <a:pt x="1483" y="2232"/>
                      <a:pt x="1483" y="2232"/>
                      <a:pt x="1483" y="2232"/>
                    </a:cubicBezTo>
                    <a:cubicBezTo>
                      <a:pt x="1483" y="2233"/>
                      <a:pt x="1483" y="2233"/>
                      <a:pt x="1483" y="2234"/>
                    </a:cubicBezTo>
                    <a:cubicBezTo>
                      <a:pt x="1482" y="2235"/>
                      <a:pt x="1482" y="2236"/>
                      <a:pt x="1482" y="2237"/>
                    </a:cubicBezTo>
                    <a:cubicBezTo>
                      <a:pt x="1482" y="2239"/>
                      <a:pt x="1481" y="2242"/>
                      <a:pt x="1481" y="2244"/>
                    </a:cubicBezTo>
                    <a:cubicBezTo>
                      <a:pt x="1480" y="2247"/>
                      <a:pt x="1478" y="2250"/>
                      <a:pt x="1472" y="2249"/>
                    </a:cubicBezTo>
                    <a:cubicBezTo>
                      <a:pt x="1470" y="2251"/>
                      <a:pt x="1467" y="2256"/>
                      <a:pt x="1466" y="2257"/>
                    </a:cubicBezTo>
                    <a:cubicBezTo>
                      <a:pt x="1465" y="2259"/>
                      <a:pt x="1465" y="2259"/>
                      <a:pt x="1466" y="2261"/>
                    </a:cubicBezTo>
                    <a:cubicBezTo>
                      <a:pt x="1468" y="2264"/>
                      <a:pt x="1468" y="2268"/>
                      <a:pt x="1467" y="2272"/>
                    </a:cubicBezTo>
                    <a:cubicBezTo>
                      <a:pt x="1467" y="2273"/>
                      <a:pt x="1467" y="2274"/>
                      <a:pt x="1467" y="2275"/>
                    </a:cubicBezTo>
                    <a:cubicBezTo>
                      <a:pt x="1467" y="2279"/>
                      <a:pt x="1466" y="2281"/>
                      <a:pt x="1464" y="2283"/>
                    </a:cubicBezTo>
                    <a:cubicBezTo>
                      <a:pt x="1462" y="2284"/>
                      <a:pt x="1460" y="2284"/>
                      <a:pt x="1458" y="2283"/>
                    </a:cubicBezTo>
                    <a:cubicBezTo>
                      <a:pt x="1458" y="2283"/>
                      <a:pt x="1458" y="2283"/>
                      <a:pt x="1458" y="2283"/>
                    </a:cubicBezTo>
                    <a:cubicBezTo>
                      <a:pt x="1458" y="2283"/>
                      <a:pt x="1458" y="2283"/>
                      <a:pt x="1457" y="2283"/>
                    </a:cubicBezTo>
                    <a:cubicBezTo>
                      <a:pt x="1456" y="2285"/>
                      <a:pt x="1454" y="2286"/>
                      <a:pt x="1451" y="2288"/>
                    </a:cubicBezTo>
                    <a:cubicBezTo>
                      <a:pt x="1450" y="2288"/>
                      <a:pt x="1449" y="2289"/>
                      <a:pt x="1449" y="2289"/>
                    </a:cubicBezTo>
                    <a:cubicBezTo>
                      <a:pt x="1447" y="2290"/>
                      <a:pt x="1445" y="2292"/>
                      <a:pt x="1441" y="2293"/>
                    </a:cubicBezTo>
                    <a:cubicBezTo>
                      <a:pt x="1438" y="2295"/>
                      <a:pt x="1435" y="2294"/>
                      <a:pt x="1434" y="2293"/>
                    </a:cubicBezTo>
                    <a:cubicBezTo>
                      <a:pt x="1430" y="2291"/>
                      <a:pt x="1429" y="2286"/>
                      <a:pt x="1429" y="2283"/>
                    </a:cubicBezTo>
                    <a:cubicBezTo>
                      <a:pt x="1427" y="2282"/>
                      <a:pt x="1424" y="2280"/>
                      <a:pt x="1423" y="2280"/>
                    </a:cubicBezTo>
                    <a:cubicBezTo>
                      <a:pt x="1421" y="2280"/>
                      <a:pt x="1419" y="2280"/>
                      <a:pt x="1417" y="2278"/>
                    </a:cubicBezTo>
                    <a:cubicBezTo>
                      <a:pt x="1415" y="2277"/>
                      <a:pt x="1414" y="2275"/>
                      <a:pt x="1414" y="2272"/>
                    </a:cubicBezTo>
                    <a:cubicBezTo>
                      <a:pt x="1414" y="2271"/>
                      <a:pt x="1412" y="2271"/>
                      <a:pt x="1411" y="2270"/>
                    </a:cubicBezTo>
                    <a:cubicBezTo>
                      <a:pt x="1409" y="2269"/>
                      <a:pt x="1408" y="2268"/>
                      <a:pt x="1405" y="2266"/>
                    </a:cubicBezTo>
                    <a:cubicBezTo>
                      <a:pt x="1404" y="2265"/>
                      <a:pt x="1401" y="2262"/>
                      <a:pt x="1399" y="2261"/>
                    </a:cubicBezTo>
                    <a:cubicBezTo>
                      <a:pt x="1398" y="2261"/>
                      <a:pt x="1398" y="2261"/>
                      <a:pt x="1398" y="2261"/>
                    </a:cubicBezTo>
                    <a:cubicBezTo>
                      <a:pt x="1396" y="2260"/>
                      <a:pt x="1393" y="2259"/>
                      <a:pt x="1394" y="2255"/>
                    </a:cubicBezTo>
                    <a:cubicBezTo>
                      <a:pt x="1394" y="2254"/>
                      <a:pt x="1394" y="2254"/>
                      <a:pt x="1394" y="2254"/>
                    </a:cubicBezTo>
                    <a:cubicBezTo>
                      <a:pt x="1394" y="2253"/>
                      <a:pt x="1394" y="2252"/>
                      <a:pt x="1391" y="2250"/>
                    </a:cubicBezTo>
                    <a:cubicBezTo>
                      <a:pt x="1390" y="2251"/>
                      <a:pt x="1389" y="2251"/>
                      <a:pt x="1388" y="2252"/>
                    </a:cubicBezTo>
                    <a:cubicBezTo>
                      <a:pt x="1386" y="2253"/>
                      <a:pt x="1383" y="2252"/>
                      <a:pt x="1382" y="2251"/>
                    </a:cubicBezTo>
                    <a:cubicBezTo>
                      <a:pt x="1379" y="2249"/>
                      <a:pt x="1378" y="2245"/>
                      <a:pt x="1377" y="2243"/>
                    </a:cubicBezTo>
                    <a:cubicBezTo>
                      <a:pt x="1377" y="2243"/>
                      <a:pt x="1376" y="2242"/>
                      <a:pt x="1375" y="2242"/>
                    </a:cubicBezTo>
                    <a:cubicBezTo>
                      <a:pt x="1375" y="2242"/>
                      <a:pt x="1374" y="2242"/>
                      <a:pt x="1372" y="2242"/>
                    </a:cubicBezTo>
                    <a:cubicBezTo>
                      <a:pt x="1367" y="2243"/>
                      <a:pt x="1365" y="2243"/>
                      <a:pt x="1363" y="2243"/>
                    </a:cubicBezTo>
                    <a:cubicBezTo>
                      <a:pt x="1363" y="2243"/>
                      <a:pt x="1353" y="2242"/>
                      <a:pt x="1348" y="2234"/>
                    </a:cubicBezTo>
                    <a:cubicBezTo>
                      <a:pt x="1345" y="2231"/>
                      <a:pt x="1344" y="2231"/>
                      <a:pt x="1341" y="2233"/>
                    </a:cubicBezTo>
                    <a:cubicBezTo>
                      <a:pt x="1340" y="2233"/>
                      <a:pt x="1340" y="2233"/>
                      <a:pt x="1340" y="2233"/>
                    </a:cubicBezTo>
                    <a:cubicBezTo>
                      <a:pt x="1337" y="2235"/>
                      <a:pt x="1329" y="2236"/>
                      <a:pt x="1321" y="2237"/>
                    </a:cubicBezTo>
                    <a:cubicBezTo>
                      <a:pt x="1319" y="2237"/>
                      <a:pt x="1319" y="2237"/>
                      <a:pt x="1319" y="2237"/>
                    </a:cubicBezTo>
                    <a:cubicBezTo>
                      <a:pt x="1314" y="2238"/>
                      <a:pt x="1313" y="2240"/>
                      <a:pt x="1313" y="2240"/>
                    </a:cubicBezTo>
                    <a:cubicBezTo>
                      <a:pt x="1312" y="2241"/>
                      <a:pt x="1312" y="2242"/>
                      <a:pt x="1311" y="2243"/>
                    </a:cubicBezTo>
                    <a:cubicBezTo>
                      <a:pt x="1309" y="2246"/>
                      <a:pt x="1306" y="2251"/>
                      <a:pt x="1304" y="2253"/>
                    </a:cubicBezTo>
                    <a:cubicBezTo>
                      <a:pt x="1300" y="2258"/>
                      <a:pt x="1297" y="2260"/>
                      <a:pt x="1291" y="2261"/>
                    </a:cubicBezTo>
                    <a:cubicBezTo>
                      <a:pt x="1290" y="2261"/>
                      <a:pt x="1288" y="2262"/>
                      <a:pt x="1286" y="2262"/>
                    </a:cubicBezTo>
                    <a:cubicBezTo>
                      <a:pt x="1281" y="2264"/>
                      <a:pt x="1273" y="2266"/>
                      <a:pt x="1269" y="2268"/>
                    </a:cubicBezTo>
                    <a:cubicBezTo>
                      <a:pt x="1267" y="2268"/>
                      <a:pt x="1267" y="2268"/>
                      <a:pt x="1267" y="2268"/>
                    </a:cubicBezTo>
                    <a:cubicBezTo>
                      <a:pt x="1261" y="2271"/>
                      <a:pt x="1252" y="2275"/>
                      <a:pt x="1244" y="2277"/>
                    </a:cubicBezTo>
                    <a:cubicBezTo>
                      <a:pt x="1237" y="2278"/>
                      <a:pt x="1233" y="2277"/>
                      <a:pt x="1232" y="2277"/>
                    </a:cubicBezTo>
                    <a:cubicBezTo>
                      <a:pt x="1229" y="2277"/>
                      <a:pt x="1218" y="2277"/>
                      <a:pt x="1215" y="2277"/>
                    </a:cubicBezTo>
                    <a:cubicBezTo>
                      <a:pt x="1214" y="2277"/>
                      <a:pt x="1213" y="2278"/>
                      <a:pt x="1212" y="2279"/>
                    </a:cubicBezTo>
                    <a:cubicBezTo>
                      <a:pt x="1211" y="2280"/>
                      <a:pt x="1211" y="2281"/>
                      <a:pt x="1210" y="2282"/>
                    </a:cubicBezTo>
                    <a:cubicBezTo>
                      <a:pt x="1210" y="2282"/>
                      <a:pt x="1209" y="2283"/>
                      <a:pt x="1208" y="2284"/>
                    </a:cubicBezTo>
                    <a:cubicBezTo>
                      <a:pt x="1204" y="2287"/>
                      <a:pt x="1199" y="2292"/>
                      <a:pt x="1194" y="2296"/>
                    </a:cubicBezTo>
                    <a:cubicBezTo>
                      <a:pt x="1189" y="2300"/>
                      <a:pt x="1185" y="2307"/>
                      <a:pt x="1182" y="2313"/>
                    </a:cubicBezTo>
                    <a:cubicBezTo>
                      <a:pt x="1182" y="2314"/>
                      <a:pt x="1181" y="2315"/>
                      <a:pt x="1180" y="2316"/>
                    </a:cubicBezTo>
                    <a:cubicBezTo>
                      <a:pt x="1177" y="2323"/>
                      <a:pt x="1169" y="2326"/>
                      <a:pt x="1163" y="2326"/>
                    </a:cubicBezTo>
                    <a:cubicBezTo>
                      <a:pt x="1160" y="2327"/>
                      <a:pt x="1150" y="2327"/>
                      <a:pt x="1145" y="2327"/>
                    </a:cubicBezTo>
                    <a:cubicBezTo>
                      <a:pt x="1143" y="2327"/>
                      <a:pt x="1143" y="2327"/>
                      <a:pt x="1143" y="2327"/>
                    </a:cubicBezTo>
                    <a:cubicBezTo>
                      <a:pt x="1127" y="2326"/>
                      <a:pt x="1122" y="2326"/>
                      <a:pt x="1121" y="2326"/>
                    </a:cubicBezTo>
                    <a:cubicBezTo>
                      <a:pt x="1117" y="2328"/>
                      <a:pt x="1110" y="2327"/>
                      <a:pt x="1107" y="2325"/>
                    </a:cubicBezTo>
                    <a:cubicBezTo>
                      <a:pt x="1105" y="2324"/>
                      <a:pt x="1098" y="2320"/>
                      <a:pt x="1092" y="2320"/>
                    </a:cubicBezTo>
                    <a:cubicBezTo>
                      <a:pt x="1087" y="2319"/>
                      <a:pt x="1084" y="2316"/>
                      <a:pt x="1081" y="2314"/>
                    </a:cubicBezTo>
                    <a:cubicBezTo>
                      <a:pt x="1080" y="2313"/>
                      <a:pt x="1080" y="2313"/>
                      <a:pt x="1079" y="2312"/>
                    </a:cubicBezTo>
                    <a:cubicBezTo>
                      <a:pt x="1078" y="2311"/>
                      <a:pt x="1075" y="2312"/>
                      <a:pt x="1072" y="2313"/>
                    </a:cubicBezTo>
                    <a:cubicBezTo>
                      <a:pt x="1070" y="2313"/>
                      <a:pt x="1068" y="2314"/>
                      <a:pt x="1066" y="2314"/>
                    </a:cubicBezTo>
                    <a:cubicBezTo>
                      <a:pt x="1063" y="2314"/>
                      <a:pt x="1059" y="2314"/>
                      <a:pt x="1056" y="2314"/>
                    </a:cubicBezTo>
                    <a:cubicBezTo>
                      <a:pt x="1052" y="2314"/>
                      <a:pt x="1049" y="2313"/>
                      <a:pt x="1047" y="2314"/>
                    </a:cubicBezTo>
                    <a:cubicBezTo>
                      <a:pt x="1043" y="2314"/>
                      <a:pt x="1039" y="2312"/>
                      <a:pt x="1036" y="2309"/>
                    </a:cubicBezTo>
                    <a:cubicBezTo>
                      <a:pt x="1035" y="2307"/>
                      <a:pt x="1034" y="2305"/>
                      <a:pt x="1034" y="2303"/>
                    </a:cubicBezTo>
                    <a:cubicBezTo>
                      <a:pt x="1034" y="2302"/>
                      <a:pt x="1034" y="2300"/>
                      <a:pt x="1033" y="2298"/>
                    </a:cubicBezTo>
                    <a:cubicBezTo>
                      <a:pt x="1032" y="2295"/>
                      <a:pt x="1031" y="2290"/>
                      <a:pt x="1031" y="2286"/>
                    </a:cubicBezTo>
                    <a:cubicBezTo>
                      <a:pt x="1031" y="2277"/>
                      <a:pt x="1033" y="2275"/>
                      <a:pt x="1038" y="2271"/>
                    </a:cubicBezTo>
                    <a:cubicBezTo>
                      <a:pt x="1038" y="2270"/>
                      <a:pt x="1038" y="2270"/>
                      <a:pt x="1038" y="2270"/>
                    </a:cubicBezTo>
                    <a:cubicBezTo>
                      <a:pt x="1042" y="2267"/>
                      <a:pt x="1039" y="2263"/>
                      <a:pt x="1039" y="2262"/>
                    </a:cubicBezTo>
                    <a:cubicBezTo>
                      <a:pt x="1037" y="2259"/>
                      <a:pt x="1033" y="2256"/>
                      <a:pt x="1033" y="2256"/>
                    </a:cubicBezTo>
                    <a:cubicBezTo>
                      <a:pt x="1031" y="2255"/>
                      <a:pt x="1024" y="2254"/>
                      <a:pt x="1019" y="2253"/>
                    </a:cubicBezTo>
                    <a:cubicBezTo>
                      <a:pt x="1013" y="2253"/>
                      <a:pt x="1010" y="2252"/>
                      <a:pt x="1007" y="2245"/>
                    </a:cubicBezTo>
                    <a:cubicBezTo>
                      <a:pt x="1006" y="2240"/>
                      <a:pt x="1005" y="2232"/>
                      <a:pt x="1009" y="2226"/>
                    </a:cubicBezTo>
                    <a:cubicBezTo>
                      <a:pt x="1010" y="2224"/>
                      <a:pt x="1008" y="2222"/>
                      <a:pt x="1008" y="2222"/>
                    </a:cubicBezTo>
                    <a:cubicBezTo>
                      <a:pt x="1006" y="2221"/>
                      <a:pt x="1005" y="2220"/>
                      <a:pt x="1005" y="2218"/>
                    </a:cubicBezTo>
                    <a:cubicBezTo>
                      <a:pt x="1005" y="2215"/>
                      <a:pt x="1006" y="2213"/>
                      <a:pt x="1007" y="2211"/>
                    </a:cubicBezTo>
                    <a:cubicBezTo>
                      <a:pt x="1007" y="2211"/>
                      <a:pt x="1006" y="2211"/>
                      <a:pt x="1006" y="2210"/>
                    </a:cubicBezTo>
                    <a:cubicBezTo>
                      <a:pt x="1002" y="2208"/>
                      <a:pt x="1001" y="2205"/>
                      <a:pt x="999" y="2201"/>
                    </a:cubicBezTo>
                    <a:cubicBezTo>
                      <a:pt x="999" y="2200"/>
                      <a:pt x="999" y="2199"/>
                      <a:pt x="998" y="2198"/>
                    </a:cubicBezTo>
                    <a:cubicBezTo>
                      <a:pt x="998" y="2197"/>
                      <a:pt x="997" y="2197"/>
                      <a:pt x="997" y="2197"/>
                    </a:cubicBezTo>
                    <a:cubicBezTo>
                      <a:pt x="996" y="2197"/>
                      <a:pt x="996" y="2197"/>
                      <a:pt x="996" y="2197"/>
                    </a:cubicBezTo>
                    <a:cubicBezTo>
                      <a:pt x="994" y="2203"/>
                      <a:pt x="986" y="2202"/>
                      <a:pt x="983" y="2201"/>
                    </a:cubicBezTo>
                    <a:cubicBezTo>
                      <a:pt x="983" y="2201"/>
                      <a:pt x="983" y="2201"/>
                      <a:pt x="983" y="2201"/>
                    </a:cubicBezTo>
                    <a:cubicBezTo>
                      <a:pt x="982" y="2202"/>
                      <a:pt x="982" y="2203"/>
                      <a:pt x="981" y="2204"/>
                    </a:cubicBezTo>
                    <a:cubicBezTo>
                      <a:pt x="981" y="2204"/>
                      <a:pt x="980" y="2207"/>
                      <a:pt x="977" y="2207"/>
                    </a:cubicBezTo>
                    <a:cubicBezTo>
                      <a:pt x="974" y="2208"/>
                      <a:pt x="972" y="2206"/>
                      <a:pt x="971" y="2205"/>
                    </a:cubicBezTo>
                    <a:cubicBezTo>
                      <a:pt x="970" y="2204"/>
                      <a:pt x="970" y="2204"/>
                      <a:pt x="970" y="2204"/>
                    </a:cubicBezTo>
                    <a:cubicBezTo>
                      <a:pt x="969" y="2203"/>
                      <a:pt x="967" y="2203"/>
                      <a:pt x="966" y="2202"/>
                    </a:cubicBezTo>
                    <a:cubicBezTo>
                      <a:pt x="964" y="2201"/>
                      <a:pt x="962" y="2200"/>
                      <a:pt x="960" y="2198"/>
                    </a:cubicBezTo>
                    <a:cubicBezTo>
                      <a:pt x="958" y="2196"/>
                      <a:pt x="951" y="2189"/>
                      <a:pt x="949" y="2187"/>
                    </a:cubicBezTo>
                    <a:cubicBezTo>
                      <a:pt x="947" y="2186"/>
                      <a:pt x="943" y="2186"/>
                      <a:pt x="941" y="2186"/>
                    </a:cubicBezTo>
                    <a:cubicBezTo>
                      <a:pt x="940" y="2186"/>
                      <a:pt x="939" y="2186"/>
                      <a:pt x="939" y="2186"/>
                    </a:cubicBezTo>
                    <a:cubicBezTo>
                      <a:pt x="935" y="2185"/>
                      <a:pt x="927" y="2181"/>
                      <a:pt x="924" y="2178"/>
                    </a:cubicBezTo>
                    <a:cubicBezTo>
                      <a:pt x="924" y="2178"/>
                      <a:pt x="921" y="2176"/>
                      <a:pt x="920" y="2175"/>
                    </a:cubicBezTo>
                    <a:cubicBezTo>
                      <a:pt x="917" y="2173"/>
                      <a:pt x="914" y="2172"/>
                      <a:pt x="912" y="2170"/>
                    </a:cubicBezTo>
                    <a:cubicBezTo>
                      <a:pt x="910" y="2168"/>
                      <a:pt x="909" y="2168"/>
                      <a:pt x="908" y="2168"/>
                    </a:cubicBezTo>
                    <a:cubicBezTo>
                      <a:pt x="904" y="2169"/>
                      <a:pt x="899" y="2169"/>
                      <a:pt x="897" y="2169"/>
                    </a:cubicBezTo>
                    <a:cubicBezTo>
                      <a:pt x="896" y="2168"/>
                      <a:pt x="895" y="2168"/>
                      <a:pt x="893" y="2165"/>
                    </a:cubicBezTo>
                    <a:cubicBezTo>
                      <a:pt x="890" y="2163"/>
                      <a:pt x="886" y="2160"/>
                      <a:pt x="882" y="2158"/>
                    </a:cubicBezTo>
                    <a:cubicBezTo>
                      <a:pt x="882" y="2158"/>
                      <a:pt x="881" y="2158"/>
                      <a:pt x="880" y="2157"/>
                    </a:cubicBezTo>
                    <a:cubicBezTo>
                      <a:pt x="880" y="2158"/>
                      <a:pt x="880" y="2158"/>
                      <a:pt x="880" y="2158"/>
                    </a:cubicBezTo>
                    <a:cubicBezTo>
                      <a:pt x="877" y="2162"/>
                      <a:pt x="873" y="2161"/>
                      <a:pt x="872" y="2160"/>
                    </a:cubicBezTo>
                    <a:cubicBezTo>
                      <a:pt x="871" y="2160"/>
                      <a:pt x="870" y="2160"/>
                      <a:pt x="869" y="2160"/>
                    </a:cubicBezTo>
                    <a:cubicBezTo>
                      <a:pt x="868" y="2160"/>
                      <a:pt x="865" y="2159"/>
                      <a:pt x="864" y="2161"/>
                    </a:cubicBezTo>
                    <a:cubicBezTo>
                      <a:pt x="861" y="2164"/>
                      <a:pt x="859" y="2164"/>
                      <a:pt x="857" y="2165"/>
                    </a:cubicBezTo>
                    <a:cubicBezTo>
                      <a:pt x="856" y="2165"/>
                      <a:pt x="855" y="2166"/>
                      <a:pt x="854" y="2166"/>
                    </a:cubicBezTo>
                    <a:cubicBezTo>
                      <a:pt x="853" y="2167"/>
                      <a:pt x="853" y="2167"/>
                      <a:pt x="853" y="2167"/>
                    </a:cubicBezTo>
                    <a:cubicBezTo>
                      <a:pt x="853" y="2167"/>
                      <a:pt x="853" y="2168"/>
                      <a:pt x="853" y="2168"/>
                    </a:cubicBezTo>
                    <a:cubicBezTo>
                      <a:pt x="852" y="2169"/>
                      <a:pt x="852" y="2171"/>
                      <a:pt x="850" y="2173"/>
                    </a:cubicBezTo>
                    <a:cubicBezTo>
                      <a:pt x="848" y="2176"/>
                      <a:pt x="843" y="2180"/>
                      <a:pt x="836" y="2184"/>
                    </a:cubicBezTo>
                    <a:cubicBezTo>
                      <a:pt x="834" y="2186"/>
                      <a:pt x="831" y="2187"/>
                      <a:pt x="830" y="2188"/>
                    </a:cubicBezTo>
                    <a:cubicBezTo>
                      <a:pt x="828" y="2190"/>
                      <a:pt x="828" y="2190"/>
                      <a:pt x="828" y="2190"/>
                    </a:cubicBezTo>
                    <a:cubicBezTo>
                      <a:pt x="826" y="2192"/>
                      <a:pt x="825" y="2192"/>
                      <a:pt x="825" y="2193"/>
                    </a:cubicBezTo>
                    <a:cubicBezTo>
                      <a:pt x="825" y="2194"/>
                      <a:pt x="825" y="2194"/>
                      <a:pt x="825" y="2195"/>
                    </a:cubicBezTo>
                    <a:cubicBezTo>
                      <a:pt x="824" y="2198"/>
                      <a:pt x="823" y="2204"/>
                      <a:pt x="820" y="2207"/>
                    </a:cubicBezTo>
                    <a:cubicBezTo>
                      <a:pt x="819" y="2208"/>
                      <a:pt x="819" y="2208"/>
                      <a:pt x="820" y="2211"/>
                    </a:cubicBezTo>
                    <a:cubicBezTo>
                      <a:pt x="820" y="2212"/>
                      <a:pt x="821" y="2214"/>
                      <a:pt x="821" y="2215"/>
                    </a:cubicBezTo>
                    <a:cubicBezTo>
                      <a:pt x="821" y="2219"/>
                      <a:pt x="821" y="2223"/>
                      <a:pt x="819" y="2226"/>
                    </a:cubicBezTo>
                    <a:cubicBezTo>
                      <a:pt x="816" y="2229"/>
                      <a:pt x="812" y="2230"/>
                      <a:pt x="807" y="2231"/>
                    </a:cubicBezTo>
                    <a:cubicBezTo>
                      <a:pt x="798" y="2232"/>
                      <a:pt x="795" y="2226"/>
                      <a:pt x="793" y="2222"/>
                    </a:cubicBezTo>
                    <a:cubicBezTo>
                      <a:pt x="793" y="2220"/>
                      <a:pt x="793" y="2220"/>
                      <a:pt x="793" y="2220"/>
                    </a:cubicBezTo>
                    <a:cubicBezTo>
                      <a:pt x="792" y="2219"/>
                      <a:pt x="792" y="2218"/>
                      <a:pt x="791" y="2216"/>
                    </a:cubicBezTo>
                    <a:cubicBezTo>
                      <a:pt x="788" y="2210"/>
                      <a:pt x="785" y="2204"/>
                      <a:pt x="785" y="2201"/>
                    </a:cubicBezTo>
                    <a:cubicBezTo>
                      <a:pt x="785" y="2196"/>
                      <a:pt x="789" y="2191"/>
                      <a:pt x="792" y="2187"/>
                    </a:cubicBezTo>
                    <a:cubicBezTo>
                      <a:pt x="795" y="2183"/>
                      <a:pt x="798" y="2176"/>
                      <a:pt x="798" y="2173"/>
                    </a:cubicBezTo>
                    <a:cubicBezTo>
                      <a:pt x="798" y="2168"/>
                      <a:pt x="798" y="2157"/>
                      <a:pt x="797" y="2154"/>
                    </a:cubicBezTo>
                    <a:cubicBezTo>
                      <a:pt x="796" y="2153"/>
                      <a:pt x="794" y="2152"/>
                      <a:pt x="793" y="2152"/>
                    </a:cubicBezTo>
                    <a:cubicBezTo>
                      <a:pt x="792" y="2152"/>
                      <a:pt x="791" y="2151"/>
                      <a:pt x="790" y="2151"/>
                    </a:cubicBezTo>
                    <a:cubicBezTo>
                      <a:pt x="789" y="2151"/>
                      <a:pt x="786" y="2150"/>
                      <a:pt x="786" y="2150"/>
                    </a:cubicBezTo>
                    <a:cubicBezTo>
                      <a:pt x="783" y="2152"/>
                      <a:pt x="780" y="2153"/>
                      <a:pt x="777" y="2154"/>
                    </a:cubicBezTo>
                    <a:cubicBezTo>
                      <a:pt x="777" y="2154"/>
                      <a:pt x="776" y="2154"/>
                      <a:pt x="776" y="2154"/>
                    </a:cubicBezTo>
                    <a:cubicBezTo>
                      <a:pt x="775" y="2154"/>
                      <a:pt x="774" y="2155"/>
                      <a:pt x="772" y="2156"/>
                    </a:cubicBezTo>
                    <a:cubicBezTo>
                      <a:pt x="769" y="2157"/>
                      <a:pt x="765" y="2159"/>
                      <a:pt x="763" y="2159"/>
                    </a:cubicBezTo>
                    <a:cubicBezTo>
                      <a:pt x="758" y="2161"/>
                      <a:pt x="755" y="2159"/>
                      <a:pt x="753" y="2157"/>
                    </a:cubicBezTo>
                    <a:cubicBezTo>
                      <a:pt x="752" y="2156"/>
                      <a:pt x="752" y="2156"/>
                      <a:pt x="752" y="2156"/>
                    </a:cubicBezTo>
                    <a:cubicBezTo>
                      <a:pt x="752" y="2156"/>
                      <a:pt x="748" y="2157"/>
                      <a:pt x="746" y="2158"/>
                    </a:cubicBezTo>
                    <a:cubicBezTo>
                      <a:pt x="741" y="2161"/>
                      <a:pt x="732" y="2156"/>
                      <a:pt x="726" y="2153"/>
                    </a:cubicBezTo>
                    <a:cubicBezTo>
                      <a:pt x="725" y="2152"/>
                      <a:pt x="724" y="2152"/>
                      <a:pt x="723" y="2151"/>
                    </a:cubicBezTo>
                    <a:cubicBezTo>
                      <a:pt x="723" y="2151"/>
                      <a:pt x="722" y="2151"/>
                      <a:pt x="719" y="2154"/>
                    </a:cubicBezTo>
                    <a:cubicBezTo>
                      <a:pt x="719" y="2155"/>
                      <a:pt x="719" y="2155"/>
                      <a:pt x="718" y="2156"/>
                    </a:cubicBezTo>
                    <a:cubicBezTo>
                      <a:pt x="716" y="2159"/>
                      <a:pt x="713" y="2162"/>
                      <a:pt x="707" y="2158"/>
                    </a:cubicBezTo>
                    <a:cubicBezTo>
                      <a:pt x="705" y="2157"/>
                      <a:pt x="702" y="2155"/>
                      <a:pt x="700" y="2154"/>
                    </a:cubicBezTo>
                    <a:cubicBezTo>
                      <a:pt x="700" y="2153"/>
                      <a:pt x="699" y="2153"/>
                      <a:pt x="699" y="2154"/>
                    </a:cubicBezTo>
                    <a:cubicBezTo>
                      <a:pt x="698" y="2154"/>
                      <a:pt x="696" y="2155"/>
                      <a:pt x="694" y="2155"/>
                    </a:cubicBezTo>
                    <a:cubicBezTo>
                      <a:pt x="692" y="2154"/>
                      <a:pt x="690" y="2153"/>
                      <a:pt x="689" y="2152"/>
                    </a:cubicBezTo>
                    <a:cubicBezTo>
                      <a:pt x="689" y="2152"/>
                      <a:pt x="688" y="2151"/>
                      <a:pt x="688" y="2151"/>
                    </a:cubicBezTo>
                    <a:cubicBezTo>
                      <a:pt x="685" y="2152"/>
                      <a:pt x="682" y="2153"/>
                      <a:pt x="679" y="2152"/>
                    </a:cubicBezTo>
                    <a:cubicBezTo>
                      <a:pt x="679" y="2152"/>
                      <a:pt x="678" y="2152"/>
                      <a:pt x="678" y="2152"/>
                    </a:cubicBezTo>
                    <a:cubicBezTo>
                      <a:pt x="676" y="2151"/>
                      <a:pt x="673" y="2150"/>
                      <a:pt x="671" y="2148"/>
                    </a:cubicBezTo>
                    <a:cubicBezTo>
                      <a:pt x="670" y="2148"/>
                      <a:pt x="670" y="2147"/>
                      <a:pt x="670" y="2147"/>
                    </a:cubicBezTo>
                    <a:cubicBezTo>
                      <a:pt x="667" y="2145"/>
                      <a:pt x="664" y="2143"/>
                      <a:pt x="664" y="2139"/>
                    </a:cubicBezTo>
                    <a:cubicBezTo>
                      <a:pt x="664" y="2138"/>
                      <a:pt x="664" y="2138"/>
                      <a:pt x="664" y="2137"/>
                    </a:cubicBezTo>
                    <a:cubicBezTo>
                      <a:pt x="664" y="2137"/>
                      <a:pt x="664" y="2137"/>
                      <a:pt x="664" y="2137"/>
                    </a:cubicBezTo>
                    <a:cubicBezTo>
                      <a:pt x="664" y="2137"/>
                      <a:pt x="664" y="2137"/>
                      <a:pt x="664" y="2137"/>
                    </a:cubicBezTo>
                    <a:cubicBezTo>
                      <a:pt x="659" y="2136"/>
                      <a:pt x="656" y="2136"/>
                      <a:pt x="655" y="2133"/>
                    </a:cubicBezTo>
                    <a:cubicBezTo>
                      <a:pt x="654" y="2132"/>
                      <a:pt x="652" y="2130"/>
                      <a:pt x="651" y="2129"/>
                    </a:cubicBezTo>
                    <a:cubicBezTo>
                      <a:pt x="651" y="2129"/>
                      <a:pt x="651" y="2129"/>
                      <a:pt x="651" y="2129"/>
                    </a:cubicBezTo>
                    <a:cubicBezTo>
                      <a:pt x="649" y="2129"/>
                      <a:pt x="644" y="2127"/>
                      <a:pt x="644" y="2122"/>
                    </a:cubicBezTo>
                    <a:cubicBezTo>
                      <a:pt x="644" y="2120"/>
                      <a:pt x="642" y="2119"/>
                      <a:pt x="641" y="2118"/>
                    </a:cubicBezTo>
                    <a:cubicBezTo>
                      <a:pt x="639" y="2117"/>
                      <a:pt x="636" y="2117"/>
                      <a:pt x="633" y="2115"/>
                    </a:cubicBezTo>
                    <a:cubicBezTo>
                      <a:pt x="632" y="2115"/>
                      <a:pt x="632" y="2115"/>
                      <a:pt x="632" y="2115"/>
                    </a:cubicBezTo>
                    <a:cubicBezTo>
                      <a:pt x="631" y="2115"/>
                      <a:pt x="630" y="2116"/>
                      <a:pt x="630" y="2116"/>
                    </a:cubicBezTo>
                    <a:cubicBezTo>
                      <a:pt x="629" y="2119"/>
                      <a:pt x="628" y="2120"/>
                      <a:pt x="625" y="2124"/>
                    </a:cubicBezTo>
                    <a:cubicBezTo>
                      <a:pt x="624" y="2127"/>
                      <a:pt x="621" y="2128"/>
                      <a:pt x="620" y="2128"/>
                    </a:cubicBezTo>
                    <a:cubicBezTo>
                      <a:pt x="616" y="2129"/>
                      <a:pt x="613" y="2126"/>
                      <a:pt x="611" y="2124"/>
                    </a:cubicBezTo>
                    <a:cubicBezTo>
                      <a:pt x="611" y="2124"/>
                      <a:pt x="609" y="2123"/>
                      <a:pt x="608" y="2122"/>
                    </a:cubicBezTo>
                    <a:cubicBezTo>
                      <a:pt x="607" y="2121"/>
                      <a:pt x="605" y="2120"/>
                      <a:pt x="603" y="2119"/>
                    </a:cubicBezTo>
                    <a:cubicBezTo>
                      <a:pt x="600" y="2117"/>
                      <a:pt x="598" y="2114"/>
                      <a:pt x="599" y="2109"/>
                    </a:cubicBezTo>
                    <a:cubicBezTo>
                      <a:pt x="600" y="2105"/>
                      <a:pt x="601" y="2103"/>
                      <a:pt x="604" y="2101"/>
                    </a:cubicBezTo>
                    <a:cubicBezTo>
                      <a:pt x="599" y="2104"/>
                      <a:pt x="598" y="2106"/>
                      <a:pt x="598" y="2107"/>
                    </a:cubicBezTo>
                    <a:cubicBezTo>
                      <a:pt x="598" y="2107"/>
                      <a:pt x="597" y="2108"/>
                      <a:pt x="597" y="2109"/>
                    </a:cubicBezTo>
                    <a:cubicBezTo>
                      <a:pt x="597" y="2112"/>
                      <a:pt x="596" y="2116"/>
                      <a:pt x="593" y="2118"/>
                    </a:cubicBezTo>
                    <a:cubicBezTo>
                      <a:pt x="593" y="2118"/>
                      <a:pt x="593" y="2118"/>
                      <a:pt x="593" y="2118"/>
                    </a:cubicBezTo>
                    <a:cubicBezTo>
                      <a:pt x="592" y="2122"/>
                      <a:pt x="589" y="2123"/>
                      <a:pt x="588" y="2123"/>
                    </a:cubicBezTo>
                    <a:cubicBezTo>
                      <a:pt x="584" y="2124"/>
                      <a:pt x="580" y="2121"/>
                      <a:pt x="579" y="2119"/>
                    </a:cubicBezTo>
                    <a:cubicBezTo>
                      <a:pt x="575" y="2116"/>
                      <a:pt x="575" y="2112"/>
                      <a:pt x="577" y="2108"/>
                    </a:cubicBezTo>
                    <a:cubicBezTo>
                      <a:pt x="577" y="2108"/>
                      <a:pt x="577" y="2108"/>
                      <a:pt x="577" y="2108"/>
                    </a:cubicBezTo>
                    <a:cubicBezTo>
                      <a:pt x="576" y="2108"/>
                      <a:pt x="576" y="2107"/>
                      <a:pt x="575" y="2106"/>
                    </a:cubicBezTo>
                    <a:cubicBezTo>
                      <a:pt x="574" y="2103"/>
                      <a:pt x="575" y="2099"/>
                      <a:pt x="575" y="2095"/>
                    </a:cubicBezTo>
                    <a:cubicBezTo>
                      <a:pt x="575" y="2094"/>
                      <a:pt x="575" y="2094"/>
                      <a:pt x="576" y="2093"/>
                    </a:cubicBezTo>
                    <a:cubicBezTo>
                      <a:pt x="575" y="2093"/>
                      <a:pt x="573" y="2092"/>
                      <a:pt x="573" y="2091"/>
                    </a:cubicBezTo>
                    <a:cubicBezTo>
                      <a:pt x="571" y="2090"/>
                      <a:pt x="571" y="2090"/>
                      <a:pt x="571" y="2090"/>
                    </a:cubicBezTo>
                    <a:cubicBezTo>
                      <a:pt x="568" y="2088"/>
                      <a:pt x="568" y="2084"/>
                      <a:pt x="568" y="2080"/>
                    </a:cubicBezTo>
                    <a:cubicBezTo>
                      <a:pt x="568" y="2080"/>
                      <a:pt x="567" y="2080"/>
                      <a:pt x="566" y="2081"/>
                    </a:cubicBezTo>
                    <a:cubicBezTo>
                      <a:pt x="566" y="2081"/>
                      <a:pt x="565" y="2081"/>
                      <a:pt x="565" y="2081"/>
                    </a:cubicBezTo>
                    <a:cubicBezTo>
                      <a:pt x="564" y="2082"/>
                      <a:pt x="562" y="2084"/>
                      <a:pt x="559" y="2083"/>
                    </a:cubicBezTo>
                    <a:cubicBezTo>
                      <a:pt x="557" y="2082"/>
                      <a:pt x="556" y="2080"/>
                      <a:pt x="556" y="2078"/>
                    </a:cubicBezTo>
                    <a:cubicBezTo>
                      <a:pt x="555" y="2077"/>
                      <a:pt x="555" y="2075"/>
                      <a:pt x="554" y="2073"/>
                    </a:cubicBezTo>
                    <a:cubicBezTo>
                      <a:pt x="554" y="2071"/>
                      <a:pt x="549" y="2073"/>
                      <a:pt x="545" y="2074"/>
                    </a:cubicBezTo>
                    <a:cubicBezTo>
                      <a:pt x="544" y="2074"/>
                      <a:pt x="544" y="2074"/>
                      <a:pt x="544" y="2074"/>
                    </a:cubicBezTo>
                    <a:cubicBezTo>
                      <a:pt x="542" y="2075"/>
                      <a:pt x="540" y="2074"/>
                      <a:pt x="538" y="2073"/>
                    </a:cubicBezTo>
                    <a:cubicBezTo>
                      <a:pt x="536" y="2072"/>
                      <a:pt x="535" y="2070"/>
                      <a:pt x="535" y="2067"/>
                    </a:cubicBezTo>
                    <a:cubicBezTo>
                      <a:pt x="534" y="2068"/>
                      <a:pt x="533" y="2068"/>
                      <a:pt x="532" y="2068"/>
                    </a:cubicBezTo>
                    <a:cubicBezTo>
                      <a:pt x="529" y="2069"/>
                      <a:pt x="527" y="2069"/>
                      <a:pt x="525" y="2067"/>
                    </a:cubicBezTo>
                    <a:cubicBezTo>
                      <a:pt x="523" y="2065"/>
                      <a:pt x="521" y="2062"/>
                      <a:pt x="522" y="2056"/>
                    </a:cubicBezTo>
                    <a:cubicBezTo>
                      <a:pt x="522" y="2050"/>
                      <a:pt x="524" y="2048"/>
                      <a:pt x="527" y="2046"/>
                    </a:cubicBezTo>
                    <a:cubicBezTo>
                      <a:pt x="527" y="2045"/>
                      <a:pt x="528" y="2044"/>
                      <a:pt x="529" y="2043"/>
                    </a:cubicBezTo>
                    <a:cubicBezTo>
                      <a:pt x="530" y="2042"/>
                      <a:pt x="532" y="2040"/>
                      <a:pt x="534" y="2039"/>
                    </a:cubicBezTo>
                    <a:cubicBezTo>
                      <a:pt x="534" y="2039"/>
                      <a:pt x="534" y="2039"/>
                      <a:pt x="534" y="2039"/>
                    </a:cubicBezTo>
                    <a:cubicBezTo>
                      <a:pt x="534" y="2038"/>
                      <a:pt x="533" y="2037"/>
                      <a:pt x="533" y="2037"/>
                    </a:cubicBezTo>
                    <a:cubicBezTo>
                      <a:pt x="532" y="2036"/>
                      <a:pt x="529" y="2035"/>
                      <a:pt x="528" y="2036"/>
                    </a:cubicBezTo>
                    <a:cubicBezTo>
                      <a:pt x="527" y="2036"/>
                      <a:pt x="526" y="2037"/>
                      <a:pt x="525" y="2037"/>
                    </a:cubicBezTo>
                    <a:cubicBezTo>
                      <a:pt x="524" y="2038"/>
                      <a:pt x="523" y="2039"/>
                      <a:pt x="521" y="2040"/>
                    </a:cubicBezTo>
                    <a:cubicBezTo>
                      <a:pt x="514" y="2044"/>
                      <a:pt x="506" y="2039"/>
                      <a:pt x="502" y="2034"/>
                    </a:cubicBezTo>
                    <a:cubicBezTo>
                      <a:pt x="501" y="2034"/>
                      <a:pt x="501" y="2033"/>
                      <a:pt x="500" y="2032"/>
                    </a:cubicBezTo>
                    <a:cubicBezTo>
                      <a:pt x="498" y="2031"/>
                      <a:pt x="495" y="2028"/>
                      <a:pt x="496" y="2023"/>
                    </a:cubicBezTo>
                    <a:cubicBezTo>
                      <a:pt x="496" y="2022"/>
                      <a:pt x="493" y="2022"/>
                      <a:pt x="493" y="2022"/>
                    </a:cubicBezTo>
                    <a:cubicBezTo>
                      <a:pt x="490" y="2022"/>
                      <a:pt x="487" y="2019"/>
                      <a:pt x="484" y="2017"/>
                    </a:cubicBezTo>
                    <a:cubicBezTo>
                      <a:pt x="481" y="2015"/>
                      <a:pt x="480" y="2013"/>
                      <a:pt x="480" y="2010"/>
                    </a:cubicBezTo>
                    <a:cubicBezTo>
                      <a:pt x="480" y="2009"/>
                      <a:pt x="480" y="2008"/>
                      <a:pt x="480" y="2007"/>
                    </a:cubicBezTo>
                    <a:cubicBezTo>
                      <a:pt x="480" y="2006"/>
                      <a:pt x="480" y="2006"/>
                      <a:pt x="478" y="2005"/>
                    </a:cubicBezTo>
                    <a:cubicBezTo>
                      <a:pt x="477" y="2005"/>
                      <a:pt x="476" y="2005"/>
                      <a:pt x="476" y="2004"/>
                    </a:cubicBezTo>
                    <a:cubicBezTo>
                      <a:pt x="475" y="2004"/>
                      <a:pt x="475" y="2004"/>
                      <a:pt x="474" y="2003"/>
                    </a:cubicBezTo>
                    <a:cubicBezTo>
                      <a:pt x="472" y="2002"/>
                      <a:pt x="470" y="2001"/>
                      <a:pt x="468" y="1999"/>
                    </a:cubicBezTo>
                    <a:cubicBezTo>
                      <a:pt x="467" y="1998"/>
                      <a:pt x="466" y="1997"/>
                      <a:pt x="466" y="1995"/>
                    </a:cubicBezTo>
                    <a:cubicBezTo>
                      <a:pt x="466" y="1992"/>
                      <a:pt x="468" y="1988"/>
                      <a:pt x="470" y="1986"/>
                    </a:cubicBezTo>
                    <a:cubicBezTo>
                      <a:pt x="470" y="1986"/>
                      <a:pt x="470" y="1985"/>
                      <a:pt x="469" y="1985"/>
                    </a:cubicBezTo>
                    <a:cubicBezTo>
                      <a:pt x="467" y="1983"/>
                      <a:pt x="467" y="1980"/>
                      <a:pt x="467" y="1978"/>
                    </a:cubicBezTo>
                    <a:cubicBezTo>
                      <a:pt x="467" y="1976"/>
                      <a:pt x="467" y="1976"/>
                      <a:pt x="467" y="1976"/>
                    </a:cubicBezTo>
                    <a:cubicBezTo>
                      <a:pt x="467" y="1972"/>
                      <a:pt x="467" y="1969"/>
                      <a:pt x="471" y="1967"/>
                    </a:cubicBezTo>
                    <a:cubicBezTo>
                      <a:pt x="471" y="1967"/>
                      <a:pt x="471" y="1967"/>
                      <a:pt x="471" y="1967"/>
                    </a:cubicBezTo>
                    <a:cubicBezTo>
                      <a:pt x="468" y="1965"/>
                      <a:pt x="465" y="1963"/>
                      <a:pt x="464" y="1962"/>
                    </a:cubicBezTo>
                    <a:cubicBezTo>
                      <a:pt x="464" y="1961"/>
                      <a:pt x="464" y="1961"/>
                      <a:pt x="463" y="1961"/>
                    </a:cubicBezTo>
                    <a:cubicBezTo>
                      <a:pt x="462" y="1960"/>
                      <a:pt x="460" y="1959"/>
                      <a:pt x="459" y="1957"/>
                    </a:cubicBezTo>
                    <a:cubicBezTo>
                      <a:pt x="458" y="1957"/>
                      <a:pt x="456" y="1957"/>
                      <a:pt x="456" y="1957"/>
                    </a:cubicBezTo>
                    <a:cubicBezTo>
                      <a:pt x="456" y="1957"/>
                      <a:pt x="456" y="1957"/>
                      <a:pt x="456" y="1957"/>
                    </a:cubicBezTo>
                    <a:cubicBezTo>
                      <a:pt x="455" y="1957"/>
                      <a:pt x="455" y="1957"/>
                      <a:pt x="454" y="1957"/>
                    </a:cubicBezTo>
                    <a:cubicBezTo>
                      <a:pt x="453" y="1957"/>
                      <a:pt x="453" y="1957"/>
                      <a:pt x="452" y="1957"/>
                    </a:cubicBezTo>
                    <a:cubicBezTo>
                      <a:pt x="450" y="1960"/>
                      <a:pt x="447" y="1960"/>
                      <a:pt x="444" y="1959"/>
                    </a:cubicBezTo>
                    <a:cubicBezTo>
                      <a:pt x="444" y="1959"/>
                      <a:pt x="443" y="1959"/>
                      <a:pt x="442" y="1959"/>
                    </a:cubicBezTo>
                    <a:cubicBezTo>
                      <a:pt x="442" y="1959"/>
                      <a:pt x="441" y="1959"/>
                      <a:pt x="441" y="1959"/>
                    </a:cubicBezTo>
                    <a:cubicBezTo>
                      <a:pt x="441" y="1959"/>
                      <a:pt x="441" y="1960"/>
                      <a:pt x="440" y="1961"/>
                    </a:cubicBezTo>
                    <a:cubicBezTo>
                      <a:pt x="440" y="1962"/>
                      <a:pt x="440" y="1962"/>
                      <a:pt x="439" y="1963"/>
                    </a:cubicBezTo>
                    <a:cubicBezTo>
                      <a:pt x="438" y="1965"/>
                      <a:pt x="436" y="1966"/>
                      <a:pt x="434" y="1966"/>
                    </a:cubicBezTo>
                    <a:cubicBezTo>
                      <a:pt x="434" y="1966"/>
                      <a:pt x="434" y="1966"/>
                      <a:pt x="434" y="1966"/>
                    </a:cubicBezTo>
                    <a:cubicBezTo>
                      <a:pt x="433" y="1966"/>
                      <a:pt x="428" y="1966"/>
                      <a:pt x="421" y="1956"/>
                    </a:cubicBezTo>
                    <a:cubicBezTo>
                      <a:pt x="418" y="1952"/>
                      <a:pt x="416" y="1947"/>
                      <a:pt x="416" y="1938"/>
                    </a:cubicBezTo>
                    <a:cubicBezTo>
                      <a:pt x="416" y="1930"/>
                      <a:pt x="416" y="1929"/>
                      <a:pt x="414" y="1927"/>
                    </a:cubicBezTo>
                    <a:cubicBezTo>
                      <a:pt x="410" y="1923"/>
                      <a:pt x="410" y="1922"/>
                      <a:pt x="410" y="1919"/>
                    </a:cubicBezTo>
                    <a:cubicBezTo>
                      <a:pt x="410" y="1918"/>
                      <a:pt x="410" y="1918"/>
                      <a:pt x="409" y="1917"/>
                    </a:cubicBezTo>
                    <a:cubicBezTo>
                      <a:pt x="409" y="1916"/>
                      <a:pt x="409" y="1916"/>
                      <a:pt x="408" y="1915"/>
                    </a:cubicBezTo>
                    <a:cubicBezTo>
                      <a:pt x="408" y="1915"/>
                      <a:pt x="407" y="1914"/>
                      <a:pt x="406" y="1914"/>
                    </a:cubicBezTo>
                    <a:cubicBezTo>
                      <a:pt x="406" y="1914"/>
                      <a:pt x="405" y="1914"/>
                      <a:pt x="405" y="1914"/>
                    </a:cubicBezTo>
                    <a:cubicBezTo>
                      <a:pt x="403" y="1914"/>
                      <a:pt x="399" y="1914"/>
                      <a:pt x="397" y="1911"/>
                    </a:cubicBezTo>
                    <a:cubicBezTo>
                      <a:pt x="397" y="1911"/>
                      <a:pt x="396" y="1910"/>
                      <a:pt x="396" y="1909"/>
                    </a:cubicBezTo>
                    <a:cubicBezTo>
                      <a:pt x="394" y="1908"/>
                      <a:pt x="392" y="1904"/>
                      <a:pt x="390" y="1903"/>
                    </a:cubicBezTo>
                    <a:cubicBezTo>
                      <a:pt x="388" y="1903"/>
                      <a:pt x="387" y="1902"/>
                      <a:pt x="386" y="1902"/>
                    </a:cubicBezTo>
                    <a:cubicBezTo>
                      <a:pt x="383" y="1901"/>
                      <a:pt x="381" y="1899"/>
                      <a:pt x="378" y="1896"/>
                    </a:cubicBezTo>
                    <a:cubicBezTo>
                      <a:pt x="378" y="1895"/>
                      <a:pt x="378" y="1895"/>
                      <a:pt x="378" y="1895"/>
                    </a:cubicBezTo>
                    <a:cubicBezTo>
                      <a:pt x="376" y="1894"/>
                      <a:pt x="374" y="1891"/>
                      <a:pt x="374" y="1886"/>
                    </a:cubicBezTo>
                    <a:cubicBezTo>
                      <a:pt x="374" y="1886"/>
                      <a:pt x="374" y="1886"/>
                      <a:pt x="374" y="1886"/>
                    </a:cubicBezTo>
                    <a:cubicBezTo>
                      <a:pt x="374" y="1886"/>
                      <a:pt x="373" y="1886"/>
                      <a:pt x="373" y="1886"/>
                    </a:cubicBezTo>
                    <a:cubicBezTo>
                      <a:pt x="369" y="1883"/>
                      <a:pt x="369" y="1880"/>
                      <a:pt x="369" y="1877"/>
                    </a:cubicBezTo>
                    <a:cubicBezTo>
                      <a:pt x="369" y="1875"/>
                      <a:pt x="368" y="1874"/>
                      <a:pt x="368" y="1874"/>
                    </a:cubicBezTo>
                    <a:cubicBezTo>
                      <a:pt x="361" y="1868"/>
                      <a:pt x="349" y="1858"/>
                      <a:pt x="348" y="1857"/>
                    </a:cubicBezTo>
                    <a:cubicBezTo>
                      <a:pt x="345" y="1854"/>
                      <a:pt x="343" y="1848"/>
                      <a:pt x="344" y="1843"/>
                    </a:cubicBezTo>
                    <a:cubicBezTo>
                      <a:pt x="345" y="1843"/>
                      <a:pt x="344" y="1843"/>
                      <a:pt x="344" y="1843"/>
                    </a:cubicBezTo>
                    <a:cubicBezTo>
                      <a:pt x="344" y="1843"/>
                      <a:pt x="344" y="1842"/>
                      <a:pt x="344" y="1842"/>
                    </a:cubicBezTo>
                    <a:cubicBezTo>
                      <a:pt x="344" y="1842"/>
                      <a:pt x="343" y="1841"/>
                      <a:pt x="343" y="1841"/>
                    </a:cubicBezTo>
                    <a:cubicBezTo>
                      <a:pt x="340" y="1837"/>
                      <a:pt x="341" y="1834"/>
                      <a:pt x="343" y="1830"/>
                    </a:cubicBezTo>
                    <a:cubicBezTo>
                      <a:pt x="343" y="1830"/>
                      <a:pt x="343" y="1830"/>
                      <a:pt x="343" y="1829"/>
                    </a:cubicBezTo>
                    <a:cubicBezTo>
                      <a:pt x="342" y="1829"/>
                      <a:pt x="341" y="1829"/>
                      <a:pt x="339" y="1829"/>
                    </a:cubicBezTo>
                    <a:cubicBezTo>
                      <a:pt x="337" y="1828"/>
                      <a:pt x="337" y="1828"/>
                      <a:pt x="337" y="1828"/>
                    </a:cubicBezTo>
                    <a:cubicBezTo>
                      <a:pt x="333" y="1827"/>
                      <a:pt x="327" y="1823"/>
                      <a:pt x="321" y="1817"/>
                    </a:cubicBezTo>
                    <a:cubicBezTo>
                      <a:pt x="320" y="1816"/>
                      <a:pt x="320" y="1816"/>
                      <a:pt x="320" y="1816"/>
                    </a:cubicBezTo>
                    <a:cubicBezTo>
                      <a:pt x="318" y="1814"/>
                      <a:pt x="316" y="1813"/>
                      <a:pt x="314" y="1812"/>
                    </a:cubicBezTo>
                    <a:cubicBezTo>
                      <a:pt x="312" y="1814"/>
                      <a:pt x="310" y="1815"/>
                      <a:pt x="307" y="1815"/>
                    </a:cubicBezTo>
                    <a:cubicBezTo>
                      <a:pt x="303" y="1815"/>
                      <a:pt x="302" y="1812"/>
                      <a:pt x="301" y="1810"/>
                    </a:cubicBezTo>
                    <a:cubicBezTo>
                      <a:pt x="301" y="1810"/>
                      <a:pt x="300" y="1811"/>
                      <a:pt x="299" y="1813"/>
                    </a:cubicBezTo>
                    <a:cubicBezTo>
                      <a:pt x="298" y="1815"/>
                      <a:pt x="296" y="1819"/>
                      <a:pt x="296" y="1820"/>
                    </a:cubicBezTo>
                    <a:cubicBezTo>
                      <a:pt x="296" y="1823"/>
                      <a:pt x="295" y="1825"/>
                      <a:pt x="293" y="1826"/>
                    </a:cubicBezTo>
                    <a:cubicBezTo>
                      <a:pt x="291" y="1828"/>
                      <a:pt x="288" y="1829"/>
                      <a:pt x="283" y="1828"/>
                    </a:cubicBezTo>
                    <a:cubicBezTo>
                      <a:pt x="283" y="1828"/>
                      <a:pt x="283" y="1828"/>
                      <a:pt x="282" y="1828"/>
                    </a:cubicBezTo>
                    <a:cubicBezTo>
                      <a:pt x="282" y="1829"/>
                      <a:pt x="282" y="1830"/>
                      <a:pt x="282" y="1830"/>
                    </a:cubicBezTo>
                    <a:cubicBezTo>
                      <a:pt x="281" y="1833"/>
                      <a:pt x="280" y="1835"/>
                      <a:pt x="277" y="1836"/>
                    </a:cubicBezTo>
                    <a:cubicBezTo>
                      <a:pt x="274" y="1837"/>
                      <a:pt x="268" y="1836"/>
                      <a:pt x="265" y="1834"/>
                    </a:cubicBezTo>
                    <a:cubicBezTo>
                      <a:pt x="260" y="1831"/>
                      <a:pt x="261" y="1828"/>
                      <a:pt x="261" y="1823"/>
                    </a:cubicBezTo>
                    <a:cubicBezTo>
                      <a:pt x="261" y="1822"/>
                      <a:pt x="261" y="1821"/>
                      <a:pt x="261" y="1819"/>
                    </a:cubicBezTo>
                    <a:cubicBezTo>
                      <a:pt x="262" y="1815"/>
                      <a:pt x="261" y="1814"/>
                      <a:pt x="259" y="1813"/>
                    </a:cubicBezTo>
                    <a:cubicBezTo>
                      <a:pt x="258" y="1812"/>
                      <a:pt x="257" y="1811"/>
                      <a:pt x="256" y="1810"/>
                    </a:cubicBezTo>
                    <a:cubicBezTo>
                      <a:pt x="254" y="1808"/>
                      <a:pt x="253" y="1807"/>
                      <a:pt x="251" y="1806"/>
                    </a:cubicBezTo>
                    <a:cubicBezTo>
                      <a:pt x="249" y="1803"/>
                      <a:pt x="246" y="1801"/>
                      <a:pt x="246" y="1799"/>
                    </a:cubicBezTo>
                    <a:cubicBezTo>
                      <a:pt x="246" y="1798"/>
                      <a:pt x="245" y="1797"/>
                      <a:pt x="244" y="1796"/>
                    </a:cubicBezTo>
                    <a:cubicBezTo>
                      <a:pt x="243" y="1795"/>
                      <a:pt x="242" y="1794"/>
                      <a:pt x="241" y="1792"/>
                    </a:cubicBezTo>
                    <a:cubicBezTo>
                      <a:pt x="239" y="1790"/>
                      <a:pt x="236" y="1788"/>
                      <a:pt x="233" y="1787"/>
                    </a:cubicBezTo>
                    <a:cubicBezTo>
                      <a:pt x="230" y="1785"/>
                      <a:pt x="228" y="1782"/>
                      <a:pt x="224" y="1778"/>
                    </a:cubicBezTo>
                    <a:cubicBezTo>
                      <a:pt x="222" y="1776"/>
                      <a:pt x="220" y="1774"/>
                      <a:pt x="219" y="1773"/>
                    </a:cubicBezTo>
                    <a:cubicBezTo>
                      <a:pt x="218" y="1772"/>
                      <a:pt x="216" y="1771"/>
                      <a:pt x="213" y="1770"/>
                    </a:cubicBezTo>
                    <a:cubicBezTo>
                      <a:pt x="209" y="1768"/>
                      <a:pt x="204" y="1765"/>
                      <a:pt x="200" y="1761"/>
                    </a:cubicBezTo>
                    <a:cubicBezTo>
                      <a:pt x="194" y="1755"/>
                      <a:pt x="194" y="1753"/>
                      <a:pt x="195" y="1747"/>
                    </a:cubicBezTo>
                    <a:cubicBezTo>
                      <a:pt x="195" y="1746"/>
                      <a:pt x="195" y="1745"/>
                      <a:pt x="195" y="1744"/>
                    </a:cubicBezTo>
                    <a:cubicBezTo>
                      <a:pt x="196" y="1740"/>
                      <a:pt x="194" y="1738"/>
                      <a:pt x="193" y="1736"/>
                    </a:cubicBezTo>
                    <a:cubicBezTo>
                      <a:pt x="192" y="1735"/>
                      <a:pt x="192" y="1734"/>
                      <a:pt x="191" y="1734"/>
                    </a:cubicBezTo>
                    <a:cubicBezTo>
                      <a:pt x="191" y="1733"/>
                      <a:pt x="190" y="1732"/>
                      <a:pt x="190" y="1732"/>
                    </a:cubicBezTo>
                    <a:cubicBezTo>
                      <a:pt x="189" y="1730"/>
                      <a:pt x="187" y="1728"/>
                      <a:pt x="187" y="1724"/>
                    </a:cubicBezTo>
                    <a:cubicBezTo>
                      <a:pt x="187" y="1724"/>
                      <a:pt x="187" y="1724"/>
                      <a:pt x="187" y="1724"/>
                    </a:cubicBezTo>
                    <a:cubicBezTo>
                      <a:pt x="186" y="1724"/>
                      <a:pt x="185" y="1723"/>
                      <a:pt x="184" y="1723"/>
                    </a:cubicBezTo>
                    <a:cubicBezTo>
                      <a:pt x="183" y="1723"/>
                      <a:pt x="182" y="1723"/>
                      <a:pt x="181" y="1723"/>
                    </a:cubicBezTo>
                    <a:cubicBezTo>
                      <a:pt x="180" y="1723"/>
                      <a:pt x="180" y="1723"/>
                      <a:pt x="180" y="1723"/>
                    </a:cubicBezTo>
                    <a:cubicBezTo>
                      <a:pt x="178" y="1723"/>
                      <a:pt x="173" y="1722"/>
                      <a:pt x="172" y="1718"/>
                    </a:cubicBezTo>
                    <a:cubicBezTo>
                      <a:pt x="172" y="1718"/>
                      <a:pt x="172" y="1718"/>
                      <a:pt x="172" y="1718"/>
                    </a:cubicBezTo>
                    <a:cubicBezTo>
                      <a:pt x="172" y="1716"/>
                      <a:pt x="171" y="1715"/>
                      <a:pt x="171" y="1714"/>
                    </a:cubicBezTo>
                    <a:cubicBezTo>
                      <a:pt x="168" y="1713"/>
                      <a:pt x="167" y="1712"/>
                      <a:pt x="166" y="1709"/>
                    </a:cubicBezTo>
                    <a:cubicBezTo>
                      <a:pt x="166" y="1709"/>
                      <a:pt x="166" y="1709"/>
                      <a:pt x="166" y="1710"/>
                    </a:cubicBezTo>
                    <a:cubicBezTo>
                      <a:pt x="164" y="1712"/>
                      <a:pt x="161" y="1713"/>
                      <a:pt x="157" y="1713"/>
                    </a:cubicBezTo>
                    <a:cubicBezTo>
                      <a:pt x="150" y="1713"/>
                      <a:pt x="149" y="1709"/>
                      <a:pt x="148" y="1707"/>
                    </a:cubicBezTo>
                    <a:cubicBezTo>
                      <a:pt x="148" y="1707"/>
                      <a:pt x="148" y="1707"/>
                      <a:pt x="147" y="1707"/>
                    </a:cubicBezTo>
                    <a:cubicBezTo>
                      <a:pt x="143" y="1707"/>
                      <a:pt x="137" y="1700"/>
                      <a:pt x="136" y="1696"/>
                    </a:cubicBezTo>
                    <a:cubicBezTo>
                      <a:pt x="134" y="1690"/>
                      <a:pt x="135" y="1679"/>
                      <a:pt x="135" y="1678"/>
                    </a:cubicBezTo>
                    <a:cubicBezTo>
                      <a:pt x="135" y="1676"/>
                      <a:pt x="135" y="1674"/>
                      <a:pt x="135" y="1674"/>
                    </a:cubicBezTo>
                    <a:cubicBezTo>
                      <a:pt x="133" y="1673"/>
                      <a:pt x="130" y="1670"/>
                      <a:pt x="128" y="1668"/>
                    </a:cubicBezTo>
                    <a:cubicBezTo>
                      <a:pt x="126" y="1666"/>
                      <a:pt x="126" y="1664"/>
                      <a:pt x="126" y="1663"/>
                    </a:cubicBezTo>
                    <a:cubicBezTo>
                      <a:pt x="126" y="1660"/>
                      <a:pt x="128" y="1659"/>
                      <a:pt x="130" y="1658"/>
                    </a:cubicBezTo>
                    <a:cubicBezTo>
                      <a:pt x="130" y="1658"/>
                      <a:pt x="130" y="1658"/>
                      <a:pt x="130" y="1658"/>
                    </a:cubicBezTo>
                    <a:cubicBezTo>
                      <a:pt x="130" y="1658"/>
                      <a:pt x="130" y="1658"/>
                      <a:pt x="130" y="1658"/>
                    </a:cubicBezTo>
                    <a:cubicBezTo>
                      <a:pt x="129" y="1656"/>
                      <a:pt x="129" y="1654"/>
                      <a:pt x="129" y="1652"/>
                    </a:cubicBezTo>
                    <a:cubicBezTo>
                      <a:pt x="130" y="1647"/>
                      <a:pt x="134" y="1643"/>
                      <a:pt x="138" y="1642"/>
                    </a:cubicBezTo>
                    <a:cubicBezTo>
                      <a:pt x="138" y="1641"/>
                      <a:pt x="138" y="1640"/>
                      <a:pt x="137" y="1639"/>
                    </a:cubicBezTo>
                    <a:cubicBezTo>
                      <a:pt x="137" y="1638"/>
                      <a:pt x="137" y="1638"/>
                      <a:pt x="137" y="1638"/>
                    </a:cubicBezTo>
                    <a:cubicBezTo>
                      <a:pt x="136" y="1636"/>
                      <a:pt x="135" y="1632"/>
                      <a:pt x="134" y="1626"/>
                    </a:cubicBezTo>
                    <a:cubicBezTo>
                      <a:pt x="133" y="1619"/>
                      <a:pt x="138" y="1616"/>
                      <a:pt x="142" y="1614"/>
                    </a:cubicBezTo>
                    <a:cubicBezTo>
                      <a:pt x="140" y="1613"/>
                      <a:pt x="135" y="1610"/>
                      <a:pt x="134" y="1606"/>
                    </a:cubicBezTo>
                    <a:cubicBezTo>
                      <a:pt x="130" y="1598"/>
                      <a:pt x="133" y="1593"/>
                      <a:pt x="136" y="1591"/>
                    </a:cubicBezTo>
                    <a:cubicBezTo>
                      <a:pt x="139" y="1590"/>
                      <a:pt x="139" y="1587"/>
                      <a:pt x="139" y="1586"/>
                    </a:cubicBezTo>
                    <a:cubicBezTo>
                      <a:pt x="139" y="1585"/>
                      <a:pt x="139" y="1585"/>
                      <a:pt x="138" y="1584"/>
                    </a:cubicBezTo>
                    <a:cubicBezTo>
                      <a:pt x="138" y="1583"/>
                      <a:pt x="137" y="1581"/>
                      <a:pt x="137" y="1577"/>
                    </a:cubicBezTo>
                    <a:cubicBezTo>
                      <a:pt x="137" y="1573"/>
                      <a:pt x="137" y="1569"/>
                      <a:pt x="142" y="1566"/>
                    </a:cubicBezTo>
                    <a:cubicBezTo>
                      <a:pt x="146" y="1563"/>
                      <a:pt x="160" y="1559"/>
                      <a:pt x="166" y="1558"/>
                    </a:cubicBezTo>
                    <a:cubicBezTo>
                      <a:pt x="170" y="1558"/>
                      <a:pt x="172" y="1559"/>
                      <a:pt x="174" y="1561"/>
                    </a:cubicBezTo>
                    <a:cubicBezTo>
                      <a:pt x="176" y="1563"/>
                      <a:pt x="176" y="1566"/>
                      <a:pt x="175" y="1568"/>
                    </a:cubicBezTo>
                    <a:cubicBezTo>
                      <a:pt x="175" y="1572"/>
                      <a:pt x="174" y="1579"/>
                      <a:pt x="173" y="1584"/>
                    </a:cubicBezTo>
                    <a:cubicBezTo>
                      <a:pt x="172" y="1588"/>
                      <a:pt x="176" y="1594"/>
                      <a:pt x="180" y="1599"/>
                    </a:cubicBezTo>
                    <a:cubicBezTo>
                      <a:pt x="181" y="1600"/>
                      <a:pt x="181" y="1600"/>
                      <a:pt x="182" y="1601"/>
                    </a:cubicBezTo>
                    <a:cubicBezTo>
                      <a:pt x="182" y="1601"/>
                      <a:pt x="182" y="1600"/>
                      <a:pt x="182" y="1600"/>
                    </a:cubicBezTo>
                    <a:cubicBezTo>
                      <a:pt x="184" y="1597"/>
                      <a:pt x="186" y="1595"/>
                      <a:pt x="187" y="1594"/>
                    </a:cubicBezTo>
                    <a:cubicBezTo>
                      <a:pt x="188" y="1593"/>
                      <a:pt x="188" y="1592"/>
                      <a:pt x="189" y="1591"/>
                    </a:cubicBezTo>
                    <a:cubicBezTo>
                      <a:pt x="191" y="1587"/>
                      <a:pt x="193" y="1586"/>
                      <a:pt x="198" y="1586"/>
                    </a:cubicBezTo>
                    <a:cubicBezTo>
                      <a:pt x="198" y="1585"/>
                      <a:pt x="200" y="1582"/>
                      <a:pt x="201" y="1581"/>
                    </a:cubicBezTo>
                    <a:cubicBezTo>
                      <a:pt x="202" y="1578"/>
                      <a:pt x="203" y="1576"/>
                      <a:pt x="204" y="1574"/>
                    </a:cubicBezTo>
                    <a:cubicBezTo>
                      <a:pt x="206" y="1573"/>
                      <a:pt x="205" y="1572"/>
                      <a:pt x="205" y="1570"/>
                    </a:cubicBezTo>
                    <a:cubicBezTo>
                      <a:pt x="204" y="1569"/>
                      <a:pt x="204" y="1567"/>
                      <a:pt x="203" y="1565"/>
                    </a:cubicBezTo>
                    <a:cubicBezTo>
                      <a:pt x="203" y="1561"/>
                      <a:pt x="204" y="1557"/>
                      <a:pt x="208" y="1553"/>
                    </a:cubicBezTo>
                    <a:cubicBezTo>
                      <a:pt x="208" y="1553"/>
                      <a:pt x="208" y="1553"/>
                      <a:pt x="207" y="1553"/>
                    </a:cubicBezTo>
                    <a:cubicBezTo>
                      <a:pt x="207" y="1553"/>
                      <a:pt x="202" y="1549"/>
                      <a:pt x="200" y="1545"/>
                    </a:cubicBezTo>
                    <a:cubicBezTo>
                      <a:pt x="198" y="1541"/>
                      <a:pt x="200" y="1535"/>
                      <a:pt x="205" y="1532"/>
                    </a:cubicBezTo>
                    <a:cubicBezTo>
                      <a:pt x="205" y="1532"/>
                      <a:pt x="205" y="1530"/>
                      <a:pt x="205" y="1530"/>
                    </a:cubicBezTo>
                    <a:cubicBezTo>
                      <a:pt x="204" y="1529"/>
                      <a:pt x="204" y="1527"/>
                      <a:pt x="203" y="1524"/>
                    </a:cubicBezTo>
                    <a:cubicBezTo>
                      <a:pt x="203" y="1522"/>
                      <a:pt x="203" y="1519"/>
                      <a:pt x="202" y="1517"/>
                    </a:cubicBezTo>
                    <a:cubicBezTo>
                      <a:pt x="201" y="1514"/>
                      <a:pt x="200" y="1513"/>
                      <a:pt x="199" y="1511"/>
                    </a:cubicBezTo>
                    <a:cubicBezTo>
                      <a:pt x="198" y="1511"/>
                      <a:pt x="198" y="1511"/>
                      <a:pt x="198" y="1511"/>
                    </a:cubicBezTo>
                    <a:cubicBezTo>
                      <a:pt x="197" y="1509"/>
                      <a:pt x="196" y="1507"/>
                      <a:pt x="195" y="1505"/>
                    </a:cubicBezTo>
                    <a:cubicBezTo>
                      <a:pt x="195" y="1504"/>
                      <a:pt x="194" y="1503"/>
                      <a:pt x="194" y="1503"/>
                    </a:cubicBezTo>
                    <a:cubicBezTo>
                      <a:pt x="194" y="1502"/>
                      <a:pt x="194" y="1502"/>
                      <a:pt x="194" y="1502"/>
                    </a:cubicBezTo>
                    <a:cubicBezTo>
                      <a:pt x="193" y="1501"/>
                      <a:pt x="191" y="1498"/>
                      <a:pt x="189" y="1486"/>
                    </a:cubicBezTo>
                    <a:cubicBezTo>
                      <a:pt x="188" y="1481"/>
                      <a:pt x="188" y="1478"/>
                      <a:pt x="190" y="1475"/>
                    </a:cubicBezTo>
                    <a:cubicBezTo>
                      <a:pt x="192" y="1473"/>
                      <a:pt x="194" y="1472"/>
                      <a:pt x="196" y="1472"/>
                    </a:cubicBezTo>
                    <a:cubicBezTo>
                      <a:pt x="196" y="1472"/>
                      <a:pt x="196" y="1472"/>
                      <a:pt x="196" y="1472"/>
                    </a:cubicBezTo>
                    <a:cubicBezTo>
                      <a:pt x="197" y="1471"/>
                      <a:pt x="199" y="1466"/>
                      <a:pt x="199" y="1464"/>
                    </a:cubicBezTo>
                    <a:cubicBezTo>
                      <a:pt x="200" y="1462"/>
                      <a:pt x="200" y="1460"/>
                      <a:pt x="201" y="1459"/>
                    </a:cubicBezTo>
                    <a:cubicBezTo>
                      <a:pt x="202" y="1455"/>
                      <a:pt x="202" y="1454"/>
                      <a:pt x="201" y="1453"/>
                    </a:cubicBezTo>
                    <a:cubicBezTo>
                      <a:pt x="201" y="1452"/>
                      <a:pt x="200" y="1450"/>
                      <a:pt x="199" y="1449"/>
                    </a:cubicBezTo>
                    <a:cubicBezTo>
                      <a:pt x="199" y="1448"/>
                      <a:pt x="199" y="1447"/>
                      <a:pt x="198" y="1446"/>
                    </a:cubicBezTo>
                    <a:cubicBezTo>
                      <a:pt x="197" y="1445"/>
                      <a:pt x="197" y="1443"/>
                      <a:pt x="199" y="1441"/>
                    </a:cubicBezTo>
                    <a:cubicBezTo>
                      <a:pt x="201" y="1438"/>
                      <a:pt x="206" y="1437"/>
                      <a:pt x="210" y="1438"/>
                    </a:cubicBezTo>
                    <a:cubicBezTo>
                      <a:pt x="210" y="1438"/>
                      <a:pt x="211" y="1438"/>
                      <a:pt x="212" y="1438"/>
                    </a:cubicBezTo>
                    <a:cubicBezTo>
                      <a:pt x="214" y="1437"/>
                      <a:pt x="216" y="1436"/>
                      <a:pt x="218" y="1437"/>
                    </a:cubicBezTo>
                    <a:cubicBezTo>
                      <a:pt x="219" y="1437"/>
                      <a:pt x="222" y="1436"/>
                      <a:pt x="223" y="1435"/>
                    </a:cubicBezTo>
                    <a:cubicBezTo>
                      <a:pt x="223" y="1434"/>
                      <a:pt x="224" y="1434"/>
                      <a:pt x="224" y="1433"/>
                    </a:cubicBezTo>
                    <a:cubicBezTo>
                      <a:pt x="225" y="1432"/>
                      <a:pt x="225" y="1432"/>
                      <a:pt x="225" y="1431"/>
                    </a:cubicBezTo>
                    <a:cubicBezTo>
                      <a:pt x="225" y="1428"/>
                      <a:pt x="228" y="1427"/>
                      <a:pt x="229" y="1426"/>
                    </a:cubicBezTo>
                    <a:cubicBezTo>
                      <a:pt x="229" y="1426"/>
                      <a:pt x="229" y="1426"/>
                      <a:pt x="229" y="1426"/>
                    </a:cubicBezTo>
                    <a:cubicBezTo>
                      <a:pt x="227" y="1426"/>
                      <a:pt x="225" y="1425"/>
                      <a:pt x="223" y="1423"/>
                    </a:cubicBezTo>
                    <a:cubicBezTo>
                      <a:pt x="223" y="1423"/>
                      <a:pt x="223" y="1423"/>
                      <a:pt x="223" y="1423"/>
                    </a:cubicBezTo>
                    <a:cubicBezTo>
                      <a:pt x="221" y="1421"/>
                      <a:pt x="219" y="1419"/>
                      <a:pt x="218" y="1416"/>
                    </a:cubicBezTo>
                    <a:cubicBezTo>
                      <a:pt x="218" y="1415"/>
                      <a:pt x="217" y="1414"/>
                      <a:pt x="217" y="1413"/>
                    </a:cubicBezTo>
                    <a:cubicBezTo>
                      <a:pt x="216" y="1412"/>
                      <a:pt x="215" y="1410"/>
                      <a:pt x="215" y="1409"/>
                    </a:cubicBezTo>
                    <a:cubicBezTo>
                      <a:pt x="214" y="1408"/>
                      <a:pt x="214" y="1408"/>
                      <a:pt x="213" y="1407"/>
                    </a:cubicBezTo>
                    <a:cubicBezTo>
                      <a:pt x="210" y="1407"/>
                      <a:pt x="204" y="1403"/>
                      <a:pt x="203" y="1399"/>
                    </a:cubicBezTo>
                    <a:cubicBezTo>
                      <a:pt x="202" y="1399"/>
                      <a:pt x="202" y="1399"/>
                      <a:pt x="202" y="1399"/>
                    </a:cubicBezTo>
                    <a:cubicBezTo>
                      <a:pt x="201" y="1399"/>
                      <a:pt x="199" y="1399"/>
                      <a:pt x="198" y="1399"/>
                    </a:cubicBezTo>
                    <a:cubicBezTo>
                      <a:pt x="195" y="1398"/>
                      <a:pt x="193" y="1396"/>
                      <a:pt x="192" y="1394"/>
                    </a:cubicBezTo>
                    <a:cubicBezTo>
                      <a:pt x="191" y="1393"/>
                      <a:pt x="191" y="1393"/>
                      <a:pt x="190" y="1392"/>
                    </a:cubicBezTo>
                    <a:cubicBezTo>
                      <a:pt x="188" y="1390"/>
                      <a:pt x="186" y="1386"/>
                      <a:pt x="185" y="1378"/>
                    </a:cubicBezTo>
                    <a:cubicBezTo>
                      <a:pt x="185" y="1377"/>
                      <a:pt x="185" y="1377"/>
                      <a:pt x="185" y="1377"/>
                    </a:cubicBezTo>
                    <a:cubicBezTo>
                      <a:pt x="185" y="1373"/>
                      <a:pt x="185" y="1372"/>
                      <a:pt x="187" y="1369"/>
                    </a:cubicBezTo>
                    <a:cubicBezTo>
                      <a:pt x="188" y="1367"/>
                      <a:pt x="189" y="1367"/>
                      <a:pt x="189" y="1366"/>
                    </a:cubicBezTo>
                    <a:cubicBezTo>
                      <a:pt x="189" y="1365"/>
                      <a:pt x="189" y="1364"/>
                      <a:pt x="189" y="1364"/>
                    </a:cubicBezTo>
                    <a:cubicBezTo>
                      <a:pt x="188" y="1363"/>
                      <a:pt x="188" y="1362"/>
                      <a:pt x="188" y="1360"/>
                    </a:cubicBezTo>
                    <a:cubicBezTo>
                      <a:pt x="188" y="1358"/>
                      <a:pt x="188" y="1356"/>
                      <a:pt x="188" y="1353"/>
                    </a:cubicBezTo>
                    <a:cubicBezTo>
                      <a:pt x="188" y="1352"/>
                      <a:pt x="189" y="1350"/>
                      <a:pt x="189" y="1349"/>
                    </a:cubicBezTo>
                    <a:cubicBezTo>
                      <a:pt x="189" y="1345"/>
                      <a:pt x="189" y="1345"/>
                      <a:pt x="188" y="1343"/>
                    </a:cubicBezTo>
                    <a:cubicBezTo>
                      <a:pt x="186" y="1341"/>
                      <a:pt x="186" y="1338"/>
                      <a:pt x="186" y="1335"/>
                    </a:cubicBezTo>
                    <a:cubicBezTo>
                      <a:pt x="186" y="1333"/>
                      <a:pt x="186" y="1331"/>
                      <a:pt x="186" y="1330"/>
                    </a:cubicBezTo>
                    <a:cubicBezTo>
                      <a:pt x="185" y="1324"/>
                      <a:pt x="187" y="1321"/>
                      <a:pt x="189" y="1319"/>
                    </a:cubicBezTo>
                    <a:cubicBezTo>
                      <a:pt x="189" y="1318"/>
                      <a:pt x="190" y="1317"/>
                      <a:pt x="190" y="1317"/>
                    </a:cubicBezTo>
                    <a:cubicBezTo>
                      <a:pt x="192" y="1314"/>
                      <a:pt x="194" y="1313"/>
                      <a:pt x="196" y="1312"/>
                    </a:cubicBezTo>
                    <a:cubicBezTo>
                      <a:pt x="195" y="1312"/>
                      <a:pt x="194" y="1311"/>
                      <a:pt x="194" y="1311"/>
                    </a:cubicBezTo>
                    <a:cubicBezTo>
                      <a:pt x="193" y="1311"/>
                      <a:pt x="192" y="1310"/>
                      <a:pt x="192" y="1310"/>
                    </a:cubicBezTo>
                    <a:cubicBezTo>
                      <a:pt x="188" y="1311"/>
                      <a:pt x="183" y="1310"/>
                      <a:pt x="180" y="1308"/>
                    </a:cubicBezTo>
                    <a:cubicBezTo>
                      <a:pt x="178" y="1306"/>
                      <a:pt x="177" y="1306"/>
                      <a:pt x="177" y="1306"/>
                    </a:cubicBezTo>
                    <a:cubicBezTo>
                      <a:pt x="173" y="1308"/>
                      <a:pt x="169" y="1306"/>
                      <a:pt x="167" y="1304"/>
                    </a:cubicBezTo>
                    <a:cubicBezTo>
                      <a:pt x="166" y="1304"/>
                      <a:pt x="165" y="1304"/>
                      <a:pt x="164" y="1304"/>
                    </a:cubicBezTo>
                    <a:cubicBezTo>
                      <a:pt x="164" y="1304"/>
                      <a:pt x="163" y="1304"/>
                      <a:pt x="163" y="1304"/>
                    </a:cubicBezTo>
                    <a:cubicBezTo>
                      <a:pt x="159" y="1304"/>
                      <a:pt x="156" y="1301"/>
                      <a:pt x="152" y="1298"/>
                    </a:cubicBezTo>
                    <a:cubicBezTo>
                      <a:pt x="151" y="1296"/>
                      <a:pt x="151" y="1296"/>
                      <a:pt x="151" y="1296"/>
                    </a:cubicBezTo>
                    <a:cubicBezTo>
                      <a:pt x="147" y="1293"/>
                      <a:pt x="145" y="1291"/>
                      <a:pt x="144" y="1291"/>
                    </a:cubicBezTo>
                    <a:cubicBezTo>
                      <a:pt x="140" y="1291"/>
                      <a:pt x="136" y="1291"/>
                      <a:pt x="134" y="1284"/>
                    </a:cubicBezTo>
                    <a:cubicBezTo>
                      <a:pt x="134" y="1283"/>
                      <a:pt x="134" y="1282"/>
                      <a:pt x="130" y="1282"/>
                    </a:cubicBezTo>
                    <a:cubicBezTo>
                      <a:pt x="126" y="1281"/>
                      <a:pt x="122" y="1279"/>
                      <a:pt x="118" y="1274"/>
                    </a:cubicBezTo>
                    <a:cubicBezTo>
                      <a:pt x="117" y="1273"/>
                      <a:pt x="116" y="1273"/>
                      <a:pt x="116" y="1273"/>
                    </a:cubicBezTo>
                    <a:cubicBezTo>
                      <a:pt x="114" y="1271"/>
                      <a:pt x="113" y="1270"/>
                      <a:pt x="112" y="1266"/>
                    </a:cubicBezTo>
                    <a:cubicBezTo>
                      <a:pt x="111" y="1262"/>
                      <a:pt x="108" y="1259"/>
                      <a:pt x="106" y="1258"/>
                    </a:cubicBezTo>
                    <a:cubicBezTo>
                      <a:pt x="105" y="1257"/>
                      <a:pt x="103" y="1255"/>
                      <a:pt x="103" y="1253"/>
                    </a:cubicBezTo>
                    <a:cubicBezTo>
                      <a:pt x="103" y="1251"/>
                      <a:pt x="104" y="1249"/>
                      <a:pt x="106" y="1246"/>
                    </a:cubicBezTo>
                    <a:cubicBezTo>
                      <a:pt x="106" y="1246"/>
                      <a:pt x="107" y="1245"/>
                      <a:pt x="107" y="1245"/>
                    </a:cubicBezTo>
                    <a:cubicBezTo>
                      <a:pt x="105" y="1245"/>
                      <a:pt x="104" y="1246"/>
                      <a:pt x="102" y="1248"/>
                    </a:cubicBezTo>
                    <a:cubicBezTo>
                      <a:pt x="96" y="1253"/>
                      <a:pt x="83" y="1248"/>
                      <a:pt x="81" y="1246"/>
                    </a:cubicBezTo>
                    <a:cubicBezTo>
                      <a:pt x="81" y="1246"/>
                      <a:pt x="81" y="1246"/>
                      <a:pt x="81" y="1246"/>
                    </a:cubicBezTo>
                    <a:cubicBezTo>
                      <a:pt x="79" y="1245"/>
                      <a:pt x="77" y="1243"/>
                      <a:pt x="76" y="1241"/>
                    </a:cubicBezTo>
                    <a:cubicBezTo>
                      <a:pt x="76" y="1240"/>
                      <a:pt x="76" y="1238"/>
                      <a:pt x="77" y="1236"/>
                    </a:cubicBezTo>
                    <a:cubicBezTo>
                      <a:pt x="78" y="1235"/>
                      <a:pt x="78" y="1233"/>
                      <a:pt x="79" y="1231"/>
                    </a:cubicBezTo>
                    <a:cubicBezTo>
                      <a:pt x="80" y="1230"/>
                      <a:pt x="80" y="1229"/>
                      <a:pt x="80" y="1229"/>
                    </a:cubicBezTo>
                    <a:cubicBezTo>
                      <a:pt x="78" y="1228"/>
                      <a:pt x="75" y="1226"/>
                      <a:pt x="73" y="1223"/>
                    </a:cubicBezTo>
                    <a:cubicBezTo>
                      <a:pt x="70" y="1220"/>
                      <a:pt x="69" y="1218"/>
                      <a:pt x="70" y="1215"/>
                    </a:cubicBezTo>
                    <a:cubicBezTo>
                      <a:pt x="70" y="1211"/>
                      <a:pt x="74" y="1208"/>
                      <a:pt x="77" y="1206"/>
                    </a:cubicBezTo>
                    <a:cubicBezTo>
                      <a:pt x="78" y="1205"/>
                      <a:pt x="78" y="1205"/>
                      <a:pt x="78" y="1205"/>
                    </a:cubicBezTo>
                    <a:cubicBezTo>
                      <a:pt x="81" y="1203"/>
                      <a:pt x="82" y="1200"/>
                      <a:pt x="82" y="1196"/>
                    </a:cubicBezTo>
                    <a:cubicBezTo>
                      <a:pt x="82" y="1191"/>
                      <a:pt x="86" y="1186"/>
                      <a:pt x="87" y="1184"/>
                    </a:cubicBezTo>
                    <a:cubicBezTo>
                      <a:pt x="87" y="1183"/>
                      <a:pt x="87" y="1183"/>
                      <a:pt x="87" y="1181"/>
                    </a:cubicBezTo>
                    <a:cubicBezTo>
                      <a:pt x="85" y="1178"/>
                      <a:pt x="83" y="1175"/>
                      <a:pt x="86" y="1171"/>
                    </a:cubicBezTo>
                    <a:cubicBezTo>
                      <a:pt x="86" y="1171"/>
                      <a:pt x="85" y="1169"/>
                      <a:pt x="85" y="1169"/>
                    </a:cubicBezTo>
                    <a:cubicBezTo>
                      <a:pt x="84" y="1167"/>
                      <a:pt x="79" y="1162"/>
                      <a:pt x="78" y="1161"/>
                    </a:cubicBezTo>
                    <a:cubicBezTo>
                      <a:pt x="76" y="1159"/>
                      <a:pt x="75" y="1157"/>
                      <a:pt x="75" y="1154"/>
                    </a:cubicBezTo>
                    <a:cubicBezTo>
                      <a:pt x="74" y="1154"/>
                      <a:pt x="73" y="1153"/>
                      <a:pt x="72" y="1153"/>
                    </a:cubicBezTo>
                    <a:cubicBezTo>
                      <a:pt x="72" y="1153"/>
                      <a:pt x="71" y="1153"/>
                      <a:pt x="71" y="1153"/>
                    </a:cubicBezTo>
                    <a:cubicBezTo>
                      <a:pt x="68" y="1154"/>
                      <a:pt x="63" y="1155"/>
                      <a:pt x="61" y="1151"/>
                    </a:cubicBezTo>
                    <a:cubicBezTo>
                      <a:pt x="59" y="1147"/>
                      <a:pt x="62" y="1130"/>
                      <a:pt x="62" y="1129"/>
                    </a:cubicBezTo>
                    <a:cubicBezTo>
                      <a:pt x="62" y="1129"/>
                      <a:pt x="62" y="1129"/>
                      <a:pt x="62" y="1129"/>
                    </a:cubicBezTo>
                    <a:cubicBezTo>
                      <a:pt x="62" y="1129"/>
                      <a:pt x="61" y="1128"/>
                      <a:pt x="61" y="1129"/>
                    </a:cubicBezTo>
                    <a:cubicBezTo>
                      <a:pt x="58" y="1129"/>
                      <a:pt x="52" y="1127"/>
                      <a:pt x="49" y="1121"/>
                    </a:cubicBezTo>
                    <a:cubicBezTo>
                      <a:pt x="49" y="1119"/>
                      <a:pt x="42" y="1117"/>
                      <a:pt x="40" y="1118"/>
                    </a:cubicBezTo>
                    <a:cubicBezTo>
                      <a:pt x="36" y="1119"/>
                      <a:pt x="32" y="1117"/>
                      <a:pt x="30" y="1114"/>
                    </a:cubicBezTo>
                    <a:cubicBezTo>
                      <a:pt x="29" y="1113"/>
                      <a:pt x="28" y="1111"/>
                      <a:pt x="28" y="1110"/>
                    </a:cubicBezTo>
                    <a:cubicBezTo>
                      <a:pt x="27" y="1109"/>
                      <a:pt x="26" y="1108"/>
                      <a:pt x="24" y="1107"/>
                    </a:cubicBezTo>
                    <a:cubicBezTo>
                      <a:pt x="24" y="1106"/>
                      <a:pt x="24" y="1106"/>
                      <a:pt x="24" y="1106"/>
                    </a:cubicBezTo>
                    <a:cubicBezTo>
                      <a:pt x="22" y="1105"/>
                      <a:pt x="21" y="1104"/>
                      <a:pt x="20" y="1103"/>
                    </a:cubicBezTo>
                    <a:cubicBezTo>
                      <a:pt x="18" y="1106"/>
                      <a:pt x="16" y="1106"/>
                      <a:pt x="14" y="1105"/>
                    </a:cubicBezTo>
                    <a:cubicBezTo>
                      <a:pt x="13" y="1105"/>
                      <a:pt x="11" y="1104"/>
                      <a:pt x="10" y="1100"/>
                    </a:cubicBezTo>
                    <a:cubicBezTo>
                      <a:pt x="10" y="1100"/>
                      <a:pt x="10" y="1100"/>
                      <a:pt x="10" y="1100"/>
                    </a:cubicBezTo>
                    <a:cubicBezTo>
                      <a:pt x="9" y="1098"/>
                      <a:pt x="8" y="1096"/>
                      <a:pt x="8" y="1092"/>
                    </a:cubicBezTo>
                    <a:cubicBezTo>
                      <a:pt x="9" y="1090"/>
                      <a:pt x="9" y="1089"/>
                      <a:pt x="9" y="1089"/>
                    </a:cubicBezTo>
                    <a:cubicBezTo>
                      <a:pt x="9" y="1086"/>
                      <a:pt x="10" y="1083"/>
                      <a:pt x="14" y="1080"/>
                    </a:cubicBezTo>
                    <a:cubicBezTo>
                      <a:pt x="18" y="1076"/>
                      <a:pt x="22" y="1078"/>
                      <a:pt x="25" y="1079"/>
                    </a:cubicBezTo>
                    <a:cubicBezTo>
                      <a:pt x="26" y="1079"/>
                      <a:pt x="26" y="1079"/>
                      <a:pt x="26" y="1079"/>
                    </a:cubicBezTo>
                    <a:cubicBezTo>
                      <a:pt x="26" y="1079"/>
                      <a:pt x="27" y="1079"/>
                      <a:pt x="28" y="1079"/>
                    </a:cubicBezTo>
                    <a:cubicBezTo>
                      <a:pt x="29" y="1079"/>
                      <a:pt x="31" y="1079"/>
                      <a:pt x="32" y="1079"/>
                    </a:cubicBezTo>
                    <a:cubicBezTo>
                      <a:pt x="32" y="1087"/>
                      <a:pt x="32" y="1087"/>
                      <a:pt x="32" y="1087"/>
                    </a:cubicBezTo>
                    <a:cubicBezTo>
                      <a:pt x="31" y="1086"/>
                      <a:pt x="29" y="1086"/>
                      <a:pt x="28" y="1087"/>
                    </a:cubicBezTo>
                    <a:cubicBezTo>
                      <a:pt x="27" y="1087"/>
                      <a:pt x="25" y="1087"/>
                      <a:pt x="24" y="1086"/>
                    </a:cubicBezTo>
                    <a:cubicBezTo>
                      <a:pt x="23" y="1086"/>
                      <a:pt x="23" y="1086"/>
                      <a:pt x="23" y="1086"/>
                    </a:cubicBezTo>
                    <a:cubicBezTo>
                      <a:pt x="20" y="1085"/>
                      <a:pt x="20" y="1085"/>
                      <a:pt x="18" y="1086"/>
                    </a:cubicBezTo>
                    <a:cubicBezTo>
                      <a:pt x="17" y="1087"/>
                      <a:pt x="17" y="1087"/>
                      <a:pt x="17" y="1090"/>
                    </a:cubicBezTo>
                    <a:cubicBezTo>
                      <a:pt x="16" y="1091"/>
                      <a:pt x="16" y="1092"/>
                      <a:pt x="16" y="1093"/>
                    </a:cubicBezTo>
                    <a:cubicBezTo>
                      <a:pt x="16" y="1095"/>
                      <a:pt x="16" y="1095"/>
                      <a:pt x="16" y="1095"/>
                    </a:cubicBezTo>
                    <a:cubicBezTo>
                      <a:pt x="16" y="1096"/>
                      <a:pt x="17" y="1096"/>
                      <a:pt x="17" y="1096"/>
                    </a:cubicBezTo>
                    <a:cubicBezTo>
                      <a:pt x="17" y="1096"/>
                      <a:pt x="18" y="1095"/>
                      <a:pt x="18" y="1095"/>
                    </a:cubicBezTo>
                    <a:cubicBezTo>
                      <a:pt x="19" y="1095"/>
                      <a:pt x="23" y="1095"/>
                      <a:pt x="29" y="1101"/>
                    </a:cubicBezTo>
                    <a:cubicBezTo>
                      <a:pt x="30" y="1101"/>
                      <a:pt x="30" y="1101"/>
                      <a:pt x="30" y="1101"/>
                    </a:cubicBezTo>
                    <a:cubicBezTo>
                      <a:pt x="30" y="1102"/>
                      <a:pt x="31" y="1103"/>
                      <a:pt x="32" y="1103"/>
                    </a:cubicBezTo>
                    <a:cubicBezTo>
                      <a:pt x="34" y="1103"/>
                      <a:pt x="35" y="1106"/>
                      <a:pt x="35" y="1108"/>
                    </a:cubicBezTo>
                    <a:cubicBezTo>
                      <a:pt x="36" y="1108"/>
                      <a:pt x="36" y="1109"/>
                      <a:pt x="36" y="1109"/>
                    </a:cubicBezTo>
                    <a:cubicBezTo>
                      <a:pt x="36" y="1110"/>
                      <a:pt x="37" y="1110"/>
                      <a:pt x="38" y="1110"/>
                    </a:cubicBezTo>
                    <a:cubicBezTo>
                      <a:pt x="41" y="1109"/>
                      <a:pt x="54" y="1110"/>
                      <a:pt x="56" y="1118"/>
                    </a:cubicBezTo>
                    <a:cubicBezTo>
                      <a:pt x="57" y="1121"/>
                      <a:pt x="59" y="1121"/>
                      <a:pt x="60" y="1121"/>
                    </a:cubicBezTo>
                    <a:cubicBezTo>
                      <a:pt x="60" y="1121"/>
                      <a:pt x="60" y="1121"/>
                      <a:pt x="60" y="1121"/>
                    </a:cubicBezTo>
                    <a:cubicBezTo>
                      <a:pt x="61" y="1120"/>
                      <a:pt x="65" y="1121"/>
                      <a:pt x="68" y="1123"/>
                    </a:cubicBezTo>
                    <a:cubicBezTo>
                      <a:pt x="69" y="1124"/>
                      <a:pt x="70" y="1127"/>
                      <a:pt x="70" y="1131"/>
                    </a:cubicBezTo>
                    <a:cubicBezTo>
                      <a:pt x="69" y="1135"/>
                      <a:pt x="68" y="1142"/>
                      <a:pt x="68" y="1146"/>
                    </a:cubicBezTo>
                    <a:cubicBezTo>
                      <a:pt x="68" y="1146"/>
                      <a:pt x="69" y="1146"/>
                      <a:pt x="69" y="1146"/>
                    </a:cubicBezTo>
                    <a:cubicBezTo>
                      <a:pt x="69" y="1145"/>
                      <a:pt x="70" y="1145"/>
                      <a:pt x="70" y="1145"/>
                    </a:cubicBezTo>
                    <a:cubicBezTo>
                      <a:pt x="75" y="1144"/>
                      <a:pt x="80" y="1148"/>
                      <a:pt x="82" y="1151"/>
                    </a:cubicBezTo>
                    <a:cubicBezTo>
                      <a:pt x="85" y="1157"/>
                      <a:pt x="85" y="1157"/>
                      <a:pt x="85" y="1157"/>
                    </a:cubicBezTo>
                    <a:cubicBezTo>
                      <a:pt x="85" y="1157"/>
                      <a:pt x="85" y="1157"/>
                      <a:pt x="85" y="1157"/>
                    </a:cubicBezTo>
                    <a:cubicBezTo>
                      <a:pt x="87" y="1159"/>
                      <a:pt x="91" y="1163"/>
                      <a:pt x="91" y="1164"/>
                    </a:cubicBezTo>
                    <a:cubicBezTo>
                      <a:pt x="93" y="1167"/>
                      <a:pt x="95" y="1172"/>
                      <a:pt x="92" y="1175"/>
                    </a:cubicBezTo>
                    <a:cubicBezTo>
                      <a:pt x="92" y="1175"/>
                      <a:pt x="92" y="1175"/>
                      <a:pt x="92" y="1175"/>
                    </a:cubicBezTo>
                    <a:cubicBezTo>
                      <a:pt x="92" y="1176"/>
                      <a:pt x="93" y="1177"/>
                      <a:pt x="93" y="1178"/>
                    </a:cubicBezTo>
                    <a:cubicBezTo>
                      <a:pt x="96" y="1183"/>
                      <a:pt x="95" y="1186"/>
                      <a:pt x="94" y="1187"/>
                    </a:cubicBezTo>
                    <a:cubicBezTo>
                      <a:pt x="94" y="1188"/>
                      <a:pt x="94" y="1188"/>
                      <a:pt x="94" y="1188"/>
                    </a:cubicBezTo>
                    <a:cubicBezTo>
                      <a:pt x="92" y="1190"/>
                      <a:pt x="90" y="1194"/>
                      <a:pt x="90" y="1196"/>
                    </a:cubicBezTo>
                    <a:cubicBezTo>
                      <a:pt x="90" y="1203"/>
                      <a:pt x="87" y="1208"/>
                      <a:pt x="83" y="1212"/>
                    </a:cubicBezTo>
                    <a:cubicBezTo>
                      <a:pt x="81" y="1212"/>
                      <a:pt x="81" y="1212"/>
                      <a:pt x="81" y="1212"/>
                    </a:cubicBezTo>
                    <a:cubicBezTo>
                      <a:pt x="80" y="1213"/>
                      <a:pt x="78" y="1215"/>
                      <a:pt x="78" y="1216"/>
                    </a:cubicBezTo>
                    <a:cubicBezTo>
                      <a:pt x="77" y="1216"/>
                      <a:pt x="78" y="1217"/>
                      <a:pt x="79" y="1218"/>
                    </a:cubicBezTo>
                    <a:cubicBezTo>
                      <a:pt x="80" y="1220"/>
                      <a:pt x="82" y="1221"/>
                      <a:pt x="84" y="1222"/>
                    </a:cubicBezTo>
                    <a:cubicBezTo>
                      <a:pt x="86" y="1222"/>
                      <a:pt x="91" y="1225"/>
                      <a:pt x="88" y="1231"/>
                    </a:cubicBezTo>
                    <a:cubicBezTo>
                      <a:pt x="87" y="1232"/>
                      <a:pt x="87" y="1233"/>
                      <a:pt x="87" y="1234"/>
                    </a:cubicBezTo>
                    <a:cubicBezTo>
                      <a:pt x="86" y="1236"/>
                      <a:pt x="85" y="1238"/>
                      <a:pt x="84" y="1239"/>
                    </a:cubicBezTo>
                    <a:cubicBezTo>
                      <a:pt x="84" y="1239"/>
                      <a:pt x="85" y="1239"/>
                      <a:pt x="85" y="1239"/>
                    </a:cubicBezTo>
                    <a:cubicBezTo>
                      <a:pt x="85" y="1240"/>
                      <a:pt x="85" y="1240"/>
                      <a:pt x="85" y="1240"/>
                    </a:cubicBezTo>
                    <a:cubicBezTo>
                      <a:pt x="87" y="1241"/>
                      <a:pt x="95" y="1243"/>
                      <a:pt x="97" y="1242"/>
                    </a:cubicBezTo>
                    <a:cubicBezTo>
                      <a:pt x="100" y="1239"/>
                      <a:pt x="107" y="1235"/>
                      <a:pt x="111" y="1237"/>
                    </a:cubicBezTo>
                    <a:cubicBezTo>
                      <a:pt x="113" y="1238"/>
                      <a:pt x="114" y="1239"/>
                      <a:pt x="115" y="1241"/>
                    </a:cubicBezTo>
                    <a:cubicBezTo>
                      <a:pt x="115" y="1244"/>
                      <a:pt x="115" y="1248"/>
                      <a:pt x="112" y="1251"/>
                    </a:cubicBezTo>
                    <a:cubicBezTo>
                      <a:pt x="112" y="1252"/>
                      <a:pt x="111" y="1252"/>
                      <a:pt x="111" y="1252"/>
                    </a:cubicBezTo>
                    <a:cubicBezTo>
                      <a:pt x="113" y="1253"/>
                      <a:pt x="118" y="1258"/>
                      <a:pt x="120" y="1264"/>
                    </a:cubicBezTo>
                    <a:cubicBezTo>
                      <a:pt x="120" y="1266"/>
                      <a:pt x="120" y="1266"/>
                      <a:pt x="121" y="1267"/>
                    </a:cubicBezTo>
                    <a:cubicBezTo>
                      <a:pt x="122" y="1267"/>
                      <a:pt x="123" y="1268"/>
                      <a:pt x="124" y="1269"/>
                    </a:cubicBezTo>
                    <a:cubicBezTo>
                      <a:pt x="126" y="1272"/>
                      <a:pt x="130" y="1274"/>
                      <a:pt x="131" y="1274"/>
                    </a:cubicBezTo>
                    <a:cubicBezTo>
                      <a:pt x="134" y="1275"/>
                      <a:pt x="140" y="1275"/>
                      <a:pt x="142" y="1282"/>
                    </a:cubicBezTo>
                    <a:cubicBezTo>
                      <a:pt x="142" y="1283"/>
                      <a:pt x="142" y="1284"/>
                      <a:pt x="142" y="1284"/>
                    </a:cubicBezTo>
                    <a:cubicBezTo>
                      <a:pt x="142" y="1283"/>
                      <a:pt x="143" y="1284"/>
                      <a:pt x="144" y="1284"/>
                    </a:cubicBezTo>
                    <a:cubicBezTo>
                      <a:pt x="148" y="1284"/>
                      <a:pt x="152" y="1287"/>
                      <a:pt x="156" y="1291"/>
                    </a:cubicBezTo>
                    <a:cubicBezTo>
                      <a:pt x="158" y="1292"/>
                      <a:pt x="158" y="1292"/>
                      <a:pt x="158" y="1292"/>
                    </a:cubicBezTo>
                    <a:cubicBezTo>
                      <a:pt x="159" y="1293"/>
                      <a:pt x="162" y="1296"/>
                      <a:pt x="163" y="1296"/>
                    </a:cubicBezTo>
                    <a:cubicBezTo>
                      <a:pt x="163" y="1296"/>
                      <a:pt x="164" y="1296"/>
                      <a:pt x="164" y="1296"/>
                    </a:cubicBezTo>
                    <a:cubicBezTo>
                      <a:pt x="166" y="1296"/>
                      <a:pt x="168" y="1296"/>
                      <a:pt x="171" y="1298"/>
                    </a:cubicBezTo>
                    <a:cubicBezTo>
                      <a:pt x="173" y="1299"/>
                      <a:pt x="174" y="1299"/>
                      <a:pt x="174" y="1299"/>
                    </a:cubicBezTo>
                    <a:cubicBezTo>
                      <a:pt x="178" y="1297"/>
                      <a:pt x="182" y="1299"/>
                      <a:pt x="185" y="1302"/>
                    </a:cubicBezTo>
                    <a:cubicBezTo>
                      <a:pt x="187" y="1303"/>
                      <a:pt x="189" y="1303"/>
                      <a:pt x="190" y="1303"/>
                    </a:cubicBezTo>
                    <a:cubicBezTo>
                      <a:pt x="193" y="1302"/>
                      <a:pt x="195" y="1303"/>
                      <a:pt x="196" y="1304"/>
                    </a:cubicBezTo>
                    <a:cubicBezTo>
                      <a:pt x="197" y="1304"/>
                      <a:pt x="197" y="1304"/>
                      <a:pt x="198" y="1304"/>
                    </a:cubicBezTo>
                    <a:cubicBezTo>
                      <a:pt x="198" y="1304"/>
                      <a:pt x="205" y="1304"/>
                      <a:pt x="207" y="1309"/>
                    </a:cubicBezTo>
                    <a:cubicBezTo>
                      <a:pt x="208" y="1310"/>
                      <a:pt x="208" y="1312"/>
                      <a:pt x="206" y="1315"/>
                    </a:cubicBezTo>
                    <a:cubicBezTo>
                      <a:pt x="204" y="1317"/>
                      <a:pt x="202" y="1318"/>
                      <a:pt x="200" y="1318"/>
                    </a:cubicBezTo>
                    <a:cubicBezTo>
                      <a:pt x="198" y="1319"/>
                      <a:pt x="197" y="1320"/>
                      <a:pt x="197" y="1321"/>
                    </a:cubicBezTo>
                    <a:cubicBezTo>
                      <a:pt x="196" y="1322"/>
                      <a:pt x="196" y="1322"/>
                      <a:pt x="195" y="1323"/>
                    </a:cubicBezTo>
                    <a:cubicBezTo>
                      <a:pt x="193" y="1325"/>
                      <a:pt x="193" y="1326"/>
                      <a:pt x="193" y="1329"/>
                    </a:cubicBezTo>
                    <a:cubicBezTo>
                      <a:pt x="194" y="1331"/>
                      <a:pt x="194" y="1333"/>
                      <a:pt x="194" y="1335"/>
                    </a:cubicBezTo>
                    <a:cubicBezTo>
                      <a:pt x="194" y="1336"/>
                      <a:pt x="194" y="1338"/>
                      <a:pt x="194" y="1339"/>
                    </a:cubicBezTo>
                    <a:cubicBezTo>
                      <a:pt x="197" y="1342"/>
                      <a:pt x="197" y="1343"/>
                      <a:pt x="196" y="1349"/>
                    </a:cubicBezTo>
                    <a:cubicBezTo>
                      <a:pt x="196" y="1351"/>
                      <a:pt x="196" y="1353"/>
                      <a:pt x="196" y="1354"/>
                    </a:cubicBezTo>
                    <a:cubicBezTo>
                      <a:pt x="196" y="1356"/>
                      <a:pt x="196" y="1358"/>
                      <a:pt x="196" y="1359"/>
                    </a:cubicBezTo>
                    <a:cubicBezTo>
                      <a:pt x="196" y="1361"/>
                      <a:pt x="196" y="1362"/>
                      <a:pt x="196" y="1362"/>
                    </a:cubicBezTo>
                    <a:cubicBezTo>
                      <a:pt x="197" y="1365"/>
                      <a:pt x="197" y="1366"/>
                      <a:pt x="196" y="1368"/>
                    </a:cubicBezTo>
                    <a:cubicBezTo>
                      <a:pt x="196" y="1369"/>
                      <a:pt x="195" y="1371"/>
                      <a:pt x="193" y="1374"/>
                    </a:cubicBezTo>
                    <a:cubicBezTo>
                      <a:pt x="193" y="1374"/>
                      <a:pt x="193" y="1374"/>
                      <a:pt x="193" y="1374"/>
                    </a:cubicBezTo>
                    <a:cubicBezTo>
                      <a:pt x="193" y="1375"/>
                      <a:pt x="193" y="1375"/>
                      <a:pt x="193" y="1376"/>
                    </a:cubicBezTo>
                    <a:cubicBezTo>
                      <a:pt x="193" y="1377"/>
                      <a:pt x="193" y="1377"/>
                      <a:pt x="193" y="1377"/>
                    </a:cubicBezTo>
                    <a:cubicBezTo>
                      <a:pt x="194" y="1385"/>
                      <a:pt x="195" y="1386"/>
                      <a:pt x="195" y="1387"/>
                    </a:cubicBezTo>
                    <a:cubicBezTo>
                      <a:pt x="196" y="1387"/>
                      <a:pt x="197" y="1388"/>
                      <a:pt x="198" y="1389"/>
                    </a:cubicBezTo>
                    <a:cubicBezTo>
                      <a:pt x="198" y="1390"/>
                      <a:pt x="199" y="1391"/>
                      <a:pt x="200" y="1391"/>
                    </a:cubicBezTo>
                    <a:cubicBezTo>
                      <a:pt x="200" y="1391"/>
                      <a:pt x="201" y="1391"/>
                      <a:pt x="202" y="1391"/>
                    </a:cubicBezTo>
                    <a:cubicBezTo>
                      <a:pt x="204" y="1391"/>
                      <a:pt x="209" y="1391"/>
                      <a:pt x="210" y="1397"/>
                    </a:cubicBezTo>
                    <a:cubicBezTo>
                      <a:pt x="210" y="1397"/>
                      <a:pt x="213" y="1399"/>
                      <a:pt x="214" y="1400"/>
                    </a:cubicBezTo>
                    <a:cubicBezTo>
                      <a:pt x="214" y="1400"/>
                      <a:pt x="214" y="1400"/>
                      <a:pt x="214" y="1400"/>
                    </a:cubicBezTo>
                    <a:cubicBezTo>
                      <a:pt x="217" y="1400"/>
                      <a:pt x="221" y="1403"/>
                      <a:pt x="222" y="1407"/>
                    </a:cubicBezTo>
                    <a:cubicBezTo>
                      <a:pt x="222" y="1407"/>
                      <a:pt x="223" y="1409"/>
                      <a:pt x="223" y="1410"/>
                    </a:cubicBezTo>
                    <a:cubicBezTo>
                      <a:pt x="224" y="1411"/>
                      <a:pt x="225" y="1412"/>
                      <a:pt x="225" y="1414"/>
                    </a:cubicBezTo>
                    <a:cubicBezTo>
                      <a:pt x="226" y="1415"/>
                      <a:pt x="227" y="1416"/>
                      <a:pt x="228" y="1417"/>
                    </a:cubicBezTo>
                    <a:cubicBezTo>
                      <a:pt x="229" y="1418"/>
                      <a:pt x="229" y="1418"/>
                      <a:pt x="229" y="1418"/>
                    </a:cubicBezTo>
                    <a:cubicBezTo>
                      <a:pt x="229" y="1418"/>
                      <a:pt x="229" y="1418"/>
                      <a:pt x="229" y="1418"/>
                    </a:cubicBezTo>
                    <a:cubicBezTo>
                      <a:pt x="229" y="1418"/>
                      <a:pt x="229" y="1418"/>
                      <a:pt x="229" y="1418"/>
                    </a:cubicBezTo>
                    <a:cubicBezTo>
                      <a:pt x="230" y="1418"/>
                      <a:pt x="230" y="1418"/>
                      <a:pt x="230" y="1418"/>
                    </a:cubicBezTo>
                    <a:cubicBezTo>
                      <a:pt x="233" y="1418"/>
                      <a:pt x="239" y="1422"/>
                      <a:pt x="240" y="1426"/>
                    </a:cubicBezTo>
                    <a:cubicBezTo>
                      <a:pt x="240" y="1428"/>
                      <a:pt x="239" y="1430"/>
                      <a:pt x="237" y="1431"/>
                    </a:cubicBezTo>
                    <a:cubicBezTo>
                      <a:pt x="236" y="1432"/>
                      <a:pt x="234" y="1433"/>
                      <a:pt x="233" y="1433"/>
                    </a:cubicBezTo>
                    <a:cubicBezTo>
                      <a:pt x="233" y="1433"/>
                      <a:pt x="233" y="1433"/>
                      <a:pt x="233" y="1433"/>
                    </a:cubicBezTo>
                    <a:cubicBezTo>
                      <a:pt x="233" y="1436"/>
                      <a:pt x="231" y="1437"/>
                      <a:pt x="230" y="1439"/>
                    </a:cubicBezTo>
                    <a:cubicBezTo>
                      <a:pt x="230" y="1439"/>
                      <a:pt x="229" y="1440"/>
                      <a:pt x="229" y="1440"/>
                    </a:cubicBezTo>
                    <a:cubicBezTo>
                      <a:pt x="225" y="1444"/>
                      <a:pt x="220" y="1445"/>
                      <a:pt x="217" y="1444"/>
                    </a:cubicBezTo>
                    <a:cubicBezTo>
                      <a:pt x="216" y="1444"/>
                      <a:pt x="215" y="1445"/>
                      <a:pt x="215" y="1445"/>
                    </a:cubicBezTo>
                    <a:cubicBezTo>
                      <a:pt x="213" y="1446"/>
                      <a:pt x="210" y="1446"/>
                      <a:pt x="208" y="1446"/>
                    </a:cubicBezTo>
                    <a:cubicBezTo>
                      <a:pt x="207" y="1446"/>
                      <a:pt x="207" y="1446"/>
                      <a:pt x="207" y="1446"/>
                    </a:cubicBezTo>
                    <a:cubicBezTo>
                      <a:pt x="207" y="1446"/>
                      <a:pt x="207" y="1446"/>
                      <a:pt x="207" y="1446"/>
                    </a:cubicBezTo>
                    <a:cubicBezTo>
                      <a:pt x="207" y="1447"/>
                      <a:pt x="208" y="1448"/>
                      <a:pt x="208" y="1449"/>
                    </a:cubicBezTo>
                    <a:cubicBezTo>
                      <a:pt x="210" y="1453"/>
                      <a:pt x="210" y="1456"/>
                      <a:pt x="208" y="1462"/>
                    </a:cubicBezTo>
                    <a:cubicBezTo>
                      <a:pt x="208" y="1463"/>
                      <a:pt x="207" y="1464"/>
                      <a:pt x="207" y="1466"/>
                    </a:cubicBezTo>
                    <a:cubicBezTo>
                      <a:pt x="204" y="1473"/>
                      <a:pt x="203" y="1477"/>
                      <a:pt x="201" y="1479"/>
                    </a:cubicBezTo>
                    <a:cubicBezTo>
                      <a:pt x="199" y="1480"/>
                      <a:pt x="198" y="1480"/>
                      <a:pt x="197" y="1480"/>
                    </a:cubicBezTo>
                    <a:cubicBezTo>
                      <a:pt x="196" y="1480"/>
                      <a:pt x="196" y="1480"/>
                      <a:pt x="196" y="1480"/>
                    </a:cubicBezTo>
                    <a:cubicBezTo>
                      <a:pt x="196" y="1481"/>
                      <a:pt x="196" y="1482"/>
                      <a:pt x="196" y="1485"/>
                    </a:cubicBezTo>
                    <a:cubicBezTo>
                      <a:pt x="199" y="1495"/>
                      <a:pt x="200" y="1497"/>
                      <a:pt x="200" y="1499"/>
                    </a:cubicBezTo>
                    <a:cubicBezTo>
                      <a:pt x="201" y="1499"/>
                      <a:pt x="201" y="1499"/>
                      <a:pt x="201" y="1499"/>
                    </a:cubicBezTo>
                    <a:cubicBezTo>
                      <a:pt x="201" y="1500"/>
                      <a:pt x="201" y="1500"/>
                      <a:pt x="202" y="1501"/>
                    </a:cubicBezTo>
                    <a:cubicBezTo>
                      <a:pt x="203" y="1503"/>
                      <a:pt x="204" y="1505"/>
                      <a:pt x="205" y="1506"/>
                    </a:cubicBezTo>
                    <a:cubicBezTo>
                      <a:pt x="206" y="1509"/>
                      <a:pt x="208" y="1511"/>
                      <a:pt x="209" y="1515"/>
                    </a:cubicBezTo>
                    <a:cubicBezTo>
                      <a:pt x="210" y="1517"/>
                      <a:pt x="211" y="1520"/>
                      <a:pt x="211" y="1523"/>
                    </a:cubicBezTo>
                    <a:cubicBezTo>
                      <a:pt x="211" y="1524"/>
                      <a:pt x="212" y="1526"/>
                      <a:pt x="212" y="1527"/>
                    </a:cubicBezTo>
                    <a:cubicBezTo>
                      <a:pt x="215" y="1534"/>
                      <a:pt x="211" y="1538"/>
                      <a:pt x="209" y="1539"/>
                    </a:cubicBezTo>
                    <a:cubicBezTo>
                      <a:pt x="207" y="1540"/>
                      <a:pt x="207" y="1542"/>
                      <a:pt x="207" y="1542"/>
                    </a:cubicBezTo>
                    <a:cubicBezTo>
                      <a:pt x="208" y="1543"/>
                      <a:pt x="210" y="1546"/>
                      <a:pt x="212" y="1547"/>
                    </a:cubicBezTo>
                    <a:cubicBezTo>
                      <a:pt x="214" y="1549"/>
                      <a:pt x="216" y="1551"/>
                      <a:pt x="216" y="1553"/>
                    </a:cubicBezTo>
                    <a:cubicBezTo>
                      <a:pt x="216" y="1555"/>
                      <a:pt x="216" y="1557"/>
                      <a:pt x="214" y="1559"/>
                    </a:cubicBezTo>
                    <a:cubicBezTo>
                      <a:pt x="212" y="1561"/>
                      <a:pt x="211" y="1562"/>
                      <a:pt x="211" y="1565"/>
                    </a:cubicBezTo>
                    <a:cubicBezTo>
                      <a:pt x="211" y="1565"/>
                      <a:pt x="212" y="1566"/>
                      <a:pt x="212" y="1567"/>
                    </a:cubicBezTo>
                    <a:cubicBezTo>
                      <a:pt x="213" y="1570"/>
                      <a:pt x="214" y="1574"/>
                      <a:pt x="211" y="1579"/>
                    </a:cubicBezTo>
                    <a:cubicBezTo>
                      <a:pt x="210" y="1580"/>
                      <a:pt x="209" y="1582"/>
                      <a:pt x="208" y="1584"/>
                    </a:cubicBezTo>
                    <a:cubicBezTo>
                      <a:pt x="205" y="1589"/>
                      <a:pt x="203" y="1593"/>
                      <a:pt x="198" y="1593"/>
                    </a:cubicBezTo>
                    <a:cubicBezTo>
                      <a:pt x="196" y="1593"/>
                      <a:pt x="196" y="1593"/>
                      <a:pt x="196" y="1595"/>
                    </a:cubicBezTo>
                    <a:cubicBezTo>
                      <a:pt x="195" y="1597"/>
                      <a:pt x="194" y="1598"/>
                      <a:pt x="193" y="1599"/>
                    </a:cubicBezTo>
                    <a:cubicBezTo>
                      <a:pt x="192" y="1600"/>
                      <a:pt x="190" y="1601"/>
                      <a:pt x="189" y="1604"/>
                    </a:cubicBezTo>
                    <a:cubicBezTo>
                      <a:pt x="188" y="1606"/>
                      <a:pt x="186" y="1609"/>
                      <a:pt x="183" y="1610"/>
                    </a:cubicBezTo>
                    <a:cubicBezTo>
                      <a:pt x="179" y="1610"/>
                      <a:pt x="176" y="1607"/>
                      <a:pt x="174" y="1604"/>
                    </a:cubicBezTo>
                    <a:cubicBezTo>
                      <a:pt x="169" y="1597"/>
                      <a:pt x="164" y="1590"/>
                      <a:pt x="165" y="1583"/>
                    </a:cubicBezTo>
                    <a:cubicBezTo>
                      <a:pt x="166" y="1577"/>
                      <a:pt x="167" y="1570"/>
                      <a:pt x="168" y="1567"/>
                    </a:cubicBezTo>
                    <a:cubicBezTo>
                      <a:pt x="168" y="1567"/>
                      <a:pt x="168" y="1566"/>
                      <a:pt x="168" y="1566"/>
                    </a:cubicBezTo>
                    <a:cubicBezTo>
                      <a:pt x="168" y="1566"/>
                      <a:pt x="167" y="1566"/>
                      <a:pt x="167" y="1566"/>
                    </a:cubicBezTo>
                    <a:cubicBezTo>
                      <a:pt x="161" y="1566"/>
                      <a:pt x="148" y="1571"/>
                      <a:pt x="146" y="1572"/>
                    </a:cubicBezTo>
                    <a:cubicBezTo>
                      <a:pt x="145" y="1573"/>
                      <a:pt x="145" y="1574"/>
                      <a:pt x="145" y="1577"/>
                    </a:cubicBezTo>
                    <a:cubicBezTo>
                      <a:pt x="145" y="1579"/>
                      <a:pt x="145" y="1580"/>
                      <a:pt x="146" y="1581"/>
                    </a:cubicBezTo>
                    <a:cubicBezTo>
                      <a:pt x="146" y="1582"/>
                      <a:pt x="146" y="1583"/>
                      <a:pt x="147" y="1585"/>
                    </a:cubicBezTo>
                    <a:cubicBezTo>
                      <a:pt x="147" y="1590"/>
                      <a:pt x="145" y="1595"/>
                      <a:pt x="140" y="1598"/>
                    </a:cubicBezTo>
                    <a:cubicBezTo>
                      <a:pt x="140" y="1598"/>
                      <a:pt x="139" y="1599"/>
                      <a:pt x="141" y="1603"/>
                    </a:cubicBezTo>
                    <a:cubicBezTo>
                      <a:pt x="141" y="1605"/>
                      <a:pt x="143" y="1606"/>
                      <a:pt x="144" y="1606"/>
                    </a:cubicBezTo>
                    <a:cubicBezTo>
                      <a:pt x="146" y="1607"/>
                      <a:pt x="151" y="1610"/>
                      <a:pt x="152" y="1614"/>
                    </a:cubicBezTo>
                    <a:cubicBezTo>
                      <a:pt x="152" y="1615"/>
                      <a:pt x="152" y="1618"/>
                      <a:pt x="148" y="1620"/>
                    </a:cubicBezTo>
                    <a:cubicBezTo>
                      <a:pt x="142" y="1623"/>
                      <a:pt x="142" y="1623"/>
                      <a:pt x="142" y="1625"/>
                    </a:cubicBezTo>
                    <a:cubicBezTo>
                      <a:pt x="142" y="1630"/>
                      <a:pt x="143" y="1633"/>
                      <a:pt x="144" y="1635"/>
                    </a:cubicBezTo>
                    <a:cubicBezTo>
                      <a:pt x="145" y="1636"/>
                      <a:pt x="145" y="1636"/>
                      <a:pt x="145" y="1636"/>
                    </a:cubicBezTo>
                    <a:cubicBezTo>
                      <a:pt x="145" y="1638"/>
                      <a:pt x="146" y="1642"/>
                      <a:pt x="145" y="1645"/>
                    </a:cubicBezTo>
                    <a:cubicBezTo>
                      <a:pt x="144" y="1647"/>
                      <a:pt x="143" y="1648"/>
                      <a:pt x="141" y="1649"/>
                    </a:cubicBezTo>
                    <a:cubicBezTo>
                      <a:pt x="140" y="1650"/>
                      <a:pt x="137" y="1652"/>
                      <a:pt x="137" y="1653"/>
                    </a:cubicBezTo>
                    <a:cubicBezTo>
                      <a:pt x="137" y="1654"/>
                      <a:pt x="137" y="1655"/>
                      <a:pt x="137" y="1656"/>
                    </a:cubicBezTo>
                    <a:cubicBezTo>
                      <a:pt x="138" y="1657"/>
                      <a:pt x="138" y="1659"/>
                      <a:pt x="137" y="1662"/>
                    </a:cubicBezTo>
                    <a:cubicBezTo>
                      <a:pt x="137" y="1663"/>
                      <a:pt x="136" y="1664"/>
                      <a:pt x="135" y="1664"/>
                    </a:cubicBezTo>
                    <a:cubicBezTo>
                      <a:pt x="137" y="1666"/>
                      <a:pt x="139" y="1667"/>
                      <a:pt x="139" y="1667"/>
                    </a:cubicBezTo>
                    <a:cubicBezTo>
                      <a:pt x="144" y="1668"/>
                      <a:pt x="143" y="1674"/>
                      <a:pt x="143" y="1678"/>
                    </a:cubicBezTo>
                    <a:cubicBezTo>
                      <a:pt x="143" y="1684"/>
                      <a:pt x="142" y="1691"/>
                      <a:pt x="143" y="1694"/>
                    </a:cubicBezTo>
                    <a:cubicBezTo>
                      <a:pt x="144" y="1696"/>
                      <a:pt x="147" y="1699"/>
                      <a:pt x="148" y="1699"/>
                    </a:cubicBezTo>
                    <a:cubicBezTo>
                      <a:pt x="154" y="1700"/>
                      <a:pt x="156" y="1703"/>
                      <a:pt x="156" y="1706"/>
                    </a:cubicBezTo>
                    <a:cubicBezTo>
                      <a:pt x="157" y="1706"/>
                      <a:pt x="159" y="1706"/>
                      <a:pt x="159" y="1705"/>
                    </a:cubicBezTo>
                    <a:cubicBezTo>
                      <a:pt x="161" y="1703"/>
                      <a:pt x="164" y="1701"/>
                      <a:pt x="167" y="1702"/>
                    </a:cubicBezTo>
                    <a:cubicBezTo>
                      <a:pt x="170" y="1702"/>
                      <a:pt x="172" y="1703"/>
                      <a:pt x="173" y="1706"/>
                    </a:cubicBezTo>
                    <a:cubicBezTo>
                      <a:pt x="173" y="1706"/>
                      <a:pt x="173" y="1706"/>
                      <a:pt x="174" y="1707"/>
                    </a:cubicBezTo>
                    <a:cubicBezTo>
                      <a:pt x="174" y="1707"/>
                      <a:pt x="174" y="1707"/>
                      <a:pt x="174" y="1707"/>
                    </a:cubicBezTo>
                    <a:cubicBezTo>
                      <a:pt x="177" y="1708"/>
                      <a:pt x="179" y="1712"/>
                      <a:pt x="180" y="1715"/>
                    </a:cubicBezTo>
                    <a:cubicBezTo>
                      <a:pt x="180" y="1715"/>
                      <a:pt x="180" y="1715"/>
                      <a:pt x="181" y="1715"/>
                    </a:cubicBezTo>
                    <a:cubicBezTo>
                      <a:pt x="182" y="1715"/>
                      <a:pt x="182" y="1715"/>
                      <a:pt x="182" y="1715"/>
                    </a:cubicBezTo>
                    <a:cubicBezTo>
                      <a:pt x="183" y="1715"/>
                      <a:pt x="184" y="1715"/>
                      <a:pt x="185" y="1716"/>
                    </a:cubicBezTo>
                    <a:cubicBezTo>
                      <a:pt x="186" y="1716"/>
                      <a:pt x="187" y="1716"/>
                      <a:pt x="188" y="1716"/>
                    </a:cubicBezTo>
                    <a:cubicBezTo>
                      <a:pt x="190" y="1716"/>
                      <a:pt x="194" y="1717"/>
                      <a:pt x="195" y="1724"/>
                    </a:cubicBezTo>
                    <a:cubicBezTo>
                      <a:pt x="195" y="1725"/>
                      <a:pt x="195" y="1726"/>
                      <a:pt x="196" y="1727"/>
                    </a:cubicBezTo>
                    <a:cubicBezTo>
                      <a:pt x="197" y="1728"/>
                      <a:pt x="197" y="1729"/>
                      <a:pt x="198" y="1730"/>
                    </a:cubicBezTo>
                    <a:cubicBezTo>
                      <a:pt x="198" y="1730"/>
                      <a:pt x="199" y="1731"/>
                      <a:pt x="199" y="1731"/>
                    </a:cubicBezTo>
                    <a:cubicBezTo>
                      <a:pt x="201" y="1734"/>
                      <a:pt x="204" y="1738"/>
                      <a:pt x="203" y="1745"/>
                    </a:cubicBezTo>
                    <a:cubicBezTo>
                      <a:pt x="203" y="1746"/>
                      <a:pt x="203" y="1747"/>
                      <a:pt x="202" y="1748"/>
                    </a:cubicBezTo>
                    <a:cubicBezTo>
                      <a:pt x="202" y="1752"/>
                      <a:pt x="202" y="1752"/>
                      <a:pt x="206" y="1756"/>
                    </a:cubicBezTo>
                    <a:cubicBezTo>
                      <a:pt x="209" y="1759"/>
                      <a:pt x="213" y="1761"/>
                      <a:pt x="217" y="1763"/>
                    </a:cubicBezTo>
                    <a:cubicBezTo>
                      <a:pt x="220" y="1764"/>
                      <a:pt x="222" y="1765"/>
                      <a:pt x="224" y="1767"/>
                    </a:cubicBezTo>
                    <a:cubicBezTo>
                      <a:pt x="225" y="1768"/>
                      <a:pt x="227" y="1770"/>
                      <a:pt x="229" y="1772"/>
                    </a:cubicBezTo>
                    <a:cubicBezTo>
                      <a:pt x="232" y="1775"/>
                      <a:pt x="235" y="1779"/>
                      <a:pt x="237" y="1780"/>
                    </a:cubicBezTo>
                    <a:cubicBezTo>
                      <a:pt x="240" y="1782"/>
                      <a:pt x="245" y="1784"/>
                      <a:pt x="247" y="1788"/>
                    </a:cubicBezTo>
                    <a:cubicBezTo>
                      <a:pt x="248" y="1789"/>
                      <a:pt x="249" y="1790"/>
                      <a:pt x="250" y="1791"/>
                    </a:cubicBezTo>
                    <a:cubicBezTo>
                      <a:pt x="251" y="1793"/>
                      <a:pt x="253" y="1795"/>
                      <a:pt x="254" y="1797"/>
                    </a:cubicBezTo>
                    <a:cubicBezTo>
                      <a:pt x="254" y="1798"/>
                      <a:pt x="256" y="1799"/>
                      <a:pt x="256" y="1800"/>
                    </a:cubicBezTo>
                    <a:cubicBezTo>
                      <a:pt x="258" y="1801"/>
                      <a:pt x="260" y="1803"/>
                      <a:pt x="262" y="1805"/>
                    </a:cubicBezTo>
                    <a:cubicBezTo>
                      <a:pt x="262" y="1806"/>
                      <a:pt x="263" y="1806"/>
                      <a:pt x="264" y="1807"/>
                    </a:cubicBezTo>
                    <a:cubicBezTo>
                      <a:pt x="266" y="1809"/>
                      <a:pt x="270" y="1812"/>
                      <a:pt x="269" y="1819"/>
                    </a:cubicBezTo>
                    <a:cubicBezTo>
                      <a:pt x="269" y="1821"/>
                      <a:pt x="269" y="1823"/>
                      <a:pt x="269" y="1824"/>
                    </a:cubicBezTo>
                    <a:cubicBezTo>
                      <a:pt x="269" y="1825"/>
                      <a:pt x="269" y="1826"/>
                      <a:pt x="269" y="1827"/>
                    </a:cubicBezTo>
                    <a:cubicBezTo>
                      <a:pt x="269" y="1827"/>
                      <a:pt x="269" y="1827"/>
                      <a:pt x="269" y="1827"/>
                    </a:cubicBezTo>
                    <a:cubicBezTo>
                      <a:pt x="271" y="1828"/>
                      <a:pt x="274" y="1829"/>
                      <a:pt x="275" y="1828"/>
                    </a:cubicBezTo>
                    <a:cubicBezTo>
                      <a:pt x="275" y="1828"/>
                      <a:pt x="275" y="1827"/>
                      <a:pt x="275" y="1827"/>
                    </a:cubicBezTo>
                    <a:cubicBezTo>
                      <a:pt x="275" y="1825"/>
                      <a:pt x="275" y="1823"/>
                      <a:pt x="277" y="1821"/>
                    </a:cubicBezTo>
                    <a:cubicBezTo>
                      <a:pt x="279" y="1820"/>
                      <a:pt x="282" y="1820"/>
                      <a:pt x="284" y="1820"/>
                    </a:cubicBezTo>
                    <a:cubicBezTo>
                      <a:pt x="287" y="1821"/>
                      <a:pt x="288" y="1820"/>
                      <a:pt x="288" y="1820"/>
                    </a:cubicBezTo>
                    <a:cubicBezTo>
                      <a:pt x="288" y="1817"/>
                      <a:pt x="290" y="1814"/>
                      <a:pt x="293" y="1809"/>
                    </a:cubicBezTo>
                    <a:cubicBezTo>
                      <a:pt x="293" y="1808"/>
                      <a:pt x="294" y="1806"/>
                      <a:pt x="294" y="1806"/>
                    </a:cubicBezTo>
                    <a:cubicBezTo>
                      <a:pt x="295" y="1804"/>
                      <a:pt x="297" y="1802"/>
                      <a:pt x="299" y="1801"/>
                    </a:cubicBezTo>
                    <a:cubicBezTo>
                      <a:pt x="302" y="1801"/>
                      <a:pt x="304" y="1802"/>
                      <a:pt x="306" y="1803"/>
                    </a:cubicBezTo>
                    <a:cubicBezTo>
                      <a:pt x="307" y="1804"/>
                      <a:pt x="307" y="1805"/>
                      <a:pt x="308" y="1806"/>
                    </a:cubicBezTo>
                    <a:cubicBezTo>
                      <a:pt x="308" y="1806"/>
                      <a:pt x="308" y="1807"/>
                      <a:pt x="308" y="1807"/>
                    </a:cubicBezTo>
                    <a:cubicBezTo>
                      <a:pt x="309" y="1807"/>
                      <a:pt x="309" y="1807"/>
                      <a:pt x="310" y="1806"/>
                    </a:cubicBezTo>
                    <a:cubicBezTo>
                      <a:pt x="311" y="1805"/>
                      <a:pt x="312" y="1805"/>
                      <a:pt x="313" y="1805"/>
                    </a:cubicBezTo>
                    <a:cubicBezTo>
                      <a:pt x="317" y="1804"/>
                      <a:pt x="323" y="1808"/>
                      <a:pt x="325" y="1810"/>
                    </a:cubicBezTo>
                    <a:cubicBezTo>
                      <a:pt x="326" y="1811"/>
                      <a:pt x="326" y="1811"/>
                      <a:pt x="326" y="1811"/>
                    </a:cubicBezTo>
                    <a:cubicBezTo>
                      <a:pt x="333" y="1817"/>
                      <a:pt x="337" y="1820"/>
                      <a:pt x="339" y="1821"/>
                    </a:cubicBezTo>
                    <a:cubicBezTo>
                      <a:pt x="341" y="1821"/>
                      <a:pt x="341" y="1821"/>
                      <a:pt x="341" y="1821"/>
                    </a:cubicBezTo>
                    <a:cubicBezTo>
                      <a:pt x="343" y="1822"/>
                      <a:pt x="343" y="1822"/>
                      <a:pt x="344" y="1822"/>
                    </a:cubicBezTo>
                    <a:cubicBezTo>
                      <a:pt x="346" y="1822"/>
                      <a:pt x="348" y="1823"/>
                      <a:pt x="350" y="1825"/>
                    </a:cubicBezTo>
                    <a:cubicBezTo>
                      <a:pt x="351" y="1828"/>
                      <a:pt x="351" y="1831"/>
                      <a:pt x="350" y="1834"/>
                    </a:cubicBezTo>
                    <a:cubicBezTo>
                      <a:pt x="349" y="1835"/>
                      <a:pt x="349" y="1836"/>
                      <a:pt x="349" y="1836"/>
                    </a:cubicBezTo>
                    <a:cubicBezTo>
                      <a:pt x="349" y="1836"/>
                      <a:pt x="349" y="1836"/>
                      <a:pt x="349" y="1836"/>
                    </a:cubicBezTo>
                    <a:cubicBezTo>
                      <a:pt x="349" y="1836"/>
                      <a:pt x="349" y="1836"/>
                      <a:pt x="350" y="1837"/>
                    </a:cubicBezTo>
                    <a:cubicBezTo>
                      <a:pt x="351" y="1838"/>
                      <a:pt x="353" y="1840"/>
                      <a:pt x="352" y="1845"/>
                    </a:cubicBezTo>
                    <a:cubicBezTo>
                      <a:pt x="351" y="1847"/>
                      <a:pt x="352" y="1850"/>
                      <a:pt x="353" y="1851"/>
                    </a:cubicBezTo>
                    <a:cubicBezTo>
                      <a:pt x="354" y="1852"/>
                      <a:pt x="370" y="1865"/>
                      <a:pt x="373" y="1868"/>
                    </a:cubicBezTo>
                    <a:cubicBezTo>
                      <a:pt x="373" y="1868"/>
                      <a:pt x="377" y="1871"/>
                      <a:pt x="377" y="1877"/>
                    </a:cubicBezTo>
                    <a:cubicBezTo>
                      <a:pt x="377" y="1878"/>
                      <a:pt x="377" y="1879"/>
                      <a:pt x="377" y="1879"/>
                    </a:cubicBezTo>
                    <a:cubicBezTo>
                      <a:pt x="377" y="1879"/>
                      <a:pt x="377" y="1879"/>
                      <a:pt x="377" y="1879"/>
                    </a:cubicBezTo>
                    <a:cubicBezTo>
                      <a:pt x="379" y="1880"/>
                      <a:pt x="382" y="1881"/>
                      <a:pt x="382" y="1886"/>
                    </a:cubicBezTo>
                    <a:cubicBezTo>
                      <a:pt x="382" y="1888"/>
                      <a:pt x="383" y="1889"/>
                      <a:pt x="383" y="1889"/>
                    </a:cubicBezTo>
                    <a:cubicBezTo>
                      <a:pt x="383" y="1889"/>
                      <a:pt x="384" y="1890"/>
                      <a:pt x="384" y="1891"/>
                    </a:cubicBezTo>
                    <a:cubicBezTo>
                      <a:pt x="385" y="1891"/>
                      <a:pt x="387" y="1893"/>
                      <a:pt x="387" y="1894"/>
                    </a:cubicBezTo>
                    <a:cubicBezTo>
                      <a:pt x="388" y="1894"/>
                      <a:pt x="389" y="1894"/>
                      <a:pt x="389" y="1895"/>
                    </a:cubicBezTo>
                    <a:cubicBezTo>
                      <a:pt x="393" y="1894"/>
                      <a:pt x="397" y="1898"/>
                      <a:pt x="402" y="1904"/>
                    </a:cubicBezTo>
                    <a:cubicBezTo>
                      <a:pt x="402" y="1905"/>
                      <a:pt x="403" y="1905"/>
                      <a:pt x="403" y="1906"/>
                    </a:cubicBezTo>
                    <a:cubicBezTo>
                      <a:pt x="403" y="1906"/>
                      <a:pt x="404" y="1906"/>
                      <a:pt x="405" y="1906"/>
                    </a:cubicBezTo>
                    <a:cubicBezTo>
                      <a:pt x="408" y="1906"/>
                      <a:pt x="411" y="1906"/>
                      <a:pt x="412" y="1909"/>
                    </a:cubicBezTo>
                    <a:cubicBezTo>
                      <a:pt x="413" y="1909"/>
                      <a:pt x="413" y="1909"/>
                      <a:pt x="413" y="1909"/>
                    </a:cubicBezTo>
                    <a:cubicBezTo>
                      <a:pt x="414" y="1910"/>
                      <a:pt x="416" y="1912"/>
                      <a:pt x="417" y="1916"/>
                    </a:cubicBezTo>
                    <a:cubicBezTo>
                      <a:pt x="417" y="1917"/>
                      <a:pt x="417" y="1917"/>
                      <a:pt x="417" y="1918"/>
                    </a:cubicBezTo>
                    <a:cubicBezTo>
                      <a:pt x="417" y="1919"/>
                      <a:pt x="417" y="1919"/>
                      <a:pt x="419" y="1921"/>
                    </a:cubicBezTo>
                    <a:cubicBezTo>
                      <a:pt x="424" y="1926"/>
                      <a:pt x="424" y="1930"/>
                      <a:pt x="424" y="1938"/>
                    </a:cubicBezTo>
                    <a:cubicBezTo>
                      <a:pt x="424" y="1945"/>
                      <a:pt x="425" y="1948"/>
                      <a:pt x="427" y="1951"/>
                    </a:cubicBezTo>
                    <a:cubicBezTo>
                      <a:pt x="430" y="1955"/>
                      <a:pt x="432" y="1957"/>
                      <a:pt x="433" y="1958"/>
                    </a:cubicBezTo>
                    <a:cubicBezTo>
                      <a:pt x="433" y="1957"/>
                      <a:pt x="434" y="1957"/>
                      <a:pt x="434" y="1957"/>
                    </a:cubicBezTo>
                    <a:cubicBezTo>
                      <a:pt x="435" y="1954"/>
                      <a:pt x="437" y="1951"/>
                      <a:pt x="443" y="1952"/>
                    </a:cubicBezTo>
                    <a:cubicBezTo>
                      <a:pt x="444" y="1952"/>
                      <a:pt x="444" y="1952"/>
                      <a:pt x="445" y="1952"/>
                    </a:cubicBezTo>
                    <a:cubicBezTo>
                      <a:pt x="445" y="1952"/>
                      <a:pt x="446" y="1952"/>
                      <a:pt x="446" y="1952"/>
                    </a:cubicBezTo>
                    <a:cubicBezTo>
                      <a:pt x="449" y="1948"/>
                      <a:pt x="453" y="1949"/>
                      <a:pt x="455" y="1949"/>
                    </a:cubicBezTo>
                    <a:cubicBezTo>
                      <a:pt x="455" y="1949"/>
                      <a:pt x="456" y="1949"/>
                      <a:pt x="456" y="1949"/>
                    </a:cubicBezTo>
                    <a:cubicBezTo>
                      <a:pt x="459" y="1949"/>
                      <a:pt x="464" y="1949"/>
                      <a:pt x="465" y="1953"/>
                    </a:cubicBezTo>
                    <a:cubicBezTo>
                      <a:pt x="466" y="1953"/>
                      <a:pt x="466" y="1954"/>
                      <a:pt x="467" y="1954"/>
                    </a:cubicBezTo>
                    <a:cubicBezTo>
                      <a:pt x="468" y="1955"/>
                      <a:pt x="469" y="1956"/>
                      <a:pt x="470" y="1957"/>
                    </a:cubicBezTo>
                    <a:cubicBezTo>
                      <a:pt x="471" y="1957"/>
                      <a:pt x="475" y="1960"/>
                      <a:pt x="478" y="1961"/>
                    </a:cubicBezTo>
                    <a:cubicBezTo>
                      <a:pt x="480" y="1963"/>
                      <a:pt x="480" y="1963"/>
                      <a:pt x="480" y="1963"/>
                    </a:cubicBezTo>
                    <a:cubicBezTo>
                      <a:pt x="479" y="1965"/>
                      <a:pt x="479" y="1965"/>
                      <a:pt x="479" y="1965"/>
                    </a:cubicBezTo>
                    <a:cubicBezTo>
                      <a:pt x="479" y="1966"/>
                      <a:pt x="479" y="1971"/>
                      <a:pt x="475" y="1973"/>
                    </a:cubicBezTo>
                    <a:cubicBezTo>
                      <a:pt x="475" y="1973"/>
                      <a:pt x="475" y="1973"/>
                      <a:pt x="475" y="1973"/>
                    </a:cubicBezTo>
                    <a:cubicBezTo>
                      <a:pt x="475" y="1974"/>
                      <a:pt x="475" y="1975"/>
                      <a:pt x="475" y="1976"/>
                    </a:cubicBezTo>
                    <a:cubicBezTo>
                      <a:pt x="475" y="1978"/>
                      <a:pt x="475" y="1978"/>
                      <a:pt x="475" y="1978"/>
                    </a:cubicBezTo>
                    <a:cubicBezTo>
                      <a:pt x="475" y="1978"/>
                      <a:pt x="475" y="1978"/>
                      <a:pt x="475" y="1979"/>
                    </a:cubicBezTo>
                    <a:cubicBezTo>
                      <a:pt x="475" y="1979"/>
                      <a:pt x="475" y="1979"/>
                      <a:pt x="475" y="1979"/>
                    </a:cubicBezTo>
                    <a:cubicBezTo>
                      <a:pt x="477" y="1979"/>
                      <a:pt x="479" y="1981"/>
                      <a:pt x="479" y="1983"/>
                    </a:cubicBezTo>
                    <a:cubicBezTo>
                      <a:pt x="480" y="1986"/>
                      <a:pt x="479" y="1989"/>
                      <a:pt x="477" y="1990"/>
                    </a:cubicBezTo>
                    <a:cubicBezTo>
                      <a:pt x="476" y="1991"/>
                      <a:pt x="474" y="1993"/>
                      <a:pt x="474" y="1994"/>
                    </a:cubicBezTo>
                    <a:cubicBezTo>
                      <a:pt x="475" y="1995"/>
                      <a:pt x="476" y="1996"/>
                      <a:pt x="478" y="1996"/>
                    </a:cubicBezTo>
                    <a:cubicBezTo>
                      <a:pt x="478" y="1997"/>
                      <a:pt x="479" y="1997"/>
                      <a:pt x="480" y="1997"/>
                    </a:cubicBezTo>
                    <a:cubicBezTo>
                      <a:pt x="480" y="1998"/>
                      <a:pt x="480" y="1998"/>
                      <a:pt x="481" y="1998"/>
                    </a:cubicBezTo>
                    <a:cubicBezTo>
                      <a:pt x="483" y="1999"/>
                      <a:pt x="488" y="2001"/>
                      <a:pt x="488" y="2007"/>
                    </a:cubicBezTo>
                    <a:cubicBezTo>
                      <a:pt x="488" y="2008"/>
                      <a:pt x="488" y="2009"/>
                      <a:pt x="488" y="2010"/>
                    </a:cubicBezTo>
                    <a:cubicBezTo>
                      <a:pt x="488" y="2010"/>
                      <a:pt x="488" y="2010"/>
                      <a:pt x="488" y="2011"/>
                    </a:cubicBezTo>
                    <a:cubicBezTo>
                      <a:pt x="488" y="2011"/>
                      <a:pt x="488" y="2011"/>
                      <a:pt x="489" y="2011"/>
                    </a:cubicBezTo>
                    <a:cubicBezTo>
                      <a:pt x="491" y="2013"/>
                      <a:pt x="493" y="2014"/>
                      <a:pt x="494" y="2014"/>
                    </a:cubicBezTo>
                    <a:cubicBezTo>
                      <a:pt x="499" y="2015"/>
                      <a:pt x="504" y="2018"/>
                      <a:pt x="503" y="2024"/>
                    </a:cubicBezTo>
                    <a:cubicBezTo>
                      <a:pt x="503" y="2025"/>
                      <a:pt x="504" y="2025"/>
                      <a:pt x="505" y="2027"/>
                    </a:cubicBezTo>
                    <a:cubicBezTo>
                      <a:pt x="506" y="2028"/>
                      <a:pt x="507" y="2028"/>
                      <a:pt x="508" y="2029"/>
                    </a:cubicBezTo>
                    <a:cubicBezTo>
                      <a:pt x="510" y="2032"/>
                      <a:pt x="515" y="2034"/>
                      <a:pt x="517" y="2033"/>
                    </a:cubicBezTo>
                    <a:cubicBezTo>
                      <a:pt x="519" y="2032"/>
                      <a:pt x="520" y="2031"/>
                      <a:pt x="521" y="2031"/>
                    </a:cubicBezTo>
                    <a:cubicBezTo>
                      <a:pt x="522" y="2030"/>
                      <a:pt x="523" y="2030"/>
                      <a:pt x="524" y="2029"/>
                    </a:cubicBezTo>
                    <a:cubicBezTo>
                      <a:pt x="528" y="2027"/>
                      <a:pt x="535" y="2028"/>
                      <a:pt x="538" y="2031"/>
                    </a:cubicBezTo>
                    <a:cubicBezTo>
                      <a:pt x="540" y="2032"/>
                      <a:pt x="542" y="2036"/>
                      <a:pt x="542" y="2038"/>
                    </a:cubicBezTo>
                    <a:cubicBezTo>
                      <a:pt x="542" y="2041"/>
                      <a:pt x="541" y="2043"/>
                      <a:pt x="539" y="2045"/>
                    </a:cubicBezTo>
                    <a:cubicBezTo>
                      <a:pt x="537" y="2046"/>
                      <a:pt x="536" y="2047"/>
                      <a:pt x="535" y="2049"/>
                    </a:cubicBezTo>
                    <a:cubicBezTo>
                      <a:pt x="534" y="2050"/>
                      <a:pt x="533" y="2051"/>
                      <a:pt x="531" y="2052"/>
                    </a:cubicBezTo>
                    <a:cubicBezTo>
                      <a:pt x="530" y="2053"/>
                      <a:pt x="530" y="2053"/>
                      <a:pt x="529" y="2056"/>
                    </a:cubicBezTo>
                    <a:cubicBezTo>
                      <a:pt x="529" y="2059"/>
                      <a:pt x="530" y="2060"/>
                      <a:pt x="530" y="2061"/>
                    </a:cubicBezTo>
                    <a:cubicBezTo>
                      <a:pt x="531" y="2060"/>
                      <a:pt x="531" y="2060"/>
                      <a:pt x="532" y="2060"/>
                    </a:cubicBezTo>
                    <a:cubicBezTo>
                      <a:pt x="534" y="2059"/>
                      <a:pt x="537" y="2058"/>
                      <a:pt x="539" y="2059"/>
                    </a:cubicBezTo>
                    <a:cubicBezTo>
                      <a:pt x="542" y="2061"/>
                      <a:pt x="542" y="2063"/>
                      <a:pt x="542" y="2064"/>
                    </a:cubicBezTo>
                    <a:cubicBezTo>
                      <a:pt x="542" y="2065"/>
                      <a:pt x="542" y="2066"/>
                      <a:pt x="542" y="2066"/>
                    </a:cubicBezTo>
                    <a:cubicBezTo>
                      <a:pt x="547" y="2065"/>
                      <a:pt x="558" y="2061"/>
                      <a:pt x="562" y="2071"/>
                    </a:cubicBezTo>
                    <a:cubicBezTo>
                      <a:pt x="562" y="2072"/>
                      <a:pt x="562" y="2073"/>
                      <a:pt x="563" y="2074"/>
                    </a:cubicBezTo>
                    <a:cubicBezTo>
                      <a:pt x="563" y="2074"/>
                      <a:pt x="563" y="2073"/>
                      <a:pt x="564" y="2073"/>
                    </a:cubicBezTo>
                    <a:cubicBezTo>
                      <a:pt x="564" y="2073"/>
                      <a:pt x="564" y="2073"/>
                      <a:pt x="564" y="2073"/>
                    </a:cubicBezTo>
                    <a:cubicBezTo>
                      <a:pt x="564" y="2071"/>
                      <a:pt x="566" y="2068"/>
                      <a:pt x="569" y="2067"/>
                    </a:cubicBezTo>
                    <a:cubicBezTo>
                      <a:pt x="571" y="2066"/>
                      <a:pt x="573" y="2067"/>
                      <a:pt x="575" y="2068"/>
                    </a:cubicBezTo>
                    <a:cubicBezTo>
                      <a:pt x="576" y="2069"/>
                      <a:pt x="578" y="2071"/>
                      <a:pt x="577" y="2075"/>
                    </a:cubicBezTo>
                    <a:cubicBezTo>
                      <a:pt x="575" y="2082"/>
                      <a:pt x="576" y="2084"/>
                      <a:pt x="576" y="2084"/>
                    </a:cubicBezTo>
                    <a:cubicBezTo>
                      <a:pt x="577" y="2085"/>
                      <a:pt x="577" y="2085"/>
                      <a:pt x="577" y="2085"/>
                    </a:cubicBezTo>
                    <a:cubicBezTo>
                      <a:pt x="580" y="2087"/>
                      <a:pt x="583" y="2089"/>
                      <a:pt x="583" y="2093"/>
                    </a:cubicBezTo>
                    <a:cubicBezTo>
                      <a:pt x="583" y="2094"/>
                      <a:pt x="583" y="2095"/>
                      <a:pt x="583" y="2096"/>
                    </a:cubicBezTo>
                    <a:cubicBezTo>
                      <a:pt x="583" y="2098"/>
                      <a:pt x="582" y="2102"/>
                      <a:pt x="582" y="2103"/>
                    </a:cubicBezTo>
                    <a:cubicBezTo>
                      <a:pt x="583" y="2104"/>
                      <a:pt x="583" y="2104"/>
                      <a:pt x="583" y="2105"/>
                    </a:cubicBezTo>
                    <a:cubicBezTo>
                      <a:pt x="584" y="2106"/>
                      <a:pt x="586" y="2109"/>
                      <a:pt x="583" y="2113"/>
                    </a:cubicBezTo>
                    <a:cubicBezTo>
                      <a:pt x="583" y="2113"/>
                      <a:pt x="584" y="2113"/>
                      <a:pt x="584" y="2114"/>
                    </a:cubicBezTo>
                    <a:cubicBezTo>
                      <a:pt x="585" y="2114"/>
                      <a:pt x="585" y="2115"/>
                      <a:pt x="586" y="2115"/>
                    </a:cubicBezTo>
                    <a:cubicBezTo>
                      <a:pt x="586" y="2114"/>
                      <a:pt x="586" y="2114"/>
                      <a:pt x="586" y="2114"/>
                    </a:cubicBezTo>
                    <a:cubicBezTo>
                      <a:pt x="586" y="2112"/>
                      <a:pt x="588" y="2111"/>
                      <a:pt x="589" y="2111"/>
                    </a:cubicBezTo>
                    <a:cubicBezTo>
                      <a:pt x="589" y="2110"/>
                      <a:pt x="589" y="2109"/>
                      <a:pt x="590" y="2108"/>
                    </a:cubicBezTo>
                    <a:cubicBezTo>
                      <a:pt x="590" y="2107"/>
                      <a:pt x="590" y="2106"/>
                      <a:pt x="590" y="2105"/>
                    </a:cubicBezTo>
                    <a:cubicBezTo>
                      <a:pt x="591" y="2101"/>
                      <a:pt x="595" y="2097"/>
                      <a:pt x="600" y="2094"/>
                    </a:cubicBezTo>
                    <a:cubicBezTo>
                      <a:pt x="600" y="2093"/>
                      <a:pt x="601" y="2093"/>
                      <a:pt x="601" y="2093"/>
                    </a:cubicBezTo>
                    <a:cubicBezTo>
                      <a:pt x="602" y="2092"/>
                      <a:pt x="604" y="2091"/>
                      <a:pt x="606" y="2092"/>
                    </a:cubicBezTo>
                    <a:cubicBezTo>
                      <a:pt x="609" y="2093"/>
                      <a:pt x="611" y="2096"/>
                      <a:pt x="612" y="2100"/>
                    </a:cubicBezTo>
                    <a:cubicBezTo>
                      <a:pt x="612" y="2102"/>
                      <a:pt x="612" y="2104"/>
                      <a:pt x="610" y="2105"/>
                    </a:cubicBezTo>
                    <a:cubicBezTo>
                      <a:pt x="608" y="2107"/>
                      <a:pt x="608" y="2108"/>
                      <a:pt x="607" y="2111"/>
                    </a:cubicBezTo>
                    <a:cubicBezTo>
                      <a:pt x="607" y="2112"/>
                      <a:pt x="607" y="2112"/>
                      <a:pt x="607" y="2112"/>
                    </a:cubicBezTo>
                    <a:cubicBezTo>
                      <a:pt x="607" y="2112"/>
                      <a:pt x="607" y="2112"/>
                      <a:pt x="607" y="2112"/>
                    </a:cubicBezTo>
                    <a:cubicBezTo>
                      <a:pt x="607" y="2112"/>
                      <a:pt x="607" y="2112"/>
                      <a:pt x="608" y="2113"/>
                    </a:cubicBezTo>
                    <a:cubicBezTo>
                      <a:pt x="609" y="2114"/>
                      <a:pt x="611" y="2115"/>
                      <a:pt x="612" y="2115"/>
                    </a:cubicBezTo>
                    <a:cubicBezTo>
                      <a:pt x="614" y="2117"/>
                      <a:pt x="616" y="2118"/>
                      <a:pt x="617" y="2119"/>
                    </a:cubicBezTo>
                    <a:cubicBezTo>
                      <a:pt x="618" y="2120"/>
                      <a:pt x="618" y="2120"/>
                      <a:pt x="619" y="2120"/>
                    </a:cubicBezTo>
                    <a:cubicBezTo>
                      <a:pt x="619" y="2120"/>
                      <a:pt x="619" y="2120"/>
                      <a:pt x="619" y="2120"/>
                    </a:cubicBezTo>
                    <a:cubicBezTo>
                      <a:pt x="621" y="2116"/>
                      <a:pt x="622" y="2115"/>
                      <a:pt x="622" y="2113"/>
                    </a:cubicBezTo>
                    <a:cubicBezTo>
                      <a:pt x="624" y="2111"/>
                      <a:pt x="626" y="2108"/>
                      <a:pt x="629" y="2107"/>
                    </a:cubicBezTo>
                    <a:cubicBezTo>
                      <a:pt x="632" y="2107"/>
                      <a:pt x="634" y="2107"/>
                      <a:pt x="637" y="2108"/>
                    </a:cubicBezTo>
                    <a:cubicBezTo>
                      <a:pt x="639" y="2109"/>
                      <a:pt x="642" y="2110"/>
                      <a:pt x="643" y="2110"/>
                    </a:cubicBezTo>
                    <a:cubicBezTo>
                      <a:pt x="644" y="2110"/>
                      <a:pt x="644" y="2110"/>
                      <a:pt x="644" y="2110"/>
                    </a:cubicBezTo>
                    <a:cubicBezTo>
                      <a:pt x="645" y="2111"/>
                      <a:pt x="645" y="2111"/>
                      <a:pt x="645" y="2111"/>
                    </a:cubicBezTo>
                    <a:cubicBezTo>
                      <a:pt x="646" y="2111"/>
                      <a:pt x="651" y="2115"/>
                      <a:pt x="652" y="2121"/>
                    </a:cubicBezTo>
                    <a:cubicBezTo>
                      <a:pt x="652" y="2121"/>
                      <a:pt x="653" y="2122"/>
                      <a:pt x="653" y="2122"/>
                    </a:cubicBezTo>
                    <a:cubicBezTo>
                      <a:pt x="654" y="2122"/>
                      <a:pt x="654" y="2122"/>
                      <a:pt x="655" y="2122"/>
                    </a:cubicBezTo>
                    <a:cubicBezTo>
                      <a:pt x="656" y="2123"/>
                      <a:pt x="660" y="2126"/>
                      <a:pt x="661" y="2129"/>
                    </a:cubicBezTo>
                    <a:cubicBezTo>
                      <a:pt x="662" y="2129"/>
                      <a:pt x="664" y="2129"/>
                      <a:pt x="665" y="2129"/>
                    </a:cubicBezTo>
                    <a:cubicBezTo>
                      <a:pt x="672" y="2131"/>
                      <a:pt x="672" y="2135"/>
                      <a:pt x="672" y="2137"/>
                    </a:cubicBezTo>
                    <a:cubicBezTo>
                      <a:pt x="672" y="2138"/>
                      <a:pt x="672" y="2138"/>
                      <a:pt x="672" y="2138"/>
                    </a:cubicBezTo>
                    <a:cubicBezTo>
                      <a:pt x="672" y="2139"/>
                      <a:pt x="674" y="2140"/>
                      <a:pt x="675" y="2141"/>
                    </a:cubicBezTo>
                    <a:cubicBezTo>
                      <a:pt x="675" y="2141"/>
                      <a:pt x="676" y="2142"/>
                      <a:pt x="676" y="2142"/>
                    </a:cubicBezTo>
                    <a:cubicBezTo>
                      <a:pt x="677" y="2143"/>
                      <a:pt x="679" y="2144"/>
                      <a:pt x="680" y="2144"/>
                    </a:cubicBezTo>
                    <a:cubicBezTo>
                      <a:pt x="681" y="2144"/>
                      <a:pt x="681" y="2144"/>
                      <a:pt x="682" y="2145"/>
                    </a:cubicBezTo>
                    <a:cubicBezTo>
                      <a:pt x="682" y="2145"/>
                      <a:pt x="685" y="2144"/>
                      <a:pt x="687" y="2143"/>
                    </a:cubicBezTo>
                    <a:cubicBezTo>
                      <a:pt x="688" y="2143"/>
                      <a:pt x="688" y="2143"/>
                      <a:pt x="688" y="2143"/>
                    </a:cubicBezTo>
                    <a:cubicBezTo>
                      <a:pt x="689" y="2143"/>
                      <a:pt x="689" y="2143"/>
                      <a:pt x="689" y="2143"/>
                    </a:cubicBezTo>
                    <a:cubicBezTo>
                      <a:pt x="689" y="2143"/>
                      <a:pt x="693" y="2144"/>
                      <a:pt x="695" y="2147"/>
                    </a:cubicBezTo>
                    <a:cubicBezTo>
                      <a:pt x="697" y="2145"/>
                      <a:pt x="701" y="2145"/>
                      <a:pt x="705" y="2147"/>
                    </a:cubicBezTo>
                    <a:cubicBezTo>
                      <a:pt x="707" y="2149"/>
                      <a:pt x="709" y="2150"/>
                      <a:pt x="712" y="2152"/>
                    </a:cubicBezTo>
                    <a:cubicBezTo>
                      <a:pt x="712" y="2152"/>
                      <a:pt x="712" y="2152"/>
                      <a:pt x="712" y="2152"/>
                    </a:cubicBezTo>
                    <a:cubicBezTo>
                      <a:pt x="712" y="2152"/>
                      <a:pt x="712" y="2151"/>
                      <a:pt x="712" y="2151"/>
                    </a:cubicBezTo>
                    <a:cubicBezTo>
                      <a:pt x="712" y="2151"/>
                      <a:pt x="713" y="2150"/>
                      <a:pt x="713" y="2150"/>
                    </a:cubicBezTo>
                    <a:cubicBezTo>
                      <a:pt x="715" y="2147"/>
                      <a:pt x="720" y="2141"/>
                      <a:pt x="727" y="2144"/>
                    </a:cubicBezTo>
                    <a:cubicBezTo>
                      <a:pt x="728" y="2145"/>
                      <a:pt x="729" y="2145"/>
                      <a:pt x="730" y="2146"/>
                    </a:cubicBezTo>
                    <a:cubicBezTo>
                      <a:pt x="737" y="2150"/>
                      <a:pt x="741" y="2152"/>
                      <a:pt x="742" y="2151"/>
                    </a:cubicBezTo>
                    <a:cubicBezTo>
                      <a:pt x="745" y="2150"/>
                      <a:pt x="753" y="2146"/>
                      <a:pt x="757" y="2150"/>
                    </a:cubicBezTo>
                    <a:cubicBezTo>
                      <a:pt x="758" y="2151"/>
                      <a:pt x="758" y="2151"/>
                      <a:pt x="758" y="2151"/>
                    </a:cubicBezTo>
                    <a:cubicBezTo>
                      <a:pt x="758" y="2151"/>
                      <a:pt x="759" y="2152"/>
                      <a:pt x="760" y="2152"/>
                    </a:cubicBezTo>
                    <a:cubicBezTo>
                      <a:pt x="760" y="2152"/>
                      <a:pt x="760" y="2152"/>
                      <a:pt x="761" y="2152"/>
                    </a:cubicBezTo>
                    <a:cubicBezTo>
                      <a:pt x="762" y="2151"/>
                      <a:pt x="766" y="2150"/>
                      <a:pt x="769" y="2148"/>
                    </a:cubicBezTo>
                    <a:cubicBezTo>
                      <a:pt x="771" y="2148"/>
                      <a:pt x="773" y="2147"/>
                      <a:pt x="773" y="2147"/>
                    </a:cubicBezTo>
                    <a:cubicBezTo>
                      <a:pt x="774" y="2147"/>
                      <a:pt x="774" y="2146"/>
                      <a:pt x="775" y="2146"/>
                    </a:cubicBezTo>
                    <a:cubicBezTo>
                      <a:pt x="777" y="2146"/>
                      <a:pt x="780" y="2145"/>
                      <a:pt x="781" y="2144"/>
                    </a:cubicBezTo>
                    <a:cubicBezTo>
                      <a:pt x="784" y="2141"/>
                      <a:pt x="789" y="2143"/>
                      <a:pt x="792" y="2144"/>
                    </a:cubicBezTo>
                    <a:cubicBezTo>
                      <a:pt x="793" y="2144"/>
                      <a:pt x="793" y="2144"/>
                      <a:pt x="794" y="2144"/>
                    </a:cubicBezTo>
                    <a:cubicBezTo>
                      <a:pt x="798" y="2145"/>
                      <a:pt x="801" y="2147"/>
                      <a:pt x="803" y="2149"/>
                    </a:cubicBezTo>
                    <a:cubicBezTo>
                      <a:pt x="806" y="2152"/>
                      <a:pt x="806" y="2173"/>
                      <a:pt x="806" y="2173"/>
                    </a:cubicBezTo>
                    <a:cubicBezTo>
                      <a:pt x="806" y="2179"/>
                      <a:pt x="802" y="2187"/>
                      <a:pt x="798" y="2192"/>
                    </a:cubicBezTo>
                    <a:cubicBezTo>
                      <a:pt x="794" y="2196"/>
                      <a:pt x="793" y="2199"/>
                      <a:pt x="793" y="2201"/>
                    </a:cubicBezTo>
                    <a:cubicBezTo>
                      <a:pt x="793" y="2203"/>
                      <a:pt x="796" y="2210"/>
                      <a:pt x="798" y="2213"/>
                    </a:cubicBezTo>
                    <a:cubicBezTo>
                      <a:pt x="799" y="2215"/>
                      <a:pt x="799" y="2216"/>
                      <a:pt x="800" y="2217"/>
                    </a:cubicBezTo>
                    <a:cubicBezTo>
                      <a:pt x="801" y="2218"/>
                      <a:pt x="801" y="2218"/>
                      <a:pt x="801" y="2218"/>
                    </a:cubicBezTo>
                    <a:cubicBezTo>
                      <a:pt x="802" y="2223"/>
                      <a:pt x="803" y="2223"/>
                      <a:pt x="807" y="2223"/>
                    </a:cubicBezTo>
                    <a:cubicBezTo>
                      <a:pt x="809" y="2223"/>
                      <a:pt x="812" y="2222"/>
                      <a:pt x="812" y="2221"/>
                    </a:cubicBezTo>
                    <a:cubicBezTo>
                      <a:pt x="813" y="2220"/>
                      <a:pt x="813" y="2218"/>
                      <a:pt x="813" y="2216"/>
                    </a:cubicBezTo>
                    <a:cubicBezTo>
                      <a:pt x="813" y="2215"/>
                      <a:pt x="813" y="2214"/>
                      <a:pt x="812" y="2213"/>
                    </a:cubicBezTo>
                    <a:cubicBezTo>
                      <a:pt x="812" y="2209"/>
                      <a:pt x="811" y="2206"/>
                      <a:pt x="814" y="2202"/>
                    </a:cubicBezTo>
                    <a:cubicBezTo>
                      <a:pt x="816" y="2200"/>
                      <a:pt x="817" y="2196"/>
                      <a:pt x="817" y="2193"/>
                    </a:cubicBezTo>
                    <a:cubicBezTo>
                      <a:pt x="817" y="2193"/>
                      <a:pt x="817" y="2192"/>
                      <a:pt x="818" y="2191"/>
                    </a:cubicBezTo>
                    <a:cubicBezTo>
                      <a:pt x="818" y="2188"/>
                      <a:pt x="820" y="2186"/>
                      <a:pt x="823" y="2184"/>
                    </a:cubicBezTo>
                    <a:cubicBezTo>
                      <a:pt x="825" y="2183"/>
                      <a:pt x="825" y="2183"/>
                      <a:pt x="825" y="2183"/>
                    </a:cubicBezTo>
                    <a:cubicBezTo>
                      <a:pt x="826" y="2181"/>
                      <a:pt x="829" y="2180"/>
                      <a:pt x="832" y="2178"/>
                    </a:cubicBezTo>
                    <a:cubicBezTo>
                      <a:pt x="836" y="2175"/>
                      <a:pt x="842" y="2171"/>
                      <a:pt x="844" y="2169"/>
                    </a:cubicBezTo>
                    <a:cubicBezTo>
                      <a:pt x="845" y="2167"/>
                      <a:pt x="845" y="2166"/>
                      <a:pt x="845" y="2165"/>
                    </a:cubicBezTo>
                    <a:cubicBezTo>
                      <a:pt x="846" y="2163"/>
                      <a:pt x="847" y="2161"/>
                      <a:pt x="851" y="2160"/>
                    </a:cubicBezTo>
                    <a:cubicBezTo>
                      <a:pt x="852" y="2159"/>
                      <a:pt x="854" y="2158"/>
                      <a:pt x="855" y="2158"/>
                    </a:cubicBezTo>
                    <a:cubicBezTo>
                      <a:pt x="856" y="2157"/>
                      <a:pt x="857" y="2157"/>
                      <a:pt x="858" y="2156"/>
                    </a:cubicBezTo>
                    <a:cubicBezTo>
                      <a:pt x="861" y="2153"/>
                      <a:pt x="865" y="2151"/>
                      <a:pt x="871" y="2152"/>
                    </a:cubicBezTo>
                    <a:cubicBezTo>
                      <a:pt x="872" y="2152"/>
                      <a:pt x="873" y="2153"/>
                      <a:pt x="874" y="2153"/>
                    </a:cubicBezTo>
                    <a:cubicBezTo>
                      <a:pt x="874" y="2153"/>
                      <a:pt x="874" y="2153"/>
                      <a:pt x="874" y="2153"/>
                    </a:cubicBezTo>
                    <a:cubicBezTo>
                      <a:pt x="874" y="2153"/>
                      <a:pt x="874" y="2153"/>
                      <a:pt x="874" y="2153"/>
                    </a:cubicBezTo>
                    <a:cubicBezTo>
                      <a:pt x="877" y="2148"/>
                      <a:pt x="881" y="2149"/>
                      <a:pt x="886" y="2152"/>
                    </a:cubicBezTo>
                    <a:cubicBezTo>
                      <a:pt x="890" y="2154"/>
                      <a:pt x="895" y="2157"/>
                      <a:pt x="897" y="2159"/>
                    </a:cubicBezTo>
                    <a:cubicBezTo>
                      <a:pt x="898" y="2160"/>
                      <a:pt x="899" y="2161"/>
                      <a:pt x="900" y="2161"/>
                    </a:cubicBezTo>
                    <a:cubicBezTo>
                      <a:pt x="901" y="2161"/>
                      <a:pt x="904" y="2161"/>
                      <a:pt x="906" y="2161"/>
                    </a:cubicBezTo>
                    <a:cubicBezTo>
                      <a:pt x="910" y="2160"/>
                      <a:pt x="914" y="2161"/>
                      <a:pt x="918" y="2164"/>
                    </a:cubicBezTo>
                    <a:cubicBezTo>
                      <a:pt x="919" y="2166"/>
                      <a:pt x="921" y="2167"/>
                      <a:pt x="924" y="2168"/>
                    </a:cubicBezTo>
                    <a:cubicBezTo>
                      <a:pt x="926" y="2170"/>
                      <a:pt x="929" y="2172"/>
                      <a:pt x="930" y="2173"/>
                    </a:cubicBezTo>
                    <a:cubicBezTo>
                      <a:pt x="931" y="2174"/>
                      <a:pt x="938" y="2178"/>
                      <a:pt x="939" y="2178"/>
                    </a:cubicBezTo>
                    <a:cubicBezTo>
                      <a:pt x="940" y="2178"/>
                      <a:pt x="940" y="2178"/>
                      <a:pt x="941" y="2178"/>
                    </a:cubicBezTo>
                    <a:cubicBezTo>
                      <a:pt x="948" y="2178"/>
                      <a:pt x="952" y="2179"/>
                      <a:pt x="954" y="2181"/>
                    </a:cubicBezTo>
                    <a:cubicBezTo>
                      <a:pt x="956" y="2183"/>
                      <a:pt x="963" y="2190"/>
                      <a:pt x="965" y="2192"/>
                    </a:cubicBezTo>
                    <a:cubicBezTo>
                      <a:pt x="966" y="2193"/>
                      <a:pt x="968" y="2194"/>
                      <a:pt x="970" y="2195"/>
                    </a:cubicBezTo>
                    <a:cubicBezTo>
                      <a:pt x="971" y="2196"/>
                      <a:pt x="973" y="2197"/>
                      <a:pt x="975" y="2198"/>
                    </a:cubicBezTo>
                    <a:cubicBezTo>
                      <a:pt x="975" y="2199"/>
                      <a:pt x="975" y="2199"/>
                      <a:pt x="975" y="2199"/>
                    </a:cubicBezTo>
                    <a:cubicBezTo>
                      <a:pt x="975" y="2198"/>
                      <a:pt x="975" y="2198"/>
                      <a:pt x="976" y="2198"/>
                    </a:cubicBezTo>
                    <a:cubicBezTo>
                      <a:pt x="976" y="2196"/>
                      <a:pt x="978" y="2192"/>
                      <a:pt x="983" y="2193"/>
                    </a:cubicBezTo>
                    <a:cubicBezTo>
                      <a:pt x="985" y="2194"/>
                      <a:pt x="985" y="2194"/>
                      <a:pt x="985" y="2194"/>
                    </a:cubicBezTo>
                    <a:cubicBezTo>
                      <a:pt x="986" y="2194"/>
                      <a:pt x="988" y="2194"/>
                      <a:pt x="989" y="2194"/>
                    </a:cubicBezTo>
                    <a:cubicBezTo>
                      <a:pt x="990" y="2191"/>
                      <a:pt x="993" y="2189"/>
                      <a:pt x="996" y="2189"/>
                    </a:cubicBezTo>
                    <a:cubicBezTo>
                      <a:pt x="1000" y="2189"/>
                      <a:pt x="1004" y="2191"/>
                      <a:pt x="1005" y="2195"/>
                    </a:cubicBezTo>
                    <a:cubicBezTo>
                      <a:pt x="1006" y="2196"/>
                      <a:pt x="1006" y="2197"/>
                      <a:pt x="1007" y="2198"/>
                    </a:cubicBezTo>
                    <a:cubicBezTo>
                      <a:pt x="1008" y="2201"/>
                      <a:pt x="1009" y="2203"/>
                      <a:pt x="1010" y="2204"/>
                    </a:cubicBezTo>
                    <a:cubicBezTo>
                      <a:pt x="1010" y="2204"/>
                      <a:pt x="1011" y="2204"/>
                      <a:pt x="1012" y="2205"/>
                    </a:cubicBezTo>
                    <a:cubicBezTo>
                      <a:pt x="1014" y="2205"/>
                      <a:pt x="1016" y="2206"/>
                      <a:pt x="1017" y="2209"/>
                    </a:cubicBezTo>
                    <a:cubicBezTo>
                      <a:pt x="1017" y="2210"/>
                      <a:pt x="1017" y="2212"/>
                      <a:pt x="1015" y="2214"/>
                    </a:cubicBezTo>
                    <a:cubicBezTo>
                      <a:pt x="1014" y="2215"/>
                      <a:pt x="1014" y="2216"/>
                      <a:pt x="1013" y="2216"/>
                    </a:cubicBezTo>
                    <a:cubicBezTo>
                      <a:pt x="1017" y="2219"/>
                      <a:pt x="1018" y="2225"/>
                      <a:pt x="1015" y="2230"/>
                    </a:cubicBezTo>
                    <a:cubicBezTo>
                      <a:pt x="1013" y="2233"/>
                      <a:pt x="1014" y="2239"/>
                      <a:pt x="1015" y="2243"/>
                    </a:cubicBezTo>
                    <a:cubicBezTo>
                      <a:pt x="1016" y="2245"/>
                      <a:pt x="1016" y="2245"/>
                      <a:pt x="1020" y="2246"/>
                    </a:cubicBezTo>
                    <a:cubicBezTo>
                      <a:pt x="1025" y="2246"/>
                      <a:pt x="1033" y="2248"/>
                      <a:pt x="1035" y="2249"/>
                    </a:cubicBezTo>
                    <a:cubicBezTo>
                      <a:pt x="1038" y="2250"/>
                      <a:pt x="1043" y="2254"/>
                      <a:pt x="1046" y="2259"/>
                    </a:cubicBezTo>
                    <a:cubicBezTo>
                      <a:pt x="1049" y="2264"/>
                      <a:pt x="1049" y="2271"/>
                      <a:pt x="1043" y="2276"/>
                    </a:cubicBezTo>
                    <a:cubicBezTo>
                      <a:pt x="1043" y="2277"/>
                      <a:pt x="1043" y="2277"/>
                      <a:pt x="1043" y="2277"/>
                    </a:cubicBezTo>
                    <a:cubicBezTo>
                      <a:pt x="1039" y="2280"/>
                      <a:pt x="1039" y="2280"/>
                      <a:pt x="1039" y="2286"/>
                    </a:cubicBezTo>
                    <a:cubicBezTo>
                      <a:pt x="1039" y="2290"/>
                      <a:pt x="1040" y="2293"/>
                      <a:pt x="1041" y="2296"/>
                    </a:cubicBezTo>
                    <a:cubicBezTo>
                      <a:pt x="1041" y="2299"/>
                      <a:pt x="1042" y="2302"/>
                      <a:pt x="1042" y="2304"/>
                    </a:cubicBezTo>
                    <a:cubicBezTo>
                      <a:pt x="1042" y="2304"/>
                      <a:pt x="1044" y="2306"/>
                      <a:pt x="1046" y="2306"/>
                    </a:cubicBezTo>
                    <a:cubicBezTo>
                      <a:pt x="1049" y="2306"/>
                      <a:pt x="1052" y="2306"/>
                      <a:pt x="1056" y="2306"/>
                    </a:cubicBezTo>
                    <a:cubicBezTo>
                      <a:pt x="1059" y="2306"/>
                      <a:pt x="1063" y="2306"/>
                      <a:pt x="1065" y="2306"/>
                    </a:cubicBezTo>
                    <a:cubicBezTo>
                      <a:pt x="1067" y="2306"/>
                      <a:pt x="1068" y="2305"/>
                      <a:pt x="1070" y="2305"/>
                    </a:cubicBezTo>
                    <a:cubicBezTo>
                      <a:pt x="1074" y="2304"/>
                      <a:pt x="1079" y="2303"/>
                      <a:pt x="1083" y="2305"/>
                    </a:cubicBezTo>
                    <a:cubicBezTo>
                      <a:pt x="1085" y="2307"/>
                      <a:pt x="1086" y="2308"/>
                      <a:pt x="1087" y="2309"/>
                    </a:cubicBezTo>
                    <a:cubicBezTo>
                      <a:pt x="1089" y="2310"/>
                      <a:pt x="1090" y="2312"/>
                      <a:pt x="1093" y="2312"/>
                    </a:cubicBezTo>
                    <a:cubicBezTo>
                      <a:pt x="1101" y="2313"/>
                      <a:pt x="1110" y="2317"/>
                      <a:pt x="1111" y="2318"/>
                    </a:cubicBezTo>
                    <a:cubicBezTo>
                      <a:pt x="1112" y="2319"/>
                      <a:pt x="1116" y="2320"/>
                      <a:pt x="1119" y="2319"/>
                    </a:cubicBezTo>
                    <a:cubicBezTo>
                      <a:pt x="1122" y="2318"/>
                      <a:pt x="1129" y="2318"/>
                      <a:pt x="1144" y="2319"/>
                    </a:cubicBezTo>
                    <a:cubicBezTo>
                      <a:pt x="1146" y="2319"/>
                      <a:pt x="1146" y="2319"/>
                      <a:pt x="1146" y="2319"/>
                    </a:cubicBezTo>
                    <a:cubicBezTo>
                      <a:pt x="1149" y="2319"/>
                      <a:pt x="1159" y="2319"/>
                      <a:pt x="1163" y="2319"/>
                    </a:cubicBezTo>
                    <a:cubicBezTo>
                      <a:pt x="1166" y="2318"/>
                      <a:pt x="1171" y="2316"/>
                      <a:pt x="1173" y="2313"/>
                    </a:cubicBezTo>
                    <a:cubicBezTo>
                      <a:pt x="1174" y="2311"/>
                      <a:pt x="1175" y="2310"/>
                      <a:pt x="1175" y="2309"/>
                    </a:cubicBezTo>
                    <a:cubicBezTo>
                      <a:pt x="1178" y="2303"/>
                      <a:pt x="1183" y="2295"/>
                      <a:pt x="1189" y="2290"/>
                    </a:cubicBezTo>
                    <a:cubicBezTo>
                      <a:pt x="1194" y="2286"/>
                      <a:pt x="1199" y="2281"/>
                      <a:pt x="1202" y="2278"/>
                    </a:cubicBezTo>
                    <a:cubicBezTo>
                      <a:pt x="1204" y="2276"/>
                      <a:pt x="1205" y="2276"/>
                      <a:pt x="1205" y="2275"/>
                    </a:cubicBezTo>
                    <a:cubicBezTo>
                      <a:pt x="1206" y="2275"/>
                      <a:pt x="1206" y="2275"/>
                      <a:pt x="1206" y="2275"/>
                    </a:cubicBezTo>
                    <a:cubicBezTo>
                      <a:pt x="1207" y="2273"/>
                      <a:pt x="1210" y="2269"/>
                      <a:pt x="1215" y="2269"/>
                    </a:cubicBezTo>
                    <a:cubicBezTo>
                      <a:pt x="1219" y="2269"/>
                      <a:pt x="1232" y="2269"/>
                      <a:pt x="1232" y="2269"/>
                    </a:cubicBezTo>
                    <a:cubicBezTo>
                      <a:pt x="1233" y="2269"/>
                      <a:pt x="1233" y="2269"/>
                      <a:pt x="1233" y="2269"/>
                    </a:cubicBezTo>
                    <a:cubicBezTo>
                      <a:pt x="1234" y="2269"/>
                      <a:pt x="1234" y="2269"/>
                      <a:pt x="1234" y="2269"/>
                    </a:cubicBezTo>
                    <a:cubicBezTo>
                      <a:pt x="1234" y="2269"/>
                      <a:pt x="1234" y="2269"/>
                      <a:pt x="1234" y="2269"/>
                    </a:cubicBezTo>
                    <a:cubicBezTo>
                      <a:pt x="1234" y="2269"/>
                      <a:pt x="1236" y="2270"/>
                      <a:pt x="1243" y="2269"/>
                    </a:cubicBezTo>
                    <a:cubicBezTo>
                      <a:pt x="1250" y="2268"/>
                      <a:pt x="1258" y="2264"/>
                      <a:pt x="1264" y="2261"/>
                    </a:cubicBezTo>
                    <a:cubicBezTo>
                      <a:pt x="1265" y="2261"/>
                      <a:pt x="1265" y="2261"/>
                      <a:pt x="1265" y="2261"/>
                    </a:cubicBezTo>
                    <a:cubicBezTo>
                      <a:pt x="1271" y="2258"/>
                      <a:pt x="1279" y="2256"/>
                      <a:pt x="1285" y="2255"/>
                    </a:cubicBezTo>
                    <a:cubicBezTo>
                      <a:pt x="1286" y="2254"/>
                      <a:pt x="1288" y="2254"/>
                      <a:pt x="1289" y="2254"/>
                    </a:cubicBezTo>
                    <a:cubicBezTo>
                      <a:pt x="1294" y="2252"/>
                      <a:pt x="1295" y="2252"/>
                      <a:pt x="1297" y="2249"/>
                    </a:cubicBezTo>
                    <a:cubicBezTo>
                      <a:pt x="1299" y="2246"/>
                      <a:pt x="1302" y="2241"/>
                      <a:pt x="1305" y="2238"/>
                    </a:cubicBezTo>
                    <a:cubicBezTo>
                      <a:pt x="1305" y="2237"/>
                      <a:pt x="1306" y="2236"/>
                      <a:pt x="1306" y="2236"/>
                    </a:cubicBezTo>
                    <a:cubicBezTo>
                      <a:pt x="1309" y="2232"/>
                      <a:pt x="1312" y="2230"/>
                      <a:pt x="1318" y="2230"/>
                    </a:cubicBezTo>
                    <a:cubicBezTo>
                      <a:pt x="1320" y="2230"/>
                      <a:pt x="1320" y="2230"/>
                      <a:pt x="1320" y="2230"/>
                    </a:cubicBezTo>
                    <a:cubicBezTo>
                      <a:pt x="1324" y="2229"/>
                      <a:pt x="1334" y="2228"/>
                      <a:pt x="1337" y="2226"/>
                    </a:cubicBezTo>
                    <a:cubicBezTo>
                      <a:pt x="1338" y="2226"/>
                      <a:pt x="1338" y="2226"/>
                      <a:pt x="1338" y="2226"/>
                    </a:cubicBezTo>
                    <a:cubicBezTo>
                      <a:pt x="1341" y="2224"/>
                      <a:pt x="1348" y="2221"/>
                      <a:pt x="1354" y="2229"/>
                    </a:cubicBezTo>
                    <a:cubicBezTo>
                      <a:pt x="1358" y="2234"/>
                      <a:pt x="1364" y="2235"/>
                      <a:pt x="1364" y="2235"/>
                    </a:cubicBezTo>
                    <a:cubicBezTo>
                      <a:pt x="1365" y="2235"/>
                      <a:pt x="1369" y="2235"/>
                      <a:pt x="1371" y="2234"/>
                    </a:cubicBezTo>
                    <a:cubicBezTo>
                      <a:pt x="1373" y="2234"/>
                      <a:pt x="1375" y="2234"/>
                      <a:pt x="1375" y="2234"/>
                    </a:cubicBezTo>
                    <a:cubicBezTo>
                      <a:pt x="1378" y="2234"/>
                      <a:pt x="1385" y="2237"/>
                      <a:pt x="1385" y="2242"/>
                    </a:cubicBezTo>
                    <a:cubicBezTo>
                      <a:pt x="1385" y="2243"/>
                      <a:pt x="1385" y="2244"/>
                      <a:pt x="1386" y="2244"/>
                    </a:cubicBezTo>
                    <a:cubicBezTo>
                      <a:pt x="1386" y="2244"/>
                      <a:pt x="1386" y="2244"/>
                      <a:pt x="1386" y="2244"/>
                    </a:cubicBezTo>
                    <a:cubicBezTo>
                      <a:pt x="1387" y="2243"/>
                      <a:pt x="1391" y="2240"/>
                      <a:pt x="1395" y="2243"/>
                    </a:cubicBezTo>
                    <a:cubicBezTo>
                      <a:pt x="1397" y="2245"/>
                      <a:pt x="1402" y="2248"/>
                      <a:pt x="1402" y="2254"/>
                    </a:cubicBezTo>
                    <a:cubicBezTo>
                      <a:pt x="1402" y="2254"/>
                      <a:pt x="1402" y="2254"/>
                      <a:pt x="1402" y="2254"/>
                    </a:cubicBezTo>
                    <a:cubicBezTo>
                      <a:pt x="1405" y="2255"/>
                      <a:pt x="1407" y="2257"/>
                      <a:pt x="1411" y="2260"/>
                    </a:cubicBezTo>
                    <a:cubicBezTo>
                      <a:pt x="1412" y="2261"/>
                      <a:pt x="1413" y="2263"/>
                      <a:pt x="1414" y="2263"/>
                    </a:cubicBezTo>
                    <a:cubicBezTo>
                      <a:pt x="1416" y="2264"/>
                      <a:pt x="1421" y="2266"/>
                      <a:pt x="1421" y="2271"/>
                    </a:cubicBezTo>
                    <a:cubicBezTo>
                      <a:pt x="1421" y="2272"/>
                      <a:pt x="1422" y="2272"/>
                      <a:pt x="1422" y="2272"/>
                    </a:cubicBezTo>
                    <a:cubicBezTo>
                      <a:pt x="1422" y="2272"/>
                      <a:pt x="1422" y="2272"/>
                      <a:pt x="1423" y="2272"/>
                    </a:cubicBezTo>
                    <a:cubicBezTo>
                      <a:pt x="1424" y="2272"/>
                      <a:pt x="1427" y="2272"/>
                      <a:pt x="1435" y="2278"/>
                    </a:cubicBezTo>
                    <a:cubicBezTo>
                      <a:pt x="1437" y="2280"/>
                      <a:pt x="1437" y="2280"/>
                      <a:pt x="1437" y="2280"/>
                    </a:cubicBezTo>
                    <a:cubicBezTo>
                      <a:pt x="1437" y="2281"/>
                      <a:pt x="1437" y="2281"/>
                      <a:pt x="1437" y="2281"/>
                    </a:cubicBezTo>
                    <a:cubicBezTo>
                      <a:pt x="1437" y="2283"/>
                      <a:pt x="1437" y="2285"/>
                      <a:pt x="1438" y="2286"/>
                    </a:cubicBezTo>
                    <a:cubicBezTo>
                      <a:pt x="1442" y="2285"/>
                      <a:pt x="1443" y="2284"/>
                      <a:pt x="1445" y="2283"/>
                    </a:cubicBezTo>
                    <a:cubicBezTo>
                      <a:pt x="1446" y="2282"/>
                      <a:pt x="1447" y="2282"/>
                      <a:pt x="1448" y="2281"/>
                    </a:cubicBezTo>
                    <a:cubicBezTo>
                      <a:pt x="1450" y="2280"/>
                      <a:pt x="1451" y="2279"/>
                      <a:pt x="1452" y="2278"/>
                    </a:cubicBezTo>
                    <a:cubicBezTo>
                      <a:pt x="1453" y="2277"/>
                      <a:pt x="1453" y="2277"/>
                      <a:pt x="1454" y="2276"/>
                    </a:cubicBezTo>
                    <a:cubicBezTo>
                      <a:pt x="1456" y="2275"/>
                      <a:pt x="1458" y="2275"/>
                      <a:pt x="1459" y="2275"/>
                    </a:cubicBezTo>
                    <a:cubicBezTo>
                      <a:pt x="1459" y="2274"/>
                      <a:pt x="1459" y="2272"/>
                      <a:pt x="1460" y="2270"/>
                    </a:cubicBezTo>
                    <a:cubicBezTo>
                      <a:pt x="1460" y="2268"/>
                      <a:pt x="1460" y="2266"/>
                      <a:pt x="1460" y="2265"/>
                    </a:cubicBezTo>
                    <a:cubicBezTo>
                      <a:pt x="1457" y="2261"/>
                      <a:pt x="1457" y="2258"/>
                      <a:pt x="1459" y="2254"/>
                    </a:cubicBezTo>
                    <a:cubicBezTo>
                      <a:pt x="1460" y="2251"/>
                      <a:pt x="1466" y="2243"/>
                      <a:pt x="1467" y="2242"/>
                    </a:cubicBezTo>
                    <a:cubicBezTo>
                      <a:pt x="1469" y="2240"/>
                      <a:pt x="1471" y="2241"/>
                      <a:pt x="1473" y="2241"/>
                    </a:cubicBezTo>
                    <a:cubicBezTo>
                      <a:pt x="1473" y="2241"/>
                      <a:pt x="1473" y="2241"/>
                      <a:pt x="1473" y="2241"/>
                    </a:cubicBezTo>
                    <a:cubicBezTo>
                      <a:pt x="1474" y="2239"/>
                      <a:pt x="1474" y="2238"/>
                      <a:pt x="1474" y="2236"/>
                    </a:cubicBezTo>
                    <a:cubicBezTo>
                      <a:pt x="1475" y="2235"/>
                      <a:pt x="1475" y="2233"/>
                      <a:pt x="1475" y="2232"/>
                    </a:cubicBezTo>
                    <a:cubicBezTo>
                      <a:pt x="1475" y="2232"/>
                      <a:pt x="1475" y="2232"/>
                      <a:pt x="1475" y="2231"/>
                    </a:cubicBezTo>
                    <a:cubicBezTo>
                      <a:pt x="1476" y="2228"/>
                      <a:pt x="1477" y="2225"/>
                      <a:pt x="1483" y="2224"/>
                    </a:cubicBezTo>
                    <a:cubicBezTo>
                      <a:pt x="1487" y="2223"/>
                      <a:pt x="1493" y="2225"/>
                      <a:pt x="1496" y="2228"/>
                    </a:cubicBezTo>
                    <a:cubicBezTo>
                      <a:pt x="1499" y="2230"/>
                      <a:pt x="1500" y="2232"/>
                      <a:pt x="1500" y="2233"/>
                    </a:cubicBezTo>
                    <a:cubicBezTo>
                      <a:pt x="1500" y="2235"/>
                      <a:pt x="1500" y="2235"/>
                      <a:pt x="1500" y="2235"/>
                    </a:cubicBezTo>
                    <a:cubicBezTo>
                      <a:pt x="1500" y="2236"/>
                      <a:pt x="1500" y="2239"/>
                      <a:pt x="1501" y="2240"/>
                    </a:cubicBezTo>
                    <a:cubicBezTo>
                      <a:pt x="1501" y="2241"/>
                      <a:pt x="1501" y="2241"/>
                      <a:pt x="1501" y="2241"/>
                    </a:cubicBezTo>
                    <a:cubicBezTo>
                      <a:pt x="1502" y="2241"/>
                      <a:pt x="1503" y="2242"/>
                      <a:pt x="1504" y="2243"/>
                    </a:cubicBezTo>
                    <a:cubicBezTo>
                      <a:pt x="1507" y="2241"/>
                      <a:pt x="1509" y="2241"/>
                      <a:pt x="1510" y="2241"/>
                    </a:cubicBezTo>
                    <a:cubicBezTo>
                      <a:pt x="1512" y="2242"/>
                      <a:pt x="1514" y="2244"/>
                      <a:pt x="1515" y="2247"/>
                    </a:cubicBezTo>
                    <a:cubicBezTo>
                      <a:pt x="1516" y="2251"/>
                      <a:pt x="1518" y="2254"/>
                      <a:pt x="1519" y="2257"/>
                    </a:cubicBezTo>
                    <a:cubicBezTo>
                      <a:pt x="1519" y="2257"/>
                      <a:pt x="1520" y="2257"/>
                      <a:pt x="1521" y="2257"/>
                    </a:cubicBezTo>
                    <a:cubicBezTo>
                      <a:pt x="1523" y="2257"/>
                      <a:pt x="1526" y="2258"/>
                      <a:pt x="1528" y="2260"/>
                    </a:cubicBezTo>
                    <a:cubicBezTo>
                      <a:pt x="1529" y="2262"/>
                      <a:pt x="1531" y="2265"/>
                      <a:pt x="1529" y="2269"/>
                    </a:cubicBezTo>
                    <a:cubicBezTo>
                      <a:pt x="1527" y="2277"/>
                      <a:pt x="1527" y="2279"/>
                      <a:pt x="1527" y="2280"/>
                    </a:cubicBezTo>
                    <a:cubicBezTo>
                      <a:pt x="1529" y="2283"/>
                      <a:pt x="1532" y="2287"/>
                      <a:pt x="1531" y="2291"/>
                    </a:cubicBezTo>
                    <a:cubicBezTo>
                      <a:pt x="1531" y="2295"/>
                      <a:pt x="1531" y="2302"/>
                      <a:pt x="1532" y="2304"/>
                    </a:cubicBezTo>
                    <a:cubicBezTo>
                      <a:pt x="1535" y="2307"/>
                      <a:pt x="1535" y="2309"/>
                      <a:pt x="1535" y="2314"/>
                    </a:cubicBezTo>
                    <a:cubicBezTo>
                      <a:pt x="1535" y="2315"/>
                      <a:pt x="1535" y="2316"/>
                      <a:pt x="1535" y="2317"/>
                    </a:cubicBezTo>
                    <a:cubicBezTo>
                      <a:pt x="1535" y="2318"/>
                      <a:pt x="1535" y="2318"/>
                      <a:pt x="1536" y="2320"/>
                    </a:cubicBezTo>
                    <a:cubicBezTo>
                      <a:pt x="1536" y="2320"/>
                      <a:pt x="1537" y="2320"/>
                      <a:pt x="1537" y="2320"/>
                    </a:cubicBezTo>
                    <a:cubicBezTo>
                      <a:pt x="1538" y="2319"/>
                      <a:pt x="1538" y="2318"/>
                      <a:pt x="1538" y="2318"/>
                    </a:cubicBezTo>
                    <a:cubicBezTo>
                      <a:pt x="1538" y="2315"/>
                      <a:pt x="1539" y="2311"/>
                      <a:pt x="1543" y="2309"/>
                    </a:cubicBezTo>
                    <a:cubicBezTo>
                      <a:pt x="1544" y="2309"/>
                      <a:pt x="1547" y="2308"/>
                      <a:pt x="1551" y="2311"/>
                    </a:cubicBezTo>
                    <a:cubicBezTo>
                      <a:pt x="1554" y="2313"/>
                      <a:pt x="1555" y="2315"/>
                      <a:pt x="1557" y="2316"/>
                    </a:cubicBezTo>
                    <a:cubicBezTo>
                      <a:pt x="1558" y="2316"/>
                      <a:pt x="1560" y="2316"/>
                      <a:pt x="1562" y="2317"/>
                    </a:cubicBezTo>
                    <a:cubicBezTo>
                      <a:pt x="1565" y="2319"/>
                      <a:pt x="1567" y="2323"/>
                      <a:pt x="1566" y="2327"/>
                    </a:cubicBezTo>
                    <a:cubicBezTo>
                      <a:pt x="1566" y="2327"/>
                      <a:pt x="1565" y="2328"/>
                      <a:pt x="1565" y="2329"/>
                    </a:cubicBezTo>
                    <a:cubicBezTo>
                      <a:pt x="1564" y="2331"/>
                      <a:pt x="1564" y="2333"/>
                      <a:pt x="1565" y="2336"/>
                    </a:cubicBezTo>
                    <a:cubicBezTo>
                      <a:pt x="1565" y="2338"/>
                      <a:pt x="1565" y="2338"/>
                      <a:pt x="1566" y="2339"/>
                    </a:cubicBezTo>
                    <a:cubicBezTo>
                      <a:pt x="1567" y="2342"/>
                      <a:pt x="1567" y="2344"/>
                      <a:pt x="1565" y="2349"/>
                    </a:cubicBezTo>
                    <a:cubicBezTo>
                      <a:pt x="1565" y="2351"/>
                      <a:pt x="1563" y="2353"/>
                      <a:pt x="1562" y="2355"/>
                    </a:cubicBezTo>
                    <a:cubicBezTo>
                      <a:pt x="1560" y="2359"/>
                      <a:pt x="1560" y="2359"/>
                      <a:pt x="1561" y="2360"/>
                    </a:cubicBezTo>
                    <a:cubicBezTo>
                      <a:pt x="1566" y="2365"/>
                      <a:pt x="1568" y="2368"/>
                      <a:pt x="1565" y="2374"/>
                    </a:cubicBezTo>
                    <a:cubicBezTo>
                      <a:pt x="1564" y="2375"/>
                      <a:pt x="1564" y="2375"/>
                      <a:pt x="1564" y="2375"/>
                    </a:cubicBezTo>
                    <a:cubicBezTo>
                      <a:pt x="1563" y="2377"/>
                      <a:pt x="1563" y="2378"/>
                      <a:pt x="1563" y="2380"/>
                    </a:cubicBezTo>
                    <a:cubicBezTo>
                      <a:pt x="1563" y="2384"/>
                      <a:pt x="1564" y="2404"/>
                      <a:pt x="1563" y="2409"/>
                    </a:cubicBezTo>
                    <a:cubicBezTo>
                      <a:pt x="1563" y="2412"/>
                      <a:pt x="1562" y="2414"/>
                      <a:pt x="1561" y="2415"/>
                    </a:cubicBezTo>
                    <a:cubicBezTo>
                      <a:pt x="1560" y="2415"/>
                      <a:pt x="1560" y="2415"/>
                      <a:pt x="1560" y="2416"/>
                    </a:cubicBezTo>
                    <a:cubicBezTo>
                      <a:pt x="1560" y="2422"/>
                      <a:pt x="1560" y="2427"/>
                      <a:pt x="1556" y="2431"/>
                    </a:cubicBezTo>
                    <a:cubicBezTo>
                      <a:pt x="1555" y="2431"/>
                      <a:pt x="1555" y="2432"/>
                      <a:pt x="1554" y="2433"/>
                    </a:cubicBezTo>
                    <a:cubicBezTo>
                      <a:pt x="1553" y="2433"/>
                      <a:pt x="1552" y="2435"/>
                      <a:pt x="1551" y="2436"/>
                    </a:cubicBezTo>
                    <a:cubicBezTo>
                      <a:pt x="1553" y="2439"/>
                      <a:pt x="1554" y="2442"/>
                      <a:pt x="1554" y="2443"/>
                    </a:cubicBezTo>
                    <a:cubicBezTo>
                      <a:pt x="1554" y="2444"/>
                      <a:pt x="1554" y="2444"/>
                      <a:pt x="1554" y="2444"/>
                    </a:cubicBezTo>
                    <a:cubicBezTo>
                      <a:pt x="1554" y="2444"/>
                      <a:pt x="1554" y="2444"/>
                      <a:pt x="1554" y="2444"/>
                    </a:cubicBezTo>
                    <a:cubicBezTo>
                      <a:pt x="1554" y="2445"/>
                      <a:pt x="1553" y="2450"/>
                      <a:pt x="1550" y="2452"/>
                    </a:cubicBezTo>
                    <a:cubicBezTo>
                      <a:pt x="1548" y="2453"/>
                      <a:pt x="1546" y="2453"/>
                      <a:pt x="1544" y="2453"/>
                    </a:cubicBezTo>
                    <a:cubicBezTo>
                      <a:pt x="1543" y="2452"/>
                      <a:pt x="1542" y="2452"/>
                      <a:pt x="1541" y="2452"/>
                    </a:cubicBezTo>
                    <a:cubicBezTo>
                      <a:pt x="1541" y="2451"/>
                      <a:pt x="1540" y="2451"/>
                      <a:pt x="1539" y="2451"/>
                    </a:cubicBezTo>
                    <a:cubicBezTo>
                      <a:pt x="1539" y="2451"/>
                      <a:pt x="1539" y="2451"/>
                      <a:pt x="1539" y="2451"/>
                    </a:cubicBezTo>
                    <a:cubicBezTo>
                      <a:pt x="1539" y="2452"/>
                      <a:pt x="1539" y="2452"/>
                      <a:pt x="1539" y="2452"/>
                    </a:cubicBezTo>
                    <a:cubicBezTo>
                      <a:pt x="1539" y="2453"/>
                      <a:pt x="1538" y="2455"/>
                      <a:pt x="1538" y="2455"/>
                    </a:cubicBezTo>
                    <a:cubicBezTo>
                      <a:pt x="1539" y="2456"/>
                      <a:pt x="1539" y="2456"/>
                      <a:pt x="1539" y="2456"/>
                    </a:cubicBezTo>
                    <a:cubicBezTo>
                      <a:pt x="1540" y="2457"/>
                      <a:pt x="1540" y="2457"/>
                      <a:pt x="1540" y="2457"/>
                    </a:cubicBezTo>
                    <a:cubicBezTo>
                      <a:pt x="1543" y="2460"/>
                      <a:pt x="1547" y="2465"/>
                      <a:pt x="1548" y="2470"/>
                    </a:cubicBezTo>
                    <a:cubicBezTo>
                      <a:pt x="1549" y="2473"/>
                      <a:pt x="1547" y="2476"/>
                      <a:pt x="1545" y="2478"/>
                    </a:cubicBezTo>
                    <a:cubicBezTo>
                      <a:pt x="1542" y="2480"/>
                      <a:pt x="1539" y="2480"/>
                      <a:pt x="1537" y="2479"/>
                    </a:cubicBezTo>
                    <a:cubicBezTo>
                      <a:pt x="1536" y="2478"/>
                      <a:pt x="1534" y="2478"/>
                      <a:pt x="1532" y="2481"/>
                    </a:cubicBezTo>
                    <a:cubicBezTo>
                      <a:pt x="1530" y="2482"/>
                      <a:pt x="1528" y="2485"/>
                      <a:pt x="1526" y="2488"/>
                    </a:cubicBezTo>
                    <a:cubicBezTo>
                      <a:pt x="1522" y="2495"/>
                      <a:pt x="1520" y="2499"/>
                      <a:pt x="1518" y="2500"/>
                    </a:cubicBezTo>
                    <a:cubicBezTo>
                      <a:pt x="1515" y="2502"/>
                      <a:pt x="1512" y="2503"/>
                      <a:pt x="1508" y="2501"/>
                    </a:cubicBezTo>
                    <a:cubicBezTo>
                      <a:pt x="1506" y="2500"/>
                      <a:pt x="1504" y="2498"/>
                      <a:pt x="1503" y="2496"/>
                    </a:cubicBezTo>
                    <a:cubicBezTo>
                      <a:pt x="1503" y="2495"/>
                      <a:pt x="1503" y="2495"/>
                      <a:pt x="1503" y="2495"/>
                    </a:cubicBezTo>
                    <a:cubicBezTo>
                      <a:pt x="1503" y="2494"/>
                      <a:pt x="1503" y="2494"/>
                      <a:pt x="1503" y="2494"/>
                    </a:cubicBezTo>
                    <a:cubicBezTo>
                      <a:pt x="1503" y="2494"/>
                      <a:pt x="1503" y="2494"/>
                      <a:pt x="1503" y="2494"/>
                    </a:cubicBezTo>
                    <a:cubicBezTo>
                      <a:pt x="1503" y="2494"/>
                      <a:pt x="1502" y="2494"/>
                      <a:pt x="1502" y="2494"/>
                    </a:cubicBezTo>
                    <a:cubicBezTo>
                      <a:pt x="1502" y="2498"/>
                      <a:pt x="1502" y="2499"/>
                      <a:pt x="1500" y="2501"/>
                    </a:cubicBezTo>
                    <a:cubicBezTo>
                      <a:pt x="1500" y="2501"/>
                      <a:pt x="1500" y="2501"/>
                      <a:pt x="1500" y="2501"/>
                    </a:cubicBezTo>
                    <a:cubicBezTo>
                      <a:pt x="1502" y="2505"/>
                      <a:pt x="1502" y="2510"/>
                      <a:pt x="1498" y="2513"/>
                    </a:cubicBezTo>
                    <a:cubicBezTo>
                      <a:pt x="1495" y="2515"/>
                      <a:pt x="1488" y="2522"/>
                      <a:pt x="1485" y="2524"/>
                    </a:cubicBezTo>
                    <a:cubicBezTo>
                      <a:pt x="1482" y="2528"/>
                      <a:pt x="1476" y="2525"/>
                      <a:pt x="1474" y="2524"/>
                    </a:cubicBezTo>
                    <a:cubicBezTo>
                      <a:pt x="1473" y="2524"/>
                      <a:pt x="1472" y="2523"/>
                      <a:pt x="1472" y="2523"/>
                    </a:cubicBezTo>
                    <a:cubicBezTo>
                      <a:pt x="1471" y="2523"/>
                      <a:pt x="1471" y="2524"/>
                      <a:pt x="1470" y="2525"/>
                    </a:cubicBezTo>
                    <a:cubicBezTo>
                      <a:pt x="1470" y="2526"/>
                      <a:pt x="1469" y="2528"/>
                      <a:pt x="1468" y="2529"/>
                    </a:cubicBezTo>
                    <a:cubicBezTo>
                      <a:pt x="1467" y="2532"/>
                      <a:pt x="1466" y="2535"/>
                      <a:pt x="1465" y="2537"/>
                    </a:cubicBezTo>
                    <a:cubicBezTo>
                      <a:pt x="1465" y="2538"/>
                      <a:pt x="1464" y="2539"/>
                      <a:pt x="1464" y="2541"/>
                    </a:cubicBezTo>
                    <a:cubicBezTo>
                      <a:pt x="1463" y="2543"/>
                      <a:pt x="1462" y="2544"/>
                      <a:pt x="1463" y="2546"/>
                    </a:cubicBezTo>
                    <a:cubicBezTo>
                      <a:pt x="1465" y="2550"/>
                      <a:pt x="1467" y="2556"/>
                      <a:pt x="1465" y="2559"/>
                    </a:cubicBezTo>
                    <a:cubicBezTo>
                      <a:pt x="1465" y="2561"/>
                      <a:pt x="1464" y="2562"/>
                      <a:pt x="1462" y="2562"/>
                    </a:cubicBezTo>
                    <a:cubicBezTo>
                      <a:pt x="1460" y="2563"/>
                      <a:pt x="1458" y="2562"/>
                      <a:pt x="1457" y="2561"/>
                    </a:cubicBezTo>
                    <a:cubicBezTo>
                      <a:pt x="1457" y="2561"/>
                      <a:pt x="1456" y="2561"/>
                      <a:pt x="1456" y="2561"/>
                    </a:cubicBezTo>
                    <a:cubicBezTo>
                      <a:pt x="1455" y="2561"/>
                      <a:pt x="1451" y="2563"/>
                      <a:pt x="1449" y="2564"/>
                    </a:cubicBezTo>
                    <a:cubicBezTo>
                      <a:pt x="1448" y="2566"/>
                      <a:pt x="1448" y="2568"/>
                      <a:pt x="1447" y="2571"/>
                    </a:cubicBezTo>
                    <a:cubicBezTo>
                      <a:pt x="1446" y="2575"/>
                      <a:pt x="1446" y="2575"/>
                      <a:pt x="1446" y="2575"/>
                    </a:cubicBezTo>
                    <a:cubicBezTo>
                      <a:pt x="1445" y="2581"/>
                      <a:pt x="1445" y="2581"/>
                      <a:pt x="1444" y="2585"/>
                    </a:cubicBezTo>
                    <a:cubicBezTo>
                      <a:pt x="1443" y="2586"/>
                      <a:pt x="1443" y="2587"/>
                      <a:pt x="1443" y="2588"/>
                    </a:cubicBezTo>
                    <a:cubicBezTo>
                      <a:pt x="1443" y="2589"/>
                      <a:pt x="1443" y="2589"/>
                      <a:pt x="1443" y="2589"/>
                    </a:cubicBezTo>
                    <a:cubicBezTo>
                      <a:pt x="1443" y="2589"/>
                      <a:pt x="1444" y="2589"/>
                      <a:pt x="1444" y="2589"/>
                    </a:cubicBezTo>
                    <a:cubicBezTo>
                      <a:pt x="1447" y="2588"/>
                      <a:pt x="1449" y="2589"/>
                      <a:pt x="1450" y="2589"/>
                    </a:cubicBezTo>
                    <a:cubicBezTo>
                      <a:pt x="1451" y="2589"/>
                      <a:pt x="1451" y="2589"/>
                      <a:pt x="1451" y="2589"/>
                    </a:cubicBezTo>
                    <a:cubicBezTo>
                      <a:pt x="1452" y="2590"/>
                      <a:pt x="1452" y="2590"/>
                      <a:pt x="1452" y="2590"/>
                    </a:cubicBezTo>
                    <a:cubicBezTo>
                      <a:pt x="1453" y="2591"/>
                      <a:pt x="1454" y="2593"/>
                      <a:pt x="1454" y="2598"/>
                    </a:cubicBezTo>
                    <a:cubicBezTo>
                      <a:pt x="1454" y="2601"/>
                      <a:pt x="1454" y="2604"/>
                      <a:pt x="1453" y="2606"/>
                    </a:cubicBezTo>
                    <a:cubicBezTo>
                      <a:pt x="1455" y="2606"/>
                      <a:pt x="1456" y="2608"/>
                      <a:pt x="1456" y="2610"/>
                    </a:cubicBezTo>
                    <a:cubicBezTo>
                      <a:pt x="1457" y="2612"/>
                      <a:pt x="1456" y="2615"/>
                      <a:pt x="1454" y="2617"/>
                    </a:cubicBezTo>
                    <a:cubicBezTo>
                      <a:pt x="1453" y="2618"/>
                      <a:pt x="1453" y="2619"/>
                      <a:pt x="1452" y="2620"/>
                    </a:cubicBezTo>
                    <a:cubicBezTo>
                      <a:pt x="1450" y="2622"/>
                      <a:pt x="1449" y="2624"/>
                      <a:pt x="1445" y="2627"/>
                    </a:cubicBezTo>
                    <a:cubicBezTo>
                      <a:pt x="1442" y="2629"/>
                      <a:pt x="1440" y="2632"/>
                      <a:pt x="1438" y="2634"/>
                    </a:cubicBezTo>
                    <a:cubicBezTo>
                      <a:pt x="1437" y="2635"/>
                      <a:pt x="1436" y="2636"/>
                      <a:pt x="1435" y="2637"/>
                    </a:cubicBezTo>
                    <a:cubicBezTo>
                      <a:pt x="1436" y="2637"/>
                      <a:pt x="1436" y="2637"/>
                      <a:pt x="1436" y="2638"/>
                    </a:cubicBezTo>
                    <a:cubicBezTo>
                      <a:pt x="1437" y="2639"/>
                      <a:pt x="1438" y="2640"/>
                      <a:pt x="1438" y="2641"/>
                    </a:cubicBezTo>
                    <a:cubicBezTo>
                      <a:pt x="1438" y="2641"/>
                      <a:pt x="1439" y="2642"/>
                      <a:pt x="1439" y="2643"/>
                    </a:cubicBezTo>
                    <a:cubicBezTo>
                      <a:pt x="1439" y="2643"/>
                      <a:pt x="1440" y="2643"/>
                      <a:pt x="1443" y="2641"/>
                    </a:cubicBezTo>
                    <a:cubicBezTo>
                      <a:pt x="1445" y="2639"/>
                      <a:pt x="1448" y="2637"/>
                      <a:pt x="1450" y="2636"/>
                    </a:cubicBezTo>
                    <a:cubicBezTo>
                      <a:pt x="1457" y="2631"/>
                      <a:pt x="1463" y="2627"/>
                      <a:pt x="1470" y="2627"/>
                    </a:cubicBezTo>
                    <a:cubicBezTo>
                      <a:pt x="1471" y="2627"/>
                      <a:pt x="1473" y="2627"/>
                      <a:pt x="1474" y="2627"/>
                    </a:cubicBezTo>
                    <a:cubicBezTo>
                      <a:pt x="1479" y="2627"/>
                      <a:pt x="1483" y="2627"/>
                      <a:pt x="1485" y="2626"/>
                    </a:cubicBezTo>
                    <a:cubicBezTo>
                      <a:pt x="1488" y="2624"/>
                      <a:pt x="1493" y="2624"/>
                      <a:pt x="1500" y="2624"/>
                    </a:cubicBezTo>
                    <a:cubicBezTo>
                      <a:pt x="1503" y="2624"/>
                      <a:pt x="1506" y="2624"/>
                      <a:pt x="1507" y="2624"/>
                    </a:cubicBezTo>
                    <a:cubicBezTo>
                      <a:pt x="1509" y="2624"/>
                      <a:pt x="1512" y="2624"/>
                      <a:pt x="1515" y="2625"/>
                    </a:cubicBezTo>
                    <a:cubicBezTo>
                      <a:pt x="1516" y="2625"/>
                      <a:pt x="1517" y="2625"/>
                      <a:pt x="1519" y="2625"/>
                    </a:cubicBezTo>
                    <a:cubicBezTo>
                      <a:pt x="1519" y="2624"/>
                      <a:pt x="1519" y="2624"/>
                      <a:pt x="1519" y="2624"/>
                    </a:cubicBezTo>
                    <a:cubicBezTo>
                      <a:pt x="1522" y="2625"/>
                      <a:pt x="1522" y="2625"/>
                      <a:pt x="1522" y="2625"/>
                    </a:cubicBezTo>
                    <a:cubicBezTo>
                      <a:pt x="1523" y="2631"/>
                      <a:pt x="1523" y="2631"/>
                      <a:pt x="1523" y="2631"/>
                    </a:cubicBezTo>
                    <a:cubicBezTo>
                      <a:pt x="1524" y="2632"/>
                      <a:pt x="1524" y="2632"/>
                      <a:pt x="1524" y="2632"/>
                    </a:cubicBezTo>
                    <a:cubicBezTo>
                      <a:pt x="1525" y="2631"/>
                      <a:pt x="1525" y="2630"/>
                      <a:pt x="1525" y="2629"/>
                    </a:cubicBezTo>
                    <a:cubicBezTo>
                      <a:pt x="1525" y="2629"/>
                      <a:pt x="1525" y="2629"/>
                      <a:pt x="1524" y="2628"/>
                    </a:cubicBezTo>
                    <a:cubicBezTo>
                      <a:pt x="1525" y="2629"/>
                      <a:pt x="1527" y="2629"/>
                      <a:pt x="1528" y="2628"/>
                    </a:cubicBezTo>
                    <a:cubicBezTo>
                      <a:pt x="1532" y="2625"/>
                      <a:pt x="1540" y="2627"/>
                      <a:pt x="1544" y="2629"/>
                    </a:cubicBezTo>
                    <a:cubicBezTo>
                      <a:pt x="1549" y="2631"/>
                      <a:pt x="1549" y="2631"/>
                      <a:pt x="1549" y="2631"/>
                    </a:cubicBezTo>
                    <a:cubicBezTo>
                      <a:pt x="1546" y="2635"/>
                      <a:pt x="1546" y="2635"/>
                      <a:pt x="1546" y="2635"/>
                    </a:cubicBezTo>
                    <a:cubicBezTo>
                      <a:pt x="1546" y="2635"/>
                      <a:pt x="1541" y="2640"/>
                      <a:pt x="1535" y="2644"/>
                    </a:cubicBezTo>
                    <a:cubicBezTo>
                      <a:pt x="1533" y="2644"/>
                      <a:pt x="1530" y="2646"/>
                      <a:pt x="1528" y="2647"/>
                    </a:cubicBezTo>
                    <a:cubicBezTo>
                      <a:pt x="1529" y="2647"/>
                      <a:pt x="1529" y="2647"/>
                      <a:pt x="1529" y="2648"/>
                    </a:cubicBezTo>
                    <a:cubicBezTo>
                      <a:pt x="1529" y="2649"/>
                      <a:pt x="1529" y="2650"/>
                      <a:pt x="1529" y="2653"/>
                    </a:cubicBezTo>
                    <a:cubicBezTo>
                      <a:pt x="1529" y="2655"/>
                      <a:pt x="1529" y="2655"/>
                      <a:pt x="1529" y="2655"/>
                    </a:cubicBezTo>
                    <a:cubicBezTo>
                      <a:pt x="1529" y="2655"/>
                      <a:pt x="1529" y="2655"/>
                      <a:pt x="1529" y="2655"/>
                    </a:cubicBezTo>
                    <a:cubicBezTo>
                      <a:pt x="1531" y="2655"/>
                      <a:pt x="1536" y="2655"/>
                      <a:pt x="1537" y="2663"/>
                    </a:cubicBezTo>
                    <a:cubicBezTo>
                      <a:pt x="1538" y="2667"/>
                      <a:pt x="1539" y="2668"/>
                      <a:pt x="1539" y="2670"/>
                    </a:cubicBezTo>
                    <a:cubicBezTo>
                      <a:pt x="1540" y="2670"/>
                      <a:pt x="1540" y="2671"/>
                      <a:pt x="1540" y="2672"/>
                    </a:cubicBezTo>
                    <a:cubicBezTo>
                      <a:pt x="1541" y="2674"/>
                      <a:pt x="1543" y="2680"/>
                      <a:pt x="1540" y="2684"/>
                    </a:cubicBezTo>
                    <a:cubicBezTo>
                      <a:pt x="1542" y="2686"/>
                      <a:pt x="1541" y="2688"/>
                      <a:pt x="1541" y="2690"/>
                    </a:cubicBezTo>
                    <a:cubicBezTo>
                      <a:pt x="1541" y="2691"/>
                      <a:pt x="1541" y="2692"/>
                      <a:pt x="1540" y="2693"/>
                    </a:cubicBezTo>
                    <a:cubicBezTo>
                      <a:pt x="1540" y="2695"/>
                      <a:pt x="1541" y="2698"/>
                      <a:pt x="1542" y="2701"/>
                    </a:cubicBezTo>
                    <a:cubicBezTo>
                      <a:pt x="1543" y="2704"/>
                      <a:pt x="1544" y="2706"/>
                      <a:pt x="1543" y="2708"/>
                    </a:cubicBezTo>
                    <a:cubicBezTo>
                      <a:pt x="1543" y="2709"/>
                      <a:pt x="1543" y="2710"/>
                      <a:pt x="1543" y="2711"/>
                    </a:cubicBezTo>
                    <a:cubicBezTo>
                      <a:pt x="1545" y="2711"/>
                      <a:pt x="1549" y="2711"/>
                      <a:pt x="1551" y="2716"/>
                    </a:cubicBezTo>
                    <a:cubicBezTo>
                      <a:pt x="1552" y="2717"/>
                      <a:pt x="1552" y="2718"/>
                      <a:pt x="1552" y="2718"/>
                    </a:cubicBezTo>
                    <a:cubicBezTo>
                      <a:pt x="1552" y="2718"/>
                      <a:pt x="1552" y="2718"/>
                      <a:pt x="1552" y="2718"/>
                    </a:cubicBezTo>
                    <a:cubicBezTo>
                      <a:pt x="1553" y="2718"/>
                      <a:pt x="1553" y="2718"/>
                      <a:pt x="1555" y="2718"/>
                    </a:cubicBezTo>
                    <a:cubicBezTo>
                      <a:pt x="1557" y="2718"/>
                      <a:pt x="1558" y="2718"/>
                      <a:pt x="1560" y="2718"/>
                    </a:cubicBezTo>
                    <a:cubicBezTo>
                      <a:pt x="1561" y="2718"/>
                      <a:pt x="1563" y="2718"/>
                      <a:pt x="1565" y="2719"/>
                    </a:cubicBezTo>
                    <a:cubicBezTo>
                      <a:pt x="1567" y="2720"/>
                      <a:pt x="1567" y="2720"/>
                      <a:pt x="1569" y="2720"/>
                    </a:cubicBezTo>
                    <a:cubicBezTo>
                      <a:pt x="1573" y="2718"/>
                      <a:pt x="1575" y="2718"/>
                      <a:pt x="1579" y="2722"/>
                    </a:cubicBezTo>
                    <a:cubicBezTo>
                      <a:pt x="1581" y="2723"/>
                      <a:pt x="1581" y="2724"/>
                      <a:pt x="1585" y="2723"/>
                    </a:cubicBezTo>
                    <a:cubicBezTo>
                      <a:pt x="1588" y="2723"/>
                      <a:pt x="1590" y="2724"/>
                      <a:pt x="1591" y="2725"/>
                    </a:cubicBezTo>
                    <a:cubicBezTo>
                      <a:pt x="1593" y="2728"/>
                      <a:pt x="1592" y="2732"/>
                      <a:pt x="1591" y="2735"/>
                    </a:cubicBezTo>
                    <a:cubicBezTo>
                      <a:pt x="1591" y="2737"/>
                      <a:pt x="1591" y="2738"/>
                      <a:pt x="1591" y="2739"/>
                    </a:cubicBezTo>
                    <a:cubicBezTo>
                      <a:pt x="1591" y="2740"/>
                      <a:pt x="1591" y="2740"/>
                      <a:pt x="1591" y="2741"/>
                    </a:cubicBezTo>
                    <a:cubicBezTo>
                      <a:pt x="1591" y="2742"/>
                      <a:pt x="1591" y="2744"/>
                      <a:pt x="1590" y="2746"/>
                    </a:cubicBezTo>
                    <a:cubicBezTo>
                      <a:pt x="1590" y="2750"/>
                      <a:pt x="1590" y="2750"/>
                      <a:pt x="1590" y="2750"/>
                    </a:cubicBezTo>
                    <a:cubicBezTo>
                      <a:pt x="1586" y="2750"/>
                      <a:pt x="1586" y="2750"/>
                      <a:pt x="1586" y="2750"/>
                    </a:cubicBezTo>
                    <a:cubicBezTo>
                      <a:pt x="1584" y="2750"/>
                      <a:pt x="1582" y="2749"/>
                      <a:pt x="1580" y="2748"/>
                    </a:cubicBezTo>
                    <a:cubicBezTo>
                      <a:pt x="1580" y="2748"/>
                      <a:pt x="1580" y="2748"/>
                      <a:pt x="1580" y="2747"/>
                    </a:cubicBezTo>
                    <a:cubicBezTo>
                      <a:pt x="1579" y="2748"/>
                      <a:pt x="1578" y="2750"/>
                      <a:pt x="1577" y="2750"/>
                    </a:cubicBezTo>
                    <a:cubicBezTo>
                      <a:pt x="1578" y="2752"/>
                      <a:pt x="1578" y="2753"/>
                      <a:pt x="1577" y="2756"/>
                    </a:cubicBezTo>
                    <a:cubicBezTo>
                      <a:pt x="1575" y="2760"/>
                      <a:pt x="1573" y="2761"/>
                      <a:pt x="1572" y="2761"/>
                    </a:cubicBezTo>
                    <a:cubicBezTo>
                      <a:pt x="1571" y="2762"/>
                      <a:pt x="1571" y="2763"/>
                      <a:pt x="1571" y="2764"/>
                    </a:cubicBezTo>
                    <a:cubicBezTo>
                      <a:pt x="1571" y="2764"/>
                      <a:pt x="1571" y="2764"/>
                      <a:pt x="1571" y="2765"/>
                    </a:cubicBezTo>
                    <a:cubicBezTo>
                      <a:pt x="1572" y="2767"/>
                      <a:pt x="1574" y="2771"/>
                      <a:pt x="1573" y="2776"/>
                    </a:cubicBezTo>
                    <a:cubicBezTo>
                      <a:pt x="1572" y="2782"/>
                      <a:pt x="1569" y="2784"/>
                      <a:pt x="1566" y="2786"/>
                    </a:cubicBezTo>
                    <a:cubicBezTo>
                      <a:pt x="1565" y="2787"/>
                      <a:pt x="1565" y="2787"/>
                      <a:pt x="1565" y="2787"/>
                    </a:cubicBezTo>
                    <a:cubicBezTo>
                      <a:pt x="1564" y="2788"/>
                      <a:pt x="1564" y="2788"/>
                      <a:pt x="1563" y="2790"/>
                    </a:cubicBezTo>
                    <a:cubicBezTo>
                      <a:pt x="1563" y="2792"/>
                      <a:pt x="1563" y="2793"/>
                      <a:pt x="1562" y="2795"/>
                    </a:cubicBezTo>
                    <a:cubicBezTo>
                      <a:pt x="1561" y="2799"/>
                      <a:pt x="1557" y="2803"/>
                      <a:pt x="1554" y="2806"/>
                    </a:cubicBezTo>
                    <a:cubicBezTo>
                      <a:pt x="1554" y="2806"/>
                      <a:pt x="1554" y="2807"/>
                      <a:pt x="1553" y="2807"/>
                    </a:cubicBezTo>
                    <a:cubicBezTo>
                      <a:pt x="1558" y="2809"/>
                      <a:pt x="1563" y="2810"/>
                      <a:pt x="1567" y="2810"/>
                    </a:cubicBezTo>
                    <a:cubicBezTo>
                      <a:pt x="1576" y="2808"/>
                      <a:pt x="1582" y="2810"/>
                      <a:pt x="1586" y="2812"/>
                    </a:cubicBezTo>
                    <a:cubicBezTo>
                      <a:pt x="1590" y="2813"/>
                      <a:pt x="1592" y="2814"/>
                      <a:pt x="1594" y="2816"/>
                    </a:cubicBezTo>
                    <a:cubicBezTo>
                      <a:pt x="1595" y="2816"/>
                      <a:pt x="1595" y="2817"/>
                      <a:pt x="1595" y="2817"/>
                    </a:cubicBezTo>
                    <a:cubicBezTo>
                      <a:pt x="1596" y="2817"/>
                      <a:pt x="1596" y="2817"/>
                      <a:pt x="1596" y="2817"/>
                    </a:cubicBezTo>
                    <a:cubicBezTo>
                      <a:pt x="1601" y="2814"/>
                      <a:pt x="1608" y="2815"/>
                      <a:pt x="1612" y="2819"/>
                    </a:cubicBezTo>
                    <a:cubicBezTo>
                      <a:pt x="1613" y="2819"/>
                      <a:pt x="1614" y="2820"/>
                      <a:pt x="1615" y="2821"/>
                    </a:cubicBezTo>
                    <a:cubicBezTo>
                      <a:pt x="1617" y="2823"/>
                      <a:pt x="1620" y="2825"/>
                      <a:pt x="1620" y="2827"/>
                    </a:cubicBezTo>
                    <a:cubicBezTo>
                      <a:pt x="1621" y="2830"/>
                      <a:pt x="1620" y="2835"/>
                      <a:pt x="1617" y="2841"/>
                    </a:cubicBezTo>
                    <a:cubicBezTo>
                      <a:pt x="1614" y="2845"/>
                      <a:pt x="1614" y="2847"/>
                      <a:pt x="1615" y="2848"/>
                    </a:cubicBezTo>
                    <a:cubicBezTo>
                      <a:pt x="1617" y="2849"/>
                      <a:pt x="1620" y="2851"/>
                      <a:pt x="1624" y="2852"/>
                    </a:cubicBezTo>
                    <a:cubicBezTo>
                      <a:pt x="1627" y="2853"/>
                      <a:pt x="1630" y="2853"/>
                      <a:pt x="1632" y="2856"/>
                    </a:cubicBezTo>
                    <a:cubicBezTo>
                      <a:pt x="1633" y="2858"/>
                      <a:pt x="1632" y="2861"/>
                      <a:pt x="1632" y="2862"/>
                    </a:cubicBezTo>
                    <a:cubicBezTo>
                      <a:pt x="1631" y="2864"/>
                      <a:pt x="1631" y="2865"/>
                      <a:pt x="1630" y="2866"/>
                    </a:cubicBezTo>
                    <a:cubicBezTo>
                      <a:pt x="1630" y="2866"/>
                      <a:pt x="1629" y="2867"/>
                      <a:pt x="1629" y="2868"/>
                    </a:cubicBezTo>
                    <a:cubicBezTo>
                      <a:pt x="1628" y="2869"/>
                      <a:pt x="1628" y="2869"/>
                      <a:pt x="1628" y="2869"/>
                    </a:cubicBezTo>
                    <a:cubicBezTo>
                      <a:pt x="1628" y="2869"/>
                      <a:pt x="1629" y="2869"/>
                      <a:pt x="1629" y="2870"/>
                    </a:cubicBezTo>
                    <a:cubicBezTo>
                      <a:pt x="1631" y="2871"/>
                      <a:pt x="1635" y="2872"/>
                      <a:pt x="1638" y="2870"/>
                    </a:cubicBezTo>
                    <a:cubicBezTo>
                      <a:pt x="1641" y="2869"/>
                      <a:pt x="1645" y="2867"/>
                      <a:pt x="1649" y="2868"/>
                    </a:cubicBezTo>
                    <a:cubicBezTo>
                      <a:pt x="1652" y="2869"/>
                      <a:pt x="1654" y="2871"/>
                      <a:pt x="1655" y="2874"/>
                    </a:cubicBezTo>
                    <a:cubicBezTo>
                      <a:pt x="1657" y="2878"/>
                      <a:pt x="1659" y="2878"/>
                      <a:pt x="1663" y="2878"/>
                    </a:cubicBezTo>
                    <a:cubicBezTo>
                      <a:pt x="1666" y="2878"/>
                      <a:pt x="1669" y="2876"/>
                      <a:pt x="1671" y="2873"/>
                    </a:cubicBezTo>
                    <a:cubicBezTo>
                      <a:pt x="1672" y="2872"/>
                      <a:pt x="1674" y="2871"/>
                      <a:pt x="1676" y="2869"/>
                    </a:cubicBezTo>
                    <a:cubicBezTo>
                      <a:pt x="1678" y="2867"/>
                      <a:pt x="1682" y="2864"/>
                      <a:pt x="1683" y="2863"/>
                    </a:cubicBezTo>
                    <a:cubicBezTo>
                      <a:pt x="1685" y="2859"/>
                      <a:pt x="1690" y="2859"/>
                      <a:pt x="1693" y="2859"/>
                    </a:cubicBezTo>
                    <a:cubicBezTo>
                      <a:pt x="1694" y="2859"/>
                      <a:pt x="1696" y="2859"/>
                      <a:pt x="1696" y="2859"/>
                    </a:cubicBezTo>
                    <a:cubicBezTo>
                      <a:pt x="1697" y="2859"/>
                      <a:pt x="1698" y="2858"/>
                      <a:pt x="1699" y="2857"/>
                    </a:cubicBezTo>
                    <a:cubicBezTo>
                      <a:pt x="1701" y="2857"/>
                      <a:pt x="1702" y="2856"/>
                      <a:pt x="1703" y="2855"/>
                    </a:cubicBezTo>
                    <a:cubicBezTo>
                      <a:pt x="1706" y="2852"/>
                      <a:pt x="1715" y="2856"/>
                      <a:pt x="1715" y="2856"/>
                    </a:cubicBezTo>
                    <a:cubicBezTo>
                      <a:pt x="1714" y="2863"/>
                      <a:pt x="1714" y="2863"/>
                      <a:pt x="1714" y="2863"/>
                    </a:cubicBezTo>
                    <a:cubicBezTo>
                      <a:pt x="1716" y="2863"/>
                      <a:pt x="1717" y="2861"/>
                      <a:pt x="1717" y="2861"/>
                    </a:cubicBezTo>
                    <a:cubicBezTo>
                      <a:pt x="1717" y="2862"/>
                      <a:pt x="1716" y="2863"/>
                      <a:pt x="1715" y="2865"/>
                    </a:cubicBezTo>
                    <a:cubicBezTo>
                      <a:pt x="1715" y="2865"/>
                      <a:pt x="1715" y="2865"/>
                      <a:pt x="1715" y="2866"/>
                    </a:cubicBezTo>
                    <a:cubicBezTo>
                      <a:pt x="1716" y="2866"/>
                      <a:pt x="1717" y="2867"/>
                      <a:pt x="1717" y="2869"/>
                    </a:cubicBezTo>
                    <a:cubicBezTo>
                      <a:pt x="1718" y="2870"/>
                      <a:pt x="1718" y="2873"/>
                      <a:pt x="1717" y="2875"/>
                    </a:cubicBezTo>
                    <a:cubicBezTo>
                      <a:pt x="1717" y="2875"/>
                      <a:pt x="1717" y="2875"/>
                      <a:pt x="1717" y="2875"/>
                    </a:cubicBezTo>
                    <a:cubicBezTo>
                      <a:pt x="1718" y="2876"/>
                      <a:pt x="1721" y="2879"/>
                      <a:pt x="1722" y="2883"/>
                    </a:cubicBezTo>
                    <a:cubicBezTo>
                      <a:pt x="1722" y="2885"/>
                      <a:pt x="1721" y="2887"/>
                      <a:pt x="1719" y="2889"/>
                    </a:cubicBezTo>
                    <a:cubicBezTo>
                      <a:pt x="1717" y="2892"/>
                      <a:pt x="1716" y="2893"/>
                      <a:pt x="1716" y="2894"/>
                    </a:cubicBezTo>
                    <a:cubicBezTo>
                      <a:pt x="1716" y="2894"/>
                      <a:pt x="1716" y="2894"/>
                      <a:pt x="1717" y="2895"/>
                    </a:cubicBezTo>
                    <a:cubicBezTo>
                      <a:pt x="1718" y="2896"/>
                      <a:pt x="1722" y="2898"/>
                      <a:pt x="1720" y="2904"/>
                    </a:cubicBezTo>
                    <a:cubicBezTo>
                      <a:pt x="1720" y="2904"/>
                      <a:pt x="1720" y="2904"/>
                      <a:pt x="1721" y="2905"/>
                    </a:cubicBezTo>
                    <a:cubicBezTo>
                      <a:pt x="1721" y="2906"/>
                      <a:pt x="1722" y="2906"/>
                      <a:pt x="1723" y="2906"/>
                    </a:cubicBezTo>
                    <a:cubicBezTo>
                      <a:pt x="1726" y="2905"/>
                      <a:pt x="1729" y="2904"/>
                      <a:pt x="1732" y="2904"/>
                    </a:cubicBezTo>
                    <a:cubicBezTo>
                      <a:pt x="1734" y="2904"/>
                      <a:pt x="1736" y="2903"/>
                      <a:pt x="1738" y="2903"/>
                    </a:cubicBezTo>
                    <a:cubicBezTo>
                      <a:pt x="1743" y="2902"/>
                      <a:pt x="1746" y="2903"/>
                      <a:pt x="1748" y="2904"/>
                    </a:cubicBezTo>
                    <a:cubicBezTo>
                      <a:pt x="1749" y="2906"/>
                      <a:pt x="1750" y="2907"/>
                      <a:pt x="1751" y="2909"/>
                    </a:cubicBezTo>
                    <a:cubicBezTo>
                      <a:pt x="1754" y="2908"/>
                      <a:pt x="1756" y="2909"/>
                      <a:pt x="1757" y="2912"/>
                    </a:cubicBezTo>
                    <a:cubicBezTo>
                      <a:pt x="1758" y="2912"/>
                      <a:pt x="1759" y="2912"/>
                      <a:pt x="1761" y="2911"/>
                    </a:cubicBezTo>
                    <a:cubicBezTo>
                      <a:pt x="1762" y="2910"/>
                      <a:pt x="1763" y="2910"/>
                      <a:pt x="1763" y="2910"/>
                    </a:cubicBezTo>
                    <a:cubicBezTo>
                      <a:pt x="1756" y="2906"/>
                      <a:pt x="1753" y="2901"/>
                      <a:pt x="1754" y="2895"/>
                    </a:cubicBezTo>
                    <a:cubicBezTo>
                      <a:pt x="1756" y="2888"/>
                      <a:pt x="1756" y="2888"/>
                      <a:pt x="1756" y="2885"/>
                    </a:cubicBezTo>
                    <a:cubicBezTo>
                      <a:pt x="1756" y="2882"/>
                      <a:pt x="1756" y="2879"/>
                      <a:pt x="1761" y="2877"/>
                    </a:cubicBezTo>
                    <a:cubicBezTo>
                      <a:pt x="1762" y="2876"/>
                      <a:pt x="1762" y="2876"/>
                      <a:pt x="1762" y="2875"/>
                    </a:cubicBezTo>
                    <a:cubicBezTo>
                      <a:pt x="1761" y="2874"/>
                      <a:pt x="1758" y="2871"/>
                      <a:pt x="1759" y="2865"/>
                    </a:cubicBezTo>
                    <a:cubicBezTo>
                      <a:pt x="1760" y="2860"/>
                      <a:pt x="1760" y="2857"/>
                      <a:pt x="1760" y="2856"/>
                    </a:cubicBezTo>
                    <a:cubicBezTo>
                      <a:pt x="1759" y="2855"/>
                      <a:pt x="1758" y="2853"/>
                      <a:pt x="1757" y="2852"/>
                    </a:cubicBezTo>
                    <a:cubicBezTo>
                      <a:pt x="1756" y="2850"/>
                      <a:pt x="1754" y="2848"/>
                      <a:pt x="1753" y="2847"/>
                    </a:cubicBezTo>
                    <a:cubicBezTo>
                      <a:pt x="1749" y="2844"/>
                      <a:pt x="1750" y="2840"/>
                      <a:pt x="1750" y="2838"/>
                    </a:cubicBezTo>
                    <a:cubicBezTo>
                      <a:pt x="1750" y="2837"/>
                      <a:pt x="1750" y="2837"/>
                      <a:pt x="1750" y="2837"/>
                    </a:cubicBezTo>
                    <a:cubicBezTo>
                      <a:pt x="1749" y="2836"/>
                      <a:pt x="1748" y="2835"/>
                      <a:pt x="1748" y="2832"/>
                    </a:cubicBezTo>
                    <a:cubicBezTo>
                      <a:pt x="1748" y="2831"/>
                      <a:pt x="1748" y="2831"/>
                      <a:pt x="1748" y="2831"/>
                    </a:cubicBezTo>
                    <a:cubicBezTo>
                      <a:pt x="1748" y="2829"/>
                      <a:pt x="1748" y="2827"/>
                      <a:pt x="1749" y="2825"/>
                    </a:cubicBezTo>
                    <a:cubicBezTo>
                      <a:pt x="1749" y="2824"/>
                      <a:pt x="1749" y="2824"/>
                      <a:pt x="1748" y="2822"/>
                    </a:cubicBezTo>
                    <a:cubicBezTo>
                      <a:pt x="1746" y="2821"/>
                      <a:pt x="1746" y="2819"/>
                      <a:pt x="1746" y="2818"/>
                    </a:cubicBezTo>
                    <a:cubicBezTo>
                      <a:pt x="1747" y="2815"/>
                      <a:pt x="1749" y="2814"/>
                      <a:pt x="1752" y="2811"/>
                    </a:cubicBezTo>
                    <a:cubicBezTo>
                      <a:pt x="1754" y="2810"/>
                      <a:pt x="1755" y="2807"/>
                      <a:pt x="1756" y="2803"/>
                    </a:cubicBezTo>
                    <a:cubicBezTo>
                      <a:pt x="1756" y="2798"/>
                      <a:pt x="1761" y="2794"/>
                      <a:pt x="1766" y="2793"/>
                    </a:cubicBezTo>
                    <a:cubicBezTo>
                      <a:pt x="1769" y="2792"/>
                      <a:pt x="1773" y="2794"/>
                      <a:pt x="1774" y="2798"/>
                    </a:cubicBezTo>
                    <a:cubicBezTo>
                      <a:pt x="1775" y="2800"/>
                      <a:pt x="1776" y="2802"/>
                      <a:pt x="1777" y="2802"/>
                    </a:cubicBezTo>
                    <a:cubicBezTo>
                      <a:pt x="1780" y="2800"/>
                      <a:pt x="1782" y="2799"/>
                      <a:pt x="1785" y="2799"/>
                    </a:cubicBezTo>
                    <a:cubicBezTo>
                      <a:pt x="1788" y="2799"/>
                      <a:pt x="1796" y="2801"/>
                      <a:pt x="1798" y="2801"/>
                    </a:cubicBezTo>
                    <a:cubicBezTo>
                      <a:pt x="1799" y="2801"/>
                      <a:pt x="1799" y="2801"/>
                      <a:pt x="1799" y="2801"/>
                    </a:cubicBezTo>
                    <a:cubicBezTo>
                      <a:pt x="1799" y="2802"/>
                      <a:pt x="1799" y="2802"/>
                      <a:pt x="1799" y="2802"/>
                    </a:cubicBezTo>
                    <a:cubicBezTo>
                      <a:pt x="1799" y="2802"/>
                      <a:pt x="1804" y="2805"/>
                      <a:pt x="1806" y="2803"/>
                    </a:cubicBezTo>
                    <a:cubicBezTo>
                      <a:pt x="1808" y="2800"/>
                      <a:pt x="1808" y="2800"/>
                      <a:pt x="1808" y="2800"/>
                    </a:cubicBezTo>
                    <a:cubicBezTo>
                      <a:pt x="1811" y="2796"/>
                      <a:pt x="1813" y="2794"/>
                      <a:pt x="1814" y="2791"/>
                    </a:cubicBezTo>
                    <a:cubicBezTo>
                      <a:pt x="1816" y="2787"/>
                      <a:pt x="1817" y="2786"/>
                      <a:pt x="1819" y="2783"/>
                    </a:cubicBezTo>
                    <a:cubicBezTo>
                      <a:pt x="1820" y="2781"/>
                      <a:pt x="1824" y="2779"/>
                      <a:pt x="1829" y="2776"/>
                    </a:cubicBezTo>
                    <a:cubicBezTo>
                      <a:pt x="1834" y="2773"/>
                      <a:pt x="1837" y="2778"/>
                      <a:pt x="1838" y="2780"/>
                    </a:cubicBezTo>
                    <a:cubicBezTo>
                      <a:pt x="1839" y="2780"/>
                      <a:pt x="1839" y="2781"/>
                      <a:pt x="1839" y="2781"/>
                    </a:cubicBezTo>
                    <a:cubicBezTo>
                      <a:pt x="1840" y="2781"/>
                      <a:pt x="1842" y="2782"/>
                      <a:pt x="1844" y="2782"/>
                    </a:cubicBezTo>
                    <a:cubicBezTo>
                      <a:pt x="1847" y="2782"/>
                      <a:pt x="1853" y="2784"/>
                      <a:pt x="1855" y="2788"/>
                    </a:cubicBezTo>
                    <a:cubicBezTo>
                      <a:pt x="1856" y="2790"/>
                      <a:pt x="1859" y="2791"/>
                      <a:pt x="1861" y="2792"/>
                    </a:cubicBezTo>
                    <a:cubicBezTo>
                      <a:pt x="1862" y="2792"/>
                      <a:pt x="1862" y="2792"/>
                      <a:pt x="1862" y="2792"/>
                    </a:cubicBezTo>
                    <a:cubicBezTo>
                      <a:pt x="1862" y="2793"/>
                      <a:pt x="1865" y="2796"/>
                      <a:pt x="1867" y="2802"/>
                    </a:cubicBezTo>
                    <a:cubicBezTo>
                      <a:pt x="1867" y="2805"/>
                      <a:pt x="1870" y="2807"/>
                      <a:pt x="1870" y="2807"/>
                    </a:cubicBezTo>
                    <a:cubicBezTo>
                      <a:pt x="1870" y="2807"/>
                      <a:pt x="1870" y="2807"/>
                      <a:pt x="1870" y="2807"/>
                    </a:cubicBezTo>
                    <a:cubicBezTo>
                      <a:pt x="1870" y="2807"/>
                      <a:pt x="1872" y="2807"/>
                      <a:pt x="1875" y="2805"/>
                    </a:cubicBezTo>
                    <a:cubicBezTo>
                      <a:pt x="1880" y="2802"/>
                      <a:pt x="1890" y="2788"/>
                      <a:pt x="1892" y="2784"/>
                    </a:cubicBezTo>
                    <a:cubicBezTo>
                      <a:pt x="1894" y="2781"/>
                      <a:pt x="1897" y="2778"/>
                      <a:pt x="1903" y="2778"/>
                    </a:cubicBezTo>
                    <a:cubicBezTo>
                      <a:pt x="1904" y="2778"/>
                      <a:pt x="1904" y="2778"/>
                      <a:pt x="1904" y="2778"/>
                    </a:cubicBezTo>
                    <a:cubicBezTo>
                      <a:pt x="1910" y="2778"/>
                      <a:pt x="1910" y="2783"/>
                      <a:pt x="1911" y="2788"/>
                    </a:cubicBezTo>
                    <a:cubicBezTo>
                      <a:pt x="1911" y="2791"/>
                      <a:pt x="1913" y="2794"/>
                      <a:pt x="1914" y="2795"/>
                    </a:cubicBezTo>
                    <a:cubicBezTo>
                      <a:pt x="1915" y="2791"/>
                      <a:pt x="1915" y="2786"/>
                      <a:pt x="1920" y="2782"/>
                    </a:cubicBezTo>
                    <a:cubicBezTo>
                      <a:pt x="1920" y="2781"/>
                      <a:pt x="1922" y="2780"/>
                      <a:pt x="1922" y="2779"/>
                    </a:cubicBezTo>
                    <a:cubicBezTo>
                      <a:pt x="1927" y="2776"/>
                      <a:pt x="1931" y="2781"/>
                      <a:pt x="1937" y="2789"/>
                    </a:cubicBezTo>
                    <a:cubicBezTo>
                      <a:pt x="1938" y="2790"/>
                      <a:pt x="1940" y="2792"/>
                      <a:pt x="1941" y="2793"/>
                    </a:cubicBezTo>
                    <a:cubicBezTo>
                      <a:pt x="1945" y="2796"/>
                      <a:pt x="1948" y="2799"/>
                      <a:pt x="1950" y="2801"/>
                    </a:cubicBezTo>
                    <a:cubicBezTo>
                      <a:pt x="1953" y="2794"/>
                      <a:pt x="1957" y="2784"/>
                      <a:pt x="1960" y="2781"/>
                    </a:cubicBezTo>
                    <a:cubicBezTo>
                      <a:pt x="1965" y="2778"/>
                      <a:pt x="1967" y="2778"/>
                      <a:pt x="1970" y="2778"/>
                    </a:cubicBezTo>
                    <a:cubicBezTo>
                      <a:pt x="1971" y="2778"/>
                      <a:pt x="1972" y="2778"/>
                      <a:pt x="1973" y="2778"/>
                    </a:cubicBezTo>
                    <a:cubicBezTo>
                      <a:pt x="1976" y="2778"/>
                      <a:pt x="1978" y="2778"/>
                      <a:pt x="1979" y="2779"/>
                    </a:cubicBezTo>
                    <a:cubicBezTo>
                      <a:pt x="1979" y="2779"/>
                      <a:pt x="1979" y="2779"/>
                      <a:pt x="1979" y="2779"/>
                    </a:cubicBezTo>
                    <a:cubicBezTo>
                      <a:pt x="1980" y="2779"/>
                      <a:pt x="1981" y="2780"/>
                      <a:pt x="1981" y="2780"/>
                    </a:cubicBezTo>
                    <a:cubicBezTo>
                      <a:pt x="1982" y="2782"/>
                      <a:pt x="1982" y="2784"/>
                      <a:pt x="1982" y="2785"/>
                    </a:cubicBezTo>
                    <a:cubicBezTo>
                      <a:pt x="1982" y="2786"/>
                      <a:pt x="1982" y="2786"/>
                      <a:pt x="1982" y="2786"/>
                    </a:cubicBezTo>
                    <a:cubicBezTo>
                      <a:pt x="1981" y="2788"/>
                      <a:pt x="1981" y="2790"/>
                      <a:pt x="1981" y="2791"/>
                    </a:cubicBezTo>
                    <a:cubicBezTo>
                      <a:pt x="1985" y="2790"/>
                      <a:pt x="1990" y="2789"/>
                      <a:pt x="1993" y="2786"/>
                    </a:cubicBezTo>
                    <a:cubicBezTo>
                      <a:pt x="1994" y="2785"/>
                      <a:pt x="1995" y="2784"/>
                      <a:pt x="1996" y="2783"/>
                    </a:cubicBezTo>
                    <a:cubicBezTo>
                      <a:pt x="1997" y="2781"/>
                      <a:pt x="2000" y="2777"/>
                      <a:pt x="2006" y="2779"/>
                    </a:cubicBezTo>
                    <a:cubicBezTo>
                      <a:pt x="2008" y="2780"/>
                      <a:pt x="2008" y="2780"/>
                      <a:pt x="2008" y="2780"/>
                    </a:cubicBezTo>
                    <a:cubicBezTo>
                      <a:pt x="2010" y="2780"/>
                      <a:pt x="2011" y="2781"/>
                      <a:pt x="2012" y="2780"/>
                    </a:cubicBezTo>
                    <a:cubicBezTo>
                      <a:pt x="2012" y="2780"/>
                      <a:pt x="2012" y="2780"/>
                      <a:pt x="2013" y="2779"/>
                    </a:cubicBezTo>
                    <a:cubicBezTo>
                      <a:pt x="2014" y="2778"/>
                      <a:pt x="2014" y="2778"/>
                      <a:pt x="2014" y="2778"/>
                    </a:cubicBezTo>
                    <a:cubicBezTo>
                      <a:pt x="2016" y="2775"/>
                      <a:pt x="2018" y="2774"/>
                      <a:pt x="2022" y="2773"/>
                    </a:cubicBezTo>
                    <a:cubicBezTo>
                      <a:pt x="2022" y="2773"/>
                      <a:pt x="2023" y="2773"/>
                      <a:pt x="2023" y="2772"/>
                    </a:cubicBezTo>
                    <a:cubicBezTo>
                      <a:pt x="2023" y="2772"/>
                      <a:pt x="2023" y="2772"/>
                      <a:pt x="2023" y="2772"/>
                    </a:cubicBezTo>
                    <a:cubicBezTo>
                      <a:pt x="2020" y="2769"/>
                      <a:pt x="2019" y="2766"/>
                      <a:pt x="2020" y="2763"/>
                    </a:cubicBezTo>
                    <a:cubicBezTo>
                      <a:pt x="2021" y="2760"/>
                      <a:pt x="2023" y="2757"/>
                      <a:pt x="2026" y="2756"/>
                    </a:cubicBezTo>
                    <a:cubicBezTo>
                      <a:pt x="2030" y="2754"/>
                      <a:pt x="2031" y="2754"/>
                      <a:pt x="2033" y="2753"/>
                    </a:cubicBezTo>
                    <a:cubicBezTo>
                      <a:pt x="2034" y="2753"/>
                      <a:pt x="2035" y="2752"/>
                      <a:pt x="2037" y="2751"/>
                    </a:cubicBezTo>
                    <a:cubicBezTo>
                      <a:pt x="2039" y="2751"/>
                      <a:pt x="2040" y="2750"/>
                      <a:pt x="2041" y="2749"/>
                    </a:cubicBezTo>
                    <a:cubicBezTo>
                      <a:pt x="2043" y="2747"/>
                      <a:pt x="2045" y="2746"/>
                      <a:pt x="2047" y="2745"/>
                    </a:cubicBezTo>
                    <a:cubicBezTo>
                      <a:pt x="2049" y="2744"/>
                      <a:pt x="2051" y="2744"/>
                      <a:pt x="2053" y="2744"/>
                    </a:cubicBezTo>
                    <a:cubicBezTo>
                      <a:pt x="2055" y="2744"/>
                      <a:pt x="2057" y="2744"/>
                      <a:pt x="2058" y="2743"/>
                    </a:cubicBezTo>
                    <a:cubicBezTo>
                      <a:pt x="2062" y="2738"/>
                      <a:pt x="2070" y="2734"/>
                      <a:pt x="2075" y="2738"/>
                    </a:cubicBezTo>
                    <a:cubicBezTo>
                      <a:pt x="2079" y="2741"/>
                      <a:pt x="2082" y="2745"/>
                      <a:pt x="2083" y="2749"/>
                    </a:cubicBezTo>
                    <a:cubicBezTo>
                      <a:pt x="2084" y="2751"/>
                      <a:pt x="2084" y="2751"/>
                      <a:pt x="2086" y="2753"/>
                    </a:cubicBezTo>
                    <a:cubicBezTo>
                      <a:pt x="2086" y="2753"/>
                      <a:pt x="2086" y="2753"/>
                      <a:pt x="2086" y="2754"/>
                    </a:cubicBezTo>
                    <a:cubicBezTo>
                      <a:pt x="2089" y="2755"/>
                      <a:pt x="2091" y="2758"/>
                      <a:pt x="2090" y="2763"/>
                    </a:cubicBezTo>
                    <a:cubicBezTo>
                      <a:pt x="2090" y="2763"/>
                      <a:pt x="2090" y="2764"/>
                      <a:pt x="2090" y="2764"/>
                    </a:cubicBezTo>
                    <a:cubicBezTo>
                      <a:pt x="2090" y="2764"/>
                      <a:pt x="2091" y="2764"/>
                      <a:pt x="2091" y="2764"/>
                    </a:cubicBezTo>
                    <a:cubicBezTo>
                      <a:pt x="2098" y="2765"/>
                      <a:pt x="2107" y="2770"/>
                      <a:pt x="2111" y="2774"/>
                    </a:cubicBezTo>
                    <a:cubicBezTo>
                      <a:pt x="2115" y="2777"/>
                      <a:pt x="2115" y="2777"/>
                      <a:pt x="2116" y="2776"/>
                    </a:cubicBezTo>
                    <a:cubicBezTo>
                      <a:pt x="2117" y="2775"/>
                      <a:pt x="2117" y="2775"/>
                      <a:pt x="2117" y="2775"/>
                    </a:cubicBezTo>
                    <a:cubicBezTo>
                      <a:pt x="2121" y="2773"/>
                      <a:pt x="2124" y="2771"/>
                      <a:pt x="2130" y="2772"/>
                    </a:cubicBezTo>
                    <a:cubicBezTo>
                      <a:pt x="2140" y="2773"/>
                      <a:pt x="2142" y="2779"/>
                      <a:pt x="2143" y="2782"/>
                    </a:cubicBezTo>
                    <a:cubicBezTo>
                      <a:pt x="2143" y="2783"/>
                      <a:pt x="2143" y="2784"/>
                      <a:pt x="2147" y="2784"/>
                    </a:cubicBezTo>
                    <a:cubicBezTo>
                      <a:pt x="2150" y="2784"/>
                      <a:pt x="2150" y="2784"/>
                      <a:pt x="2153" y="2782"/>
                    </a:cubicBezTo>
                    <a:cubicBezTo>
                      <a:pt x="2154" y="2781"/>
                      <a:pt x="2154" y="2780"/>
                      <a:pt x="2155" y="2780"/>
                    </a:cubicBezTo>
                    <a:cubicBezTo>
                      <a:pt x="2158" y="2777"/>
                      <a:pt x="2161" y="2776"/>
                      <a:pt x="2166" y="2779"/>
                    </a:cubicBezTo>
                    <a:cubicBezTo>
                      <a:pt x="2167" y="2779"/>
                      <a:pt x="2169" y="2780"/>
                      <a:pt x="2170" y="2781"/>
                    </a:cubicBezTo>
                    <a:cubicBezTo>
                      <a:pt x="2189" y="2790"/>
                      <a:pt x="2190" y="2790"/>
                      <a:pt x="2190" y="2793"/>
                    </a:cubicBezTo>
                    <a:cubicBezTo>
                      <a:pt x="2190" y="2796"/>
                      <a:pt x="2186" y="2803"/>
                      <a:pt x="2183" y="2807"/>
                    </a:cubicBezTo>
                    <a:cubicBezTo>
                      <a:pt x="2182" y="2809"/>
                      <a:pt x="2182" y="2809"/>
                      <a:pt x="2182" y="2809"/>
                    </a:cubicBezTo>
                    <a:cubicBezTo>
                      <a:pt x="2179" y="2814"/>
                      <a:pt x="2176" y="2817"/>
                      <a:pt x="2172" y="2818"/>
                    </a:cubicBezTo>
                    <a:cubicBezTo>
                      <a:pt x="2172" y="2818"/>
                      <a:pt x="2172" y="2818"/>
                      <a:pt x="2171" y="2818"/>
                    </a:cubicBezTo>
                    <a:cubicBezTo>
                      <a:pt x="2171" y="2818"/>
                      <a:pt x="2171" y="2818"/>
                      <a:pt x="2171" y="2818"/>
                    </a:cubicBezTo>
                    <a:cubicBezTo>
                      <a:pt x="2171" y="2818"/>
                      <a:pt x="2170" y="2818"/>
                      <a:pt x="2169" y="2820"/>
                    </a:cubicBezTo>
                    <a:cubicBezTo>
                      <a:pt x="2166" y="2824"/>
                      <a:pt x="2166" y="2828"/>
                      <a:pt x="2167" y="2829"/>
                    </a:cubicBezTo>
                    <a:cubicBezTo>
                      <a:pt x="2170" y="2832"/>
                      <a:pt x="2175" y="2837"/>
                      <a:pt x="2175" y="2845"/>
                    </a:cubicBezTo>
                    <a:cubicBezTo>
                      <a:pt x="2175" y="2851"/>
                      <a:pt x="2175" y="2856"/>
                      <a:pt x="2174" y="2862"/>
                    </a:cubicBezTo>
                    <a:cubicBezTo>
                      <a:pt x="2174" y="2863"/>
                      <a:pt x="2174" y="2864"/>
                      <a:pt x="2174" y="2864"/>
                    </a:cubicBezTo>
                    <a:cubicBezTo>
                      <a:pt x="2177" y="2861"/>
                      <a:pt x="2182" y="2860"/>
                      <a:pt x="2187" y="2864"/>
                    </a:cubicBezTo>
                    <a:cubicBezTo>
                      <a:pt x="2189" y="2865"/>
                      <a:pt x="2190" y="2865"/>
                      <a:pt x="2192" y="2865"/>
                    </a:cubicBezTo>
                    <a:cubicBezTo>
                      <a:pt x="2193" y="2866"/>
                      <a:pt x="2194" y="2866"/>
                      <a:pt x="2195" y="2866"/>
                    </a:cubicBezTo>
                    <a:cubicBezTo>
                      <a:pt x="2196" y="2866"/>
                      <a:pt x="2197" y="2866"/>
                      <a:pt x="2197" y="2866"/>
                    </a:cubicBezTo>
                    <a:cubicBezTo>
                      <a:pt x="2197" y="2866"/>
                      <a:pt x="2197" y="2866"/>
                      <a:pt x="2197" y="2866"/>
                    </a:cubicBezTo>
                    <a:cubicBezTo>
                      <a:pt x="2199" y="2866"/>
                      <a:pt x="2201" y="2865"/>
                      <a:pt x="2203" y="2866"/>
                    </a:cubicBezTo>
                    <a:cubicBezTo>
                      <a:pt x="2205" y="2868"/>
                      <a:pt x="2205" y="2871"/>
                      <a:pt x="2205" y="2872"/>
                    </a:cubicBezTo>
                    <a:cubicBezTo>
                      <a:pt x="2205" y="2873"/>
                      <a:pt x="2205" y="2874"/>
                      <a:pt x="2205" y="2875"/>
                    </a:cubicBezTo>
                    <a:cubicBezTo>
                      <a:pt x="2205" y="2875"/>
                      <a:pt x="2205" y="2876"/>
                      <a:pt x="2205" y="2877"/>
                    </a:cubicBezTo>
                    <a:cubicBezTo>
                      <a:pt x="2209" y="2879"/>
                      <a:pt x="2213" y="2881"/>
                      <a:pt x="2215" y="2884"/>
                    </a:cubicBezTo>
                    <a:cubicBezTo>
                      <a:pt x="2216" y="2885"/>
                      <a:pt x="2217" y="2887"/>
                      <a:pt x="2218" y="2888"/>
                    </a:cubicBezTo>
                    <a:cubicBezTo>
                      <a:pt x="2223" y="2885"/>
                      <a:pt x="2227" y="2886"/>
                      <a:pt x="2230" y="2890"/>
                    </a:cubicBezTo>
                    <a:cubicBezTo>
                      <a:pt x="2230" y="2890"/>
                      <a:pt x="2230" y="2890"/>
                      <a:pt x="2230" y="2890"/>
                    </a:cubicBezTo>
                    <a:cubicBezTo>
                      <a:pt x="2231" y="2892"/>
                      <a:pt x="2232" y="2893"/>
                      <a:pt x="2232" y="2895"/>
                    </a:cubicBezTo>
                    <a:cubicBezTo>
                      <a:pt x="2235" y="2894"/>
                      <a:pt x="2238" y="2894"/>
                      <a:pt x="2241" y="2896"/>
                    </a:cubicBezTo>
                    <a:cubicBezTo>
                      <a:pt x="2242" y="2897"/>
                      <a:pt x="2244" y="2898"/>
                      <a:pt x="2244" y="2900"/>
                    </a:cubicBezTo>
                    <a:cubicBezTo>
                      <a:pt x="2245" y="2900"/>
                      <a:pt x="2246" y="2900"/>
                      <a:pt x="2247" y="2900"/>
                    </a:cubicBezTo>
                    <a:cubicBezTo>
                      <a:pt x="2248" y="2900"/>
                      <a:pt x="2249" y="2899"/>
                      <a:pt x="2252" y="2899"/>
                    </a:cubicBezTo>
                    <a:cubicBezTo>
                      <a:pt x="2256" y="2898"/>
                      <a:pt x="2261" y="2897"/>
                      <a:pt x="2264" y="2896"/>
                    </a:cubicBezTo>
                    <a:cubicBezTo>
                      <a:pt x="2266" y="2896"/>
                      <a:pt x="2266" y="2896"/>
                      <a:pt x="2267" y="2896"/>
                    </a:cubicBezTo>
                    <a:cubicBezTo>
                      <a:pt x="2267" y="2904"/>
                      <a:pt x="2267" y="2904"/>
                      <a:pt x="2267" y="2904"/>
                    </a:cubicBezTo>
                    <a:cubicBezTo>
                      <a:pt x="2267" y="2904"/>
                      <a:pt x="2266" y="2904"/>
                      <a:pt x="2266" y="2904"/>
                    </a:cubicBezTo>
                    <a:cubicBezTo>
                      <a:pt x="2263" y="2904"/>
                      <a:pt x="2257" y="2905"/>
                      <a:pt x="2253" y="2906"/>
                    </a:cubicBezTo>
                    <a:cubicBezTo>
                      <a:pt x="2251" y="2907"/>
                      <a:pt x="2249" y="2907"/>
                      <a:pt x="2248" y="2908"/>
                    </a:cubicBezTo>
                    <a:cubicBezTo>
                      <a:pt x="2242" y="2909"/>
                      <a:pt x="2240" y="2908"/>
                      <a:pt x="2239" y="2907"/>
                    </a:cubicBezTo>
                    <a:cubicBezTo>
                      <a:pt x="2238" y="2906"/>
                      <a:pt x="2237" y="2904"/>
                      <a:pt x="2237" y="2903"/>
                    </a:cubicBezTo>
                    <a:cubicBezTo>
                      <a:pt x="2237" y="2903"/>
                      <a:pt x="2237" y="2903"/>
                      <a:pt x="2237" y="2902"/>
                    </a:cubicBezTo>
                    <a:cubicBezTo>
                      <a:pt x="2235" y="2901"/>
                      <a:pt x="2234" y="2902"/>
                      <a:pt x="2234" y="2902"/>
                    </a:cubicBezTo>
                    <a:cubicBezTo>
                      <a:pt x="2231" y="2905"/>
                      <a:pt x="2228" y="2905"/>
                      <a:pt x="2227" y="2904"/>
                    </a:cubicBezTo>
                    <a:cubicBezTo>
                      <a:pt x="2225" y="2903"/>
                      <a:pt x="2223" y="2901"/>
                      <a:pt x="2224" y="2897"/>
                    </a:cubicBezTo>
                    <a:cubicBezTo>
                      <a:pt x="2224" y="2896"/>
                      <a:pt x="2224" y="2895"/>
                      <a:pt x="2224" y="2895"/>
                    </a:cubicBezTo>
                    <a:cubicBezTo>
                      <a:pt x="2224" y="2895"/>
                      <a:pt x="2224" y="2895"/>
                      <a:pt x="2224" y="2895"/>
                    </a:cubicBezTo>
                    <a:cubicBezTo>
                      <a:pt x="2223" y="2894"/>
                      <a:pt x="2223" y="2894"/>
                      <a:pt x="2223" y="2894"/>
                    </a:cubicBezTo>
                    <a:cubicBezTo>
                      <a:pt x="2223" y="2894"/>
                      <a:pt x="2223" y="2894"/>
                      <a:pt x="2222" y="2895"/>
                    </a:cubicBezTo>
                    <a:cubicBezTo>
                      <a:pt x="2216" y="2898"/>
                      <a:pt x="2211" y="2892"/>
                      <a:pt x="2209" y="2889"/>
                    </a:cubicBezTo>
                    <a:cubicBezTo>
                      <a:pt x="2207" y="2887"/>
                      <a:pt x="2203" y="2885"/>
                      <a:pt x="2201" y="2884"/>
                    </a:cubicBezTo>
                    <a:cubicBezTo>
                      <a:pt x="2200" y="2884"/>
                      <a:pt x="2200" y="2884"/>
                      <a:pt x="2200" y="2884"/>
                    </a:cubicBezTo>
                    <a:cubicBezTo>
                      <a:pt x="2196" y="2882"/>
                      <a:pt x="2197" y="2877"/>
                      <a:pt x="2197" y="2874"/>
                    </a:cubicBezTo>
                    <a:cubicBezTo>
                      <a:pt x="2196" y="2874"/>
                      <a:pt x="2195" y="2874"/>
                      <a:pt x="2194" y="2874"/>
                    </a:cubicBezTo>
                    <a:cubicBezTo>
                      <a:pt x="2193" y="2873"/>
                      <a:pt x="2192" y="2873"/>
                      <a:pt x="2191" y="2873"/>
                    </a:cubicBezTo>
                    <a:cubicBezTo>
                      <a:pt x="2188" y="2873"/>
                      <a:pt x="2185" y="2872"/>
                      <a:pt x="2182" y="2870"/>
                    </a:cubicBezTo>
                    <a:cubicBezTo>
                      <a:pt x="2181" y="2869"/>
                      <a:pt x="2181" y="2869"/>
                      <a:pt x="2180" y="2869"/>
                    </a:cubicBezTo>
                    <a:cubicBezTo>
                      <a:pt x="2179" y="2871"/>
                      <a:pt x="2177" y="2874"/>
                      <a:pt x="2174" y="2874"/>
                    </a:cubicBezTo>
                    <a:cubicBezTo>
                      <a:pt x="2172" y="2874"/>
                      <a:pt x="2171" y="2873"/>
                      <a:pt x="2169" y="2872"/>
                    </a:cubicBezTo>
                    <a:cubicBezTo>
                      <a:pt x="2167" y="2869"/>
                      <a:pt x="2166" y="2867"/>
                      <a:pt x="2167" y="2860"/>
                    </a:cubicBezTo>
                    <a:cubicBezTo>
                      <a:pt x="2168" y="2855"/>
                      <a:pt x="2168" y="2851"/>
                      <a:pt x="2167" y="2845"/>
                    </a:cubicBezTo>
                    <a:cubicBezTo>
                      <a:pt x="2167" y="2840"/>
                      <a:pt x="2164" y="2837"/>
                      <a:pt x="2162" y="2835"/>
                    </a:cubicBezTo>
                    <a:cubicBezTo>
                      <a:pt x="2157" y="2830"/>
                      <a:pt x="2159" y="2822"/>
                      <a:pt x="2162" y="2816"/>
                    </a:cubicBezTo>
                    <a:cubicBezTo>
                      <a:pt x="2165" y="2811"/>
                      <a:pt x="2167" y="2810"/>
                      <a:pt x="2171" y="2810"/>
                    </a:cubicBezTo>
                    <a:cubicBezTo>
                      <a:pt x="2171" y="2810"/>
                      <a:pt x="2171" y="2810"/>
                      <a:pt x="2171" y="2810"/>
                    </a:cubicBezTo>
                    <a:cubicBezTo>
                      <a:pt x="2172" y="2810"/>
                      <a:pt x="2174" y="2807"/>
                      <a:pt x="2175" y="2805"/>
                    </a:cubicBezTo>
                    <a:cubicBezTo>
                      <a:pt x="2177" y="2803"/>
                      <a:pt x="2177" y="2803"/>
                      <a:pt x="2177" y="2803"/>
                    </a:cubicBezTo>
                    <a:cubicBezTo>
                      <a:pt x="2179" y="2800"/>
                      <a:pt x="2180" y="2797"/>
                      <a:pt x="2181" y="2795"/>
                    </a:cubicBezTo>
                    <a:cubicBezTo>
                      <a:pt x="2178" y="2793"/>
                      <a:pt x="2171" y="2790"/>
                      <a:pt x="2167" y="2788"/>
                    </a:cubicBezTo>
                    <a:cubicBezTo>
                      <a:pt x="2165" y="2787"/>
                      <a:pt x="2163" y="2786"/>
                      <a:pt x="2162" y="2785"/>
                    </a:cubicBezTo>
                    <a:cubicBezTo>
                      <a:pt x="2162" y="2785"/>
                      <a:pt x="2161" y="2785"/>
                      <a:pt x="2161" y="2785"/>
                    </a:cubicBezTo>
                    <a:cubicBezTo>
                      <a:pt x="2161" y="2785"/>
                      <a:pt x="2161" y="2785"/>
                      <a:pt x="2160" y="2785"/>
                    </a:cubicBezTo>
                    <a:cubicBezTo>
                      <a:pt x="2160" y="2786"/>
                      <a:pt x="2159" y="2787"/>
                      <a:pt x="2158" y="2787"/>
                    </a:cubicBezTo>
                    <a:cubicBezTo>
                      <a:pt x="2154" y="2791"/>
                      <a:pt x="2153" y="2792"/>
                      <a:pt x="2146" y="2792"/>
                    </a:cubicBezTo>
                    <a:cubicBezTo>
                      <a:pt x="2143" y="2792"/>
                      <a:pt x="2137" y="2791"/>
                      <a:pt x="2135" y="2784"/>
                    </a:cubicBezTo>
                    <a:cubicBezTo>
                      <a:pt x="2135" y="2781"/>
                      <a:pt x="2132" y="2780"/>
                      <a:pt x="2129" y="2780"/>
                    </a:cubicBezTo>
                    <a:cubicBezTo>
                      <a:pt x="2125" y="2779"/>
                      <a:pt x="2124" y="2780"/>
                      <a:pt x="2121" y="2782"/>
                    </a:cubicBezTo>
                    <a:cubicBezTo>
                      <a:pt x="2120" y="2783"/>
                      <a:pt x="2120" y="2783"/>
                      <a:pt x="2120" y="2783"/>
                    </a:cubicBezTo>
                    <a:cubicBezTo>
                      <a:pt x="2113" y="2787"/>
                      <a:pt x="2109" y="2782"/>
                      <a:pt x="2106" y="2779"/>
                    </a:cubicBezTo>
                    <a:cubicBezTo>
                      <a:pt x="2103" y="2776"/>
                      <a:pt x="2095" y="2772"/>
                      <a:pt x="2090" y="2772"/>
                    </a:cubicBezTo>
                    <a:cubicBezTo>
                      <a:pt x="2087" y="2772"/>
                      <a:pt x="2085" y="2772"/>
                      <a:pt x="2083" y="2770"/>
                    </a:cubicBezTo>
                    <a:cubicBezTo>
                      <a:pt x="2082" y="2768"/>
                      <a:pt x="2082" y="2766"/>
                      <a:pt x="2082" y="2765"/>
                    </a:cubicBezTo>
                    <a:cubicBezTo>
                      <a:pt x="2082" y="2764"/>
                      <a:pt x="2082" y="2763"/>
                      <a:pt x="2082" y="2762"/>
                    </a:cubicBezTo>
                    <a:cubicBezTo>
                      <a:pt x="2083" y="2761"/>
                      <a:pt x="2082" y="2760"/>
                      <a:pt x="2082" y="2760"/>
                    </a:cubicBezTo>
                    <a:cubicBezTo>
                      <a:pt x="2081" y="2759"/>
                      <a:pt x="2081" y="2759"/>
                      <a:pt x="2080" y="2758"/>
                    </a:cubicBezTo>
                    <a:cubicBezTo>
                      <a:pt x="2078" y="2756"/>
                      <a:pt x="2077" y="2755"/>
                      <a:pt x="2076" y="2751"/>
                    </a:cubicBezTo>
                    <a:cubicBezTo>
                      <a:pt x="2075" y="2749"/>
                      <a:pt x="2074" y="2747"/>
                      <a:pt x="2071" y="2744"/>
                    </a:cubicBezTo>
                    <a:cubicBezTo>
                      <a:pt x="2070" y="2744"/>
                      <a:pt x="2066" y="2745"/>
                      <a:pt x="2063" y="2748"/>
                    </a:cubicBezTo>
                    <a:cubicBezTo>
                      <a:pt x="2060" y="2752"/>
                      <a:pt x="2056" y="2752"/>
                      <a:pt x="2053" y="2752"/>
                    </a:cubicBezTo>
                    <a:cubicBezTo>
                      <a:pt x="2051" y="2752"/>
                      <a:pt x="2050" y="2752"/>
                      <a:pt x="2050" y="2752"/>
                    </a:cubicBezTo>
                    <a:cubicBezTo>
                      <a:pt x="2048" y="2753"/>
                      <a:pt x="2048" y="2753"/>
                      <a:pt x="2046" y="2754"/>
                    </a:cubicBezTo>
                    <a:cubicBezTo>
                      <a:pt x="2045" y="2756"/>
                      <a:pt x="2043" y="2757"/>
                      <a:pt x="2041" y="2758"/>
                    </a:cubicBezTo>
                    <a:cubicBezTo>
                      <a:pt x="2038" y="2760"/>
                      <a:pt x="2037" y="2760"/>
                      <a:pt x="2035" y="2761"/>
                    </a:cubicBezTo>
                    <a:cubicBezTo>
                      <a:pt x="2034" y="2761"/>
                      <a:pt x="2033" y="2761"/>
                      <a:pt x="2030" y="2763"/>
                    </a:cubicBezTo>
                    <a:cubicBezTo>
                      <a:pt x="2029" y="2763"/>
                      <a:pt x="2028" y="2764"/>
                      <a:pt x="2028" y="2764"/>
                    </a:cubicBezTo>
                    <a:cubicBezTo>
                      <a:pt x="2028" y="2765"/>
                      <a:pt x="2028" y="2766"/>
                      <a:pt x="2029" y="2768"/>
                    </a:cubicBezTo>
                    <a:cubicBezTo>
                      <a:pt x="2031" y="2771"/>
                      <a:pt x="2031" y="2773"/>
                      <a:pt x="2031" y="2775"/>
                    </a:cubicBezTo>
                    <a:cubicBezTo>
                      <a:pt x="2030" y="2777"/>
                      <a:pt x="2028" y="2779"/>
                      <a:pt x="2024" y="2780"/>
                    </a:cubicBezTo>
                    <a:cubicBezTo>
                      <a:pt x="2022" y="2781"/>
                      <a:pt x="2022" y="2781"/>
                      <a:pt x="2020" y="2783"/>
                    </a:cubicBezTo>
                    <a:cubicBezTo>
                      <a:pt x="2019" y="2784"/>
                      <a:pt x="2019" y="2784"/>
                      <a:pt x="2019" y="2784"/>
                    </a:cubicBezTo>
                    <a:cubicBezTo>
                      <a:pt x="2015" y="2789"/>
                      <a:pt x="2011" y="2788"/>
                      <a:pt x="2006" y="2787"/>
                    </a:cubicBezTo>
                    <a:cubicBezTo>
                      <a:pt x="2004" y="2787"/>
                      <a:pt x="2004" y="2787"/>
                      <a:pt x="2004" y="2787"/>
                    </a:cubicBezTo>
                    <a:cubicBezTo>
                      <a:pt x="2003" y="2786"/>
                      <a:pt x="2003" y="2787"/>
                      <a:pt x="2003" y="2787"/>
                    </a:cubicBezTo>
                    <a:cubicBezTo>
                      <a:pt x="2003" y="2787"/>
                      <a:pt x="2002" y="2787"/>
                      <a:pt x="2002" y="2788"/>
                    </a:cubicBezTo>
                    <a:cubicBezTo>
                      <a:pt x="2001" y="2789"/>
                      <a:pt x="2000" y="2791"/>
                      <a:pt x="1998" y="2792"/>
                    </a:cubicBezTo>
                    <a:cubicBezTo>
                      <a:pt x="1993" y="2797"/>
                      <a:pt x="1984" y="2799"/>
                      <a:pt x="1979" y="2798"/>
                    </a:cubicBezTo>
                    <a:cubicBezTo>
                      <a:pt x="1977" y="2798"/>
                      <a:pt x="1976" y="2798"/>
                      <a:pt x="1975" y="2796"/>
                    </a:cubicBezTo>
                    <a:cubicBezTo>
                      <a:pt x="1973" y="2793"/>
                      <a:pt x="1973" y="2790"/>
                      <a:pt x="1974" y="2786"/>
                    </a:cubicBezTo>
                    <a:cubicBezTo>
                      <a:pt x="1974" y="2786"/>
                      <a:pt x="1973" y="2786"/>
                      <a:pt x="1973" y="2786"/>
                    </a:cubicBezTo>
                    <a:cubicBezTo>
                      <a:pt x="1972" y="2786"/>
                      <a:pt x="1971" y="2786"/>
                      <a:pt x="1970" y="2786"/>
                    </a:cubicBezTo>
                    <a:cubicBezTo>
                      <a:pt x="1968" y="2785"/>
                      <a:pt x="1967" y="2785"/>
                      <a:pt x="1965" y="2787"/>
                    </a:cubicBezTo>
                    <a:cubicBezTo>
                      <a:pt x="1963" y="2789"/>
                      <a:pt x="1959" y="2800"/>
                      <a:pt x="1956" y="2810"/>
                    </a:cubicBezTo>
                    <a:cubicBezTo>
                      <a:pt x="1955" y="2812"/>
                      <a:pt x="1955" y="2812"/>
                      <a:pt x="1955" y="2812"/>
                    </a:cubicBezTo>
                    <a:cubicBezTo>
                      <a:pt x="1953" y="2812"/>
                      <a:pt x="1953" y="2812"/>
                      <a:pt x="1953" y="2812"/>
                    </a:cubicBezTo>
                    <a:cubicBezTo>
                      <a:pt x="1950" y="2813"/>
                      <a:pt x="1947" y="2810"/>
                      <a:pt x="1945" y="2807"/>
                    </a:cubicBezTo>
                    <a:cubicBezTo>
                      <a:pt x="1943" y="2804"/>
                      <a:pt x="1939" y="2801"/>
                      <a:pt x="1936" y="2799"/>
                    </a:cubicBezTo>
                    <a:cubicBezTo>
                      <a:pt x="1934" y="2797"/>
                      <a:pt x="1932" y="2795"/>
                      <a:pt x="1931" y="2794"/>
                    </a:cubicBezTo>
                    <a:cubicBezTo>
                      <a:pt x="1926" y="2787"/>
                      <a:pt x="1924" y="2786"/>
                      <a:pt x="1924" y="2786"/>
                    </a:cubicBezTo>
                    <a:cubicBezTo>
                      <a:pt x="1924" y="2786"/>
                      <a:pt x="1926" y="2786"/>
                      <a:pt x="1927" y="2786"/>
                    </a:cubicBezTo>
                    <a:cubicBezTo>
                      <a:pt x="1927" y="2785"/>
                      <a:pt x="1927" y="2783"/>
                      <a:pt x="1926" y="2782"/>
                    </a:cubicBezTo>
                    <a:cubicBezTo>
                      <a:pt x="1923" y="2785"/>
                      <a:pt x="1923" y="2785"/>
                      <a:pt x="1923" y="2785"/>
                    </a:cubicBezTo>
                    <a:cubicBezTo>
                      <a:pt x="1925" y="2788"/>
                      <a:pt x="1925" y="2788"/>
                      <a:pt x="1925" y="2788"/>
                    </a:cubicBezTo>
                    <a:cubicBezTo>
                      <a:pt x="1924" y="2789"/>
                      <a:pt x="1924" y="2789"/>
                      <a:pt x="1924" y="2789"/>
                    </a:cubicBezTo>
                    <a:cubicBezTo>
                      <a:pt x="1923" y="2790"/>
                      <a:pt x="1922" y="2792"/>
                      <a:pt x="1921" y="2796"/>
                    </a:cubicBezTo>
                    <a:cubicBezTo>
                      <a:pt x="1921" y="2797"/>
                      <a:pt x="1921" y="2797"/>
                      <a:pt x="1921" y="2797"/>
                    </a:cubicBezTo>
                    <a:cubicBezTo>
                      <a:pt x="1921" y="2802"/>
                      <a:pt x="1918" y="2803"/>
                      <a:pt x="1917" y="2804"/>
                    </a:cubicBezTo>
                    <a:cubicBezTo>
                      <a:pt x="1914" y="2805"/>
                      <a:pt x="1912" y="2804"/>
                      <a:pt x="1910" y="2803"/>
                    </a:cubicBezTo>
                    <a:cubicBezTo>
                      <a:pt x="1909" y="2802"/>
                      <a:pt x="1904" y="2798"/>
                      <a:pt x="1903" y="2789"/>
                    </a:cubicBezTo>
                    <a:cubicBezTo>
                      <a:pt x="1903" y="2787"/>
                      <a:pt x="1903" y="2786"/>
                      <a:pt x="1903" y="2786"/>
                    </a:cubicBezTo>
                    <a:cubicBezTo>
                      <a:pt x="1903" y="2786"/>
                      <a:pt x="1903" y="2786"/>
                      <a:pt x="1903" y="2786"/>
                    </a:cubicBezTo>
                    <a:cubicBezTo>
                      <a:pt x="1901" y="2786"/>
                      <a:pt x="1900" y="2786"/>
                      <a:pt x="1899" y="2788"/>
                    </a:cubicBezTo>
                    <a:cubicBezTo>
                      <a:pt x="1897" y="2791"/>
                      <a:pt x="1886" y="2807"/>
                      <a:pt x="1880" y="2812"/>
                    </a:cubicBezTo>
                    <a:cubicBezTo>
                      <a:pt x="1872" y="2816"/>
                      <a:pt x="1868" y="2814"/>
                      <a:pt x="1867" y="2814"/>
                    </a:cubicBezTo>
                    <a:cubicBezTo>
                      <a:pt x="1865" y="2813"/>
                      <a:pt x="1860" y="2809"/>
                      <a:pt x="1859" y="2804"/>
                    </a:cubicBezTo>
                    <a:cubicBezTo>
                      <a:pt x="1859" y="2801"/>
                      <a:pt x="1858" y="2799"/>
                      <a:pt x="1857" y="2799"/>
                    </a:cubicBezTo>
                    <a:cubicBezTo>
                      <a:pt x="1855" y="2798"/>
                      <a:pt x="1851" y="2796"/>
                      <a:pt x="1849" y="2793"/>
                    </a:cubicBezTo>
                    <a:cubicBezTo>
                      <a:pt x="1848" y="2791"/>
                      <a:pt x="1845" y="2790"/>
                      <a:pt x="1844" y="2789"/>
                    </a:cubicBezTo>
                    <a:cubicBezTo>
                      <a:pt x="1841" y="2789"/>
                      <a:pt x="1836" y="2789"/>
                      <a:pt x="1833" y="2786"/>
                    </a:cubicBezTo>
                    <a:cubicBezTo>
                      <a:pt x="1833" y="2786"/>
                      <a:pt x="1832" y="2785"/>
                      <a:pt x="1832" y="2784"/>
                    </a:cubicBezTo>
                    <a:cubicBezTo>
                      <a:pt x="1832" y="2784"/>
                      <a:pt x="1832" y="2784"/>
                      <a:pt x="1831" y="2784"/>
                    </a:cubicBezTo>
                    <a:cubicBezTo>
                      <a:pt x="1826" y="2786"/>
                      <a:pt x="1825" y="2788"/>
                      <a:pt x="1825" y="2788"/>
                    </a:cubicBezTo>
                    <a:cubicBezTo>
                      <a:pt x="1824" y="2790"/>
                      <a:pt x="1823" y="2791"/>
                      <a:pt x="1821" y="2794"/>
                    </a:cubicBezTo>
                    <a:cubicBezTo>
                      <a:pt x="1819" y="2798"/>
                      <a:pt x="1817" y="2801"/>
                      <a:pt x="1814" y="2805"/>
                    </a:cubicBezTo>
                    <a:cubicBezTo>
                      <a:pt x="1812" y="2808"/>
                      <a:pt x="1812" y="2808"/>
                      <a:pt x="1812" y="2808"/>
                    </a:cubicBezTo>
                    <a:cubicBezTo>
                      <a:pt x="1810" y="2810"/>
                      <a:pt x="1808" y="2811"/>
                      <a:pt x="1805" y="2811"/>
                    </a:cubicBezTo>
                    <a:cubicBezTo>
                      <a:pt x="1801" y="2812"/>
                      <a:pt x="1797" y="2810"/>
                      <a:pt x="1795" y="2808"/>
                    </a:cubicBezTo>
                    <a:cubicBezTo>
                      <a:pt x="1791" y="2808"/>
                      <a:pt x="1787" y="2807"/>
                      <a:pt x="1786" y="2807"/>
                    </a:cubicBezTo>
                    <a:cubicBezTo>
                      <a:pt x="1783" y="2807"/>
                      <a:pt x="1783" y="2807"/>
                      <a:pt x="1782" y="2808"/>
                    </a:cubicBezTo>
                    <a:cubicBezTo>
                      <a:pt x="1781" y="2810"/>
                      <a:pt x="1779" y="2811"/>
                      <a:pt x="1777" y="2811"/>
                    </a:cubicBezTo>
                    <a:cubicBezTo>
                      <a:pt x="1773" y="2811"/>
                      <a:pt x="1770" y="2807"/>
                      <a:pt x="1767" y="2801"/>
                    </a:cubicBezTo>
                    <a:cubicBezTo>
                      <a:pt x="1766" y="2801"/>
                      <a:pt x="1764" y="2802"/>
                      <a:pt x="1763" y="2803"/>
                    </a:cubicBezTo>
                    <a:cubicBezTo>
                      <a:pt x="1763" y="2807"/>
                      <a:pt x="1762" y="2814"/>
                      <a:pt x="1757" y="2818"/>
                    </a:cubicBezTo>
                    <a:cubicBezTo>
                      <a:pt x="1756" y="2818"/>
                      <a:pt x="1755" y="2819"/>
                      <a:pt x="1755" y="2819"/>
                    </a:cubicBezTo>
                    <a:cubicBezTo>
                      <a:pt x="1758" y="2824"/>
                      <a:pt x="1758" y="2827"/>
                      <a:pt x="1756" y="2830"/>
                    </a:cubicBezTo>
                    <a:cubicBezTo>
                      <a:pt x="1756" y="2830"/>
                      <a:pt x="1755" y="2830"/>
                      <a:pt x="1755" y="2830"/>
                    </a:cubicBezTo>
                    <a:cubicBezTo>
                      <a:pt x="1755" y="2830"/>
                      <a:pt x="1755" y="2830"/>
                      <a:pt x="1755" y="2830"/>
                    </a:cubicBezTo>
                    <a:cubicBezTo>
                      <a:pt x="1756" y="2832"/>
                      <a:pt x="1756" y="2832"/>
                      <a:pt x="1756" y="2832"/>
                    </a:cubicBezTo>
                    <a:cubicBezTo>
                      <a:pt x="1757" y="2832"/>
                      <a:pt x="1757" y="2834"/>
                      <a:pt x="1757" y="2836"/>
                    </a:cubicBezTo>
                    <a:cubicBezTo>
                      <a:pt x="1757" y="2837"/>
                      <a:pt x="1757" y="2838"/>
                      <a:pt x="1757" y="2838"/>
                    </a:cubicBezTo>
                    <a:cubicBezTo>
                      <a:pt x="1757" y="2840"/>
                      <a:pt x="1757" y="2840"/>
                      <a:pt x="1758" y="2841"/>
                    </a:cubicBezTo>
                    <a:cubicBezTo>
                      <a:pt x="1760" y="2842"/>
                      <a:pt x="1762" y="2845"/>
                      <a:pt x="1763" y="2848"/>
                    </a:cubicBezTo>
                    <a:cubicBezTo>
                      <a:pt x="1764" y="2849"/>
                      <a:pt x="1765" y="2850"/>
                      <a:pt x="1766" y="2851"/>
                    </a:cubicBezTo>
                    <a:cubicBezTo>
                      <a:pt x="1769" y="2855"/>
                      <a:pt x="1768" y="2860"/>
                      <a:pt x="1767" y="2867"/>
                    </a:cubicBezTo>
                    <a:cubicBezTo>
                      <a:pt x="1766" y="2869"/>
                      <a:pt x="1767" y="2869"/>
                      <a:pt x="1768" y="2870"/>
                    </a:cubicBezTo>
                    <a:cubicBezTo>
                      <a:pt x="1769" y="2870"/>
                      <a:pt x="1770" y="2872"/>
                      <a:pt x="1770" y="2875"/>
                    </a:cubicBezTo>
                    <a:cubicBezTo>
                      <a:pt x="1770" y="2880"/>
                      <a:pt x="1767" y="2882"/>
                      <a:pt x="1765" y="2883"/>
                    </a:cubicBezTo>
                    <a:cubicBezTo>
                      <a:pt x="1764" y="2884"/>
                      <a:pt x="1764" y="2884"/>
                      <a:pt x="1764" y="2884"/>
                    </a:cubicBezTo>
                    <a:cubicBezTo>
                      <a:pt x="1764" y="2884"/>
                      <a:pt x="1764" y="2885"/>
                      <a:pt x="1764" y="2885"/>
                    </a:cubicBezTo>
                    <a:cubicBezTo>
                      <a:pt x="1764" y="2889"/>
                      <a:pt x="1764" y="2890"/>
                      <a:pt x="1762" y="2897"/>
                    </a:cubicBezTo>
                    <a:cubicBezTo>
                      <a:pt x="1761" y="2900"/>
                      <a:pt x="1765" y="2902"/>
                      <a:pt x="1767" y="2903"/>
                    </a:cubicBezTo>
                    <a:cubicBezTo>
                      <a:pt x="1770" y="2904"/>
                      <a:pt x="1772" y="2906"/>
                      <a:pt x="1772" y="2908"/>
                    </a:cubicBezTo>
                    <a:cubicBezTo>
                      <a:pt x="1772" y="2911"/>
                      <a:pt x="1771" y="2914"/>
                      <a:pt x="1765" y="2917"/>
                    </a:cubicBezTo>
                    <a:cubicBezTo>
                      <a:pt x="1762" y="2919"/>
                      <a:pt x="1759" y="2920"/>
                      <a:pt x="1757" y="2920"/>
                    </a:cubicBezTo>
                    <a:close/>
                    <a:moveTo>
                      <a:pt x="2232" y="2899"/>
                    </a:moveTo>
                    <a:cubicBezTo>
                      <a:pt x="2232" y="2899"/>
                      <a:pt x="2232" y="2899"/>
                      <a:pt x="2232" y="2899"/>
                    </a:cubicBezTo>
                    <a:close/>
                    <a:moveTo>
                      <a:pt x="2228" y="2897"/>
                    </a:moveTo>
                    <a:cubicBezTo>
                      <a:pt x="2228" y="2897"/>
                      <a:pt x="2228" y="2897"/>
                      <a:pt x="2228" y="2897"/>
                    </a:cubicBezTo>
                    <a:close/>
                    <a:moveTo>
                      <a:pt x="1710" y="2871"/>
                    </a:moveTo>
                    <a:cubicBezTo>
                      <a:pt x="1710" y="2871"/>
                      <a:pt x="1710" y="2871"/>
                      <a:pt x="1710" y="2871"/>
                    </a:cubicBezTo>
                    <a:close/>
                    <a:moveTo>
                      <a:pt x="1715" y="2865"/>
                    </a:moveTo>
                    <a:cubicBezTo>
                      <a:pt x="1715" y="2865"/>
                      <a:pt x="1715" y="2865"/>
                      <a:pt x="1715" y="2865"/>
                    </a:cubicBezTo>
                    <a:cubicBezTo>
                      <a:pt x="1715" y="2865"/>
                      <a:pt x="1715" y="2865"/>
                      <a:pt x="1715" y="2865"/>
                    </a:cubicBezTo>
                    <a:close/>
                    <a:moveTo>
                      <a:pt x="1714" y="2865"/>
                    </a:moveTo>
                    <a:cubicBezTo>
                      <a:pt x="1714" y="2865"/>
                      <a:pt x="1715" y="2865"/>
                      <a:pt x="1715" y="2865"/>
                    </a:cubicBezTo>
                    <a:cubicBezTo>
                      <a:pt x="1715" y="2865"/>
                      <a:pt x="1715" y="2865"/>
                      <a:pt x="1715" y="2865"/>
                    </a:cubicBezTo>
                    <a:cubicBezTo>
                      <a:pt x="1715" y="2865"/>
                      <a:pt x="1714" y="2865"/>
                      <a:pt x="1714" y="2865"/>
                    </a:cubicBezTo>
                    <a:close/>
                    <a:moveTo>
                      <a:pt x="1976" y="2786"/>
                    </a:moveTo>
                    <a:cubicBezTo>
                      <a:pt x="1976" y="2786"/>
                      <a:pt x="1976" y="2786"/>
                      <a:pt x="1976" y="2786"/>
                    </a:cubicBezTo>
                    <a:cubicBezTo>
                      <a:pt x="1976" y="2784"/>
                      <a:pt x="1976" y="2784"/>
                      <a:pt x="1976" y="2784"/>
                    </a:cubicBezTo>
                    <a:cubicBezTo>
                      <a:pt x="1976" y="2786"/>
                      <a:pt x="1976" y="2786"/>
                      <a:pt x="1976" y="2786"/>
                    </a:cubicBezTo>
                    <a:cubicBezTo>
                      <a:pt x="1976" y="2786"/>
                      <a:pt x="1976" y="2786"/>
                      <a:pt x="1976" y="2786"/>
                    </a:cubicBezTo>
                    <a:cubicBezTo>
                      <a:pt x="1976" y="2786"/>
                      <a:pt x="1976" y="2786"/>
                      <a:pt x="1976" y="2786"/>
                    </a:cubicBezTo>
                    <a:close/>
                    <a:moveTo>
                      <a:pt x="2023" y="2772"/>
                    </a:moveTo>
                    <a:cubicBezTo>
                      <a:pt x="2023" y="2772"/>
                      <a:pt x="2023" y="2772"/>
                      <a:pt x="2023" y="2772"/>
                    </a:cubicBezTo>
                    <a:close/>
                    <a:moveTo>
                      <a:pt x="1450" y="2608"/>
                    </a:moveTo>
                    <a:cubicBezTo>
                      <a:pt x="1450" y="2608"/>
                      <a:pt x="1450" y="2608"/>
                      <a:pt x="1450" y="2608"/>
                    </a:cubicBezTo>
                    <a:cubicBezTo>
                      <a:pt x="1450" y="2608"/>
                      <a:pt x="1450" y="2608"/>
                      <a:pt x="1450" y="2608"/>
                    </a:cubicBezTo>
                    <a:close/>
                    <a:moveTo>
                      <a:pt x="1443" y="2588"/>
                    </a:moveTo>
                    <a:cubicBezTo>
                      <a:pt x="1443" y="2588"/>
                      <a:pt x="1443" y="2588"/>
                      <a:pt x="1443" y="2588"/>
                    </a:cubicBezTo>
                    <a:close/>
                    <a:moveTo>
                      <a:pt x="1551" y="2320"/>
                    </a:moveTo>
                    <a:cubicBezTo>
                      <a:pt x="1551" y="2320"/>
                      <a:pt x="1551" y="2320"/>
                      <a:pt x="1551" y="2320"/>
                    </a:cubicBezTo>
                    <a:cubicBezTo>
                      <a:pt x="1551" y="2320"/>
                      <a:pt x="1551" y="2320"/>
                      <a:pt x="1551" y="2320"/>
                    </a:cubicBezTo>
                    <a:close/>
                    <a:moveTo>
                      <a:pt x="1554" y="2318"/>
                    </a:moveTo>
                    <a:cubicBezTo>
                      <a:pt x="1554" y="2318"/>
                      <a:pt x="1554" y="2318"/>
                      <a:pt x="1554" y="2318"/>
                    </a:cubicBezTo>
                    <a:close/>
                    <a:moveTo>
                      <a:pt x="1546" y="2317"/>
                    </a:moveTo>
                    <a:cubicBezTo>
                      <a:pt x="1546" y="2317"/>
                      <a:pt x="1546" y="2317"/>
                      <a:pt x="1546" y="2317"/>
                    </a:cubicBezTo>
                    <a:close/>
                    <a:moveTo>
                      <a:pt x="1532" y="2305"/>
                    </a:moveTo>
                    <a:cubicBezTo>
                      <a:pt x="1532" y="2305"/>
                      <a:pt x="1532" y="2305"/>
                      <a:pt x="1532" y="2305"/>
                    </a:cubicBezTo>
                    <a:close/>
                    <a:moveTo>
                      <a:pt x="1424" y="2280"/>
                    </a:moveTo>
                    <a:cubicBezTo>
                      <a:pt x="1424" y="2280"/>
                      <a:pt x="1424" y="2280"/>
                      <a:pt x="1424" y="2280"/>
                    </a:cubicBezTo>
                    <a:cubicBezTo>
                      <a:pt x="1424" y="2280"/>
                      <a:pt x="1424" y="2280"/>
                      <a:pt x="1424" y="2280"/>
                    </a:cubicBezTo>
                    <a:close/>
                    <a:moveTo>
                      <a:pt x="1459" y="2277"/>
                    </a:moveTo>
                    <a:cubicBezTo>
                      <a:pt x="1459" y="2277"/>
                      <a:pt x="1459" y="2277"/>
                      <a:pt x="1459" y="2277"/>
                    </a:cubicBezTo>
                    <a:close/>
                    <a:moveTo>
                      <a:pt x="1483" y="2232"/>
                    </a:moveTo>
                    <a:cubicBezTo>
                      <a:pt x="1483" y="2232"/>
                      <a:pt x="1483" y="2232"/>
                      <a:pt x="1483" y="2232"/>
                    </a:cubicBezTo>
                    <a:close/>
                    <a:moveTo>
                      <a:pt x="948" y="2186"/>
                    </a:moveTo>
                    <a:cubicBezTo>
                      <a:pt x="948" y="2186"/>
                      <a:pt x="948" y="2186"/>
                      <a:pt x="948" y="2186"/>
                    </a:cubicBezTo>
                    <a:cubicBezTo>
                      <a:pt x="948" y="2186"/>
                      <a:pt x="948" y="2186"/>
                      <a:pt x="948" y="2186"/>
                    </a:cubicBezTo>
                    <a:close/>
                    <a:moveTo>
                      <a:pt x="662" y="2129"/>
                    </a:moveTo>
                    <a:cubicBezTo>
                      <a:pt x="662" y="2129"/>
                      <a:pt x="662" y="2129"/>
                      <a:pt x="662" y="2129"/>
                    </a:cubicBezTo>
                    <a:cubicBezTo>
                      <a:pt x="662" y="2129"/>
                      <a:pt x="662" y="2129"/>
                      <a:pt x="662" y="2129"/>
                    </a:cubicBezTo>
                    <a:close/>
                    <a:moveTo>
                      <a:pt x="606" y="2099"/>
                    </a:moveTo>
                    <a:cubicBezTo>
                      <a:pt x="606" y="2099"/>
                      <a:pt x="606" y="2099"/>
                      <a:pt x="606" y="2099"/>
                    </a:cubicBezTo>
                    <a:cubicBezTo>
                      <a:pt x="606" y="2099"/>
                      <a:pt x="606" y="2099"/>
                      <a:pt x="606" y="2099"/>
                    </a:cubicBezTo>
                    <a:close/>
                    <a:moveTo>
                      <a:pt x="406" y="1913"/>
                    </a:moveTo>
                    <a:cubicBezTo>
                      <a:pt x="406" y="1913"/>
                      <a:pt x="406" y="1913"/>
                      <a:pt x="406" y="1913"/>
                    </a:cubicBezTo>
                    <a:cubicBezTo>
                      <a:pt x="406" y="1913"/>
                      <a:pt x="406" y="1913"/>
                      <a:pt x="406" y="1913"/>
                    </a:cubicBezTo>
                    <a:close/>
                    <a:moveTo>
                      <a:pt x="403" y="1906"/>
                    </a:moveTo>
                    <a:cubicBezTo>
                      <a:pt x="403" y="1906"/>
                      <a:pt x="403" y="1906"/>
                      <a:pt x="403" y="1906"/>
                    </a:cubicBezTo>
                    <a:close/>
                    <a:moveTo>
                      <a:pt x="392" y="1902"/>
                    </a:moveTo>
                    <a:cubicBezTo>
                      <a:pt x="392" y="1902"/>
                      <a:pt x="392" y="1902"/>
                      <a:pt x="392" y="1902"/>
                    </a:cubicBezTo>
                    <a:cubicBezTo>
                      <a:pt x="392" y="1902"/>
                      <a:pt x="392" y="1902"/>
                      <a:pt x="392" y="1902"/>
                    </a:cubicBezTo>
                    <a:close/>
                    <a:moveTo>
                      <a:pt x="388" y="1894"/>
                    </a:moveTo>
                    <a:cubicBezTo>
                      <a:pt x="388" y="1894"/>
                      <a:pt x="388" y="1894"/>
                      <a:pt x="388" y="1894"/>
                    </a:cubicBezTo>
                    <a:close/>
                    <a:moveTo>
                      <a:pt x="316" y="1811"/>
                    </a:moveTo>
                    <a:cubicBezTo>
                      <a:pt x="316" y="1811"/>
                      <a:pt x="316" y="1811"/>
                      <a:pt x="316" y="1811"/>
                    </a:cubicBezTo>
                    <a:cubicBezTo>
                      <a:pt x="316" y="1811"/>
                      <a:pt x="316" y="1811"/>
                      <a:pt x="316" y="1811"/>
                    </a:cubicBezTo>
                    <a:close/>
                    <a:moveTo>
                      <a:pt x="254" y="1797"/>
                    </a:moveTo>
                    <a:cubicBezTo>
                      <a:pt x="254" y="1797"/>
                      <a:pt x="254" y="1797"/>
                      <a:pt x="254" y="1797"/>
                    </a:cubicBezTo>
                    <a:cubicBezTo>
                      <a:pt x="254" y="1797"/>
                      <a:pt x="254" y="1797"/>
                      <a:pt x="254" y="1797"/>
                    </a:cubicBezTo>
                    <a:close/>
                    <a:moveTo>
                      <a:pt x="254" y="1797"/>
                    </a:moveTo>
                    <a:cubicBezTo>
                      <a:pt x="254" y="1797"/>
                      <a:pt x="254" y="1797"/>
                      <a:pt x="254" y="1797"/>
                    </a:cubicBezTo>
                    <a:close/>
                    <a:moveTo>
                      <a:pt x="172" y="1714"/>
                    </a:moveTo>
                    <a:cubicBezTo>
                      <a:pt x="172" y="1714"/>
                      <a:pt x="172" y="1714"/>
                      <a:pt x="172" y="1714"/>
                    </a:cubicBezTo>
                    <a:cubicBezTo>
                      <a:pt x="172" y="1714"/>
                      <a:pt x="172" y="1714"/>
                      <a:pt x="172" y="1714"/>
                    </a:cubicBezTo>
                    <a:close/>
                    <a:moveTo>
                      <a:pt x="137" y="1674"/>
                    </a:moveTo>
                    <a:cubicBezTo>
                      <a:pt x="137" y="1674"/>
                      <a:pt x="137" y="1674"/>
                      <a:pt x="137" y="1674"/>
                    </a:cubicBezTo>
                    <a:cubicBezTo>
                      <a:pt x="137" y="1674"/>
                      <a:pt x="137" y="1674"/>
                      <a:pt x="137" y="1674"/>
                    </a:cubicBezTo>
                    <a:close/>
                    <a:moveTo>
                      <a:pt x="130" y="1658"/>
                    </a:moveTo>
                    <a:cubicBezTo>
                      <a:pt x="130" y="1658"/>
                      <a:pt x="130" y="1658"/>
                      <a:pt x="130" y="1658"/>
                    </a:cubicBezTo>
                    <a:close/>
                    <a:moveTo>
                      <a:pt x="142" y="1614"/>
                    </a:moveTo>
                    <a:cubicBezTo>
                      <a:pt x="142" y="1614"/>
                      <a:pt x="142" y="1614"/>
                      <a:pt x="142" y="1614"/>
                    </a:cubicBezTo>
                    <a:close/>
                    <a:moveTo>
                      <a:pt x="197" y="1472"/>
                    </a:moveTo>
                    <a:cubicBezTo>
                      <a:pt x="197" y="1472"/>
                      <a:pt x="197" y="1472"/>
                      <a:pt x="197" y="1472"/>
                    </a:cubicBezTo>
                    <a:cubicBezTo>
                      <a:pt x="197" y="1472"/>
                      <a:pt x="197" y="1472"/>
                      <a:pt x="197" y="1472"/>
                    </a:cubicBezTo>
                    <a:close/>
                    <a:moveTo>
                      <a:pt x="213" y="1407"/>
                    </a:moveTo>
                    <a:cubicBezTo>
                      <a:pt x="213" y="1407"/>
                      <a:pt x="213" y="1407"/>
                      <a:pt x="213" y="1407"/>
                    </a:cubicBezTo>
                    <a:close/>
                    <a:moveTo>
                      <a:pt x="31" y="1103"/>
                    </a:moveTo>
                    <a:cubicBezTo>
                      <a:pt x="31" y="1103"/>
                      <a:pt x="31" y="1103"/>
                      <a:pt x="31" y="1103"/>
                    </a:cubicBezTo>
                    <a:cubicBezTo>
                      <a:pt x="31" y="1103"/>
                      <a:pt x="31" y="1103"/>
                      <a:pt x="31" y="1103"/>
                    </a:cubicBezTo>
                    <a:close/>
                    <a:moveTo>
                      <a:pt x="4127" y="2832"/>
                    </a:moveTo>
                    <a:cubicBezTo>
                      <a:pt x="4120" y="2829"/>
                      <a:pt x="4120" y="2829"/>
                      <a:pt x="4120" y="2829"/>
                    </a:cubicBezTo>
                    <a:cubicBezTo>
                      <a:pt x="4122" y="2824"/>
                      <a:pt x="4122" y="2824"/>
                      <a:pt x="4122" y="2824"/>
                    </a:cubicBezTo>
                    <a:cubicBezTo>
                      <a:pt x="4127" y="2811"/>
                      <a:pt x="4132" y="2799"/>
                      <a:pt x="4135" y="2785"/>
                    </a:cubicBezTo>
                    <a:cubicBezTo>
                      <a:pt x="4136" y="2782"/>
                      <a:pt x="4137" y="2773"/>
                      <a:pt x="4138" y="2767"/>
                    </a:cubicBezTo>
                    <a:cubicBezTo>
                      <a:pt x="4146" y="2768"/>
                      <a:pt x="4146" y="2768"/>
                      <a:pt x="4146" y="2768"/>
                    </a:cubicBezTo>
                    <a:cubicBezTo>
                      <a:pt x="4145" y="2774"/>
                      <a:pt x="4144" y="2781"/>
                      <a:pt x="4143" y="2787"/>
                    </a:cubicBezTo>
                    <a:cubicBezTo>
                      <a:pt x="4139" y="2801"/>
                      <a:pt x="4134" y="2813"/>
                      <a:pt x="4129" y="2826"/>
                    </a:cubicBezTo>
                    <a:lnTo>
                      <a:pt x="4127" y="2832"/>
                    </a:lnTo>
                    <a:close/>
                    <a:moveTo>
                      <a:pt x="3823" y="2825"/>
                    </a:moveTo>
                    <a:cubicBezTo>
                      <a:pt x="3816" y="2822"/>
                      <a:pt x="3816" y="2822"/>
                      <a:pt x="3816" y="2822"/>
                    </a:cubicBezTo>
                    <a:cubicBezTo>
                      <a:pt x="3819" y="2816"/>
                      <a:pt x="3825" y="2801"/>
                      <a:pt x="3827" y="2795"/>
                    </a:cubicBezTo>
                    <a:cubicBezTo>
                      <a:pt x="3828" y="2789"/>
                      <a:pt x="3828" y="2774"/>
                      <a:pt x="3828" y="2768"/>
                    </a:cubicBezTo>
                    <a:cubicBezTo>
                      <a:pt x="3836" y="2768"/>
                      <a:pt x="3836" y="2768"/>
                      <a:pt x="3836" y="2768"/>
                    </a:cubicBezTo>
                    <a:cubicBezTo>
                      <a:pt x="3836" y="2769"/>
                      <a:pt x="3836" y="2789"/>
                      <a:pt x="3834" y="2797"/>
                    </a:cubicBezTo>
                    <a:cubicBezTo>
                      <a:pt x="3833" y="2805"/>
                      <a:pt x="3823" y="2824"/>
                      <a:pt x="3823" y="2825"/>
                    </a:cubicBezTo>
                    <a:close/>
                    <a:moveTo>
                      <a:pt x="4138" y="2687"/>
                    </a:moveTo>
                    <a:cubicBezTo>
                      <a:pt x="4134" y="2634"/>
                      <a:pt x="4134" y="2634"/>
                      <a:pt x="4134" y="2634"/>
                    </a:cubicBezTo>
                    <a:cubicBezTo>
                      <a:pt x="4142" y="2633"/>
                      <a:pt x="4142" y="2633"/>
                      <a:pt x="4142" y="2633"/>
                    </a:cubicBezTo>
                    <a:cubicBezTo>
                      <a:pt x="4146" y="2687"/>
                      <a:pt x="4146" y="2687"/>
                      <a:pt x="4146" y="2687"/>
                    </a:cubicBezTo>
                    <a:lnTo>
                      <a:pt x="4138" y="2687"/>
                    </a:lnTo>
                    <a:close/>
                    <a:moveTo>
                      <a:pt x="3815" y="2675"/>
                    </a:moveTo>
                    <a:cubicBezTo>
                      <a:pt x="3811" y="2662"/>
                      <a:pt x="3789" y="2630"/>
                      <a:pt x="3788" y="2630"/>
                    </a:cubicBezTo>
                    <a:cubicBezTo>
                      <a:pt x="3795" y="2626"/>
                      <a:pt x="3795" y="2626"/>
                      <a:pt x="3795" y="2626"/>
                    </a:cubicBezTo>
                    <a:cubicBezTo>
                      <a:pt x="3796" y="2627"/>
                      <a:pt x="3818" y="2658"/>
                      <a:pt x="3822" y="2672"/>
                    </a:cubicBezTo>
                    <a:lnTo>
                      <a:pt x="3815" y="2675"/>
                    </a:lnTo>
                    <a:close/>
                    <a:moveTo>
                      <a:pt x="3496" y="2670"/>
                    </a:moveTo>
                    <a:cubicBezTo>
                      <a:pt x="3488" y="2669"/>
                      <a:pt x="3488" y="2669"/>
                      <a:pt x="3488" y="2669"/>
                    </a:cubicBezTo>
                    <a:cubicBezTo>
                      <a:pt x="3501" y="2574"/>
                      <a:pt x="3501" y="2574"/>
                      <a:pt x="3501" y="2574"/>
                    </a:cubicBezTo>
                    <a:cubicBezTo>
                      <a:pt x="3509" y="2575"/>
                      <a:pt x="3509" y="2575"/>
                      <a:pt x="3509" y="2575"/>
                    </a:cubicBezTo>
                    <a:lnTo>
                      <a:pt x="3496" y="2670"/>
                    </a:lnTo>
                    <a:close/>
                    <a:moveTo>
                      <a:pt x="4151" y="2572"/>
                    </a:moveTo>
                    <a:cubicBezTo>
                      <a:pt x="4144" y="2569"/>
                      <a:pt x="4144" y="2569"/>
                      <a:pt x="4144" y="2569"/>
                    </a:cubicBezTo>
                    <a:cubicBezTo>
                      <a:pt x="4144" y="2568"/>
                      <a:pt x="4156" y="2536"/>
                      <a:pt x="4165" y="2520"/>
                    </a:cubicBezTo>
                    <a:cubicBezTo>
                      <a:pt x="4171" y="2524"/>
                      <a:pt x="4171" y="2524"/>
                      <a:pt x="4171" y="2524"/>
                    </a:cubicBezTo>
                    <a:cubicBezTo>
                      <a:pt x="4163" y="2539"/>
                      <a:pt x="4151" y="2571"/>
                      <a:pt x="4151" y="2572"/>
                    </a:cubicBezTo>
                    <a:close/>
                    <a:moveTo>
                      <a:pt x="4207" y="2466"/>
                    </a:moveTo>
                    <a:cubicBezTo>
                      <a:pt x="4201" y="2461"/>
                      <a:pt x="4201" y="2461"/>
                      <a:pt x="4201" y="2461"/>
                    </a:cubicBezTo>
                    <a:cubicBezTo>
                      <a:pt x="4234" y="2416"/>
                      <a:pt x="4234" y="2416"/>
                      <a:pt x="4234" y="2416"/>
                    </a:cubicBezTo>
                    <a:cubicBezTo>
                      <a:pt x="4240" y="2421"/>
                      <a:pt x="4240" y="2421"/>
                      <a:pt x="4240" y="2421"/>
                    </a:cubicBezTo>
                    <a:lnTo>
                      <a:pt x="4207" y="2466"/>
                    </a:lnTo>
                    <a:close/>
                    <a:moveTo>
                      <a:pt x="3749" y="2436"/>
                    </a:moveTo>
                    <a:cubicBezTo>
                      <a:pt x="3748" y="2435"/>
                      <a:pt x="3748" y="2434"/>
                      <a:pt x="3742" y="2434"/>
                    </a:cubicBezTo>
                    <a:cubicBezTo>
                      <a:pt x="3739" y="2434"/>
                      <a:pt x="3735" y="2433"/>
                      <a:pt x="3732" y="2432"/>
                    </a:cubicBezTo>
                    <a:cubicBezTo>
                      <a:pt x="3730" y="2432"/>
                      <a:pt x="3729" y="2432"/>
                      <a:pt x="3728" y="2431"/>
                    </a:cubicBezTo>
                    <a:cubicBezTo>
                      <a:pt x="3724" y="2431"/>
                      <a:pt x="3717" y="2425"/>
                      <a:pt x="3715" y="2421"/>
                    </a:cubicBezTo>
                    <a:cubicBezTo>
                      <a:pt x="3714" y="2420"/>
                      <a:pt x="3713" y="2419"/>
                      <a:pt x="3711" y="2418"/>
                    </a:cubicBezTo>
                    <a:cubicBezTo>
                      <a:pt x="3711" y="2418"/>
                      <a:pt x="3710" y="2418"/>
                      <a:pt x="3710" y="2418"/>
                    </a:cubicBezTo>
                    <a:cubicBezTo>
                      <a:pt x="3707" y="2416"/>
                      <a:pt x="3702" y="2411"/>
                      <a:pt x="3701" y="2408"/>
                    </a:cubicBezTo>
                    <a:cubicBezTo>
                      <a:pt x="3701" y="2407"/>
                      <a:pt x="3701" y="2407"/>
                      <a:pt x="3701" y="2406"/>
                    </a:cubicBezTo>
                    <a:cubicBezTo>
                      <a:pt x="3701" y="2405"/>
                      <a:pt x="3701" y="2402"/>
                      <a:pt x="3700" y="2401"/>
                    </a:cubicBezTo>
                    <a:cubicBezTo>
                      <a:pt x="3697" y="2397"/>
                      <a:pt x="3700" y="2393"/>
                      <a:pt x="3702" y="2390"/>
                    </a:cubicBezTo>
                    <a:cubicBezTo>
                      <a:pt x="3702" y="2389"/>
                      <a:pt x="3703" y="2389"/>
                      <a:pt x="3703" y="2389"/>
                    </a:cubicBezTo>
                    <a:cubicBezTo>
                      <a:pt x="3703" y="2388"/>
                      <a:pt x="3703" y="2388"/>
                      <a:pt x="3703" y="2388"/>
                    </a:cubicBezTo>
                    <a:cubicBezTo>
                      <a:pt x="3703" y="2388"/>
                      <a:pt x="3703" y="2388"/>
                      <a:pt x="3703" y="2388"/>
                    </a:cubicBezTo>
                    <a:cubicBezTo>
                      <a:pt x="3702" y="2387"/>
                      <a:pt x="3698" y="2385"/>
                      <a:pt x="3696" y="2385"/>
                    </a:cubicBezTo>
                    <a:cubicBezTo>
                      <a:pt x="3693" y="2385"/>
                      <a:pt x="3687" y="2382"/>
                      <a:pt x="3685" y="2381"/>
                    </a:cubicBezTo>
                    <a:cubicBezTo>
                      <a:pt x="3684" y="2380"/>
                      <a:pt x="3684" y="2380"/>
                      <a:pt x="3684" y="2380"/>
                    </a:cubicBezTo>
                    <a:cubicBezTo>
                      <a:pt x="3684" y="2379"/>
                      <a:pt x="3684" y="2379"/>
                      <a:pt x="3684" y="2379"/>
                    </a:cubicBezTo>
                    <a:cubicBezTo>
                      <a:pt x="3684" y="2379"/>
                      <a:pt x="3680" y="2373"/>
                      <a:pt x="3679" y="2368"/>
                    </a:cubicBezTo>
                    <a:cubicBezTo>
                      <a:pt x="3678" y="2367"/>
                      <a:pt x="3672" y="2361"/>
                      <a:pt x="3668" y="2357"/>
                    </a:cubicBezTo>
                    <a:cubicBezTo>
                      <a:pt x="3673" y="2351"/>
                      <a:pt x="3673" y="2351"/>
                      <a:pt x="3673" y="2351"/>
                    </a:cubicBezTo>
                    <a:cubicBezTo>
                      <a:pt x="3673" y="2351"/>
                      <a:pt x="3684" y="2361"/>
                      <a:pt x="3686" y="2366"/>
                    </a:cubicBezTo>
                    <a:cubicBezTo>
                      <a:pt x="3687" y="2369"/>
                      <a:pt x="3689" y="2373"/>
                      <a:pt x="3690" y="2375"/>
                    </a:cubicBezTo>
                    <a:cubicBezTo>
                      <a:pt x="3693" y="2376"/>
                      <a:pt x="3695" y="2378"/>
                      <a:pt x="3696" y="2378"/>
                    </a:cubicBezTo>
                    <a:cubicBezTo>
                      <a:pt x="3700" y="2378"/>
                      <a:pt x="3705" y="2379"/>
                      <a:pt x="3708" y="2382"/>
                    </a:cubicBezTo>
                    <a:cubicBezTo>
                      <a:pt x="3711" y="2384"/>
                      <a:pt x="3713" y="2387"/>
                      <a:pt x="3710" y="2393"/>
                    </a:cubicBezTo>
                    <a:cubicBezTo>
                      <a:pt x="3709" y="2393"/>
                      <a:pt x="3709" y="2394"/>
                      <a:pt x="3709" y="2394"/>
                    </a:cubicBezTo>
                    <a:cubicBezTo>
                      <a:pt x="3708" y="2395"/>
                      <a:pt x="3707" y="2396"/>
                      <a:pt x="3707" y="2397"/>
                    </a:cubicBezTo>
                    <a:cubicBezTo>
                      <a:pt x="3709" y="2400"/>
                      <a:pt x="3709" y="2403"/>
                      <a:pt x="3709" y="2405"/>
                    </a:cubicBezTo>
                    <a:cubicBezTo>
                      <a:pt x="3709" y="2406"/>
                      <a:pt x="3709" y="2406"/>
                      <a:pt x="3709" y="2407"/>
                    </a:cubicBezTo>
                    <a:cubicBezTo>
                      <a:pt x="3709" y="2407"/>
                      <a:pt x="3712" y="2410"/>
                      <a:pt x="3713" y="2411"/>
                    </a:cubicBezTo>
                    <a:cubicBezTo>
                      <a:pt x="3714" y="2411"/>
                      <a:pt x="3714" y="2411"/>
                      <a:pt x="3714" y="2411"/>
                    </a:cubicBezTo>
                    <a:cubicBezTo>
                      <a:pt x="3717" y="2412"/>
                      <a:pt x="3720" y="2414"/>
                      <a:pt x="3722" y="2418"/>
                    </a:cubicBezTo>
                    <a:cubicBezTo>
                      <a:pt x="3723" y="2420"/>
                      <a:pt x="3727" y="2423"/>
                      <a:pt x="3729" y="2424"/>
                    </a:cubicBezTo>
                    <a:cubicBezTo>
                      <a:pt x="3730" y="2424"/>
                      <a:pt x="3732" y="2424"/>
                      <a:pt x="3734" y="2425"/>
                    </a:cubicBezTo>
                    <a:cubicBezTo>
                      <a:pt x="3736" y="2425"/>
                      <a:pt x="3740" y="2426"/>
                      <a:pt x="3742" y="2426"/>
                    </a:cubicBezTo>
                    <a:cubicBezTo>
                      <a:pt x="3745" y="2426"/>
                      <a:pt x="3753" y="2426"/>
                      <a:pt x="3756" y="2434"/>
                    </a:cubicBezTo>
                    <a:lnTo>
                      <a:pt x="3749" y="2436"/>
                    </a:lnTo>
                    <a:close/>
                    <a:moveTo>
                      <a:pt x="3704" y="2388"/>
                    </a:moveTo>
                    <a:cubicBezTo>
                      <a:pt x="3704" y="2388"/>
                      <a:pt x="3704" y="2388"/>
                      <a:pt x="3704" y="2388"/>
                    </a:cubicBezTo>
                    <a:close/>
                    <a:moveTo>
                      <a:pt x="3418" y="1193"/>
                    </a:moveTo>
                    <a:cubicBezTo>
                      <a:pt x="3411" y="1190"/>
                      <a:pt x="3411" y="1190"/>
                      <a:pt x="3411" y="1190"/>
                    </a:cubicBezTo>
                    <a:cubicBezTo>
                      <a:pt x="3411" y="1190"/>
                      <a:pt x="3411" y="1190"/>
                      <a:pt x="3411" y="1189"/>
                    </a:cubicBezTo>
                    <a:cubicBezTo>
                      <a:pt x="3411" y="1189"/>
                      <a:pt x="3411" y="1188"/>
                      <a:pt x="3411" y="1186"/>
                    </a:cubicBezTo>
                    <a:cubicBezTo>
                      <a:pt x="3412" y="1183"/>
                      <a:pt x="3413" y="1181"/>
                      <a:pt x="3414" y="1180"/>
                    </a:cubicBezTo>
                    <a:cubicBezTo>
                      <a:pt x="3414" y="1179"/>
                      <a:pt x="3415" y="1179"/>
                      <a:pt x="3415" y="1178"/>
                    </a:cubicBezTo>
                    <a:cubicBezTo>
                      <a:pt x="3415" y="1177"/>
                      <a:pt x="3416" y="1176"/>
                      <a:pt x="3416" y="1175"/>
                    </a:cubicBezTo>
                    <a:cubicBezTo>
                      <a:pt x="3418" y="1172"/>
                      <a:pt x="3420" y="1167"/>
                      <a:pt x="3423" y="1164"/>
                    </a:cubicBezTo>
                    <a:cubicBezTo>
                      <a:pt x="3425" y="1162"/>
                      <a:pt x="3431" y="1155"/>
                      <a:pt x="3434" y="1151"/>
                    </a:cubicBezTo>
                    <a:cubicBezTo>
                      <a:pt x="3436" y="1149"/>
                      <a:pt x="3437" y="1148"/>
                      <a:pt x="3438" y="1147"/>
                    </a:cubicBezTo>
                    <a:cubicBezTo>
                      <a:pt x="3438" y="1147"/>
                      <a:pt x="3438" y="1146"/>
                      <a:pt x="3439" y="1146"/>
                    </a:cubicBezTo>
                    <a:cubicBezTo>
                      <a:pt x="3440" y="1144"/>
                      <a:pt x="3442" y="1142"/>
                      <a:pt x="3446" y="1141"/>
                    </a:cubicBezTo>
                    <a:cubicBezTo>
                      <a:pt x="3447" y="1140"/>
                      <a:pt x="3448" y="1140"/>
                      <a:pt x="3449" y="1139"/>
                    </a:cubicBezTo>
                    <a:cubicBezTo>
                      <a:pt x="3449" y="1137"/>
                      <a:pt x="3449" y="1132"/>
                      <a:pt x="3456" y="1130"/>
                    </a:cubicBezTo>
                    <a:cubicBezTo>
                      <a:pt x="3458" y="1129"/>
                      <a:pt x="3458" y="1129"/>
                      <a:pt x="3459" y="1128"/>
                    </a:cubicBezTo>
                    <a:cubicBezTo>
                      <a:pt x="3460" y="1126"/>
                      <a:pt x="3460" y="1126"/>
                      <a:pt x="3460" y="1126"/>
                    </a:cubicBezTo>
                    <a:cubicBezTo>
                      <a:pt x="3461" y="1125"/>
                      <a:pt x="3461" y="1125"/>
                      <a:pt x="3461" y="1124"/>
                    </a:cubicBezTo>
                    <a:cubicBezTo>
                      <a:pt x="3464" y="1120"/>
                      <a:pt x="3466" y="1118"/>
                      <a:pt x="3472" y="1120"/>
                    </a:cubicBezTo>
                    <a:cubicBezTo>
                      <a:pt x="3472" y="1118"/>
                      <a:pt x="3474" y="1116"/>
                      <a:pt x="3477" y="1115"/>
                    </a:cubicBezTo>
                    <a:cubicBezTo>
                      <a:pt x="3477" y="1115"/>
                      <a:pt x="3477" y="1115"/>
                      <a:pt x="3477" y="1115"/>
                    </a:cubicBezTo>
                    <a:cubicBezTo>
                      <a:pt x="3478" y="1115"/>
                      <a:pt x="3478" y="1114"/>
                      <a:pt x="3478" y="1114"/>
                    </a:cubicBezTo>
                    <a:cubicBezTo>
                      <a:pt x="3479" y="1110"/>
                      <a:pt x="3482" y="1109"/>
                      <a:pt x="3486" y="1109"/>
                    </a:cubicBezTo>
                    <a:cubicBezTo>
                      <a:pt x="3486" y="1104"/>
                      <a:pt x="3490" y="1099"/>
                      <a:pt x="3493" y="1098"/>
                    </a:cubicBezTo>
                    <a:cubicBezTo>
                      <a:pt x="3493" y="1097"/>
                      <a:pt x="3493" y="1097"/>
                      <a:pt x="3493" y="1097"/>
                    </a:cubicBezTo>
                    <a:cubicBezTo>
                      <a:pt x="3495" y="1095"/>
                      <a:pt x="3499" y="1092"/>
                      <a:pt x="3506" y="1092"/>
                    </a:cubicBezTo>
                    <a:cubicBezTo>
                      <a:pt x="3507" y="1092"/>
                      <a:pt x="3508" y="1092"/>
                      <a:pt x="3508" y="1092"/>
                    </a:cubicBezTo>
                    <a:cubicBezTo>
                      <a:pt x="3508" y="1092"/>
                      <a:pt x="3508" y="1092"/>
                      <a:pt x="3508" y="1091"/>
                    </a:cubicBezTo>
                    <a:cubicBezTo>
                      <a:pt x="3508" y="1091"/>
                      <a:pt x="3509" y="1090"/>
                      <a:pt x="3509" y="1089"/>
                    </a:cubicBezTo>
                    <a:cubicBezTo>
                      <a:pt x="3509" y="1088"/>
                      <a:pt x="3509" y="1087"/>
                      <a:pt x="3509" y="1087"/>
                    </a:cubicBezTo>
                    <a:cubicBezTo>
                      <a:pt x="3509" y="1086"/>
                      <a:pt x="3509" y="1085"/>
                      <a:pt x="3510" y="1084"/>
                    </a:cubicBezTo>
                    <a:cubicBezTo>
                      <a:pt x="3510" y="1084"/>
                      <a:pt x="3511" y="1084"/>
                      <a:pt x="3511" y="1083"/>
                    </a:cubicBezTo>
                    <a:cubicBezTo>
                      <a:pt x="3512" y="1082"/>
                      <a:pt x="3512" y="1082"/>
                      <a:pt x="3513" y="1081"/>
                    </a:cubicBezTo>
                    <a:cubicBezTo>
                      <a:pt x="3513" y="1081"/>
                      <a:pt x="3513" y="1081"/>
                      <a:pt x="3514" y="1080"/>
                    </a:cubicBezTo>
                    <a:cubicBezTo>
                      <a:pt x="3514" y="1079"/>
                      <a:pt x="3514" y="1079"/>
                      <a:pt x="3514" y="1079"/>
                    </a:cubicBezTo>
                    <a:cubicBezTo>
                      <a:pt x="3514" y="1078"/>
                      <a:pt x="3514" y="1077"/>
                      <a:pt x="3515" y="1075"/>
                    </a:cubicBezTo>
                    <a:cubicBezTo>
                      <a:pt x="3516" y="1074"/>
                      <a:pt x="3518" y="1072"/>
                      <a:pt x="3519" y="1070"/>
                    </a:cubicBezTo>
                    <a:cubicBezTo>
                      <a:pt x="3521" y="1068"/>
                      <a:pt x="3523" y="1066"/>
                      <a:pt x="3523" y="1065"/>
                    </a:cubicBezTo>
                    <a:cubicBezTo>
                      <a:pt x="3524" y="1064"/>
                      <a:pt x="3524" y="1063"/>
                      <a:pt x="3525" y="1063"/>
                    </a:cubicBezTo>
                    <a:cubicBezTo>
                      <a:pt x="3525" y="1062"/>
                      <a:pt x="3525" y="1062"/>
                      <a:pt x="3525" y="1061"/>
                    </a:cubicBezTo>
                    <a:cubicBezTo>
                      <a:pt x="3525" y="1058"/>
                      <a:pt x="3526" y="1057"/>
                      <a:pt x="3527" y="1055"/>
                    </a:cubicBezTo>
                    <a:cubicBezTo>
                      <a:pt x="3527" y="1054"/>
                      <a:pt x="3527" y="1054"/>
                      <a:pt x="3528" y="1052"/>
                    </a:cubicBezTo>
                    <a:cubicBezTo>
                      <a:pt x="3530" y="1049"/>
                      <a:pt x="3532" y="1046"/>
                      <a:pt x="3534" y="1045"/>
                    </a:cubicBezTo>
                    <a:cubicBezTo>
                      <a:pt x="3534" y="1044"/>
                      <a:pt x="3533" y="1043"/>
                      <a:pt x="3534" y="1041"/>
                    </a:cubicBezTo>
                    <a:cubicBezTo>
                      <a:pt x="3534" y="1041"/>
                      <a:pt x="3534" y="1040"/>
                      <a:pt x="3534" y="1039"/>
                    </a:cubicBezTo>
                    <a:cubicBezTo>
                      <a:pt x="3534" y="1038"/>
                      <a:pt x="3534" y="1038"/>
                      <a:pt x="3534" y="1037"/>
                    </a:cubicBezTo>
                    <a:cubicBezTo>
                      <a:pt x="3535" y="1035"/>
                      <a:pt x="3535" y="1034"/>
                      <a:pt x="3534" y="1031"/>
                    </a:cubicBezTo>
                    <a:cubicBezTo>
                      <a:pt x="3532" y="1027"/>
                      <a:pt x="3533" y="1023"/>
                      <a:pt x="3536" y="1019"/>
                    </a:cubicBezTo>
                    <a:cubicBezTo>
                      <a:pt x="3537" y="1017"/>
                      <a:pt x="3538" y="1016"/>
                      <a:pt x="3539" y="1015"/>
                    </a:cubicBezTo>
                    <a:cubicBezTo>
                      <a:pt x="3540" y="1015"/>
                      <a:pt x="3540" y="1014"/>
                      <a:pt x="3541" y="1014"/>
                    </a:cubicBezTo>
                    <a:cubicBezTo>
                      <a:pt x="3541" y="1012"/>
                      <a:pt x="3541" y="1010"/>
                      <a:pt x="3542" y="1009"/>
                    </a:cubicBezTo>
                    <a:cubicBezTo>
                      <a:pt x="3545" y="1007"/>
                      <a:pt x="3548" y="1008"/>
                      <a:pt x="3550" y="1008"/>
                    </a:cubicBezTo>
                    <a:cubicBezTo>
                      <a:pt x="3550" y="1008"/>
                      <a:pt x="3550" y="1008"/>
                      <a:pt x="3550" y="1008"/>
                    </a:cubicBezTo>
                    <a:cubicBezTo>
                      <a:pt x="3550" y="1008"/>
                      <a:pt x="3551" y="1008"/>
                      <a:pt x="3551" y="1007"/>
                    </a:cubicBezTo>
                    <a:cubicBezTo>
                      <a:pt x="3553" y="1004"/>
                      <a:pt x="3556" y="1001"/>
                      <a:pt x="3562" y="1003"/>
                    </a:cubicBezTo>
                    <a:cubicBezTo>
                      <a:pt x="3562" y="1004"/>
                      <a:pt x="3562" y="1004"/>
                      <a:pt x="3563" y="1004"/>
                    </a:cubicBezTo>
                    <a:cubicBezTo>
                      <a:pt x="3566" y="1005"/>
                      <a:pt x="3572" y="1008"/>
                      <a:pt x="3571" y="1013"/>
                    </a:cubicBezTo>
                    <a:cubicBezTo>
                      <a:pt x="3572" y="1013"/>
                      <a:pt x="3573" y="1014"/>
                      <a:pt x="3573" y="1014"/>
                    </a:cubicBezTo>
                    <a:cubicBezTo>
                      <a:pt x="3574" y="1015"/>
                      <a:pt x="3575" y="1015"/>
                      <a:pt x="3575" y="1015"/>
                    </a:cubicBezTo>
                    <a:cubicBezTo>
                      <a:pt x="3575" y="1016"/>
                      <a:pt x="3575" y="1016"/>
                      <a:pt x="3575" y="1016"/>
                    </a:cubicBezTo>
                    <a:cubicBezTo>
                      <a:pt x="3577" y="1017"/>
                      <a:pt x="3579" y="1019"/>
                      <a:pt x="3578" y="1021"/>
                    </a:cubicBezTo>
                    <a:cubicBezTo>
                      <a:pt x="3581" y="1021"/>
                      <a:pt x="3583" y="1021"/>
                      <a:pt x="3584" y="1022"/>
                    </a:cubicBezTo>
                    <a:cubicBezTo>
                      <a:pt x="3586" y="1023"/>
                      <a:pt x="3586" y="1024"/>
                      <a:pt x="3586" y="1025"/>
                    </a:cubicBezTo>
                    <a:cubicBezTo>
                      <a:pt x="3587" y="1025"/>
                      <a:pt x="3588" y="1025"/>
                      <a:pt x="3591" y="1024"/>
                    </a:cubicBezTo>
                    <a:cubicBezTo>
                      <a:pt x="3592" y="1024"/>
                      <a:pt x="3593" y="1024"/>
                      <a:pt x="3594" y="1023"/>
                    </a:cubicBezTo>
                    <a:cubicBezTo>
                      <a:pt x="3598" y="1022"/>
                      <a:pt x="3601" y="1021"/>
                      <a:pt x="3604" y="1023"/>
                    </a:cubicBezTo>
                    <a:cubicBezTo>
                      <a:pt x="3605" y="1024"/>
                      <a:pt x="3605" y="1024"/>
                      <a:pt x="3606" y="1024"/>
                    </a:cubicBezTo>
                    <a:cubicBezTo>
                      <a:pt x="3607" y="1025"/>
                      <a:pt x="3608" y="1026"/>
                      <a:pt x="3610" y="1025"/>
                    </a:cubicBezTo>
                    <a:cubicBezTo>
                      <a:pt x="3613" y="1024"/>
                      <a:pt x="3616" y="1024"/>
                      <a:pt x="3618" y="1025"/>
                    </a:cubicBezTo>
                    <a:cubicBezTo>
                      <a:pt x="3620" y="1025"/>
                      <a:pt x="3620" y="1025"/>
                      <a:pt x="3620" y="1025"/>
                    </a:cubicBezTo>
                    <a:cubicBezTo>
                      <a:pt x="3621" y="1023"/>
                      <a:pt x="3621" y="1023"/>
                      <a:pt x="3621" y="1023"/>
                    </a:cubicBezTo>
                    <a:cubicBezTo>
                      <a:pt x="3623" y="1022"/>
                      <a:pt x="3624" y="1021"/>
                      <a:pt x="3627" y="1020"/>
                    </a:cubicBezTo>
                    <a:cubicBezTo>
                      <a:pt x="3630" y="1019"/>
                      <a:pt x="3636" y="1020"/>
                      <a:pt x="3640" y="1024"/>
                    </a:cubicBezTo>
                    <a:cubicBezTo>
                      <a:pt x="3640" y="1024"/>
                      <a:pt x="3640" y="1024"/>
                      <a:pt x="3640" y="1024"/>
                    </a:cubicBezTo>
                    <a:cubicBezTo>
                      <a:pt x="3641" y="1023"/>
                      <a:pt x="3641" y="1022"/>
                      <a:pt x="3642" y="1021"/>
                    </a:cubicBezTo>
                    <a:cubicBezTo>
                      <a:pt x="3642" y="1021"/>
                      <a:pt x="3642" y="1021"/>
                      <a:pt x="3643" y="1019"/>
                    </a:cubicBezTo>
                    <a:cubicBezTo>
                      <a:pt x="3643" y="1017"/>
                      <a:pt x="3643" y="1017"/>
                      <a:pt x="3644" y="1015"/>
                    </a:cubicBezTo>
                    <a:cubicBezTo>
                      <a:pt x="3644" y="1014"/>
                      <a:pt x="3644" y="1014"/>
                      <a:pt x="3644" y="1012"/>
                    </a:cubicBezTo>
                    <a:cubicBezTo>
                      <a:pt x="3645" y="1009"/>
                      <a:pt x="3645" y="1006"/>
                      <a:pt x="3644" y="1005"/>
                    </a:cubicBezTo>
                    <a:cubicBezTo>
                      <a:pt x="3644" y="1005"/>
                      <a:pt x="3642" y="1004"/>
                      <a:pt x="3641" y="1003"/>
                    </a:cubicBezTo>
                    <a:cubicBezTo>
                      <a:pt x="3639" y="1002"/>
                      <a:pt x="3637" y="1001"/>
                      <a:pt x="3635" y="1000"/>
                    </a:cubicBezTo>
                    <a:cubicBezTo>
                      <a:pt x="3633" y="998"/>
                      <a:pt x="3632" y="996"/>
                      <a:pt x="3630" y="993"/>
                    </a:cubicBezTo>
                    <a:cubicBezTo>
                      <a:pt x="3629" y="991"/>
                      <a:pt x="3628" y="989"/>
                      <a:pt x="3627" y="987"/>
                    </a:cubicBezTo>
                    <a:cubicBezTo>
                      <a:pt x="3626" y="985"/>
                      <a:pt x="3625" y="984"/>
                      <a:pt x="3625" y="984"/>
                    </a:cubicBezTo>
                    <a:cubicBezTo>
                      <a:pt x="3623" y="983"/>
                      <a:pt x="3621" y="982"/>
                      <a:pt x="3620" y="980"/>
                    </a:cubicBezTo>
                    <a:cubicBezTo>
                      <a:pt x="3618" y="978"/>
                      <a:pt x="3617" y="975"/>
                      <a:pt x="3618" y="972"/>
                    </a:cubicBezTo>
                    <a:cubicBezTo>
                      <a:pt x="3619" y="969"/>
                      <a:pt x="3622" y="966"/>
                      <a:pt x="3625" y="966"/>
                    </a:cubicBezTo>
                    <a:cubicBezTo>
                      <a:pt x="3637" y="965"/>
                      <a:pt x="3642" y="965"/>
                      <a:pt x="3644" y="966"/>
                    </a:cubicBezTo>
                    <a:cubicBezTo>
                      <a:pt x="3645" y="965"/>
                      <a:pt x="3647" y="965"/>
                      <a:pt x="3648" y="965"/>
                    </a:cubicBezTo>
                    <a:cubicBezTo>
                      <a:pt x="3650" y="965"/>
                      <a:pt x="3652" y="965"/>
                      <a:pt x="3653" y="965"/>
                    </a:cubicBezTo>
                    <a:cubicBezTo>
                      <a:pt x="3656" y="965"/>
                      <a:pt x="3657" y="965"/>
                      <a:pt x="3659" y="963"/>
                    </a:cubicBezTo>
                    <a:cubicBezTo>
                      <a:pt x="3663" y="959"/>
                      <a:pt x="3673" y="956"/>
                      <a:pt x="3679" y="958"/>
                    </a:cubicBezTo>
                    <a:cubicBezTo>
                      <a:pt x="3679" y="958"/>
                      <a:pt x="3680" y="956"/>
                      <a:pt x="3681" y="954"/>
                    </a:cubicBezTo>
                    <a:cubicBezTo>
                      <a:pt x="3682" y="951"/>
                      <a:pt x="3685" y="948"/>
                      <a:pt x="3687" y="945"/>
                    </a:cubicBezTo>
                    <a:cubicBezTo>
                      <a:pt x="3689" y="944"/>
                      <a:pt x="3690" y="942"/>
                      <a:pt x="3691" y="941"/>
                    </a:cubicBezTo>
                    <a:cubicBezTo>
                      <a:pt x="3692" y="939"/>
                      <a:pt x="3691" y="936"/>
                      <a:pt x="3691" y="933"/>
                    </a:cubicBezTo>
                    <a:cubicBezTo>
                      <a:pt x="3691" y="926"/>
                      <a:pt x="3693" y="923"/>
                      <a:pt x="3698" y="918"/>
                    </a:cubicBezTo>
                    <a:cubicBezTo>
                      <a:pt x="3703" y="914"/>
                      <a:pt x="3707" y="914"/>
                      <a:pt x="3709" y="914"/>
                    </a:cubicBezTo>
                    <a:cubicBezTo>
                      <a:pt x="3711" y="914"/>
                      <a:pt x="3713" y="916"/>
                      <a:pt x="3715" y="917"/>
                    </a:cubicBezTo>
                    <a:cubicBezTo>
                      <a:pt x="3716" y="914"/>
                      <a:pt x="3718" y="911"/>
                      <a:pt x="3721" y="911"/>
                    </a:cubicBezTo>
                    <a:cubicBezTo>
                      <a:pt x="3721" y="911"/>
                      <a:pt x="3721" y="911"/>
                      <a:pt x="3721" y="911"/>
                    </a:cubicBezTo>
                    <a:cubicBezTo>
                      <a:pt x="3721" y="909"/>
                      <a:pt x="3722" y="907"/>
                      <a:pt x="3722" y="904"/>
                    </a:cubicBezTo>
                    <a:cubicBezTo>
                      <a:pt x="3722" y="899"/>
                      <a:pt x="3722" y="885"/>
                      <a:pt x="3722" y="876"/>
                    </a:cubicBezTo>
                    <a:cubicBezTo>
                      <a:pt x="3722" y="873"/>
                      <a:pt x="3722" y="873"/>
                      <a:pt x="3722" y="873"/>
                    </a:cubicBezTo>
                    <a:cubicBezTo>
                      <a:pt x="3721" y="864"/>
                      <a:pt x="3726" y="857"/>
                      <a:pt x="3729" y="856"/>
                    </a:cubicBezTo>
                    <a:cubicBezTo>
                      <a:pt x="3732" y="855"/>
                      <a:pt x="3734" y="856"/>
                      <a:pt x="3735" y="858"/>
                    </a:cubicBezTo>
                    <a:cubicBezTo>
                      <a:pt x="3735" y="858"/>
                      <a:pt x="3736" y="859"/>
                      <a:pt x="3736" y="859"/>
                    </a:cubicBezTo>
                    <a:cubicBezTo>
                      <a:pt x="3736" y="859"/>
                      <a:pt x="3736" y="859"/>
                      <a:pt x="3737" y="859"/>
                    </a:cubicBezTo>
                    <a:cubicBezTo>
                      <a:pt x="3737" y="859"/>
                      <a:pt x="3737" y="859"/>
                      <a:pt x="3737" y="858"/>
                    </a:cubicBezTo>
                    <a:cubicBezTo>
                      <a:pt x="3739" y="857"/>
                      <a:pt x="3741" y="855"/>
                      <a:pt x="3744" y="856"/>
                    </a:cubicBezTo>
                    <a:cubicBezTo>
                      <a:pt x="3747" y="857"/>
                      <a:pt x="3747" y="860"/>
                      <a:pt x="3747" y="862"/>
                    </a:cubicBezTo>
                    <a:cubicBezTo>
                      <a:pt x="3747" y="862"/>
                      <a:pt x="3747" y="862"/>
                      <a:pt x="3747" y="862"/>
                    </a:cubicBezTo>
                    <a:cubicBezTo>
                      <a:pt x="3748" y="862"/>
                      <a:pt x="3750" y="862"/>
                      <a:pt x="3751" y="862"/>
                    </a:cubicBezTo>
                    <a:cubicBezTo>
                      <a:pt x="3753" y="862"/>
                      <a:pt x="3755" y="863"/>
                      <a:pt x="3755" y="864"/>
                    </a:cubicBezTo>
                    <a:cubicBezTo>
                      <a:pt x="3757" y="867"/>
                      <a:pt x="3756" y="870"/>
                      <a:pt x="3755" y="873"/>
                    </a:cubicBezTo>
                    <a:cubicBezTo>
                      <a:pt x="3755" y="874"/>
                      <a:pt x="3755" y="874"/>
                      <a:pt x="3755" y="875"/>
                    </a:cubicBezTo>
                    <a:cubicBezTo>
                      <a:pt x="3756" y="877"/>
                      <a:pt x="3761" y="882"/>
                      <a:pt x="3767" y="886"/>
                    </a:cubicBezTo>
                    <a:cubicBezTo>
                      <a:pt x="3767" y="886"/>
                      <a:pt x="3767" y="886"/>
                      <a:pt x="3767" y="886"/>
                    </a:cubicBezTo>
                    <a:cubicBezTo>
                      <a:pt x="3768" y="887"/>
                      <a:pt x="3769" y="888"/>
                      <a:pt x="3770" y="888"/>
                    </a:cubicBezTo>
                    <a:cubicBezTo>
                      <a:pt x="3770" y="888"/>
                      <a:pt x="3771" y="887"/>
                      <a:pt x="3771" y="886"/>
                    </a:cubicBezTo>
                    <a:cubicBezTo>
                      <a:pt x="3773" y="885"/>
                      <a:pt x="3774" y="885"/>
                      <a:pt x="3776" y="885"/>
                    </a:cubicBezTo>
                    <a:cubicBezTo>
                      <a:pt x="3776" y="886"/>
                      <a:pt x="3777" y="886"/>
                      <a:pt x="3777" y="886"/>
                    </a:cubicBezTo>
                    <a:cubicBezTo>
                      <a:pt x="3777" y="886"/>
                      <a:pt x="3777" y="886"/>
                      <a:pt x="3777" y="885"/>
                    </a:cubicBezTo>
                    <a:cubicBezTo>
                      <a:pt x="3776" y="884"/>
                      <a:pt x="3775" y="883"/>
                      <a:pt x="3774" y="881"/>
                    </a:cubicBezTo>
                    <a:cubicBezTo>
                      <a:pt x="3770" y="883"/>
                      <a:pt x="3766" y="883"/>
                      <a:pt x="3763" y="880"/>
                    </a:cubicBezTo>
                    <a:cubicBezTo>
                      <a:pt x="3761" y="879"/>
                      <a:pt x="3761" y="877"/>
                      <a:pt x="3761" y="876"/>
                    </a:cubicBezTo>
                    <a:cubicBezTo>
                      <a:pt x="3761" y="873"/>
                      <a:pt x="3763" y="871"/>
                      <a:pt x="3765" y="870"/>
                    </a:cubicBezTo>
                    <a:cubicBezTo>
                      <a:pt x="3766" y="870"/>
                      <a:pt x="3766" y="869"/>
                      <a:pt x="3767" y="869"/>
                    </a:cubicBezTo>
                    <a:cubicBezTo>
                      <a:pt x="3768" y="868"/>
                      <a:pt x="3768" y="868"/>
                      <a:pt x="3768" y="867"/>
                    </a:cubicBezTo>
                    <a:cubicBezTo>
                      <a:pt x="3770" y="866"/>
                      <a:pt x="3771" y="864"/>
                      <a:pt x="3775" y="863"/>
                    </a:cubicBezTo>
                    <a:cubicBezTo>
                      <a:pt x="3778" y="863"/>
                      <a:pt x="3781" y="861"/>
                      <a:pt x="3783" y="859"/>
                    </a:cubicBezTo>
                    <a:cubicBezTo>
                      <a:pt x="3787" y="855"/>
                      <a:pt x="3792" y="855"/>
                      <a:pt x="3794" y="854"/>
                    </a:cubicBezTo>
                    <a:cubicBezTo>
                      <a:pt x="3795" y="854"/>
                      <a:pt x="3798" y="852"/>
                      <a:pt x="3799" y="850"/>
                    </a:cubicBezTo>
                    <a:cubicBezTo>
                      <a:pt x="3801" y="848"/>
                      <a:pt x="3800" y="848"/>
                      <a:pt x="3800" y="847"/>
                    </a:cubicBezTo>
                    <a:cubicBezTo>
                      <a:pt x="3798" y="843"/>
                      <a:pt x="3800" y="835"/>
                      <a:pt x="3802" y="833"/>
                    </a:cubicBezTo>
                    <a:cubicBezTo>
                      <a:pt x="3803" y="831"/>
                      <a:pt x="3803" y="831"/>
                      <a:pt x="3803" y="829"/>
                    </a:cubicBezTo>
                    <a:cubicBezTo>
                      <a:pt x="3803" y="829"/>
                      <a:pt x="3803" y="829"/>
                      <a:pt x="3803" y="829"/>
                    </a:cubicBezTo>
                    <a:cubicBezTo>
                      <a:pt x="3803" y="825"/>
                      <a:pt x="3802" y="824"/>
                      <a:pt x="3802" y="824"/>
                    </a:cubicBezTo>
                    <a:cubicBezTo>
                      <a:pt x="3799" y="821"/>
                      <a:pt x="3802" y="816"/>
                      <a:pt x="3803" y="812"/>
                    </a:cubicBezTo>
                    <a:cubicBezTo>
                      <a:pt x="3804" y="810"/>
                      <a:pt x="3804" y="805"/>
                      <a:pt x="3804" y="802"/>
                    </a:cubicBezTo>
                    <a:cubicBezTo>
                      <a:pt x="3804" y="802"/>
                      <a:pt x="3803" y="800"/>
                      <a:pt x="3801" y="800"/>
                    </a:cubicBezTo>
                    <a:cubicBezTo>
                      <a:pt x="3799" y="800"/>
                      <a:pt x="3797" y="800"/>
                      <a:pt x="3795" y="798"/>
                    </a:cubicBezTo>
                    <a:cubicBezTo>
                      <a:pt x="3793" y="796"/>
                      <a:pt x="3794" y="793"/>
                      <a:pt x="3794" y="790"/>
                    </a:cubicBezTo>
                    <a:cubicBezTo>
                      <a:pt x="3794" y="790"/>
                      <a:pt x="3794" y="789"/>
                      <a:pt x="3794" y="788"/>
                    </a:cubicBezTo>
                    <a:cubicBezTo>
                      <a:pt x="3794" y="782"/>
                      <a:pt x="3793" y="780"/>
                      <a:pt x="3792" y="777"/>
                    </a:cubicBezTo>
                    <a:cubicBezTo>
                      <a:pt x="3791" y="776"/>
                      <a:pt x="3791" y="776"/>
                      <a:pt x="3791" y="776"/>
                    </a:cubicBezTo>
                    <a:cubicBezTo>
                      <a:pt x="3789" y="773"/>
                      <a:pt x="3788" y="770"/>
                      <a:pt x="3789" y="764"/>
                    </a:cubicBezTo>
                    <a:cubicBezTo>
                      <a:pt x="3790" y="762"/>
                      <a:pt x="3790" y="761"/>
                      <a:pt x="3789" y="760"/>
                    </a:cubicBezTo>
                    <a:cubicBezTo>
                      <a:pt x="3789" y="760"/>
                      <a:pt x="3789" y="759"/>
                      <a:pt x="3789" y="757"/>
                    </a:cubicBezTo>
                    <a:cubicBezTo>
                      <a:pt x="3789" y="757"/>
                      <a:pt x="3789" y="757"/>
                      <a:pt x="3789" y="756"/>
                    </a:cubicBezTo>
                    <a:cubicBezTo>
                      <a:pt x="3788" y="755"/>
                      <a:pt x="3788" y="751"/>
                      <a:pt x="3792" y="747"/>
                    </a:cubicBezTo>
                    <a:cubicBezTo>
                      <a:pt x="3792" y="747"/>
                      <a:pt x="3792" y="745"/>
                      <a:pt x="3792" y="744"/>
                    </a:cubicBezTo>
                    <a:cubicBezTo>
                      <a:pt x="3783" y="725"/>
                      <a:pt x="3783" y="725"/>
                      <a:pt x="3783" y="725"/>
                    </a:cubicBezTo>
                    <a:cubicBezTo>
                      <a:pt x="3783" y="725"/>
                      <a:pt x="3783" y="725"/>
                      <a:pt x="3783" y="725"/>
                    </a:cubicBezTo>
                    <a:cubicBezTo>
                      <a:pt x="3783" y="725"/>
                      <a:pt x="3766" y="695"/>
                      <a:pt x="3763" y="691"/>
                    </a:cubicBezTo>
                    <a:cubicBezTo>
                      <a:pt x="3763" y="691"/>
                      <a:pt x="3763" y="690"/>
                      <a:pt x="3763" y="690"/>
                    </a:cubicBezTo>
                    <a:cubicBezTo>
                      <a:pt x="3763" y="690"/>
                      <a:pt x="3763" y="690"/>
                      <a:pt x="3762" y="690"/>
                    </a:cubicBezTo>
                    <a:cubicBezTo>
                      <a:pt x="3762" y="691"/>
                      <a:pt x="3761" y="691"/>
                      <a:pt x="3760" y="691"/>
                    </a:cubicBezTo>
                    <a:cubicBezTo>
                      <a:pt x="3758" y="691"/>
                      <a:pt x="3756" y="690"/>
                      <a:pt x="3756" y="688"/>
                    </a:cubicBezTo>
                    <a:cubicBezTo>
                      <a:pt x="3754" y="686"/>
                      <a:pt x="3755" y="682"/>
                      <a:pt x="3761" y="673"/>
                    </a:cubicBezTo>
                    <a:cubicBezTo>
                      <a:pt x="3764" y="668"/>
                      <a:pt x="3767" y="667"/>
                      <a:pt x="3771" y="668"/>
                    </a:cubicBezTo>
                    <a:cubicBezTo>
                      <a:pt x="3771" y="668"/>
                      <a:pt x="3771" y="668"/>
                      <a:pt x="3771" y="668"/>
                    </a:cubicBezTo>
                    <a:cubicBezTo>
                      <a:pt x="3771" y="668"/>
                      <a:pt x="3772" y="668"/>
                      <a:pt x="3772" y="668"/>
                    </a:cubicBezTo>
                    <a:cubicBezTo>
                      <a:pt x="3774" y="666"/>
                      <a:pt x="3776" y="666"/>
                      <a:pt x="3778" y="666"/>
                    </a:cubicBezTo>
                    <a:cubicBezTo>
                      <a:pt x="3779" y="666"/>
                      <a:pt x="3780" y="666"/>
                      <a:pt x="3782" y="666"/>
                    </a:cubicBezTo>
                    <a:cubicBezTo>
                      <a:pt x="3786" y="664"/>
                      <a:pt x="3786" y="664"/>
                      <a:pt x="3786" y="663"/>
                    </a:cubicBezTo>
                    <a:cubicBezTo>
                      <a:pt x="3786" y="659"/>
                      <a:pt x="3786" y="658"/>
                      <a:pt x="3789" y="654"/>
                    </a:cubicBezTo>
                    <a:cubicBezTo>
                      <a:pt x="3791" y="652"/>
                      <a:pt x="3792" y="650"/>
                      <a:pt x="3792" y="648"/>
                    </a:cubicBezTo>
                    <a:cubicBezTo>
                      <a:pt x="3792" y="648"/>
                      <a:pt x="3792" y="647"/>
                      <a:pt x="3792" y="647"/>
                    </a:cubicBezTo>
                    <a:cubicBezTo>
                      <a:pt x="3793" y="644"/>
                      <a:pt x="3793" y="640"/>
                      <a:pt x="3796" y="637"/>
                    </a:cubicBezTo>
                    <a:cubicBezTo>
                      <a:pt x="3799" y="633"/>
                      <a:pt x="3800" y="631"/>
                      <a:pt x="3800" y="631"/>
                    </a:cubicBezTo>
                    <a:cubicBezTo>
                      <a:pt x="3800" y="629"/>
                      <a:pt x="3801" y="625"/>
                      <a:pt x="3805" y="624"/>
                    </a:cubicBezTo>
                    <a:cubicBezTo>
                      <a:pt x="3807" y="623"/>
                      <a:pt x="3809" y="624"/>
                      <a:pt x="3811" y="626"/>
                    </a:cubicBezTo>
                    <a:cubicBezTo>
                      <a:pt x="3812" y="627"/>
                      <a:pt x="3813" y="628"/>
                      <a:pt x="3817" y="630"/>
                    </a:cubicBezTo>
                    <a:cubicBezTo>
                      <a:pt x="3820" y="631"/>
                      <a:pt x="3825" y="631"/>
                      <a:pt x="3830" y="632"/>
                    </a:cubicBezTo>
                    <a:cubicBezTo>
                      <a:pt x="3834" y="632"/>
                      <a:pt x="3834" y="632"/>
                      <a:pt x="3834" y="632"/>
                    </a:cubicBezTo>
                    <a:cubicBezTo>
                      <a:pt x="3836" y="632"/>
                      <a:pt x="3842" y="633"/>
                      <a:pt x="3848" y="633"/>
                    </a:cubicBezTo>
                    <a:cubicBezTo>
                      <a:pt x="3855" y="634"/>
                      <a:pt x="3863" y="635"/>
                      <a:pt x="3868" y="635"/>
                    </a:cubicBezTo>
                    <a:cubicBezTo>
                      <a:pt x="3871" y="636"/>
                      <a:pt x="3873" y="636"/>
                      <a:pt x="3875" y="636"/>
                    </a:cubicBezTo>
                    <a:cubicBezTo>
                      <a:pt x="3878" y="635"/>
                      <a:pt x="3880" y="634"/>
                      <a:pt x="3881" y="633"/>
                    </a:cubicBezTo>
                    <a:cubicBezTo>
                      <a:pt x="3884" y="628"/>
                      <a:pt x="3884" y="624"/>
                      <a:pt x="3884" y="623"/>
                    </a:cubicBezTo>
                    <a:cubicBezTo>
                      <a:pt x="3876" y="618"/>
                      <a:pt x="3877" y="609"/>
                      <a:pt x="3878" y="606"/>
                    </a:cubicBezTo>
                    <a:cubicBezTo>
                      <a:pt x="3878" y="605"/>
                      <a:pt x="3878" y="604"/>
                      <a:pt x="3878" y="602"/>
                    </a:cubicBezTo>
                    <a:cubicBezTo>
                      <a:pt x="3879" y="597"/>
                      <a:pt x="3879" y="591"/>
                      <a:pt x="3884" y="587"/>
                    </a:cubicBezTo>
                    <a:cubicBezTo>
                      <a:pt x="3886" y="585"/>
                      <a:pt x="3886" y="585"/>
                      <a:pt x="3886" y="585"/>
                    </a:cubicBezTo>
                    <a:cubicBezTo>
                      <a:pt x="3889" y="582"/>
                      <a:pt x="3890" y="582"/>
                      <a:pt x="3891" y="578"/>
                    </a:cubicBezTo>
                    <a:cubicBezTo>
                      <a:pt x="3891" y="578"/>
                      <a:pt x="3891" y="578"/>
                      <a:pt x="3891" y="577"/>
                    </a:cubicBezTo>
                    <a:cubicBezTo>
                      <a:pt x="3891" y="576"/>
                      <a:pt x="3891" y="575"/>
                      <a:pt x="3891" y="574"/>
                    </a:cubicBezTo>
                    <a:cubicBezTo>
                      <a:pt x="3890" y="572"/>
                      <a:pt x="3890" y="570"/>
                      <a:pt x="3891" y="568"/>
                    </a:cubicBezTo>
                    <a:cubicBezTo>
                      <a:pt x="3891" y="567"/>
                      <a:pt x="3891" y="567"/>
                      <a:pt x="3891" y="567"/>
                    </a:cubicBezTo>
                    <a:cubicBezTo>
                      <a:pt x="3891" y="567"/>
                      <a:pt x="3891" y="566"/>
                      <a:pt x="3891" y="566"/>
                    </a:cubicBezTo>
                    <a:cubicBezTo>
                      <a:pt x="3888" y="563"/>
                      <a:pt x="3888" y="559"/>
                      <a:pt x="3890" y="556"/>
                    </a:cubicBezTo>
                    <a:cubicBezTo>
                      <a:pt x="3891" y="554"/>
                      <a:pt x="3893" y="554"/>
                      <a:pt x="3894" y="554"/>
                    </a:cubicBezTo>
                    <a:cubicBezTo>
                      <a:pt x="3894" y="554"/>
                      <a:pt x="3895" y="553"/>
                      <a:pt x="3895" y="553"/>
                    </a:cubicBezTo>
                    <a:cubicBezTo>
                      <a:pt x="3895" y="552"/>
                      <a:pt x="3896" y="549"/>
                      <a:pt x="3898" y="546"/>
                    </a:cubicBezTo>
                    <a:cubicBezTo>
                      <a:pt x="3899" y="544"/>
                      <a:pt x="3900" y="541"/>
                      <a:pt x="3899" y="538"/>
                    </a:cubicBezTo>
                    <a:cubicBezTo>
                      <a:pt x="3895" y="533"/>
                      <a:pt x="3897" y="527"/>
                      <a:pt x="3902" y="523"/>
                    </a:cubicBezTo>
                    <a:cubicBezTo>
                      <a:pt x="3904" y="521"/>
                      <a:pt x="3904" y="517"/>
                      <a:pt x="3903" y="516"/>
                    </a:cubicBezTo>
                    <a:cubicBezTo>
                      <a:pt x="3903" y="515"/>
                      <a:pt x="3903" y="515"/>
                      <a:pt x="3903" y="515"/>
                    </a:cubicBezTo>
                    <a:cubicBezTo>
                      <a:pt x="3903" y="513"/>
                      <a:pt x="3903" y="511"/>
                      <a:pt x="3902" y="509"/>
                    </a:cubicBezTo>
                    <a:cubicBezTo>
                      <a:pt x="3900" y="507"/>
                      <a:pt x="3899" y="504"/>
                      <a:pt x="3898" y="501"/>
                    </a:cubicBezTo>
                    <a:cubicBezTo>
                      <a:pt x="3897" y="497"/>
                      <a:pt x="3899" y="489"/>
                      <a:pt x="3901" y="485"/>
                    </a:cubicBezTo>
                    <a:cubicBezTo>
                      <a:pt x="3903" y="481"/>
                      <a:pt x="3903" y="480"/>
                      <a:pt x="3902" y="478"/>
                    </a:cubicBezTo>
                    <a:cubicBezTo>
                      <a:pt x="3902" y="476"/>
                      <a:pt x="3902" y="475"/>
                      <a:pt x="3901" y="472"/>
                    </a:cubicBezTo>
                    <a:cubicBezTo>
                      <a:pt x="3901" y="469"/>
                      <a:pt x="3900" y="466"/>
                      <a:pt x="3900" y="462"/>
                    </a:cubicBezTo>
                    <a:cubicBezTo>
                      <a:pt x="3898" y="452"/>
                      <a:pt x="3900" y="444"/>
                      <a:pt x="3905" y="440"/>
                    </a:cubicBezTo>
                    <a:cubicBezTo>
                      <a:pt x="3906" y="439"/>
                      <a:pt x="3904" y="435"/>
                      <a:pt x="3902" y="433"/>
                    </a:cubicBezTo>
                    <a:cubicBezTo>
                      <a:pt x="3898" y="429"/>
                      <a:pt x="3901" y="421"/>
                      <a:pt x="3903" y="416"/>
                    </a:cubicBezTo>
                    <a:cubicBezTo>
                      <a:pt x="3907" y="410"/>
                      <a:pt x="3914" y="405"/>
                      <a:pt x="3917" y="405"/>
                    </a:cubicBezTo>
                    <a:cubicBezTo>
                      <a:pt x="3918" y="404"/>
                      <a:pt x="3918" y="404"/>
                      <a:pt x="3918" y="404"/>
                    </a:cubicBezTo>
                    <a:cubicBezTo>
                      <a:pt x="3918" y="404"/>
                      <a:pt x="3918" y="404"/>
                      <a:pt x="3919" y="404"/>
                    </a:cubicBezTo>
                    <a:cubicBezTo>
                      <a:pt x="3919" y="404"/>
                      <a:pt x="3919" y="404"/>
                      <a:pt x="3919" y="403"/>
                    </a:cubicBezTo>
                    <a:cubicBezTo>
                      <a:pt x="3919" y="402"/>
                      <a:pt x="3919" y="401"/>
                      <a:pt x="3919" y="401"/>
                    </a:cubicBezTo>
                    <a:cubicBezTo>
                      <a:pt x="3919" y="399"/>
                      <a:pt x="3919" y="398"/>
                      <a:pt x="3920" y="396"/>
                    </a:cubicBezTo>
                    <a:cubicBezTo>
                      <a:pt x="3920" y="395"/>
                      <a:pt x="3921" y="394"/>
                      <a:pt x="3922" y="393"/>
                    </a:cubicBezTo>
                    <a:cubicBezTo>
                      <a:pt x="3922" y="391"/>
                      <a:pt x="3923" y="390"/>
                      <a:pt x="3924" y="386"/>
                    </a:cubicBezTo>
                    <a:cubicBezTo>
                      <a:pt x="3924" y="381"/>
                      <a:pt x="3924" y="380"/>
                      <a:pt x="3923" y="379"/>
                    </a:cubicBezTo>
                    <a:cubicBezTo>
                      <a:pt x="3922" y="379"/>
                      <a:pt x="3922" y="379"/>
                      <a:pt x="3921" y="378"/>
                    </a:cubicBezTo>
                    <a:cubicBezTo>
                      <a:pt x="3920" y="378"/>
                      <a:pt x="3918" y="377"/>
                      <a:pt x="3917" y="374"/>
                    </a:cubicBezTo>
                    <a:cubicBezTo>
                      <a:pt x="3917" y="374"/>
                      <a:pt x="3917" y="373"/>
                      <a:pt x="3917" y="372"/>
                    </a:cubicBezTo>
                    <a:cubicBezTo>
                      <a:pt x="3917" y="372"/>
                      <a:pt x="3917" y="372"/>
                      <a:pt x="3917" y="372"/>
                    </a:cubicBezTo>
                    <a:cubicBezTo>
                      <a:pt x="3911" y="371"/>
                      <a:pt x="3909" y="366"/>
                      <a:pt x="3908" y="363"/>
                    </a:cubicBezTo>
                    <a:cubicBezTo>
                      <a:pt x="3907" y="359"/>
                      <a:pt x="3907" y="356"/>
                      <a:pt x="3910" y="352"/>
                    </a:cubicBezTo>
                    <a:cubicBezTo>
                      <a:pt x="3910" y="350"/>
                      <a:pt x="3910" y="348"/>
                      <a:pt x="3910" y="345"/>
                    </a:cubicBezTo>
                    <a:cubicBezTo>
                      <a:pt x="3910" y="345"/>
                      <a:pt x="3910" y="344"/>
                      <a:pt x="3909" y="343"/>
                    </a:cubicBezTo>
                    <a:cubicBezTo>
                      <a:pt x="3909" y="339"/>
                      <a:pt x="3910" y="336"/>
                      <a:pt x="3912" y="332"/>
                    </a:cubicBezTo>
                    <a:cubicBezTo>
                      <a:pt x="3913" y="331"/>
                      <a:pt x="3914" y="329"/>
                      <a:pt x="3916" y="327"/>
                    </a:cubicBezTo>
                    <a:cubicBezTo>
                      <a:pt x="3914" y="328"/>
                      <a:pt x="3911" y="328"/>
                      <a:pt x="3906" y="328"/>
                    </a:cubicBezTo>
                    <a:cubicBezTo>
                      <a:pt x="3904" y="327"/>
                      <a:pt x="3904" y="327"/>
                      <a:pt x="3903" y="328"/>
                    </a:cubicBezTo>
                    <a:cubicBezTo>
                      <a:pt x="3902" y="329"/>
                      <a:pt x="3900" y="330"/>
                      <a:pt x="3897" y="331"/>
                    </a:cubicBezTo>
                    <a:cubicBezTo>
                      <a:pt x="3895" y="332"/>
                      <a:pt x="3894" y="332"/>
                      <a:pt x="3893" y="332"/>
                    </a:cubicBezTo>
                    <a:cubicBezTo>
                      <a:pt x="3891" y="333"/>
                      <a:pt x="3891" y="333"/>
                      <a:pt x="3888" y="333"/>
                    </a:cubicBezTo>
                    <a:cubicBezTo>
                      <a:pt x="3887" y="334"/>
                      <a:pt x="3886" y="334"/>
                      <a:pt x="3885" y="336"/>
                    </a:cubicBezTo>
                    <a:cubicBezTo>
                      <a:pt x="3884" y="337"/>
                      <a:pt x="3883" y="338"/>
                      <a:pt x="3881" y="338"/>
                    </a:cubicBezTo>
                    <a:cubicBezTo>
                      <a:pt x="3881" y="339"/>
                      <a:pt x="3880" y="339"/>
                      <a:pt x="3880" y="340"/>
                    </a:cubicBezTo>
                    <a:cubicBezTo>
                      <a:pt x="3878" y="341"/>
                      <a:pt x="3877" y="341"/>
                      <a:pt x="3875" y="342"/>
                    </a:cubicBezTo>
                    <a:cubicBezTo>
                      <a:pt x="3875" y="342"/>
                      <a:pt x="3875" y="343"/>
                      <a:pt x="3874" y="344"/>
                    </a:cubicBezTo>
                    <a:cubicBezTo>
                      <a:pt x="3873" y="349"/>
                      <a:pt x="3871" y="350"/>
                      <a:pt x="3866" y="351"/>
                    </a:cubicBezTo>
                    <a:cubicBezTo>
                      <a:pt x="3863" y="351"/>
                      <a:pt x="3861" y="354"/>
                      <a:pt x="3861" y="355"/>
                    </a:cubicBezTo>
                    <a:cubicBezTo>
                      <a:pt x="3860" y="358"/>
                      <a:pt x="3859" y="360"/>
                      <a:pt x="3855" y="361"/>
                    </a:cubicBezTo>
                    <a:cubicBezTo>
                      <a:pt x="3855" y="361"/>
                      <a:pt x="3855" y="362"/>
                      <a:pt x="3854" y="364"/>
                    </a:cubicBezTo>
                    <a:cubicBezTo>
                      <a:pt x="3853" y="371"/>
                      <a:pt x="3846" y="371"/>
                      <a:pt x="3843" y="370"/>
                    </a:cubicBezTo>
                    <a:cubicBezTo>
                      <a:pt x="3843" y="370"/>
                      <a:pt x="3842" y="370"/>
                      <a:pt x="3842" y="370"/>
                    </a:cubicBezTo>
                    <a:cubicBezTo>
                      <a:pt x="3841" y="371"/>
                      <a:pt x="3841" y="371"/>
                      <a:pt x="3840" y="372"/>
                    </a:cubicBezTo>
                    <a:cubicBezTo>
                      <a:pt x="3837" y="375"/>
                      <a:pt x="3832" y="374"/>
                      <a:pt x="3829" y="374"/>
                    </a:cubicBezTo>
                    <a:cubicBezTo>
                      <a:pt x="3828" y="374"/>
                      <a:pt x="3827" y="374"/>
                      <a:pt x="3827" y="374"/>
                    </a:cubicBezTo>
                    <a:cubicBezTo>
                      <a:pt x="3826" y="374"/>
                      <a:pt x="3823" y="377"/>
                      <a:pt x="3823" y="379"/>
                    </a:cubicBezTo>
                    <a:cubicBezTo>
                      <a:pt x="3821" y="385"/>
                      <a:pt x="3818" y="386"/>
                      <a:pt x="3815" y="387"/>
                    </a:cubicBezTo>
                    <a:cubicBezTo>
                      <a:pt x="3815" y="387"/>
                      <a:pt x="3815" y="387"/>
                      <a:pt x="3814" y="387"/>
                    </a:cubicBezTo>
                    <a:cubicBezTo>
                      <a:pt x="3814" y="387"/>
                      <a:pt x="3814" y="388"/>
                      <a:pt x="3814" y="388"/>
                    </a:cubicBezTo>
                    <a:cubicBezTo>
                      <a:pt x="3814" y="390"/>
                      <a:pt x="3814" y="390"/>
                      <a:pt x="3814" y="390"/>
                    </a:cubicBezTo>
                    <a:cubicBezTo>
                      <a:pt x="3814" y="392"/>
                      <a:pt x="3813" y="394"/>
                      <a:pt x="3812" y="395"/>
                    </a:cubicBezTo>
                    <a:cubicBezTo>
                      <a:pt x="3810" y="396"/>
                      <a:pt x="3807" y="396"/>
                      <a:pt x="3806" y="395"/>
                    </a:cubicBezTo>
                    <a:cubicBezTo>
                      <a:pt x="3805" y="395"/>
                      <a:pt x="3805" y="395"/>
                      <a:pt x="3805" y="395"/>
                    </a:cubicBezTo>
                    <a:cubicBezTo>
                      <a:pt x="3805" y="395"/>
                      <a:pt x="3805" y="396"/>
                      <a:pt x="3805" y="396"/>
                    </a:cubicBezTo>
                    <a:cubicBezTo>
                      <a:pt x="3805" y="397"/>
                      <a:pt x="3805" y="398"/>
                      <a:pt x="3805" y="399"/>
                    </a:cubicBezTo>
                    <a:cubicBezTo>
                      <a:pt x="3804" y="401"/>
                      <a:pt x="3804" y="404"/>
                      <a:pt x="3804" y="406"/>
                    </a:cubicBezTo>
                    <a:cubicBezTo>
                      <a:pt x="3805" y="411"/>
                      <a:pt x="3805" y="413"/>
                      <a:pt x="3802" y="416"/>
                    </a:cubicBezTo>
                    <a:cubicBezTo>
                      <a:pt x="3800" y="419"/>
                      <a:pt x="3795" y="420"/>
                      <a:pt x="3789" y="418"/>
                    </a:cubicBezTo>
                    <a:cubicBezTo>
                      <a:pt x="3788" y="417"/>
                      <a:pt x="3788" y="417"/>
                      <a:pt x="3788" y="417"/>
                    </a:cubicBezTo>
                    <a:cubicBezTo>
                      <a:pt x="3787" y="418"/>
                      <a:pt x="3787" y="418"/>
                      <a:pt x="3787" y="419"/>
                    </a:cubicBezTo>
                    <a:cubicBezTo>
                      <a:pt x="3786" y="419"/>
                      <a:pt x="3786" y="419"/>
                      <a:pt x="3786" y="419"/>
                    </a:cubicBezTo>
                    <a:cubicBezTo>
                      <a:pt x="3785" y="422"/>
                      <a:pt x="3783" y="423"/>
                      <a:pt x="3780" y="424"/>
                    </a:cubicBezTo>
                    <a:cubicBezTo>
                      <a:pt x="3779" y="424"/>
                      <a:pt x="3778" y="424"/>
                      <a:pt x="3778" y="424"/>
                    </a:cubicBezTo>
                    <a:cubicBezTo>
                      <a:pt x="3776" y="424"/>
                      <a:pt x="3773" y="424"/>
                      <a:pt x="3773" y="425"/>
                    </a:cubicBezTo>
                    <a:cubicBezTo>
                      <a:pt x="3771" y="426"/>
                      <a:pt x="3770" y="426"/>
                      <a:pt x="3768" y="427"/>
                    </a:cubicBezTo>
                    <a:cubicBezTo>
                      <a:pt x="3767" y="427"/>
                      <a:pt x="3767" y="428"/>
                      <a:pt x="3766" y="428"/>
                    </a:cubicBezTo>
                    <a:cubicBezTo>
                      <a:pt x="3764" y="429"/>
                      <a:pt x="3760" y="429"/>
                      <a:pt x="3756" y="429"/>
                    </a:cubicBezTo>
                    <a:cubicBezTo>
                      <a:pt x="3755" y="429"/>
                      <a:pt x="3755" y="429"/>
                      <a:pt x="3754" y="429"/>
                    </a:cubicBezTo>
                    <a:cubicBezTo>
                      <a:pt x="3753" y="429"/>
                      <a:pt x="3753" y="429"/>
                      <a:pt x="3751" y="431"/>
                    </a:cubicBezTo>
                    <a:cubicBezTo>
                      <a:pt x="3751" y="432"/>
                      <a:pt x="3751" y="432"/>
                      <a:pt x="3751" y="432"/>
                    </a:cubicBezTo>
                    <a:cubicBezTo>
                      <a:pt x="3747" y="436"/>
                      <a:pt x="3740" y="433"/>
                      <a:pt x="3737" y="431"/>
                    </a:cubicBezTo>
                    <a:cubicBezTo>
                      <a:pt x="3736" y="430"/>
                      <a:pt x="3735" y="429"/>
                      <a:pt x="3729" y="430"/>
                    </a:cubicBezTo>
                    <a:cubicBezTo>
                      <a:pt x="3723" y="431"/>
                      <a:pt x="3723" y="432"/>
                      <a:pt x="3722" y="435"/>
                    </a:cubicBezTo>
                    <a:cubicBezTo>
                      <a:pt x="3722" y="435"/>
                      <a:pt x="3722" y="435"/>
                      <a:pt x="3722" y="435"/>
                    </a:cubicBezTo>
                    <a:cubicBezTo>
                      <a:pt x="3719" y="440"/>
                      <a:pt x="3712" y="442"/>
                      <a:pt x="3708" y="441"/>
                    </a:cubicBezTo>
                    <a:cubicBezTo>
                      <a:pt x="3707" y="440"/>
                      <a:pt x="3700" y="437"/>
                      <a:pt x="3699" y="433"/>
                    </a:cubicBezTo>
                    <a:cubicBezTo>
                      <a:pt x="3698" y="431"/>
                      <a:pt x="3697" y="427"/>
                      <a:pt x="3696" y="425"/>
                    </a:cubicBezTo>
                    <a:cubicBezTo>
                      <a:pt x="3694" y="423"/>
                      <a:pt x="3683" y="414"/>
                      <a:pt x="3680" y="412"/>
                    </a:cubicBezTo>
                    <a:cubicBezTo>
                      <a:pt x="3678" y="411"/>
                      <a:pt x="3676" y="409"/>
                      <a:pt x="3675" y="406"/>
                    </a:cubicBezTo>
                    <a:cubicBezTo>
                      <a:pt x="3675" y="402"/>
                      <a:pt x="3675" y="399"/>
                      <a:pt x="3677" y="397"/>
                    </a:cubicBezTo>
                    <a:cubicBezTo>
                      <a:pt x="3678" y="396"/>
                      <a:pt x="3678" y="393"/>
                      <a:pt x="3679" y="391"/>
                    </a:cubicBezTo>
                    <a:cubicBezTo>
                      <a:pt x="3679" y="390"/>
                      <a:pt x="3679" y="389"/>
                      <a:pt x="3679" y="387"/>
                    </a:cubicBezTo>
                    <a:cubicBezTo>
                      <a:pt x="3679" y="387"/>
                      <a:pt x="3679" y="385"/>
                      <a:pt x="3677" y="383"/>
                    </a:cubicBezTo>
                    <a:cubicBezTo>
                      <a:pt x="3676" y="382"/>
                      <a:pt x="3676" y="382"/>
                      <a:pt x="3676" y="382"/>
                    </a:cubicBezTo>
                    <a:cubicBezTo>
                      <a:pt x="3674" y="380"/>
                      <a:pt x="3674" y="378"/>
                      <a:pt x="3674" y="373"/>
                    </a:cubicBezTo>
                    <a:cubicBezTo>
                      <a:pt x="3672" y="376"/>
                      <a:pt x="3669" y="376"/>
                      <a:pt x="3668" y="375"/>
                    </a:cubicBezTo>
                    <a:cubicBezTo>
                      <a:pt x="3665" y="374"/>
                      <a:pt x="3663" y="371"/>
                      <a:pt x="3663" y="367"/>
                    </a:cubicBezTo>
                    <a:cubicBezTo>
                      <a:pt x="3663" y="366"/>
                      <a:pt x="3662" y="364"/>
                      <a:pt x="3662" y="364"/>
                    </a:cubicBezTo>
                    <a:cubicBezTo>
                      <a:pt x="3656" y="362"/>
                      <a:pt x="3657" y="357"/>
                      <a:pt x="3657" y="355"/>
                    </a:cubicBezTo>
                    <a:cubicBezTo>
                      <a:pt x="3657" y="352"/>
                      <a:pt x="3658" y="349"/>
                      <a:pt x="3659" y="346"/>
                    </a:cubicBezTo>
                    <a:cubicBezTo>
                      <a:pt x="3659" y="345"/>
                      <a:pt x="3659" y="344"/>
                      <a:pt x="3660" y="343"/>
                    </a:cubicBezTo>
                    <a:cubicBezTo>
                      <a:pt x="3658" y="343"/>
                      <a:pt x="3656" y="342"/>
                      <a:pt x="3654" y="342"/>
                    </a:cubicBezTo>
                    <a:cubicBezTo>
                      <a:pt x="3653" y="341"/>
                      <a:pt x="3652" y="341"/>
                      <a:pt x="3651" y="340"/>
                    </a:cubicBezTo>
                    <a:cubicBezTo>
                      <a:pt x="3649" y="339"/>
                      <a:pt x="3648" y="339"/>
                      <a:pt x="3647" y="339"/>
                    </a:cubicBezTo>
                    <a:cubicBezTo>
                      <a:pt x="3647" y="339"/>
                      <a:pt x="3647" y="339"/>
                      <a:pt x="3647" y="339"/>
                    </a:cubicBezTo>
                    <a:cubicBezTo>
                      <a:pt x="3643" y="344"/>
                      <a:pt x="3636" y="341"/>
                      <a:pt x="3633" y="340"/>
                    </a:cubicBezTo>
                    <a:cubicBezTo>
                      <a:pt x="3629" y="339"/>
                      <a:pt x="3625" y="335"/>
                      <a:pt x="3621" y="333"/>
                    </a:cubicBezTo>
                    <a:cubicBezTo>
                      <a:pt x="3621" y="332"/>
                      <a:pt x="3621" y="332"/>
                      <a:pt x="3621" y="332"/>
                    </a:cubicBezTo>
                    <a:cubicBezTo>
                      <a:pt x="3620" y="331"/>
                      <a:pt x="3619" y="330"/>
                      <a:pt x="3617" y="329"/>
                    </a:cubicBezTo>
                    <a:cubicBezTo>
                      <a:pt x="3616" y="327"/>
                      <a:pt x="3613" y="324"/>
                      <a:pt x="3611" y="323"/>
                    </a:cubicBezTo>
                    <a:cubicBezTo>
                      <a:pt x="3610" y="322"/>
                      <a:pt x="3609" y="322"/>
                      <a:pt x="3608" y="322"/>
                    </a:cubicBezTo>
                    <a:cubicBezTo>
                      <a:pt x="3604" y="322"/>
                      <a:pt x="3602" y="319"/>
                      <a:pt x="3601" y="317"/>
                    </a:cubicBezTo>
                    <a:cubicBezTo>
                      <a:pt x="3601" y="317"/>
                      <a:pt x="3600" y="316"/>
                      <a:pt x="3600" y="316"/>
                    </a:cubicBezTo>
                    <a:cubicBezTo>
                      <a:pt x="3600" y="315"/>
                      <a:pt x="3599" y="315"/>
                      <a:pt x="3599" y="315"/>
                    </a:cubicBezTo>
                    <a:cubicBezTo>
                      <a:pt x="3597" y="316"/>
                      <a:pt x="3595" y="316"/>
                      <a:pt x="3593" y="315"/>
                    </a:cubicBezTo>
                    <a:cubicBezTo>
                      <a:pt x="3590" y="313"/>
                      <a:pt x="3589" y="310"/>
                      <a:pt x="3589" y="306"/>
                    </a:cubicBezTo>
                    <a:cubicBezTo>
                      <a:pt x="3588" y="306"/>
                      <a:pt x="3585" y="305"/>
                      <a:pt x="3584" y="305"/>
                    </a:cubicBezTo>
                    <a:cubicBezTo>
                      <a:pt x="3584" y="305"/>
                      <a:pt x="3584" y="305"/>
                      <a:pt x="3584" y="305"/>
                    </a:cubicBezTo>
                    <a:cubicBezTo>
                      <a:pt x="3584" y="308"/>
                      <a:pt x="3583" y="310"/>
                      <a:pt x="3581" y="311"/>
                    </a:cubicBezTo>
                    <a:cubicBezTo>
                      <a:pt x="3579" y="312"/>
                      <a:pt x="3576" y="312"/>
                      <a:pt x="3574" y="311"/>
                    </a:cubicBezTo>
                    <a:cubicBezTo>
                      <a:pt x="3574" y="311"/>
                      <a:pt x="3574" y="311"/>
                      <a:pt x="3574" y="311"/>
                    </a:cubicBezTo>
                    <a:cubicBezTo>
                      <a:pt x="3574" y="311"/>
                      <a:pt x="3573" y="311"/>
                      <a:pt x="3573" y="311"/>
                    </a:cubicBezTo>
                    <a:cubicBezTo>
                      <a:pt x="3571" y="313"/>
                      <a:pt x="3571" y="313"/>
                      <a:pt x="3571" y="313"/>
                    </a:cubicBezTo>
                    <a:cubicBezTo>
                      <a:pt x="3569" y="314"/>
                      <a:pt x="3566" y="316"/>
                      <a:pt x="3563" y="315"/>
                    </a:cubicBezTo>
                    <a:cubicBezTo>
                      <a:pt x="3559" y="314"/>
                      <a:pt x="3558" y="310"/>
                      <a:pt x="3557" y="308"/>
                    </a:cubicBezTo>
                    <a:cubicBezTo>
                      <a:pt x="3557" y="306"/>
                      <a:pt x="3556" y="306"/>
                      <a:pt x="3549" y="307"/>
                    </a:cubicBezTo>
                    <a:cubicBezTo>
                      <a:pt x="3548" y="308"/>
                      <a:pt x="3548" y="308"/>
                      <a:pt x="3548" y="308"/>
                    </a:cubicBezTo>
                    <a:cubicBezTo>
                      <a:pt x="3544" y="309"/>
                      <a:pt x="3542" y="307"/>
                      <a:pt x="3541" y="306"/>
                    </a:cubicBezTo>
                    <a:cubicBezTo>
                      <a:pt x="3539" y="305"/>
                      <a:pt x="3539" y="303"/>
                      <a:pt x="3539" y="301"/>
                    </a:cubicBezTo>
                    <a:cubicBezTo>
                      <a:pt x="3537" y="302"/>
                      <a:pt x="3535" y="301"/>
                      <a:pt x="3534" y="301"/>
                    </a:cubicBezTo>
                    <a:cubicBezTo>
                      <a:pt x="3532" y="300"/>
                      <a:pt x="3532" y="300"/>
                      <a:pt x="3531" y="300"/>
                    </a:cubicBezTo>
                    <a:cubicBezTo>
                      <a:pt x="3527" y="303"/>
                      <a:pt x="3523" y="304"/>
                      <a:pt x="3519" y="306"/>
                    </a:cubicBezTo>
                    <a:cubicBezTo>
                      <a:pt x="3516" y="307"/>
                      <a:pt x="3513" y="308"/>
                      <a:pt x="3510" y="310"/>
                    </a:cubicBezTo>
                    <a:cubicBezTo>
                      <a:pt x="3506" y="312"/>
                      <a:pt x="3499" y="312"/>
                      <a:pt x="3495" y="306"/>
                    </a:cubicBezTo>
                    <a:cubicBezTo>
                      <a:pt x="3495" y="306"/>
                      <a:pt x="3495" y="306"/>
                      <a:pt x="3495" y="306"/>
                    </a:cubicBezTo>
                    <a:cubicBezTo>
                      <a:pt x="3494" y="307"/>
                      <a:pt x="3493" y="308"/>
                      <a:pt x="3491" y="308"/>
                    </a:cubicBezTo>
                    <a:cubicBezTo>
                      <a:pt x="3488" y="309"/>
                      <a:pt x="3485" y="308"/>
                      <a:pt x="3483" y="306"/>
                    </a:cubicBezTo>
                    <a:cubicBezTo>
                      <a:pt x="3481" y="305"/>
                      <a:pt x="3474" y="300"/>
                      <a:pt x="3474" y="293"/>
                    </a:cubicBezTo>
                    <a:cubicBezTo>
                      <a:pt x="3473" y="293"/>
                      <a:pt x="3471" y="294"/>
                      <a:pt x="3470" y="293"/>
                    </a:cubicBezTo>
                    <a:cubicBezTo>
                      <a:pt x="3466" y="293"/>
                      <a:pt x="3462" y="291"/>
                      <a:pt x="3463" y="281"/>
                    </a:cubicBezTo>
                    <a:cubicBezTo>
                      <a:pt x="3463" y="280"/>
                      <a:pt x="3463" y="280"/>
                      <a:pt x="3463" y="280"/>
                    </a:cubicBezTo>
                    <a:cubicBezTo>
                      <a:pt x="3463" y="279"/>
                      <a:pt x="3463" y="278"/>
                      <a:pt x="3463" y="277"/>
                    </a:cubicBezTo>
                    <a:cubicBezTo>
                      <a:pt x="3463" y="277"/>
                      <a:pt x="3463" y="277"/>
                      <a:pt x="3463" y="277"/>
                    </a:cubicBezTo>
                    <a:cubicBezTo>
                      <a:pt x="3463" y="277"/>
                      <a:pt x="3462" y="277"/>
                      <a:pt x="3462" y="277"/>
                    </a:cubicBezTo>
                    <a:cubicBezTo>
                      <a:pt x="3462" y="276"/>
                      <a:pt x="3462" y="276"/>
                      <a:pt x="3462" y="276"/>
                    </a:cubicBezTo>
                    <a:cubicBezTo>
                      <a:pt x="3458" y="272"/>
                      <a:pt x="3460" y="267"/>
                      <a:pt x="3462" y="258"/>
                    </a:cubicBezTo>
                    <a:cubicBezTo>
                      <a:pt x="3463" y="255"/>
                      <a:pt x="3462" y="253"/>
                      <a:pt x="3462" y="253"/>
                    </a:cubicBezTo>
                    <a:cubicBezTo>
                      <a:pt x="3460" y="253"/>
                      <a:pt x="3458" y="252"/>
                      <a:pt x="3456" y="252"/>
                    </a:cubicBezTo>
                    <a:cubicBezTo>
                      <a:pt x="3454" y="251"/>
                      <a:pt x="3452" y="249"/>
                      <a:pt x="3450" y="248"/>
                    </a:cubicBezTo>
                    <a:cubicBezTo>
                      <a:pt x="3447" y="246"/>
                      <a:pt x="3446" y="243"/>
                      <a:pt x="3445" y="240"/>
                    </a:cubicBezTo>
                    <a:cubicBezTo>
                      <a:pt x="3445" y="238"/>
                      <a:pt x="3444" y="237"/>
                      <a:pt x="3443" y="236"/>
                    </a:cubicBezTo>
                    <a:cubicBezTo>
                      <a:pt x="3439" y="232"/>
                      <a:pt x="3441" y="227"/>
                      <a:pt x="3443" y="223"/>
                    </a:cubicBezTo>
                    <a:cubicBezTo>
                      <a:pt x="3443" y="223"/>
                      <a:pt x="3443" y="223"/>
                      <a:pt x="3443" y="223"/>
                    </a:cubicBezTo>
                    <a:cubicBezTo>
                      <a:pt x="3443" y="223"/>
                      <a:pt x="3443" y="220"/>
                      <a:pt x="3441" y="217"/>
                    </a:cubicBezTo>
                    <a:cubicBezTo>
                      <a:pt x="3440" y="215"/>
                      <a:pt x="3437" y="213"/>
                      <a:pt x="3436" y="211"/>
                    </a:cubicBezTo>
                    <a:cubicBezTo>
                      <a:pt x="3435" y="210"/>
                      <a:pt x="3434" y="210"/>
                      <a:pt x="3433" y="209"/>
                    </a:cubicBezTo>
                    <a:cubicBezTo>
                      <a:pt x="3432" y="208"/>
                      <a:pt x="3430" y="205"/>
                      <a:pt x="3429" y="203"/>
                    </a:cubicBezTo>
                    <a:cubicBezTo>
                      <a:pt x="3428" y="202"/>
                      <a:pt x="3428" y="201"/>
                      <a:pt x="3428" y="201"/>
                    </a:cubicBezTo>
                    <a:cubicBezTo>
                      <a:pt x="3427" y="199"/>
                      <a:pt x="3427" y="198"/>
                      <a:pt x="3426" y="197"/>
                    </a:cubicBezTo>
                    <a:cubicBezTo>
                      <a:pt x="3425" y="196"/>
                      <a:pt x="3422" y="194"/>
                      <a:pt x="3420" y="193"/>
                    </a:cubicBezTo>
                    <a:cubicBezTo>
                      <a:pt x="3417" y="192"/>
                      <a:pt x="3415" y="191"/>
                      <a:pt x="3413" y="190"/>
                    </a:cubicBezTo>
                    <a:cubicBezTo>
                      <a:pt x="3409" y="186"/>
                      <a:pt x="3408" y="181"/>
                      <a:pt x="3408" y="180"/>
                    </a:cubicBezTo>
                    <a:cubicBezTo>
                      <a:pt x="3408" y="179"/>
                      <a:pt x="3408" y="176"/>
                      <a:pt x="3409" y="173"/>
                    </a:cubicBezTo>
                    <a:cubicBezTo>
                      <a:pt x="3406" y="173"/>
                      <a:pt x="3403" y="173"/>
                      <a:pt x="3402" y="172"/>
                    </a:cubicBezTo>
                    <a:cubicBezTo>
                      <a:pt x="3400" y="171"/>
                      <a:pt x="3399" y="169"/>
                      <a:pt x="3399" y="168"/>
                    </a:cubicBezTo>
                    <a:cubicBezTo>
                      <a:pt x="3399" y="165"/>
                      <a:pt x="3399" y="162"/>
                      <a:pt x="3403" y="158"/>
                    </a:cubicBezTo>
                    <a:cubicBezTo>
                      <a:pt x="3402" y="157"/>
                      <a:pt x="3402" y="157"/>
                      <a:pt x="3402" y="157"/>
                    </a:cubicBezTo>
                    <a:cubicBezTo>
                      <a:pt x="3398" y="155"/>
                      <a:pt x="3398" y="151"/>
                      <a:pt x="3398" y="149"/>
                    </a:cubicBezTo>
                    <a:cubicBezTo>
                      <a:pt x="3394" y="149"/>
                      <a:pt x="3390" y="145"/>
                      <a:pt x="3390" y="138"/>
                    </a:cubicBezTo>
                    <a:cubicBezTo>
                      <a:pt x="3389" y="134"/>
                      <a:pt x="3388" y="132"/>
                      <a:pt x="3388" y="131"/>
                    </a:cubicBezTo>
                    <a:cubicBezTo>
                      <a:pt x="3386" y="130"/>
                      <a:pt x="3381" y="127"/>
                      <a:pt x="3379" y="124"/>
                    </a:cubicBezTo>
                    <a:cubicBezTo>
                      <a:pt x="3379" y="123"/>
                      <a:pt x="3377" y="121"/>
                      <a:pt x="3376" y="119"/>
                    </a:cubicBezTo>
                    <a:cubicBezTo>
                      <a:pt x="3374" y="118"/>
                      <a:pt x="3373" y="116"/>
                      <a:pt x="3372" y="115"/>
                    </a:cubicBezTo>
                    <a:cubicBezTo>
                      <a:pt x="3369" y="111"/>
                      <a:pt x="3369" y="105"/>
                      <a:pt x="3373" y="102"/>
                    </a:cubicBezTo>
                    <a:cubicBezTo>
                      <a:pt x="3373" y="101"/>
                      <a:pt x="3373" y="100"/>
                      <a:pt x="3373" y="99"/>
                    </a:cubicBezTo>
                    <a:cubicBezTo>
                      <a:pt x="3372" y="99"/>
                      <a:pt x="3371" y="99"/>
                      <a:pt x="3370" y="99"/>
                    </a:cubicBezTo>
                    <a:cubicBezTo>
                      <a:pt x="3365" y="98"/>
                      <a:pt x="3361" y="98"/>
                      <a:pt x="3361" y="94"/>
                    </a:cubicBezTo>
                    <a:cubicBezTo>
                      <a:pt x="3361" y="93"/>
                      <a:pt x="3361" y="93"/>
                      <a:pt x="3361" y="93"/>
                    </a:cubicBezTo>
                    <a:cubicBezTo>
                      <a:pt x="3360" y="92"/>
                      <a:pt x="3359" y="88"/>
                      <a:pt x="3363" y="85"/>
                    </a:cubicBezTo>
                    <a:cubicBezTo>
                      <a:pt x="3363" y="84"/>
                      <a:pt x="3363" y="84"/>
                      <a:pt x="3363" y="83"/>
                    </a:cubicBezTo>
                    <a:cubicBezTo>
                      <a:pt x="3363" y="83"/>
                      <a:pt x="3361" y="81"/>
                      <a:pt x="3358" y="80"/>
                    </a:cubicBezTo>
                    <a:cubicBezTo>
                      <a:pt x="3357" y="80"/>
                      <a:pt x="3357" y="80"/>
                      <a:pt x="3357" y="80"/>
                    </a:cubicBezTo>
                    <a:cubicBezTo>
                      <a:pt x="3356" y="79"/>
                      <a:pt x="3350" y="76"/>
                      <a:pt x="3347" y="70"/>
                    </a:cubicBezTo>
                    <a:cubicBezTo>
                      <a:pt x="3346" y="69"/>
                      <a:pt x="3346" y="69"/>
                      <a:pt x="3346" y="69"/>
                    </a:cubicBezTo>
                    <a:cubicBezTo>
                      <a:pt x="3346" y="69"/>
                      <a:pt x="3345" y="69"/>
                      <a:pt x="3345" y="69"/>
                    </a:cubicBezTo>
                    <a:cubicBezTo>
                      <a:pt x="3344" y="70"/>
                      <a:pt x="3341" y="71"/>
                      <a:pt x="3339" y="70"/>
                    </a:cubicBezTo>
                    <a:cubicBezTo>
                      <a:pt x="3337" y="69"/>
                      <a:pt x="3335" y="67"/>
                      <a:pt x="3334" y="64"/>
                    </a:cubicBezTo>
                    <a:cubicBezTo>
                      <a:pt x="3332" y="60"/>
                      <a:pt x="3335" y="57"/>
                      <a:pt x="3336" y="55"/>
                    </a:cubicBezTo>
                    <a:cubicBezTo>
                      <a:pt x="3336" y="55"/>
                      <a:pt x="3336" y="55"/>
                      <a:pt x="3337" y="54"/>
                    </a:cubicBezTo>
                    <a:cubicBezTo>
                      <a:pt x="3337" y="54"/>
                      <a:pt x="3338" y="53"/>
                      <a:pt x="3338" y="52"/>
                    </a:cubicBezTo>
                    <a:cubicBezTo>
                      <a:pt x="3338" y="53"/>
                      <a:pt x="3337" y="53"/>
                      <a:pt x="3337" y="53"/>
                    </a:cubicBezTo>
                    <a:cubicBezTo>
                      <a:pt x="3336" y="53"/>
                      <a:pt x="3336" y="53"/>
                      <a:pt x="3336" y="53"/>
                    </a:cubicBezTo>
                    <a:cubicBezTo>
                      <a:pt x="3331" y="53"/>
                      <a:pt x="3328" y="49"/>
                      <a:pt x="3326" y="46"/>
                    </a:cubicBezTo>
                    <a:cubicBezTo>
                      <a:pt x="3326" y="45"/>
                      <a:pt x="3325" y="45"/>
                      <a:pt x="3325" y="45"/>
                    </a:cubicBezTo>
                    <a:cubicBezTo>
                      <a:pt x="3325" y="45"/>
                      <a:pt x="3324" y="45"/>
                      <a:pt x="3324" y="46"/>
                    </a:cubicBezTo>
                    <a:cubicBezTo>
                      <a:pt x="3323" y="46"/>
                      <a:pt x="3323" y="47"/>
                      <a:pt x="3322" y="47"/>
                    </a:cubicBezTo>
                    <a:cubicBezTo>
                      <a:pt x="3320" y="49"/>
                      <a:pt x="3316" y="48"/>
                      <a:pt x="3314" y="46"/>
                    </a:cubicBezTo>
                    <a:cubicBezTo>
                      <a:pt x="3311" y="43"/>
                      <a:pt x="3311" y="40"/>
                      <a:pt x="3314" y="37"/>
                    </a:cubicBezTo>
                    <a:cubicBezTo>
                      <a:pt x="3314" y="37"/>
                      <a:pt x="3314" y="37"/>
                      <a:pt x="3314" y="37"/>
                    </a:cubicBezTo>
                    <a:cubicBezTo>
                      <a:pt x="3314" y="37"/>
                      <a:pt x="3314" y="36"/>
                      <a:pt x="3313" y="34"/>
                    </a:cubicBezTo>
                    <a:cubicBezTo>
                      <a:pt x="3313" y="34"/>
                      <a:pt x="3313" y="33"/>
                      <a:pt x="3313" y="33"/>
                    </a:cubicBezTo>
                    <a:cubicBezTo>
                      <a:pt x="3312" y="33"/>
                      <a:pt x="3308" y="33"/>
                      <a:pt x="3306" y="33"/>
                    </a:cubicBezTo>
                    <a:cubicBezTo>
                      <a:pt x="3302" y="33"/>
                      <a:pt x="3300" y="33"/>
                      <a:pt x="3293" y="29"/>
                    </a:cubicBezTo>
                    <a:cubicBezTo>
                      <a:pt x="3285" y="25"/>
                      <a:pt x="3283" y="25"/>
                      <a:pt x="3278" y="25"/>
                    </a:cubicBezTo>
                    <a:cubicBezTo>
                      <a:pt x="3276" y="25"/>
                      <a:pt x="3276" y="25"/>
                      <a:pt x="3275" y="27"/>
                    </a:cubicBezTo>
                    <a:cubicBezTo>
                      <a:pt x="3275" y="28"/>
                      <a:pt x="3275" y="29"/>
                      <a:pt x="3274" y="30"/>
                    </a:cubicBezTo>
                    <a:cubicBezTo>
                      <a:pt x="3273" y="32"/>
                      <a:pt x="3271" y="33"/>
                      <a:pt x="3269" y="33"/>
                    </a:cubicBezTo>
                    <a:cubicBezTo>
                      <a:pt x="3267" y="34"/>
                      <a:pt x="3264" y="33"/>
                      <a:pt x="3260" y="30"/>
                    </a:cubicBezTo>
                    <a:cubicBezTo>
                      <a:pt x="3258" y="28"/>
                      <a:pt x="3257" y="28"/>
                      <a:pt x="3253" y="30"/>
                    </a:cubicBezTo>
                    <a:cubicBezTo>
                      <a:pt x="3246" y="33"/>
                      <a:pt x="3241" y="25"/>
                      <a:pt x="3237" y="20"/>
                    </a:cubicBezTo>
                    <a:cubicBezTo>
                      <a:pt x="3236" y="19"/>
                      <a:pt x="3236" y="19"/>
                      <a:pt x="3235" y="18"/>
                    </a:cubicBezTo>
                    <a:cubicBezTo>
                      <a:pt x="3234" y="17"/>
                      <a:pt x="3231" y="18"/>
                      <a:pt x="3231" y="18"/>
                    </a:cubicBezTo>
                    <a:cubicBezTo>
                      <a:pt x="3227" y="21"/>
                      <a:pt x="3222" y="20"/>
                      <a:pt x="3219" y="17"/>
                    </a:cubicBezTo>
                    <a:cubicBezTo>
                      <a:pt x="3218" y="17"/>
                      <a:pt x="3217" y="16"/>
                      <a:pt x="3216" y="15"/>
                    </a:cubicBezTo>
                    <a:cubicBezTo>
                      <a:pt x="3213" y="14"/>
                      <a:pt x="3209" y="12"/>
                      <a:pt x="3207" y="10"/>
                    </a:cubicBezTo>
                    <a:cubicBezTo>
                      <a:pt x="3204" y="8"/>
                      <a:pt x="3200" y="9"/>
                      <a:pt x="3199" y="10"/>
                    </a:cubicBezTo>
                    <a:cubicBezTo>
                      <a:pt x="3197" y="12"/>
                      <a:pt x="3194" y="13"/>
                      <a:pt x="3192" y="11"/>
                    </a:cubicBezTo>
                    <a:cubicBezTo>
                      <a:pt x="3189" y="14"/>
                      <a:pt x="3184" y="13"/>
                      <a:pt x="3181" y="12"/>
                    </a:cubicBezTo>
                    <a:cubicBezTo>
                      <a:pt x="3180" y="11"/>
                      <a:pt x="3179" y="11"/>
                      <a:pt x="3179" y="11"/>
                    </a:cubicBezTo>
                    <a:cubicBezTo>
                      <a:pt x="3177" y="12"/>
                      <a:pt x="3176" y="13"/>
                      <a:pt x="3174" y="15"/>
                    </a:cubicBezTo>
                    <a:cubicBezTo>
                      <a:pt x="3172" y="16"/>
                      <a:pt x="3172" y="16"/>
                      <a:pt x="3172" y="16"/>
                    </a:cubicBezTo>
                    <a:cubicBezTo>
                      <a:pt x="3169" y="18"/>
                      <a:pt x="3166" y="18"/>
                      <a:pt x="3164" y="18"/>
                    </a:cubicBezTo>
                    <a:cubicBezTo>
                      <a:pt x="3164" y="18"/>
                      <a:pt x="3163" y="18"/>
                      <a:pt x="3163" y="18"/>
                    </a:cubicBezTo>
                    <a:cubicBezTo>
                      <a:pt x="3159" y="22"/>
                      <a:pt x="3152" y="23"/>
                      <a:pt x="3150" y="23"/>
                    </a:cubicBezTo>
                    <a:cubicBezTo>
                      <a:pt x="3149" y="23"/>
                      <a:pt x="3148" y="23"/>
                      <a:pt x="3147" y="23"/>
                    </a:cubicBezTo>
                    <a:cubicBezTo>
                      <a:pt x="3145" y="24"/>
                      <a:pt x="3144" y="24"/>
                      <a:pt x="3141" y="24"/>
                    </a:cubicBezTo>
                    <a:cubicBezTo>
                      <a:pt x="3137" y="25"/>
                      <a:pt x="3134" y="25"/>
                      <a:pt x="3126" y="23"/>
                    </a:cubicBezTo>
                    <a:cubicBezTo>
                      <a:pt x="3122" y="22"/>
                      <a:pt x="3120" y="23"/>
                      <a:pt x="3118" y="26"/>
                    </a:cubicBezTo>
                    <a:cubicBezTo>
                      <a:pt x="3117" y="26"/>
                      <a:pt x="3117" y="26"/>
                      <a:pt x="3117" y="26"/>
                    </a:cubicBezTo>
                    <a:cubicBezTo>
                      <a:pt x="3115" y="29"/>
                      <a:pt x="3113" y="31"/>
                      <a:pt x="3106" y="31"/>
                    </a:cubicBezTo>
                    <a:cubicBezTo>
                      <a:pt x="3102" y="32"/>
                      <a:pt x="3101" y="32"/>
                      <a:pt x="3099" y="33"/>
                    </a:cubicBezTo>
                    <a:cubicBezTo>
                      <a:pt x="3098" y="34"/>
                      <a:pt x="3097" y="34"/>
                      <a:pt x="3095" y="35"/>
                    </a:cubicBezTo>
                    <a:cubicBezTo>
                      <a:pt x="3091" y="37"/>
                      <a:pt x="3087" y="39"/>
                      <a:pt x="3083" y="41"/>
                    </a:cubicBezTo>
                    <a:cubicBezTo>
                      <a:pt x="3081" y="42"/>
                      <a:pt x="3079" y="43"/>
                      <a:pt x="3077" y="44"/>
                    </a:cubicBezTo>
                    <a:cubicBezTo>
                      <a:pt x="3072" y="47"/>
                      <a:pt x="3064" y="48"/>
                      <a:pt x="3051" y="48"/>
                    </a:cubicBezTo>
                    <a:cubicBezTo>
                      <a:pt x="3047" y="48"/>
                      <a:pt x="3046" y="49"/>
                      <a:pt x="3046" y="49"/>
                    </a:cubicBezTo>
                    <a:cubicBezTo>
                      <a:pt x="3046" y="49"/>
                      <a:pt x="3046" y="49"/>
                      <a:pt x="3046" y="49"/>
                    </a:cubicBezTo>
                    <a:cubicBezTo>
                      <a:pt x="3046" y="49"/>
                      <a:pt x="3046" y="50"/>
                      <a:pt x="3046" y="50"/>
                    </a:cubicBezTo>
                    <a:cubicBezTo>
                      <a:pt x="3046" y="51"/>
                      <a:pt x="3046" y="51"/>
                      <a:pt x="3045" y="52"/>
                    </a:cubicBezTo>
                    <a:cubicBezTo>
                      <a:pt x="3045" y="55"/>
                      <a:pt x="3044" y="56"/>
                      <a:pt x="3042" y="59"/>
                    </a:cubicBezTo>
                    <a:cubicBezTo>
                      <a:pt x="3042" y="59"/>
                      <a:pt x="3041" y="60"/>
                      <a:pt x="3040" y="62"/>
                    </a:cubicBezTo>
                    <a:cubicBezTo>
                      <a:pt x="3038" y="64"/>
                      <a:pt x="3036" y="67"/>
                      <a:pt x="3034" y="69"/>
                    </a:cubicBezTo>
                    <a:cubicBezTo>
                      <a:pt x="3030" y="72"/>
                      <a:pt x="3027" y="76"/>
                      <a:pt x="3026" y="79"/>
                    </a:cubicBezTo>
                    <a:cubicBezTo>
                      <a:pt x="3022" y="85"/>
                      <a:pt x="3021" y="86"/>
                      <a:pt x="3018" y="89"/>
                    </a:cubicBezTo>
                    <a:cubicBezTo>
                      <a:pt x="3017" y="90"/>
                      <a:pt x="3017" y="90"/>
                      <a:pt x="3017" y="90"/>
                    </a:cubicBezTo>
                    <a:cubicBezTo>
                      <a:pt x="3016" y="90"/>
                      <a:pt x="3016" y="90"/>
                      <a:pt x="3016" y="91"/>
                    </a:cubicBezTo>
                    <a:cubicBezTo>
                      <a:pt x="3019" y="94"/>
                      <a:pt x="3019" y="96"/>
                      <a:pt x="3017" y="99"/>
                    </a:cubicBezTo>
                    <a:cubicBezTo>
                      <a:pt x="3017" y="100"/>
                      <a:pt x="3016" y="100"/>
                      <a:pt x="3016" y="101"/>
                    </a:cubicBezTo>
                    <a:cubicBezTo>
                      <a:pt x="3016" y="101"/>
                      <a:pt x="3015" y="103"/>
                      <a:pt x="3015" y="103"/>
                    </a:cubicBezTo>
                    <a:cubicBezTo>
                      <a:pt x="3015" y="103"/>
                      <a:pt x="3016" y="103"/>
                      <a:pt x="3016" y="103"/>
                    </a:cubicBezTo>
                    <a:cubicBezTo>
                      <a:pt x="3016" y="104"/>
                      <a:pt x="3016" y="104"/>
                      <a:pt x="3016" y="104"/>
                    </a:cubicBezTo>
                    <a:cubicBezTo>
                      <a:pt x="3017" y="103"/>
                      <a:pt x="3020" y="103"/>
                      <a:pt x="3024" y="100"/>
                    </a:cubicBezTo>
                    <a:cubicBezTo>
                      <a:pt x="3032" y="95"/>
                      <a:pt x="3039" y="99"/>
                      <a:pt x="3043" y="102"/>
                    </a:cubicBezTo>
                    <a:cubicBezTo>
                      <a:pt x="3044" y="102"/>
                      <a:pt x="3044" y="103"/>
                      <a:pt x="3045" y="103"/>
                    </a:cubicBezTo>
                    <a:cubicBezTo>
                      <a:pt x="3049" y="105"/>
                      <a:pt x="3051" y="108"/>
                      <a:pt x="3051" y="111"/>
                    </a:cubicBezTo>
                    <a:cubicBezTo>
                      <a:pt x="3051" y="112"/>
                      <a:pt x="3051" y="112"/>
                      <a:pt x="3051" y="112"/>
                    </a:cubicBezTo>
                    <a:cubicBezTo>
                      <a:pt x="3051" y="115"/>
                      <a:pt x="3051" y="117"/>
                      <a:pt x="3049" y="123"/>
                    </a:cubicBezTo>
                    <a:cubicBezTo>
                      <a:pt x="3048" y="127"/>
                      <a:pt x="3048" y="127"/>
                      <a:pt x="3048" y="127"/>
                    </a:cubicBezTo>
                    <a:cubicBezTo>
                      <a:pt x="3049" y="128"/>
                      <a:pt x="3050" y="128"/>
                      <a:pt x="3051" y="129"/>
                    </a:cubicBezTo>
                    <a:cubicBezTo>
                      <a:pt x="3057" y="131"/>
                      <a:pt x="3056" y="139"/>
                      <a:pt x="3056" y="144"/>
                    </a:cubicBezTo>
                    <a:cubicBezTo>
                      <a:pt x="3056" y="146"/>
                      <a:pt x="3056" y="147"/>
                      <a:pt x="3056" y="148"/>
                    </a:cubicBezTo>
                    <a:cubicBezTo>
                      <a:pt x="3057" y="153"/>
                      <a:pt x="3057" y="155"/>
                      <a:pt x="3055" y="158"/>
                    </a:cubicBezTo>
                    <a:cubicBezTo>
                      <a:pt x="3054" y="160"/>
                      <a:pt x="3051" y="163"/>
                      <a:pt x="3044" y="169"/>
                    </a:cubicBezTo>
                    <a:cubicBezTo>
                      <a:pt x="3042" y="171"/>
                      <a:pt x="3039" y="173"/>
                      <a:pt x="3038" y="174"/>
                    </a:cubicBezTo>
                    <a:cubicBezTo>
                      <a:pt x="3037" y="175"/>
                      <a:pt x="3037" y="175"/>
                      <a:pt x="3037" y="175"/>
                    </a:cubicBezTo>
                    <a:cubicBezTo>
                      <a:pt x="3033" y="180"/>
                      <a:pt x="3029" y="185"/>
                      <a:pt x="3027" y="187"/>
                    </a:cubicBezTo>
                    <a:cubicBezTo>
                      <a:pt x="3026" y="187"/>
                      <a:pt x="3026" y="187"/>
                      <a:pt x="3025" y="188"/>
                    </a:cubicBezTo>
                    <a:cubicBezTo>
                      <a:pt x="3024" y="189"/>
                      <a:pt x="3023" y="190"/>
                      <a:pt x="3023" y="190"/>
                    </a:cubicBezTo>
                    <a:cubicBezTo>
                      <a:pt x="3023" y="191"/>
                      <a:pt x="3023" y="192"/>
                      <a:pt x="3023" y="193"/>
                    </a:cubicBezTo>
                    <a:cubicBezTo>
                      <a:pt x="3023" y="194"/>
                      <a:pt x="3023" y="196"/>
                      <a:pt x="3023" y="198"/>
                    </a:cubicBezTo>
                    <a:cubicBezTo>
                      <a:pt x="3022" y="200"/>
                      <a:pt x="3022" y="202"/>
                      <a:pt x="3021" y="203"/>
                    </a:cubicBezTo>
                    <a:cubicBezTo>
                      <a:pt x="3021" y="204"/>
                      <a:pt x="3021" y="205"/>
                      <a:pt x="3021" y="205"/>
                    </a:cubicBezTo>
                    <a:cubicBezTo>
                      <a:pt x="3021" y="208"/>
                      <a:pt x="3021" y="212"/>
                      <a:pt x="3018" y="214"/>
                    </a:cubicBezTo>
                    <a:cubicBezTo>
                      <a:pt x="3018" y="215"/>
                      <a:pt x="3018" y="215"/>
                      <a:pt x="3018" y="216"/>
                    </a:cubicBezTo>
                    <a:cubicBezTo>
                      <a:pt x="3018" y="219"/>
                      <a:pt x="3017" y="220"/>
                      <a:pt x="3015" y="222"/>
                    </a:cubicBezTo>
                    <a:cubicBezTo>
                      <a:pt x="3015" y="222"/>
                      <a:pt x="3014" y="222"/>
                      <a:pt x="3014" y="223"/>
                    </a:cubicBezTo>
                    <a:cubicBezTo>
                      <a:pt x="3014" y="223"/>
                      <a:pt x="3014" y="223"/>
                      <a:pt x="3014" y="223"/>
                    </a:cubicBezTo>
                    <a:cubicBezTo>
                      <a:pt x="3014" y="224"/>
                      <a:pt x="3014" y="224"/>
                      <a:pt x="3014" y="224"/>
                    </a:cubicBezTo>
                    <a:cubicBezTo>
                      <a:pt x="3014" y="228"/>
                      <a:pt x="3012" y="229"/>
                      <a:pt x="3010" y="231"/>
                    </a:cubicBezTo>
                    <a:cubicBezTo>
                      <a:pt x="3010" y="232"/>
                      <a:pt x="3010" y="234"/>
                      <a:pt x="3011" y="235"/>
                    </a:cubicBezTo>
                    <a:cubicBezTo>
                      <a:pt x="3012" y="243"/>
                      <a:pt x="3005" y="250"/>
                      <a:pt x="3001" y="254"/>
                    </a:cubicBezTo>
                    <a:cubicBezTo>
                      <a:pt x="3001" y="254"/>
                      <a:pt x="3001" y="254"/>
                      <a:pt x="3001" y="254"/>
                    </a:cubicBezTo>
                    <a:cubicBezTo>
                      <a:pt x="2999" y="256"/>
                      <a:pt x="2998" y="258"/>
                      <a:pt x="2998" y="262"/>
                    </a:cubicBezTo>
                    <a:cubicBezTo>
                      <a:pt x="2999" y="265"/>
                      <a:pt x="2999" y="269"/>
                      <a:pt x="2997" y="273"/>
                    </a:cubicBezTo>
                    <a:cubicBezTo>
                      <a:pt x="2996" y="276"/>
                      <a:pt x="2994" y="278"/>
                      <a:pt x="2992" y="280"/>
                    </a:cubicBezTo>
                    <a:cubicBezTo>
                      <a:pt x="2991" y="282"/>
                      <a:pt x="2989" y="284"/>
                      <a:pt x="2989" y="285"/>
                    </a:cubicBezTo>
                    <a:cubicBezTo>
                      <a:pt x="2987" y="288"/>
                      <a:pt x="2987" y="290"/>
                      <a:pt x="2987" y="292"/>
                    </a:cubicBezTo>
                    <a:cubicBezTo>
                      <a:pt x="2988" y="298"/>
                      <a:pt x="2984" y="302"/>
                      <a:pt x="2982" y="303"/>
                    </a:cubicBezTo>
                    <a:cubicBezTo>
                      <a:pt x="2983" y="303"/>
                      <a:pt x="2983" y="303"/>
                      <a:pt x="2984" y="303"/>
                    </a:cubicBezTo>
                    <a:cubicBezTo>
                      <a:pt x="2985" y="303"/>
                      <a:pt x="2986" y="303"/>
                      <a:pt x="2987" y="303"/>
                    </a:cubicBezTo>
                    <a:cubicBezTo>
                      <a:pt x="2988" y="303"/>
                      <a:pt x="2992" y="302"/>
                      <a:pt x="2994" y="305"/>
                    </a:cubicBezTo>
                    <a:cubicBezTo>
                      <a:pt x="2995" y="307"/>
                      <a:pt x="2994" y="310"/>
                      <a:pt x="2994" y="311"/>
                    </a:cubicBezTo>
                    <a:cubicBezTo>
                      <a:pt x="2993" y="312"/>
                      <a:pt x="2993" y="312"/>
                      <a:pt x="2993" y="312"/>
                    </a:cubicBezTo>
                    <a:cubicBezTo>
                      <a:pt x="2993" y="314"/>
                      <a:pt x="2993" y="314"/>
                      <a:pt x="2993" y="317"/>
                    </a:cubicBezTo>
                    <a:cubicBezTo>
                      <a:pt x="2995" y="323"/>
                      <a:pt x="2991" y="328"/>
                      <a:pt x="2989" y="331"/>
                    </a:cubicBezTo>
                    <a:cubicBezTo>
                      <a:pt x="2988" y="332"/>
                      <a:pt x="2986" y="333"/>
                      <a:pt x="2985" y="334"/>
                    </a:cubicBezTo>
                    <a:cubicBezTo>
                      <a:pt x="2983" y="336"/>
                      <a:pt x="2981" y="337"/>
                      <a:pt x="2981" y="339"/>
                    </a:cubicBezTo>
                    <a:cubicBezTo>
                      <a:pt x="2978" y="345"/>
                      <a:pt x="2974" y="345"/>
                      <a:pt x="2970" y="345"/>
                    </a:cubicBezTo>
                    <a:cubicBezTo>
                      <a:pt x="2968" y="344"/>
                      <a:pt x="2968" y="344"/>
                      <a:pt x="2968" y="344"/>
                    </a:cubicBezTo>
                    <a:cubicBezTo>
                      <a:pt x="2967" y="344"/>
                      <a:pt x="2965" y="344"/>
                      <a:pt x="2964" y="345"/>
                    </a:cubicBezTo>
                    <a:cubicBezTo>
                      <a:pt x="2963" y="347"/>
                      <a:pt x="2961" y="347"/>
                      <a:pt x="2958" y="347"/>
                    </a:cubicBezTo>
                    <a:cubicBezTo>
                      <a:pt x="2956" y="348"/>
                      <a:pt x="2954" y="348"/>
                      <a:pt x="2952" y="349"/>
                    </a:cubicBezTo>
                    <a:cubicBezTo>
                      <a:pt x="2948" y="350"/>
                      <a:pt x="2948" y="350"/>
                      <a:pt x="2947" y="352"/>
                    </a:cubicBezTo>
                    <a:cubicBezTo>
                      <a:pt x="2946" y="354"/>
                      <a:pt x="2946" y="355"/>
                      <a:pt x="2944" y="356"/>
                    </a:cubicBezTo>
                    <a:cubicBezTo>
                      <a:pt x="2944" y="357"/>
                      <a:pt x="2944" y="357"/>
                      <a:pt x="2944" y="357"/>
                    </a:cubicBezTo>
                    <a:cubicBezTo>
                      <a:pt x="2941" y="361"/>
                      <a:pt x="2935" y="368"/>
                      <a:pt x="2933" y="371"/>
                    </a:cubicBezTo>
                    <a:cubicBezTo>
                      <a:pt x="2933" y="372"/>
                      <a:pt x="2931" y="376"/>
                      <a:pt x="2919" y="380"/>
                    </a:cubicBezTo>
                    <a:cubicBezTo>
                      <a:pt x="2917" y="381"/>
                      <a:pt x="2917" y="381"/>
                      <a:pt x="2917" y="381"/>
                    </a:cubicBezTo>
                    <a:cubicBezTo>
                      <a:pt x="2917" y="380"/>
                      <a:pt x="2917" y="380"/>
                      <a:pt x="2917" y="380"/>
                    </a:cubicBezTo>
                    <a:cubicBezTo>
                      <a:pt x="2914" y="381"/>
                      <a:pt x="2911" y="382"/>
                      <a:pt x="2909" y="383"/>
                    </a:cubicBezTo>
                    <a:cubicBezTo>
                      <a:pt x="2904" y="387"/>
                      <a:pt x="2898" y="386"/>
                      <a:pt x="2893" y="380"/>
                    </a:cubicBezTo>
                    <a:cubicBezTo>
                      <a:pt x="2891" y="379"/>
                      <a:pt x="2885" y="379"/>
                      <a:pt x="2881" y="380"/>
                    </a:cubicBezTo>
                    <a:cubicBezTo>
                      <a:pt x="2879" y="380"/>
                      <a:pt x="2877" y="380"/>
                      <a:pt x="2876" y="380"/>
                    </a:cubicBezTo>
                    <a:cubicBezTo>
                      <a:pt x="2870" y="380"/>
                      <a:pt x="2859" y="375"/>
                      <a:pt x="2849" y="367"/>
                    </a:cubicBezTo>
                    <a:cubicBezTo>
                      <a:pt x="2846" y="365"/>
                      <a:pt x="2845" y="364"/>
                      <a:pt x="2845" y="364"/>
                    </a:cubicBezTo>
                    <a:cubicBezTo>
                      <a:pt x="2845" y="364"/>
                      <a:pt x="2845" y="365"/>
                      <a:pt x="2845" y="365"/>
                    </a:cubicBezTo>
                    <a:cubicBezTo>
                      <a:pt x="2844" y="365"/>
                      <a:pt x="2844" y="365"/>
                      <a:pt x="2844" y="365"/>
                    </a:cubicBezTo>
                    <a:cubicBezTo>
                      <a:pt x="2839" y="380"/>
                      <a:pt x="2824" y="419"/>
                      <a:pt x="2823" y="422"/>
                    </a:cubicBezTo>
                    <a:cubicBezTo>
                      <a:pt x="2822" y="427"/>
                      <a:pt x="2815" y="443"/>
                      <a:pt x="2813" y="448"/>
                    </a:cubicBezTo>
                    <a:cubicBezTo>
                      <a:pt x="2812" y="449"/>
                      <a:pt x="2812" y="449"/>
                      <a:pt x="2813" y="451"/>
                    </a:cubicBezTo>
                    <a:cubicBezTo>
                      <a:pt x="2813" y="453"/>
                      <a:pt x="2814" y="455"/>
                      <a:pt x="2814" y="457"/>
                    </a:cubicBezTo>
                    <a:cubicBezTo>
                      <a:pt x="2813" y="463"/>
                      <a:pt x="2803" y="474"/>
                      <a:pt x="2802" y="476"/>
                    </a:cubicBezTo>
                    <a:cubicBezTo>
                      <a:pt x="2801" y="476"/>
                      <a:pt x="2800" y="479"/>
                      <a:pt x="2800" y="481"/>
                    </a:cubicBezTo>
                    <a:cubicBezTo>
                      <a:pt x="2800" y="484"/>
                      <a:pt x="2801" y="495"/>
                      <a:pt x="2801" y="498"/>
                    </a:cubicBezTo>
                    <a:cubicBezTo>
                      <a:pt x="2801" y="504"/>
                      <a:pt x="2797" y="508"/>
                      <a:pt x="2791" y="511"/>
                    </a:cubicBezTo>
                    <a:cubicBezTo>
                      <a:pt x="2789" y="512"/>
                      <a:pt x="2788" y="513"/>
                      <a:pt x="2788" y="514"/>
                    </a:cubicBezTo>
                    <a:cubicBezTo>
                      <a:pt x="2787" y="517"/>
                      <a:pt x="2787" y="525"/>
                      <a:pt x="2787" y="530"/>
                    </a:cubicBezTo>
                    <a:cubicBezTo>
                      <a:pt x="2787" y="532"/>
                      <a:pt x="2787" y="534"/>
                      <a:pt x="2787" y="534"/>
                    </a:cubicBezTo>
                    <a:cubicBezTo>
                      <a:pt x="2788" y="534"/>
                      <a:pt x="2788" y="534"/>
                      <a:pt x="2788" y="534"/>
                    </a:cubicBezTo>
                    <a:cubicBezTo>
                      <a:pt x="2788" y="535"/>
                      <a:pt x="2788" y="535"/>
                      <a:pt x="2788" y="535"/>
                    </a:cubicBezTo>
                    <a:cubicBezTo>
                      <a:pt x="2791" y="538"/>
                      <a:pt x="2800" y="547"/>
                      <a:pt x="2802" y="549"/>
                    </a:cubicBezTo>
                    <a:cubicBezTo>
                      <a:pt x="2803" y="550"/>
                      <a:pt x="2803" y="550"/>
                      <a:pt x="2803" y="550"/>
                    </a:cubicBezTo>
                    <a:cubicBezTo>
                      <a:pt x="2804" y="551"/>
                      <a:pt x="2806" y="552"/>
                      <a:pt x="2807" y="553"/>
                    </a:cubicBezTo>
                    <a:cubicBezTo>
                      <a:pt x="2808" y="551"/>
                      <a:pt x="2811" y="547"/>
                      <a:pt x="2812" y="545"/>
                    </a:cubicBezTo>
                    <a:cubicBezTo>
                      <a:pt x="2813" y="543"/>
                      <a:pt x="2815" y="541"/>
                      <a:pt x="2816" y="539"/>
                    </a:cubicBezTo>
                    <a:cubicBezTo>
                      <a:pt x="2819" y="534"/>
                      <a:pt x="2825" y="535"/>
                      <a:pt x="2830" y="536"/>
                    </a:cubicBezTo>
                    <a:cubicBezTo>
                      <a:pt x="2832" y="536"/>
                      <a:pt x="2834" y="536"/>
                      <a:pt x="2836" y="536"/>
                    </a:cubicBezTo>
                    <a:cubicBezTo>
                      <a:pt x="2843" y="536"/>
                      <a:pt x="2843" y="536"/>
                      <a:pt x="2845" y="535"/>
                    </a:cubicBezTo>
                    <a:cubicBezTo>
                      <a:pt x="2845" y="534"/>
                      <a:pt x="2845" y="534"/>
                      <a:pt x="2845" y="534"/>
                    </a:cubicBezTo>
                    <a:cubicBezTo>
                      <a:pt x="2849" y="531"/>
                      <a:pt x="2855" y="531"/>
                      <a:pt x="2855" y="531"/>
                    </a:cubicBezTo>
                    <a:cubicBezTo>
                      <a:pt x="2856" y="531"/>
                      <a:pt x="2856" y="531"/>
                      <a:pt x="2856" y="531"/>
                    </a:cubicBezTo>
                    <a:cubicBezTo>
                      <a:pt x="2858" y="532"/>
                      <a:pt x="2862" y="533"/>
                      <a:pt x="2865" y="533"/>
                    </a:cubicBezTo>
                    <a:cubicBezTo>
                      <a:pt x="2870" y="532"/>
                      <a:pt x="2872" y="534"/>
                      <a:pt x="2874" y="536"/>
                    </a:cubicBezTo>
                    <a:cubicBezTo>
                      <a:pt x="2875" y="537"/>
                      <a:pt x="2875" y="537"/>
                      <a:pt x="2875" y="537"/>
                    </a:cubicBezTo>
                    <a:cubicBezTo>
                      <a:pt x="2876" y="537"/>
                      <a:pt x="2877" y="538"/>
                      <a:pt x="2879" y="539"/>
                    </a:cubicBezTo>
                    <a:cubicBezTo>
                      <a:pt x="2882" y="541"/>
                      <a:pt x="2887" y="543"/>
                      <a:pt x="2889" y="546"/>
                    </a:cubicBezTo>
                    <a:cubicBezTo>
                      <a:pt x="2891" y="549"/>
                      <a:pt x="2893" y="550"/>
                      <a:pt x="2894" y="550"/>
                    </a:cubicBezTo>
                    <a:cubicBezTo>
                      <a:pt x="2896" y="549"/>
                      <a:pt x="2899" y="545"/>
                      <a:pt x="2901" y="541"/>
                    </a:cubicBezTo>
                    <a:cubicBezTo>
                      <a:pt x="2904" y="537"/>
                      <a:pt x="2912" y="524"/>
                      <a:pt x="2915" y="519"/>
                    </a:cubicBezTo>
                    <a:cubicBezTo>
                      <a:pt x="2919" y="514"/>
                      <a:pt x="2923" y="516"/>
                      <a:pt x="2925" y="516"/>
                    </a:cubicBezTo>
                    <a:cubicBezTo>
                      <a:pt x="2926" y="517"/>
                      <a:pt x="2927" y="517"/>
                      <a:pt x="2928" y="516"/>
                    </a:cubicBezTo>
                    <a:cubicBezTo>
                      <a:pt x="2932" y="514"/>
                      <a:pt x="2938" y="512"/>
                      <a:pt x="2943" y="514"/>
                    </a:cubicBezTo>
                    <a:cubicBezTo>
                      <a:pt x="2944" y="515"/>
                      <a:pt x="2946" y="515"/>
                      <a:pt x="2954" y="515"/>
                    </a:cubicBezTo>
                    <a:cubicBezTo>
                      <a:pt x="2955" y="515"/>
                      <a:pt x="2956" y="516"/>
                      <a:pt x="2957" y="516"/>
                    </a:cubicBezTo>
                    <a:cubicBezTo>
                      <a:pt x="2957" y="516"/>
                      <a:pt x="2958" y="516"/>
                      <a:pt x="2958" y="516"/>
                    </a:cubicBezTo>
                    <a:cubicBezTo>
                      <a:pt x="2961" y="516"/>
                      <a:pt x="2963" y="516"/>
                      <a:pt x="2965" y="518"/>
                    </a:cubicBezTo>
                    <a:cubicBezTo>
                      <a:pt x="2967" y="520"/>
                      <a:pt x="2969" y="523"/>
                      <a:pt x="2969" y="526"/>
                    </a:cubicBezTo>
                    <a:cubicBezTo>
                      <a:pt x="2970" y="527"/>
                      <a:pt x="2975" y="534"/>
                      <a:pt x="2978" y="536"/>
                    </a:cubicBezTo>
                    <a:cubicBezTo>
                      <a:pt x="2979" y="537"/>
                      <a:pt x="2985" y="539"/>
                      <a:pt x="2988" y="540"/>
                    </a:cubicBezTo>
                    <a:cubicBezTo>
                      <a:pt x="2993" y="541"/>
                      <a:pt x="2996" y="542"/>
                      <a:pt x="2998" y="543"/>
                    </a:cubicBezTo>
                    <a:cubicBezTo>
                      <a:pt x="3002" y="545"/>
                      <a:pt x="3003" y="549"/>
                      <a:pt x="3004" y="551"/>
                    </a:cubicBezTo>
                    <a:cubicBezTo>
                      <a:pt x="3004" y="551"/>
                      <a:pt x="3004" y="552"/>
                      <a:pt x="3004" y="552"/>
                    </a:cubicBezTo>
                    <a:cubicBezTo>
                      <a:pt x="3004" y="552"/>
                      <a:pt x="3006" y="554"/>
                      <a:pt x="3007" y="555"/>
                    </a:cubicBezTo>
                    <a:cubicBezTo>
                      <a:pt x="3010" y="558"/>
                      <a:pt x="3012" y="559"/>
                      <a:pt x="3013" y="561"/>
                    </a:cubicBezTo>
                    <a:cubicBezTo>
                      <a:pt x="3014" y="562"/>
                      <a:pt x="3014" y="562"/>
                      <a:pt x="3015" y="562"/>
                    </a:cubicBezTo>
                    <a:cubicBezTo>
                      <a:pt x="3016" y="562"/>
                      <a:pt x="3018" y="563"/>
                      <a:pt x="3033" y="576"/>
                    </a:cubicBezTo>
                    <a:cubicBezTo>
                      <a:pt x="3041" y="583"/>
                      <a:pt x="3043" y="587"/>
                      <a:pt x="3044" y="592"/>
                    </a:cubicBezTo>
                    <a:cubicBezTo>
                      <a:pt x="3044" y="594"/>
                      <a:pt x="3044" y="596"/>
                      <a:pt x="3048" y="600"/>
                    </a:cubicBezTo>
                    <a:cubicBezTo>
                      <a:pt x="3048" y="600"/>
                      <a:pt x="3048" y="601"/>
                      <a:pt x="3049" y="601"/>
                    </a:cubicBezTo>
                    <a:cubicBezTo>
                      <a:pt x="3051" y="603"/>
                      <a:pt x="3055" y="608"/>
                      <a:pt x="3056" y="615"/>
                    </a:cubicBezTo>
                    <a:cubicBezTo>
                      <a:pt x="3056" y="622"/>
                      <a:pt x="3055" y="625"/>
                      <a:pt x="3051" y="627"/>
                    </a:cubicBezTo>
                    <a:cubicBezTo>
                      <a:pt x="3050" y="627"/>
                      <a:pt x="3050" y="627"/>
                      <a:pt x="3050" y="627"/>
                    </a:cubicBezTo>
                    <a:cubicBezTo>
                      <a:pt x="3049" y="628"/>
                      <a:pt x="3049" y="628"/>
                      <a:pt x="3049" y="628"/>
                    </a:cubicBezTo>
                    <a:cubicBezTo>
                      <a:pt x="3048" y="628"/>
                      <a:pt x="3048" y="628"/>
                      <a:pt x="3048" y="628"/>
                    </a:cubicBezTo>
                    <a:cubicBezTo>
                      <a:pt x="3048" y="628"/>
                      <a:pt x="3048" y="628"/>
                      <a:pt x="3048" y="629"/>
                    </a:cubicBezTo>
                    <a:cubicBezTo>
                      <a:pt x="3046" y="632"/>
                      <a:pt x="3044" y="634"/>
                      <a:pt x="3041" y="636"/>
                    </a:cubicBezTo>
                    <a:cubicBezTo>
                      <a:pt x="3041" y="636"/>
                      <a:pt x="3040" y="636"/>
                      <a:pt x="3040" y="637"/>
                    </a:cubicBezTo>
                    <a:cubicBezTo>
                      <a:pt x="3037" y="639"/>
                      <a:pt x="3034" y="641"/>
                      <a:pt x="3028" y="640"/>
                    </a:cubicBezTo>
                    <a:cubicBezTo>
                      <a:pt x="3022" y="639"/>
                      <a:pt x="3021" y="640"/>
                      <a:pt x="3020" y="641"/>
                    </a:cubicBezTo>
                    <a:cubicBezTo>
                      <a:pt x="3017" y="642"/>
                      <a:pt x="3014" y="642"/>
                      <a:pt x="3009" y="641"/>
                    </a:cubicBezTo>
                    <a:cubicBezTo>
                      <a:pt x="3008" y="641"/>
                      <a:pt x="3008" y="641"/>
                      <a:pt x="3008" y="641"/>
                    </a:cubicBezTo>
                    <a:cubicBezTo>
                      <a:pt x="3005" y="640"/>
                      <a:pt x="3001" y="638"/>
                      <a:pt x="2999" y="634"/>
                    </a:cubicBezTo>
                    <a:cubicBezTo>
                      <a:pt x="2999" y="634"/>
                      <a:pt x="2999" y="634"/>
                      <a:pt x="2999" y="634"/>
                    </a:cubicBezTo>
                    <a:cubicBezTo>
                      <a:pt x="2995" y="635"/>
                      <a:pt x="2993" y="634"/>
                      <a:pt x="2991" y="631"/>
                    </a:cubicBezTo>
                    <a:cubicBezTo>
                      <a:pt x="2991" y="632"/>
                      <a:pt x="2990" y="633"/>
                      <a:pt x="2990" y="633"/>
                    </a:cubicBezTo>
                    <a:cubicBezTo>
                      <a:pt x="2989" y="637"/>
                      <a:pt x="2986" y="639"/>
                      <a:pt x="2982" y="637"/>
                    </a:cubicBezTo>
                    <a:cubicBezTo>
                      <a:pt x="2982" y="637"/>
                      <a:pt x="2982" y="637"/>
                      <a:pt x="2981" y="637"/>
                    </a:cubicBezTo>
                    <a:cubicBezTo>
                      <a:pt x="2980" y="637"/>
                      <a:pt x="2976" y="637"/>
                      <a:pt x="2975" y="638"/>
                    </a:cubicBezTo>
                    <a:cubicBezTo>
                      <a:pt x="2971" y="639"/>
                      <a:pt x="2968" y="638"/>
                      <a:pt x="2964" y="636"/>
                    </a:cubicBezTo>
                    <a:cubicBezTo>
                      <a:pt x="2962" y="635"/>
                      <a:pt x="2962" y="636"/>
                      <a:pt x="2961" y="636"/>
                    </a:cubicBezTo>
                    <a:cubicBezTo>
                      <a:pt x="2959" y="638"/>
                      <a:pt x="2956" y="639"/>
                      <a:pt x="2955" y="639"/>
                    </a:cubicBezTo>
                    <a:cubicBezTo>
                      <a:pt x="2954" y="639"/>
                      <a:pt x="2953" y="639"/>
                      <a:pt x="2953" y="639"/>
                    </a:cubicBezTo>
                    <a:cubicBezTo>
                      <a:pt x="2952" y="640"/>
                      <a:pt x="2952" y="640"/>
                      <a:pt x="2952" y="640"/>
                    </a:cubicBezTo>
                    <a:cubicBezTo>
                      <a:pt x="2950" y="641"/>
                      <a:pt x="2949" y="643"/>
                      <a:pt x="2946" y="644"/>
                    </a:cubicBezTo>
                    <a:cubicBezTo>
                      <a:pt x="2944" y="644"/>
                      <a:pt x="2940" y="647"/>
                      <a:pt x="2936" y="651"/>
                    </a:cubicBezTo>
                    <a:cubicBezTo>
                      <a:pt x="2931" y="658"/>
                      <a:pt x="2926" y="658"/>
                      <a:pt x="2923" y="656"/>
                    </a:cubicBezTo>
                    <a:cubicBezTo>
                      <a:pt x="2922" y="656"/>
                      <a:pt x="2921" y="655"/>
                      <a:pt x="2919" y="654"/>
                    </a:cubicBezTo>
                    <a:cubicBezTo>
                      <a:pt x="2918" y="653"/>
                      <a:pt x="2916" y="652"/>
                      <a:pt x="2913" y="651"/>
                    </a:cubicBezTo>
                    <a:cubicBezTo>
                      <a:pt x="2913" y="651"/>
                      <a:pt x="2913" y="650"/>
                      <a:pt x="2912" y="651"/>
                    </a:cubicBezTo>
                    <a:cubicBezTo>
                      <a:pt x="2912" y="651"/>
                      <a:pt x="2911" y="652"/>
                      <a:pt x="2910" y="655"/>
                    </a:cubicBezTo>
                    <a:cubicBezTo>
                      <a:pt x="2909" y="657"/>
                      <a:pt x="2909" y="658"/>
                      <a:pt x="2909" y="661"/>
                    </a:cubicBezTo>
                    <a:cubicBezTo>
                      <a:pt x="2909" y="662"/>
                      <a:pt x="2909" y="663"/>
                      <a:pt x="2909" y="664"/>
                    </a:cubicBezTo>
                    <a:cubicBezTo>
                      <a:pt x="2908" y="670"/>
                      <a:pt x="2905" y="672"/>
                      <a:pt x="2902" y="672"/>
                    </a:cubicBezTo>
                    <a:cubicBezTo>
                      <a:pt x="2901" y="673"/>
                      <a:pt x="2901" y="673"/>
                      <a:pt x="2900" y="673"/>
                    </a:cubicBezTo>
                    <a:cubicBezTo>
                      <a:pt x="2896" y="675"/>
                      <a:pt x="2891" y="674"/>
                      <a:pt x="2885" y="674"/>
                    </a:cubicBezTo>
                    <a:cubicBezTo>
                      <a:pt x="2884" y="674"/>
                      <a:pt x="2883" y="674"/>
                      <a:pt x="2883" y="674"/>
                    </a:cubicBezTo>
                    <a:cubicBezTo>
                      <a:pt x="2881" y="674"/>
                      <a:pt x="2880" y="673"/>
                      <a:pt x="2879" y="673"/>
                    </a:cubicBezTo>
                    <a:cubicBezTo>
                      <a:pt x="2878" y="673"/>
                      <a:pt x="2877" y="672"/>
                      <a:pt x="2876" y="673"/>
                    </a:cubicBezTo>
                    <a:cubicBezTo>
                      <a:pt x="2876" y="673"/>
                      <a:pt x="2875" y="673"/>
                      <a:pt x="2875" y="673"/>
                    </a:cubicBezTo>
                    <a:cubicBezTo>
                      <a:pt x="2873" y="674"/>
                      <a:pt x="2870" y="676"/>
                      <a:pt x="2866" y="677"/>
                    </a:cubicBezTo>
                    <a:cubicBezTo>
                      <a:pt x="2860" y="679"/>
                      <a:pt x="2859" y="681"/>
                      <a:pt x="2857" y="684"/>
                    </a:cubicBezTo>
                    <a:cubicBezTo>
                      <a:pt x="2855" y="688"/>
                      <a:pt x="2848" y="702"/>
                      <a:pt x="2844" y="707"/>
                    </a:cubicBezTo>
                    <a:cubicBezTo>
                      <a:pt x="2841" y="711"/>
                      <a:pt x="2842" y="712"/>
                      <a:pt x="2842" y="715"/>
                    </a:cubicBezTo>
                    <a:cubicBezTo>
                      <a:pt x="2843" y="718"/>
                      <a:pt x="2844" y="722"/>
                      <a:pt x="2843" y="727"/>
                    </a:cubicBezTo>
                    <a:cubicBezTo>
                      <a:pt x="2842" y="731"/>
                      <a:pt x="2839" y="737"/>
                      <a:pt x="2828" y="739"/>
                    </a:cubicBezTo>
                    <a:cubicBezTo>
                      <a:pt x="2826" y="739"/>
                      <a:pt x="2825" y="739"/>
                      <a:pt x="2825" y="739"/>
                    </a:cubicBezTo>
                    <a:cubicBezTo>
                      <a:pt x="2825" y="740"/>
                      <a:pt x="2825" y="740"/>
                      <a:pt x="2824" y="740"/>
                    </a:cubicBezTo>
                    <a:cubicBezTo>
                      <a:pt x="2824" y="742"/>
                      <a:pt x="2823" y="743"/>
                      <a:pt x="2820" y="746"/>
                    </a:cubicBezTo>
                    <a:cubicBezTo>
                      <a:pt x="2814" y="753"/>
                      <a:pt x="2805" y="759"/>
                      <a:pt x="2802" y="761"/>
                    </a:cubicBezTo>
                    <a:cubicBezTo>
                      <a:pt x="2800" y="762"/>
                      <a:pt x="2798" y="763"/>
                      <a:pt x="2795" y="763"/>
                    </a:cubicBezTo>
                    <a:cubicBezTo>
                      <a:pt x="2794" y="764"/>
                      <a:pt x="2793" y="765"/>
                      <a:pt x="2791" y="765"/>
                    </a:cubicBezTo>
                    <a:cubicBezTo>
                      <a:pt x="2787" y="767"/>
                      <a:pt x="2780" y="767"/>
                      <a:pt x="2775" y="767"/>
                    </a:cubicBezTo>
                    <a:cubicBezTo>
                      <a:pt x="2768" y="767"/>
                      <a:pt x="2766" y="768"/>
                      <a:pt x="2766" y="768"/>
                    </a:cubicBezTo>
                    <a:cubicBezTo>
                      <a:pt x="2763" y="770"/>
                      <a:pt x="2760" y="769"/>
                      <a:pt x="2756" y="768"/>
                    </a:cubicBezTo>
                    <a:cubicBezTo>
                      <a:pt x="2754" y="768"/>
                      <a:pt x="2752" y="767"/>
                      <a:pt x="2751" y="767"/>
                    </a:cubicBezTo>
                    <a:cubicBezTo>
                      <a:pt x="2748" y="766"/>
                      <a:pt x="2745" y="765"/>
                      <a:pt x="2743" y="765"/>
                    </a:cubicBezTo>
                    <a:cubicBezTo>
                      <a:pt x="2740" y="766"/>
                      <a:pt x="2738" y="769"/>
                      <a:pt x="2737" y="773"/>
                    </a:cubicBezTo>
                    <a:cubicBezTo>
                      <a:pt x="2737" y="779"/>
                      <a:pt x="2734" y="785"/>
                      <a:pt x="2731" y="788"/>
                    </a:cubicBezTo>
                    <a:cubicBezTo>
                      <a:pt x="2729" y="789"/>
                      <a:pt x="2718" y="801"/>
                      <a:pt x="2715" y="805"/>
                    </a:cubicBezTo>
                    <a:cubicBezTo>
                      <a:pt x="2712" y="810"/>
                      <a:pt x="2706" y="811"/>
                      <a:pt x="2702" y="812"/>
                    </a:cubicBezTo>
                    <a:cubicBezTo>
                      <a:pt x="2701" y="812"/>
                      <a:pt x="2700" y="813"/>
                      <a:pt x="2700" y="813"/>
                    </a:cubicBezTo>
                    <a:cubicBezTo>
                      <a:pt x="2698" y="813"/>
                      <a:pt x="2692" y="818"/>
                      <a:pt x="2690" y="822"/>
                    </a:cubicBezTo>
                    <a:cubicBezTo>
                      <a:pt x="2686" y="829"/>
                      <a:pt x="2678" y="830"/>
                      <a:pt x="2673" y="828"/>
                    </a:cubicBezTo>
                    <a:cubicBezTo>
                      <a:pt x="2672" y="828"/>
                      <a:pt x="2671" y="827"/>
                      <a:pt x="2670" y="827"/>
                    </a:cubicBezTo>
                    <a:cubicBezTo>
                      <a:pt x="2669" y="826"/>
                      <a:pt x="2668" y="825"/>
                      <a:pt x="2664" y="825"/>
                    </a:cubicBezTo>
                    <a:cubicBezTo>
                      <a:pt x="2660" y="825"/>
                      <a:pt x="2657" y="825"/>
                      <a:pt x="2654" y="825"/>
                    </a:cubicBezTo>
                    <a:cubicBezTo>
                      <a:pt x="2651" y="825"/>
                      <a:pt x="2648" y="826"/>
                      <a:pt x="2643" y="825"/>
                    </a:cubicBezTo>
                    <a:cubicBezTo>
                      <a:pt x="2635" y="825"/>
                      <a:pt x="2627" y="823"/>
                      <a:pt x="2621" y="821"/>
                    </a:cubicBezTo>
                    <a:cubicBezTo>
                      <a:pt x="2618" y="820"/>
                      <a:pt x="2613" y="816"/>
                      <a:pt x="2606" y="810"/>
                    </a:cubicBezTo>
                    <a:cubicBezTo>
                      <a:pt x="2603" y="808"/>
                      <a:pt x="2600" y="806"/>
                      <a:pt x="2598" y="805"/>
                    </a:cubicBezTo>
                    <a:cubicBezTo>
                      <a:pt x="2597" y="804"/>
                      <a:pt x="2596" y="804"/>
                      <a:pt x="2592" y="804"/>
                    </a:cubicBezTo>
                    <a:cubicBezTo>
                      <a:pt x="2590" y="804"/>
                      <a:pt x="2588" y="805"/>
                      <a:pt x="2586" y="805"/>
                    </a:cubicBezTo>
                    <a:cubicBezTo>
                      <a:pt x="2583" y="805"/>
                      <a:pt x="2580" y="804"/>
                      <a:pt x="2578" y="804"/>
                    </a:cubicBezTo>
                    <a:cubicBezTo>
                      <a:pt x="2576" y="804"/>
                      <a:pt x="2574" y="804"/>
                      <a:pt x="2573" y="804"/>
                    </a:cubicBezTo>
                    <a:cubicBezTo>
                      <a:pt x="2572" y="805"/>
                      <a:pt x="2565" y="810"/>
                      <a:pt x="2561" y="814"/>
                    </a:cubicBezTo>
                    <a:cubicBezTo>
                      <a:pt x="2559" y="816"/>
                      <a:pt x="2558" y="819"/>
                      <a:pt x="2557" y="825"/>
                    </a:cubicBezTo>
                    <a:cubicBezTo>
                      <a:pt x="2556" y="826"/>
                      <a:pt x="2556" y="828"/>
                      <a:pt x="2555" y="830"/>
                    </a:cubicBezTo>
                    <a:cubicBezTo>
                      <a:pt x="2553" y="837"/>
                      <a:pt x="2553" y="843"/>
                      <a:pt x="2552" y="846"/>
                    </a:cubicBezTo>
                    <a:cubicBezTo>
                      <a:pt x="2552" y="847"/>
                      <a:pt x="2552" y="847"/>
                      <a:pt x="2552" y="847"/>
                    </a:cubicBezTo>
                    <a:cubicBezTo>
                      <a:pt x="2552" y="851"/>
                      <a:pt x="2549" y="859"/>
                      <a:pt x="2545" y="864"/>
                    </a:cubicBezTo>
                    <a:cubicBezTo>
                      <a:pt x="2545" y="864"/>
                      <a:pt x="2545" y="865"/>
                      <a:pt x="2547" y="867"/>
                    </a:cubicBezTo>
                    <a:cubicBezTo>
                      <a:pt x="2548" y="868"/>
                      <a:pt x="2548" y="869"/>
                      <a:pt x="2549" y="870"/>
                    </a:cubicBezTo>
                    <a:cubicBezTo>
                      <a:pt x="2552" y="874"/>
                      <a:pt x="2552" y="876"/>
                      <a:pt x="2552" y="880"/>
                    </a:cubicBezTo>
                    <a:cubicBezTo>
                      <a:pt x="2552" y="880"/>
                      <a:pt x="2552" y="880"/>
                      <a:pt x="2552" y="880"/>
                    </a:cubicBezTo>
                    <a:cubicBezTo>
                      <a:pt x="2552" y="880"/>
                      <a:pt x="2552" y="880"/>
                      <a:pt x="2552" y="881"/>
                    </a:cubicBezTo>
                    <a:cubicBezTo>
                      <a:pt x="2553" y="881"/>
                      <a:pt x="2555" y="883"/>
                      <a:pt x="2555" y="886"/>
                    </a:cubicBezTo>
                    <a:cubicBezTo>
                      <a:pt x="2555" y="887"/>
                      <a:pt x="2557" y="889"/>
                      <a:pt x="2560" y="891"/>
                    </a:cubicBezTo>
                    <a:cubicBezTo>
                      <a:pt x="2566" y="895"/>
                      <a:pt x="2570" y="900"/>
                      <a:pt x="2572" y="902"/>
                    </a:cubicBezTo>
                    <a:cubicBezTo>
                      <a:pt x="2576" y="906"/>
                      <a:pt x="2578" y="910"/>
                      <a:pt x="2578" y="917"/>
                    </a:cubicBezTo>
                    <a:cubicBezTo>
                      <a:pt x="2578" y="924"/>
                      <a:pt x="2576" y="926"/>
                      <a:pt x="2574" y="927"/>
                    </a:cubicBezTo>
                    <a:cubicBezTo>
                      <a:pt x="2573" y="928"/>
                      <a:pt x="2573" y="928"/>
                      <a:pt x="2573" y="928"/>
                    </a:cubicBezTo>
                    <a:cubicBezTo>
                      <a:pt x="2573" y="928"/>
                      <a:pt x="2572" y="929"/>
                      <a:pt x="2571" y="929"/>
                    </a:cubicBezTo>
                    <a:cubicBezTo>
                      <a:pt x="2570" y="930"/>
                      <a:pt x="2570" y="930"/>
                      <a:pt x="2568" y="932"/>
                    </a:cubicBezTo>
                    <a:cubicBezTo>
                      <a:pt x="2567" y="933"/>
                      <a:pt x="2567" y="934"/>
                      <a:pt x="2566" y="934"/>
                    </a:cubicBezTo>
                    <a:cubicBezTo>
                      <a:pt x="2565" y="936"/>
                      <a:pt x="2564" y="936"/>
                      <a:pt x="2562" y="941"/>
                    </a:cubicBezTo>
                    <a:cubicBezTo>
                      <a:pt x="2558" y="949"/>
                      <a:pt x="2551" y="947"/>
                      <a:pt x="2547" y="947"/>
                    </a:cubicBezTo>
                    <a:cubicBezTo>
                      <a:pt x="2546" y="947"/>
                      <a:pt x="2545" y="946"/>
                      <a:pt x="2545" y="946"/>
                    </a:cubicBezTo>
                    <a:cubicBezTo>
                      <a:pt x="2544" y="947"/>
                      <a:pt x="2544" y="947"/>
                      <a:pt x="2543" y="947"/>
                    </a:cubicBezTo>
                    <a:cubicBezTo>
                      <a:pt x="2542" y="948"/>
                      <a:pt x="2541" y="949"/>
                      <a:pt x="2539" y="950"/>
                    </a:cubicBezTo>
                    <a:cubicBezTo>
                      <a:pt x="2535" y="953"/>
                      <a:pt x="2531" y="956"/>
                      <a:pt x="2523" y="958"/>
                    </a:cubicBezTo>
                    <a:cubicBezTo>
                      <a:pt x="2518" y="958"/>
                      <a:pt x="2515" y="963"/>
                      <a:pt x="2513" y="966"/>
                    </a:cubicBezTo>
                    <a:cubicBezTo>
                      <a:pt x="2512" y="968"/>
                      <a:pt x="2511" y="969"/>
                      <a:pt x="2509" y="971"/>
                    </a:cubicBezTo>
                    <a:cubicBezTo>
                      <a:pt x="2507" y="974"/>
                      <a:pt x="2503" y="977"/>
                      <a:pt x="2501" y="984"/>
                    </a:cubicBezTo>
                    <a:cubicBezTo>
                      <a:pt x="2496" y="995"/>
                      <a:pt x="2485" y="1006"/>
                      <a:pt x="2482" y="1009"/>
                    </a:cubicBezTo>
                    <a:cubicBezTo>
                      <a:pt x="2481" y="1010"/>
                      <a:pt x="2480" y="1011"/>
                      <a:pt x="2480" y="1012"/>
                    </a:cubicBezTo>
                    <a:cubicBezTo>
                      <a:pt x="2478" y="1013"/>
                      <a:pt x="2477" y="1015"/>
                      <a:pt x="2474" y="1016"/>
                    </a:cubicBezTo>
                    <a:cubicBezTo>
                      <a:pt x="2473" y="1016"/>
                      <a:pt x="2473" y="1016"/>
                      <a:pt x="2472" y="1017"/>
                    </a:cubicBezTo>
                    <a:cubicBezTo>
                      <a:pt x="2471" y="1017"/>
                      <a:pt x="2471" y="1017"/>
                      <a:pt x="2468" y="1019"/>
                    </a:cubicBezTo>
                    <a:cubicBezTo>
                      <a:pt x="2464" y="1024"/>
                      <a:pt x="2455" y="1026"/>
                      <a:pt x="2444" y="1026"/>
                    </a:cubicBezTo>
                    <a:cubicBezTo>
                      <a:pt x="2438" y="1026"/>
                      <a:pt x="2438" y="1026"/>
                      <a:pt x="2436" y="1030"/>
                    </a:cubicBezTo>
                    <a:cubicBezTo>
                      <a:pt x="2435" y="1031"/>
                      <a:pt x="2434" y="1033"/>
                      <a:pt x="2432" y="1035"/>
                    </a:cubicBezTo>
                    <a:cubicBezTo>
                      <a:pt x="2425" y="1043"/>
                      <a:pt x="2419" y="1044"/>
                      <a:pt x="2415" y="1045"/>
                    </a:cubicBezTo>
                    <a:cubicBezTo>
                      <a:pt x="2414" y="1045"/>
                      <a:pt x="2413" y="1045"/>
                      <a:pt x="2413" y="1045"/>
                    </a:cubicBezTo>
                    <a:cubicBezTo>
                      <a:pt x="2410" y="1046"/>
                      <a:pt x="2405" y="1046"/>
                      <a:pt x="2399" y="1046"/>
                    </a:cubicBezTo>
                    <a:cubicBezTo>
                      <a:pt x="2398" y="1046"/>
                      <a:pt x="2397" y="1046"/>
                      <a:pt x="2396" y="1046"/>
                    </a:cubicBezTo>
                    <a:cubicBezTo>
                      <a:pt x="2394" y="1046"/>
                      <a:pt x="2392" y="1046"/>
                      <a:pt x="2391" y="1045"/>
                    </a:cubicBezTo>
                    <a:cubicBezTo>
                      <a:pt x="2390" y="1045"/>
                      <a:pt x="2387" y="1045"/>
                      <a:pt x="2387" y="1045"/>
                    </a:cubicBezTo>
                    <a:cubicBezTo>
                      <a:pt x="2383" y="1048"/>
                      <a:pt x="2375" y="1050"/>
                      <a:pt x="2372" y="1048"/>
                    </a:cubicBezTo>
                    <a:cubicBezTo>
                      <a:pt x="2370" y="1047"/>
                      <a:pt x="2362" y="1045"/>
                      <a:pt x="2359" y="1045"/>
                    </a:cubicBezTo>
                    <a:cubicBezTo>
                      <a:pt x="2358" y="1045"/>
                      <a:pt x="2353" y="1044"/>
                      <a:pt x="2348" y="1044"/>
                    </a:cubicBezTo>
                    <a:cubicBezTo>
                      <a:pt x="2343" y="1044"/>
                      <a:pt x="2338" y="1044"/>
                      <a:pt x="2337" y="1044"/>
                    </a:cubicBezTo>
                    <a:cubicBezTo>
                      <a:pt x="2333" y="1043"/>
                      <a:pt x="2328" y="1044"/>
                      <a:pt x="2326" y="1046"/>
                    </a:cubicBezTo>
                    <a:cubicBezTo>
                      <a:pt x="2322" y="1050"/>
                      <a:pt x="2317" y="1050"/>
                      <a:pt x="2312" y="1050"/>
                    </a:cubicBezTo>
                    <a:cubicBezTo>
                      <a:pt x="2311" y="1050"/>
                      <a:pt x="2309" y="1050"/>
                      <a:pt x="2308" y="1050"/>
                    </a:cubicBezTo>
                    <a:cubicBezTo>
                      <a:pt x="2303" y="1052"/>
                      <a:pt x="2291" y="1050"/>
                      <a:pt x="2287" y="1046"/>
                    </a:cubicBezTo>
                    <a:cubicBezTo>
                      <a:pt x="2287" y="1046"/>
                      <a:pt x="2284" y="1045"/>
                      <a:pt x="2280" y="1045"/>
                    </a:cubicBezTo>
                    <a:cubicBezTo>
                      <a:pt x="2279" y="1045"/>
                      <a:pt x="2276" y="1047"/>
                      <a:pt x="2273" y="1051"/>
                    </a:cubicBezTo>
                    <a:cubicBezTo>
                      <a:pt x="2270" y="1056"/>
                      <a:pt x="2264" y="1056"/>
                      <a:pt x="2259" y="1056"/>
                    </a:cubicBezTo>
                    <a:cubicBezTo>
                      <a:pt x="2258" y="1056"/>
                      <a:pt x="2256" y="1056"/>
                      <a:pt x="2255" y="1056"/>
                    </a:cubicBezTo>
                    <a:cubicBezTo>
                      <a:pt x="2251" y="1057"/>
                      <a:pt x="2235" y="1062"/>
                      <a:pt x="2226" y="1064"/>
                    </a:cubicBezTo>
                    <a:cubicBezTo>
                      <a:pt x="2226" y="1065"/>
                      <a:pt x="2183" y="1083"/>
                      <a:pt x="2174" y="1087"/>
                    </a:cubicBezTo>
                    <a:cubicBezTo>
                      <a:pt x="2165" y="1091"/>
                      <a:pt x="2141" y="1104"/>
                      <a:pt x="2135" y="1107"/>
                    </a:cubicBezTo>
                    <a:cubicBezTo>
                      <a:pt x="2128" y="1111"/>
                      <a:pt x="2123" y="1113"/>
                      <a:pt x="2119" y="1112"/>
                    </a:cubicBezTo>
                    <a:cubicBezTo>
                      <a:pt x="2117" y="1112"/>
                      <a:pt x="2105" y="1112"/>
                      <a:pt x="2093" y="1113"/>
                    </a:cubicBezTo>
                    <a:cubicBezTo>
                      <a:pt x="2089" y="1113"/>
                      <a:pt x="2089" y="1113"/>
                      <a:pt x="2089" y="1113"/>
                    </a:cubicBezTo>
                    <a:cubicBezTo>
                      <a:pt x="2089" y="1096"/>
                      <a:pt x="2089" y="1096"/>
                      <a:pt x="2089" y="1096"/>
                    </a:cubicBezTo>
                    <a:cubicBezTo>
                      <a:pt x="2083" y="1096"/>
                      <a:pt x="2070" y="1097"/>
                      <a:pt x="2066" y="1097"/>
                    </a:cubicBezTo>
                    <a:cubicBezTo>
                      <a:pt x="2065" y="1097"/>
                      <a:pt x="2065" y="1097"/>
                      <a:pt x="2065" y="1097"/>
                    </a:cubicBezTo>
                    <a:cubicBezTo>
                      <a:pt x="2058" y="1098"/>
                      <a:pt x="2047" y="1098"/>
                      <a:pt x="2037" y="1096"/>
                    </a:cubicBezTo>
                    <a:cubicBezTo>
                      <a:pt x="2029" y="1095"/>
                      <a:pt x="2015" y="1086"/>
                      <a:pt x="1996" y="1074"/>
                    </a:cubicBezTo>
                    <a:cubicBezTo>
                      <a:pt x="1989" y="1069"/>
                      <a:pt x="1984" y="1065"/>
                      <a:pt x="1981" y="1064"/>
                    </a:cubicBezTo>
                    <a:cubicBezTo>
                      <a:pt x="1972" y="1059"/>
                      <a:pt x="1962" y="1058"/>
                      <a:pt x="1948" y="1057"/>
                    </a:cubicBezTo>
                    <a:cubicBezTo>
                      <a:pt x="1931" y="1055"/>
                      <a:pt x="1926" y="1039"/>
                      <a:pt x="1924" y="1030"/>
                    </a:cubicBezTo>
                    <a:cubicBezTo>
                      <a:pt x="1922" y="1023"/>
                      <a:pt x="1916" y="1023"/>
                      <a:pt x="1915" y="1023"/>
                    </a:cubicBezTo>
                    <a:cubicBezTo>
                      <a:pt x="1914" y="1023"/>
                      <a:pt x="1914" y="1023"/>
                      <a:pt x="1914" y="1023"/>
                    </a:cubicBezTo>
                    <a:cubicBezTo>
                      <a:pt x="1914" y="1023"/>
                      <a:pt x="1914" y="1023"/>
                      <a:pt x="1914" y="1023"/>
                    </a:cubicBezTo>
                    <a:cubicBezTo>
                      <a:pt x="1912" y="1022"/>
                      <a:pt x="1879" y="1012"/>
                      <a:pt x="1873" y="1010"/>
                    </a:cubicBezTo>
                    <a:cubicBezTo>
                      <a:pt x="1871" y="1009"/>
                      <a:pt x="1871" y="1009"/>
                      <a:pt x="1871" y="1009"/>
                    </a:cubicBezTo>
                    <a:cubicBezTo>
                      <a:pt x="1867" y="1007"/>
                      <a:pt x="1858" y="1003"/>
                      <a:pt x="1855" y="1003"/>
                    </a:cubicBezTo>
                    <a:cubicBezTo>
                      <a:pt x="1852" y="1003"/>
                      <a:pt x="1846" y="1002"/>
                      <a:pt x="1839" y="1001"/>
                    </a:cubicBezTo>
                    <a:cubicBezTo>
                      <a:pt x="1837" y="1000"/>
                      <a:pt x="1835" y="1000"/>
                      <a:pt x="1834" y="1000"/>
                    </a:cubicBezTo>
                    <a:cubicBezTo>
                      <a:pt x="1829" y="999"/>
                      <a:pt x="1824" y="1000"/>
                      <a:pt x="1823" y="1002"/>
                    </a:cubicBezTo>
                    <a:cubicBezTo>
                      <a:pt x="1819" y="1004"/>
                      <a:pt x="1817" y="1004"/>
                      <a:pt x="1815" y="1003"/>
                    </a:cubicBezTo>
                    <a:cubicBezTo>
                      <a:pt x="1815" y="1003"/>
                      <a:pt x="1814" y="1003"/>
                      <a:pt x="1814" y="1003"/>
                    </a:cubicBezTo>
                    <a:cubicBezTo>
                      <a:pt x="1813" y="1003"/>
                      <a:pt x="1811" y="1003"/>
                      <a:pt x="1809" y="1002"/>
                    </a:cubicBezTo>
                    <a:cubicBezTo>
                      <a:pt x="1806" y="1002"/>
                      <a:pt x="1803" y="1001"/>
                      <a:pt x="1801" y="1001"/>
                    </a:cubicBezTo>
                    <a:cubicBezTo>
                      <a:pt x="1796" y="1002"/>
                      <a:pt x="1763" y="1002"/>
                      <a:pt x="1758" y="1002"/>
                    </a:cubicBezTo>
                    <a:cubicBezTo>
                      <a:pt x="1753" y="1002"/>
                      <a:pt x="1745" y="1000"/>
                      <a:pt x="1739" y="998"/>
                    </a:cubicBezTo>
                    <a:cubicBezTo>
                      <a:pt x="1737" y="998"/>
                      <a:pt x="1732" y="997"/>
                      <a:pt x="1727" y="996"/>
                    </a:cubicBezTo>
                    <a:cubicBezTo>
                      <a:pt x="1719" y="995"/>
                      <a:pt x="1711" y="993"/>
                      <a:pt x="1707" y="992"/>
                    </a:cubicBezTo>
                    <a:cubicBezTo>
                      <a:pt x="1698" y="990"/>
                      <a:pt x="1638" y="971"/>
                      <a:pt x="1631" y="968"/>
                    </a:cubicBezTo>
                    <a:cubicBezTo>
                      <a:pt x="1627" y="967"/>
                      <a:pt x="1626" y="967"/>
                      <a:pt x="1624" y="967"/>
                    </a:cubicBezTo>
                    <a:cubicBezTo>
                      <a:pt x="1622" y="967"/>
                      <a:pt x="1621" y="968"/>
                      <a:pt x="1618" y="968"/>
                    </a:cubicBezTo>
                    <a:cubicBezTo>
                      <a:pt x="1614" y="968"/>
                      <a:pt x="1608" y="967"/>
                      <a:pt x="1601" y="966"/>
                    </a:cubicBezTo>
                    <a:cubicBezTo>
                      <a:pt x="1594" y="966"/>
                      <a:pt x="1585" y="965"/>
                      <a:pt x="1582" y="965"/>
                    </a:cubicBezTo>
                    <a:cubicBezTo>
                      <a:pt x="1576" y="966"/>
                      <a:pt x="1569" y="962"/>
                      <a:pt x="1565" y="957"/>
                    </a:cubicBezTo>
                    <a:cubicBezTo>
                      <a:pt x="1564" y="955"/>
                      <a:pt x="1563" y="953"/>
                      <a:pt x="1563" y="951"/>
                    </a:cubicBezTo>
                    <a:cubicBezTo>
                      <a:pt x="1563" y="947"/>
                      <a:pt x="1561" y="943"/>
                      <a:pt x="1560" y="939"/>
                    </a:cubicBezTo>
                    <a:cubicBezTo>
                      <a:pt x="1560" y="939"/>
                      <a:pt x="1560" y="939"/>
                      <a:pt x="1560" y="939"/>
                    </a:cubicBezTo>
                    <a:cubicBezTo>
                      <a:pt x="1559" y="936"/>
                      <a:pt x="1546" y="917"/>
                      <a:pt x="1543" y="915"/>
                    </a:cubicBezTo>
                    <a:cubicBezTo>
                      <a:pt x="1540" y="912"/>
                      <a:pt x="1540" y="906"/>
                      <a:pt x="1540" y="898"/>
                    </a:cubicBezTo>
                    <a:cubicBezTo>
                      <a:pt x="1540" y="896"/>
                      <a:pt x="1540" y="896"/>
                      <a:pt x="1540" y="896"/>
                    </a:cubicBezTo>
                    <a:cubicBezTo>
                      <a:pt x="1540" y="892"/>
                      <a:pt x="1537" y="882"/>
                      <a:pt x="1536" y="879"/>
                    </a:cubicBezTo>
                    <a:cubicBezTo>
                      <a:pt x="1534" y="876"/>
                      <a:pt x="1533" y="869"/>
                      <a:pt x="1532" y="859"/>
                    </a:cubicBezTo>
                    <a:cubicBezTo>
                      <a:pt x="1531" y="854"/>
                      <a:pt x="1531" y="850"/>
                      <a:pt x="1530" y="848"/>
                    </a:cubicBezTo>
                    <a:cubicBezTo>
                      <a:pt x="1529" y="844"/>
                      <a:pt x="1529" y="843"/>
                      <a:pt x="1529" y="842"/>
                    </a:cubicBezTo>
                    <a:cubicBezTo>
                      <a:pt x="1529" y="842"/>
                      <a:pt x="1528" y="842"/>
                      <a:pt x="1528" y="842"/>
                    </a:cubicBezTo>
                    <a:cubicBezTo>
                      <a:pt x="1528" y="842"/>
                      <a:pt x="1527" y="842"/>
                      <a:pt x="1526" y="842"/>
                    </a:cubicBezTo>
                    <a:cubicBezTo>
                      <a:pt x="1523" y="841"/>
                      <a:pt x="1520" y="841"/>
                      <a:pt x="1518" y="839"/>
                    </a:cubicBezTo>
                    <a:cubicBezTo>
                      <a:pt x="1514" y="836"/>
                      <a:pt x="1515" y="832"/>
                      <a:pt x="1517" y="828"/>
                    </a:cubicBezTo>
                    <a:cubicBezTo>
                      <a:pt x="1517" y="827"/>
                      <a:pt x="1517" y="826"/>
                      <a:pt x="1518" y="825"/>
                    </a:cubicBezTo>
                    <a:cubicBezTo>
                      <a:pt x="1518" y="824"/>
                      <a:pt x="1518" y="824"/>
                      <a:pt x="1518" y="824"/>
                    </a:cubicBezTo>
                    <a:cubicBezTo>
                      <a:pt x="1519" y="820"/>
                      <a:pt x="1520" y="817"/>
                      <a:pt x="1521" y="815"/>
                    </a:cubicBezTo>
                    <a:cubicBezTo>
                      <a:pt x="1517" y="815"/>
                      <a:pt x="1508" y="814"/>
                      <a:pt x="1505" y="814"/>
                    </a:cubicBezTo>
                    <a:cubicBezTo>
                      <a:pt x="1504" y="814"/>
                      <a:pt x="1504" y="814"/>
                      <a:pt x="1504" y="814"/>
                    </a:cubicBezTo>
                    <a:cubicBezTo>
                      <a:pt x="1499" y="814"/>
                      <a:pt x="1498" y="814"/>
                      <a:pt x="1494" y="811"/>
                    </a:cubicBezTo>
                    <a:cubicBezTo>
                      <a:pt x="1489" y="808"/>
                      <a:pt x="1478" y="798"/>
                      <a:pt x="1475" y="793"/>
                    </a:cubicBezTo>
                    <a:cubicBezTo>
                      <a:pt x="1474" y="792"/>
                      <a:pt x="1471" y="790"/>
                      <a:pt x="1469" y="788"/>
                    </a:cubicBezTo>
                    <a:cubicBezTo>
                      <a:pt x="1465" y="786"/>
                      <a:pt x="1462" y="784"/>
                      <a:pt x="1461" y="781"/>
                    </a:cubicBezTo>
                    <a:cubicBezTo>
                      <a:pt x="1460" y="779"/>
                      <a:pt x="1453" y="768"/>
                      <a:pt x="1451" y="766"/>
                    </a:cubicBezTo>
                    <a:cubicBezTo>
                      <a:pt x="1450" y="764"/>
                      <a:pt x="1444" y="760"/>
                      <a:pt x="1441" y="758"/>
                    </a:cubicBezTo>
                    <a:cubicBezTo>
                      <a:pt x="1435" y="754"/>
                      <a:pt x="1432" y="751"/>
                      <a:pt x="1430" y="750"/>
                    </a:cubicBezTo>
                    <a:cubicBezTo>
                      <a:pt x="1429" y="749"/>
                      <a:pt x="1426" y="746"/>
                      <a:pt x="1423" y="743"/>
                    </a:cubicBezTo>
                    <a:cubicBezTo>
                      <a:pt x="1417" y="737"/>
                      <a:pt x="1414" y="735"/>
                      <a:pt x="1413" y="734"/>
                    </a:cubicBezTo>
                    <a:cubicBezTo>
                      <a:pt x="1412" y="733"/>
                      <a:pt x="1407" y="731"/>
                      <a:pt x="1405" y="731"/>
                    </a:cubicBezTo>
                    <a:cubicBezTo>
                      <a:pt x="1402" y="731"/>
                      <a:pt x="1398" y="731"/>
                      <a:pt x="1395" y="727"/>
                    </a:cubicBezTo>
                    <a:cubicBezTo>
                      <a:pt x="1395" y="726"/>
                      <a:pt x="1390" y="725"/>
                      <a:pt x="1388" y="725"/>
                    </a:cubicBezTo>
                    <a:cubicBezTo>
                      <a:pt x="1384" y="725"/>
                      <a:pt x="1377" y="722"/>
                      <a:pt x="1375" y="721"/>
                    </a:cubicBezTo>
                    <a:cubicBezTo>
                      <a:pt x="1373" y="720"/>
                      <a:pt x="1368" y="718"/>
                      <a:pt x="1367" y="718"/>
                    </a:cubicBezTo>
                    <a:cubicBezTo>
                      <a:pt x="1362" y="721"/>
                      <a:pt x="1354" y="719"/>
                      <a:pt x="1353" y="719"/>
                    </a:cubicBezTo>
                    <a:cubicBezTo>
                      <a:pt x="1352" y="719"/>
                      <a:pt x="1351" y="719"/>
                      <a:pt x="1350" y="719"/>
                    </a:cubicBezTo>
                    <a:cubicBezTo>
                      <a:pt x="1348" y="718"/>
                      <a:pt x="1346" y="717"/>
                      <a:pt x="1344" y="718"/>
                    </a:cubicBezTo>
                    <a:cubicBezTo>
                      <a:pt x="1338" y="718"/>
                      <a:pt x="1335" y="716"/>
                      <a:pt x="1331" y="713"/>
                    </a:cubicBezTo>
                    <a:cubicBezTo>
                      <a:pt x="1329" y="712"/>
                      <a:pt x="1329" y="712"/>
                      <a:pt x="1329" y="712"/>
                    </a:cubicBezTo>
                    <a:cubicBezTo>
                      <a:pt x="1326" y="710"/>
                      <a:pt x="1314" y="709"/>
                      <a:pt x="1309" y="710"/>
                    </a:cubicBezTo>
                    <a:cubicBezTo>
                      <a:pt x="1303" y="710"/>
                      <a:pt x="1294" y="706"/>
                      <a:pt x="1293" y="701"/>
                    </a:cubicBezTo>
                    <a:cubicBezTo>
                      <a:pt x="1293" y="701"/>
                      <a:pt x="1292" y="699"/>
                      <a:pt x="1288" y="698"/>
                    </a:cubicBezTo>
                    <a:cubicBezTo>
                      <a:pt x="1287" y="698"/>
                      <a:pt x="1285" y="698"/>
                      <a:pt x="1284" y="697"/>
                    </a:cubicBezTo>
                    <a:cubicBezTo>
                      <a:pt x="1281" y="697"/>
                      <a:pt x="1279" y="697"/>
                      <a:pt x="1277" y="696"/>
                    </a:cubicBezTo>
                    <a:cubicBezTo>
                      <a:pt x="1274" y="695"/>
                      <a:pt x="1271" y="692"/>
                      <a:pt x="1269" y="688"/>
                    </a:cubicBezTo>
                    <a:cubicBezTo>
                      <a:pt x="1268" y="687"/>
                      <a:pt x="1268" y="687"/>
                      <a:pt x="1268" y="687"/>
                    </a:cubicBezTo>
                    <a:cubicBezTo>
                      <a:pt x="1267" y="687"/>
                      <a:pt x="1265" y="688"/>
                      <a:pt x="1264" y="689"/>
                    </a:cubicBezTo>
                    <a:cubicBezTo>
                      <a:pt x="1263" y="689"/>
                      <a:pt x="1262" y="689"/>
                      <a:pt x="1261" y="690"/>
                    </a:cubicBezTo>
                    <a:cubicBezTo>
                      <a:pt x="1259" y="690"/>
                      <a:pt x="1257" y="690"/>
                      <a:pt x="1256" y="689"/>
                    </a:cubicBezTo>
                    <a:cubicBezTo>
                      <a:pt x="1253" y="687"/>
                      <a:pt x="1252" y="682"/>
                      <a:pt x="1252" y="674"/>
                    </a:cubicBezTo>
                    <a:cubicBezTo>
                      <a:pt x="1252" y="668"/>
                      <a:pt x="1249" y="663"/>
                      <a:pt x="1248" y="661"/>
                    </a:cubicBezTo>
                    <a:cubicBezTo>
                      <a:pt x="1248" y="661"/>
                      <a:pt x="1248" y="660"/>
                      <a:pt x="1248" y="660"/>
                    </a:cubicBezTo>
                    <a:cubicBezTo>
                      <a:pt x="1247" y="658"/>
                      <a:pt x="1244" y="652"/>
                      <a:pt x="1246" y="648"/>
                    </a:cubicBezTo>
                    <a:cubicBezTo>
                      <a:pt x="1247" y="647"/>
                      <a:pt x="1247" y="647"/>
                      <a:pt x="1248" y="645"/>
                    </a:cubicBezTo>
                    <a:cubicBezTo>
                      <a:pt x="1249" y="643"/>
                      <a:pt x="1250" y="639"/>
                      <a:pt x="1253" y="634"/>
                    </a:cubicBezTo>
                    <a:cubicBezTo>
                      <a:pt x="1257" y="627"/>
                      <a:pt x="1263" y="621"/>
                      <a:pt x="1266" y="618"/>
                    </a:cubicBezTo>
                    <a:cubicBezTo>
                      <a:pt x="1268" y="617"/>
                      <a:pt x="1268" y="617"/>
                      <a:pt x="1268" y="617"/>
                    </a:cubicBezTo>
                    <a:cubicBezTo>
                      <a:pt x="1269" y="616"/>
                      <a:pt x="1270" y="615"/>
                      <a:pt x="1272" y="614"/>
                    </a:cubicBezTo>
                    <a:cubicBezTo>
                      <a:pt x="1273" y="613"/>
                      <a:pt x="1275" y="612"/>
                      <a:pt x="1276" y="611"/>
                    </a:cubicBezTo>
                    <a:cubicBezTo>
                      <a:pt x="1276" y="609"/>
                      <a:pt x="1276" y="600"/>
                      <a:pt x="1275" y="596"/>
                    </a:cubicBezTo>
                    <a:cubicBezTo>
                      <a:pt x="1275" y="595"/>
                      <a:pt x="1275" y="593"/>
                      <a:pt x="1275" y="592"/>
                    </a:cubicBezTo>
                    <a:cubicBezTo>
                      <a:pt x="1275" y="591"/>
                      <a:pt x="1275" y="591"/>
                      <a:pt x="1275" y="591"/>
                    </a:cubicBezTo>
                    <a:cubicBezTo>
                      <a:pt x="1275" y="588"/>
                      <a:pt x="1275" y="586"/>
                      <a:pt x="1276" y="584"/>
                    </a:cubicBezTo>
                    <a:cubicBezTo>
                      <a:pt x="1276" y="583"/>
                      <a:pt x="1277" y="581"/>
                      <a:pt x="1281" y="577"/>
                    </a:cubicBezTo>
                    <a:cubicBezTo>
                      <a:pt x="1282" y="575"/>
                      <a:pt x="1284" y="573"/>
                      <a:pt x="1285" y="572"/>
                    </a:cubicBezTo>
                    <a:cubicBezTo>
                      <a:pt x="1287" y="569"/>
                      <a:pt x="1288" y="567"/>
                      <a:pt x="1288" y="566"/>
                    </a:cubicBezTo>
                    <a:cubicBezTo>
                      <a:pt x="1285" y="562"/>
                      <a:pt x="1288" y="559"/>
                      <a:pt x="1290" y="554"/>
                    </a:cubicBezTo>
                    <a:cubicBezTo>
                      <a:pt x="1291" y="553"/>
                      <a:pt x="1289" y="551"/>
                      <a:pt x="1288" y="550"/>
                    </a:cubicBezTo>
                    <a:cubicBezTo>
                      <a:pt x="1287" y="549"/>
                      <a:pt x="1287" y="549"/>
                      <a:pt x="1287" y="549"/>
                    </a:cubicBezTo>
                    <a:cubicBezTo>
                      <a:pt x="1285" y="546"/>
                      <a:pt x="1284" y="543"/>
                      <a:pt x="1285" y="537"/>
                    </a:cubicBezTo>
                    <a:cubicBezTo>
                      <a:pt x="1286" y="534"/>
                      <a:pt x="1283" y="530"/>
                      <a:pt x="1281" y="527"/>
                    </a:cubicBezTo>
                    <a:cubicBezTo>
                      <a:pt x="1281" y="527"/>
                      <a:pt x="1281" y="527"/>
                      <a:pt x="1281" y="527"/>
                    </a:cubicBezTo>
                    <a:cubicBezTo>
                      <a:pt x="1280" y="526"/>
                      <a:pt x="1279" y="525"/>
                      <a:pt x="1278" y="524"/>
                    </a:cubicBezTo>
                    <a:cubicBezTo>
                      <a:pt x="1276" y="521"/>
                      <a:pt x="1273" y="518"/>
                      <a:pt x="1273" y="513"/>
                    </a:cubicBezTo>
                    <a:cubicBezTo>
                      <a:pt x="1272" y="510"/>
                      <a:pt x="1270" y="507"/>
                      <a:pt x="1269" y="504"/>
                    </a:cubicBezTo>
                    <a:cubicBezTo>
                      <a:pt x="1266" y="500"/>
                      <a:pt x="1267" y="493"/>
                      <a:pt x="1269" y="485"/>
                    </a:cubicBezTo>
                    <a:cubicBezTo>
                      <a:pt x="1270" y="480"/>
                      <a:pt x="1267" y="476"/>
                      <a:pt x="1266" y="475"/>
                    </a:cubicBezTo>
                    <a:cubicBezTo>
                      <a:pt x="1264" y="472"/>
                      <a:pt x="1264" y="467"/>
                      <a:pt x="1265" y="463"/>
                    </a:cubicBezTo>
                    <a:cubicBezTo>
                      <a:pt x="1265" y="462"/>
                      <a:pt x="1263" y="460"/>
                      <a:pt x="1260" y="459"/>
                    </a:cubicBezTo>
                    <a:cubicBezTo>
                      <a:pt x="1257" y="457"/>
                      <a:pt x="1253" y="455"/>
                      <a:pt x="1251" y="454"/>
                    </a:cubicBezTo>
                    <a:cubicBezTo>
                      <a:pt x="1248" y="451"/>
                      <a:pt x="1249" y="447"/>
                      <a:pt x="1250" y="443"/>
                    </a:cubicBezTo>
                    <a:cubicBezTo>
                      <a:pt x="1250" y="442"/>
                      <a:pt x="1250" y="441"/>
                      <a:pt x="1250" y="440"/>
                    </a:cubicBezTo>
                    <a:cubicBezTo>
                      <a:pt x="1250" y="440"/>
                      <a:pt x="1250" y="440"/>
                      <a:pt x="1250" y="440"/>
                    </a:cubicBezTo>
                    <a:cubicBezTo>
                      <a:pt x="1249" y="443"/>
                      <a:pt x="1247" y="444"/>
                      <a:pt x="1244" y="445"/>
                    </a:cubicBezTo>
                    <a:cubicBezTo>
                      <a:pt x="1241" y="447"/>
                      <a:pt x="1238" y="444"/>
                      <a:pt x="1236" y="442"/>
                    </a:cubicBezTo>
                    <a:cubicBezTo>
                      <a:pt x="1235" y="442"/>
                      <a:pt x="1235" y="442"/>
                      <a:pt x="1235" y="441"/>
                    </a:cubicBezTo>
                    <a:cubicBezTo>
                      <a:pt x="1233" y="440"/>
                      <a:pt x="1230" y="437"/>
                      <a:pt x="1229" y="435"/>
                    </a:cubicBezTo>
                    <a:cubicBezTo>
                      <a:pt x="1226" y="433"/>
                      <a:pt x="1225" y="426"/>
                      <a:pt x="1225" y="424"/>
                    </a:cubicBezTo>
                    <a:cubicBezTo>
                      <a:pt x="1225" y="423"/>
                      <a:pt x="1225" y="423"/>
                      <a:pt x="1225" y="423"/>
                    </a:cubicBezTo>
                    <a:cubicBezTo>
                      <a:pt x="1223" y="424"/>
                      <a:pt x="1220" y="425"/>
                      <a:pt x="1217" y="422"/>
                    </a:cubicBezTo>
                    <a:cubicBezTo>
                      <a:pt x="1217" y="422"/>
                      <a:pt x="1215" y="421"/>
                      <a:pt x="1215" y="421"/>
                    </a:cubicBezTo>
                    <a:cubicBezTo>
                      <a:pt x="1213" y="422"/>
                      <a:pt x="1211" y="425"/>
                      <a:pt x="1207" y="424"/>
                    </a:cubicBezTo>
                    <a:cubicBezTo>
                      <a:pt x="1203" y="423"/>
                      <a:pt x="1199" y="422"/>
                      <a:pt x="1196" y="420"/>
                    </a:cubicBezTo>
                    <a:cubicBezTo>
                      <a:pt x="1193" y="418"/>
                      <a:pt x="1193" y="415"/>
                      <a:pt x="1192" y="414"/>
                    </a:cubicBezTo>
                    <a:cubicBezTo>
                      <a:pt x="1192" y="413"/>
                      <a:pt x="1192" y="413"/>
                      <a:pt x="1192" y="413"/>
                    </a:cubicBezTo>
                    <a:cubicBezTo>
                      <a:pt x="1191" y="412"/>
                      <a:pt x="1189" y="412"/>
                      <a:pt x="1188" y="411"/>
                    </a:cubicBezTo>
                    <a:cubicBezTo>
                      <a:pt x="1186" y="410"/>
                      <a:pt x="1184" y="409"/>
                      <a:pt x="1183" y="408"/>
                    </a:cubicBezTo>
                    <a:cubicBezTo>
                      <a:pt x="1182" y="408"/>
                      <a:pt x="1182" y="406"/>
                      <a:pt x="1180" y="404"/>
                    </a:cubicBezTo>
                    <a:cubicBezTo>
                      <a:pt x="1180" y="403"/>
                      <a:pt x="1179" y="401"/>
                      <a:pt x="1179" y="401"/>
                    </a:cubicBezTo>
                    <a:cubicBezTo>
                      <a:pt x="1178" y="400"/>
                      <a:pt x="1177" y="399"/>
                      <a:pt x="1175" y="398"/>
                    </a:cubicBezTo>
                    <a:cubicBezTo>
                      <a:pt x="1173" y="396"/>
                      <a:pt x="1171" y="394"/>
                      <a:pt x="1170" y="393"/>
                    </a:cubicBezTo>
                    <a:cubicBezTo>
                      <a:pt x="1168" y="390"/>
                      <a:pt x="1168" y="387"/>
                      <a:pt x="1169" y="385"/>
                    </a:cubicBezTo>
                    <a:cubicBezTo>
                      <a:pt x="1169" y="383"/>
                      <a:pt x="1169" y="380"/>
                      <a:pt x="1169" y="379"/>
                    </a:cubicBezTo>
                    <a:cubicBezTo>
                      <a:pt x="1168" y="380"/>
                      <a:pt x="1166" y="380"/>
                      <a:pt x="1165" y="380"/>
                    </a:cubicBezTo>
                    <a:cubicBezTo>
                      <a:pt x="1163" y="379"/>
                      <a:pt x="1161" y="378"/>
                      <a:pt x="1160" y="373"/>
                    </a:cubicBezTo>
                    <a:cubicBezTo>
                      <a:pt x="1159" y="372"/>
                      <a:pt x="1159" y="371"/>
                      <a:pt x="1159" y="370"/>
                    </a:cubicBezTo>
                    <a:cubicBezTo>
                      <a:pt x="1158" y="366"/>
                      <a:pt x="1158" y="365"/>
                      <a:pt x="1157" y="365"/>
                    </a:cubicBezTo>
                    <a:cubicBezTo>
                      <a:pt x="1153" y="364"/>
                      <a:pt x="1150" y="362"/>
                      <a:pt x="1149" y="361"/>
                    </a:cubicBezTo>
                    <a:cubicBezTo>
                      <a:pt x="1148" y="360"/>
                      <a:pt x="1148" y="359"/>
                      <a:pt x="1147" y="359"/>
                    </a:cubicBezTo>
                    <a:cubicBezTo>
                      <a:pt x="1146" y="359"/>
                      <a:pt x="1146" y="359"/>
                      <a:pt x="1146" y="359"/>
                    </a:cubicBezTo>
                    <a:cubicBezTo>
                      <a:pt x="1144" y="358"/>
                      <a:pt x="1141" y="356"/>
                      <a:pt x="1141" y="353"/>
                    </a:cubicBezTo>
                    <a:cubicBezTo>
                      <a:pt x="1140" y="350"/>
                      <a:pt x="1142" y="347"/>
                      <a:pt x="1142" y="346"/>
                    </a:cubicBezTo>
                    <a:cubicBezTo>
                      <a:pt x="1145" y="343"/>
                      <a:pt x="1145" y="340"/>
                      <a:pt x="1144" y="340"/>
                    </a:cubicBezTo>
                    <a:cubicBezTo>
                      <a:pt x="1142" y="338"/>
                      <a:pt x="1140" y="335"/>
                      <a:pt x="1138" y="331"/>
                    </a:cubicBezTo>
                    <a:cubicBezTo>
                      <a:pt x="1137" y="330"/>
                      <a:pt x="1136" y="328"/>
                      <a:pt x="1136" y="327"/>
                    </a:cubicBezTo>
                    <a:cubicBezTo>
                      <a:pt x="1135" y="326"/>
                      <a:pt x="1134" y="325"/>
                      <a:pt x="1133" y="324"/>
                    </a:cubicBezTo>
                    <a:cubicBezTo>
                      <a:pt x="1132" y="323"/>
                      <a:pt x="1132" y="321"/>
                      <a:pt x="1131" y="321"/>
                    </a:cubicBezTo>
                    <a:cubicBezTo>
                      <a:pt x="1129" y="320"/>
                      <a:pt x="1129" y="318"/>
                      <a:pt x="1129" y="316"/>
                    </a:cubicBezTo>
                    <a:cubicBezTo>
                      <a:pt x="1129" y="314"/>
                      <a:pt x="1129" y="311"/>
                      <a:pt x="1132" y="309"/>
                    </a:cubicBezTo>
                    <a:cubicBezTo>
                      <a:pt x="1136" y="306"/>
                      <a:pt x="1137" y="304"/>
                      <a:pt x="1137" y="303"/>
                    </a:cubicBezTo>
                    <a:cubicBezTo>
                      <a:pt x="1137" y="302"/>
                      <a:pt x="1137" y="302"/>
                      <a:pt x="1137" y="302"/>
                    </a:cubicBezTo>
                    <a:cubicBezTo>
                      <a:pt x="1137" y="302"/>
                      <a:pt x="1136" y="300"/>
                      <a:pt x="1136" y="299"/>
                    </a:cubicBezTo>
                    <a:cubicBezTo>
                      <a:pt x="1136" y="297"/>
                      <a:pt x="1138" y="296"/>
                      <a:pt x="1139" y="295"/>
                    </a:cubicBezTo>
                    <a:cubicBezTo>
                      <a:pt x="1138" y="295"/>
                      <a:pt x="1138" y="294"/>
                      <a:pt x="1138" y="294"/>
                    </a:cubicBezTo>
                    <a:cubicBezTo>
                      <a:pt x="1137" y="293"/>
                      <a:pt x="1134" y="293"/>
                      <a:pt x="1132" y="294"/>
                    </a:cubicBezTo>
                    <a:cubicBezTo>
                      <a:pt x="1131" y="294"/>
                      <a:pt x="1131" y="294"/>
                      <a:pt x="1131" y="294"/>
                    </a:cubicBezTo>
                    <a:cubicBezTo>
                      <a:pt x="1129" y="294"/>
                      <a:pt x="1125" y="295"/>
                      <a:pt x="1122" y="296"/>
                    </a:cubicBezTo>
                    <a:cubicBezTo>
                      <a:pt x="1117" y="297"/>
                      <a:pt x="1111" y="294"/>
                      <a:pt x="1107" y="291"/>
                    </a:cubicBezTo>
                    <a:cubicBezTo>
                      <a:pt x="1106" y="291"/>
                      <a:pt x="1106" y="291"/>
                      <a:pt x="1106" y="291"/>
                    </a:cubicBezTo>
                    <a:cubicBezTo>
                      <a:pt x="1103" y="288"/>
                      <a:pt x="1099" y="285"/>
                      <a:pt x="1093" y="285"/>
                    </a:cubicBezTo>
                    <a:cubicBezTo>
                      <a:pt x="1088" y="285"/>
                      <a:pt x="1086" y="286"/>
                      <a:pt x="1084" y="288"/>
                    </a:cubicBezTo>
                    <a:cubicBezTo>
                      <a:pt x="1083" y="289"/>
                      <a:pt x="1082" y="289"/>
                      <a:pt x="1082" y="290"/>
                    </a:cubicBezTo>
                    <a:cubicBezTo>
                      <a:pt x="1080" y="292"/>
                      <a:pt x="1078" y="294"/>
                      <a:pt x="1075" y="293"/>
                    </a:cubicBezTo>
                    <a:cubicBezTo>
                      <a:pt x="1074" y="293"/>
                      <a:pt x="1074" y="293"/>
                      <a:pt x="1074" y="293"/>
                    </a:cubicBezTo>
                    <a:cubicBezTo>
                      <a:pt x="1074" y="294"/>
                      <a:pt x="1074" y="294"/>
                      <a:pt x="1074" y="294"/>
                    </a:cubicBezTo>
                    <a:cubicBezTo>
                      <a:pt x="1074" y="296"/>
                      <a:pt x="1075" y="297"/>
                      <a:pt x="1077" y="299"/>
                    </a:cubicBezTo>
                    <a:cubicBezTo>
                      <a:pt x="1079" y="300"/>
                      <a:pt x="1080" y="302"/>
                      <a:pt x="1080" y="304"/>
                    </a:cubicBezTo>
                    <a:cubicBezTo>
                      <a:pt x="1080" y="306"/>
                      <a:pt x="1079" y="308"/>
                      <a:pt x="1077" y="310"/>
                    </a:cubicBezTo>
                    <a:cubicBezTo>
                      <a:pt x="1076" y="311"/>
                      <a:pt x="1075" y="311"/>
                      <a:pt x="1075" y="313"/>
                    </a:cubicBezTo>
                    <a:cubicBezTo>
                      <a:pt x="1075" y="314"/>
                      <a:pt x="1075" y="315"/>
                      <a:pt x="1074" y="317"/>
                    </a:cubicBezTo>
                    <a:cubicBezTo>
                      <a:pt x="1073" y="321"/>
                      <a:pt x="1071" y="322"/>
                      <a:pt x="1068" y="325"/>
                    </a:cubicBezTo>
                    <a:cubicBezTo>
                      <a:pt x="1067" y="325"/>
                      <a:pt x="1066" y="326"/>
                      <a:pt x="1064" y="328"/>
                    </a:cubicBezTo>
                    <a:cubicBezTo>
                      <a:pt x="1058" y="333"/>
                      <a:pt x="1053" y="336"/>
                      <a:pt x="1047" y="336"/>
                    </a:cubicBezTo>
                    <a:cubicBezTo>
                      <a:pt x="1045" y="336"/>
                      <a:pt x="1044" y="336"/>
                      <a:pt x="1043" y="337"/>
                    </a:cubicBezTo>
                    <a:cubicBezTo>
                      <a:pt x="1039" y="337"/>
                      <a:pt x="1033" y="338"/>
                      <a:pt x="1026" y="336"/>
                    </a:cubicBezTo>
                    <a:cubicBezTo>
                      <a:pt x="1018" y="333"/>
                      <a:pt x="1017" y="333"/>
                      <a:pt x="1015" y="333"/>
                    </a:cubicBezTo>
                    <a:cubicBezTo>
                      <a:pt x="1014" y="333"/>
                      <a:pt x="1013" y="333"/>
                      <a:pt x="1012" y="333"/>
                    </a:cubicBezTo>
                    <a:cubicBezTo>
                      <a:pt x="1010" y="333"/>
                      <a:pt x="1006" y="332"/>
                      <a:pt x="1005" y="334"/>
                    </a:cubicBezTo>
                    <a:cubicBezTo>
                      <a:pt x="1004" y="335"/>
                      <a:pt x="1001" y="341"/>
                      <a:pt x="998" y="346"/>
                    </a:cubicBezTo>
                    <a:cubicBezTo>
                      <a:pt x="995" y="350"/>
                      <a:pt x="993" y="355"/>
                      <a:pt x="991" y="357"/>
                    </a:cubicBezTo>
                    <a:cubicBezTo>
                      <a:pt x="989" y="360"/>
                      <a:pt x="989" y="361"/>
                      <a:pt x="990" y="363"/>
                    </a:cubicBezTo>
                    <a:cubicBezTo>
                      <a:pt x="992" y="367"/>
                      <a:pt x="991" y="374"/>
                      <a:pt x="990" y="379"/>
                    </a:cubicBezTo>
                    <a:cubicBezTo>
                      <a:pt x="989" y="382"/>
                      <a:pt x="987" y="389"/>
                      <a:pt x="985" y="396"/>
                    </a:cubicBezTo>
                    <a:cubicBezTo>
                      <a:pt x="984" y="401"/>
                      <a:pt x="984" y="403"/>
                      <a:pt x="984" y="408"/>
                    </a:cubicBezTo>
                    <a:cubicBezTo>
                      <a:pt x="984" y="410"/>
                      <a:pt x="984" y="410"/>
                      <a:pt x="984" y="410"/>
                    </a:cubicBezTo>
                    <a:cubicBezTo>
                      <a:pt x="984" y="416"/>
                      <a:pt x="983" y="426"/>
                      <a:pt x="980" y="432"/>
                    </a:cubicBezTo>
                    <a:cubicBezTo>
                      <a:pt x="980" y="432"/>
                      <a:pt x="980" y="433"/>
                      <a:pt x="980" y="434"/>
                    </a:cubicBezTo>
                    <a:cubicBezTo>
                      <a:pt x="978" y="439"/>
                      <a:pt x="975" y="447"/>
                      <a:pt x="963" y="447"/>
                    </a:cubicBezTo>
                    <a:cubicBezTo>
                      <a:pt x="958" y="447"/>
                      <a:pt x="952" y="448"/>
                      <a:pt x="943" y="449"/>
                    </a:cubicBezTo>
                    <a:cubicBezTo>
                      <a:pt x="942" y="449"/>
                      <a:pt x="940" y="450"/>
                      <a:pt x="939" y="451"/>
                    </a:cubicBezTo>
                    <a:cubicBezTo>
                      <a:pt x="933" y="453"/>
                      <a:pt x="927" y="455"/>
                      <a:pt x="924" y="450"/>
                    </a:cubicBezTo>
                    <a:cubicBezTo>
                      <a:pt x="921" y="444"/>
                      <a:pt x="919" y="441"/>
                      <a:pt x="904" y="439"/>
                    </a:cubicBezTo>
                    <a:cubicBezTo>
                      <a:pt x="903" y="439"/>
                      <a:pt x="900" y="439"/>
                      <a:pt x="899" y="436"/>
                    </a:cubicBezTo>
                    <a:cubicBezTo>
                      <a:pt x="898" y="435"/>
                      <a:pt x="893" y="434"/>
                      <a:pt x="889" y="434"/>
                    </a:cubicBezTo>
                    <a:cubicBezTo>
                      <a:pt x="888" y="435"/>
                      <a:pt x="888" y="435"/>
                      <a:pt x="888" y="435"/>
                    </a:cubicBezTo>
                    <a:cubicBezTo>
                      <a:pt x="883" y="435"/>
                      <a:pt x="877" y="435"/>
                      <a:pt x="872" y="431"/>
                    </a:cubicBezTo>
                    <a:cubicBezTo>
                      <a:pt x="871" y="430"/>
                      <a:pt x="870" y="430"/>
                      <a:pt x="869" y="430"/>
                    </a:cubicBezTo>
                    <a:cubicBezTo>
                      <a:pt x="868" y="430"/>
                      <a:pt x="868" y="430"/>
                      <a:pt x="867" y="429"/>
                    </a:cubicBezTo>
                    <a:cubicBezTo>
                      <a:pt x="864" y="429"/>
                      <a:pt x="861" y="427"/>
                      <a:pt x="854" y="422"/>
                    </a:cubicBezTo>
                    <a:cubicBezTo>
                      <a:pt x="853" y="421"/>
                      <a:pt x="853" y="421"/>
                      <a:pt x="853" y="421"/>
                    </a:cubicBezTo>
                    <a:cubicBezTo>
                      <a:pt x="850" y="419"/>
                      <a:pt x="847" y="416"/>
                      <a:pt x="844" y="413"/>
                    </a:cubicBezTo>
                    <a:cubicBezTo>
                      <a:pt x="842" y="411"/>
                      <a:pt x="840" y="408"/>
                      <a:pt x="839" y="407"/>
                    </a:cubicBezTo>
                    <a:cubicBezTo>
                      <a:pt x="835" y="404"/>
                      <a:pt x="829" y="399"/>
                      <a:pt x="827" y="397"/>
                    </a:cubicBezTo>
                    <a:cubicBezTo>
                      <a:pt x="826" y="397"/>
                      <a:pt x="826" y="396"/>
                      <a:pt x="825" y="396"/>
                    </a:cubicBezTo>
                    <a:cubicBezTo>
                      <a:pt x="822" y="400"/>
                      <a:pt x="818" y="407"/>
                      <a:pt x="816" y="409"/>
                    </a:cubicBezTo>
                    <a:cubicBezTo>
                      <a:pt x="814" y="410"/>
                      <a:pt x="814" y="410"/>
                      <a:pt x="814" y="410"/>
                    </a:cubicBezTo>
                    <a:cubicBezTo>
                      <a:pt x="811" y="414"/>
                      <a:pt x="808" y="417"/>
                      <a:pt x="806" y="418"/>
                    </a:cubicBezTo>
                    <a:cubicBezTo>
                      <a:pt x="806" y="419"/>
                      <a:pt x="805" y="420"/>
                      <a:pt x="805" y="421"/>
                    </a:cubicBezTo>
                    <a:cubicBezTo>
                      <a:pt x="805" y="422"/>
                      <a:pt x="804" y="423"/>
                      <a:pt x="804" y="423"/>
                    </a:cubicBezTo>
                    <a:cubicBezTo>
                      <a:pt x="803" y="426"/>
                      <a:pt x="802" y="427"/>
                      <a:pt x="799" y="430"/>
                    </a:cubicBezTo>
                    <a:cubicBezTo>
                      <a:pt x="797" y="432"/>
                      <a:pt x="795" y="434"/>
                      <a:pt x="794" y="436"/>
                    </a:cubicBezTo>
                    <a:cubicBezTo>
                      <a:pt x="794" y="436"/>
                      <a:pt x="794" y="438"/>
                      <a:pt x="793" y="440"/>
                    </a:cubicBezTo>
                    <a:cubicBezTo>
                      <a:pt x="792" y="443"/>
                      <a:pt x="791" y="448"/>
                      <a:pt x="789" y="451"/>
                    </a:cubicBezTo>
                    <a:cubicBezTo>
                      <a:pt x="789" y="451"/>
                      <a:pt x="779" y="466"/>
                      <a:pt x="774" y="469"/>
                    </a:cubicBezTo>
                    <a:cubicBezTo>
                      <a:pt x="772" y="471"/>
                      <a:pt x="767" y="478"/>
                      <a:pt x="765" y="482"/>
                    </a:cubicBezTo>
                    <a:cubicBezTo>
                      <a:pt x="764" y="483"/>
                      <a:pt x="764" y="484"/>
                      <a:pt x="763" y="484"/>
                    </a:cubicBezTo>
                    <a:cubicBezTo>
                      <a:pt x="761" y="488"/>
                      <a:pt x="759" y="491"/>
                      <a:pt x="757" y="493"/>
                    </a:cubicBezTo>
                    <a:cubicBezTo>
                      <a:pt x="755" y="494"/>
                      <a:pt x="754" y="496"/>
                      <a:pt x="754" y="498"/>
                    </a:cubicBezTo>
                    <a:cubicBezTo>
                      <a:pt x="754" y="503"/>
                      <a:pt x="752" y="505"/>
                      <a:pt x="751" y="506"/>
                    </a:cubicBezTo>
                    <a:cubicBezTo>
                      <a:pt x="750" y="507"/>
                      <a:pt x="750" y="507"/>
                      <a:pt x="750" y="507"/>
                    </a:cubicBezTo>
                    <a:cubicBezTo>
                      <a:pt x="745" y="513"/>
                      <a:pt x="743" y="518"/>
                      <a:pt x="742" y="520"/>
                    </a:cubicBezTo>
                    <a:cubicBezTo>
                      <a:pt x="742" y="522"/>
                      <a:pt x="744" y="527"/>
                      <a:pt x="746" y="529"/>
                    </a:cubicBezTo>
                    <a:cubicBezTo>
                      <a:pt x="749" y="534"/>
                      <a:pt x="752" y="544"/>
                      <a:pt x="751" y="549"/>
                    </a:cubicBezTo>
                    <a:cubicBezTo>
                      <a:pt x="751" y="552"/>
                      <a:pt x="750" y="554"/>
                      <a:pt x="749" y="555"/>
                    </a:cubicBezTo>
                    <a:cubicBezTo>
                      <a:pt x="747" y="557"/>
                      <a:pt x="744" y="556"/>
                      <a:pt x="743" y="556"/>
                    </a:cubicBezTo>
                    <a:cubicBezTo>
                      <a:pt x="743" y="556"/>
                      <a:pt x="743" y="556"/>
                      <a:pt x="742" y="556"/>
                    </a:cubicBezTo>
                    <a:cubicBezTo>
                      <a:pt x="740" y="556"/>
                      <a:pt x="738" y="556"/>
                      <a:pt x="735" y="555"/>
                    </a:cubicBezTo>
                    <a:cubicBezTo>
                      <a:pt x="733" y="554"/>
                      <a:pt x="731" y="553"/>
                      <a:pt x="729" y="553"/>
                    </a:cubicBezTo>
                    <a:cubicBezTo>
                      <a:pt x="728" y="553"/>
                      <a:pt x="728" y="553"/>
                      <a:pt x="728" y="553"/>
                    </a:cubicBezTo>
                    <a:cubicBezTo>
                      <a:pt x="721" y="551"/>
                      <a:pt x="715" y="550"/>
                      <a:pt x="712" y="546"/>
                    </a:cubicBezTo>
                    <a:cubicBezTo>
                      <a:pt x="711" y="545"/>
                      <a:pt x="711" y="544"/>
                      <a:pt x="710" y="543"/>
                    </a:cubicBezTo>
                    <a:cubicBezTo>
                      <a:pt x="709" y="541"/>
                      <a:pt x="705" y="535"/>
                      <a:pt x="703" y="535"/>
                    </a:cubicBezTo>
                    <a:cubicBezTo>
                      <a:pt x="696" y="532"/>
                      <a:pt x="691" y="532"/>
                      <a:pt x="689" y="534"/>
                    </a:cubicBezTo>
                    <a:cubicBezTo>
                      <a:pt x="682" y="540"/>
                      <a:pt x="676" y="538"/>
                      <a:pt x="673" y="537"/>
                    </a:cubicBezTo>
                    <a:cubicBezTo>
                      <a:pt x="669" y="536"/>
                      <a:pt x="660" y="535"/>
                      <a:pt x="657" y="536"/>
                    </a:cubicBezTo>
                    <a:cubicBezTo>
                      <a:pt x="651" y="540"/>
                      <a:pt x="646" y="538"/>
                      <a:pt x="644" y="538"/>
                    </a:cubicBezTo>
                    <a:cubicBezTo>
                      <a:pt x="643" y="537"/>
                      <a:pt x="638" y="535"/>
                      <a:pt x="635" y="533"/>
                    </a:cubicBezTo>
                    <a:cubicBezTo>
                      <a:pt x="635" y="533"/>
                      <a:pt x="635" y="533"/>
                      <a:pt x="635" y="534"/>
                    </a:cubicBezTo>
                    <a:cubicBezTo>
                      <a:pt x="633" y="536"/>
                      <a:pt x="629" y="538"/>
                      <a:pt x="624" y="536"/>
                    </a:cubicBezTo>
                    <a:cubicBezTo>
                      <a:pt x="623" y="536"/>
                      <a:pt x="622" y="534"/>
                      <a:pt x="621" y="533"/>
                    </a:cubicBezTo>
                    <a:cubicBezTo>
                      <a:pt x="621" y="533"/>
                      <a:pt x="620" y="532"/>
                      <a:pt x="620" y="532"/>
                    </a:cubicBezTo>
                    <a:cubicBezTo>
                      <a:pt x="620" y="532"/>
                      <a:pt x="619" y="532"/>
                      <a:pt x="618" y="532"/>
                    </a:cubicBezTo>
                    <a:cubicBezTo>
                      <a:pt x="617" y="533"/>
                      <a:pt x="615" y="535"/>
                      <a:pt x="611" y="534"/>
                    </a:cubicBezTo>
                    <a:cubicBezTo>
                      <a:pt x="606" y="533"/>
                      <a:pt x="601" y="533"/>
                      <a:pt x="598" y="533"/>
                    </a:cubicBezTo>
                    <a:cubicBezTo>
                      <a:pt x="593" y="535"/>
                      <a:pt x="591" y="535"/>
                      <a:pt x="587" y="534"/>
                    </a:cubicBezTo>
                    <a:cubicBezTo>
                      <a:pt x="586" y="534"/>
                      <a:pt x="586" y="534"/>
                      <a:pt x="586" y="534"/>
                    </a:cubicBezTo>
                    <a:cubicBezTo>
                      <a:pt x="584" y="534"/>
                      <a:pt x="583" y="535"/>
                      <a:pt x="581" y="536"/>
                    </a:cubicBezTo>
                    <a:cubicBezTo>
                      <a:pt x="581" y="536"/>
                      <a:pt x="581" y="536"/>
                      <a:pt x="581" y="536"/>
                    </a:cubicBezTo>
                    <a:cubicBezTo>
                      <a:pt x="584" y="538"/>
                      <a:pt x="584" y="541"/>
                      <a:pt x="584" y="543"/>
                    </a:cubicBezTo>
                    <a:cubicBezTo>
                      <a:pt x="584" y="543"/>
                      <a:pt x="584" y="544"/>
                      <a:pt x="584" y="544"/>
                    </a:cubicBezTo>
                    <a:cubicBezTo>
                      <a:pt x="584" y="544"/>
                      <a:pt x="584" y="544"/>
                      <a:pt x="585" y="544"/>
                    </a:cubicBezTo>
                    <a:cubicBezTo>
                      <a:pt x="586" y="545"/>
                      <a:pt x="586" y="545"/>
                      <a:pt x="586" y="545"/>
                    </a:cubicBezTo>
                    <a:cubicBezTo>
                      <a:pt x="586" y="545"/>
                      <a:pt x="586" y="545"/>
                      <a:pt x="586" y="545"/>
                    </a:cubicBezTo>
                    <a:cubicBezTo>
                      <a:pt x="586" y="545"/>
                      <a:pt x="586" y="545"/>
                      <a:pt x="586" y="545"/>
                    </a:cubicBezTo>
                    <a:cubicBezTo>
                      <a:pt x="587" y="544"/>
                      <a:pt x="587" y="544"/>
                      <a:pt x="587" y="544"/>
                    </a:cubicBezTo>
                    <a:cubicBezTo>
                      <a:pt x="591" y="543"/>
                      <a:pt x="593" y="545"/>
                      <a:pt x="594" y="546"/>
                    </a:cubicBezTo>
                    <a:cubicBezTo>
                      <a:pt x="596" y="548"/>
                      <a:pt x="597" y="550"/>
                      <a:pt x="597" y="551"/>
                    </a:cubicBezTo>
                    <a:cubicBezTo>
                      <a:pt x="597" y="551"/>
                      <a:pt x="597" y="552"/>
                      <a:pt x="597" y="552"/>
                    </a:cubicBezTo>
                    <a:cubicBezTo>
                      <a:pt x="600" y="555"/>
                      <a:pt x="600" y="556"/>
                      <a:pt x="601" y="566"/>
                    </a:cubicBezTo>
                    <a:cubicBezTo>
                      <a:pt x="602" y="577"/>
                      <a:pt x="597" y="593"/>
                      <a:pt x="594" y="600"/>
                    </a:cubicBezTo>
                    <a:cubicBezTo>
                      <a:pt x="592" y="604"/>
                      <a:pt x="593" y="611"/>
                      <a:pt x="594" y="618"/>
                    </a:cubicBezTo>
                    <a:cubicBezTo>
                      <a:pt x="594" y="622"/>
                      <a:pt x="594" y="625"/>
                      <a:pt x="594" y="628"/>
                    </a:cubicBezTo>
                    <a:cubicBezTo>
                      <a:pt x="595" y="637"/>
                      <a:pt x="593" y="644"/>
                      <a:pt x="592" y="646"/>
                    </a:cubicBezTo>
                    <a:cubicBezTo>
                      <a:pt x="592" y="647"/>
                      <a:pt x="593" y="650"/>
                      <a:pt x="594" y="654"/>
                    </a:cubicBezTo>
                    <a:cubicBezTo>
                      <a:pt x="595" y="660"/>
                      <a:pt x="596" y="665"/>
                      <a:pt x="595" y="669"/>
                    </a:cubicBezTo>
                    <a:cubicBezTo>
                      <a:pt x="595" y="669"/>
                      <a:pt x="595" y="670"/>
                      <a:pt x="595" y="671"/>
                    </a:cubicBezTo>
                    <a:cubicBezTo>
                      <a:pt x="596" y="673"/>
                      <a:pt x="596" y="675"/>
                      <a:pt x="595" y="679"/>
                    </a:cubicBezTo>
                    <a:cubicBezTo>
                      <a:pt x="594" y="683"/>
                      <a:pt x="592" y="685"/>
                      <a:pt x="591" y="686"/>
                    </a:cubicBezTo>
                    <a:cubicBezTo>
                      <a:pt x="591" y="687"/>
                      <a:pt x="591" y="687"/>
                      <a:pt x="591" y="688"/>
                    </a:cubicBezTo>
                    <a:cubicBezTo>
                      <a:pt x="591" y="688"/>
                      <a:pt x="591" y="688"/>
                      <a:pt x="591" y="688"/>
                    </a:cubicBezTo>
                    <a:cubicBezTo>
                      <a:pt x="591" y="688"/>
                      <a:pt x="591" y="688"/>
                      <a:pt x="591" y="689"/>
                    </a:cubicBezTo>
                    <a:cubicBezTo>
                      <a:pt x="593" y="693"/>
                      <a:pt x="593" y="699"/>
                      <a:pt x="592" y="702"/>
                    </a:cubicBezTo>
                    <a:cubicBezTo>
                      <a:pt x="591" y="706"/>
                      <a:pt x="585" y="709"/>
                      <a:pt x="580" y="707"/>
                    </a:cubicBezTo>
                    <a:cubicBezTo>
                      <a:pt x="578" y="706"/>
                      <a:pt x="576" y="707"/>
                      <a:pt x="574" y="708"/>
                    </a:cubicBezTo>
                    <a:cubicBezTo>
                      <a:pt x="573" y="708"/>
                      <a:pt x="573" y="709"/>
                      <a:pt x="572" y="709"/>
                    </a:cubicBezTo>
                    <a:cubicBezTo>
                      <a:pt x="570" y="710"/>
                      <a:pt x="568" y="710"/>
                      <a:pt x="566" y="710"/>
                    </a:cubicBezTo>
                    <a:cubicBezTo>
                      <a:pt x="566" y="710"/>
                      <a:pt x="566" y="710"/>
                      <a:pt x="566" y="710"/>
                    </a:cubicBezTo>
                    <a:cubicBezTo>
                      <a:pt x="566" y="710"/>
                      <a:pt x="566" y="710"/>
                      <a:pt x="566" y="710"/>
                    </a:cubicBezTo>
                    <a:cubicBezTo>
                      <a:pt x="566" y="712"/>
                      <a:pt x="565" y="713"/>
                      <a:pt x="564" y="715"/>
                    </a:cubicBezTo>
                    <a:cubicBezTo>
                      <a:pt x="566" y="717"/>
                      <a:pt x="567" y="722"/>
                      <a:pt x="565" y="725"/>
                    </a:cubicBezTo>
                    <a:cubicBezTo>
                      <a:pt x="564" y="727"/>
                      <a:pt x="561" y="727"/>
                      <a:pt x="557" y="727"/>
                    </a:cubicBezTo>
                    <a:cubicBezTo>
                      <a:pt x="557" y="727"/>
                      <a:pt x="557" y="727"/>
                      <a:pt x="556" y="727"/>
                    </a:cubicBezTo>
                    <a:cubicBezTo>
                      <a:pt x="556" y="728"/>
                      <a:pt x="555" y="728"/>
                      <a:pt x="553" y="728"/>
                    </a:cubicBezTo>
                    <a:cubicBezTo>
                      <a:pt x="552" y="728"/>
                      <a:pt x="549" y="728"/>
                      <a:pt x="547" y="727"/>
                    </a:cubicBezTo>
                    <a:cubicBezTo>
                      <a:pt x="547" y="727"/>
                      <a:pt x="547" y="727"/>
                      <a:pt x="547" y="727"/>
                    </a:cubicBezTo>
                    <a:cubicBezTo>
                      <a:pt x="546" y="729"/>
                      <a:pt x="544" y="731"/>
                      <a:pt x="542" y="733"/>
                    </a:cubicBezTo>
                    <a:cubicBezTo>
                      <a:pt x="541" y="734"/>
                      <a:pt x="540" y="734"/>
                      <a:pt x="540" y="735"/>
                    </a:cubicBezTo>
                    <a:cubicBezTo>
                      <a:pt x="540" y="735"/>
                      <a:pt x="539" y="735"/>
                      <a:pt x="539" y="736"/>
                    </a:cubicBezTo>
                    <a:cubicBezTo>
                      <a:pt x="539" y="736"/>
                      <a:pt x="539" y="737"/>
                      <a:pt x="539" y="738"/>
                    </a:cubicBezTo>
                    <a:cubicBezTo>
                      <a:pt x="539" y="740"/>
                      <a:pt x="540" y="741"/>
                      <a:pt x="540" y="743"/>
                    </a:cubicBezTo>
                    <a:cubicBezTo>
                      <a:pt x="540" y="744"/>
                      <a:pt x="540" y="745"/>
                      <a:pt x="540" y="746"/>
                    </a:cubicBezTo>
                    <a:cubicBezTo>
                      <a:pt x="543" y="747"/>
                      <a:pt x="543" y="747"/>
                      <a:pt x="543" y="747"/>
                    </a:cubicBezTo>
                    <a:cubicBezTo>
                      <a:pt x="541" y="751"/>
                      <a:pt x="541" y="751"/>
                      <a:pt x="541" y="751"/>
                    </a:cubicBezTo>
                    <a:cubicBezTo>
                      <a:pt x="540" y="751"/>
                      <a:pt x="538" y="755"/>
                      <a:pt x="536" y="759"/>
                    </a:cubicBezTo>
                    <a:cubicBezTo>
                      <a:pt x="535" y="760"/>
                      <a:pt x="535" y="762"/>
                      <a:pt x="535" y="764"/>
                    </a:cubicBezTo>
                    <a:cubicBezTo>
                      <a:pt x="535" y="765"/>
                      <a:pt x="535" y="767"/>
                      <a:pt x="534" y="768"/>
                    </a:cubicBezTo>
                    <a:cubicBezTo>
                      <a:pt x="534" y="770"/>
                      <a:pt x="533" y="771"/>
                      <a:pt x="531" y="772"/>
                    </a:cubicBezTo>
                    <a:cubicBezTo>
                      <a:pt x="531" y="772"/>
                      <a:pt x="531" y="772"/>
                      <a:pt x="531" y="773"/>
                    </a:cubicBezTo>
                    <a:cubicBezTo>
                      <a:pt x="530" y="773"/>
                      <a:pt x="530" y="774"/>
                      <a:pt x="530" y="774"/>
                    </a:cubicBezTo>
                    <a:cubicBezTo>
                      <a:pt x="528" y="777"/>
                      <a:pt x="526" y="779"/>
                      <a:pt x="520" y="779"/>
                    </a:cubicBezTo>
                    <a:cubicBezTo>
                      <a:pt x="517" y="779"/>
                      <a:pt x="514" y="781"/>
                      <a:pt x="511" y="784"/>
                    </a:cubicBezTo>
                    <a:cubicBezTo>
                      <a:pt x="510" y="785"/>
                      <a:pt x="509" y="786"/>
                      <a:pt x="508" y="786"/>
                    </a:cubicBezTo>
                    <a:cubicBezTo>
                      <a:pt x="506" y="788"/>
                      <a:pt x="505" y="789"/>
                      <a:pt x="504" y="789"/>
                    </a:cubicBezTo>
                    <a:cubicBezTo>
                      <a:pt x="502" y="790"/>
                      <a:pt x="501" y="791"/>
                      <a:pt x="500" y="793"/>
                    </a:cubicBezTo>
                    <a:cubicBezTo>
                      <a:pt x="496" y="797"/>
                      <a:pt x="494" y="798"/>
                      <a:pt x="489" y="797"/>
                    </a:cubicBezTo>
                    <a:cubicBezTo>
                      <a:pt x="489" y="797"/>
                      <a:pt x="488" y="797"/>
                      <a:pt x="487" y="796"/>
                    </a:cubicBezTo>
                    <a:cubicBezTo>
                      <a:pt x="486" y="796"/>
                      <a:pt x="485" y="796"/>
                      <a:pt x="484" y="796"/>
                    </a:cubicBezTo>
                    <a:cubicBezTo>
                      <a:pt x="482" y="797"/>
                      <a:pt x="477" y="799"/>
                      <a:pt x="474" y="798"/>
                    </a:cubicBezTo>
                    <a:cubicBezTo>
                      <a:pt x="473" y="798"/>
                      <a:pt x="473" y="798"/>
                      <a:pt x="472" y="797"/>
                    </a:cubicBezTo>
                    <a:cubicBezTo>
                      <a:pt x="470" y="796"/>
                      <a:pt x="469" y="796"/>
                      <a:pt x="468" y="796"/>
                    </a:cubicBezTo>
                    <a:cubicBezTo>
                      <a:pt x="467" y="797"/>
                      <a:pt x="465" y="797"/>
                      <a:pt x="464" y="797"/>
                    </a:cubicBezTo>
                    <a:cubicBezTo>
                      <a:pt x="463" y="797"/>
                      <a:pt x="462" y="797"/>
                      <a:pt x="462" y="797"/>
                    </a:cubicBezTo>
                    <a:cubicBezTo>
                      <a:pt x="460" y="801"/>
                      <a:pt x="454" y="801"/>
                      <a:pt x="449" y="802"/>
                    </a:cubicBezTo>
                    <a:cubicBezTo>
                      <a:pt x="448" y="802"/>
                      <a:pt x="447" y="802"/>
                      <a:pt x="446" y="802"/>
                    </a:cubicBezTo>
                    <a:cubicBezTo>
                      <a:pt x="445" y="802"/>
                      <a:pt x="445" y="802"/>
                      <a:pt x="445" y="802"/>
                    </a:cubicBezTo>
                    <a:cubicBezTo>
                      <a:pt x="442" y="802"/>
                      <a:pt x="435" y="803"/>
                      <a:pt x="434" y="804"/>
                    </a:cubicBezTo>
                    <a:cubicBezTo>
                      <a:pt x="432" y="805"/>
                      <a:pt x="426" y="809"/>
                      <a:pt x="420" y="807"/>
                    </a:cubicBezTo>
                    <a:cubicBezTo>
                      <a:pt x="419" y="807"/>
                      <a:pt x="419" y="807"/>
                      <a:pt x="418" y="808"/>
                    </a:cubicBezTo>
                    <a:cubicBezTo>
                      <a:pt x="417" y="809"/>
                      <a:pt x="416" y="810"/>
                      <a:pt x="415" y="810"/>
                    </a:cubicBezTo>
                    <a:cubicBezTo>
                      <a:pt x="413" y="812"/>
                      <a:pt x="409" y="812"/>
                      <a:pt x="405" y="813"/>
                    </a:cubicBezTo>
                    <a:cubicBezTo>
                      <a:pt x="404" y="813"/>
                      <a:pt x="403" y="813"/>
                      <a:pt x="402" y="813"/>
                    </a:cubicBezTo>
                    <a:cubicBezTo>
                      <a:pt x="396" y="814"/>
                      <a:pt x="385" y="815"/>
                      <a:pt x="381" y="812"/>
                    </a:cubicBezTo>
                    <a:cubicBezTo>
                      <a:pt x="379" y="811"/>
                      <a:pt x="369" y="810"/>
                      <a:pt x="327" y="822"/>
                    </a:cubicBezTo>
                    <a:cubicBezTo>
                      <a:pt x="325" y="823"/>
                      <a:pt x="324" y="823"/>
                      <a:pt x="323" y="824"/>
                    </a:cubicBezTo>
                    <a:cubicBezTo>
                      <a:pt x="315" y="826"/>
                      <a:pt x="308" y="824"/>
                      <a:pt x="306" y="824"/>
                    </a:cubicBezTo>
                    <a:cubicBezTo>
                      <a:pt x="305" y="823"/>
                      <a:pt x="304" y="823"/>
                      <a:pt x="303" y="822"/>
                    </a:cubicBezTo>
                    <a:cubicBezTo>
                      <a:pt x="301" y="822"/>
                      <a:pt x="298" y="821"/>
                      <a:pt x="296" y="820"/>
                    </a:cubicBezTo>
                    <a:cubicBezTo>
                      <a:pt x="294" y="818"/>
                      <a:pt x="292" y="816"/>
                      <a:pt x="292" y="814"/>
                    </a:cubicBezTo>
                    <a:cubicBezTo>
                      <a:pt x="291" y="813"/>
                      <a:pt x="290" y="813"/>
                      <a:pt x="290" y="813"/>
                    </a:cubicBezTo>
                    <a:cubicBezTo>
                      <a:pt x="287" y="816"/>
                      <a:pt x="285" y="816"/>
                      <a:pt x="283" y="816"/>
                    </a:cubicBezTo>
                    <a:cubicBezTo>
                      <a:pt x="283" y="817"/>
                      <a:pt x="282" y="818"/>
                      <a:pt x="281" y="818"/>
                    </a:cubicBezTo>
                    <a:cubicBezTo>
                      <a:pt x="279" y="820"/>
                      <a:pt x="277" y="820"/>
                      <a:pt x="275" y="819"/>
                    </a:cubicBezTo>
                    <a:cubicBezTo>
                      <a:pt x="275" y="820"/>
                      <a:pt x="275" y="820"/>
                      <a:pt x="275" y="820"/>
                    </a:cubicBezTo>
                    <a:cubicBezTo>
                      <a:pt x="274" y="821"/>
                      <a:pt x="274" y="822"/>
                      <a:pt x="273" y="822"/>
                    </a:cubicBezTo>
                    <a:cubicBezTo>
                      <a:pt x="274" y="822"/>
                      <a:pt x="273" y="823"/>
                      <a:pt x="273" y="823"/>
                    </a:cubicBezTo>
                    <a:cubicBezTo>
                      <a:pt x="273" y="825"/>
                      <a:pt x="271" y="828"/>
                      <a:pt x="268" y="830"/>
                    </a:cubicBezTo>
                    <a:cubicBezTo>
                      <a:pt x="268" y="831"/>
                      <a:pt x="267" y="831"/>
                      <a:pt x="266" y="831"/>
                    </a:cubicBezTo>
                    <a:cubicBezTo>
                      <a:pt x="264" y="833"/>
                      <a:pt x="263" y="834"/>
                      <a:pt x="262" y="835"/>
                    </a:cubicBezTo>
                    <a:cubicBezTo>
                      <a:pt x="261" y="839"/>
                      <a:pt x="256" y="847"/>
                      <a:pt x="252" y="851"/>
                    </a:cubicBezTo>
                    <a:cubicBezTo>
                      <a:pt x="250" y="853"/>
                      <a:pt x="250" y="853"/>
                      <a:pt x="250" y="853"/>
                    </a:cubicBezTo>
                    <a:cubicBezTo>
                      <a:pt x="248" y="856"/>
                      <a:pt x="246" y="858"/>
                      <a:pt x="243" y="859"/>
                    </a:cubicBezTo>
                    <a:cubicBezTo>
                      <a:pt x="239" y="861"/>
                      <a:pt x="232" y="861"/>
                      <a:pt x="229" y="860"/>
                    </a:cubicBezTo>
                    <a:cubicBezTo>
                      <a:pt x="226" y="858"/>
                      <a:pt x="226" y="856"/>
                      <a:pt x="226" y="855"/>
                    </a:cubicBezTo>
                    <a:cubicBezTo>
                      <a:pt x="226" y="855"/>
                      <a:pt x="225" y="855"/>
                      <a:pt x="225" y="855"/>
                    </a:cubicBezTo>
                    <a:cubicBezTo>
                      <a:pt x="225" y="855"/>
                      <a:pt x="225" y="855"/>
                      <a:pt x="225" y="855"/>
                    </a:cubicBezTo>
                    <a:cubicBezTo>
                      <a:pt x="224" y="855"/>
                      <a:pt x="223" y="855"/>
                      <a:pt x="223" y="855"/>
                    </a:cubicBezTo>
                    <a:cubicBezTo>
                      <a:pt x="220" y="856"/>
                      <a:pt x="217" y="855"/>
                      <a:pt x="216" y="854"/>
                    </a:cubicBezTo>
                    <a:cubicBezTo>
                      <a:pt x="215" y="854"/>
                      <a:pt x="213" y="854"/>
                      <a:pt x="213" y="854"/>
                    </a:cubicBezTo>
                    <a:cubicBezTo>
                      <a:pt x="211" y="855"/>
                      <a:pt x="209" y="855"/>
                      <a:pt x="207" y="854"/>
                    </a:cubicBezTo>
                    <a:cubicBezTo>
                      <a:pt x="207" y="854"/>
                      <a:pt x="206" y="854"/>
                      <a:pt x="206" y="855"/>
                    </a:cubicBezTo>
                    <a:cubicBezTo>
                      <a:pt x="201" y="858"/>
                      <a:pt x="195" y="856"/>
                      <a:pt x="193" y="853"/>
                    </a:cubicBezTo>
                    <a:cubicBezTo>
                      <a:pt x="193" y="853"/>
                      <a:pt x="192" y="853"/>
                      <a:pt x="189" y="853"/>
                    </a:cubicBezTo>
                    <a:cubicBezTo>
                      <a:pt x="183" y="852"/>
                      <a:pt x="183" y="847"/>
                      <a:pt x="184" y="844"/>
                    </a:cubicBezTo>
                    <a:cubicBezTo>
                      <a:pt x="184" y="843"/>
                      <a:pt x="184" y="843"/>
                      <a:pt x="183" y="843"/>
                    </a:cubicBezTo>
                    <a:cubicBezTo>
                      <a:pt x="183" y="840"/>
                      <a:pt x="184" y="838"/>
                      <a:pt x="186" y="836"/>
                    </a:cubicBezTo>
                    <a:cubicBezTo>
                      <a:pt x="187" y="836"/>
                      <a:pt x="187" y="835"/>
                      <a:pt x="188" y="835"/>
                    </a:cubicBezTo>
                    <a:cubicBezTo>
                      <a:pt x="188" y="834"/>
                      <a:pt x="188" y="834"/>
                      <a:pt x="188" y="834"/>
                    </a:cubicBezTo>
                    <a:cubicBezTo>
                      <a:pt x="186" y="832"/>
                      <a:pt x="186" y="829"/>
                      <a:pt x="187" y="828"/>
                    </a:cubicBezTo>
                    <a:cubicBezTo>
                      <a:pt x="187" y="827"/>
                      <a:pt x="187" y="827"/>
                      <a:pt x="187" y="826"/>
                    </a:cubicBezTo>
                    <a:cubicBezTo>
                      <a:pt x="187" y="825"/>
                      <a:pt x="187" y="823"/>
                      <a:pt x="188" y="821"/>
                    </a:cubicBezTo>
                    <a:cubicBezTo>
                      <a:pt x="188" y="820"/>
                      <a:pt x="188" y="819"/>
                      <a:pt x="188" y="819"/>
                    </a:cubicBezTo>
                    <a:cubicBezTo>
                      <a:pt x="187" y="819"/>
                      <a:pt x="181" y="822"/>
                      <a:pt x="175" y="825"/>
                    </a:cubicBezTo>
                    <a:cubicBezTo>
                      <a:pt x="171" y="827"/>
                      <a:pt x="164" y="827"/>
                      <a:pt x="159" y="827"/>
                    </a:cubicBezTo>
                    <a:cubicBezTo>
                      <a:pt x="157" y="827"/>
                      <a:pt x="157" y="827"/>
                      <a:pt x="157" y="827"/>
                    </a:cubicBezTo>
                    <a:cubicBezTo>
                      <a:pt x="152" y="827"/>
                      <a:pt x="143" y="823"/>
                      <a:pt x="141" y="817"/>
                    </a:cubicBezTo>
                    <a:cubicBezTo>
                      <a:pt x="141" y="817"/>
                      <a:pt x="141" y="817"/>
                      <a:pt x="141" y="817"/>
                    </a:cubicBezTo>
                    <a:cubicBezTo>
                      <a:pt x="140" y="816"/>
                      <a:pt x="140" y="816"/>
                      <a:pt x="140" y="815"/>
                    </a:cubicBezTo>
                    <a:cubicBezTo>
                      <a:pt x="139" y="815"/>
                      <a:pt x="139" y="816"/>
                      <a:pt x="139" y="816"/>
                    </a:cubicBezTo>
                    <a:cubicBezTo>
                      <a:pt x="139" y="816"/>
                      <a:pt x="139" y="817"/>
                      <a:pt x="139" y="817"/>
                    </a:cubicBezTo>
                    <a:cubicBezTo>
                      <a:pt x="139" y="818"/>
                      <a:pt x="139" y="818"/>
                      <a:pt x="140" y="819"/>
                    </a:cubicBezTo>
                    <a:cubicBezTo>
                      <a:pt x="140" y="819"/>
                      <a:pt x="141" y="820"/>
                      <a:pt x="142" y="822"/>
                    </a:cubicBezTo>
                    <a:cubicBezTo>
                      <a:pt x="142" y="822"/>
                      <a:pt x="142" y="823"/>
                      <a:pt x="143" y="823"/>
                    </a:cubicBezTo>
                    <a:cubicBezTo>
                      <a:pt x="145" y="826"/>
                      <a:pt x="143" y="828"/>
                      <a:pt x="142" y="830"/>
                    </a:cubicBezTo>
                    <a:cubicBezTo>
                      <a:pt x="140" y="831"/>
                      <a:pt x="138" y="832"/>
                      <a:pt x="136" y="831"/>
                    </a:cubicBezTo>
                    <a:cubicBezTo>
                      <a:pt x="134" y="831"/>
                      <a:pt x="131" y="829"/>
                      <a:pt x="129" y="826"/>
                    </a:cubicBezTo>
                    <a:cubicBezTo>
                      <a:pt x="129" y="826"/>
                      <a:pt x="128" y="825"/>
                      <a:pt x="125" y="826"/>
                    </a:cubicBezTo>
                    <a:cubicBezTo>
                      <a:pt x="123" y="827"/>
                      <a:pt x="121" y="827"/>
                      <a:pt x="119" y="828"/>
                    </a:cubicBezTo>
                    <a:cubicBezTo>
                      <a:pt x="117" y="828"/>
                      <a:pt x="115" y="828"/>
                      <a:pt x="115" y="828"/>
                    </a:cubicBezTo>
                    <a:cubicBezTo>
                      <a:pt x="114" y="829"/>
                      <a:pt x="113" y="830"/>
                      <a:pt x="112" y="831"/>
                    </a:cubicBezTo>
                    <a:cubicBezTo>
                      <a:pt x="110" y="833"/>
                      <a:pt x="107" y="835"/>
                      <a:pt x="104" y="836"/>
                    </a:cubicBezTo>
                    <a:cubicBezTo>
                      <a:pt x="98" y="839"/>
                      <a:pt x="92" y="838"/>
                      <a:pt x="89" y="834"/>
                    </a:cubicBezTo>
                    <a:cubicBezTo>
                      <a:pt x="88" y="834"/>
                      <a:pt x="87" y="833"/>
                      <a:pt x="87" y="832"/>
                    </a:cubicBezTo>
                    <a:cubicBezTo>
                      <a:pt x="83" y="832"/>
                      <a:pt x="76" y="832"/>
                      <a:pt x="72" y="831"/>
                    </a:cubicBezTo>
                    <a:cubicBezTo>
                      <a:pt x="72" y="831"/>
                      <a:pt x="71" y="831"/>
                      <a:pt x="70" y="830"/>
                    </a:cubicBezTo>
                    <a:cubicBezTo>
                      <a:pt x="70" y="830"/>
                      <a:pt x="70" y="830"/>
                      <a:pt x="70" y="830"/>
                    </a:cubicBezTo>
                    <a:cubicBezTo>
                      <a:pt x="70" y="832"/>
                      <a:pt x="70" y="833"/>
                      <a:pt x="69" y="833"/>
                    </a:cubicBezTo>
                    <a:cubicBezTo>
                      <a:pt x="68" y="838"/>
                      <a:pt x="66" y="842"/>
                      <a:pt x="61" y="845"/>
                    </a:cubicBezTo>
                    <a:cubicBezTo>
                      <a:pt x="57" y="847"/>
                      <a:pt x="55" y="849"/>
                      <a:pt x="55" y="850"/>
                    </a:cubicBezTo>
                    <a:cubicBezTo>
                      <a:pt x="56" y="851"/>
                      <a:pt x="56" y="852"/>
                      <a:pt x="56" y="852"/>
                    </a:cubicBezTo>
                    <a:cubicBezTo>
                      <a:pt x="57" y="855"/>
                      <a:pt x="57" y="856"/>
                      <a:pt x="55" y="860"/>
                    </a:cubicBezTo>
                    <a:cubicBezTo>
                      <a:pt x="54" y="864"/>
                      <a:pt x="51" y="866"/>
                      <a:pt x="48" y="869"/>
                    </a:cubicBezTo>
                    <a:cubicBezTo>
                      <a:pt x="46" y="870"/>
                      <a:pt x="46" y="870"/>
                      <a:pt x="46" y="870"/>
                    </a:cubicBezTo>
                    <a:cubicBezTo>
                      <a:pt x="42" y="873"/>
                      <a:pt x="36" y="875"/>
                      <a:pt x="32" y="874"/>
                    </a:cubicBezTo>
                    <a:cubicBezTo>
                      <a:pt x="30" y="874"/>
                      <a:pt x="30" y="874"/>
                      <a:pt x="28" y="875"/>
                    </a:cubicBezTo>
                    <a:cubicBezTo>
                      <a:pt x="27" y="875"/>
                      <a:pt x="26" y="876"/>
                      <a:pt x="26" y="876"/>
                    </a:cubicBezTo>
                    <a:cubicBezTo>
                      <a:pt x="22" y="877"/>
                      <a:pt x="19" y="879"/>
                      <a:pt x="18" y="881"/>
                    </a:cubicBezTo>
                    <a:cubicBezTo>
                      <a:pt x="17" y="882"/>
                      <a:pt x="17" y="882"/>
                      <a:pt x="18" y="883"/>
                    </a:cubicBezTo>
                    <a:cubicBezTo>
                      <a:pt x="21" y="884"/>
                      <a:pt x="27" y="891"/>
                      <a:pt x="26" y="898"/>
                    </a:cubicBezTo>
                    <a:cubicBezTo>
                      <a:pt x="26" y="901"/>
                      <a:pt x="26" y="905"/>
                      <a:pt x="27" y="907"/>
                    </a:cubicBezTo>
                    <a:cubicBezTo>
                      <a:pt x="27" y="908"/>
                      <a:pt x="27" y="908"/>
                      <a:pt x="27" y="908"/>
                    </a:cubicBezTo>
                    <a:cubicBezTo>
                      <a:pt x="29" y="910"/>
                      <a:pt x="33" y="913"/>
                      <a:pt x="31" y="918"/>
                    </a:cubicBezTo>
                    <a:cubicBezTo>
                      <a:pt x="30" y="923"/>
                      <a:pt x="27" y="926"/>
                      <a:pt x="22" y="926"/>
                    </a:cubicBezTo>
                    <a:cubicBezTo>
                      <a:pt x="21" y="926"/>
                      <a:pt x="20" y="926"/>
                      <a:pt x="19" y="926"/>
                    </a:cubicBezTo>
                    <a:cubicBezTo>
                      <a:pt x="17" y="925"/>
                      <a:pt x="15" y="925"/>
                      <a:pt x="13" y="926"/>
                    </a:cubicBezTo>
                    <a:cubicBezTo>
                      <a:pt x="10" y="928"/>
                      <a:pt x="9" y="929"/>
                      <a:pt x="8" y="929"/>
                    </a:cubicBezTo>
                    <a:cubicBezTo>
                      <a:pt x="10" y="932"/>
                      <a:pt x="15" y="938"/>
                      <a:pt x="16" y="942"/>
                    </a:cubicBezTo>
                    <a:cubicBezTo>
                      <a:pt x="16" y="943"/>
                      <a:pt x="16" y="944"/>
                      <a:pt x="16" y="945"/>
                    </a:cubicBezTo>
                    <a:cubicBezTo>
                      <a:pt x="16" y="946"/>
                      <a:pt x="16" y="946"/>
                      <a:pt x="17" y="946"/>
                    </a:cubicBezTo>
                    <a:cubicBezTo>
                      <a:pt x="17" y="947"/>
                      <a:pt x="17" y="948"/>
                      <a:pt x="17" y="948"/>
                    </a:cubicBezTo>
                    <a:cubicBezTo>
                      <a:pt x="10" y="951"/>
                      <a:pt x="10" y="951"/>
                      <a:pt x="10" y="951"/>
                    </a:cubicBezTo>
                    <a:cubicBezTo>
                      <a:pt x="9" y="950"/>
                      <a:pt x="9" y="948"/>
                      <a:pt x="9" y="947"/>
                    </a:cubicBezTo>
                    <a:cubicBezTo>
                      <a:pt x="9" y="947"/>
                      <a:pt x="9" y="946"/>
                      <a:pt x="9" y="946"/>
                    </a:cubicBezTo>
                    <a:cubicBezTo>
                      <a:pt x="9" y="945"/>
                      <a:pt x="9" y="944"/>
                      <a:pt x="8" y="944"/>
                    </a:cubicBezTo>
                    <a:cubicBezTo>
                      <a:pt x="8" y="942"/>
                      <a:pt x="4" y="936"/>
                      <a:pt x="2" y="933"/>
                    </a:cubicBezTo>
                    <a:cubicBezTo>
                      <a:pt x="0" y="932"/>
                      <a:pt x="0" y="930"/>
                      <a:pt x="0" y="928"/>
                    </a:cubicBezTo>
                    <a:cubicBezTo>
                      <a:pt x="1" y="925"/>
                      <a:pt x="4" y="922"/>
                      <a:pt x="9" y="919"/>
                    </a:cubicBezTo>
                    <a:cubicBezTo>
                      <a:pt x="14" y="917"/>
                      <a:pt x="18" y="918"/>
                      <a:pt x="20" y="918"/>
                    </a:cubicBezTo>
                    <a:cubicBezTo>
                      <a:pt x="21" y="918"/>
                      <a:pt x="22" y="918"/>
                      <a:pt x="22" y="918"/>
                    </a:cubicBezTo>
                    <a:cubicBezTo>
                      <a:pt x="23" y="918"/>
                      <a:pt x="23" y="917"/>
                      <a:pt x="24" y="916"/>
                    </a:cubicBezTo>
                    <a:cubicBezTo>
                      <a:pt x="23" y="915"/>
                      <a:pt x="22" y="914"/>
                      <a:pt x="21" y="913"/>
                    </a:cubicBezTo>
                    <a:cubicBezTo>
                      <a:pt x="20" y="912"/>
                      <a:pt x="19" y="911"/>
                      <a:pt x="19" y="910"/>
                    </a:cubicBezTo>
                    <a:cubicBezTo>
                      <a:pt x="19" y="909"/>
                      <a:pt x="18" y="901"/>
                      <a:pt x="18" y="897"/>
                    </a:cubicBezTo>
                    <a:cubicBezTo>
                      <a:pt x="19" y="895"/>
                      <a:pt x="16" y="890"/>
                      <a:pt x="14" y="889"/>
                    </a:cubicBezTo>
                    <a:cubicBezTo>
                      <a:pt x="9" y="885"/>
                      <a:pt x="9" y="881"/>
                      <a:pt x="12" y="876"/>
                    </a:cubicBezTo>
                    <a:cubicBezTo>
                      <a:pt x="14" y="873"/>
                      <a:pt x="17" y="871"/>
                      <a:pt x="23" y="869"/>
                    </a:cubicBezTo>
                    <a:cubicBezTo>
                      <a:pt x="24" y="868"/>
                      <a:pt x="24" y="868"/>
                      <a:pt x="25" y="868"/>
                    </a:cubicBezTo>
                    <a:cubicBezTo>
                      <a:pt x="27" y="867"/>
                      <a:pt x="29" y="866"/>
                      <a:pt x="33" y="867"/>
                    </a:cubicBezTo>
                    <a:cubicBezTo>
                      <a:pt x="34" y="867"/>
                      <a:pt x="39" y="866"/>
                      <a:pt x="41" y="864"/>
                    </a:cubicBezTo>
                    <a:cubicBezTo>
                      <a:pt x="42" y="863"/>
                      <a:pt x="43" y="863"/>
                      <a:pt x="43" y="862"/>
                    </a:cubicBezTo>
                    <a:cubicBezTo>
                      <a:pt x="46" y="861"/>
                      <a:pt x="47" y="859"/>
                      <a:pt x="48" y="857"/>
                    </a:cubicBezTo>
                    <a:cubicBezTo>
                      <a:pt x="49" y="856"/>
                      <a:pt x="49" y="856"/>
                      <a:pt x="49" y="855"/>
                    </a:cubicBezTo>
                    <a:cubicBezTo>
                      <a:pt x="49" y="855"/>
                      <a:pt x="49" y="855"/>
                      <a:pt x="49" y="855"/>
                    </a:cubicBezTo>
                    <a:cubicBezTo>
                      <a:pt x="49" y="854"/>
                      <a:pt x="48" y="854"/>
                      <a:pt x="48" y="852"/>
                    </a:cubicBezTo>
                    <a:cubicBezTo>
                      <a:pt x="46" y="847"/>
                      <a:pt x="50" y="842"/>
                      <a:pt x="57" y="838"/>
                    </a:cubicBezTo>
                    <a:cubicBezTo>
                      <a:pt x="59" y="837"/>
                      <a:pt x="61" y="834"/>
                      <a:pt x="62" y="831"/>
                    </a:cubicBezTo>
                    <a:cubicBezTo>
                      <a:pt x="62" y="831"/>
                      <a:pt x="62" y="830"/>
                      <a:pt x="62" y="828"/>
                    </a:cubicBezTo>
                    <a:cubicBezTo>
                      <a:pt x="62" y="827"/>
                      <a:pt x="62" y="826"/>
                      <a:pt x="61" y="826"/>
                    </a:cubicBezTo>
                    <a:cubicBezTo>
                      <a:pt x="60" y="822"/>
                      <a:pt x="62" y="821"/>
                      <a:pt x="63" y="820"/>
                    </a:cubicBezTo>
                    <a:cubicBezTo>
                      <a:pt x="64" y="820"/>
                      <a:pt x="66" y="819"/>
                      <a:pt x="68" y="822"/>
                    </a:cubicBezTo>
                    <a:cubicBezTo>
                      <a:pt x="68" y="822"/>
                      <a:pt x="69" y="822"/>
                      <a:pt x="69" y="822"/>
                    </a:cubicBezTo>
                    <a:cubicBezTo>
                      <a:pt x="70" y="822"/>
                      <a:pt x="71" y="823"/>
                      <a:pt x="72" y="823"/>
                    </a:cubicBezTo>
                    <a:cubicBezTo>
                      <a:pt x="73" y="823"/>
                      <a:pt x="74" y="823"/>
                      <a:pt x="75" y="824"/>
                    </a:cubicBezTo>
                    <a:cubicBezTo>
                      <a:pt x="77" y="824"/>
                      <a:pt x="85" y="824"/>
                      <a:pt x="86" y="824"/>
                    </a:cubicBezTo>
                    <a:cubicBezTo>
                      <a:pt x="89" y="823"/>
                      <a:pt x="92" y="824"/>
                      <a:pt x="94" y="828"/>
                    </a:cubicBezTo>
                    <a:cubicBezTo>
                      <a:pt x="94" y="828"/>
                      <a:pt x="94" y="829"/>
                      <a:pt x="94" y="829"/>
                    </a:cubicBezTo>
                    <a:cubicBezTo>
                      <a:pt x="95" y="830"/>
                      <a:pt x="98" y="831"/>
                      <a:pt x="100" y="830"/>
                    </a:cubicBezTo>
                    <a:cubicBezTo>
                      <a:pt x="103" y="828"/>
                      <a:pt x="105" y="826"/>
                      <a:pt x="107" y="825"/>
                    </a:cubicBezTo>
                    <a:cubicBezTo>
                      <a:pt x="108" y="824"/>
                      <a:pt x="109" y="823"/>
                      <a:pt x="110" y="822"/>
                    </a:cubicBezTo>
                    <a:cubicBezTo>
                      <a:pt x="113" y="820"/>
                      <a:pt x="115" y="820"/>
                      <a:pt x="118" y="820"/>
                    </a:cubicBezTo>
                    <a:cubicBezTo>
                      <a:pt x="120" y="820"/>
                      <a:pt x="121" y="820"/>
                      <a:pt x="123" y="819"/>
                    </a:cubicBezTo>
                    <a:cubicBezTo>
                      <a:pt x="126" y="818"/>
                      <a:pt x="129" y="818"/>
                      <a:pt x="131" y="818"/>
                    </a:cubicBezTo>
                    <a:cubicBezTo>
                      <a:pt x="131" y="816"/>
                      <a:pt x="131" y="814"/>
                      <a:pt x="132" y="813"/>
                    </a:cubicBezTo>
                    <a:cubicBezTo>
                      <a:pt x="133" y="810"/>
                      <a:pt x="136" y="808"/>
                      <a:pt x="138" y="808"/>
                    </a:cubicBezTo>
                    <a:cubicBezTo>
                      <a:pt x="145" y="806"/>
                      <a:pt x="147" y="810"/>
                      <a:pt x="148" y="814"/>
                    </a:cubicBezTo>
                    <a:cubicBezTo>
                      <a:pt x="148" y="814"/>
                      <a:pt x="148" y="814"/>
                      <a:pt x="148" y="814"/>
                    </a:cubicBezTo>
                    <a:cubicBezTo>
                      <a:pt x="149" y="816"/>
                      <a:pt x="154" y="819"/>
                      <a:pt x="157" y="819"/>
                    </a:cubicBezTo>
                    <a:cubicBezTo>
                      <a:pt x="159" y="819"/>
                      <a:pt x="159" y="819"/>
                      <a:pt x="159" y="819"/>
                    </a:cubicBezTo>
                    <a:cubicBezTo>
                      <a:pt x="163" y="819"/>
                      <a:pt x="169" y="819"/>
                      <a:pt x="172" y="818"/>
                    </a:cubicBezTo>
                    <a:cubicBezTo>
                      <a:pt x="175" y="816"/>
                      <a:pt x="184" y="811"/>
                      <a:pt x="189" y="812"/>
                    </a:cubicBezTo>
                    <a:cubicBezTo>
                      <a:pt x="191" y="812"/>
                      <a:pt x="193" y="813"/>
                      <a:pt x="195" y="815"/>
                    </a:cubicBezTo>
                    <a:cubicBezTo>
                      <a:pt x="196" y="818"/>
                      <a:pt x="196" y="821"/>
                      <a:pt x="195" y="824"/>
                    </a:cubicBezTo>
                    <a:cubicBezTo>
                      <a:pt x="195" y="825"/>
                      <a:pt x="195" y="825"/>
                      <a:pt x="195" y="826"/>
                    </a:cubicBezTo>
                    <a:cubicBezTo>
                      <a:pt x="195" y="827"/>
                      <a:pt x="195" y="828"/>
                      <a:pt x="194" y="828"/>
                    </a:cubicBezTo>
                    <a:cubicBezTo>
                      <a:pt x="195" y="829"/>
                      <a:pt x="196" y="830"/>
                      <a:pt x="196" y="833"/>
                    </a:cubicBezTo>
                    <a:cubicBezTo>
                      <a:pt x="197" y="837"/>
                      <a:pt x="195" y="838"/>
                      <a:pt x="193" y="840"/>
                    </a:cubicBezTo>
                    <a:cubicBezTo>
                      <a:pt x="192" y="841"/>
                      <a:pt x="192" y="841"/>
                      <a:pt x="192" y="841"/>
                    </a:cubicBezTo>
                    <a:cubicBezTo>
                      <a:pt x="192" y="842"/>
                      <a:pt x="191" y="842"/>
                      <a:pt x="191" y="842"/>
                    </a:cubicBezTo>
                    <a:cubicBezTo>
                      <a:pt x="191" y="843"/>
                      <a:pt x="191" y="844"/>
                      <a:pt x="191" y="845"/>
                    </a:cubicBezTo>
                    <a:cubicBezTo>
                      <a:pt x="191" y="845"/>
                      <a:pt x="191" y="845"/>
                      <a:pt x="191" y="845"/>
                    </a:cubicBezTo>
                    <a:cubicBezTo>
                      <a:pt x="195" y="846"/>
                      <a:pt x="197" y="847"/>
                      <a:pt x="199" y="848"/>
                    </a:cubicBezTo>
                    <a:cubicBezTo>
                      <a:pt x="199" y="848"/>
                      <a:pt x="200" y="849"/>
                      <a:pt x="201" y="848"/>
                    </a:cubicBezTo>
                    <a:cubicBezTo>
                      <a:pt x="204" y="846"/>
                      <a:pt x="205" y="846"/>
                      <a:pt x="205" y="846"/>
                    </a:cubicBezTo>
                    <a:cubicBezTo>
                      <a:pt x="207" y="845"/>
                      <a:pt x="207" y="845"/>
                      <a:pt x="207" y="845"/>
                    </a:cubicBezTo>
                    <a:cubicBezTo>
                      <a:pt x="209" y="846"/>
                      <a:pt x="209" y="846"/>
                      <a:pt x="209" y="846"/>
                    </a:cubicBezTo>
                    <a:cubicBezTo>
                      <a:pt x="210" y="846"/>
                      <a:pt x="210" y="847"/>
                      <a:pt x="211" y="847"/>
                    </a:cubicBezTo>
                    <a:cubicBezTo>
                      <a:pt x="213" y="846"/>
                      <a:pt x="216" y="846"/>
                      <a:pt x="218" y="846"/>
                    </a:cubicBezTo>
                    <a:cubicBezTo>
                      <a:pt x="220" y="846"/>
                      <a:pt x="220" y="846"/>
                      <a:pt x="220" y="846"/>
                    </a:cubicBezTo>
                    <a:cubicBezTo>
                      <a:pt x="221" y="847"/>
                      <a:pt x="221" y="847"/>
                      <a:pt x="221" y="847"/>
                    </a:cubicBezTo>
                    <a:cubicBezTo>
                      <a:pt x="223" y="847"/>
                      <a:pt x="224" y="847"/>
                      <a:pt x="225" y="847"/>
                    </a:cubicBezTo>
                    <a:cubicBezTo>
                      <a:pt x="229" y="847"/>
                      <a:pt x="232" y="849"/>
                      <a:pt x="233" y="853"/>
                    </a:cubicBezTo>
                    <a:cubicBezTo>
                      <a:pt x="235" y="853"/>
                      <a:pt x="238" y="853"/>
                      <a:pt x="239" y="852"/>
                    </a:cubicBezTo>
                    <a:cubicBezTo>
                      <a:pt x="241" y="851"/>
                      <a:pt x="242" y="850"/>
                      <a:pt x="244" y="848"/>
                    </a:cubicBezTo>
                    <a:cubicBezTo>
                      <a:pt x="246" y="846"/>
                      <a:pt x="246" y="846"/>
                      <a:pt x="246" y="846"/>
                    </a:cubicBezTo>
                    <a:cubicBezTo>
                      <a:pt x="249" y="842"/>
                      <a:pt x="254" y="835"/>
                      <a:pt x="255" y="832"/>
                    </a:cubicBezTo>
                    <a:cubicBezTo>
                      <a:pt x="257" y="828"/>
                      <a:pt x="260" y="826"/>
                      <a:pt x="263" y="825"/>
                    </a:cubicBezTo>
                    <a:cubicBezTo>
                      <a:pt x="263" y="824"/>
                      <a:pt x="263" y="824"/>
                      <a:pt x="264" y="824"/>
                    </a:cubicBezTo>
                    <a:cubicBezTo>
                      <a:pt x="265" y="823"/>
                      <a:pt x="265" y="822"/>
                      <a:pt x="266" y="820"/>
                    </a:cubicBezTo>
                    <a:cubicBezTo>
                      <a:pt x="266" y="819"/>
                      <a:pt x="267" y="818"/>
                      <a:pt x="267" y="817"/>
                    </a:cubicBezTo>
                    <a:cubicBezTo>
                      <a:pt x="268" y="817"/>
                      <a:pt x="268" y="817"/>
                      <a:pt x="268" y="816"/>
                    </a:cubicBezTo>
                    <a:cubicBezTo>
                      <a:pt x="269" y="814"/>
                      <a:pt x="272" y="810"/>
                      <a:pt x="276" y="811"/>
                    </a:cubicBezTo>
                    <a:cubicBezTo>
                      <a:pt x="276" y="812"/>
                      <a:pt x="276" y="812"/>
                      <a:pt x="276" y="812"/>
                    </a:cubicBezTo>
                    <a:cubicBezTo>
                      <a:pt x="277" y="812"/>
                      <a:pt x="277" y="812"/>
                      <a:pt x="277" y="812"/>
                    </a:cubicBezTo>
                    <a:cubicBezTo>
                      <a:pt x="277" y="811"/>
                      <a:pt x="277" y="811"/>
                      <a:pt x="277" y="811"/>
                    </a:cubicBezTo>
                    <a:cubicBezTo>
                      <a:pt x="278" y="811"/>
                      <a:pt x="279" y="809"/>
                      <a:pt x="281" y="809"/>
                    </a:cubicBezTo>
                    <a:cubicBezTo>
                      <a:pt x="282" y="809"/>
                      <a:pt x="282" y="809"/>
                      <a:pt x="282" y="809"/>
                    </a:cubicBezTo>
                    <a:cubicBezTo>
                      <a:pt x="283" y="809"/>
                      <a:pt x="283" y="809"/>
                      <a:pt x="284" y="808"/>
                    </a:cubicBezTo>
                    <a:cubicBezTo>
                      <a:pt x="287" y="805"/>
                      <a:pt x="292" y="805"/>
                      <a:pt x="295" y="807"/>
                    </a:cubicBezTo>
                    <a:cubicBezTo>
                      <a:pt x="299" y="808"/>
                      <a:pt x="300" y="811"/>
                      <a:pt x="300" y="812"/>
                    </a:cubicBezTo>
                    <a:cubicBezTo>
                      <a:pt x="300" y="812"/>
                      <a:pt x="300" y="812"/>
                      <a:pt x="300" y="812"/>
                    </a:cubicBezTo>
                    <a:cubicBezTo>
                      <a:pt x="300" y="813"/>
                      <a:pt x="301" y="813"/>
                      <a:pt x="301" y="814"/>
                    </a:cubicBezTo>
                    <a:cubicBezTo>
                      <a:pt x="302" y="814"/>
                      <a:pt x="303" y="814"/>
                      <a:pt x="304" y="815"/>
                    </a:cubicBezTo>
                    <a:cubicBezTo>
                      <a:pt x="306" y="815"/>
                      <a:pt x="308" y="816"/>
                      <a:pt x="310" y="817"/>
                    </a:cubicBezTo>
                    <a:cubicBezTo>
                      <a:pt x="311" y="817"/>
                      <a:pt x="315" y="817"/>
                      <a:pt x="321" y="816"/>
                    </a:cubicBezTo>
                    <a:cubicBezTo>
                      <a:pt x="322" y="816"/>
                      <a:pt x="323" y="815"/>
                      <a:pt x="325" y="815"/>
                    </a:cubicBezTo>
                    <a:cubicBezTo>
                      <a:pt x="364" y="804"/>
                      <a:pt x="381" y="801"/>
                      <a:pt x="386" y="806"/>
                    </a:cubicBezTo>
                    <a:cubicBezTo>
                      <a:pt x="388" y="807"/>
                      <a:pt x="395" y="806"/>
                      <a:pt x="401" y="805"/>
                    </a:cubicBezTo>
                    <a:cubicBezTo>
                      <a:pt x="402" y="805"/>
                      <a:pt x="403" y="805"/>
                      <a:pt x="404" y="805"/>
                    </a:cubicBezTo>
                    <a:cubicBezTo>
                      <a:pt x="406" y="805"/>
                      <a:pt x="410" y="804"/>
                      <a:pt x="411" y="804"/>
                    </a:cubicBezTo>
                    <a:cubicBezTo>
                      <a:pt x="412" y="803"/>
                      <a:pt x="412" y="803"/>
                      <a:pt x="413" y="802"/>
                    </a:cubicBezTo>
                    <a:cubicBezTo>
                      <a:pt x="414" y="801"/>
                      <a:pt x="417" y="799"/>
                      <a:pt x="422" y="800"/>
                    </a:cubicBezTo>
                    <a:cubicBezTo>
                      <a:pt x="423" y="800"/>
                      <a:pt x="425" y="800"/>
                      <a:pt x="430" y="797"/>
                    </a:cubicBezTo>
                    <a:cubicBezTo>
                      <a:pt x="432" y="796"/>
                      <a:pt x="437" y="795"/>
                      <a:pt x="444" y="794"/>
                    </a:cubicBezTo>
                    <a:cubicBezTo>
                      <a:pt x="445" y="794"/>
                      <a:pt x="445" y="794"/>
                      <a:pt x="445" y="794"/>
                    </a:cubicBezTo>
                    <a:cubicBezTo>
                      <a:pt x="446" y="794"/>
                      <a:pt x="447" y="794"/>
                      <a:pt x="448" y="794"/>
                    </a:cubicBezTo>
                    <a:cubicBezTo>
                      <a:pt x="451" y="794"/>
                      <a:pt x="455" y="793"/>
                      <a:pt x="456" y="792"/>
                    </a:cubicBezTo>
                    <a:cubicBezTo>
                      <a:pt x="458" y="789"/>
                      <a:pt x="461" y="789"/>
                      <a:pt x="464" y="789"/>
                    </a:cubicBezTo>
                    <a:cubicBezTo>
                      <a:pt x="465" y="789"/>
                      <a:pt x="466" y="789"/>
                      <a:pt x="467" y="789"/>
                    </a:cubicBezTo>
                    <a:cubicBezTo>
                      <a:pt x="470" y="788"/>
                      <a:pt x="474" y="789"/>
                      <a:pt x="475" y="790"/>
                    </a:cubicBezTo>
                    <a:cubicBezTo>
                      <a:pt x="476" y="790"/>
                      <a:pt x="476" y="791"/>
                      <a:pt x="476" y="791"/>
                    </a:cubicBezTo>
                    <a:cubicBezTo>
                      <a:pt x="477" y="791"/>
                      <a:pt x="479" y="790"/>
                      <a:pt x="480" y="789"/>
                    </a:cubicBezTo>
                    <a:cubicBezTo>
                      <a:pt x="483" y="787"/>
                      <a:pt x="487" y="788"/>
                      <a:pt x="489" y="789"/>
                    </a:cubicBezTo>
                    <a:cubicBezTo>
                      <a:pt x="490" y="789"/>
                      <a:pt x="491" y="789"/>
                      <a:pt x="491" y="789"/>
                    </a:cubicBezTo>
                    <a:cubicBezTo>
                      <a:pt x="492" y="790"/>
                      <a:pt x="492" y="790"/>
                      <a:pt x="492" y="790"/>
                    </a:cubicBezTo>
                    <a:cubicBezTo>
                      <a:pt x="492" y="790"/>
                      <a:pt x="492" y="789"/>
                      <a:pt x="494" y="788"/>
                    </a:cubicBezTo>
                    <a:cubicBezTo>
                      <a:pt x="496" y="785"/>
                      <a:pt x="498" y="784"/>
                      <a:pt x="500" y="783"/>
                    </a:cubicBezTo>
                    <a:cubicBezTo>
                      <a:pt x="501" y="782"/>
                      <a:pt x="502" y="781"/>
                      <a:pt x="503" y="780"/>
                    </a:cubicBezTo>
                    <a:cubicBezTo>
                      <a:pt x="504" y="779"/>
                      <a:pt x="505" y="779"/>
                      <a:pt x="506" y="778"/>
                    </a:cubicBezTo>
                    <a:cubicBezTo>
                      <a:pt x="510" y="775"/>
                      <a:pt x="514" y="771"/>
                      <a:pt x="520" y="771"/>
                    </a:cubicBezTo>
                    <a:cubicBezTo>
                      <a:pt x="522" y="771"/>
                      <a:pt x="522" y="771"/>
                      <a:pt x="523" y="770"/>
                    </a:cubicBezTo>
                    <a:cubicBezTo>
                      <a:pt x="524" y="769"/>
                      <a:pt x="524" y="768"/>
                      <a:pt x="525" y="768"/>
                    </a:cubicBezTo>
                    <a:cubicBezTo>
                      <a:pt x="526" y="767"/>
                      <a:pt x="526" y="766"/>
                      <a:pt x="527" y="766"/>
                    </a:cubicBezTo>
                    <a:cubicBezTo>
                      <a:pt x="527" y="765"/>
                      <a:pt x="527" y="764"/>
                      <a:pt x="527" y="763"/>
                    </a:cubicBezTo>
                    <a:cubicBezTo>
                      <a:pt x="527" y="761"/>
                      <a:pt x="528" y="758"/>
                      <a:pt x="529" y="755"/>
                    </a:cubicBezTo>
                    <a:cubicBezTo>
                      <a:pt x="530" y="753"/>
                      <a:pt x="532" y="750"/>
                      <a:pt x="533" y="749"/>
                    </a:cubicBezTo>
                    <a:cubicBezTo>
                      <a:pt x="532" y="747"/>
                      <a:pt x="532" y="745"/>
                      <a:pt x="532" y="743"/>
                    </a:cubicBezTo>
                    <a:cubicBezTo>
                      <a:pt x="532" y="742"/>
                      <a:pt x="532" y="740"/>
                      <a:pt x="532" y="739"/>
                    </a:cubicBezTo>
                    <a:cubicBezTo>
                      <a:pt x="531" y="735"/>
                      <a:pt x="531" y="732"/>
                      <a:pt x="533" y="730"/>
                    </a:cubicBezTo>
                    <a:cubicBezTo>
                      <a:pt x="534" y="730"/>
                      <a:pt x="534" y="730"/>
                      <a:pt x="534" y="730"/>
                    </a:cubicBezTo>
                    <a:cubicBezTo>
                      <a:pt x="534" y="729"/>
                      <a:pt x="534" y="729"/>
                      <a:pt x="535" y="729"/>
                    </a:cubicBezTo>
                    <a:cubicBezTo>
                      <a:pt x="535" y="728"/>
                      <a:pt x="536" y="728"/>
                      <a:pt x="537" y="727"/>
                    </a:cubicBezTo>
                    <a:cubicBezTo>
                      <a:pt x="539" y="725"/>
                      <a:pt x="540" y="723"/>
                      <a:pt x="541" y="722"/>
                    </a:cubicBezTo>
                    <a:cubicBezTo>
                      <a:pt x="541" y="720"/>
                      <a:pt x="541" y="720"/>
                      <a:pt x="541" y="720"/>
                    </a:cubicBezTo>
                    <a:cubicBezTo>
                      <a:pt x="543" y="720"/>
                      <a:pt x="543" y="720"/>
                      <a:pt x="543" y="720"/>
                    </a:cubicBezTo>
                    <a:cubicBezTo>
                      <a:pt x="544" y="719"/>
                      <a:pt x="547" y="718"/>
                      <a:pt x="551" y="720"/>
                    </a:cubicBezTo>
                    <a:cubicBezTo>
                      <a:pt x="551" y="720"/>
                      <a:pt x="552" y="720"/>
                      <a:pt x="553" y="720"/>
                    </a:cubicBezTo>
                    <a:cubicBezTo>
                      <a:pt x="553" y="720"/>
                      <a:pt x="553" y="720"/>
                      <a:pt x="554" y="720"/>
                    </a:cubicBezTo>
                    <a:cubicBezTo>
                      <a:pt x="555" y="720"/>
                      <a:pt x="556" y="719"/>
                      <a:pt x="558" y="719"/>
                    </a:cubicBezTo>
                    <a:cubicBezTo>
                      <a:pt x="558" y="719"/>
                      <a:pt x="557" y="718"/>
                      <a:pt x="557" y="718"/>
                    </a:cubicBezTo>
                    <a:cubicBezTo>
                      <a:pt x="556" y="716"/>
                      <a:pt x="555" y="714"/>
                      <a:pt x="557" y="711"/>
                    </a:cubicBezTo>
                    <a:cubicBezTo>
                      <a:pt x="556" y="710"/>
                      <a:pt x="555" y="709"/>
                      <a:pt x="556" y="708"/>
                    </a:cubicBezTo>
                    <a:cubicBezTo>
                      <a:pt x="556" y="705"/>
                      <a:pt x="558" y="704"/>
                      <a:pt x="560" y="703"/>
                    </a:cubicBezTo>
                    <a:cubicBezTo>
                      <a:pt x="561" y="703"/>
                      <a:pt x="561" y="703"/>
                      <a:pt x="561" y="703"/>
                    </a:cubicBezTo>
                    <a:cubicBezTo>
                      <a:pt x="562" y="702"/>
                      <a:pt x="565" y="702"/>
                      <a:pt x="566" y="702"/>
                    </a:cubicBezTo>
                    <a:cubicBezTo>
                      <a:pt x="568" y="702"/>
                      <a:pt x="569" y="702"/>
                      <a:pt x="569" y="702"/>
                    </a:cubicBezTo>
                    <a:cubicBezTo>
                      <a:pt x="570" y="701"/>
                      <a:pt x="570" y="701"/>
                      <a:pt x="571" y="701"/>
                    </a:cubicBezTo>
                    <a:cubicBezTo>
                      <a:pt x="574" y="700"/>
                      <a:pt x="578" y="698"/>
                      <a:pt x="582" y="699"/>
                    </a:cubicBezTo>
                    <a:cubicBezTo>
                      <a:pt x="583" y="700"/>
                      <a:pt x="585" y="699"/>
                      <a:pt x="585" y="699"/>
                    </a:cubicBezTo>
                    <a:cubicBezTo>
                      <a:pt x="585" y="698"/>
                      <a:pt x="585" y="694"/>
                      <a:pt x="584" y="693"/>
                    </a:cubicBezTo>
                    <a:cubicBezTo>
                      <a:pt x="583" y="690"/>
                      <a:pt x="582" y="688"/>
                      <a:pt x="583" y="685"/>
                    </a:cubicBezTo>
                    <a:cubicBezTo>
                      <a:pt x="584" y="684"/>
                      <a:pt x="584" y="683"/>
                      <a:pt x="585" y="682"/>
                    </a:cubicBezTo>
                    <a:cubicBezTo>
                      <a:pt x="585" y="681"/>
                      <a:pt x="587" y="679"/>
                      <a:pt x="587" y="677"/>
                    </a:cubicBezTo>
                    <a:cubicBezTo>
                      <a:pt x="588" y="675"/>
                      <a:pt x="588" y="673"/>
                      <a:pt x="588" y="672"/>
                    </a:cubicBezTo>
                    <a:cubicBezTo>
                      <a:pt x="588" y="671"/>
                      <a:pt x="587" y="669"/>
                      <a:pt x="588" y="668"/>
                    </a:cubicBezTo>
                    <a:cubicBezTo>
                      <a:pt x="588" y="665"/>
                      <a:pt x="587" y="661"/>
                      <a:pt x="586" y="656"/>
                    </a:cubicBezTo>
                    <a:cubicBezTo>
                      <a:pt x="585" y="650"/>
                      <a:pt x="584" y="646"/>
                      <a:pt x="584" y="646"/>
                    </a:cubicBezTo>
                    <a:cubicBezTo>
                      <a:pt x="584" y="645"/>
                      <a:pt x="584" y="645"/>
                      <a:pt x="584" y="645"/>
                    </a:cubicBezTo>
                    <a:cubicBezTo>
                      <a:pt x="584" y="644"/>
                      <a:pt x="584" y="644"/>
                      <a:pt x="584" y="644"/>
                    </a:cubicBezTo>
                    <a:cubicBezTo>
                      <a:pt x="584" y="644"/>
                      <a:pt x="587" y="637"/>
                      <a:pt x="587" y="628"/>
                    </a:cubicBezTo>
                    <a:cubicBezTo>
                      <a:pt x="587" y="626"/>
                      <a:pt x="586" y="622"/>
                      <a:pt x="586" y="619"/>
                    </a:cubicBezTo>
                    <a:cubicBezTo>
                      <a:pt x="585" y="611"/>
                      <a:pt x="584" y="602"/>
                      <a:pt x="587" y="596"/>
                    </a:cubicBezTo>
                    <a:cubicBezTo>
                      <a:pt x="590" y="590"/>
                      <a:pt x="594" y="575"/>
                      <a:pt x="593" y="567"/>
                    </a:cubicBezTo>
                    <a:cubicBezTo>
                      <a:pt x="593" y="559"/>
                      <a:pt x="592" y="558"/>
                      <a:pt x="591" y="557"/>
                    </a:cubicBezTo>
                    <a:cubicBezTo>
                      <a:pt x="590" y="555"/>
                      <a:pt x="590" y="554"/>
                      <a:pt x="589" y="553"/>
                    </a:cubicBezTo>
                    <a:cubicBezTo>
                      <a:pt x="589" y="552"/>
                      <a:pt x="589" y="552"/>
                      <a:pt x="589" y="552"/>
                    </a:cubicBezTo>
                    <a:cubicBezTo>
                      <a:pt x="589" y="552"/>
                      <a:pt x="589" y="552"/>
                      <a:pt x="589" y="552"/>
                    </a:cubicBezTo>
                    <a:cubicBezTo>
                      <a:pt x="589" y="552"/>
                      <a:pt x="589" y="552"/>
                      <a:pt x="589" y="552"/>
                    </a:cubicBezTo>
                    <a:cubicBezTo>
                      <a:pt x="586" y="553"/>
                      <a:pt x="584" y="553"/>
                      <a:pt x="581" y="552"/>
                    </a:cubicBezTo>
                    <a:cubicBezTo>
                      <a:pt x="581" y="551"/>
                      <a:pt x="581" y="551"/>
                      <a:pt x="581" y="551"/>
                    </a:cubicBezTo>
                    <a:cubicBezTo>
                      <a:pt x="579" y="550"/>
                      <a:pt x="576" y="549"/>
                      <a:pt x="576" y="545"/>
                    </a:cubicBezTo>
                    <a:cubicBezTo>
                      <a:pt x="576" y="544"/>
                      <a:pt x="576" y="543"/>
                      <a:pt x="576" y="543"/>
                    </a:cubicBezTo>
                    <a:cubicBezTo>
                      <a:pt x="576" y="543"/>
                      <a:pt x="576" y="543"/>
                      <a:pt x="576" y="543"/>
                    </a:cubicBezTo>
                    <a:cubicBezTo>
                      <a:pt x="574" y="542"/>
                      <a:pt x="572" y="540"/>
                      <a:pt x="572" y="538"/>
                    </a:cubicBezTo>
                    <a:cubicBezTo>
                      <a:pt x="572" y="534"/>
                      <a:pt x="574" y="531"/>
                      <a:pt x="577" y="530"/>
                    </a:cubicBezTo>
                    <a:cubicBezTo>
                      <a:pt x="577" y="529"/>
                      <a:pt x="577" y="529"/>
                      <a:pt x="577" y="529"/>
                    </a:cubicBezTo>
                    <a:cubicBezTo>
                      <a:pt x="579" y="528"/>
                      <a:pt x="582" y="526"/>
                      <a:pt x="587" y="527"/>
                    </a:cubicBezTo>
                    <a:cubicBezTo>
                      <a:pt x="587" y="527"/>
                      <a:pt x="587" y="527"/>
                      <a:pt x="587" y="527"/>
                    </a:cubicBezTo>
                    <a:cubicBezTo>
                      <a:pt x="591" y="527"/>
                      <a:pt x="592" y="527"/>
                      <a:pt x="596" y="526"/>
                    </a:cubicBezTo>
                    <a:cubicBezTo>
                      <a:pt x="602" y="524"/>
                      <a:pt x="608" y="525"/>
                      <a:pt x="613" y="527"/>
                    </a:cubicBezTo>
                    <a:cubicBezTo>
                      <a:pt x="613" y="527"/>
                      <a:pt x="614" y="526"/>
                      <a:pt x="614" y="526"/>
                    </a:cubicBezTo>
                    <a:cubicBezTo>
                      <a:pt x="615" y="525"/>
                      <a:pt x="617" y="524"/>
                      <a:pt x="619" y="524"/>
                    </a:cubicBezTo>
                    <a:cubicBezTo>
                      <a:pt x="623" y="523"/>
                      <a:pt x="626" y="527"/>
                      <a:pt x="627" y="529"/>
                    </a:cubicBezTo>
                    <a:cubicBezTo>
                      <a:pt x="627" y="529"/>
                      <a:pt x="627" y="529"/>
                      <a:pt x="627" y="529"/>
                    </a:cubicBezTo>
                    <a:cubicBezTo>
                      <a:pt x="628" y="529"/>
                      <a:pt x="628" y="529"/>
                      <a:pt x="629" y="528"/>
                    </a:cubicBezTo>
                    <a:cubicBezTo>
                      <a:pt x="631" y="526"/>
                      <a:pt x="634" y="525"/>
                      <a:pt x="636" y="525"/>
                    </a:cubicBezTo>
                    <a:cubicBezTo>
                      <a:pt x="638" y="525"/>
                      <a:pt x="640" y="526"/>
                      <a:pt x="641" y="527"/>
                    </a:cubicBezTo>
                    <a:cubicBezTo>
                      <a:pt x="641" y="528"/>
                      <a:pt x="645" y="530"/>
                      <a:pt x="647" y="530"/>
                    </a:cubicBezTo>
                    <a:cubicBezTo>
                      <a:pt x="648" y="531"/>
                      <a:pt x="650" y="532"/>
                      <a:pt x="653" y="530"/>
                    </a:cubicBezTo>
                    <a:cubicBezTo>
                      <a:pt x="660" y="525"/>
                      <a:pt x="675" y="530"/>
                      <a:pt x="675" y="530"/>
                    </a:cubicBezTo>
                    <a:cubicBezTo>
                      <a:pt x="678" y="531"/>
                      <a:pt x="680" y="531"/>
                      <a:pt x="684" y="528"/>
                    </a:cubicBezTo>
                    <a:cubicBezTo>
                      <a:pt x="690" y="522"/>
                      <a:pt x="701" y="526"/>
                      <a:pt x="705" y="527"/>
                    </a:cubicBezTo>
                    <a:cubicBezTo>
                      <a:pt x="710" y="529"/>
                      <a:pt x="713" y="533"/>
                      <a:pt x="717" y="539"/>
                    </a:cubicBezTo>
                    <a:cubicBezTo>
                      <a:pt x="717" y="540"/>
                      <a:pt x="718" y="541"/>
                      <a:pt x="718" y="541"/>
                    </a:cubicBezTo>
                    <a:cubicBezTo>
                      <a:pt x="720" y="543"/>
                      <a:pt x="725" y="544"/>
                      <a:pt x="730" y="545"/>
                    </a:cubicBezTo>
                    <a:cubicBezTo>
                      <a:pt x="730" y="545"/>
                      <a:pt x="730" y="545"/>
                      <a:pt x="730" y="545"/>
                    </a:cubicBezTo>
                    <a:cubicBezTo>
                      <a:pt x="733" y="546"/>
                      <a:pt x="736" y="547"/>
                      <a:pt x="738" y="547"/>
                    </a:cubicBezTo>
                    <a:cubicBezTo>
                      <a:pt x="739" y="548"/>
                      <a:pt x="740" y="548"/>
                      <a:pt x="741" y="548"/>
                    </a:cubicBezTo>
                    <a:cubicBezTo>
                      <a:pt x="742" y="548"/>
                      <a:pt x="743" y="548"/>
                      <a:pt x="743" y="548"/>
                    </a:cubicBezTo>
                    <a:cubicBezTo>
                      <a:pt x="744" y="544"/>
                      <a:pt x="742" y="536"/>
                      <a:pt x="740" y="534"/>
                    </a:cubicBezTo>
                    <a:cubicBezTo>
                      <a:pt x="736" y="530"/>
                      <a:pt x="735" y="524"/>
                      <a:pt x="735" y="520"/>
                    </a:cubicBezTo>
                    <a:cubicBezTo>
                      <a:pt x="735" y="515"/>
                      <a:pt x="739" y="508"/>
                      <a:pt x="744" y="503"/>
                    </a:cubicBezTo>
                    <a:cubicBezTo>
                      <a:pt x="744" y="502"/>
                      <a:pt x="744" y="502"/>
                      <a:pt x="745" y="501"/>
                    </a:cubicBezTo>
                    <a:cubicBezTo>
                      <a:pt x="746" y="500"/>
                      <a:pt x="746" y="500"/>
                      <a:pt x="746" y="498"/>
                    </a:cubicBezTo>
                    <a:cubicBezTo>
                      <a:pt x="746" y="494"/>
                      <a:pt x="749" y="489"/>
                      <a:pt x="752" y="487"/>
                    </a:cubicBezTo>
                    <a:cubicBezTo>
                      <a:pt x="753" y="486"/>
                      <a:pt x="755" y="483"/>
                      <a:pt x="757" y="480"/>
                    </a:cubicBezTo>
                    <a:cubicBezTo>
                      <a:pt x="757" y="479"/>
                      <a:pt x="758" y="478"/>
                      <a:pt x="759" y="477"/>
                    </a:cubicBezTo>
                    <a:cubicBezTo>
                      <a:pt x="762" y="472"/>
                      <a:pt x="766" y="466"/>
                      <a:pt x="770" y="463"/>
                    </a:cubicBezTo>
                    <a:cubicBezTo>
                      <a:pt x="772" y="461"/>
                      <a:pt x="779" y="452"/>
                      <a:pt x="782" y="447"/>
                    </a:cubicBezTo>
                    <a:cubicBezTo>
                      <a:pt x="784" y="445"/>
                      <a:pt x="785" y="440"/>
                      <a:pt x="786" y="437"/>
                    </a:cubicBezTo>
                    <a:cubicBezTo>
                      <a:pt x="787" y="435"/>
                      <a:pt x="787" y="433"/>
                      <a:pt x="787" y="432"/>
                    </a:cubicBezTo>
                    <a:cubicBezTo>
                      <a:pt x="789" y="430"/>
                      <a:pt x="791" y="427"/>
                      <a:pt x="793" y="425"/>
                    </a:cubicBezTo>
                    <a:cubicBezTo>
                      <a:pt x="796" y="422"/>
                      <a:pt x="797" y="421"/>
                      <a:pt x="797" y="420"/>
                    </a:cubicBezTo>
                    <a:cubicBezTo>
                      <a:pt x="797" y="420"/>
                      <a:pt x="797" y="419"/>
                      <a:pt x="798" y="418"/>
                    </a:cubicBezTo>
                    <a:cubicBezTo>
                      <a:pt x="799" y="415"/>
                      <a:pt x="800" y="411"/>
                      <a:pt x="803" y="411"/>
                    </a:cubicBezTo>
                    <a:cubicBezTo>
                      <a:pt x="804" y="410"/>
                      <a:pt x="807" y="407"/>
                      <a:pt x="809" y="405"/>
                    </a:cubicBezTo>
                    <a:cubicBezTo>
                      <a:pt x="810" y="404"/>
                      <a:pt x="810" y="404"/>
                      <a:pt x="810" y="404"/>
                    </a:cubicBezTo>
                    <a:cubicBezTo>
                      <a:pt x="812" y="401"/>
                      <a:pt x="819" y="391"/>
                      <a:pt x="820" y="389"/>
                    </a:cubicBezTo>
                    <a:cubicBezTo>
                      <a:pt x="820" y="388"/>
                      <a:pt x="820" y="388"/>
                      <a:pt x="820" y="388"/>
                    </a:cubicBezTo>
                    <a:cubicBezTo>
                      <a:pt x="822" y="387"/>
                      <a:pt x="822" y="387"/>
                      <a:pt x="822" y="387"/>
                    </a:cubicBezTo>
                    <a:cubicBezTo>
                      <a:pt x="825" y="386"/>
                      <a:pt x="831" y="391"/>
                      <a:pt x="831" y="391"/>
                    </a:cubicBezTo>
                    <a:cubicBezTo>
                      <a:pt x="834" y="393"/>
                      <a:pt x="840" y="398"/>
                      <a:pt x="844" y="401"/>
                    </a:cubicBezTo>
                    <a:cubicBezTo>
                      <a:pt x="846" y="403"/>
                      <a:pt x="848" y="405"/>
                      <a:pt x="850" y="407"/>
                    </a:cubicBezTo>
                    <a:cubicBezTo>
                      <a:pt x="852" y="410"/>
                      <a:pt x="855" y="414"/>
                      <a:pt x="857" y="415"/>
                    </a:cubicBezTo>
                    <a:cubicBezTo>
                      <a:pt x="858" y="416"/>
                      <a:pt x="858" y="416"/>
                      <a:pt x="858" y="416"/>
                    </a:cubicBezTo>
                    <a:cubicBezTo>
                      <a:pt x="861" y="417"/>
                      <a:pt x="867" y="421"/>
                      <a:pt x="868" y="422"/>
                    </a:cubicBezTo>
                    <a:cubicBezTo>
                      <a:pt x="869" y="422"/>
                      <a:pt x="869" y="422"/>
                      <a:pt x="869" y="422"/>
                    </a:cubicBezTo>
                    <a:cubicBezTo>
                      <a:pt x="872" y="422"/>
                      <a:pt x="874" y="422"/>
                      <a:pt x="878" y="426"/>
                    </a:cubicBezTo>
                    <a:cubicBezTo>
                      <a:pt x="879" y="427"/>
                      <a:pt x="884" y="427"/>
                      <a:pt x="887" y="427"/>
                    </a:cubicBezTo>
                    <a:cubicBezTo>
                      <a:pt x="889" y="427"/>
                      <a:pt x="889" y="427"/>
                      <a:pt x="889" y="427"/>
                    </a:cubicBezTo>
                    <a:cubicBezTo>
                      <a:pt x="892" y="427"/>
                      <a:pt x="902" y="427"/>
                      <a:pt x="905" y="431"/>
                    </a:cubicBezTo>
                    <a:cubicBezTo>
                      <a:pt x="906" y="431"/>
                      <a:pt x="906" y="431"/>
                      <a:pt x="906" y="431"/>
                    </a:cubicBezTo>
                    <a:cubicBezTo>
                      <a:pt x="921" y="433"/>
                      <a:pt x="926" y="438"/>
                      <a:pt x="930" y="445"/>
                    </a:cubicBezTo>
                    <a:cubicBezTo>
                      <a:pt x="932" y="445"/>
                      <a:pt x="935" y="444"/>
                      <a:pt x="936" y="443"/>
                    </a:cubicBezTo>
                    <a:cubicBezTo>
                      <a:pt x="939" y="442"/>
                      <a:pt x="940" y="442"/>
                      <a:pt x="942" y="442"/>
                    </a:cubicBezTo>
                    <a:cubicBezTo>
                      <a:pt x="951" y="440"/>
                      <a:pt x="958" y="439"/>
                      <a:pt x="963" y="439"/>
                    </a:cubicBezTo>
                    <a:cubicBezTo>
                      <a:pt x="969" y="439"/>
                      <a:pt x="970" y="436"/>
                      <a:pt x="972" y="431"/>
                    </a:cubicBezTo>
                    <a:cubicBezTo>
                      <a:pt x="973" y="430"/>
                      <a:pt x="973" y="429"/>
                      <a:pt x="973" y="428"/>
                    </a:cubicBezTo>
                    <a:cubicBezTo>
                      <a:pt x="975" y="425"/>
                      <a:pt x="976" y="418"/>
                      <a:pt x="976" y="410"/>
                    </a:cubicBezTo>
                    <a:cubicBezTo>
                      <a:pt x="976" y="408"/>
                      <a:pt x="976" y="408"/>
                      <a:pt x="976" y="408"/>
                    </a:cubicBezTo>
                    <a:cubicBezTo>
                      <a:pt x="976" y="402"/>
                      <a:pt x="976" y="400"/>
                      <a:pt x="978" y="394"/>
                    </a:cubicBezTo>
                    <a:cubicBezTo>
                      <a:pt x="980" y="387"/>
                      <a:pt x="982" y="380"/>
                      <a:pt x="983" y="376"/>
                    </a:cubicBezTo>
                    <a:cubicBezTo>
                      <a:pt x="984" y="373"/>
                      <a:pt x="984" y="367"/>
                      <a:pt x="983" y="366"/>
                    </a:cubicBezTo>
                    <a:cubicBezTo>
                      <a:pt x="982" y="362"/>
                      <a:pt x="981" y="358"/>
                      <a:pt x="985" y="352"/>
                    </a:cubicBezTo>
                    <a:cubicBezTo>
                      <a:pt x="986" y="351"/>
                      <a:pt x="989" y="346"/>
                      <a:pt x="991" y="342"/>
                    </a:cubicBezTo>
                    <a:cubicBezTo>
                      <a:pt x="994" y="336"/>
                      <a:pt x="997" y="331"/>
                      <a:pt x="999" y="329"/>
                    </a:cubicBezTo>
                    <a:cubicBezTo>
                      <a:pt x="1003" y="324"/>
                      <a:pt x="1009" y="325"/>
                      <a:pt x="1013" y="325"/>
                    </a:cubicBezTo>
                    <a:cubicBezTo>
                      <a:pt x="1013" y="325"/>
                      <a:pt x="1014" y="326"/>
                      <a:pt x="1015" y="326"/>
                    </a:cubicBezTo>
                    <a:cubicBezTo>
                      <a:pt x="1018" y="326"/>
                      <a:pt x="1020" y="326"/>
                      <a:pt x="1028" y="328"/>
                    </a:cubicBezTo>
                    <a:cubicBezTo>
                      <a:pt x="1034" y="330"/>
                      <a:pt x="1038" y="329"/>
                      <a:pt x="1042" y="329"/>
                    </a:cubicBezTo>
                    <a:cubicBezTo>
                      <a:pt x="1043" y="329"/>
                      <a:pt x="1045" y="328"/>
                      <a:pt x="1046" y="328"/>
                    </a:cubicBezTo>
                    <a:cubicBezTo>
                      <a:pt x="1051" y="328"/>
                      <a:pt x="1054" y="326"/>
                      <a:pt x="1059" y="322"/>
                    </a:cubicBezTo>
                    <a:cubicBezTo>
                      <a:pt x="1061" y="321"/>
                      <a:pt x="1062" y="319"/>
                      <a:pt x="1063" y="319"/>
                    </a:cubicBezTo>
                    <a:cubicBezTo>
                      <a:pt x="1066" y="317"/>
                      <a:pt x="1066" y="316"/>
                      <a:pt x="1067" y="314"/>
                    </a:cubicBezTo>
                    <a:cubicBezTo>
                      <a:pt x="1067" y="313"/>
                      <a:pt x="1067" y="312"/>
                      <a:pt x="1067" y="312"/>
                    </a:cubicBezTo>
                    <a:cubicBezTo>
                      <a:pt x="1068" y="309"/>
                      <a:pt x="1069" y="307"/>
                      <a:pt x="1071" y="304"/>
                    </a:cubicBezTo>
                    <a:cubicBezTo>
                      <a:pt x="1069" y="302"/>
                      <a:pt x="1067" y="299"/>
                      <a:pt x="1067" y="295"/>
                    </a:cubicBezTo>
                    <a:cubicBezTo>
                      <a:pt x="1066" y="291"/>
                      <a:pt x="1067" y="289"/>
                      <a:pt x="1069" y="288"/>
                    </a:cubicBezTo>
                    <a:cubicBezTo>
                      <a:pt x="1070" y="286"/>
                      <a:pt x="1072" y="286"/>
                      <a:pt x="1075" y="286"/>
                    </a:cubicBezTo>
                    <a:cubicBezTo>
                      <a:pt x="1075" y="285"/>
                      <a:pt x="1076" y="285"/>
                      <a:pt x="1076" y="285"/>
                    </a:cubicBezTo>
                    <a:cubicBezTo>
                      <a:pt x="1077" y="284"/>
                      <a:pt x="1078" y="282"/>
                      <a:pt x="1079" y="282"/>
                    </a:cubicBezTo>
                    <a:cubicBezTo>
                      <a:pt x="1082" y="280"/>
                      <a:pt x="1086" y="277"/>
                      <a:pt x="1093" y="277"/>
                    </a:cubicBezTo>
                    <a:cubicBezTo>
                      <a:pt x="1101" y="277"/>
                      <a:pt x="1107" y="282"/>
                      <a:pt x="1111" y="284"/>
                    </a:cubicBezTo>
                    <a:cubicBezTo>
                      <a:pt x="1112" y="285"/>
                      <a:pt x="1112" y="285"/>
                      <a:pt x="1112" y="285"/>
                    </a:cubicBezTo>
                    <a:cubicBezTo>
                      <a:pt x="1117" y="289"/>
                      <a:pt x="1119" y="288"/>
                      <a:pt x="1120" y="288"/>
                    </a:cubicBezTo>
                    <a:cubicBezTo>
                      <a:pt x="1123" y="287"/>
                      <a:pt x="1128" y="286"/>
                      <a:pt x="1130" y="286"/>
                    </a:cubicBezTo>
                    <a:cubicBezTo>
                      <a:pt x="1131" y="286"/>
                      <a:pt x="1131" y="286"/>
                      <a:pt x="1131" y="286"/>
                    </a:cubicBezTo>
                    <a:cubicBezTo>
                      <a:pt x="1134" y="286"/>
                      <a:pt x="1139" y="285"/>
                      <a:pt x="1142" y="288"/>
                    </a:cubicBezTo>
                    <a:cubicBezTo>
                      <a:pt x="1145" y="290"/>
                      <a:pt x="1147" y="293"/>
                      <a:pt x="1147" y="296"/>
                    </a:cubicBezTo>
                    <a:cubicBezTo>
                      <a:pt x="1146" y="297"/>
                      <a:pt x="1146" y="299"/>
                      <a:pt x="1145" y="300"/>
                    </a:cubicBezTo>
                    <a:cubicBezTo>
                      <a:pt x="1145" y="301"/>
                      <a:pt x="1145" y="302"/>
                      <a:pt x="1145" y="303"/>
                    </a:cubicBezTo>
                    <a:cubicBezTo>
                      <a:pt x="1145" y="308"/>
                      <a:pt x="1141" y="312"/>
                      <a:pt x="1137" y="315"/>
                    </a:cubicBezTo>
                    <a:cubicBezTo>
                      <a:pt x="1137" y="315"/>
                      <a:pt x="1137" y="316"/>
                      <a:pt x="1137" y="316"/>
                    </a:cubicBezTo>
                    <a:cubicBezTo>
                      <a:pt x="1138" y="317"/>
                      <a:pt x="1139" y="318"/>
                      <a:pt x="1140" y="319"/>
                    </a:cubicBezTo>
                    <a:cubicBezTo>
                      <a:pt x="1140" y="320"/>
                      <a:pt x="1141" y="321"/>
                      <a:pt x="1142" y="322"/>
                    </a:cubicBezTo>
                    <a:cubicBezTo>
                      <a:pt x="1143" y="323"/>
                      <a:pt x="1143" y="325"/>
                      <a:pt x="1145" y="327"/>
                    </a:cubicBezTo>
                    <a:cubicBezTo>
                      <a:pt x="1146" y="329"/>
                      <a:pt x="1148" y="333"/>
                      <a:pt x="1149" y="334"/>
                    </a:cubicBezTo>
                    <a:cubicBezTo>
                      <a:pt x="1154" y="337"/>
                      <a:pt x="1153" y="344"/>
                      <a:pt x="1149" y="351"/>
                    </a:cubicBezTo>
                    <a:cubicBezTo>
                      <a:pt x="1149" y="351"/>
                      <a:pt x="1149" y="351"/>
                      <a:pt x="1148" y="351"/>
                    </a:cubicBezTo>
                    <a:cubicBezTo>
                      <a:pt x="1149" y="351"/>
                      <a:pt x="1149" y="351"/>
                      <a:pt x="1150" y="352"/>
                    </a:cubicBezTo>
                    <a:cubicBezTo>
                      <a:pt x="1150" y="352"/>
                      <a:pt x="1150" y="352"/>
                      <a:pt x="1150" y="352"/>
                    </a:cubicBezTo>
                    <a:cubicBezTo>
                      <a:pt x="1152" y="353"/>
                      <a:pt x="1153" y="354"/>
                      <a:pt x="1154" y="355"/>
                    </a:cubicBezTo>
                    <a:cubicBezTo>
                      <a:pt x="1156" y="356"/>
                      <a:pt x="1157" y="357"/>
                      <a:pt x="1159" y="358"/>
                    </a:cubicBezTo>
                    <a:cubicBezTo>
                      <a:pt x="1165" y="359"/>
                      <a:pt x="1166" y="365"/>
                      <a:pt x="1167" y="369"/>
                    </a:cubicBezTo>
                    <a:cubicBezTo>
                      <a:pt x="1167" y="369"/>
                      <a:pt x="1167" y="370"/>
                      <a:pt x="1167" y="370"/>
                    </a:cubicBezTo>
                    <a:cubicBezTo>
                      <a:pt x="1169" y="368"/>
                      <a:pt x="1171" y="369"/>
                      <a:pt x="1171" y="369"/>
                    </a:cubicBezTo>
                    <a:cubicBezTo>
                      <a:pt x="1175" y="370"/>
                      <a:pt x="1176" y="375"/>
                      <a:pt x="1177" y="377"/>
                    </a:cubicBezTo>
                    <a:cubicBezTo>
                      <a:pt x="1177" y="379"/>
                      <a:pt x="1176" y="384"/>
                      <a:pt x="1176" y="386"/>
                    </a:cubicBezTo>
                    <a:cubicBezTo>
                      <a:pt x="1176" y="386"/>
                      <a:pt x="1176" y="386"/>
                      <a:pt x="1176" y="386"/>
                    </a:cubicBezTo>
                    <a:cubicBezTo>
                      <a:pt x="1176" y="387"/>
                      <a:pt x="1176" y="388"/>
                      <a:pt x="1176" y="388"/>
                    </a:cubicBezTo>
                    <a:cubicBezTo>
                      <a:pt x="1177" y="389"/>
                      <a:pt x="1179" y="391"/>
                      <a:pt x="1180" y="392"/>
                    </a:cubicBezTo>
                    <a:cubicBezTo>
                      <a:pt x="1182" y="394"/>
                      <a:pt x="1184" y="395"/>
                      <a:pt x="1184" y="396"/>
                    </a:cubicBezTo>
                    <a:cubicBezTo>
                      <a:pt x="1185" y="397"/>
                      <a:pt x="1186" y="398"/>
                      <a:pt x="1187" y="400"/>
                    </a:cubicBezTo>
                    <a:cubicBezTo>
                      <a:pt x="1188" y="401"/>
                      <a:pt x="1188" y="402"/>
                      <a:pt x="1189" y="403"/>
                    </a:cubicBezTo>
                    <a:cubicBezTo>
                      <a:pt x="1189" y="403"/>
                      <a:pt x="1190" y="404"/>
                      <a:pt x="1191" y="404"/>
                    </a:cubicBezTo>
                    <a:cubicBezTo>
                      <a:pt x="1196" y="406"/>
                      <a:pt x="1198" y="407"/>
                      <a:pt x="1199" y="410"/>
                    </a:cubicBezTo>
                    <a:cubicBezTo>
                      <a:pt x="1200" y="411"/>
                      <a:pt x="1200" y="412"/>
                      <a:pt x="1200" y="412"/>
                    </a:cubicBezTo>
                    <a:cubicBezTo>
                      <a:pt x="1200" y="413"/>
                      <a:pt x="1200" y="413"/>
                      <a:pt x="1200" y="414"/>
                    </a:cubicBezTo>
                    <a:cubicBezTo>
                      <a:pt x="1202" y="415"/>
                      <a:pt x="1206" y="416"/>
                      <a:pt x="1208" y="416"/>
                    </a:cubicBezTo>
                    <a:cubicBezTo>
                      <a:pt x="1209" y="416"/>
                      <a:pt x="1209" y="416"/>
                      <a:pt x="1209" y="416"/>
                    </a:cubicBezTo>
                    <a:cubicBezTo>
                      <a:pt x="1210" y="415"/>
                      <a:pt x="1211" y="414"/>
                      <a:pt x="1212" y="414"/>
                    </a:cubicBezTo>
                    <a:cubicBezTo>
                      <a:pt x="1214" y="413"/>
                      <a:pt x="1219" y="414"/>
                      <a:pt x="1222" y="416"/>
                    </a:cubicBezTo>
                    <a:cubicBezTo>
                      <a:pt x="1225" y="415"/>
                      <a:pt x="1228" y="416"/>
                      <a:pt x="1230" y="417"/>
                    </a:cubicBezTo>
                    <a:cubicBezTo>
                      <a:pt x="1232" y="419"/>
                      <a:pt x="1233" y="420"/>
                      <a:pt x="1233" y="423"/>
                    </a:cubicBezTo>
                    <a:cubicBezTo>
                      <a:pt x="1233" y="424"/>
                      <a:pt x="1233" y="427"/>
                      <a:pt x="1234" y="428"/>
                    </a:cubicBezTo>
                    <a:cubicBezTo>
                      <a:pt x="1236" y="429"/>
                      <a:pt x="1237" y="431"/>
                      <a:pt x="1237" y="433"/>
                    </a:cubicBezTo>
                    <a:cubicBezTo>
                      <a:pt x="1237" y="433"/>
                      <a:pt x="1238" y="434"/>
                      <a:pt x="1239" y="435"/>
                    </a:cubicBezTo>
                    <a:cubicBezTo>
                      <a:pt x="1240" y="435"/>
                      <a:pt x="1240" y="436"/>
                      <a:pt x="1241" y="436"/>
                    </a:cubicBezTo>
                    <a:cubicBezTo>
                      <a:pt x="1241" y="437"/>
                      <a:pt x="1242" y="437"/>
                      <a:pt x="1242" y="438"/>
                    </a:cubicBezTo>
                    <a:cubicBezTo>
                      <a:pt x="1242" y="437"/>
                      <a:pt x="1242" y="437"/>
                      <a:pt x="1242" y="437"/>
                    </a:cubicBezTo>
                    <a:cubicBezTo>
                      <a:pt x="1242" y="437"/>
                      <a:pt x="1242" y="437"/>
                      <a:pt x="1242" y="437"/>
                    </a:cubicBezTo>
                    <a:cubicBezTo>
                      <a:pt x="1242" y="437"/>
                      <a:pt x="1243" y="437"/>
                      <a:pt x="1243" y="437"/>
                    </a:cubicBezTo>
                    <a:cubicBezTo>
                      <a:pt x="1244" y="433"/>
                      <a:pt x="1248" y="432"/>
                      <a:pt x="1252" y="432"/>
                    </a:cubicBezTo>
                    <a:cubicBezTo>
                      <a:pt x="1256" y="433"/>
                      <a:pt x="1258" y="435"/>
                      <a:pt x="1258" y="439"/>
                    </a:cubicBezTo>
                    <a:cubicBezTo>
                      <a:pt x="1258" y="440"/>
                      <a:pt x="1258" y="442"/>
                      <a:pt x="1257" y="444"/>
                    </a:cubicBezTo>
                    <a:cubicBezTo>
                      <a:pt x="1257" y="445"/>
                      <a:pt x="1257" y="447"/>
                      <a:pt x="1257" y="448"/>
                    </a:cubicBezTo>
                    <a:cubicBezTo>
                      <a:pt x="1259" y="449"/>
                      <a:pt x="1261" y="451"/>
                      <a:pt x="1264" y="452"/>
                    </a:cubicBezTo>
                    <a:cubicBezTo>
                      <a:pt x="1270" y="455"/>
                      <a:pt x="1273" y="460"/>
                      <a:pt x="1273" y="464"/>
                    </a:cubicBezTo>
                    <a:cubicBezTo>
                      <a:pt x="1272" y="469"/>
                      <a:pt x="1272" y="470"/>
                      <a:pt x="1273" y="470"/>
                    </a:cubicBezTo>
                    <a:cubicBezTo>
                      <a:pt x="1274" y="472"/>
                      <a:pt x="1278" y="478"/>
                      <a:pt x="1276" y="486"/>
                    </a:cubicBezTo>
                    <a:cubicBezTo>
                      <a:pt x="1276" y="489"/>
                      <a:pt x="1274" y="498"/>
                      <a:pt x="1276" y="500"/>
                    </a:cubicBezTo>
                    <a:cubicBezTo>
                      <a:pt x="1277" y="503"/>
                      <a:pt x="1280" y="507"/>
                      <a:pt x="1280" y="512"/>
                    </a:cubicBezTo>
                    <a:cubicBezTo>
                      <a:pt x="1281" y="515"/>
                      <a:pt x="1282" y="517"/>
                      <a:pt x="1284" y="519"/>
                    </a:cubicBezTo>
                    <a:cubicBezTo>
                      <a:pt x="1285" y="520"/>
                      <a:pt x="1286" y="521"/>
                      <a:pt x="1287" y="522"/>
                    </a:cubicBezTo>
                    <a:cubicBezTo>
                      <a:pt x="1287" y="522"/>
                      <a:pt x="1287" y="522"/>
                      <a:pt x="1287" y="522"/>
                    </a:cubicBezTo>
                    <a:cubicBezTo>
                      <a:pt x="1290" y="526"/>
                      <a:pt x="1294" y="532"/>
                      <a:pt x="1293" y="539"/>
                    </a:cubicBezTo>
                    <a:cubicBezTo>
                      <a:pt x="1292" y="543"/>
                      <a:pt x="1293" y="543"/>
                      <a:pt x="1293" y="544"/>
                    </a:cubicBezTo>
                    <a:cubicBezTo>
                      <a:pt x="1293" y="544"/>
                      <a:pt x="1293" y="544"/>
                      <a:pt x="1293" y="544"/>
                    </a:cubicBezTo>
                    <a:cubicBezTo>
                      <a:pt x="1295" y="546"/>
                      <a:pt x="1301" y="552"/>
                      <a:pt x="1297" y="558"/>
                    </a:cubicBezTo>
                    <a:cubicBezTo>
                      <a:pt x="1296" y="560"/>
                      <a:pt x="1295" y="561"/>
                      <a:pt x="1295" y="562"/>
                    </a:cubicBezTo>
                    <a:cubicBezTo>
                      <a:pt x="1297" y="566"/>
                      <a:pt x="1295" y="572"/>
                      <a:pt x="1291" y="576"/>
                    </a:cubicBezTo>
                    <a:cubicBezTo>
                      <a:pt x="1290" y="578"/>
                      <a:pt x="1288" y="580"/>
                      <a:pt x="1287" y="582"/>
                    </a:cubicBezTo>
                    <a:cubicBezTo>
                      <a:pt x="1285" y="584"/>
                      <a:pt x="1283" y="587"/>
                      <a:pt x="1283" y="588"/>
                    </a:cubicBezTo>
                    <a:cubicBezTo>
                      <a:pt x="1283" y="588"/>
                      <a:pt x="1283" y="589"/>
                      <a:pt x="1283" y="590"/>
                    </a:cubicBezTo>
                    <a:cubicBezTo>
                      <a:pt x="1283" y="592"/>
                      <a:pt x="1283" y="592"/>
                      <a:pt x="1283" y="592"/>
                    </a:cubicBezTo>
                    <a:cubicBezTo>
                      <a:pt x="1283" y="593"/>
                      <a:pt x="1283" y="594"/>
                      <a:pt x="1283" y="595"/>
                    </a:cubicBezTo>
                    <a:cubicBezTo>
                      <a:pt x="1284" y="603"/>
                      <a:pt x="1284" y="610"/>
                      <a:pt x="1283" y="613"/>
                    </a:cubicBezTo>
                    <a:cubicBezTo>
                      <a:pt x="1282" y="617"/>
                      <a:pt x="1279" y="619"/>
                      <a:pt x="1276" y="621"/>
                    </a:cubicBezTo>
                    <a:cubicBezTo>
                      <a:pt x="1275" y="621"/>
                      <a:pt x="1274" y="622"/>
                      <a:pt x="1273" y="623"/>
                    </a:cubicBezTo>
                    <a:cubicBezTo>
                      <a:pt x="1272" y="624"/>
                      <a:pt x="1272" y="624"/>
                      <a:pt x="1272" y="624"/>
                    </a:cubicBezTo>
                    <a:cubicBezTo>
                      <a:pt x="1268" y="627"/>
                      <a:pt x="1263" y="632"/>
                      <a:pt x="1260" y="638"/>
                    </a:cubicBezTo>
                    <a:cubicBezTo>
                      <a:pt x="1257" y="642"/>
                      <a:pt x="1256" y="646"/>
                      <a:pt x="1255" y="648"/>
                    </a:cubicBezTo>
                    <a:cubicBezTo>
                      <a:pt x="1254" y="650"/>
                      <a:pt x="1254" y="651"/>
                      <a:pt x="1253" y="652"/>
                    </a:cubicBezTo>
                    <a:cubicBezTo>
                      <a:pt x="1253" y="652"/>
                      <a:pt x="1254" y="655"/>
                      <a:pt x="1255" y="657"/>
                    </a:cubicBezTo>
                    <a:cubicBezTo>
                      <a:pt x="1255" y="657"/>
                      <a:pt x="1255" y="657"/>
                      <a:pt x="1255" y="658"/>
                    </a:cubicBezTo>
                    <a:cubicBezTo>
                      <a:pt x="1256" y="660"/>
                      <a:pt x="1259" y="666"/>
                      <a:pt x="1260" y="674"/>
                    </a:cubicBezTo>
                    <a:cubicBezTo>
                      <a:pt x="1260" y="678"/>
                      <a:pt x="1260" y="681"/>
                      <a:pt x="1260" y="682"/>
                    </a:cubicBezTo>
                    <a:cubicBezTo>
                      <a:pt x="1260" y="682"/>
                      <a:pt x="1261" y="682"/>
                      <a:pt x="1261" y="682"/>
                    </a:cubicBezTo>
                    <a:cubicBezTo>
                      <a:pt x="1264" y="680"/>
                      <a:pt x="1270" y="678"/>
                      <a:pt x="1274" y="683"/>
                    </a:cubicBezTo>
                    <a:cubicBezTo>
                      <a:pt x="1275" y="683"/>
                      <a:pt x="1275" y="683"/>
                      <a:pt x="1275" y="683"/>
                    </a:cubicBezTo>
                    <a:cubicBezTo>
                      <a:pt x="1276" y="685"/>
                      <a:pt x="1278" y="688"/>
                      <a:pt x="1280" y="689"/>
                    </a:cubicBezTo>
                    <a:cubicBezTo>
                      <a:pt x="1281" y="689"/>
                      <a:pt x="1283" y="689"/>
                      <a:pt x="1285" y="690"/>
                    </a:cubicBezTo>
                    <a:cubicBezTo>
                      <a:pt x="1287" y="690"/>
                      <a:pt x="1288" y="690"/>
                      <a:pt x="1289" y="690"/>
                    </a:cubicBezTo>
                    <a:cubicBezTo>
                      <a:pt x="1295" y="692"/>
                      <a:pt x="1299" y="695"/>
                      <a:pt x="1300" y="698"/>
                    </a:cubicBezTo>
                    <a:cubicBezTo>
                      <a:pt x="1301" y="700"/>
                      <a:pt x="1305" y="702"/>
                      <a:pt x="1308" y="702"/>
                    </a:cubicBezTo>
                    <a:cubicBezTo>
                      <a:pt x="1312" y="701"/>
                      <a:pt x="1328" y="702"/>
                      <a:pt x="1334" y="706"/>
                    </a:cubicBezTo>
                    <a:cubicBezTo>
                      <a:pt x="1335" y="707"/>
                      <a:pt x="1335" y="707"/>
                      <a:pt x="1335" y="707"/>
                    </a:cubicBezTo>
                    <a:cubicBezTo>
                      <a:pt x="1339" y="710"/>
                      <a:pt x="1340" y="710"/>
                      <a:pt x="1343" y="710"/>
                    </a:cubicBezTo>
                    <a:cubicBezTo>
                      <a:pt x="1347" y="709"/>
                      <a:pt x="1350" y="710"/>
                      <a:pt x="1353" y="711"/>
                    </a:cubicBezTo>
                    <a:cubicBezTo>
                      <a:pt x="1353" y="711"/>
                      <a:pt x="1354" y="711"/>
                      <a:pt x="1355" y="712"/>
                    </a:cubicBezTo>
                    <a:cubicBezTo>
                      <a:pt x="1358" y="712"/>
                      <a:pt x="1362" y="712"/>
                      <a:pt x="1363" y="712"/>
                    </a:cubicBezTo>
                    <a:cubicBezTo>
                      <a:pt x="1368" y="709"/>
                      <a:pt x="1377" y="713"/>
                      <a:pt x="1379" y="714"/>
                    </a:cubicBezTo>
                    <a:cubicBezTo>
                      <a:pt x="1381" y="715"/>
                      <a:pt x="1386" y="717"/>
                      <a:pt x="1388" y="717"/>
                    </a:cubicBezTo>
                    <a:cubicBezTo>
                      <a:pt x="1388" y="717"/>
                      <a:pt x="1399" y="718"/>
                      <a:pt x="1402" y="723"/>
                    </a:cubicBezTo>
                    <a:cubicBezTo>
                      <a:pt x="1403" y="723"/>
                      <a:pt x="1403" y="724"/>
                      <a:pt x="1405" y="724"/>
                    </a:cubicBezTo>
                    <a:cubicBezTo>
                      <a:pt x="1408" y="724"/>
                      <a:pt x="1417" y="726"/>
                      <a:pt x="1419" y="729"/>
                    </a:cubicBezTo>
                    <a:cubicBezTo>
                      <a:pt x="1420" y="730"/>
                      <a:pt x="1425" y="734"/>
                      <a:pt x="1428" y="737"/>
                    </a:cubicBezTo>
                    <a:cubicBezTo>
                      <a:pt x="1432" y="740"/>
                      <a:pt x="1435" y="743"/>
                      <a:pt x="1436" y="744"/>
                    </a:cubicBezTo>
                    <a:cubicBezTo>
                      <a:pt x="1437" y="745"/>
                      <a:pt x="1442" y="749"/>
                      <a:pt x="1445" y="751"/>
                    </a:cubicBezTo>
                    <a:cubicBezTo>
                      <a:pt x="1451" y="756"/>
                      <a:pt x="1455" y="759"/>
                      <a:pt x="1457" y="761"/>
                    </a:cubicBezTo>
                    <a:cubicBezTo>
                      <a:pt x="1459" y="763"/>
                      <a:pt x="1467" y="775"/>
                      <a:pt x="1469" y="778"/>
                    </a:cubicBezTo>
                    <a:cubicBezTo>
                      <a:pt x="1469" y="779"/>
                      <a:pt x="1471" y="780"/>
                      <a:pt x="1473" y="781"/>
                    </a:cubicBezTo>
                    <a:cubicBezTo>
                      <a:pt x="1476" y="784"/>
                      <a:pt x="1480" y="786"/>
                      <a:pt x="1482" y="789"/>
                    </a:cubicBezTo>
                    <a:cubicBezTo>
                      <a:pt x="1485" y="793"/>
                      <a:pt x="1495" y="803"/>
                      <a:pt x="1498" y="805"/>
                    </a:cubicBezTo>
                    <a:cubicBezTo>
                      <a:pt x="1501" y="807"/>
                      <a:pt x="1501" y="807"/>
                      <a:pt x="1504" y="807"/>
                    </a:cubicBezTo>
                    <a:cubicBezTo>
                      <a:pt x="1505" y="807"/>
                      <a:pt x="1505" y="807"/>
                      <a:pt x="1505" y="807"/>
                    </a:cubicBezTo>
                    <a:cubicBezTo>
                      <a:pt x="1510" y="807"/>
                      <a:pt x="1524" y="807"/>
                      <a:pt x="1524" y="807"/>
                    </a:cubicBezTo>
                    <a:cubicBezTo>
                      <a:pt x="1525" y="807"/>
                      <a:pt x="1525" y="807"/>
                      <a:pt x="1525" y="807"/>
                    </a:cubicBezTo>
                    <a:cubicBezTo>
                      <a:pt x="1526" y="808"/>
                      <a:pt x="1526" y="808"/>
                      <a:pt x="1526" y="808"/>
                    </a:cubicBezTo>
                    <a:cubicBezTo>
                      <a:pt x="1528" y="808"/>
                      <a:pt x="1531" y="811"/>
                      <a:pt x="1531" y="814"/>
                    </a:cubicBezTo>
                    <a:cubicBezTo>
                      <a:pt x="1531" y="815"/>
                      <a:pt x="1530" y="817"/>
                      <a:pt x="1528" y="818"/>
                    </a:cubicBezTo>
                    <a:cubicBezTo>
                      <a:pt x="1527" y="819"/>
                      <a:pt x="1526" y="823"/>
                      <a:pt x="1525" y="826"/>
                    </a:cubicBezTo>
                    <a:cubicBezTo>
                      <a:pt x="1525" y="827"/>
                      <a:pt x="1525" y="827"/>
                      <a:pt x="1525" y="827"/>
                    </a:cubicBezTo>
                    <a:cubicBezTo>
                      <a:pt x="1525" y="828"/>
                      <a:pt x="1524" y="830"/>
                      <a:pt x="1524" y="831"/>
                    </a:cubicBezTo>
                    <a:cubicBezTo>
                      <a:pt x="1524" y="832"/>
                      <a:pt x="1523" y="833"/>
                      <a:pt x="1523" y="833"/>
                    </a:cubicBezTo>
                    <a:cubicBezTo>
                      <a:pt x="1524" y="834"/>
                      <a:pt x="1526" y="834"/>
                      <a:pt x="1527" y="834"/>
                    </a:cubicBezTo>
                    <a:cubicBezTo>
                      <a:pt x="1528" y="834"/>
                      <a:pt x="1529" y="835"/>
                      <a:pt x="1530" y="835"/>
                    </a:cubicBezTo>
                    <a:cubicBezTo>
                      <a:pt x="1535" y="836"/>
                      <a:pt x="1536" y="839"/>
                      <a:pt x="1538" y="846"/>
                    </a:cubicBezTo>
                    <a:cubicBezTo>
                      <a:pt x="1538" y="849"/>
                      <a:pt x="1539" y="853"/>
                      <a:pt x="1539" y="858"/>
                    </a:cubicBezTo>
                    <a:cubicBezTo>
                      <a:pt x="1540" y="864"/>
                      <a:pt x="1541" y="873"/>
                      <a:pt x="1542" y="875"/>
                    </a:cubicBezTo>
                    <a:cubicBezTo>
                      <a:pt x="1545" y="879"/>
                      <a:pt x="1548" y="891"/>
                      <a:pt x="1548" y="896"/>
                    </a:cubicBezTo>
                    <a:cubicBezTo>
                      <a:pt x="1548" y="898"/>
                      <a:pt x="1548" y="898"/>
                      <a:pt x="1548" y="898"/>
                    </a:cubicBezTo>
                    <a:cubicBezTo>
                      <a:pt x="1547" y="900"/>
                      <a:pt x="1547" y="908"/>
                      <a:pt x="1548" y="909"/>
                    </a:cubicBezTo>
                    <a:cubicBezTo>
                      <a:pt x="1551" y="912"/>
                      <a:pt x="1565" y="932"/>
                      <a:pt x="1567" y="936"/>
                    </a:cubicBezTo>
                    <a:cubicBezTo>
                      <a:pt x="1567" y="936"/>
                      <a:pt x="1567" y="936"/>
                      <a:pt x="1567" y="936"/>
                    </a:cubicBezTo>
                    <a:cubicBezTo>
                      <a:pt x="1569" y="940"/>
                      <a:pt x="1571" y="945"/>
                      <a:pt x="1571" y="951"/>
                    </a:cubicBezTo>
                    <a:cubicBezTo>
                      <a:pt x="1571" y="952"/>
                      <a:pt x="1571" y="952"/>
                      <a:pt x="1572" y="953"/>
                    </a:cubicBezTo>
                    <a:cubicBezTo>
                      <a:pt x="1574" y="955"/>
                      <a:pt x="1578" y="958"/>
                      <a:pt x="1581" y="957"/>
                    </a:cubicBezTo>
                    <a:cubicBezTo>
                      <a:pt x="1585" y="957"/>
                      <a:pt x="1593" y="958"/>
                      <a:pt x="1602" y="959"/>
                    </a:cubicBezTo>
                    <a:cubicBezTo>
                      <a:pt x="1608" y="959"/>
                      <a:pt x="1614" y="960"/>
                      <a:pt x="1618" y="960"/>
                    </a:cubicBezTo>
                    <a:cubicBezTo>
                      <a:pt x="1620" y="960"/>
                      <a:pt x="1622" y="960"/>
                      <a:pt x="1623" y="959"/>
                    </a:cubicBezTo>
                    <a:cubicBezTo>
                      <a:pt x="1626" y="959"/>
                      <a:pt x="1628" y="959"/>
                      <a:pt x="1634" y="961"/>
                    </a:cubicBezTo>
                    <a:cubicBezTo>
                      <a:pt x="1641" y="964"/>
                      <a:pt x="1700" y="982"/>
                      <a:pt x="1709" y="984"/>
                    </a:cubicBezTo>
                    <a:cubicBezTo>
                      <a:pt x="1713" y="986"/>
                      <a:pt x="1721" y="987"/>
                      <a:pt x="1728" y="988"/>
                    </a:cubicBezTo>
                    <a:cubicBezTo>
                      <a:pt x="1734" y="989"/>
                      <a:pt x="1739" y="990"/>
                      <a:pt x="1741" y="991"/>
                    </a:cubicBezTo>
                    <a:cubicBezTo>
                      <a:pt x="1747" y="992"/>
                      <a:pt x="1754" y="994"/>
                      <a:pt x="1759" y="994"/>
                    </a:cubicBezTo>
                    <a:cubicBezTo>
                      <a:pt x="1763" y="995"/>
                      <a:pt x="1795" y="994"/>
                      <a:pt x="1800" y="994"/>
                    </a:cubicBezTo>
                    <a:cubicBezTo>
                      <a:pt x="1804" y="993"/>
                      <a:pt x="1807" y="994"/>
                      <a:pt x="1810" y="995"/>
                    </a:cubicBezTo>
                    <a:cubicBezTo>
                      <a:pt x="1812" y="995"/>
                      <a:pt x="1813" y="995"/>
                      <a:pt x="1814" y="995"/>
                    </a:cubicBezTo>
                    <a:cubicBezTo>
                      <a:pt x="1816" y="995"/>
                      <a:pt x="1817" y="995"/>
                      <a:pt x="1818" y="996"/>
                    </a:cubicBezTo>
                    <a:cubicBezTo>
                      <a:pt x="1818" y="996"/>
                      <a:pt x="1818" y="996"/>
                      <a:pt x="1818" y="996"/>
                    </a:cubicBezTo>
                    <a:cubicBezTo>
                      <a:pt x="1821" y="992"/>
                      <a:pt x="1829" y="991"/>
                      <a:pt x="1835" y="992"/>
                    </a:cubicBezTo>
                    <a:cubicBezTo>
                      <a:pt x="1836" y="992"/>
                      <a:pt x="1838" y="993"/>
                      <a:pt x="1840" y="993"/>
                    </a:cubicBezTo>
                    <a:cubicBezTo>
                      <a:pt x="1845" y="994"/>
                      <a:pt x="1852" y="995"/>
                      <a:pt x="1855" y="995"/>
                    </a:cubicBezTo>
                    <a:cubicBezTo>
                      <a:pt x="1859" y="995"/>
                      <a:pt x="1866" y="998"/>
                      <a:pt x="1874" y="1002"/>
                    </a:cubicBezTo>
                    <a:cubicBezTo>
                      <a:pt x="1876" y="1003"/>
                      <a:pt x="1876" y="1003"/>
                      <a:pt x="1876" y="1003"/>
                    </a:cubicBezTo>
                    <a:cubicBezTo>
                      <a:pt x="1881" y="1005"/>
                      <a:pt x="1905" y="1012"/>
                      <a:pt x="1915" y="1015"/>
                    </a:cubicBezTo>
                    <a:cubicBezTo>
                      <a:pt x="1920" y="1015"/>
                      <a:pt x="1928" y="1018"/>
                      <a:pt x="1931" y="1028"/>
                    </a:cubicBezTo>
                    <a:cubicBezTo>
                      <a:pt x="1934" y="1039"/>
                      <a:pt x="1938" y="1048"/>
                      <a:pt x="1948" y="1049"/>
                    </a:cubicBezTo>
                    <a:cubicBezTo>
                      <a:pt x="1964" y="1050"/>
                      <a:pt x="1974" y="1052"/>
                      <a:pt x="1984" y="1057"/>
                    </a:cubicBezTo>
                    <a:cubicBezTo>
                      <a:pt x="1988" y="1059"/>
                      <a:pt x="1994" y="1063"/>
                      <a:pt x="2001" y="1067"/>
                    </a:cubicBezTo>
                    <a:cubicBezTo>
                      <a:pt x="2013" y="1075"/>
                      <a:pt x="2031" y="1087"/>
                      <a:pt x="2038" y="1089"/>
                    </a:cubicBezTo>
                    <a:cubicBezTo>
                      <a:pt x="2048" y="1090"/>
                      <a:pt x="2058" y="1090"/>
                      <a:pt x="2064" y="1089"/>
                    </a:cubicBezTo>
                    <a:cubicBezTo>
                      <a:pt x="2066" y="1089"/>
                      <a:pt x="2066" y="1089"/>
                      <a:pt x="2066" y="1089"/>
                    </a:cubicBezTo>
                    <a:cubicBezTo>
                      <a:pt x="2072" y="1089"/>
                      <a:pt x="2092" y="1087"/>
                      <a:pt x="2092" y="1087"/>
                    </a:cubicBezTo>
                    <a:cubicBezTo>
                      <a:pt x="2096" y="1087"/>
                      <a:pt x="2096" y="1087"/>
                      <a:pt x="2096" y="1087"/>
                    </a:cubicBezTo>
                    <a:cubicBezTo>
                      <a:pt x="2097" y="1105"/>
                      <a:pt x="2097" y="1105"/>
                      <a:pt x="2097" y="1105"/>
                    </a:cubicBezTo>
                    <a:cubicBezTo>
                      <a:pt x="2106" y="1105"/>
                      <a:pt x="2118" y="1104"/>
                      <a:pt x="2120" y="1105"/>
                    </a:cubicBezTo>
                    <a:cubicBezTo>
                      <a:pt x="2120" y="1105"/>
                      <a:pt x="2123" y="1105"/>
                      <a:pt x="2131" y="1101"/>
                    </a:cubicBezTo>
                    <a:cubicBezTo>
                      <a:pt x="2138" y="1096"/>
                      <a:pt x="2163" y="1084"/>
                      <a:pt x="2171" y="1080"/>
                    </a:cubicBezTo>
                    <a:cubicBezTo>
                      <a:pt x="2180" y="1076"/>
                      <a:pt x="2222" y="1058"/>
                      <a:pt x="2224" y="1057"/>
                    </a:cubicBezTo>
                    <a:cubicBezTo>
                      <a:pt x="2226" y="1056"/>
                      <a:pt x="2249" y="1049"/>
                      <a:pt x="2254" y="1049"/>
                    </a:cubicBezTo>
                    <a:cubicBezTo>
                      <a:pt x="2256" y="1048"/>
                      <a:pt x="2257" y="1048"/>
                      <a:pt x="2259" y="1048"/>
                    </a:cubicBezTo>
                    <a:cubicBezTo>
                      <a:pt x="2261" y="1048"/>
                      <a:pt x="2266" y="1048"/>
                      <a:pt x="2267" y="1047"/>
                    </a:cubicBezTo>
                    <a:cubicBezTo>
                      <a:pt x="2269" y="1044"/>
                      <a:pt x="2274" y="1038"/>
                      <a:pt x="2279" y="1038"/>
                    </a:cubicBezTo>
                    <a:cubicBezTo>
                      <a:pt x="2282" y="1037"/>
                      <a:pt x="2289" y="1037"/>
                      <a:pt x="2293" y="1041"/>
                    </a:cubicBezTo>
                    <a:cubicBezTo>
                      <a:pt x="2294" y="1042"/>
                      <a:pt x="2303" y="1044"/>
                      <a:pt x="2306" y="1043"/>
                    </a:cubicBezTo>
                    <a:cubicBezTo>
                      <a:pt x="2308" y="1042"/>
                      <a:pt x="2310" y="1042"/>
                      <a:pt x="2312" y="1042"/>
                    </a:cubicBezTo>
                    <a:cubicBezTo>
                      <a:pt x="2315" y="1042"/>
                      <a:pt x="2319" y="1042"/>
                      <a:pt x="2320" y="1041"/>
                    </a:cubicBezTo>
                    <a:cubicBezTo>
                      <a:pt x="2326" y="1035"/>
                      <a:pt x="2335" y="1035"/>
                      <a:pt x="2337" y="1036"/>
                    </a:cubicBezTo>
                    <a:cubicBezTo>
                      <a:pt x="2339" y="1036"/>
                      <a:pt x="2344" y="1036"/>
                      <a:pt x="2348" y="1036"/>
                    </a:cubicBezTo>
                    <a:cubicBezTo>
                      <a:pt x="2355" y="1037"/>
                      <a:pt x="2359" y="1037"/>
                      <a:pt x="2360" y="1037"/>
                    </a:cubicBezTo>
                    <a:cubicBezTo>
                      <a:pt x="2363" y="1037"/>
                      <a:pt x="2372" y="1040"/>
                      <a:pt x="2375" y="1041"/>
                    </a:cubicBezTo>
                    <a:cubicBezTo>
                      <a:pt x="2376" y="1041"/>
                      <a:pt x="2380" y="1040"/>
                      <a:pt x="2382" y="1039"/>
                    </a:cubicBezTo>
                    <a:cubicBezTo>
                      <a:pt x="2385" y="1036"/>
                      <a:pt x="2389" y="1037"/>
                      <a:pt x="2393" y="1038"/>
                    </a:cubicBezTo>
                    <a:cubicBezTo>
                      <a:pt x="2394" y="1038"/>
                      <a:pt x="2395" y="1038"/>
                      <a:pt x="2396" y="1038"/>
                    </a:cubicBezTo>
                    <a:cubicBezTo>
                      <a:pt x="2397" y="1038"/>
                      <a:pt x="2398" y="1038"/>
                      <a:pt x="2399" y="1038"/>
                    </a:cubicBezTo>
                    <a:cubicBezTo>
                      <a:pt x="2402" y="1039"/>
                      <a:pt x="2408" y="1039"/>
                      <a:pt x="2410" y="1038"/>
                    </a:cubicBezTo>
                    <a:cubicBezTo>
                      <a:pt x="2411" y="1037"/>
                      <a:pt x="2412" y="1037"/>
                      <a:pt x="2414" y="1037"/>
                    </a:cubicBezTo>
                    <a:cubicBezTo>
                      <a:pt x="2417" y="1036"/>
                      <a:pt x="2421" y="1035"/>
                      <a:pt x="2426" y="1030"/>
                    </a:cubicBezTo>
                    <a:cubicBezTo>
                      <a:pt x="2427" y="1028"/>
                      <a:pt x="2428" y="1027"/>
                      <a:pt x="2429" y="1025"/>
                    </a:cubicBezTo>
                    <a:cubicBezTo>
                      <a:pt x="2433" y="1020"/>
                      <a:pt x="2435" y="1019"/>
                      <a:pt x="2444" y="1018"/>
                    </a:cubicBezTo>
                    <a:cubicBezTo>
                      <a:pt x="2451" y="1018"/>
                      <a:pt x="2460" y="1017"/>
                      <a:pt x="2463" y="1014"/>
                    </a:cubicBezTo>
                    <a:cubicBezTo>
                      <a:pt x="2466" y="1011"/>
                      <a:pt x="2467" y="1010"/>
                      <a:pt x="2470" y="1009"/>
                    </a:cubicBezTo>
                    <a:cubicBezTo>
                      <a:pt x="2470" y="1009"/>
                      <a:pt x="2470" y="1009"/>
                      <a:pt x="2471" y="1009"/>
                    </a:cubicBezTo>
                    <a:cubicBezTo>
                      <a:pt x="2472" y="1008"/>
                      <a:pt x="2473" y="1008"/>
                      <a:pt x="2474" y="1006"/>
                    </a:cubicBezTo>
                    <a:cubicBezTo>
                      <a:pt x="2475" y="1005"/>
                      <a:pt x="2475" y="1004"/>
                      <a:pt x="2477" y="1003"/>
                    </a:cubicBezTo>
                    <a:cubicBezTo>
                      <a:pt x="2479" y="1001"/>
                      <a:pt x="2489" y="991"/>
                      <a:pt x="2493" y="981"/>
                    </a:cubicBezTo>
                    <a:cubicBezTo>
                      <a:pt x="2497" y="973"/>
                      <a:pt x="2501" y="968"/>
                      <a:pt x="2504" y="965"/>
                    </a:cubicBezTo>
                    <a:cubicBezTo>
                      <a:pt x="2505" y="964"/>
                      <a:pt x="2506" y="963"/>
                      <a:pt x="2506" y="962"/>
                    </a:cubicBezTo>
                    <a:cubicBezTo>
                      <a:pt x="2509" y="958"/>
                      <a:pt x="2514" y="951"/>
                      <a:pt x="2522" y="950"/>
                    </a:cubicBezTo>
                    <a:cubicBezTo>
                      <a:pt x="2528" y="949"/>
                      <a:pt x="2531" y="947"/>
                      <a:pt x="2535" y="944"/>
                    </a:cubicBezTo>
                    <a:cubicBezTo>
                      <a:pt x="2536" y="943"/>
                      <a:pt x="2537" y="943"/>
                      <a:pt x="2537" y="942"/>
                    </a:cubicBezTo>
                    <a:cubicBezTo>
                      <a:pt x="2539" y="941"/>
                      <a:pt x="2540" y="939"/>
                      <a:pt x="2544" y="939"/>
                    </a:cubicBezTo>
                    <a:cubicBezTo>
                      <a:pt x="2546" y="939"/>
                      <a:pt x="2547" y="939"/>
                      <a:pt x="2549" y="939"/>
                    </a:cubicBezTo>
                    <a:cubicBezTo>
                      <a:pt x="2553" y="940"/>
                      <a:pt x="2554" y="940"/>
                      <a:pt x="2555" y="938"/>
                    </a:cubicBezTo>
                    <a:cubicBezTo>
                      <a:pt x="2557" y="932"/>
                      <a:pt x="2559" y="931"/>
                      <a:pt x="2561" y="929"/>
                    </a:cubicBezTo>
                    <a:cubicBezTo>
                      <a:pt x="2561" y="928"/>
                      <a:pt x="2562" y="928"/>
                      <a:pt x="2562" y="927"/>
                    </a:cubicBezTo>
                    <a:cubicBezTo>
                      <a:pt x="2565" y="924"/>
                      <a:pt x="2566" y="924"/>
                      <a:pt x="2567" y="923"/>
                    </a:cubicBezTo>
                    <a:cubicBezTo>
                      <a:pt x="2568" y="922"/>
                      <a:pt x="2568" y="922"/>
                      <a:pt x="2568" y="922"/>
                    </a:cubicBezTo>
                    <a:cubicBezTo>
                      <a:pt x="2569" y="922"/>
                      <a:pt x="2569" y="921"/>
                      <a:pt x="2569" y="921"/>
                    </a:cubicBezTo>
                    <a:cubicBezTo>
                      <a:pt x="2570" y="920"/>
                      <a:pt x="2571" y="920"/>
                      <a:pt x="2571" y="917"/>
                    </a:cubicBezTo>
                    <a:cubicBezTo>
                      <a:pt x="2571" y="913"/>
                      <a:pt x="2569" y="911"/>
                      <a:pt x="2567" y="907"/>
                    </a:cubicBezTo>
                    <a:cubicBezTo>
                      <a:pt x="2563" y="903"/>
                      <a:pt x="2559" y="900"/>
                      <a:pt x="2556" y="898"/>
                    </a:cubicBezTo>
                    <a:cubicBezTo>
                      <a:pt x="2551" y="895"/>
                      <a:pt x="2548" y="891"/>
                      <a:pt x="2547" y="887"/>
                    </a:cubicBezTo>
                    <a:cubicBezTo>
                      <a:pt x="2546" y="886"/>
                      <a:pt x="2544" y="884"/>
                      <a:pt x="2544" y="880"/>
                    </a:cubicBezTo>
                    <a:cubicBezTo>
                      <a:pt x="2544" y="880"/>
                      <a:pt x="2544" y="880"/>
                      <a:pt x="2544" y="880"/>
                    </a:cubicBezTo>
                    <a:cubicBezTo>
                      <a:pt x="2544" y="876"/>
                      <a:pt x="2544" y="876"/>
                      <a:pt x="2543" y="874"/>
                    </a:cubicBezTo>
                    <a:cubicBezTo>
                      <a:pt x="2542" y="874"/>
                      <a:pt x="2542" y="873"/>
                      <a:pt x="2541" y="872"/>
                    </a:cubicBezTo>
                    <a:cubicBezTo>
                      <a:pt x="2539" y="870"/>
                      <a:pt x="2535" y="865"/>
                      <a:pt x="2539" y="859"/>
                    </a:cubicBezTo>
                    <a:cubicBezTo>
                      <a:pt x="2542" y="856"/>
                      <a:pt x="2544" y="848"/>
                      <a:pt x="2545" y="846"/>
                    </a:cubicBezTo>
                    <a:cubicBezTo>
                      <a:pt x="2545" y="845"/>
                      <a:pt x="2545" y="845"/>
                      <a:pt x="2545" y="845"/>
                    </a:cubicBezTo>
                    <a:cubicBezTo>
                      <a:pt x="2545" y="842"/>
                      <a:pt x="2546" y="836"/>
                      <a:pt x="2548" y="828"/>
                    </a:cubicBezTo>
                    <a:cubicBezTo>
                      <a:pt x="2548" y="826"/>
                      <a:pt x="2549" y="824"/>
                      <a:pt x="2549" y="823"/>
                    </a:cubicBezTo>
                    <a:cubicBezTo>
                      <a:pt x="2551" y="817"/>
                      <a:pt x="2552" y="812"/>
                      <a:pt x="2556" y="808"/>
                    </a:cubicBezTo>
                    <a:cubicBezTo>
                      <a:pt x="2560" y="804"/>
                      <a:pt x="2568" y="798"/>
                      <a:pt x="2570" y="797"/>
                    </a:cubicBezTo>
                    <a:cubicBezTo>
                      <a:pt x="2572" y="796"/>
                      <a:pt x="2575" y="796"/>
                      <a:pt x="2578" y="796"/>
                    </a:cubicBezTo>
                    <a:cubicBezTo>
                      <a:pt x="2580" y="797"/>
                      <a:pt x="2583" y="797"/>
                      <a:pt x="2586" y="797"/>
                    </a:cubicBezTo>
                    <a:cubicBezTo>
                      <a:pt x="2588" y="797"/>
                      <a:pt x="2590" y="797"/>
                      <a:pt x="2591" y="796"/>
                    </a:cubicBezTo>
                    <a:cubicBezTo>
                      <a:pt x="2595" y="796"/>
                      <a:pt x="2599" y="796"/>
                      <a:pt x="2603" y="798"/>
                    </a:cubicBezTo>
                    <a:cubicBezTo>
                      <a:pt x="2604" y="799"/>
                      <a:pt x="2607" y="802"/>
                      <a:pt x="2610" y="804"/>
                    </a:cubicBezTo>
                    <a:cubicBezTo>
                      <a:pt x="2615" y="808"/>
                      <a:pt x="2622" y="813"/>
                      <a:pt x="2624" y="814"/>
                    </a:cubicBezTo>
                    <a:cubicBezTo>
                      <a:pt x="2629" y="816"/>
                      <a:pt x="2636" y="818"/>
                      <a:pt x="2644" y="818"/>
                    </a:cubicBezTo>
                    <a:cubicBezTo>
                      <a:pt x="2648" y="818"/>
                      <a:pt x="2651" y="818"/>
                      <a:pt x="2654" y="818"/>
                    </a:cubicBezTo>
                    <a:cubicBezTo>
                      <a:pt x="2657" y="817"/>
                      <a:pt x="2660" y="817"/>
                      <a:pt x="2664" y="817"/>
                    </a:cubicBezTo>
                    <a:cubicBezTo>
                      <a:pt x="2670" y="818"/>
                      <a:pt x="2672" y="819"/>
                      <a:pt x="2674" y="820"/>
                    </a:cubicBezTo>
                    <a:cubicBezTo>
                      <a:pt x="2675" y="820"/>
                      <a:pt x="2675" y="821"/>
                      <a:pt x="2675" y="821"/>
                    </a:cubicBezTo>
                    <a:cubicBezTo>
                      <a:pt x="2677" y="821"/>
                      <a:pt x="2681" y="822"/>
                      <a:pt x="2683" y="819"/>
                    </a:cubicBezTo>
                    <a:cubicBezTo>
                      <a:pt x="2686" y="813"/>
                      <a:pt x="2693" y="807"/>
                      <a:pt x="2697" y="805"/>
                    </a:cubicBezTo>
                    <a:cubicBezTo>
                      <a:pt x="2698" y="805"/>
                      <a:pt x="2699" y="805"/>
                      <a:pt x="2700" y="805"/>
                    </a:cubicBezTo>
                    <a:cubicBezTo>
                      <a:pt x="2703" y="804"/>
                      <a:pt x="2707" y="803"/>
                      <a:pt x="2709" y="801"/>
                    </a:cubicBezTo>
                    <a:cubicBezTo>
                      <a:pt x="2712" y="796"/>
                      <a:pt x="2724" y="783"/>
                      <a:pt x="2726" y="782"/>
                    </a:cubicBezTo>
                    <a:cubicBezTo>
                      <a:pt x="2727" y="781"/>
                      <a:pt x="2729" y="777"/>
                      <a:pt x="2729" y="773"/>
                    </a:cubicBezTo>
                    <a:cubicBezTo>
                      <a:pt x="2730" y="766"/>
                      <a:pt x="2735" y="760"/>
                      <a:pt x="2741" y="758"/>
                    </a:cubicBezTo>
                    <a:cubicBezTo>
                      <a:pt x="2745" y="756"/>
                      <a:pt x="2749" y="758"/>
                      <a:pt x="2753" y="759"/>
                    </a:cubicBezTo>
                    <a:cubicBezTo>
                      <a:pt x="2755" y="760"/>
                      <a:pt x="2756" y="760"/>
                      <a:pt x="2757" y="760"/>
                    </a:cubicBezTo>
                    <a:cubicBezTo>
                      <a:pt x="2761" y="761"/>
                      <a:pt x="2762" y="761"/>
                      <a:pt x="2763" y="761"/>
                    </a:cubicBezTo>
                    <a:cubicBezTo>
                      <a:pt x="2765" y="760"/>
                      <a:pt x="2769" y="760"/>
                      <a:pt x="2775" y="760"/>
                    </a:cubicBezTo>
                    <a:cubicBezTo>
                      <a:pt x="2779" y="760"/>
                      <a:pt x="2785" y="760"/>
                      <a:pt x="2788" y="758"/>
                    </a:cubicBezTo>
                    <a:cubicBezTo>
                      <a:pt x="2789" y="758"/>
                      <a:pt x="2791" y="757"/>
                      <a:pt x="2792" y="756"/>
                    </a:cubicBezTo>
                    <a:cubicBezTo>
                      <a:pt x="2794" y="755"/>
                      <a:pt x="2796" y="755"/>
                      <a:pt x="2798" y="754"/>
                    </a:cubicBezTo>
                    <a:cubicBezTo>
                      <a:pt x="2801" y="752"/>
                      <a:pt x="2809" y="747"/>
                      <a:pt x="2814" y="741"/>
                    </a:cubicBezTo>
                    <a:cubicBezTo>
                      <a:pt x="2816" y="739"/>
                      <a:pt x="2817" y="737"/>
                      <a:pt x="2818" y="736"/>
                    </a:cubicBezTo>
                    <a:cubicBezTo>
                      <a:pt x="2820" y="733"/>
                      <a:pt x="2821" y="732"/>
                      <a:pt x="2826" y="731"/>
                    </a:cubicBezTo>
                    <a:cubicBezTo>
                      <a:pt x="2831" y="730"/>
                      <a:pt x="2835" y="728"/>
                      <a:pt x="2835" y="726"/>
                    </a:cubicBezTo>
                    <a:cubicBezTo>
                      <a:pt x="2836" y="722"/>
                      <a:pt x="2835" y="720"/>
                      <a:pt x="2835" y="716"/>
                    </a:cubicBezTo>
                    <a:cubicBezTo>
                      <a:pt x="2833" y="711"/>
                      <a:pt x="2835" y="708"/>
                      <a:pt x="2838" y="702"/>
                    </a:cubicBezTo>
                    <a:cubicBezTo>
                      <a:pt x="2841" y="697"/>
                      <a:pt x="2849" y="685"/>
                      <a:pt x="2850" y="681"/>
                    </a:cubicBezTo>
                    <a:cubicBezTo>
                      <a:pt x="2853" y="675"/>
                      <a:pt x="2857" y="672"/>
                      <a:pt x="2863" y="670"/>
                    </a:cubicBezTo>
                    <a:cubicBezTo>
                      <a:pt x="2867" y="669"/>
                      <a:pt x="2869" y="667"/>
                      <a:pt x="2871" y="667"/>
                    </a:cubicBezTo>
                    <a:cubicBezTo>
                      <a:pt x="2872" y="666"/>
                      <a:pt x="2873" y="666"/>
                      <a:pt x="2874" y="665"/>
                    </a:cubicBezTo>
                    <a:cubicBezTo>
                      <a:pt x="2876" y="664"/>
                      <a:pt x="2879" y="665"/>
                      <a:pt x="2881" y="665"/>
                    </a:cubicBezTo>
                    <a:cubicBezTo>
                      <a:pt x="2881" y="666"/>
                      <a:pt x="2882" y="666"/>
                      <a:pt x="2883" y="666"/>
                    </a:cubicBezTo>
                    <a:cubicBezTo>
                      <a:pt x="2883" y="666"/>
                      <a:pt x="2884" y="666"/>
                      <a:pt x="2886" y="666"/>
                    </a:cubicBezTo>
                    <a:cubicBezTo>
                      <a:pt x="2888" y="666"/>
                      <a:pt x="2895" y="667"/>
                      <a:pt x="2896" y="666"/>
                    </a:cubicBezTo>
                    <a:cubicBezTo>
                      <a:pt x="2898" y="666"/>
                      <a:pt x="2899" y="665"/>
                      <a:pt x="2900" y="665"/>
                    </a:cubicBezTo>
                    <a:cubicBezTo>
                      <a:pt x="2900" y="665"/>
                      <a:pt x="2901" y="665"/>
                      <a:pt x="2901" y="665"/>
                    </a:cubicBezTo>
                    <a:cubicBezTo>
                      <a:pt x="2901" y="664"/>
                      <a:pt x="2901" y="664"/>
                      <a:pt x="2901" y="664"/>
                    </a:cubicBezTo>
                    <a:cubicBezTo>
                      <a:pt x="2901" y="662"/>
                      <a:pt x="2901" y="661"/>
                      <a:pt x="2901" y="660"/>
                    </a:cubicBezTo>
                    <a:cubicBezTo>
                      <a:pt x="2901" y="658"/>
                      <a:pt x="2901" y="656"/>
                      <a:pt x="2902" y="653"/>
                    </a:cubicBezTo>
                    <a:cubicBezTo>
                      <a:pt x="2903" y="649"/>
                      <a:pt x="2905" y="645"/>
                      <a:pt x="2909" y="643"/>
                    </a:cubicBezTo>
                    <a:cubicBezTo>
                      <a:pt x="2911" y="643"/>
                      <a:pt x="2913" y="642"/>
                      <a:pt x="2916" y="643"/>
                    </a:cubicBezTo>
                    <a:cubicBezTo>
                      <a:pt x="2920" y="645"/>
                      <a:pt x="2922" y="647"/>
                      <a:pt x="2924" y="648"/>
                    </a:cubicBezTo>
                    <a:cubicBezTo>
                      <a:pt x="2925" y="648"/>
                      <a:pt x="2926" y="649"/>
                      <a:pt x="2926" y="649"/>
                    </a:cubicBezTo>
                    <a:cubicBezTo>
                      <a:pt x="2927" y="650"/>
                      <a:pt x="2929" y="648"/>
                      <a:pt x="2931" y="646"/>
                    </a:cubicBezTo>
                    <a:cubicBezTo>
                      <a:pt x="2934" y="642"/>
                      <a:pt x="2940" y="638"/>
                      <a:pt x="2943" y="636"/>
                    </a:cubicBezTo>
                    <a:cubicBezTo>
                      <a:pt x="2945" y="636"/>
                      <a:pt x="2946" y="635"/>
                      <a:pt x="2948" y="634"/>
                    </a:cubicBezTo>
                    <a:cubicBezTo>
                      <a:pt x="2948" y="633"/>
                      <a:pt x="2948" y="633"/>
                      <a:pt x="2948" y="633"/>
                    </a:cubicBezTo>
                    <a:cubicBezTo>
                      <a:pt x="2950" y="632"/>
                      <a:pt x="2952" y="631"/>
                      <a:pt x="2954" y="631"/>
                    </a:cubicBezTo>
                    <a:cubicBezTo>
                      <a:pt x="2954" y="631"/>
                      <a:pt x="2955" y="631"/>
                      <a:pt x="2955" y="631"/>
                    </a:cubicBezTo>
                    <a:cubicBezTo>
                      <a:pt x="2959" y="628"/>
                      <a:pt x="2963" y="627"/>
                      <a:pt x="2967" y="629"/>
                    </a:cubicBezTo>
                    <a:cubicBezTo>
                      <a:pt x="2971" y="631"/>
                      <a:pt x="2971" y="631"/>
                      <a:pt x="2972" y="630"/>
                    </a:cubicBezTo>
                    <a:cubicBezTo>
                      <a:pt x="2975" y="629"/>
                      <a:pt x="2980" y="629"/>
                      <a:pt x="2983" y="629"/>
                    </a:cubicBezTo>
                    <a:cubicBezTo>
                      <a:pt x="2983" y="629"/>
                      <a:pt x="2983" y="630"/>
                      <a:pt x="2983" y="630"/>
                    </a:cubicBezTo>
                    <a:cubicBezTo>
                      <a:pt x="2984" y="628"/>
                      <a:pt x="2986" y="624"/>
                      <a:pt x="2990" y="623"/>
                    </a:cubicBezTo>
                    <a:cubicBezTo>
                      <a:pt x="2992" y="623"/>
                      <a:pt x="2994" y="623"/>
                      <a:pt x="2996" y="625"/>
                    </a:cubicBezTo>
                    <a:cubicBezTo>
                      <a:pt x="2996" y="625"/>
                      <a:pt x="2997" y="626"/>
                      <a:pt x="2997" y="627"/>
                    </a:cubicBezTo>
                    <a:cubicBezTo>
                      <a:pt x="2997" y="627"/>
                      <a:pt x="2998" y="627"/>
                      <a:pt x="2998" y="627"/>
                    </a:cubicBezTo>
                    <a:cubicBezTo>
                      <a:pt x="3002" y="626"/>
                      <a:pt x="3005" y="628"/>
                      <a:pt x="3007" y="632"/>
                    </a:cubicBezTo>
                    <a:cubicBezTo>
                      <a:pt x="3007" y="632"/>
                      <a:pt x="3008" y="633"/>
                      <a:pt x="3009" y="633"/>
                    </a:cubicBezTo>
                    <a:cubicBezTo>
                      <a:pt x="3009" y="633"/>
                      <a:pt x="3009" y="633"/>
                      <a:pt x="3010" y="633"/>
                    </a:cubicBezTo>
                    <a:cubicBezTo>
                      <a:pt x="3013" y="634"/>
                      <a:pt x="3015" y="634"/>
                      <a:pt x="3016" y="634"/>
                    </a:cubicBezTo>
                    <a:cubicBezTo>
                      <a:pt x="3019" y="632"/>
                      <a:pt x="3021" y="632"/>
                      <a:pt x="3028" y="632"/>
                    </a:cubicBezTo>
                    <a:cubicBezTo>
                      <a:pt x="3033" y="633"/>
                      <a:pt x="3033" y="632"/>
                      <a:pt x="3035" y="631"/>
                    </a:cubicBezTo>
                    <a:cubicBezTo>
                      <a:pt x="3036" y="630"/>
                      <a:pt x="3036" y="630"/>
                      <a:pt x="3037" y="629"/>
                    </a:cubicBezTo>
                    <a:cubicBezTo>
                      <a:pt x="3040" y="627"/>
                      <a:pt x="3040" y="627"/>
                      <a:pt x="3041" y="626"/>
                    </a:cubicBezTo>
                    <a:cubicBezTo>
                      <a:pt x="3042" y="623"/>
                      <a:pt x="3043" y="622"/>
                      <a:pt x="3045" y="621"/>
                    </a:cubicBezTo>
                    <a:cubicBezTo>
                      <a:pt x="3046" y="620"/>
                      <a:pt x="3046" y="620"/>
                      <a:pt x="3046" y="620"/>
                    </a:cubicBezTo>
                    <a:cubicBezTo>
                      <a:pt x="3047" y="620"/>
                      <a:pt x="3047" y="620"/>
                      <a:pt x="3048" y="620"/>
                    </a:cubicBezTo>
                    <a:cubicBezTo>
                      <a:pt x="3048" y="620"/>
                      <a:pt x="3048" y="619"/>
                      <a:pt x="3048" y="619"/>
                    </a:cubicBezTo>
                    <a:cubicBezTo>
                      <a:pt x="3048" y="619"/>
                      <a:pt x="3048" y="618"/>
                      <a:pt x="3048" y="616"/>
                    </a:cubicBezTo>
                    <a:cubicBezTo>
                      <a:pt x="3048" y="611"/>
                      <a:pt x="3045" y="608"/>
                      <a:pt x="3043" y="606"/>
                    </a:cubicBezTo>
                    <a:cubicBezTo>
                      <a:pt x="3043" y="606"/>
                      <a:pt x="3042" y="606"/>
                      <a:pt x="3042" y="605"/>
                    </a:cubicBezTo>
                    <a:cubicBezTo>
                      <a:pt x="3037" y="600"/>
                      <a:pt x="3036" y="596"/>
                      <a:pt x="3036" y="593"/>
                    </a:cubicBezTo>
                    <a:cubicBezTo>
                      <a:pt x="3035" y="591"/>
                      <a:pt x="3035" y="588"/>
                      <a:pt x="3027" y="582"/>
                    </a:cubicBezTo>
                    <a:cubicBezTo>
                      <a:pt x="3016" y="572"/>
                      <a:pt x="3013" y="570"/>
                      <a:pt x="3013" y="570"/>
                    </a:cubicBezTo>
                    <a:cubicBezTo>
                      <a:pt x="3011" y="569"/>
                      <a:pt x="3009" y="568"/>
                      <a:pt x="3007" y="566"/>
                    </a:cubicBezTo>
                    <a:cubicBezTo>
                      <a:pt x="3006" y="565"/>
                      <a:pt x="3006" y="565"/>
                      <a:pt x="3006" y="565"/>
                    </a:cubicBezTo>
                    <a:cubicBezTo>
                      <a:pt x="3006" y="564"/>
                      <a:pt x="3004" y="562"/>
                      <a:pt x="3002" y="561"/>
                    </a:cubicBezTo>
                    <a:cubicBezTo>
                      <a:pt x="2999" y="559"/>
                      <a:pt x="2998" y="557"/>
                      <a:pt x="2997" y="556"/>
                    </a:cubicBezTo>
                    <a:cubicBezTo>
                      <a:pt x="2997" y="555"/>
                      <a:pt x="2996" y="554"/>
                      <a:pt x="2996" y="553"/>
                    </a:cubicBezTo>
                    <a:cubicBezTo>
                      <a:pt x="2996" y="552"/>
                      <a:pt x="2995" y="551"/>
                      <a:pt x="2994" y="550"/>
                    </a:cubicBezTo>
                    <a:cubicBezTo>
                      <a:pt x="2993" y="549"/>
                      <a:pt x="2989" y="548"/>
                      <a:pt x="2986" y="547"/>
                    </a:cubicBezTo>
                    <a:cubicBezTo>
                      <a:pt x="2979" y="545"/>
                      <a:pt x="2975" y="544"/>
                      <a:pt x="2973" y="542"/>
                    </a:cubicBezTo>
                    <a:cubicBezTo>
                      <a:pt x="2971" y="541"/>
                      <a:pt x="2962" y="532"/>
                      <a:pt x="2962" y="527"/>
                    </a:cubicBezTo>
                    <a:cubicBezTo>
                      <a:pt x="2962" y="526"/>
                      <a:pt x="2961" y="525"/>
                      <a:pt x="2960" y="524"/>
                    </a:cubicBezTo>
                    <a:cubicBezTo>
                      <a:pt x="2960" y="524"/>
                      <a:pt x="2959" y="524"/>
                      <a:pt x="2959" y="524"/>
                    </a:cubicBezTo>
                    <a:cubicBezTo>
                      <a:pt x="2958" y="524"/>
                      <a:pt x="2958" y="524"/>
                      <a:pt x="2958" y="524"/>
                    </a:cubicBezTo>
                    <a:cubicBezTo>
                      <a:pt x="2957" y="524"/>
                      <a:pt x="2957" y="524"/>
                      <a:pt x="2957" y="524"/>
                    </a:cubicBezTo>
                    <a:cubicBezTo>
                      <a:pt x="2956" y="524"/>
                      <a:pt x="2956" y="523"/>
                      <a:pt x="2955" y="523"/>
                    </a:cubicBezTo>
                    <a:cubicBezTo>
                      <a:pt x="2954" y="523"/>
                      <a:pt x="2954" y="523"/>
                      <a:pt x="2954" y="523"/>
                    </a:cubicBezTo>
                    <a:cubicBezTo>
                      <a:pt x="2948" y="523"/>
                      <a:pt x="2943" y="523"/>
                      <a:pt x="2939" y="521"/>
                    </a:cubicBezTo>
                    <a:cubicBezTo>
                      <a:pt x="2938" y="521"/>
                      <a:pt x="2935" y="521"/>
                      <a:pt x="2932" y="523"/>
                    </a:cubicBezTo>
                    <a:cubicBezTo>
                      <a:pt x="2928" y="526"/>
                      <a:pt x="2924" y="524"/>
                      <a:pt x="2922" y="524"/>
                    </a:cubicBezTo>
                    <a:cubicBezTo>
                      <a:pt x="2922" y="524"/>
                      <a:pt x="2922" y="524"/>
                      <a:pt x="2922" y="524"/>
                    </a:cubicBezTo>
                    <a:cubicBezTo>
                      <a:pt x="2918" y="529"/>
                      <a:pt x="2910" y="542"/>
                      <a:pt x="2908" y="545"/>
                    </a:cubicBezTo>
                    <a:cubicBezTo>
                      <a:pt x="2905" y="550"/>
                      <a:pt x="2900" y="556"/>
                      <a:pt x="2898" y="558"/>
                    </a:cubicBezTo>
                    <a:cubicBezTo>
                      <a:pt x="2893" y="560"/>
                      <a:pt x="2887" y="556"/>
                      <a:pt x="2883" y="551"/>
                    </a:cubicBezTo>
                    <a:cubicBezTo>
                      <a:pt x="2882" y="549"/>
                      <a:pt x="2878" y="547"/>
                      <a:pt x="2875" y="546"/>
                    </a:cubicBezTo>
                    <a:cubicBezTo>
                      <a:pt x="2873" y="545"/>
                      <a:pt x="2872" y="544"/>
                      <a:pt x="2870" y="543"/>
                    </a:cubicBezTo>
                    <a:cubicBezTo>
                      <a:pt x="2869" y="542"/>
                      <a:pt x="2869" y="542"/>
                      <a:pt x="2869" y="542"/>
                    </a:cubicBezTo>
                    <a:cubicBezTo>
                      <a:pt x="2868" y="540"/>
                      <a:pt x="2867" y="540"/>
                      <a:pt x="2865" y="540"/>
                    </a:cubicBezTo>
                    <a:cubicBezTo>
                      <a:pt x="2861" y="541"/>
                      <a:pt x="2856" y="539"/>
                      <a:pt x="2855" y="539"/>
                    </a:cubicBezTo>
                    <a:cubicBezTo>
                      <a:pt x="2854" y="539"/>
                      <a:pt x="2851" y="539"/>
                      <a:pt x="2850" y="540"/>
                    </a:cubicBezTo>
                    <a:cubicBezTo>
                      <a:pt x="2850" y="541"/>
                      <a:pt x="2850" y="541"/>
                      <a:pt x="2850" y="541"/>
                    </a:cubicBezTo>
                    <a:cubicBezTo>
                      <a:pt x="2846" y="544"/>
                      <a:pt x="2844" y="544"/>
                      <a:pt x="2836" y="544"/>
                    </a:cubicBezTo>
                    <a:cubicBezTo>
                      <a:pt x="2833" y="544"/>
                      <a:pt x="2831" y="543"/>
                      <a:pt x="2829" y="543"/>
                    </a:cubicBezTo>
                    <a:cubicBezTo>
                      <a:pt x="2824" y="543"/>
                      <a:pt x="2823" y="543"/>
                      <a:pt x="2822" y="544"/>
                    </a:cubicBezTo>
                    <a:cubicBezTo>
                      <a:pt x="2821" y="545"/>
                      <a:pt x="2820" y="547"/>
                      <a:pt x="2819" y="549"/>
                    </a:cubicBezTo>
                    <a:cubicBezTo>
                      <a:pt x="2816" y="554"/>
                      <a:pt x="2813" y="557"/>
                      <a:pt x="2811" y="559"/>
                    </a:cubicBezTo>
                    <a:cubicBezTo>
                      <a:pt x="2807" y="563"/>
                      <a:pt x="2801" y="558"/>
                      <a:pt x="2798" y="555"/>
                    </a:cubicBezTo>
                    <a:cubicBezTo>
                      <a:pt x="2797" y="555"/>
                      <a:pt x="2797" y="555"/>
                      <a:pt x="2797" y="555"/>
                    </a:cubicBezTo>
                    <a:cubicBezTo>
                      <a:pt x="2794" y="552"/>
                      <a:pt x="2785" y="543"/>
                      <a:pt x="2783" y="541"/>
                    </a:cubicBezTo>
                    <a:cubicBezTo>
                      <a:pt x="2781" y="539"/>
                      <a:pt x="2779" y="537"/>
                      <a:pt x="2779" y="530"/>
                    </a:cubicBezTo>
                    <a:cubicBezTo>
                      <a:pt x="2779" y="524"/>
                      <a:pt x="2780" y="512"/>
                      <a:pt x="2780" y="512"/>
                    </a:cubicBezTo>
                    <a:cubicBezTo>
                      <a:pt x="2780" y="510"/>
                      <a:pt x="2782" y="507"/>
                      <a:pt x="2788" y="504"/>
                    </a:cubicBezTo>
                    <a:cubicBezTo>
                      <a:pt x="2793" y="501"/>
                      <a:pt x="2793" y="499"/>
                      <a:pt x="2793" y="498"/>
                    </a:cubicBezTo>
                    <a:cubicBezTo>
                      <a:pt x="2793" y="496"/>
                      <a:pt x="2793" y="485"/>
                      <a:pt x="2792" y="481"/>
                    </a:cubicBezTo>
                    <a:cubicBezTo>
                      <a:pt x="2792" y="481"/>
                      <a:pt x="2792" y="481"/>
                      <a:pt x="2792" y="481"/>
                    </a:cubicBezTo>
                    <a:cubicBezTo>
                      <a:pt x="2792" y="480"/>
                      <a:pt x="2792" y="480"/>
                      <a:pt x="2792" y="480"/>
                    </a:cubicBezTo>
                    <a:cubicBezTo>
                      <a:pt x="2792" y="479"/>
                      <a:pt x="2793" y="473"/>
                      <a:pt x="2796" y="470"/>
                    </a:cubicBezTo>
                    <a:cubicBezTo>
                      <a:pt x="2798" y="468"/>
                      <a:pt x="2805" y="458"/>
                      <a:pt x="2806" y="456"/>
                    </a:cubicBezTo>
                    <a:cubicBezTo>
                      <a:pt x="2806" y="455"/>
                      <a:pt x="2806" y="455"/>
                      <a:pt x="2806" y="454"/>
                    </a:cubicBezTo>
                    <a:cubicBezTo>
                      <a:pt x="2805" y="452"/>
                      <a:pt x="2804" y="448"/>
                      <a:pt x="2806" y="444"/>
                    </a:cubicBezTo>
                    <a:cubicBezTo>
                      <a:pt x="2808" y="440"/>
                      <a:pt x="2814" y="424"/>
                      <a:pt x="2815" y="420"/>
                    </a:cubicBezTo>
                    <a:cubicBezTo>
                      <a:pt x="2817" y="416"/>
                      <a:pt x="2835" y="368"/>
                      <a:pt x="2837" y="363"/>
                    </a:cubicBezTo>
                    <a:cubicBezTo>
                      <a:pt x="2837" y="361"/>
                      <a:pt x="2839" y="358"/>
                      <a:pt x="2842" y="357"/>
                    </a:cubicBezTo>
                    <a:cubicBezTo>
                      <a:pt x="2845" y="356"/>
                      <a:pt x="2849" y="357"/>
                      <a:pt x="2854" y="361"/>
                    </a:cubicBezTo>
                    <a:cubicBezTo>
                      <a:pt x="2863" y="368"/>
                      <a:pt x="2873" y="372"/>
                      <a:pt x="2876" y="372"/>
                    </a:cubicBezTo>
                    <a:cubicBezTo>
                      <a:pt x="2877" y="372"/>
                      <a:pt x="2879" y="372"/>
                      <a:pt x="2881" y="372"/>
                    </a:cubicBezTo>
                    <a:cubicBezTo>
                      <a:pt x="2886" y="371"/>
                      <a:pt x="2894" y="370"/>
                      <a:pt x="2898" y="375"/>
                    </a:cubicBezTo>
                    <a:cubicBezTo>
                      <a:pt x="2899" y="376"/>
                      <a:pt x="2902" y="379"/>
                      <a:pt x="2905" y="377"/>
                    </a:cubicBezTo>
                    <a:cubicBezTo>
                      <a:pt x="2905" y="377"/>
                      <a:pt x="2912" y="373"/>
                      <a:pt x="2917" y="372"/>
                    </a:cubicBezTo>
                    <a:cubicBezTo>
                      <a:pt x="2924" y="370"/>
                      <a:pt x="2926" y="368"/>
                      <a:pt x="2926" y="368"/>
                    </a:cubicBezTo>
                    <a:cubicBezTo>
                      <a:pt x="2928" y="364"/>
                      <a:pt x="2933" y="358"/>
                      <a:pt x="2938" y="352"/>
                    </a:cubicBezTo>
                    <a:cubicBezTo>
                      <a:pt x="2938" y="351"/>
                      <a:pt x="2938" y="351"/>
                      <a:pt x="2938" y="351"/>
                    </a:cubicBezTo>
                    <a:cubicBezTo>
                      <a:pt x="2939" y="351"/>
                      <a:pt x="2939" y="350"/>
                      <a:pt x="2940" y="349"/>
                    </a:cubicBezTo>
                    <a:cubicBezTo>
                      <a:pt x="2942" y="346"/>
                      <a:pt x="2944" y="343"/>
                      <a:pt x="2950" y="341"/>
                    </a:cubicBezTo>
                    <a:cubicBezTo>
                      <a:pt x="2953" y="340"/>
                      <a:pt x="2955" y="340"/>
                      <a:pt x="2956" y="340"/>
                    </a:cubicBezTo>
                    <a:cubicBezTo>
                      <a:pt x="2958" y="339"/>
                      <a:pt x="2959" y="339"/>
                      <a:pt x="2959" y="339"/>
                    </a:cubicBezTo>
                    <a:cubicBezTo>
                      <a:pt x="2962" y="337"/>
                      <a:pt x="2965" y="337"/>
                      <a:pt x="2968" y="337"/>
                    </a:cubicBezTo>
                    <a:cubicBezTo>
                      <a:pt x="2970" y="337"/>
                      <a:pt x="2970" y="337"/>
                      <a:pt x="2970" y="337"/>
                    </a:cubicBezTo>
                    <a:cubicBezTo>
                      <a:pt x="2971" y="337"/>
                      <a:pt x="2973" y="337"/>
                      <a:pt x="2973" y="337"/>
                    </a:cubicBezTo>
                    <a:cubicBezTo>
                      <a:pt x="2973" y="337"/>
                      <a:pt x="2973" y="336"/>
                      <a:pt x="2974" y="335"/>
                    </a:cubicBezTo>
                    <a:cubicBezTo>
                      <a:pt x="2975" y="332"/>
                      <a:pt x="2978" y="330"/>
                      <a:pt x="2980" y="328"/>
                    </a:cubicBezTo>
                    <a:cubicBezTo>
                      <a:pt x="2981" y="327"/>
                      <a:pt x="2982" y="327"/>
                      <a:pt x="2983" y="326"/>
                    </a:cubicBezTo>
                    <a:cubicBezTo>
                      <a:pt x="2986" y="322"/>
                      <a:pt x="2986" y="321"/>
                      <a:pt x="2986" y="319"/>
                    </a:cubicBezTo>
                    <a:cubicBezTo>
                      <a:pt x="2985" y="314"/>
                      <a:pt x="2985" y="313"/>
                      <a:pt x="2986" y="311"/>
                    </a:cubicBezTo>
                    <a:cubicBezTo>
                      <a:pt x="2985" y="311"/>
                      <a:pt x="2985" y="311"/>
                      <a:pt x="2985" y="311"/>
                    </a:cubicBezTo>
                    <a:cubicBezTo>
                      <a:pt x="2980" y="311"/>
                      <a:pt x="2974" y="312"/>
                      <a:pt x="2972" y="305"/>
                    </a:cubicBezTo>
                    <a:cubicBezTo>
                      <a:pt x="2971" y="301"/>
                      <a:pt x="2972" y="299"/>
                      <a:pt x="2976" y="298"/>
                    </a:cubicBezTo>
                    <a:cubicBezTo>
                      <a:pt x="2976" y="297"/>
                      <a:pt x="2977" y="297"/>
                      <a:pt x="2977" y="297"/>
                    </a:cubicBezTo>
                    <a:cubicBezTo>
                      <a:pt x="2979" y="295"/>
                      <a:pt x="2979" y="295"/>
                      <a:pt x="2979" y="293"/>
                    </a:cubicBezTo>
                    <a:cubicBezTo>
                      <a:pt x="2979" y="288"/>
                      <a:pt x="2980" y="285"/>
                      <a:pt x="2982" y="282"/>
                    </a:cubicBezTo>
                    <a:cubicBezTo>
                      <a:pt x="2982" y="280"/>
                      <a:pt x="2984" y="278"/>
                      <a:pt x="2986" y="275"/>
                    </a:cubicBezTo>
                    <a:cubicBezTo>
                      <a:pt x="2988" y="274"/>
                      <a:pt x="2989" y="271"/>
                      <a:pt x="2990" y="270"/>
                    </a:cubicBezTo>
                    <a:cubicBezTo>
                      <a:pt x="2991" y="268"/>
                      <a:pt x="2991" y="265"/>
                      <a:pt x="2991" y="262"/>
                    </a:cubicBezTo>
                    <a:cubicBezTo>
                      <a:pt x="2990" y="255"/>
                      <a:pt x="2993" y="251"/>
                      <a:pt x="2995" y="249"/>
                    </a:cubicBezTo>
                    <a:cubicBezTo>
                      <a:pt x="2996" y="248"/>
                      <a:pt x="2996" y="248"/>
                      <a:pt x="2996" y="248"/>
                    </a:cubicBezTo>
                    <a:cubicBezTo>
                      <a:pt x="2998" y="246"/>
                      <a:pt x="3004" y="241"/>
                      <a:pt x="3003" y="237"/>
                    </a:cubicBezTo>
                    <a:cubicBezTo>
                      <a:pt x="3002" y="232"/>
                      <a:pt x="3001" y="228"/>
                      <a:pt x="3005" y="225"/>
                    </a:cubicBezTo>
                    <a:cubicBezTo>
                      <a:pt x="3006" y="224"/>
                      <a:pt x="3006" y="224"/>
                      <a:pt x="3006" y="224"/>
                    </a:cubicBezTo>
                    <a:cubicBezTo>
                      <a:pt x="3006" y="224"/>
                      <a:pt x="3006" y="224"/>
                      <a:pt x="3006" y="224"/>
                    </a:cubicBezTo>
                    <a:cubicBezTo>
                      <a:pt x="3006" y="223"/>
                      <a:pt x="3006" y="220"/>
                      <a:pt x="3009" y="217"/>
                    </a:cubicBezTo>
                    <a:cubicBezTo>
                      <a:pt x="3009" y="217"/>
                      <a:pt x="3010" y="216"/>
                      <a:pt x="3010" y="216"/>
                    </a:cubicBezTo>
                    <a:cubicBezTo>
                      <a:pt x="3010" y="216"/>
                      <a:pt x="3010" y="216"/>
                      <a:pt x="3010" y="216"/>
                    </a:cubicBezTo>
                    <a:cubicBezTo>
                      <a:pt x="3010" y="215"/>
                      <a:pt x="3010" y="214"/>
                      <a:pt x="3010" y="214"/>
                    </a:cubicBezTo>
                    <a:cubicBezTo>
                      <a:pt x="3010" y="212"/>
                      <a:pt x="3010" y="209"/>
                      <a:pt x="3013" y="208"/>
                    </a:cubicBezTo>
                    <a:cubicBezTo>
                      <a:pt x="3013" y="207"/>
                      <a:pt x="3013" y="206"/>
                      <a:pt x="3013" y="205"/>
                    </a:cubicBezTo>
                    <a:cubicBezTo>
                      <a:pt x="3013" y="204"/>
                      <a:pt x="3014" y="202"/>
                      <a:pt x="3014" y="201"/>
                    </a:cubicBezTo>
                    <a:cubicBezTo>
                      <a:pt x="3014" y="200"/>
                      <a:pt x="3015" y="199"/>
                      <a:pt x="3015" y="197"/>
                    </a:cubicBezTo>
                    <a:cubicBezTo>
                      <a:pt x="3015" y="195"/>
                      <a:pt x="3015" y="193"/>
                      <a:pt x="3015" y="192"/>
                    </a:cubicBezTo>
                    <a:cubicBezTo>
                      <a:pt x="3015" y="191"/>
                      <a:pt x="3015" y="190"/>
                      <a:pt x="3016" y="189"/>
                    </a:cubicBezTo>
                    <a:cubicBezTo>
                      <a:pt x="3016" y="185"/>
                      <a:pt x="3018" y="184"/>
                      <a:pt x="3020" y="182"/>
                    </a:cubicBezTo>
                    <a:cubicBezTo>
                      <a:pt x="3021" y="181"/>
                      <a:pt x="3021" y="181"/>
                      <a:pt x="3021" y="181"/>
                    </a:cubicBezTo>
                    <a:cubicBezTo>
                      <a:pt x="3023" y="179"/>
                      <a:pt x="3029" y="173"/>
                      <a:pt x="3031" y="170"/>
                    </a:cubicBezTo>
                    <a:cubicBezTo>
                      <a:pt x="3032" y="169"/>
                      <a:pt x="3032" y="169"/>
                      <a:pt x="3032" y="169"/>
                    </a:cubicBezTo>
                    <a:cubicBezTo>
                      <a:pt x="3033" y="168"/>
                      <a:pt x="3035" y="166"/>
                      <a:pt x="3039" y="163"/>
                    </a:cubicBezTo>
                    <a:cubicBezTo>
                      <a:pt x="3042" y="160"/>
                      <a:pt x="3047" y="156"/>
                      <a:pt x="3048" y="155"/>
                    </a:cubicBezTo>
                    <a:cubicBezTo>
                      <a:pt x="3049" y="153"/>
                      <a:pt x="3049" y="152"/>
                      <a:pt x="3049" y="150"/>
                    </a:cubicBezTo>
                    <a:cubicBezTo>
                      <a:pt x="3048" y="148"/>
                      <a:pt x="3049" y="146"/>
                      <a:pt x="3049" y="144"/>
                    </a:cubicBezTo>
                    <a:cubicBezTo>
                      <a:pt x="3049" y="142"/>
                      <a:pt x="3049" y="137"/>
                      <a:pt x="3048" y="136"/>
                    </a:cubicBezTo>
                    <a:cubicBezTo>
                      <a:pt x="3041" y="133"/>
                      <a:pt x="3039" y="130"/>
                      <a:pt x="3041" y="121"/>
                    </a:cubicBezTo>
                    <a:cubicBezTo>
                      <a:pt x="3043" y="116"/>
                      <a:pt x="3043" y="114"/>
                      <a:pt x="3043" y="112"/>
                    </a:cubicBezTo>
                    <a:cubicBezTo>
                      <a:pt x="3043" y="111"/>
                      <a:pt x="3043" y="111"/>
                      <a:pt x="3043" y="111"/>
                    </a:cubicBezTo>
                    <a:cubicBezTo>
                      <a:pt x="3043" y="111"/>
                      <a:pt x="3043" y="111"/>
                      <a:pt x="3043" y="111"/>
                    </a:cubicBezTo>
                    <a:cubicBezTo>
                      <a:pt x="3043" y="111"/>
                      <a:pt x="3043" y="111"/>
                      <a:pt x="3043" y="111"/>
                    </a:cubicBezTo>
                    <a:cubicBezTo>
                      <a:pt x="3043" y="111"/>
                      <a:pt x="3042" y="110"/>
                      <a:pt x="3041" y="110"/>
                    </a:cubicBezTo>
                    <a:cubicBezTo>
                      <a:pt x="3041" y="109"/>
                      <a:pt x="3040" y="109"/>
                      <a:pt x="3039" y="108"/>
                    </a:cubicBezTo>
                    <a:cubicBezTo>
                      <a:pt x="3035" y="106"/>
                      <a:pt x="3032" y="104"/>
                      <a:pt x="3028" y="107"/>
                    </a:cubicBezTo>
                    <a:cubicBezTo>
                      <a:pt x="3024" y="109"/>
                      <a:pt x="3017" y="113"/>
                      <a:pt x="3012" y="111"/>
                    </a:cubicBezTo>
                    <a:cubicBezTo>
                      <a:pt x="3011" y="110"/>
                      <a:pt x="3009" y="109"/>
                      <a:pt x="3009" y="107"/>
                    </a:cubicBezTo>
                    <a:cubicBezTo>
                      <a:pt x="3008" y="106"/>
                      <a:pt x="3008" y="106"/>
                      <a:pt x="3008" y="106"/>
                    </a:cubicBezTo>
                    <a:cubicBezTo>
                      <a:pt x="3007" y="103"/>
                      <a:pt x="3007" y="102"/>
                      <a:pt x="3009" y="98"/>
                    </a:cubicBezTo>
                    <a:cubicBezTo>
                      <a:pt x="3009" y="97"/>
                      <a:pt x="3010" y="96"/>
                      <a:pt x="3010" y="96"/>
                    </a:cubicBezTo>
                    <a:cubicBezTo>
                      <a:pt x="3008" y="94"/>
                      <a:pt x="3007" y="93"/>
                      <a:pt x="3007" y="90"/>
                    </a:cubicBezTo>
                    <a:cubicBezTo>
                      <a:pt x="3008" y="88"/>
                      <a:pt x="3009" y="86"/>
                      <a:pt x="3012" y="84"/>
                    </a:cubicBezTo>
                    <a:cubicBezTo>
                      <a:pt x="3013" y="83"/>
                      <a:pt x="3013" y="83"/>
                      <a:pt x="3013" y="83"/>
                    </a:cubicBezTo>
                    <a:cubicBezTo>
                      <a:pt x="3015" y="81"/>
                      <a:pt x="3016" y="80"/>
                      <a:pt x="3019" y="75"/>
                    </a:cubicBezTo>
                    <a:cubicBezTo>
                      <a:pt x="3021" y="71"/>
                      <a:pt x="3024" y="68"/>
                      <a:pt x="3028" y="64"/>
                    </a:cubicBezTo>
                    <a:cubicBezTo>
                      <a:pt x="3030" y="62"/>
                      <a:pt x="3032" y="59"/>
                      <a:pt x="3033" y="57"/>
                    </a:cubicBezTo>
                    <a:cubicBezTo>
                      <a:pt x="3035" y="56"/>
                      <a:pt x="3036" y="54"/>
                      <a:pt x="3036" y="54"/>
                    </a:cubicBezTo>
                    <a:cubicBezTo>
                      <a:pt x="3038" y="52"/>
                      <a:pt x="3038" y="52"/>
                      <a:pt x="3038" y="51"/>
                    </a:cubicBezTo>
                    <a:cubicBezTo>
                      <a:pt x="3038" y="50"/>
                      <a:pt x="3038" y="50"/>
                      <a:pt x="3038" y="49"/>
                    </a:cubicBezTo>
                    <a:cubicBezTo>
                      <a:pt x="3039" y="43"/>
                      <a:pt x="3042" y="41"/>
                      <a:pt x="3051" y="41"/>
                    </a:cubicBezTo>
                    <a:cubicBezTo>
                      <a:pt x="3055" y="40"/>
                      <a:pt x="3068" y="40"/>
                      <a:pt x="3074" y="37"/>
                    </a:cubicBezTo>
                    <a:cubicBezTo>
                      <a:pt x="3075" y="36"/>
                      <a:pt x="3077" y="35"/>
                      <a:pt x="3080" y="34"/>
                    </a:cubicBezTo>
                    <a:cubicBezTo>
                      <a:pt x="3084" y="32"/>
                      <a:pt x="3088" y="29"/>
                      <a:pt x="3092" y="28"/>
                    </a:cubicBezTo>
                    <a:cubicBezTo>
                      <a:pt x="3094" y="27"/>
                      <a:pt x="3094" y="27"/>
                      <a:pt x="3095" y="26"/>
                    </a:cubicBezTo>
                    <a:cubicBezTo>
                      <a:pt x="3098" y="25"/>
                      <a:pt x="3100" y="24"/>
                      <a:pt x="3105" y="24"/>
                    </a:cubicBezTo>
                    <a:cubicBezTo>
                      <a:pt x="3110" y="23"/>
                      <a:pt x="3110" y="23"/>
                      <a:pt x="3111" y="22"/>
                    </a:cubicBezTo>
                    <a:cubicBezTo>
                      <a:pt x="3111" y="21"/>
                      <a:pt x="3111" y="21"/>
                      <a:pt x="3111" y="21"/>
                    </a:cubicBezTo>
                    <a:cubicBezTo>
                      <a:pt x="3115" y="16"/>
                      <a:pt x="3121" y="14"/>
                      <a:pt x="3128" y="15"/>
                    </a:cubicBezTo>
                    <a:cubicBezTo>
                      <a:pt x="3134" y="17"/>
                      <a:pt x="3136" y="17"/>
                      <a:pt x="3140" y="16"/>
                    </a:cubicBezTo>
                    <a:cubicBezTo>
                      <a:pt x="3143" y="16"/>
                      <a:pt x="3145" y="16"/>
                      <a:pt x="3146" y="16"/>
                    </a:cubicBezTo>
                    <a:cubicBezTo>
                      <a:pt x="3147" y="16"/>
                      <a:pt x="3148" y="16"/>
                      <a:pt x="3149" y="15"/>
                    </a:cubicBezTo>
                    <a:cubicBezTo>
                      <a:pt x="3153" y="15"/>
                      <a:pt x="3156" y="14"/>
                      <a:pt x="3157" y="13"/>
                    </a:cubicBezTo>
                    <a:cubicBezTo>
                      <a:pt x="3159" y="10"/>
                      <a:pt x="3163" y="10"/>
                      <a:pt x="3165" y="10"/>
                    </a:cubicBezTo>
                    <a:cubicBezTo>
                      <a:pt x="3166" y="10"/>
                      <a:pt x="3167" y="10"/>
                      <a:pt x="3167" y="10"/>
                    </a:cubicBezTo>
                    <a:cubicBezTo>
                      <a:pt x="3168" y="9"/>
                      <a:pt x="3169" y="9"/>
                      <a:pt x="3170" y="8"/>
                    </a:cubicBezTo>
                    <a:cubicBezTo>
                      <a:pt x="3171" y="7"/>
                      <a:pt x="3172" y="7"/>
                      <a:pt x="3173" y="6"/>
                    </a:cubicBezTo>
                    <a:cubicBezTo>
                      <a:pt x="3176" y="1"/>
                      <a:pt x="3180" y="3"/>
                      <a:pt x="3184" y="4"/>
                    </a:cubicBezTo>
                    <a:cubicBezTo>
                      <a:pt x="3186" y="5"/>
                      <a:pt x="3187" y="5"/>
                      <a:pt x="3187" y="5"/>
                    </a:cubicBezTo>
                    <a:cubicBezTo>
                      <a:pt x="3188" y="4"/>
                      <a:pt x="3189" y="3"/>
                      <a:pt x="3190" y="3"/>
                    </a:cubicBezTo>
                    <a:cubicBezTo>
                      <a:pt x="3192" y="2"/>
                      <a:pt x="3193" y="3"/>
                      <a:pt x="3194" y="4"/>
                    </a:cubicBezTo>
                    <a:cubicBezTo>
                      <a:pt x="3198" y="1"/>
                      <a:pt x="3207" y="0"/>
                      <a:pt x="3212" y="4"/>
                    </a:cubicBezTo>
                    <a:cubicBezTo>
                      <a:pt x="3214" y="6"/>
                      <a:pt x="3217" y="7"/>
                      <a:pt x="3219" y="8"/>
                    </a:cubicBezTo>
                    <a:cubicBezTo>
                      <a:pt x="3221" y="9"/>
                      <a:pt x="3223" y="10"/>
                      <a:pt x="3224" y="11"/>
                    </a:cubicBezTo>
                    <a:cubicBezTo>
                      <a:pt x="3225" y="12"/>
                      <a:pt x="3226" y="12"/>
                      <a:pt x="3226" y="12"/>
                    </a:cubicBezTo>
                    <a:cubicBezTo>
                      <a:pt x="3229" y="10"/>
                      <a:pt x="3234" y="9"/>
                      <a:pt x="3239" y="12"/>
                    </a:cubicBezTo>
                    <a:cubicBezTo>
                      <a:pt x="3241" y="13"/>
                      <a:pt x="3242" y="14"/>
                      <a:pt x="3243" y="15"/>
                    </a:cubicBezTo>
                    <a:cubicBezTo>
                      <a:pt x="3247" y="21"/>
                      <a:pt x="3249" y="23"/>
                      <a:pt x="3250" y="23"/>
                    </a:cubicBezTo>
                    <a:cubicBezTo>
                      <a:pt x="3255" y="21"/>
                      <a:pt x="3260" y="19"/>
                      <a:pt x="3265" y="24"/>
                    </a:cubicBezTo>
                    <a:cubicBezTo>
                      <a:pt x="3266" y="25"/>
                      <a:pt x="3267" y="26"/>
                      <a:pt x="3268" y="26"/>
                    </a:cubicBezTo>
                    <a:cubicBezTo>
                      <a:pt x="3268" y="25"/>
                      <a:pt x="3268" y="25"/>
                      <a:pt x="3268" y="24"/>
                    </a:cubicBezTo>
                    <a:cubicBezTo>
                      <a:pt x="3269" y="22"/>
                      <a:pt x="3271" y="17"/>
                      <a:pt x="3278" y="17"/>
                    </a:cubicBezTo>
                    <a:cubicBezTo>
                      <a:pt x="3284" y="17"/>
                      <a:pt x="3288" y="18"/>
                      <a:pt x="3297" y="22"/>
                    </a:cubicBezTo>
                    <a:cubicBezTo>
                      <a:pt x="3303" y="25"/>
                      <a:pt x="3303" y="25"/>
                      <a:pt x="3306" y="25"/>
                    </a:cubicBezTo>
                    <a:cubicBezTo>
                      <a:pt x="3307" y="25"/>
                      <a:pt x="3308" y="25"/>
                      <a:pt x="3309" y="25"/>
                    </a:cubicBezTo>
                    <a:cubicBezTo>
                      <a:pt x="3315" y="25"/>
                      <a:pt x="3318" y="25"/>
                      <a:pt x="3320" y="31"/>
                    </a:cubicBezTo>
                    <a:cubicBezTo>
                      <a:pt x="3321" y="33"/>
                      <a:pt x="3322" y="35"/>
                      <a:pt x="3322" y="37"/>
                    </a:cubicBezTo>
                    <a:cubicBezTo>
                      <a:pt x="3323" y="37"/>
                      <a:pt x="3325" y="36"/>
                      <a:pt x="3326" y="36"/>
                    </a:cubicBezTo>
                    <a:cubicBezTo>
                      <a:pt x="3328" y="37"/>
                      <a:pt x="3329" y="37"/>
                      <a:pt x="3331" y="39"/>
                    </a:cubicBezTo>
                    <a:cubicBezTo>
                      <a:pt x="3331" y="40"/>
                      <a:pt x="3332" y="41"/>
                      <a:pt x="3332" y="41"/>
                    </a:cubicBezTo>
                    <a:cubicBezTo>
                      <a:pt x="3333" y="43"/>
                      <a:pt x="3335" y="45"/>
                      <a:pt x="3335" y="45"/>
                    </a:cubicBezTo>
                    <a:cubicBezTo>
                      <a:pt x="3336" y="45"/>
                      <a:pt x="3336" y="45"/>
                      <a:pt x="3336" y="45"/>
                    </a:cubicBezTo>
                    <a:cubicBezTo>
                      <a:pt x="3338" y="45"/>
                      <a:pt x="3342" y="44"/>
                      <a:pt x="3344" y="46"/>
                    </a:cubicBezTo>
                    <a:cubicBezTo>
                      <a:pt x="3345" y="47"/>
                      <a:pt x="3346" y="49"/>
                      <a:pt x="3346" y="51"/>
                    </a:cubicBezTo>
                    <a:cubicBezTo>
                      <a:pt x="3346" y="56"/>
                      <a:pt x="3344" y="58"/>
                      <a:pt x="3342" y="60"/>
                    </a:cubicBezTo>
                    <a:cubicBezTo>
                      <a:pt x="3342" y="60"/>
                      <a:pt x="3342" y="60"/>
                      <a:pt x="3342" y="60"/>
                    </a:cubicBezTo>
                    <a:cubicBezTo>
                      <a:pt x="3342" y="60"/>
                      <a:pt x="3341" y="61"/>
                      <a:pt x="3341" y="61"/>
                    </a:cubicBezTo>
                    <a:cubicBezTo>
                      <a:pt x="3341" y="61"/>
                      <a:pt x="3341" y="61"/>
                      <a:pt x="3342" y="62"/>
                    </a:cubicBezTo>
                    <a:cubicBezTo>
                      <a:pt x="3342" y="62"/>
                      <a:pt x="3342" y="62"/>
                      <a:pt x="3342" y="62"/>
                    </a:cubicBezTo>
                    <a:cubicBezTo>
                      <a:pt x="3342" y="62"/>
                      <a:pt x="3342" y="62"/>
                      <a:pt x="3342" y="62"/>
                    </a:cubicBezTo>
                    <a:cubicBezTo>
                      <a:pt x="3344" y="61"/>
                      <a:pt x="3350" y="59"/>
                      <a:pt x="3354" y="66"/>
                    </a:cubicBezTo>
                    <a:cubicBezTo>
                      <a:pt x="3356" y="70"/>
                      <a:pt x="3359" y="72"/>
                      <a:pt x="3360" y="73"/>
                    </a:cubicBezTo>
                    <a:cubicBezTo>
                      <a:pt x="3365" y="75"/>
                      <a:pt x="3369" y="77"/>
                      <a:pt x="3370" y="80"/>
                    </a:cubicBezTo>
                    <a:cubicBezTo>
                      <a:pt x="3373" y="84"/>
                      <a:pt x="3369" y="89"/>
                      <a:pt x="3368" y="90"/>
                    </a:cubicBezTo>
                    <a:cubicBezTo>
                      <a:pt x="3368" y="90"/>
                      <a:pt x="3368" y="90"/>
                      <a:pt x="3368" y="91"/>
                    </a:cubicBezTo>
                    <a:cubicBezTo>
                      <a:pt x="3369" y="91"/>
                      <a:pt x="3370" y="91"/>
                      <a:pt x="3371" y="91"/>
                    </a:cubicBezTo>
                    <a:cubicBezTo>
                      <a:pt x="3372" y="91"/>
                      <a:pt x="3374" y="91"/>
                      <a:pt x="3375" y="92"/>
                    </a:cubicBezTo>
                    <a:cubicBezTo>
                      <a:pt x="3377" y="92"/>
                      <a:pt x="3379" y="94"/>
                      <a:pt x="3380" y="97"/>
                    </a:cubicBezTo>
                    <a:cubicBezTo>
                      <a:pt x="3381" y="100"/>
                      <a:pt x="3381" y="104"/>
                      <a:pt x="3379" y="107"/>
                    </a:cubicBezTo>
                    <a:cubicBezTo>
                      <a:pt x="3378" y="107"/>
                      <a:pt x="3377" y="109"/>
                      <a:pt x="3378" y="110"/>
                    </a:cubicBezTo>
                    <a:cubicBezTo>
                      <a:pt x="3379" y="111"/>
                      <a:pt x="3380" y="113"/>
                      <a:pt x="3381" y="114"/>
                    </a:cubicBezTo>
                    <a:cubicBezTo>
                      <a:pt x="3383" y="116"/>
                      <a:pt x="3385" y="118"/>
                      <a:pt x="3386" y="120"/>
                    </a:cubicBezTo>
                    <a:cubicBezTo>
                      <a:pt x="3387" y="121"/>
                      <a:pt x="3390" y="124"/>
                      <a:pt x="3391" y="125"/>
                    </a:cubicBezTo>
                    <a:cubicBezTo>
                      <a:pt x="3394" y="126"/>
                      <a:pt x="3397" y="131"/>
                      <a:pt x="3397" y="137"/>
                    </a:cubicBezTo>
                    <a:cubicBezTo>
                      <a:pt x="3397" y="140"/>
                      <a:pt x="3398" y="141"/>
                      <a:pt x="3399" y="141"/>
                    </a:cubicBezTo>
                    <a:cubicBezTo>
                      <a:pt x="3405" y="142"/>
                      <a:pt x="3405" y="147"/>
                      <a:pt x="3405" y="149"/>
                    </a:cubicBezTo>
                    <a:cubicBezTo>
                      <a:pt x="3405" y="149"/>
                      <a:pt x="3405" y="150"/>
                      <a:pt x="3406" y="150"/>
                    </a:cubicBezTo>
                    <a:cubicBezTo>
                      <a:pt x="3406" y="150"/>
                      <a:pt x="3406" y="150"/>
                      <a:pt x="3406" y="150"/>
                    </a:cubicBezTo>
                    <a:cubicBezTo>
                      <a:pt x="3406" y="151"/>
                      <a:pt x="3406" y="151"/>
                      <a:pt x="3407" y="151"/>
                    </a:cubicBezTo>
                    <a:cubicBezTo>
                      <a:pt x="3408" y="151"/>
                      <a:pt x="3411" y="153"/>
                      <a:pt x="3412" y="156"/>
                    </a:cubicBezTo>
                    <a:cubicBezTo>
                      <a:pt x="3412" y="157"/>
                      <a:pt x="3412" y="158"/>
                      <a:pt x="3411" y="159"/>
                    </a:cubicBezTo>
                    <a:cubicBezTo>
                      <a:pt x="3412" y="159"/>
                      <a:pt x="3412" y="159"/>
                      <a:pt x="3413" y="159"/>
                    </a:cubicBezTo>
                    <a:cubicBezTo>
                      <a:pt x="3418" y="161"/>
                      <a:pt x="3417" y="167"/>
                      <a:pt x="3416" y="174"/>
                    </a:cubicBezTo>
                    <a:cubicBezTo>
                      <a:pt x="3416" y="176"/>
                      <a:pt x="3416" y="178"/>
                      <a:pt x="3416" y="179"/>
                    </a:cubicBezTo>
                    <a:cubicBezTo>
                      <a:pt x="3416" y="180"/>
                      <a:pt x="3417" y="182"/>
                      <a:pt x="3418" y="184"/>
                    </a:cubicBezTo>
                    <a:cubicBezTo>
                      <a:pt x="3419" y="184"/>
                      <a:pt x="3421" y="185"/>
                      <a:pt x="3423" y="186"/>
                    </a:cubicBezTo>
                    <a:cubicBezTo>
                      <a:pt x="3426" y="188"/>
                      <a:pt x="3430" y="189"/>
                      <a:pt x="3432" y="192"/>
                    </a:cubicBezTo>
                    <a:cubicBezTo>
                      <a:pt x="3434" y="195"/>
                      <a:pt x="3435" y="196"/>
                      <a:pt x="3435" y="198"/>
                    </a:cubicBezTo>
                    <a:cubicBezTo>
                      <a:pt x="3435" y="198"/>
                      <a:pt x="3435" y="199"/>
                      <a:pt x="3436" y="199"/>
                    </a:cubicBezTo>
                    <a:cubicBezTo>
                      <a:pt x="3436" y="200"/>
                      <a:pt x="3439" y="203"/>
                      <a:pt x="3440" y="205"/>
                    </a:cubicBezTo>
                    <a:cubicBezTo>
                      <a:pt x="3440" y="205"/>
                      <a:pt x="3440" y="205"/>
                      <a:pt x="3440" y="205"/>
                    </a:cubicBezTo>
                    <a:cubicBezTo>
                      <a:pt x="3443" y="207"/>
                      <a:pt x="3446" y="210"/>
                      <a:pt x="3448" y="213"/>
                    </a:cubicBezTo>
                    <a:cubicBezTo>
                      <a:pt x="3451" y="218"/>
                      <a:pt x="3451" y="224"/>
                      <a:pt x="3450" y="226"/>
                    </a:cubicBezTo>
                    <a:cubicBezTo>
                      <a:pt x="3450" y="226"/>
                      <a:pt x="3450" y="226"/>
                      <a:pt x="3450" y="226"/>
                    </a:cubicBezTo>
                    <a:cubicBezTo>
                      <a:pt x="3450" y="227"/>
                      <a:pt x="3449" y="230"/>
                      <a:pt x="3449" y="231"/>
                    </a:cubicBezTo>
                    <a:cubicBezTo>
                      <a:pt x="3451" y="233"/>
                      <a:pt x="3452" y="236"/>
                      <a:pt x="3452" y="238"/>
                    </a:cubicBezTo>
                    <a:cubicBezTo>
                      <a:pt x="3453" y="240"/>
                      <a:pt x="3454" y="241"/>
                      <a:pt x="3455" y="242"/>
                    </a:cubicBezTo>
                    <a:cubicBezTo>
                      <a:pt x="3456" y="243"/>
                      <a:pt x="3457" y="244"/>
                      <a:pt x="3459" y="244"/>
                    </a:cubicBezTo>
                    <a:cubicBezTo>
                      <a:pt x="3461" y="245"/>
                      <a:pt x="3462" y="245"/>
                      <a:pt x="3462" y="245"/>
                    </a:cubicBezTo>
                    <a:cubicBezTo>
                      <a:pt x="3465" y="245"/>
                      <a:pt x="3467" y="247"/>
                      <a:pt x="3468" y="249"/>
                    </a:cubicBezTo>
                    <a:cubicBezTo>
                      <a:pt x="3470" y="251"/>
                      <a:pt x="3471" y="254"/>
                      <a:pt x="3470" y="260"/>
                    </a:cubicBezTo>
                    <a:cubicBezTo>
                      <a:pt x="3468" y="266"/>
                      <a:pt x="3467" y="270"/>
                      <a:pt x="3468" y="271"/>
                    </a:cubicBezTo>
                    <a:cubicBezTo>
                      <a:pt x="3468" y="272"/>
                      <a:pt x="3468" y="272"/>
                      <a:pt x="3468" y="272"/>
                    </a:cubicBezTo>
                    <a:cubicBezTo>
                      <a:pt x="3471" y="275"/>
                      <a:pt x="3471" y="276"/>
                      <a:pt x="3470" y="280"/>
                    </a:cubicBezTo>
                    <a:cubicBezTo>
                      <a:pt x="3470" y="282"/>
                      <a:pt x="3470" y="282"/>
                      <a:pt x="3470" y="282"/>
                    </a:cubicBezTo>
                    <a:cubicBezTo>
                      <a:pt x="3470" y="285"/>
                      <a:pt x="3471" y="286"/>
                      <a:pt x="3471" y="286"/>
                    </a:cubicBezTo>
                    <a:cubicBezTo>
                      <a:pt x="3471" y="286"/>
                      <a:pt x="3472" y="286"/>
                      <a:pt x="3472" y="285"/>
                    </a:cubicBezTo>
                    <a:cubicBezTo>
                      <a:pt x="3474" y="285"/>
                      <a:pt x="3477" y="285"/>
                      <a:pt x="3479" y="286"/>
                    </a:cubicBezTo>
                    <a:cubicBezTo>
                      <a:pt x="3481" y="288"/>
                      <a:pt x="3481" y="291"/>
                      <a:pt x="3481" y="292"/>
                    </a:cubicBezTo>
                    <a:cubicBezTo>
                      <a:pt x="3481" y="294"/>
                      <a:pt x="3484" y="298"/>
                      <a:pt x="3487" y="300"/>
                    </a:cubicBezTo>
                    <a:cubicBezTo>
                      <a:pt x="3488" y="300"/>
                      <a:pt x="3489" y="301"/>
                      <a:pt x="3490" y="301"/>
                    </a:cubicBezTo>
                    <a:cubicBezTo>
                      <a:pt x="3491" y="298"/>
                      <a:pt x="3493" y="297"/>
                      <a:pt x="3495" y="297"/>
                    </a:cubicBezTo>
                    <a:cubicBezTo>
                      <a:pt x="3495" y="297"/>
                      <a:pt x="3495" y="297"/>
                      <a:pt x="3495" y="297"/>
                    </a:cubicBezTo>
                    <a:cubicBezTo>
                      <a:pt x="3499" y="297"/>
                      <a:pt x="3501" y="301"/>
                      <a:pt x="3502" y="302"/>
                    </a:cubicBezTo>
                    <a:cubicBezTo>
                      <a:pt x="3503" y="304"/>
                      <a:pt x="3505" y="303"/>
                      <a:pt x="3506" y="303"/>
                    </a:cubicBezTo>
                    <a:cubicBezTo>
                      <a:pt x="3509" y="301"/>
                      <a:pt x="3513" y="300"/>
                      <a:pt x="3516" y="298"/>
                    </a:cubicBezTo>
                    <a:cubicBezTo>
                      <a:pt x="3520" y="297"/>
                      <a:pt x="3523" y="296"/>
                      <a:pt x="3527" y="294"/>
                    </a:cubicBezTo>
                    <a:cubicBezTo>
                      <a:pt x="3532" y="291"/>
                      <a:pt x="3535" y="293"/>
                      <a:pt x="3537" y="293"/>
                    </a:cubicBezTo>
                    <a:cubicBezTo>
                      <a:pt x="3537" y="293"/>
                      <a:pt x="3537" y="293"/>
                      <a:pt x="3537" y="293"/>
                    </a:cubicBezTo>
                    <a:cubicBezTo>
                      <a:pt x="3539" y="292"/>
                      <a:pt x="3543" y="291"/>
                      <a:pt x="3545" y="293"/>
                    </a:cubicBezTo>
                    <a:cubicBezTo>
                      <a:pt x="3547" y="294"/>
                      <a:pt x="3548" y="296"/>
                      <a:pt x="3547" y="299"/>
                    </a:cubicBezTo>
                    <a:cubicBezTo>
                      <a:pt x="3547" y="299"/>
                      <a:pt x="3547" y="299"/>
                      <a:pt x="3547" y="300"/>
                    </a:cubicBezTo>
                    <a:cubicBezTo>
                      <a:pt x="3547" y="300"/>
                      <a:pt x="3547" y="300"/>
                      <a:pt x="3547" y="300"/>
                    </a:cubicBezTo>
                    <a:cubicBezTo>
                      <a:pt x="3552" y="298"/>
                      <a:pt x="3562" y="296"/>
                      <a:pt x="3564" y="305"/>
                    </a:cubicBezTo>
                    <a:cubicBezTo>
                      <a:pt x="3565" y="306"/>
                      <a:pt x="3565" y="307"/>
                      <a:pt x="3565" y="307"/>
                    </a:cubicBezTo>
                    <a:cubicBezTo>
                      <a:pt x="3566" y="307"/>
                      <a:pt x="3566" y="307"/>
                      <a:pt x="3567" y="306"/>
                    </a:cubicBezTo>
                    <a:cubicBezTo>
                      <a:pt x="3569" y="305"/>
                      <a:pt x="3569" y="305"/>
                      <a:pt x="3569" y="305"/>
                    </a:cubicBezTo>
                    <a:cubicBezTo>
                      <a:pt x="3572" y="303"/>
                      <a:pt x="3573" y="302"/>
                      <a:pt x="3576" y="304"/>
                    </a:cubicBezTo>
                    <a:cubicBezTo>
                      <a:pt x="3576" y="302"/>
                      <a:pt x="3577" y="300"/>
                      <a:pt x="3579" y="298"/>
                    </a:cubicBezTo>
                    <a:cubicBezTo>
                      <a:pt x="3581" y="296"/>
                      <a:pt x="3584" y="297"/>
                      <a:pt x="3586" y="297"/>
                    </a:cubicBezTo>
                    <a:cubicBezTo>
                      <a:pt x="3590" y="298"/>
                      <a:pt x="3597" y="299"/>
                      <a:pt x="3597" y="306"/>
                    </a:cubicBezTo>
                    <a:cubicBezTo>
                      <a:pt x="3597" y="307"/>
                      <a:pt x="3597" y="307"/>
                      <a:pt x="3597" y="307"/>
                    </a:cubicBezTo>
                    <a:cubicBezTo>
                      <a:pt x="3601" y="306"/>
                      <a:pt x="3605" y="308"/>
                      <a:pt x="3607" y="312"/>
                    </a:cubicBezTo>
                    <a:cubicBezTo>
                      <a:pt x="3607" y="312"/>
                      <a:pt x="3607" y="313"/>
                      <a:pt x="3608" y="313"/>
                    </a:cubicBezTo>
                    <a:cubicBezTo>
                      <a:pt x="3608" y="313"/>
                      <a:pt x="3608" y="314"/>
                      <a:pt x="3608" y="314"/>
                    </a:cubicBezTo>
                    <a:cubicBezTo>
                      <a:pt x="3610" y="314"/>
                      <a:pt x="3613" y="314"/>
                      <a:pt x="3616" y="317"/>
                    </a:cubicBezTo>
                    <a:cubicBezTo>
                      <a:pt x="3619" y="319"/>
                      <a:pt x="3621" y="321"/>
                      <a:pt x="3623" y="323"/>
                    </a:cubicBezTo>
                    <a:cubicBezTo>
                      <a:pt x="3624" y="324"/>
                      <a:pt x="3625" y="326"/>
                      <a:pt x="3626" y="326"/>
                    </a:cubicBezTo>
                    <a:cubicBezTo>
                      <a:pt x="3626" y="326"/>
                      <a:pt x="3626" y="326"/>
                      <a:pt x="3626" y="326"/>
                    </a:cubicBezTo>
                    <a:cubicBezTo>
                      <a:pt x="3629" y="329"/>
                      <a:pt x="3633" y="332"/>
                      <a:pt x="3636" y="333"/>
                    </a:cubicBezTo>
                    <a:cubicBezTo>
                      <a:pt x="3640" y="335"/>
                      <a:pt x="3641" y="334"/>
                      <a:pt x="3641" y="334"/>
                    </a:cubicBezTo>
                    <a:cubicBezTo>
                      <a:pt x="3645" y="329"/>
                      <a:pt x="3650" y="331"/>
                      <a:pt x="3654" y="333"/>
                    </a:cubicBezTo>
                    <a:cubicBezTo>
                      <a:pt x="3656" y="334"/>
                      <a:pt x="3657" y="334"/>
                      <a:pt x="3658" y="335"/>
                    </a:cubicBezTo>
                    <a:cubicBezTo>
                      <a:pt x="3658" y="335"/>
                      <a:pt x="3659" y="335"/>
                      <a:pt x="3659" y="335"/>
                    </a:cubicBezTo>
                    <a:cubicBezTo>
                      <a:pt x="3662" y="333"/>
                      <a:pt x="3664" y="334"/>
                      <a:pt x="3665" y="335"/>
                    </a:cubicBezTo>
                    <a:cubicBezTo>
                      <a:pt x="3667" y="335"/>
                      <a:pt x="3668" y="337"/>
                      <a:pt x="3668" y="342"/>
                    </a:cubicBezTo>
                    <a:cubicBezTo>
                      <a:pt x="3667" y="344"/>
                      <a:pt x="3667" y="346"/>
                      <a:pt x="3666" y="348"/>
                    </a:cubicBezTo>
                    <a:cubicBezTo>
                      <a:pt x="3666" y="351"/>
                      <a:pt x="3665" y="353"/>
                      <a:pt x="3665" y="356"/>
                    </a:cubicBezTo>
                    <a:cubicBezTo>
                      <a:pt x="3665" y="356"/>
                      <a:pt x="3665" y="356"/>
                      <a:pt x="3665" y="357"/>
                    </a:cubicBezTo>
                    <a:cubicBezTo>
                      <a:pt x="3668" y="358"/>
                      <a:pt x="3670" y="362"/>
                      <a:pt x="3671" y="366"/>
                    </a:cubicBezTo>
                    <a:cubicBezTo>
                      <a:pt x="3673" y="364"/>
                      <a:pt x="3676" y="364"/>
                      <a:pt x="3678" y="364"/>
                    </a:cubicBezTo>
                    <a:cubicBezTo>
                      <a:pt x="3679" y="365"/>
                      <a:pt x="3682" y="367"/>
                      <a:pt x="3682" y="372"/>
                    </a:cubicBezTo>
                    <a:cubicBezTo>
                      <a:pt x="3682" y="376"/>
                      <a:pt x="3682" y="377"/>
                      <a:pt x="3682" y="377"/>
                    </a:cubicBezTo>
                    <a:cubicBezTo>
                      <a:pt x="3682" y="377"/>
                      <a:pt x="3682" y="377"/>
                      <a:pt x="3682" y="377"/>
                    </a:cubicBezTo>
                    <a:cubicBezTo>
                      <a:pt x="3682" y="377"/>
                      <a:pt x="3683" y="377"/>
                      <a:pt x="3683" y="378"/>
                    </a:cubicBezTo>
                    <a:cubicBezTo>
                      <a:pt x="3686" y="382"/>
                      <a:pt x="3688" y="386"/>
                      <a:pt x="3687" y="389"/>
                    </a:cubicBezTo>
                    <a:cubicBezTo>
                      <a:pt x="3687" y="390"/>
                      <a:pt x="3686" y="391"/>
                      <a:pt x="3686" y="392"/>
                    </a:cubicBezTo>
                    <a:cubicBezTo>
                      <a:pt x="3686" y="395"/>
                      <a:pt x="3686" y="399"/>
                      <a:pt x="3683" y="402"/>
                    </a:cubicBezTo>
                    <a:cubicBezTo>
                      <a:pt x="3683" y="402"/>
                      <a:pt x="3683" y="403"/>
                      <a:pt x="3683" y="404"/>
                    </a:cubicBezTo>
                    <a:cubicBezTo>
                      <a:pt x="3683" y="404"/>
                      <a:pt x="3683" y="405"/>
                      <a:pt x="3684" y="405"/>
                    </a:cubicBezTo>
                    <a:cubicBezTo>
                      <a:pt x="3687" y="407"/>
                      <a:pt x="3702" y="418"/>
                      <a:pt x="3703" y="422"/>
                    </a:cubicBezTo>
                    <a:cubicBezTo>
                      <a:pt x="3704" y="424"/>
                      <a:pt x="3706" y="428"/>
                      <a:pt x="3706" y="430"/>
                    </a:cubicBezTo>
                    <a:cubicBezTo>
                      <a:pt x="3707" y="431"/>
                      <a:pt x="3709" y="433"/>
                      <a:pt x="3711" y="433"/>
                    </a:cubicBezTo>
                    <a:cubicBezTo>
                      <a:pt x="3712" y="433"/>
                      <a:pt x="3714" y="433"/>
                      <a:pt x="3714" y="432"/>
                    </a:cubicBezTo>
                    <a:cubicBezTo>
                      <a:pt x="3715" y="432"/>
                      <a:pt x="3715" y="432"/>
                      <a:pt x="3715" y="432"/>
                    </a:cubicBezTo>
                    <a:cubicBezTo>
                      <a:pt x="3716" y="428"/>
                      <a:pt x="3719" y="424"/>
                      <a:pt x="3728" y="423"/>
                    </a:cubicBezTo>
                    <a:cubicBezTo>
                      <a:pt x="3735" y="422"/>
                      <a:pt x="3739" y="422"/>
                      <a:pt x="3742" y="425"/>
                    </a:cubicBezTo>
                    <a:cubicBezTo>
                      <a:pt x="3743" y="426"/>
                      <a:pt x="3745" y="426"/>
                      <a:pt x="3745" y="426"/>
                    </a:cubicBezTo>
                    <a:cubicBezTo>
                      <a:pt x="3746" y="426"/>
                      <a:pt x="3746" y="426"/>
                      <a:pt x="3746" y="426"/>
                    </a:cubicBezTo>
                    <a:cubicBezTo>
                      <a:pt x="3748" y="424"/>
                      <a:pt x="3750" y="422"/>
                      <a:pt x="3754" y="422"/>
                    </a:cubicBezTo>
                    <a:cubicBezTo>
                      <a:pt x="3755" y="422"/>
                      <a:pt x="3755" y="422"/>
                      <a:pt x="3756" y="422"/>
                    </a:cubicBezTo>
                    <a:cubicBezTo>
                      <a:pt x="3758" y="422"/>
                      <a:pt x="3761" y="422"/>
                      <a:pt x="3762" y="421"/>
                    </a:cubicBezTo>
                    <a:cubicBezTo>
                      <a:pt x="3763" y="421"/>
                      <a:pt x="3764" y="420"/>
                      <a:pt x="3765" y="420"/>
                    </a:cubicBezTo>
                    <a:cubicBezTo>
                      <a:pt x="3766" y="420"/>
                      <a:pt x="3767" y="419"/>
                      <a:pt x="3767" y="419"/>
                    </a:cubicBezTo>
                    <a:cubicBezTo>
                      <a:pt x="3769" y="417"/>
                      <a:pt x="3772" y="417"/>
                      <a:pt x="3777" y="416"/>
                    </a:cubicBezTo>
                    <a:cubicBezTo>
                      <a:pt x="3777" y="416"/>
                      <a:pt x="3778" y="416"/>
                      <a:pt x="3779" y="416"/>
                    </a:cubicBezTo>
                    <a:cubicBezTo>
                      <a:pt x="3779" y="416"/>
                      <a:pt x="3779" y="416"/>
                      <a:pt x="3779" y="416"/>
                    </a:cubicBezTo>
                    <a:cubicBezTo>
                      <a:pt x="3779" y="415"/>
                      <a:pt x="3780" y="415"/>
                      <a:pt x="3780" y="414"/>
                    </a:cubicBezTo>
                    <a:cubicBezTo>
                      <a:pt x="3781" y="413"/>
                      <a:pt x="3782" y="411"/>
                      <a:pt x="3785" y="410"/>
                    </a:cubicBezTo>
                    <a:cubicBezTo>
                      <a:pt x="3787" y="409"/>
                      <a:pt x="3790" y="409"/>
                      <a:pt x="3792" y="410"/>
                    </a:cubicBezTo>
                    <a:cubicBezTo>
                      <a:pt x="3794" y="411"/>
                      <a:pt x="3796" y="411"/>
                      <a:pt x="3796" y="411"/>
                    </a:cubicBezTo>
                    <a:cubicBezTo>
                      <a:pt x="3797" y="410"/>
                      <a:pt x="3797" y="410"/>
                      <a:pt x="3796" y="408"/>
                    </a:cubicBezTo>
                    <a:cubicBezTo>
                      <a:pt x="3795" y="404"/>
                      <a:pt x="3796" y="400"/>
                      <a:pt x="3797" y="397"/>
                    </a:cubicBezTo>
                    <a:cubicBezTo>
                      <a:pt x="3797" y="397"/>
                      <a:pt x="3797" y="396"/>
                      <a:pt x="3797" y="395"/>
                    </a:cubicBezTo>
                    <a:cubicBezTo>
                      <a:pt x="3798" y="395"/>
                      <a:pt x="3798" y="394"/>
                      <a:pt x="3798" y="394"/>
                    </a:cubicBezTo>
                    <a:cubicBezTo>
                      <a:pt x="3798" y="392"/>
                      <a:pt x="3798" y="390"/>
                      <a:pt x="3799" y="388"/>
                    </a:cubicBezTo>
                    <a:cubicBezTo>
                      <a:pt x="3801" y="387"/>
                      <a:pt x="3804" y="387"/>
                      <a:pt x="3804" y="387"/>
                    </a:cubicBezTo>
                    <a:cubicBezTo>
                      <a:pt x="3805" y="387"/>
                      <a:pt x="3806" y="387"/>
                      <a:pt x="3807" y="387"/>
                    </a:cubicBezTo>
                    <a:cubicBezTo>
                      <a:pt x="3807" y="384"/>
                      <a:pt x="3807" y="381"/>
                      <a:pt x="3812" y="380"/>
                    </a:cubicBezTo>
                    <a:cubicBezTo>
                      <a:pt x="3812" y="379"/>
                      <a:pt x="3813" y="379"/>
                      <a:pt x="3813" y="379"/>
                    </a:cubicBezTo>
                    <a:cubicBezTo>
                      <a:pt x="3815" y="379"/>
                      <a:pt x="3815" y="379"/>
                      <a:pt x="3815" y="378"/>
                    </a:cubicBezTo>
                    <a:cubicBezTo>
                      <a:pt x="3816" y="373"/>
                      <a:pt x="3821" y="366"/>
                      <a:pt x="3827" y="366"/>
                    </a:cubicBezTo>
                    <a:cubicBezTo>
                      <a:pt x="3828" y="366"/>
                      <a:pt x="3829" y="366"/>
                      <a:pt x="3830" y="366"/>
                    </a:cubicBezTo>
                    <a:cubicBezTo>
                      <a:pt x="3831" y="366"/>
                      <a:pt x="3834" y="366"/>
                      <a:pt x="3835" y="366"/>
                    </a:cubicBezTo>
                    <a:cubicBezTo>
                      <a:pt x="3836" y="365"/>
                      <a:pt x="3836" y="365"/>
                      <a:pt x="3836" y="364"/>
                    </a:cubicBezTo>
                    <a:cubicBezTo>
                      <a:pt x="3838" y="362"/>
                      <a:pt x="3840" y="362"/>
                      <a:pt x="3842" y="362"/>
                    </a:cubicBezTo>
                    <a:cubicBezTo>
                      <a:pt x="3843" y="362"/>
                      <a:pt x="3843" y="362"/>
                      <a:pt x="3844" y="362"/>
                    </a:cubicBezTo>
                    <a:cubicBezTo>
                      <a:pt x="3845" y="363"/>
                      <a:pt x="3846" y="363"/>
                      <a:pt x="3847" y="363"/>
                    </a:cubicBezTo>
                    <a:cubicBezTo>
                      <a:pt x="3847" y="363"/>
                      <a:pt x="3847" y="362"/>
                      <a:pt x="3847" y="362"/>
                    </a:cubicBezTo>
                    <a:cubicBezTo>
                      <a:pt x="3847" y="361"/>
                      <a:pt x="3847" y="360"/>
                      <a:pt x="3847" y="359"/>
                    </a:cubicBezTo>
                    <a:cubicBezTo>
                      <a:pt x="3847" y="355"/>
                      <a:pt x="3849" y="354"/>
                      <a:pt x="3853" y="353"/>
                    </a:cubicBezTo>
                    <a:cubicBezTo>
                      <a:pt x="3853" y="353"/>
                      <a:pt x="3853" y="353"/>
                      <a:pt x="3853" y="353"/>
                    </a:cubicBezTo>
                    <a:cubicBezTo>
                      <a:pt x="3853" y="353"/>
                      <a:pt x="3854" y="353"/>
                      <a:pt x="3854" y="352"/>
                    </a:cubicBezTo>
                    <a:cubicBezTo>
                      <a:pt x="3855" y="349"/>
                      <a:pt x="3859" y="344"/>
                      <a:pt x="3865" y="343"/>
                    </a:cubicBezTo>
                    <a:cubicBezTo>
                      <a:pt x="3866" y="343"/>
                      <a:pt x="3866" y="343"/>
                      <a:pt x="3867" y="343"/>
                    </a:cubicBezTo>
                    <a:cubicBezTo>
                      <a:pt x="3867" y="343"/>
                      <a:pt x="3867" y="342"/>
                      <a:pt x="3867" y="342"/>
                    </a:cubicBezTo>
                    <a:cubicBezTo>
                      <a:pt x="3867" y="342"/>
                      <a:pt x="3867" y="342"/>
                      <a:pt x="3867" y="341"/>
                    </a:cubicBezTo>
                    <a:cubicBezTo>
                      <a:pt x="3867" y="340"/>
                      <a:pt x="3867" y="335"/>
                      <a:pt x="3873" y="334"/>
                    </a:cubicBezTo>
                    <a:cubicBezTo>
                      <a:pt x="3874" y="334"/>
                      <a:pt x="3874" y="334"/>
                      <a:pt x="3875" y="333"/>
                    </a:cubicBezTo>
                    <a:cubicBezTo>
                      <a:pt x="3876" y="333"/>
                      <a:pt x="3876" y="333"/>
                      <a:pt x="3877" y="332"/>
                    </a:cubicBezTo>
                    <a:cubicBezTo>
                      <a:pt x="3878" y="331"/>
                      <a:pt x="3879" y="331"/>
                      <a:pt x="3879" y="330"/>
                    </a:cubicBezTo>
                    <a:cubicBezTo>
                      <a:pt x="3881" y="328"/>
                      <a:pt x="3883" y="326"/>
                      <a:pt x="3887" y="326"/>
                    </a:cubicBezTo>
                    <a:cubicBezTo>
                      <a:pt x="3889" y="326"/>
                      <a:pt x="3889" y="325"/>
                      <a:pt x="3890" y="325"/>
                    </a:cubicBezTo>
                    <a:cubicBezTo>
                      <a:pt x="3891" y="325"/>
                      <a:pt x="3892" y="324"/>
                      <a:pt x="3895" y="323"/>
                    </a:cubicBezTo>
                    <a:cubicBezTo>
                      <a:pt x="3897" y="323"/>
                      <a:pt x="3897" y="323"/>
                      <a:pt x="3898" y="322"/>
                    </a:cubicBezTo>
                    <a:cubicBezTo>
                      <a:pt x="3901" y="320"/>
                      <a:pt x="3903" y="319"/>
                      <a:pt x="3908" y="320"/>
                    </a:cubicBezTo>
                    <a:cubicBezTo>
                      <a:pt x="3913" y="321"/>
                      <a:pt x="3915" y="320"/>
                      <a:pt x="3916" y="319"/>
                    </a:cubicBezTo>
                    <a:cubicBezTo>
                      <a:pt x="3916" y="318"/>
                      <a:pt x="3916" y="318"/>
                      <a:pt x="3916" y="317"/>
                    </a:cubicBezTo>
                    <a:cubicBezTo>
                      <a:pt x="3917" y="315"/>
                      <a:pt x="3918" y="312"/>
                      <a:pt x="3922" y="311"/>
                    </a:cubicBezTo>
                    <a:cubicBezTo>
                      <a:pt x="3926" y="309"/>
                      <a:pt x="3929" y="309"/>
                      <a:pt x="3931" y="310"/>
                    </a:cubicBezTo>
                    <a:cubicBezTo>
                      <a:pt x="3933" y="311"/>
                      <a:pt x="3933" y="311"/>
                      <a:pt x="3933" y="311"/>
                    </a:cubicBezTo>
                    <a:cubicBezTo>
                      <a:pt x="3933" y="311"/>
                      <a:pt x="3933" y="311"/>
                      <a:pt x="3933" y="311"/>
                    </a:cubicBezTo>
                    <a:cubicBezTo>
                      <a:pt x="3937" y="316"/>
                      <a:pt x="3933" y="321"/>
                      <a:pt x="3932" y="323"/>
                    </a:cubicBezTo>
                    <a:cubicBezTo>
                      <a:pt x="3930" y="326"/>
                      <a:pt x="3927" y="329"/>
                      <a:pt x="3924" y="331"/>
                    </a:cubicBezTo>
                    <a:cubicBezTo>
                      <a:pt x="3922" y="333"/>
                      <a:pt x="3919" y="335"/>
                      <a:pt x="3919" y="336"/>
                    </a:cubicBezTo>
                    <a:cubicBezTo>
                      <a:pt x="3918" y="338"/>
                      <a:pt x="3917" y="340"/>
                      <a:pt x="3917" y="343"/>
                    </a:cubicBezTo>
                    <a:cubicBezTo>
                      <a:pt x="3917" y="343"/>
                      <a:pt x="3917" y="344"/>
                      <a:pt x="3917" y="344"/>
                    </a:cubicBezTo>
                    <a:cubicBezTo>
                      <a:pt x="3918" y="347"/>
                      <a:pt x="3919" y="352"/>
                      <a:pt x="3916" y="355"/>
                    </a:cubicBezTo>
                    <a:cubicBezTo>
                      <a:pt x="3915" y="358"/>
                      <a:pt x="3915" y="359"/>
                      <a:pt x="3916" y="361"/>
                    </a:cubicBezTo>
                    <a:cubicBezTo>
                      <a:pt x="3917" y="364"/>
                      <a:pt x="3917" y="365"/>
                      <a:pt x="3918" y="365"/>
                    </a:cubicBezTo>
                    <a:cubicBezTo>
                      <a:pt x="3923" y="365"/>
                      <a:pt x="3924" y="369"/>
                      <a:pt x="3924" y="371"/>
                    </a:cubicBezTo>
                    <a:cubicBezTo>
                      <a:pt x="3925" y="372"/>
                      <a:pt x="3927" y="372"/>
                      <a:pt x="3928" y="374"/>
                    </a:cubicBezTo>
                    <a:cubicBezTo>
                      <a:pt x="3931" y="377"/>
                      <a:pt x="3932" y="379"/>
                      <a:pt x="3931" y="387"/>
                    </a:cubicBezTo>
                    <a:cubicBezTo>
                      <a:pt x="3931" y="392"/>
                      <a:pt x="3929" y="395"/>
                      <a:pt x="3928" y="397"/>
                    </a:cubicBezTo>
                    <a:cubicBezTo>
                      <a:pt x="3928" y="397"/>
                      <a:pt x="3928" y="398"/>
                      <a:pt x="3927" y="399"/>
                    </a:cubicBezTo>
                    <a:cubicBezTo>
                      <a:pt x="3927" y="400"/>
                      <a:pt x="3927" y="400"/>
                      <a:pt x="3927" y="401"/>
                    </a:cubicBezTo>
                    <a:cubicBezTo>
                      <a:pt x="3927" y="402"/>
                      <a:pt x="3927" y="403"/>
                      <a:pt x="3926" y="405"/>
                    </a:cubicBezTo>
                    <a:cubicBezTo>
                      <a:pt x="3925" y="410"/>
                      <a:pt x="3922" y="411"/>
                      <a:pt x="3920" y="412"/>
                    </a:cubicBezTo>
                    <a:cubicBezTo>
                      <a:pt x="3919" y="412"/>
                      <a:pt x="3919" y="412"/>
                      <a:pt x="3919" y="412"/>
                    </a:cubicBezTo>
                    <a:cubicBezTo>
                      <a:pt x="3918" y="412"/>
                      <a:pt x="3912" y="416"/>
                      <a:pt x="3910" y="420"/>
                    </a:cubicBezTo>
                    <a:cubicBezTo>
                      <a:pt x="3907" y="427"/>
                      <a:pt x="3908" y="428"/>
                      <a:pt x="3908" y="428"/>
                    </a:cubicBezTo>
                    <a:cubicBezTo>
                      <a:pt x="3914" y="435"/>
                      <a:pt x="3914" y="441"/>
                      <a:pt x="3910" y="446"/>
                    </a:cubicBezTo>
                    <a:cubicBezTo>
                      <a:pt x="3907" y="448"/>
                      <a:pt x="3906" y="454"/>
                      <a:pt x="3907" y="460"/>
                    </a:cubicBezTo>
                    <a:cubicBezTo>
                      <a:pt x="3908" y="464"/>
                      <a:pt x="3909" y="468"/>
                      <a:pt x="3909" y="471"/>
                    </a:cubicBezTo>
                    <a:cubicBezTo>
                      <a:pt x="3910" y="473"/>
                      <a:pt x="3910" y="475"/>
                      <a:pt x="3910" y="477"/>
                    </a:cubicBezTo>
                    <a:cubicBezTo>
                      <a:pt x="3911" y="481"/>
                      <a:pt x="3911" y="483"/>
                      <a:pt x="3908" y="488"/>
                    </a:cubicBezTo>
                    <a:cubicBezTo>
                      <a:pt x="3906" y="492"/>
                      <a:pt x="3905" y="498"/>
                      <a:pt x="3906" y="499"/>
                    </a:cubicBezTo>
                    <a:cubicBezTo>
                      <a:pt x="3906" y="501"/>
                      <a:pt x="3907" y="503"/>
                      <a:pt x="3908" y="505"/>
                    </a:cubicBezTo>
                    <a:cubicBezTo>
                      <a:pt x="3910" y="508"/>
                      <a:pt x="3911" y="511"/>
                      <a:pt x="3911" y="514"/>
                    </a:cubicBezTo>
                    <a:cubicBezTo>
                      <a:pt x="3911" y="515"/>
                      <a:pt x="3911" y="515"/>
                      <a:pt x="3911" y="515"/>
                    </a:cubicBezTo>
                    <a:cubicBezTo>
                      <a:pt x="3911" y="517"/>
                      <a:pt x="3912" y="525"/>
                      <a:pt x="3907" y="529"/>
                    </a:cubicBezTo>
                    <a:cubicBezTo>
                      <a:pt x="3904" y="532"/>
                      <a:pt x="3905" y="533"/>
                      <a:pt x="3905" y="534"/>
                    </a:cubicBezTo>
                    <a:cubicBezTo>
                      <a:pt x="3909" y="540"/>
                      <a:pt x="3907" y="546"/>
                      <a:pt x="3905" y="550"/>
                    </a:cubicBezTo>
                    <a:cubicBezTo>
                      <a:pt x="3903" y="552"/>
                      <a:pt x="3903" y="555"/>
                      <a:pt x="3903" y="555"/>
                    </a:cubicBezTo>
                    <a:cubicBezTo>
                      <a:pt x="3902" y="558"/>
                      <a:pt x="3900" y="560"/>
                      <a:pt x="3897" y="561"/>
                    </a:cubicBezTo>
                    <a:cubicBezTo>
                      <a:pt x="3900" y="564"/>
                      <a:pt x="3899" y="566"/>
                      <a:pt x="3898" y="569"/>
                    </a:cubicBezTo>
                    <a:cubicBezTo>
                      <a:pt x="3898" y="570"/>
                      <a:pt x="3898" y="570"/>
                      <a:pt x="3898" y="570"/>
                    </a:cubicBezTo>
                    <a:cubicBezTo>
                      <a:pt x="3898" y="571"/>
                      <a:pt x="3898" y="571"/>
                      <a:pt x="3898" y="572"/>
                    </a:cubicBezTo>
                    <a:cubicBezTo>
                      <a:pt x="3899" y="574"/>
                      <a:pt x="3899" y="576"/>
                      <a:pt x="3899" y="578"/>
                    </a:cubicBezTo>
                    <a:cubicBezTo>
                      <a:pt x="3899" y="579"/>
                      <a:pt x="3898" y="579"/>
                      <a:pt x="3898" y="580"/>
                    </a:cubicBezTo>
                    <a:cubicBezTo>
                      <a:pt x="3897" y="586"/>
                      <a:pt x="3895" y="588"/>
                      <a:pt x="3891" y="591"/>
                    </a:cubicBezTo>
                    <a:cubicBezTo>
                      <a:pt x="3889" y="593"/>
                      <a:pt x="3889" y="593"/>
                      <a:pt x="3889" y="593"/>
                    </a:cubicBezTo>
                    <a:cubicBezTo>
                      <a:pt x="3887" y="595"/>
                      <a:pt x="3886" y="599"/>
                      <a:pt x="3886" y="603"/>
                    </a:cubicBezTo>
                    <a:cubicBezTo>
                      <a:pt x="3886" y="605"/>
                      <a:pt x="3886" y="606"/>
                      <a:pt x="3885" y="608"/>
                    </a:cubicBezTo>
                    <a:cubicBezTo>
                      <a:pt x="3884" y="614"/>
                      <a:pt x="3886" y="616"/>
                      <a:pt x="3888" y="617"/>
                    </a:cubicBezTo>
                    <a:cubicBezTo>
                      <a:pt x="3888" y="617"/>
                      <a:pt x="3889" y="618"/>
                      <a:pt x="3890" y="619"/>
                    </a:cubicBezTo>
                    <a:cubicBezTo>
                      <a:pt x="3894" y="625"/>
                      <a:pt x="3889" y="634"/>
                      <a:pt x="3887" y="637"/>
                    </a:cubicBezTo>
                    <a:cubicBezTo>
                      <a:pt x="3886" y="640"/>
                      <a:pt x="3882" y="643"/>
                      <a:pt x="3876" y="643"/>
                    </a:cubicBezTo>
                    <a:cubicBezTo>
                      <a:pt x="3873" y="644"/>
                      <a:pt x="3871" y="644"/>
                      <a:pt x="3867" y="643"/>
                    </a:cubicBezTo>
                    <a:cubicBezTo>
                      <a:pt x="3863" y="643"/>
                      <a:pt x="3855" y="642"/>
                      <a:pt x="3847" y="641"/>
                    </a:cubicBezTo>
                    <a:cubicBezTo>
                      <a:pt x="3841" y="640"/>
                      <a:pt x="3835" y="640"/>
                      <a:pt x="3833" y="640"/>
                    </a:cubicBezTo>
                    <a:cubicBezTo>
                      <a:pt x="3829" y="639"/>
                      <a:pt x="3829" y="639"/>
                      <a:pt x="3829" y="639"/>
                    </a:cubicBezTo>
                    <a:cubicBezTo>
                      <a:pt x="3824" y="639"/>
                      <a:pt x="3818" y="638"/>
                      <a:pt x="3814" y="637"/>
                    </a:cubicBezTo>
                    <a:cubicBezTo>
                      <a:pt x="3811" y="636"/>
                      <a:pt x="3809" y="635"/>
                      <a:pt x="3807" y="634"/>
                    </a:cubicBezTo>
                    <a:cubicBezTo>
                      <a:pt x="3807" y="636"/>
                      <a:pt x="3805" y="639"/>
                      <a:pt x="3802" y="642"/>
                    </a:cubicBezTo>
                    <a:cubicBezTo>
                      <a:pt x="3801" y="643"/>
                      <a:pt x="3800" y="646"/>
                      <a:pt x="3800" y="648"/>
                    </a:cubicBezTo>
                    <a:cubicBezTo>
                      <a:pt x="3800" y="649"/>
                      <a:pt x="3800" y="649"/>
                      <a:pt x="3800" y="650"/>
                    </a:cubicBezTo>
                    <a:cubicBezTo>
                      <a:pt x="3799" y="652"/>
                      <a:pt x="3798" y="655"/>
                      <a:pt x="3795" y="659"/>
                    </a:cubicBezTo>
                    <a:cubicBezTo>
                      <a:pt x="3794" y="660"/>
                      <a:pt x="3794" y="661"/>
                      <a:pt x="3793" y="661"/>
                    </a:cubicBezTo>
                    <a:cubicBezTo>
                      <a:pt x="3793" y="661"/>
                      <a:pt x="3793" y="662"/>
                      <a:pt x="3793" y="663"/>
                    </a:cubicBezTo>
                    <a:cubicBezTo>
                      <a:pt x="3793" y="668"/>
                      <a:pt x="3791" y="671"/>
                      <a:pt x="3785" y="673"/>
                    </a:cubicBezTo>
                    <a:cubicBezTo>
                      <a:pt x="3782" y="674"/>
                      <a:pt x="3779" y="674"/>
                      <a:pt x="3777" y="674"/>
                    </a:cubicBezTo>
                    <a:cubicBezTo>
                      <a:pt x="3775" y="676"/>
                      <a:pt x="3773" y="676"/>
                      <a:pt x="3772" y="676"/>
                    </a:cubicBezTo>
                    <a:cubicBezTo>
                      <a:pt x="3771" y="676"/>
                      <a:pt x="3771" y="676"/>
                      <a:pt x="3771" y="676"/>
                    </a:cubicBezTo>
                    <a:cubicBezTo>
                      <a:pt x="3770" y="676"/>
                      <a:pt x="3769" y="676"/>
                      <a:pt x="3769" y="676"/>
                    </a:cubicBezTo>
                    <a:cubicBezTo>
                      <a:pt x="3768" y="676"/>
                      <a:pt x="3768" y="676"/>
                      <a:pt x="3767" y="677"/>
                    </a:cubicBezTo>
                    <a:cubicBezTo>
                      <a:pt x="3766" y="680"/>
                      <a:pt x="3765" y="681"/>
                      <a:pt x="3764" y="683"/>
                    </a:cubicBezTo>
                    <a:cubicBezTo>
                      <a:pt x="3766" y="683"/>
                      <a:pt x="3768" y="684"/>
                      <a:pt x="3770" y="687"/>
                    </a:cubicBezTo>
                    <a:cubicBezTo>
                      <a:pt x="3772" y="691"/>
                      <a:pt x="3789" y="722"/>
                      <a:pt x="3789" y="722"/>
                    </a:cubicBezTo>
                    <a:cubicBezTo>
                      <a:pt x="3798" y="738"/>
                      <a:pt x="3798" y="738"/>
                      <a:pt x="3798" y="738"/>
                    </a:cubicBezTo>
                    <a:cubicBezTo>
                      <a:pt x="3798" y="738"/>
                      <a:pt x="3798" y="738"/>
                      <a:pt x="3798" y="738"/>
                    </a:cubicBezTo>
                    <a:cubicBezTo>
                      <a:pt x="3799" y="741"/>
                      <a:pt x="3799" y="741"/>
                      <a:pt x="3799" y="741"/>
                    </a:cubicBezTo>
                    <a:cubicBezTo>
                      <a:pt x="3800" y="743"/>
                      <a:pt x="3801" y="750"/>
                      <a:pt x="3797" y="753"/>
                    </a:cubicBezTo>
                    <a:cubicBezTo>
                      <a:pt x="3796" y="754"/>
                      <a:pt x="3796" y="754"/>
                      <a:pt x="3796" y="755"/>
                    </a:cubicBezTo>
                    <a:cubicBezTo>
                      <a:pt x="3796" y="756"/>
                      <a:pt x="3796" y="756"/>
                      <a:pt x="3796" y="757"/>
                    </a:cubicBezTo>
                    <a:cubicBezTo>
                      <a:pt x="3796" y="757"/>
                      <a:pt x="3796" y="757"/>
                      <a:pt x="3797" y="757"/>
                    </a:cubicBezTo>
                    <a:cubicBezTo>
                      <a:pt x="3797" y="759"/>
                      <a:pt x="3798" y="761"/>
                      <a:pt x="3797" y="766"/>
                    </a:cubicBezTo>
                    <a:cubicBezTo>
                      <a:pt x="3796" y="769"/>
                      <a:pt x="3797" y="770"/>
                      <a:pt x="3798" y="772"/>
                    </a:cubicBezTo>
                    <a:cubicBezTo>
                      <a:pt x="3798" y="773"/>
                      <a:pt x="3798" y="773"/>
                      <a:pt x="3798" y="773"/>
                    </a:cubicBezTo>
                    <a:cubicBezTo>
                      <a:pt x="3801" y="777"/>
                      <a:pt x="3802" y="781"/>
                      <a:pt x="3802" y="788"/>
                    </a:cubicBezTo>
                    <a:cubicBezTo>
                      <a:pt x="3802" y="789"/>
                      <a:pt x="3802" y="790"/>
                      <a:pt x="3802" y="791"/>
                    </a:cubicBezTo>
                    <a:cubicBezTo>
                      <a:pt x="3802" y="791"/>
                      <a:pt x="3802" y="792"/>
                      <a:pt x="3802" y="792"/>
                    </a:cubicBezTo>
                    <a:cubicBezTo>
                      <a:pt x="3808" y="792"/>
                      <a:pt x="3811" y="798"/>
                      <a:pt x="3812" y="801"/>
                    </a:cubicBezTo>
                    <a:cubicBezTo>
                      <a:pt x="3812" y="802"/>
                      <a:pt x="3813" y="811"/>
                      <a:pt x="3810" y="816"/>
                    </a:cubicBezTo>
                    <a:cubicBezTo>
                      <a:pt x="3809" y="818"/>
                      <a:pt x="3809" y="819"/>
                      <a:pt x="3809" y="820"/>
                    </a:cubicBezTo>
                    <a:cubicBezTo>
                      <a:pt x="3810" y="822"/>
                      <a:pt x="3810" y="824"/>
                      <a:pt x="3810" y="829"/>
                    </a:cubicBezTo>
                    <a:cubicBezTo>
                      <a:pt x="3810" y="829"/>
                      <a:pt x="3810" y="829"/>
                      <a:pt x="3810" y="829"/>
                    </a:cubicBezTo>
                    <a:cubicBezTo>
                      <a:pt x="3810" y="831"/>
                      <a:pt x="3810" y="833"/>
                      <a:pt x="3809" y="836"/>
                    </a:cubicBezTo>
                    <a:cubicBezTo>
                      <a:pt x="3807" y="838"/>
                      <a:pt x="3807" y="843"/>
                      <a:pt x="3807" y="844"/>
                    </a:cubicBezTo>
                    <a:cubicBezTo>
                      <a:pt x="3810" y="849"/>
                      <a:pt x="3807" y="853"/>
                      <a:pt x="3806" y="854"/>
                    </a:cubicBezTo>
                    <a:cubicBezTo>
                      <a:pt x="3804" y="856"/>
                      <a:pt x="3799" y="862"/>
                      <a:pt x="3795" y="862"/>
                    </a:cubicBezTo>
                    <a:cubicBezTo>
                      <a:pt x="3793" y="862"/>
                      <a:pt x="3790" y="863"/>
                      <a:pt x="3789" y="865"/>
                    </a:cubicBezTo>
                    <a:cubicBezTo>
                      <a:pt x="3785" y="868"/>
                      <a:pt x="3780" y="871"/>
                      <a:pt x="3776" y="871"/>
                    </a:cubicBezTo>
                    <a:cubicBezTo>
                      <a:pt x="3775" y="871"/>
                      <a:pt x="3775" y="871"/>
                      <a:pt x="3774" y="872"/>
                    </a:cubicBezTo>
                    <a:cubicBezTo>
                      <a:pt x="3774" y="872"/>
                      <a:pt x="3774" y="872"/>
                      <a:pt x="3774" y="873"/>
                    </a:cubicBezTo>
                    <a:cubicBezTo>
                      <a:pt x="3776" y="872"/>
                      <a:pt x="3778" y="872"/>
                      <a:pt x="3779" y="873"/>
                    </a:cubicBezTo>
                    <a:cubicBezTo>
                      <a:pt x="3781" y="874"/>
                      <a:pt x="3782" y="876"/>
                      <a:pt x="3782" y="879"/>
                    </a:cubicBezTo>
                    <a:cubicBezTo>
                      <a:pt x="3782" y="879"/>
                      <a:pt x="3782" y="880"/>
                      <a:pt x="3782" y="880"/>
                    </a:cubicBezTo>
                    <a:cubicBezTo>
                      <a:pt x="3784" y="881"/>
                      <a:pt x="3786" y="884"/>
                      <a:pt x="3786" y="887"/>
                    </a:cubicBezTo>
                    <a:cubicBezTo>
                      <a:pt x="3786" y="889"/>
                      <a:pt x="3786" y="889"/>
                      <a:pt x="3787" y="890"/>
                    </a:cubicBezTo>
                    <a:cubicBezTo>
                      <a:pt x="3788" y="891"/>
                      <a:pt x="3788" y="892"/>
                      <a:pt x="3789" y="893"/>
                    </a:cubicBezTo>
                    <a:cubicBezTo>
                      <a:pt x="3789" y="894"/>
                      <a:pt x="3789" y="894"/>
                      <a:pt x="3790" y="894"/>
                    </a:cubicBezTo>
                    <a:cubicBezTo>
                      <a:pt x="3792" y="897"/>
                      <a:pt x="3790" y="899"/>
                      <a:pt x="3789" y="902"/>
                    </a:cubicBezTo>
                    <a:cubicBezTo>
                      <a:pt x="3788" y="902"/>
                      <a:pt x="3788" y="902"/>
                      <a:pt x="3788" y="902"/>
                    </a:cubicBezTo>
                    <a:cubicBezTo>
                      <a:pt x="3787" y="903"/>
                      <a:pt x="3787" y="905"/>
                      <a:pt x="3785" y="906"/>
                    </a:cubicBezTo>
                    <a:cubicBezTo>
                      <a:pt x="3782" y="908"/>
                      <a:pt x="3782" y="908"/>
                      <a:pt x="3782" y="908"/>
                    </a:cubicBezTo>
                    <a:cubicBezTo>
                      <a:pt x="3780" y="905"/>
                      <a:pt x="3780" y="905"/>
                      <a:pt x="3780" y="905"/>
                    </a:cubicBezTo>
                    <a:cubicBezTo>
                      <a:pt x="3778" y="903"/>
                      <a:pt x="3777" y="901"/>
                      <a:pt x="3776" y="899"/>
                    </a:cubicBezTo>
                    <a:cubicBezTo>
                      <a:pt x="3776" y="898"/>
                      <a:pt x="3776" y="897"/>
                      <a:pt x="3775" y="896"/>
                    </a:cubicBezTo>
                    <a:cubicBezTo>
                      <a:pt x="3774" y="897"/>
                      <a:pt x="3772" y="897"/>
                      <a:pt x="3771" y="897"/>
                    </a:cubicBezTo>
                    <a:cubicBezTo>
                      <a:pt x="3768" y="897"/>
                      <a:pt x="3764" y="894"/>
                      <a:pt x="3762" y="892"/>
                    </a:cubicBezTo>
                    <a:cubicBezTo>
                      <a:pt x="3751" y="884"/>
                      <a:pt x="3746" y="878"/>
                      <a:pt x="3747" y="874"/>
                    </a:cubicBezTo>
                    <a:cubicBezTo>
                      <a:pt x="3747" y="873"/>
                      <a:pt x="3748" y="872"/>
                      <a:pt x="3748" y="871"/>
                    </a:cubicBezTo>
                    <a:cubicBezTo>
                      <a:pt x="3748" y="871"/>
                      <a:pt x="3748" y="870"/>
                      <a:pt x="3748" y="870"/>
                    </a:cubicBezTo>
                    <a:cubicBezTo>
                      <a:pt x="3745" y="870"/>
                      <a:pt x="3741" y="869"/>
                      <a:pt x="3739" y="866"/>
                    </a:cubicBezTo>
                    <a:cubicBezTo>
                      <a:pt x="3738" y="866"/>
                      <a:pt x="3737" y="867"/>
                      <a:pt x="3735" y="866"/>
                    </a:cubicBezTo>
                    <a:cubicBezTo>
                      <a:pt x="3734" y="866"/>
                      <a:pt x="3732" y="866"/>
                      <a:pt x="3731" y="865"/>
                    </a:cubicBezTo>
                    <a:cubicBezTo>
                      <a:pt x="3730" y="866"/>
                      <a:pt x="3729" y="869"/>
                      <a:pt x="3729" y="873"/>
                    </a:cubicBezTo>
                    <a:cubicBezTo>
                      <a:pt x="3729" y="876"/>
                      <a:pt x="3729" y="876"/>
                      <a:pt x="3729" y="876"/>
                    </a:cubicBezTo>
                    <a:cubicBezTo>
                      <a:pt x="3730" y="886"/>
                      <a:pt x="3730" y="899"/>
                      <a:pt x="3730" y="904"/>
                    </a:cubicBezTo>
                    <a:cubicBezTo>
                      <a:pt x="3729" y="917"/>
                      <a:pt x="3727" y="918"/>
                      <a:pt x="3724" y="919"/>
                    </a:cubicBezTo>
                    <a:cubicBezTo>
                      <a:pt x="3724" y="919"/>
                      <a:pt x="3723" y="919"/>
                      <a:pt x="3722" y="919"/>
                    </a:cubicBezTo>
                    <a:cubicBezTo>
                      <a:pt x="3722" y="920"/>
                      <a:pt x="3722" y="920"/>
                      <a:pt x="3721" y="921"/>
                    </a:cubicBezTo>
                    <a:cubicBezTo>
                      <a:pt x="3719" y="925"/>
                      <a:pt x="3716" y="926"/>
                      <a:pt x="3714" y="926"/>
                    </a:cubicBezTo>
                    <a:cubicBezTo>
                      <a:pt x="3714" y="926"/>
                      <a:pt x="3714" y="926"/>
                      <a:pt x="3714" y="926"/>
                    </a:cubicBezTo>
                    <a:cubicBezTo>
                      <a:pt x="3713" y="926"/>
                      <a:pt x="3711" y="926"/>
                      <a:pt x="3709" y="922"/>
                    </a:cubicBezTo>
                    <a:cubicBezTo>
                      <a:pt x="3709" y="922"/>
                      <a:pt x="3708" y="922"/>
                      <a:pt x="3708" y="922"/>
                    </a:cubicBezTo>
                    <a:cubicBezTo>
                      <a:pt x="3707" y="922"/>
                      <a:pt x="3705" y="922"/>
                      <a:pt x="3704" y="924"/>
                    </a:cubicBezTo>
                    <a:cubicBezTo>
                      <a:pt x="3699" y="929"/>
                      <a:pt x="3699" y="929"/>
                      <a:pt x="3699" y="932"/>
                    </a:cubicBezTo>
                    <a:cubicBezTo>
                      <a:pt x="3699" y="937"/>
                      <a:pt x="3699" y="941"/>
                      <a:pt x="3697" y="945"/>
                    </a:cubicBezTo>
                    <a:cubicBezTo>
                      <a:pt x="3697" y="946"/>
                      <a:pt x="3695" y="948"/>
                      <a:pt x="3693" y="950"/>
                    </a:cubicBezTo>
                    <a:cubicBezTo>
                      <a:pt x="3692" y="952"/>
                      <a:pt x="3689" y="955"/>
                      <a:pt x="3689" y="956"/>
                    </a:cubicBezTo>
                    <a:cubicBezTo>
                      <a:pt x="3688" y="959"/>
                      <a:pt x="3685" y="964"/>
                      <a:pt x="3682" y="965"/>
                    </a:cubicBezTo>
                    <a:cubicBezTo>
                      <a:pt x="3680" y="966"/>
                      <a:pt x="3678" y="966"/>
                      <a:pt x="3676" y="965"/>
                    </a:cubicBezTo>
                    <a:cubicBezTo>
                      <a:pt x="3674" y="965"/>
                      <a:pt x="3667" y="966"/>
                      <a:pt x="3665" y="968"/>
                    </a:cubicBezTo>
                    <a:cubicBezTo>
                      <a:pt x="3661" y="972"/>
                      <a:pt x="3657" y="973"/>
                      <a:pt x="3653" y="973"/>
                    </a:cubicBezTo>
                    <a:cubicBezTo>
                      <a:pt x="3652" y="973"/>
                      <a:pt x="3651" y="973"/>
                      <a:pt x="3649" y="973"/>
                    </a:cubicBezTo>
                    <a:cubicBezTo>
                      <a:pt x="3647" y="973"/>
                      <a:pt x="3645" y="973"/>
                      <a:pt x="3643" y="973"/>
                    </a:cubicBezTo>
                    <a:cubicBezTo>
                      <a:pt x="3642" y="974"/>
                      <a:pt x="3642" y="974"/>
                      <a:pt x="3642" y="974"/>
                    </a:cubicBezTo>
                    <a:cubicBezTo>
                      <a:pt x="3641" y="973"/>
                      <a:pt x="3641" y="973"/>
                      <a:pt x="3641" y="973"/>
                    </a:cubicBezTo>
                    <a:cubicBezTo>
                      <a:pt x="3639" y="973"/>
                      <a:pt x="3634" y="973"/>
                      <a:pt x="3626" y="974"/>
                    </a:cubicBezTo>
                    <a:cubicBezTo>
                      <a:pt x="3626" y="974"/>
                      <a:pt x="3626" y="975"/>
                      <a:pt x="3625" y="975"/>
                    </a:cubicBezTo>
                    <a:cubicBezTo>
                      <a:pt x="3626" y="975"/>
                      <a:pt x="3626" y="976"/>
                      <a:pt x="3626" y="976"/>
                    </a:cubicBezTo>
                    <a:cubicBezTo>
                      <a:pt x="3629" y="976"/>
                      <a:pt x="3630" y="978"/>
                      <a:pt x="3634" y="983"/>
                    </a:cubicBezTo>
                    <a:cubicBezTo>
                      <a:pt x="3635" y="985"/>
                      <a:pt x="3636" y="987"/>
                      <a:pt x="3637" y="989"/>
                    </a:cubicBezTo>
                    <a:cubicBezTo>
                      <a:pt x="3638" y="991"/>
                      <a:pt x="3639" y="993"/>
                      <a:pt x="3640" y="993"/>
                    </a:cubicBezTo>
                    <a:cubicBezTo>
                      <a:pt x="3641" y="994"/>
                      <a:pt x="3643" y="995"/>
                      <a:pt x="3645" y="996"/>
                    </a:cubicBezTo>
                    <a:cubicBezTo>
                      <a:pt x="3648" y="998"/>
                      <a:pt x="3649" y="999"/>
                      <a:pt x="3650" y="1000"/>
                    </a:cubicBezTo>
                    <a:cubicBezTo>
                      <a:pt x="3652" y="1002"/>
                      <a:pt x="3653" y="1009"/>
                      <a:pt x="3652" y="1014"/>
                    </a:cubicBezTo>
                    <a:cubicBezTo>
                      <a:pt x="3652" y="1015"/>
                      <a:pt x="3651" y="1016"/>
                      <a:pt x="3651" y="1017"/>
                    </a:cubicBezTo>
                    <a:cubicBezTo>
                      <a:pt x="3651" y="1018"/>
                      <a:pt x="3651" y="1019"/>
                      <a:pt x="3650" y="1022"/>
                    </a:cubicBezTo>
                    <a:cubicBezTo>
                      <a:pt x="3649" y="1024"/>
                      <a:pt x="3648" y="1025"/>
                      <a:pt x="3648" y="1026"/>
                    </a:cubicBezTo>
                    <a:cubicBezTo>
                      <a:pt x="3647" y="1027"/>
                      <a:pt x="3647" y="1027"/>
                      <a:pt x="3646" y="1029"/>
                    </a:cubicBezTo>
                    <a:cubicBezTo>
                      <a:pt x="3645" y="1030"/>
                      <a:pt x="3644" y="1033"/>
                      <a:pt x="3641" y="1034"/>
                    </a:cubicBezTo>
                    <a:cubicBezTo>
                      <a:pt x="3638" y="1034"/>
                      <a:pt x="3637" y="1032"/>
                      <a:pt x="3635" y="1031"/>
                    </a:cubicBezTo>
                    <a:cubicBezTo>
                      <a:pt x="3635" y="1030"/>
                      <a:pt x="3635" y="1030"/>
                      <a:pt x="3634" y="1029"/>
                    </a:cubicBezTo>
                    <a:cubicBezTo>
                      <a:pt x="3633" y="1027"/>
                      <a:pt x="3629" y="1027"/>
                      <a:pt x="3628" y="1028"/>
                    </a:cubicBezTo>
                    <a:cubicBezTo>
                      <a:pt x="3628" y="1028"/>
                      <a:pt x="3628" y="1028"/>
                      <a:pt x="3628" y="1028"/>
                    </a:cubicBezTo>
                    <a:cubicBezTo>
                      <a:pt x="3628" y="1028"/>
                      <a:pt x="3627" y="1028"/>
                      <a:pt x="3626" y="1029"/>
                    </a:cubicBezTo>
                    <a:cubicBezTo>
                      <a:pt x="3625" y="1030"/>
                      <a:pt x="3625" y="1030"/>
                      <a:pt x="3625" y="1030"/>
                    </a:cubicBezTo>
                    <a:cubicBezTo>
                      <a:pt x="3622" y="1033"/>
                      <a:pt x="3619" y="1033"/>
                      <a:pt x="3617" y="1032"/>
                    </a:cubicBezTo>
                    <a:cubicBezTo>
                      <a:pt x="3615" y="1032"/>
                      <a:pt x="3614" y="1032"/>
                      <a:pt x="3613" y="1032"/>
                    </a:cubicBezTo>
                    <a:cubicBezTo>
                      <a:pt x="3607" y="1034"/>
                      <a:pt x="3603" y="1032"/>
                      <a:pt x="3601" y="1031"/>
                    </a:cubicBezTo>
                    <a:cubicBezTo>
                      <a:pt x="3601" y="1030"/>
                      <a:pt x="3601" y="1030"/>
                      <a:pt x="3600" y="1030"/>
                    </a:cubicBezTo>
                    <a:cubicBezTo>
                      <a:pt x="3600" y="1030"/>
                      <a:pt x="3598" y="1030"/>
                      <a:pt x="3596" y="1031"/>
                    </a:cubicBezTo>
                    <a:cubicBezTo>
                      <a:pt x="3596" y="1031"/>
                      <a:pt x="3594" y="1031"/>
                      <a:pt x="3593" y="1032"/>
                    </a:cubicBezTo>
                    <a:cubicBezTo>
                      <a:pt x="3588" y="1033"/>
                      <a:pt x="3584" y="1033"/>
                      <a:pt x="3581" y="1032"/>
                    </a:cubicBezTo>
                    <a:cubicBezTo>
                      <a:pt x="3580" y="1031"/>
                      <a:pt x="3580" y="1030"/>
                      <a:pt x="3579" y="1029"/>
                    </a:cubicBezTo>
                    <a:cubicBezTo>
                      <a:pt x="3579" y="1029"/>
                      <a:pt x="3578" y="1029"/>
                      <a:pt x="3577" y="1029"/>
                    </a:cubicBezTo>
                    <a:cubicBezTo>
                      <a:pt x="3576" y="1029"/>
                      <a:pt x="3573" y="1029"/>
                      <a:pt x="3571" y="1027"/>
                    </a:cubicBezTo>
                    <a:cubicBezTo>
                      <a:pt x="3569" y="1025"/>
                      <a:pt x="3570" y="1023"/>
                      <a:pt x="3570" y="1021"/>
                    </a:cubicBezTo>
                    <a:cubicBezTo>
                      <a:pt x="3570" y="1021"/>
                      <a:pt x="3570" y="1021"/>
                      <a:pt x="3569" y="1021"/>
                    </a:cubicBezTo>
                    <a:cubicBezTo>
                      <a:pt x="3567" y="1020"/>
                      <a:pt x="3563" y="1017"/>
                      <a:pt x="3564" y="1013"/>
                    </a:cubicBezTo>
                    <a:cubicBezTo>
                      <a:pt x="3563" y="1013"/>
                      <a:pt x="3562" y="1012"/>
                      <a:pt x="3560" y="1011"/>
                    </a:cubicBezTo>
                    <a:cubicBezTo>
                      <a:pt x="3560" y="1011"/>
                      <a:pt x="3559" y="1011"/>
                      <a:pt x="3558" y="1011"/>
                    </a:cubicBezTo>
                    <a:cubicBezTo>
                      <a:pt x="3558" y="1010"/>
                      <a:pt x="3558" y="1010"/>
                      <a:pt x="3558" y="1010"/>
                    </a:cubicBezTo>
                    <a:cubicBezTo>
                      <a:pt x="3556" y="1014"/>
                      <a:pt x="3554" y="1016"/>
                      <a:pt x="3551" y="1016"/>
                    </a:cubicBezTo>
                    <a:cubicBezTo>
                      <a:pt x="3550" y="1016"/>
                      <a:pt x="3549" y="1016"/>
                      <a:pt x="3548" y="1016"/>
                    </a:cubicBezTo>
                    <a:cubicBezTo>
                      <a:pt x="3548" y="1016"/>
                      <a:pt x="3548" y="1016"/>
                      <a:pt x="3548" y="1016"/>
                    </a:cubicBezTo>
                    <a:cubicBezTo>
                      <a:pt x="3547" y="1019"/>
                      <a:pt x="3545" y="1020"/>
                      <a:pt x="3544" y="1021"/>
                    </a:cubicBezTo>
                    <a:cubicBezTo>
                      <a:pt x="3543" y="1022"/>
                      <a:pt x="3542" y="1022"/>
                      <a:pt x="3542" y="1023"/>
                    </a:cubicBezTo>
                    <a:cubicBezTo>
                      <a:pt x="3541" y="1025"/>
                      <a:pt x="3541" y="1026"/>
                      <a:pt x="3542" y="1029"/>
                    </a:cubicBezTo>
                    <a:cubicBezTo>
                      <a:pt x="3543" y="1033"/>
                      <a:pt x="3543" y="1036"/>
                      <a:pt x="3542" y="1038"/>
                    </a:cubicBezTo>
                    <a:cubicBezTo>
                      <a:pt x="3542" y="1039"/>
                      <a:pt x="3542" y="1040"/>
                      <a:pt x="3542" y="1040"/>
                    </a:cubicBezTo>
                    <a:cubicBezTo>
                      <a:pt x="3542" y="1041"/>
                      <a:pt x="3542" y="1042"/>
                      <a:pt x="3542" y="1042"/>
                    </a:cubicBezTo>
                    <a:cubicBezTo>
                      <a:pt x="3542" y="1042"/>
                      <a:pt x="3542" y="1042"/>
                      <a:pt x="3542" y="1043"/>
                    </a:cubicBezTo>
                    <a:cubicBezTo>
                      <a:pt x="3542" y="1043"/>
                      <a:pt x="3543" y="1044"/>
                      <a:pt x="3543" y="1044"/>
                    </a:cubicBezTo>
                    <a:cubicBezTo>
                      <a:pt x="3544" y="1046"/>
                      <a:pt x="3546" y="1047"/>
                      <a:pt x="3546" y="1049"/>
                    </a:cubicBezTo>
                    <a:cubicBezTo>
                      <a:pt x="3545" y="1050"/>
                      <a:pt x="3545" y="1052"/>
                      <a:pt x="3543" y="1053"/>
                    </a:cubicBezTo>
                    <a:cubicBezTo>
                      <a:pt x="3542" y="1054"/>
                      <a:pt x="3539" y="1055"/>
                      <a:pt x="3536" y="1053"/>
                    </a:cubicBezTo>
                    <a:cubicBezTo>
                      <a:pt x="3536" y="1054"/>
                      <a:pt x="3536" y="1055"/>
                      <a:pt x="3535" y="1055"/>
                    </a:cubicBezTo>
                    <a:cubicBezTo>
                      <a:pt x="3534" y="1057"/>
                      <a:pt x="3534" y="1058"/>
                      <a:pt x="3534" y="1059"/>
                    </a:cubicBezTo>
                    <a:cubicBezTo>
                      <a:pt x="3533" y="1060"/>
                      <a:pt x="3533" y="1060"/>
                      <a:pt x="3533" y="1061"/>
                    </a:cubicBezTo>
                    <a:cubicBezTo>
                      <a:pt x="3533" y="1064"/>
                      <a:pt x="3532" y="1066"/>
                      <a:pt x="3531" y="1067"/>
                    </a:cubicBezTo>
                    <a:cubicBezTo>
                      <a:pt x="3531" y="1067"/>
                      <a:pt x="3530" y="1068"/>
                      <a:pt x="3530" y="1069"/>
                    </a:cubicBezTo>
                    <a:cubicBezTo>
                      <a:pt x="3529" y="1070"/>
                      <a:pt x="3527" y="1073"/>
                      <a:pt x="3525" y="1075"/>
                    </a:cubicBezTo>
                    <a:cubicBezTo>
                      <a:pt x="3524" y="1077"/>
                      <a:pt x="3522" y="1078"/>
                      <a:pt x="3522" y="1079"/>
                    </a:cubicBezTo>
                    <a:cubicBezTo>
                      <a:pt x="3522" y="1079"/>
                      <a:pt x="3522" y="1080"/>
                      <a:pt x="3522" y="1080"/>
                    </a:cubicBezTo>
                    <a:cubicBezTo>
                      <a:pt x="3522" y="1081"/>
                      <a:pt x="3521" y="1082"/>
                      <a:pt x="3520" y="1083"/>
                    </a:cubicBezTo>
                    <a:cubicBezTo>
                      <a:pt x="3519" y="1085"/>
                      <a:pt x="3519" y="1086"/>
                      <a:pt x="3518" y="1087"/>
                    </a:cubicBezTo>
                    <a:cubicBezTo>
                      <a:pt x="3518" y="1087"/>
                      <a:pt x="3518" y="1087"/>
                      <a:pt x="3517" y="1088"/>
                    </a:cubicBezTo>
                    <a:cubicBezTo>
                      <a:pt x="3517" y="1088"/>
                      <a:pt x="3517" y="1089"/>
                      <a:pt x="3517" y="1089"/>
                    </a:cubicBezTo>
                    <a:cubicBezTo>
                      <a:pt x="3517" y="1089"/>
                      <a:pt x="3516" y="1090"/>
                      <a:pt x="3516" y="1091"/>
                    </a:cubicBezTo>
                    <a:cubicBezTo>
                      <a:pt x="3516" y="1091"/>
                      <a:pt x="3516" y="1092"/>
                      <a:pt x="3516" y="1092"/>
                    </a:cubicBezTo>
                    <a:cubicBezTo>
                      <a:pt x="3515" y="1098"/>
                      <a:pt x="3513" y="1100"/>
                      <a:pt x="3506" y="1100"/>
                    </a:cubicBezTo>
                    <a:cubicBezTo>
                      <a:pt x="3502" y="1100"/>
                      <a:pt x="3500" y="1102"/>
                      <a:pt x="3498" y="1103"/>
                    </a:cubicBezTo>
                    <a:cubicBezTo>
                      <a:pt x="3498" y="1104"/>
                      <a:pt x="3497" y="1104"/>
                      <a:pt x="3496" y="1105"/>
                    </a:cubicBezTo>
                    <a:cubicBezTo>
                      <a:pt x="3496" y="1105"/>
                      <a:pt x="3494" y="1108"/>
                      <a:pt x="3494" y="1109"/>
                    </a:cubicBezTo>
                    <a:cubicBezTo>
                      <a:pt x="3494" y="1111"/>
                      <a:pt x="3494" y="1114"/>
                      <a:pt x="3492" y="1116"/>
                    </a:cubicBezTo>
                    <a:cubicBezTo>
                      <a:pt x="3491" y="1117"/>
                      <a:pt x="3489" y="1117"/>
                      <a:pt x="3487" y="1117"/>
                    </a:cubicBezTo>
                    <a:cubicBezTo>
                      <a:pt x="3486" y="1117"/>
                      <a:pt x="3486" y="1117"/>
                      <a:pt x="3486" y="1117"/>
                    </a:cubicBezTo>
                    <a:cubicBezTo>
                      <a:pt x="3486" y="1117"/>
                      <a:pt x="3486" y="1117"/>
                      <a:pt x="3485" y="1117"/>
                    </a:cubicBezTo>
                    <a:cubicBezTo>
                      <a:pt x="3484" y="1120"/>
                      <a:pt x="3482" y="1121"/>
                      <a:pt x="3480" y="1122"/>
                    </a:cubicBezTo>
                    <a:cubicBezTo>
                      <a:pt x="3480" y="1122"/>
                      <a:pt x="3480" y="1122"/>
                      <a:pt x="3480" y="1123"/>
                    </a:cubicBezTo>
                    <a:cubicBezTo>
                      <a:pt x="3480" y="1124"/>
                      <a:pt x="3481" y="1127"/>
                      <a:pt x="3479" y="1129"/>
                    </a:cubicBezTo>
                    <a:cubicBezTo>
                      <a:pt x="3476" y="1131"/>
                      <a:pt x="3473" y="1129"/>
                      <a:pt x="3471" y="1128"/>
                    </a:cubicBezTo>
                    <a:cubicBezTo>
                      <a:pt x="3470" y="1128"/>
                      <a:pt x="3469" y="1127"/>
                      <a:pt x="3469" y="1127"/>
                    </a:cubicBezTo>
                    <a:cubicBezTo>
                      <a:pt x="3468" y="1128"/>
                      <a:pt x="3468" y="1128"/>
                      <a:pt x="3468" y="1128"/>
                    </a:cubicBezTo>
                    <a:cubicBezTo>
                      <a:pt x="3468" y="1129"/>
                      <a:pt x="3467" y="1130"/>
                      <a:pt x="3467" y="1130"/>
                    </a:cubicBezTo>
                    <a:cubicBezTo>
                      <a:pt x="3466" y="1132"/>
                      <a:pt x="3466" y="1132"/>
                      <a:pt x="3466" y="1132"/>
                    </a:cubicBezTo>
                    <a:cubicBezTo>
                      <a:pt x="3464" y="1135"/>
                      <a:pt x="3463" y="1136"/>
                      <a:pt x="3458" y="1137"/>
                    </a:cubicBezTo>
                    <a:cubicBezTo>
                      <a:pt x="3457" y="1138"/>
                      <a:pt x="3456" y="1138"/>
                      <a:pt x="3456" y="1138"/>
                    </a:cubicBezTo>
                    <a:cubicBezTo>
                      <a:pt x="3456" y="1138"/>
                      <a:pt x="3456" y="1139"/>
                      <a:pt x="3456" y="1139"/>
                    </a:cubicBezTo>
                    <a:cubicBezTo>
                      <a:pt x="3457" y="1144"/>
                      <a:pt x="3452" y="1147"/>
                      <a:pt x="3448" y="1148"/>
                    </a:cubicBezTo>
                    <a:cubicBezTo>
                      <a:pt x="3447" y="1149"/>
                      <a:pt x="3446" y="1150"/>
                      <a:pt x="3445" y="1151"/>
                    </a:cubicBezTo>
                    <a:cubicBezTo>
                      <a:pt x="3444" y="1152"/>
                      <a:pt x="3444" y="1152"/>
                      <a:pt x="3444" y="1152"/>
                    </a:cubicBezTo>
                    <a:cubicBezTo>
                      <a:pt x="3443" y="1153"/>
                      <a:pt x="3442" y="1154"/>
                      <a:pt x="3440" y="1156"/>
                    </a:cubicBezTo>
                    <a:cubicBezTo>
                      <a:pt x="3437" y="1161"/>
                      <a:pt x="3431" y="1167"/>
                      <a:pt x="3428" y="1170"/>
                    </a:cubicBezTo>
                    <a:cubicBezTo>
                      <a:pt x="3426" y="1172"/>
                      <a:pt x="3425" y="1176"/>
                      <a:pt x="3423" y="1179"/>
                    </a:cubicBezTo>
                    <a:cubicBezTo>
                      <a:pt x="3423" y="1180"/>
                      <a:pt x="3422" y="1181"/>
                      <a:pt x="3422" y="1181"/>
                    </a:cubicBezTo>
                    <a:cubicBezTo>
                      <a:pt x="3421" y="1183"/>
                      <a:pt x="3421" y="1183"/>
                      <a:pt x="3420" y="1184"/>
                    </a:cubicBezTo>
                    <a:cubicBezTo>
                      <a:pt x="3420" y="1185"/>
                      <a:pt x="3419" y="1186"/>
                      <a:pt x="3419" y="1187"/>
                    </a:cubicBezTo>
                    <a:cubicBezTo>
                      <a:pt x="3419" y="1188"/>
                      <a:pt x="3419" y="1189"/>
                      <a:pt x="3419" y="1189"/>
                    </a:cubicBezTo>
                    <a:cubicBezTo>
                      <a:pt x="3419" y="1190"/>
                      <a:pt x="3419" y="1191"/>
                      <a:pt x="3418" y="1193"/>
                    </a:cubicBezTo>
                    <a:close/>
                    <a:moveTo>
                      <a:pt x="1817" y="996"/>
                    </a:moveTo>
                    <a:cubicBezTo>
                      <a:pt x="1817" y="996"/>
                      <a:pt x="1817" y="996"/>
                      <a:pt x="1817" y="996"/>
                    </a:cubicBezTo>
                    <a:cubicBezTo>
                      <a:pt x="1817" y="996"/>
                      <a:pt x="1817" y="996"/>
                      <a:pt x="1817" y="996"/>
                    </a:cubicBezTo>
                    <a:close/>
                    <a:moveTo>
                      <a:pt x="3641" y="973"/>
                    </a:moveTo>
                    <a:cubicBezTo>
                      <a:pt x="3641" y="973"/>
                      <a:pt x="3641" y="973"/>
                      <a:pt x="3641" y="973"/>
                    </a:cubicBezTo>
                    <a:cubicBezTo>
                      <a:pt x="3641" y="973"/>
                      <a:pt x="3641" y="973"/>
                      <a:pt x="3641" y="973"/>
                    </a:cubicBezTo>
                    <a:close/>
                    <a:moveTo>
                      <a:pt x="3725" y="912"/>
                    </a:moveTo>
                    <a:cubicBezTo>
                      <a:pt x="3725" y="912"/>
                      <a:pt x="3725" y="912"/>
                      <a:pt x="3725" y="912"/>
                    </a:cubicBezTo>
                    <a:cubicBezTo>
                      <a:pt x="3725" y="912"/>
                      <a:pt x="3725" y="912"/>
                      <a:pt x="3725" y="912"/>
                    </a:cubicBezTo>
                    <a:close/>
                    <a:moveTo>
                      <a:pt x="210" y="847"/>
                    </a:moveTo>
                    <a:cubicBezTo>
                      <a:pt x="210" y="847"/>
                      <a:pt x="210" y="847"/>
                      <a:pt x="210" y="847"/>
                    </a:cubicBezTo>
                    <a:cubicBezTo>
                      <a:pt x="210" y="847"/>
                      <a:pt x="210" y="847"/>
                      <a:pt x="210" y="847"/>
                    </a:cubicBezTo>
                    <a:close/>
                    <a:moveTo>
                      <a:pt x="3808" y="819"/>
                    </a:moveTo>
                    <a:cubicBezTo>
                      <a:pt x="3808" y="819"/>
                      <a:pt x="3808" y="819"/>
                      <a:pt x="3808" y="819"/>
                    </a:cubicBezTo>
                    <a:cubicBezTo>
                      <a:pt x="3808" y="819"/>
                      <a:pt x="3808" y="819"/>
                      <a:pt x="3808" y="819"/>
                    </a:cubicBezTo>
                    <a:close/>
                    <a:moveTo>
                      <a:pt x="540" y="746"/>
                    </a:moveTo>
                    <a:cubicBezTo>
                      <a:pt x="540" y="746"/>
                      <a:pt x="540" y="746"/>
                      <a:pt x="540" y="746"/>
                    </a:cubicBezTo>
                    <a:cubicBezTo>
                      <a:pt x="540" y="746"/>
                      <a:pt x="540" y="746"/>
                      <a:pt x="540" y="746"/>
                    </a:cubicBezTo>
                    <a:close/>
                    <a:moveTo>
                      <a:pt x="3792" y="744"/>
                    </a:moveTo>
                    <a:cubicBezTo>
                      <a:pt x="3793" y="745"/>
                      <a:pt x="3794" y="746"/>
                      <a:pt x="3796" y="746"/>
                    </a:cubicBezTo>
                    <a:cubicBezTo>
                      <a:pt x="3796" y="746"/>
                      <a:pt x="3796" y="746"/>
                      <a:pt x="3796" y="746"/>
                    </a:cubicBezTo>
                    <a:cubicBezTo>
                      <a:pt x="3796" y="744"/>
                      <a:pt x="3796" y="744"/>
                      <a:pt x="3796" y="744"/>
                    </a:cubicBezTo>
                    <a:lnTo>
                      <a:pt x="3792" y="744"/>
                    </a:lnTo>
                    <a:close/>
                    <a:moveTo>
                      <a:pt x="3013" y="570"/>
                    </a:moveTo>
                    <a:cubicBezTo>
                      <a:pt x="3013" y="570"/>
                      <a:pt x="3013" y="570"/>
                      <a:pt x="3013" y="570"/>
                    </a:cubicBezTo>
                    <a:close/>
                    <a:moveTo>
                      <a:pt x="3895" y="561"/>
                    </a:moveTo>
                    <a:cubicBezTo>
                      <a:pt x="3895" y="561"/>
                      <a:pt x="3895" y="561"/>
                      <a:pt x="3895" y="561"/>
                    </a:cubicBezTo>
                    <a:cubicBezTo>
                      <a:pt x="3895" y="561"/>
                      <a:pt x="3895" y="561"/>
                      <a:pt x="3895" y="561"/>
                    </a:cubicBezTo>
                    <a:close/>
                    <a:moveTo>
                      <a:pt x="3897" y="560"/>
                    </a:moveTo>
                    <a:cubicBezTo>
                      <a:pt x="3897" y="560"/>
                      <a:pt x="3897" y="560"/>
                      <a:pt x="3897" y="560"/>
                    </a:cubicBezTo>
                    <a:cubicBezTo>
                      <a:pt x="3897" y="560"/>
                      <a:pt x="3897" y="560"/>
                      <a:pt x="3897" y="560"/>
                    </a:cubicBezTo>
                    <a:cubicBezTo>
                      <a:pt x="3897" y="560"/>
                      <a:pt x="3897" y="560"/>
                      <a:pt x="3897" y="560"/>
                    </a:cubicBezTo>
                    <a:close/>
                    <a:moveTo>
                      <a:pt x="743" y="556"/>
                    </a:moveTo>
                    <a:cubicBezTo>
                      <a:pt x="743" y="556"/>
                      <a:pt x="743" y="556"/>
                      <a:pt x="743" y="556"/>
                    </a:cubicBezTo>
                    <a:cubicBezTo>
                      <a:pt x="743" y="556"/>
                      <a:pt x="743" y="556"/>
                      <a:pt x="743" y="556"/>
                    </a:cubicBezTo>
                    <a:close/>
                    <a:moveTo>
                      <a:pt x="3895" y="554"/>
                    </a:moveTo>
                    <a:cubicBezTo>
                      <a:pt x="3895" y="554"/>
                      <a:pt x="3895" y="554"/>
                      <a:pt x="3895" y="554"/>
                    </a:cubicBezTo>
                    <a:cubicBezTo>
                      <a:pt x="3895" y="554"/>
                      <a:pt x="3895" y="554"/>
                      <a:pt x="3895" y="554"/>
                    </a:cubicBezTo>
                    <a:close/>
                    <a:moveTo>
                      <a:pt x="743" y="549"/>
                    </a:moveTo>
                    <a:cubicBezTo>
                      <a:pt x="743" y="549"/>
                      <a:pt x="743" y="549"/>
                      <a:pt x="743" y="549"/>
                    </a:cubicBezTo>
                    <a:cubicBezTo>
                      <a:pt x="743" y="549"/>
                      <a:pt x="743" y="549"/>
                      <a:pt x="743" y="549"/>
                    </a:cubicBezTo>
                    <a:close/>
                    <a:moveTo>
                      <a:pt x="2787" y="534"/>
                    </a:moveTo>
                    <a:cubicBezTo>
                      <a:pt x="2787" y="534"/>
                      <a:pt x="2787" y="534"/>
                      <a:pt x="2787" y="534"/>
                    </a:cubicBezTo>
                    <a:close/>
                    <a:moveTo>
                      <a:pt x="2788" y="513"/>
                    </a:moveTo>
                    <a:cubicBezTo>
                      <a:pt x="2788" y="513"/>
                      <a:pt x="2788" y="513"/>
                      <a:pt x="2788" y="513"/>
                    </a:cubicBezTo>
                    <a:cubicBezTo>
                      <a:pt x="2788" y="513"/>
                      <a:pt x="2788" y="513"/>
                      <a:pt x="2788" y="513"/>
                    </a:cubicBezTo>
                    <a:close/>
                    <a:moveTo>
                      <a:pt x="1232" y="428"/>
                    </a:moveTo>
                    <a:cubicBezTo>
                      <a:pt x="1232" y="428"/>
                      <a:pt x="1232" y="428"/>
                      <a:pt x="1232" y="428"/>
                    </a:cubicBezTo>
                    <a:cubicBezTo>
                      <a:pt x="1232" y="428"/>
                      <a:pt x="1232" y="428"/>
                      <a:pt x="1232" y="428"/>
                    </a:cubicBezTo>
                    <a:close/>
                    <a:moveTo>
                      <a:pt x="3696" y="425"/>
                    </a:moveTo>
                    <a:cubicBezTo>
                      <a:pt x="3696" y="425"/>
                      <a:pt x="3696" y="425"/>
                      <a:pt x="3696" y="425"/>
                    </a:cubicBezTo>
                    <a:cubicBezTo>
                      <a:pt x="3696" y="425"/>
                      <a:pt x="3696" y="425"/>
                      <a:pt x="3696" y="425"/>
                    </a:cubicBezTo>
                    <a:close/>
                    <a:moveTo>
                      <a:pt x="3773" y="424"/>
                    </a:moveTo>
                    <a:cubicBezTo>
                      <a:pt x="3773" y="424"/>
                      <a:pt x="3773" y="424"/>
                      <a:pt x="3773" y="424"/>
                    </a:cubicBezTo>
                    <a:cubicBezTo>
                      <a:pt x="3773" y="424"/>
                      <a:pt x="3773" y="424"/>
                      <a:pt x="3773" y="424"/>
                    </a:cubicBezTo>
                    <a:close/>
                    <a:moveTo>
                      <a:pt x="1225" y="423"/>
                    </a:moveTo>
                    <a:cubicBezTo>
                      <a:pt x="1225" y="423"/>
                      <a:pt x="1225" y="423"/>
                      <a:pt x="1225" y="423"/>
                    </a:cubicBezTo>
                    <a:cubicBezTo>
                      <a:pt x="1225" y="423"/>
                      <a:pt x="1225" y="423"/>
                      <a:pt x="1225" y="423"/>
                    </a:cubicBezTo>
                    <a:close/>
                    <a:moveTo>
                      <a:pt x="3780" y="416"/>
                    </a:moveTo>
                    <a:cubicBezTo>
                      <a:pt x="3780" y="416"/>
                      <a:pt x="3780" y="416"/>
                      <a:pt x="3780" y="416"/>
                    </a:cubicBezTo>
                    <a:close/>
                    <a:moveTo>
                      <a:pt x="1193" y="413"/>
                    </a:moveTo>
                    <a:cubicBezTo>
                      <a:pt x="1193" y="413"/>
                      <a:pt x="1193" y="413"/>
                      <a:pt x="1193" y="413"/>
                    </a:cubicBezTo>
                    <a:close/>
                    <a:moveTo>
                      <a:pt x="1168" y="373"/>
                    </a:moveTo>
                    <a:cubicBezTo>
                      <a:pt x="1168" y="373"/>
                      <a:pt x="1168" y="373"/>
                      <a:pt x="1168" y="373"/>
                    </a:cubicBezTo>
                    <a:close/>
                    <a:moveTo>
                      <a:pt x="3674" y="371"/>
                    </a:moveTo>
                    <a:cubicBezTo>
                      <a:pt x="3674" y="371"/>
                      <a:pt x="3674" y="371"/>
                      <a:pt x="3674" y="371"/>
                    </a:cubicBezTo>
                    <a:cubicBezTo>
                      <a:pt x="3674" y="371"/>
                      <a:pt x="3674" y="371"/>
                      <a:pt x="3674" y="371"/>
                    </a:cubicBezTo>
                    <a:close/>
                    <a:moveTo>
                      <a:pt x="3926" y="317"/>
                    </a:moveTo>
                    <a:cubicBezTo>
                      <a:pt x="3926" y="318"/>
                      <a:pt x="3926" y="318"/>
                      <a:pt x="3925" y="318"/>
                    </a:cubicBezTo>
                    <a:cubicBezTo>
                      <a:pt x="3924" y="318"/>
                      <a:pt x="3924" y="318"/>
                      <a:pt x="3923" y="320"/>
                    </a:cubicBezTo>
                    <a:cubicBezTo>
                      <a:pt x="3923" y="320"/>
                      <a:pt x="3923" y="321"/>
                      <a:pt x="3923" y="321"/>
                    </a:cubicBezTo>
                    <a:cubicBezTo>
                      <a:pt x="3924" y="320"/>
                      <a:pt x="3925" y="319"/>
                      <a:pt x="3926" y="318"/>
                    </a:cubicBezTo>
                    <a:cubicBezTo>
                      <a:pt x="3926" y="318"/>
                      <a:pt x="3926" y="318"/>
                      <a:pt x="3926" y="317"/>
                    </a:cubicBezTo>
                    <a:close/>
                    <a:moveTo>
                      <a:pt x="3494" y="305"/>
                    </a:moveTo>
                    <a:cubicBezTo>
                      <a:pt x="3494" y="305"/>
                      <a:pt x="3494" y="305"/>
                      <a:pt x="3494" y="305"/>
                    </a:cubicBezTo>
                    <a:close/>
                    <a:moveTo>
                      <a:pt x="1072" y="304"/>
                    </a:moveTo>
                    <a:cubicBezTo>
                      <a:pt x="1072" y="304"/>
                      <a:pt x="1072" y="304"/>
                      <a:pt x="1072" y="304"/>
                    </a:cubicBezTo>
                    <a:close/>
                    <a:moveTo>
                      <a:pt x="3407" y="167"/>
                    </a:moveTo>
                    <a:cubicBezTo>
                      <a:pt x="3407" y="167"/>
                      <a:pt x="3407" y="167"/>
                      <a:pt x="3407" y="167"/>
                    </a:cubicBezTo>
                    <a:cubicBezTo>
                      <a:pt x="3407" y="167"/>
                      <a:pt x="3407" y="167"/>
                      <a:pt x="3407" y="167"/>
                    </a:cubicBezTo>
                    <a:close/>
                    <a:moveTo>
                      <a:pt x="3398" y="149"/>
                    </a:moveTo>
                    <a:cubicBezTo>
                      <a:pt x="3398" y="149"/>
                      <a:pt x="3398" y="149"/>
                      <a:pt x="3398" y="149"/>
                    </a:cubicBezTo>
                    <a:cubicBezTo>
                      <a:pt x="3398" y="149"/>
                      <a:pt x="3398" y="149"/>
                      <a:pt x="3398" y="149"/>
                    </a:cubicBezTo>
                    <a:close/>
                    <a:moveTo>
                      <a:pt x="3016" y="105"/>
                    </a:moveTo>
                    <a:cubicBezTo>
                      <a:pt x="3016" y="105"/>
                      <a:pt x="3016" y="105"/>
                      <a:pt x="3016" y="105"/>
                    </a:cubicBezTo>
                    <a:cubicBezTo>
                      <a:pt x="3016" y="105"/>
                      <a:pt x="3016" y="105"/>
                      <a:pt x="3016" y="105"/>
                    </a:cubicBezTo>
                    <a:close/>
                    <a:moveTo>
                      <a:pt x="3342" y="63"/>
                    </a:moveTo>
                    <a:cubicBezTo>
                      <a:pt x="3342" y="63"/>
                      <a:pt x="3342" y="63"/>
                      <a:pt x="3342" y="63"/>
                    </a:cubicBezTo>
                    <a:close/>
                    <a:moveTo>
                      <a:pt x="54" y="1093"/>
                    </a:moveTo>
                    <a:cubicBezTo>
                      <a:pt x="52" y="1093"/>
                      <a:pt x="50" y="1092"/>
                      <a:pt x="49" y="1091"/>
                    </a:cubicBezTo>
                    <a:cubicBezTo>
                      <a:pt x="49" y="1091"/>
                      <a:pt x="48" y="1091"/>
                      <a:pt x="47" y="1092"/>
                    </a:cubicBezTo>
                    <a:cubicBezTo>
                      <a:pt x="42" y="1086"/>
                      <a:pt x="42" y="1086"/>
                      <a:pt x="42" y="1086"/>
                    </a:cubicBezTo>
                    <a:cubicBezTo>
                      <a:pt x="45" y="1083"/>
                      <a:pt x="50" y="1082"/>
                      <a:pt x="54" y="1085"/>
                    </a:cubicBezTo>
                    <a:cubicBezTo>
                      <a:pt x="55" y="1085"/>
                      <a:pt x="56" y="1084"/>
                      <a:pt x="57" y="1084"/>
                    </a:cubicBezTo>
                    <a:cubicBezTo>
                      <a:pt x="57" y="1082"/>
                      <a:pt x="58" y="1079"/>
                      <a:pt x="56" y="1078"/>
                    </a:cubicBezTo>
                    <a:cubicBezTo>
                      <a:pt x="51" y="1074"/>
                      <a:pt x="49" y="1069"/>
                      <a:pt x="50" y="1065"/>
                    </a:cubicBezTo>
                    <a:cubicBezTo>
                      <a:pt x="50" y="1064"/>
                      <a:pt x="49" y="1063"/>
                      <a:pt x="49" y="1062"/>
                    </a:cubicBezTo>
                    <a:cubicBezTo>
                      <a:pt x="47" y="1060"/>
                      <a:pt x="45" y="1057"/>
                      <a:pt x="47" y="1054"/>
                    </a:cubicBezTo>
                    <a:cubicBezTo>
                      <a:pt x="47" y="1053"/>
                      <a:pt x="49" y="1051"/>
                      <a:pt x="52" y="1051"/>
                    </a:cubicBezTo>
                    <a:cubicBezTo>
                      <a:pt x="53" y="1058"/>
                      <a:pt x="53" y="1058"/>
                      <a:pt x="53" y="1058"/>
                    </a:cubicBezTo>
                    <a:cubicBezTo>
                      <a:pt x="53" y="1058"/>
                      <a:pt x="54" y="1057"/>
                      <a:pt x="54" y="1056"/>
                    </a:cubicBezTo>
                    <a:cubicBezTo>
                      <a:pt x="54" y="1056"/>
                      <a:pt x="55" y="1057"/>
                      <a:pt x="55" y="1058"/>
                    </a:cubicBezTo>
                    <a:cubicBezTo>
                      <a:pt x="57" y="1060"/>
                      <a:pt x="58" y="1063"/>
                      <a:pt x="58" y="1065"/>
                    </a:cubicBezTo>
                    <a:cubicBezTo>
                      <a:pt x="57" y="1067"/>
                      <a:pt x="58" y="1070"/>
                      <a:pt x="61" y="1071"/>
                    </a:cubicBezTo>
                    <a:cubicBezTo>
                      <a:pt x="66" y="1075"/>
                      <a:pt x="66" y="1082"/>
                      <a:pt x="64" y="1087"/>
                    </a:cubicBezTo>
                    <a:cubicBezTo>
                      <a:pt x="63" y="1089"/>
                      <a:pt x="60" y="1092"/>
                      <a:pt x="56" y="1093"/>
                    </a:cubicBezTo>
                    <a:cubicBezTo>
                      <a:pt x="56" y="1093"/>
                      <a:pt x="55" y="1093"/>
                      <a:pt x="54" y="1093"/>
                    </a:cubicBezTo>
                    <a:close/>
                    <a:moveTo>
                      <a:pt x="50" y="1065"/>
                    </a:moveTo>
                    <a:cubicBezTo>
                      <a:pt x="50" y="1065"/>
                      <a:pt x="50" y="1065"/>
                      <a:pt x="50" y="1065"/>
                    </a:cubicBezTo>
                    <a:cubicBezTo>
                      <a:pt x="50" y="1065"/>
                      <a:pt x="50" y="1065"/>
                      <a:pt x="50" y="1065"/>
                    </a:cubicBezTo>
                    <a:close/>
                    <a:moveTo>
                      <a:pt x="50" y="1064"/>
                    </a:moveTo>
                    <a:cubicBezTo>
                      <a:pt x="50" y="1064"/>
                      <a:pt x="50" y="1064"/>
                      <a:pt x="50" y="1064"/>
                    </a:cubicBezTo>
                    <a:cubicBezTo>
                      <a:pt x="50" y="1064"/>
                      <a:pt x="50" y="1064"/>
                      <a:pt x="50" y="1064"/>
                    </a:cubicBezTo>
                    <a:close/>
                    <a:moveTo>
                      <a:pt x="59" y="1041"/>
                    </a:moveTo>
                    <a:cubicBezTo>
                      <a:pt x="58" y="1035"/>
                      <a:pt x="59" y="1031"/>
                      <a:pt x="60" y="1029"/>
                    </a:cubicBezTo>
                    <a:cubicBezTo>
                      <a:pt x="60" y="1028"/>
                      <a:pt x="60" y="1028"/>
                      <a:pt x="60" y="1028"/>
                    </a:cubicBezTo>
                    <a:cubicBezTo>
                      <a:pt x="61" y="1027"/>
                      <a:pt x="61" y="1025"/>
                      <a:pt x="60" y="1024"/>
                    </a:cubicBezTo>
                    <a:cubicBezTo>
                      <a:pt x="58" y="1022"/>
                      <a:pt x="56" y="1015"/>
                      <a:pt x="59" y="1009"/>
                    </a:cubicBezTo>
                    <a:cubicBezTo>
                      <a:pt x="59" y="1008"/>
                      <a:pt x="59" y="1007"/>
                      <a:pt x="60" y="1005"/>
                    </a:cubicBezTo>
                    <a:cubicBezTo>
                      <a:pt x="60" y="1001"/>
                      <a:pt x="60" y="997"/>
                      <a:pt x="64" y="994"/>
                    </a:cubicBezTo>
                    <a:cubicBezTo>
                      <a:pt x="65" y="993"/>
                      <a:pt x="66" y="992"/>
                      <a:pt x="67" y="991"/>
                    </a:cubicBezTo>
                    <a:cubicBezTo>
                      <a:pt x="73" y="996"/>
                      <a:pt x="73" y="996"/>
                      <a:pt x="73" y="996"/>
                    </a:cubicBezTo>
                    <a:cubicBezTo>
                      <a:pt x="72" y="997"/>
                      <a:pt x="70" y="999"/>
                      <a:pt x="69" y="1000"/>
                    </a:cubicBezTo>
                    <a:cubicBezTo>
                      <a:pt x="68" y="1001"/>
                      <a:pt x="68" y="1003"/>
                      <a:pt x="67" y="1006"/>
                    </a:cubicBezTo>
                    <a:cubicBezTo>
                      <a:pt x="67" y="1008"/>
                      <a:pt x="67" y="1010"/>
                      <a:pt x="66" y="1013"/>
                    </a:cubicBezTo>
                    <a:cubicBezTo>
                      <a:pt x="65" y="1015"/>
                      <a:pt x="65" y="1018"/>
                      <a:pt x="66" y="1019"/>
                    </a:cubicBezTo>
                    <a:cubicBezTo>
                      <a:pt x="69" y="1022"/>
                      <a:pt x="69" y="1028"/>
                      <a:pt x="68" y="1031"/>
                    </a:cubicBezTo>
                    <a:cubicBezTo>
                      <a:pt x="67" y="1032"/>
                      <a:pt x="67" y="1032"/>
                      <a:pt x="67" y="1032"/>
                    </a:cubicBezTo>
                    <a:cubicBezTo>
                      <a:pt x="66" y="1034"/>
                      <a:pt x="66" y="1036"/>
                      <a:pt x="66" y="1040"/>
                    </a:cubicBezTo>
                    <a:lnTo>
                      <a:pt x="59" y="1041"/>
                    </a:lnTo>
                    <a:close/>
                    <a:moveTo>
                      <a:pt x="61" y="969"/>
                    </a:moveTo>
                    <a:cubicBezTo>
                      <a:pt x="59" y="967"/>
                      <a:pt x="56" y="965"/>
                      <a:pt x="52" y="963"/>
                    </a:cubicBezTo>
                    <a:cubicBezTo>
                      <a:pt x="50" y="962"/>
                      <a:pt x="48" y="961"/>
                      <a:pt x="46" y="960"/>
                    </a:cubicBezTo>
                    <a:cubicBezTo>
                      <a:pt x="44" y="959"/>
                      <a:pt x="41" y="957"/>
                      <a:pt x="40" y="958"/>
                    </a:cubicBezTo>
                    <a:cubicBezTo>
                      <a:pt x="39" y="958"/>
                      <a:pt x="37" y="959"/>
                      <a:pt x="36" y="960"/>
                    </a:cubicBezTo>
                    <a:cubicBezTo>
                      <a:pt x="33" y="962"/>
                      <a:pt x="29" y="965"/>
                      <a:pt x="25" y="964"/>
                    </a:cubicBezTo>
                    <a:cubicBezTo>
                      <a:pt x="23" y="964"/>
                      <a:pt x="22" y="963"/>
                      <a:pt x="20" y="962"/>
                    </a:cubicBezTo>
                    <a:cubicBezTo>
                      <a:pt x="25" y="956"/>
                      <a:pt x="25" y="956"/>
                      <a:pt x="25" y="956"/>
                    </a:cubicBezTo>
                    <a:cubicBezTo>
                      <a:pt x="25" y="956"/>
                      <a:pt x="26" y="957"/>
                      <a:pt x="26" y="957"/>
                    </a:cubicBezTo>
                    <a:cubicBezTo>
                      <a:pt x="26" y="957"/>
                      <a:pt x="26" y="957"/>
                      <a:pt x="26" y="957"/>
                    </a:cubicBezTo>
                    <a:cubicBezTo>
                      <a:pt x="27" y="957"/>
                      <a:pt x="30" y="955"/>
                      <a:pt x="31" y="954"/>
                    </a:cubicBezTo>
                    <a:cubicBezTo>
                      <a:pt x="33" y="952"/>
                      <a:pt x="35" y="951"/>
                      <a:pt x="38" y="950"/>
                    </a:cubicBezTo>
                    <a:cubicBezTo>
                      <a:pt x="42" y="949"/>
                      <a:pt x="46" y="951"/>
                      <a:pt x="50" y="954"/>
                    </a:cubicBezTo>
                    <a:cubicBezTo>
                      <a:pt x="52" y="954"/>
                      <a:pt x="53" y="955"/>
                      <a:pt x="55" y="956"/>
                    </a:cubicBezTo>
                    <a:cubicBezTo>
                      <a:pt x="60" y="958"/>
                      <a:pt x="64" y="961"/>
                      <a:pt x="67" y="964"/>
                    </a:cubicBezTo>
                    <a:lnTo>
                      <a:pt x="61" y="969"/>
                    </a:ln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6" name="ïşḻïḋe">
                <a:extLst>
                  <a:ext uri="{FF2B5EF4-FFF2-40B4-BE49-F238E27FC236}">
                    <a16:creationId xmlns:a16="http://schemas.microsoft.com/office/drawing/2014/main" xmlns="" id="{D9C84AB6-23B9-43C5-9EAD-3C9A6E88F6B5}"/>
                  </a:ext>
                </a:extLst>
              </p:cNvPr>
              <p:cNvSpPr/>
              <p:nvPr/>
            </p:nvSpPr>
            <p:spPr bwMode="auto">
              <a:xfrm>
                <a:off x="9412288" y="5032375"/>
                <a:ext cx="1233488" cy="1827213"/>
              </a:xfrm>
              <a:custGeom>
                <a:avLst/>
                <a:gdLst>
                  <a:gd name="T0" fmla="*/ 777 w 777"/>
                  <a:gd name="T1" fmla="*/ 1151 h 1151"/>
                  <a:gd name="T2" fmla="*/ 0 w 777"/>
                  <a:gd name="T3" fmla="*/ 1151 h 1151"/>
                  <a:gd name="T4" fmla="*/ 0 w 777"/>
                  <a:gd name="T5" fmla="*/ 0 h 1151"/>
                  <a:gd name="T6" fmla="*/ 777 w 777"/>
                  <a:gd name="T7" fmla="*/ 0 h 1151"/>
                  <a:gd name="T8" fmla="*/ 777 w 777"/>
                  <a:gd name="T9" fmla="*/ 1151 h 1151"/>
                  <a:gd name="T10" fmla="*/ 7 w 777"/>
                  <a:gd name="T11" fmla="*/ 1143 h 1151"/>
                  <a:gd name="T12" fmla="*/ 769 w 777"/>
                  <a:gd name="T13" fmla="*/ 1143 h 1151"/>
                  <a:gd name="T14" fmla="*/ 769 w 777"/>
                  <a:gd name="T15" fmla="*/ 8 h 1151"/>
                  <a:gd name="T16" fmla="*/ 7 w 777"/>
                  <a:gd name="T17" fmla="*/ 8 h 1151"/>
                  <a:gd name="T18" fmla="*/ 7 w 777"/>
                  <a:gd name="T19" fmla="*/ 1143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51">
                    <a:moveTo>
                      <a:pt x="777" y="1151"/>
                    </a:moveTo>
                    <a:lnTo>
                      <a:pt x="0" y="1151"/>
                    </a:lnTo>
                    <a:lnTo>
                      <a:pt x="0" y="0"/>
                    </a:lnTo>
                    <a:lnTo>
                      <a:pt x="777" y="0"/>
                    </a:lnTo>
                    <a:lnTo>
                      <a:pt x="777" y="1151"/>
                    </a:lnTo>
                    <a:close/>
                    <a:moveTo>
                      <a:pt x="7" y="1143"/>
                    </a:moveTo>
                    <a:lnTo>
                      <a:pt x="769" y="1143"/>
                    </a:lnTo>
                    <a:lnTo>
                      <a:pt x="769" y="8"/>
                    </a:lnTo>
                    <a:lnTo>
                      <a:pt x="7" y="8"/>
                    </a:lnTo>
                    <a:lnTo>
                      <a:pt x="7" y="1143"/>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7" name="iṣḷíḍê">
                <a:extLst>
                  <a:ext uri="{FF2B5EF4-FFF2-40B4-BE49-F238E27FC236}">
                    <a16:creationId xmlns:a16="http://schemas.microsoft.com/office/drawing/2014/main" xmlns="" id="{98ACBF01-ECA9-4086-9BA7-B067AC3A6DD4}"/>
                  </a:ext>
                </a:extLst>
              </p:cNvPr>
              <p:cNvSpPr/>
              <p:nvPr/>
            </p:nvSpPr>
            <p:spPr bwMode="auto">
              <a:xfrm>
                <a:off x="9974263" y="6680200"/>
                <a:ext cx="141288" cy="139700"/>
              </a:xfrm>
              <a:custGeom>
                <a:avLst/>
                <a:gdLst>
                  <a:gd name="T0" fmla="*/ 31 w 66"/>
                  <a:gd name="T1" fmla="*/ 6 h 65"/>
                  <a:gd name="T2" fmla="*/ 32 w 66"/>
                  <a:gd name="T3" fmla="*/ 0 h 65"/>
                  <a:gd name="T4" fmla="*/ 39 w 66"/>
                  <a:gd name="T5" fmla="*/ 3 h 65"/>
                  <a:gd name="T6" fmla="*/ 37 w 66"/>
                  <a:gd name="T7" fmla="*/ 4 h 65"/>
                  <a:gd name="T8" fmla="*/ 58 w 66"/>
                  <a:gd name="T9" fmla="*/ 11 h 65"/>
                  <a:gd name="T10" fmla="*/ 66 w 66"/>
                  <a:gd name="T11" fmla="*/ 12 h 65"/>
                  <a:gd name="T12" fmla="*/ 65 w 66"/>
                  <a:gd name="T13" fmla="*/ 13 h 65"/>
                  <a:gd name="T14" fmla="*/ 34 w 66"/>
                  <a:gd name="T15" fmla="*/ 13 h 65"/>
                  <a:gd name="T16" fmla="*/ 53 w 66"/>
                  <a:gd name="T17" fmla="*/ 23 h 65"/>
                  <a:gd name="T18" fmla="*/ 60 w 66"/>
                  <a:gd name="T19" fmla="*/ 23 h 65"/>
                  <a:gd name="T20" fmla="*/ 60 w 66"/>
                  <a:gd name="T21" fmla="*/ 24 h 65"/>
                  <a:gd name="T22" fmla="*/ 58 w 66"/>
                  <a:gd name="T23" fmla="*/ 58 h 65"/>
                  <a:gd name="T24" fmla="*/ 50 w 66"/>
                  <a:gd name="T25" fmla="*/ 65 h 65"/>
                  <a:gd name="T26" fmla="*/ 48 w 66"/>
                  <a:gd name="T27" fmla="*/ 62 h 65"/>
                  <a:gd name="T28" fmla="*/ 42 w 66"/>
                  <a:gd name="T29" fmla="*/ 58 h 65"/>
                  <a:gd name="T30" fmla="*/ 54 w 66"/>
                  <a:gd name="T31" fmla="*/ 57 h 65"/>
                  <a:gd name="T32" fmla="*/ 42 w 66"/>
                  <a:gd name="T33" fmla="*/ 25 h 65"/>
                  <a:gd name="T34" fmla="*/ 45 w 66"/>
                  <a:gd name="T35" fmla="*/ 27 h 65"/>
                  <a:gd name="T36" fmla="*/ 42 w 66"/>
                  <a:gd name="T37" fmla="*/ 28 h 65"/>
                  <a:gd name="T38" fmla="*/ 43 w 66"/>
                  <a:gd name="T39" fmla="*/ 37 h 65"/>
                  <a:gd name="T40" fmla="*/ 49 w 66"/>
                  <a:gd name="T41" fmla="*/ 38 h 65"/>
                  <a:gd name="T42" fmla="*/ 49 w 66"/>
                  <a:gd name="T43" fmla="*/ 39 h 65"/>
                  <a:gd name="T44" fmla="*/ 34 w 66"/>
                  <a:gd name="T45" fmla="*/ 39 h 65"/>
                  <a:gd name="T46" fmla="*/ 44 w 66"/>
                  <a:gd name="T47" fmla="*/ 47 h 65"/>
                  <a:gd name="T48" fmla="*/ 51 w 66"/>
                  <a:gd name="T49" fmla="*/ 48 h 65"/>
                  <a:gd name="T50" fmla="*/ 50 w 66"/>
                  <a:gd name="T51" fmla="*/ 49 h 65"/>
                  <a:gd name="T52" fmla="*/ 34 w 66"/>
                  <a:gd name="T53" fmla="*/ 55 h 65"/>
                  <a:gd name="T54" fmla="*/ 34 w 66"/>
                  <a:gd name="T55" fmla="*/ 62 h 65"/>
                  <a:gd name="T56" fmla="*/ 30 w 66"/>
                  <a:gd name="T57" fmla="*/ 64 h 65"/>
                  <a:gd name="T58" fmla="*/ 30 w 66"/>
                  <a:gd name="T59" fmla="*/ 49 h 65"/>
                  <a:gd name="T60" fmla="*/ 20 w 66"/>
                  <a:gd name="T61" fmla="*/ 49 h 65"/>
                  <a:gd name="T62" fmla="*/ 13 w 66"/>
                  <a:gd name="T63" fmla="*/ 47 h 65"/>
                  <a:gd name="T64" fmla="*/ 30 w 66"/>
                  <a:gd name="T65" fmla="*/ 47 h 65"/>
                  <a:gd name="T66" fmla="*/ 21 w 66"/>
                  <a:gd name="T67" fmla="*/ 39 h 65"/>
                  <a:gd name="T68" fmla="*/ 14 w 66"/>
                  <a:gd name="T69" fmla="*/ 37 h 65"/>
                  <a:gd name="T70" fmla="*/ 33 w 66"/>
                  <a:gd name="T71" fmla="*/ 37 h 65"/>
                  <a:gd name="T72" fmla="*/ 37 w 66"/>
                  <a:gd name="T73" fmla="*/ 30 h 65"/>
                  <a:gd name="T74" fmla="*/ 22 w 66"/>
                  <a:gd name="T75" fmla="*/ 25 h 65"/>
                  <a:gd name="T76" fmla="*/ 29 w 66"/>
                  <a:gd name="T77" fmla="*/ 31 h 65"/>
                  <a:gd name="T78" fmla="*/ 28 w 66"/>
                  <a:gd name="T79" fmla="*/ 35 h 65"/>
                  <a:gd name="T80" fmla="*/ 26 w 66"/>
                  <a:gd name="T81" fmla="*/ 35 h 65"/>
                  <a:gd name="T82" fmla="*/ 24 w 66"/>
                  <a:gd name="T83" fmla="*/ 31 h 65"/>
                  <a:gd name="T84" fmla="*/ 12 w 66"/>
                  <a:gd name="T85" fmla="*/ 25 h 65"/>
                  <a:gd name="T86" fmla="*/ 12 w 66"/>
                  <a:gd name="T87" fmla="*/ 63 h 65"/>
                  <a:gd name="T88" fmla="*/ 8 w 66"/>
                  <a:gd name="T89" fmla="*/ 51 h 65"/>
                  <a:gd name="T90" fmla="*/ 8 w 66"/>
                  <a:gd name="T91" fmla="*/ 18 h 65"/>
                  <a:gd name="T92" fmla="*/ 28 w 66"/>
                  <a:gd name="T93" fmla="*/ 23 h 65"/>
                  <a:gd name="T94" fmla="*/ 11 w 66"/>
                  <a:gd name="T95" fmla="*/ 13 h 65"/>
                  <a:gd name="T96" fmla="*/ 0 w 66"/>
                  <a:gd name="T97" fmla="*/ 11 h 65"/>
                  <a:gd name="T98" fmla="*/ 2 w 66"/>
                  <a:gd name="T99"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 h="65">
                    <a:moveTo>
                      <a:pt x="31" y="11"/>
                    </a:moveTo>
                    <a:cubicBezTo>
                      <a:pt x="31" y="10"/>
                      <a:pt x="31" y="8"/>
                      <a:pt x="31" y="6"/>
                    </a:cubicBezTo>
                    <a:cubicBezTo>
                      <a:pt x="32" y="4"/>
                      <a:pt x="32" y="3"/>
                      <a:pt x="32" y="3"/>
                    </a:cubicBezTo>
                    <a:cubicBezTo>
                      <a:pt x="32" y="0"/>
                      <a:pt x="32" y="0"/>
                      <a:pt x="32" y="0"/>
                    </a:cubicBezTo>
                    <a:cubicBezTo>
                      <a:pt x="38" y="2"/>
                      <a:pt x="38" y="2"/>
                      <a:pt x="38" y="2"/>
                    </a:cubicBezTo>
                    <a:cubicBezTo>
                      <a:pt x="38" y="3"/>
                      <a:pt x="39" y="3"/>
                      <a:pt x="39" y="3"/>
                    </a:cubicBezTo>
                    <a:cubicBezTo>
                      <a:pt x="39" y="4"/>
                      <a:pt x="38" y="4"/>
                      <a:pt x="38" y="4"/>
                    </a:cubicBezTo>
                    <a:cubicBezTo>
                      <a:pt x="37" y="4"/>
                      <a:pt x="37" y="4"/>
                      <a:pt x="37" y="4"/>
                    </a:cubicBezTo>
                    <a:cubicBezTo>
                      <a:pt x="35" y="11"/>
                      <a:pt x="35" y="11"/>
                      <a:pt x="35" y="11"/>
                    </a:cubicBezTo>
                    <a:cubicBezTo>
                      <a:pt x="58" y="11"/>
                      <a:pt x="58" y="11"/>
                      <a:pt x="58" y="11"/>
                    </a:cubicBezTo>
                    <a:cubicBezTo>
                      <a:pt x="61" y="7"/>
                      <a:pt x="61" y="7"/>
                      <a:pt x="61" y="7"/>
                    </a:cubicBezTo>
                    <a:cubicBezTo>
                      <a:pt x="66" y="12"/>
                      <a:pt x="66" y="12"/>
                      <a:pt x="66" y="12"/>
                    </a:cubicBezTo>
                    <a:cubicBezTo>
                      <a:pt x="66" y="12"/>
                      <a:pt x="66" y="12"/>
                      <a:pt x="66" y="12"/>
                    </a:cubicBezTo>
                    <a:cubicBezTo>
                      <a:pt x="66" y="13"/>
                      <a:pt x="66" y="13"/>
                      <a:pt x="65" y="13"/>
                    </a:cubicBezTo>
                    <a:cubicBezTo>
                      <a:pt x="59" y="13"/>
                      <a:pt x="59" y="13"/>
                      <a:pt x="59" y="13"/>
                    </a:cubicBezTo>
                    <a:cubicBezTo>
                      <a:pt x="34" y="13"/>
                      <a:pt x="34" y="13"/>
                      <a:pt x="34" y="13"/>
                    </a:cubicBezTo>
                    <a:cubicBezTo>
                      <a:pt x="31" y="23"/>
                      <a:pt x="31" y="23"/>
                      <a:pt x="31" y="23"/>
                    </a:cubicBezTo>
                    <a:cubicBezTo>
                      <a:pt x="53" y="23"/>
                      <a:pt x="53" y="23"/>
                      <a:pt x="53" y="23"/>
                    </a:cubicBezTo>
                    <a:cubicBezTo>
                      <a:pt x="56" y="19"/>
                      <a:pt x="56" y="19"/>
                      <a:pt x="56" y="19"/>
                    </a:cubicBezTo>
                    <a:cubicBezTo>
                      <a:pt x="60" y="23"/>
                      <a:pt x="60" y="23"/>
                      <a:pt x="60" y="23"/>
                    </a:cubicBezTo>
                    <a:cubicBezTo>
                      <a:pt x="60" y="23"/>
                      <a:pt x="60" y="23"/>
                      <a:pt x="61" y="24"/>
                    </a:cubicBezTo>
                    <a:cubicBezTo>
                      <a:pt x="61" y="24"/>
                      <a:pt x="60" y="24"/>
                      <a:pt x="60" y="24"/>
                    </a:cubicBezTo>
                    <a:cubicBezTo>
                      <a:pt x="58" y="26"/>
                      <a:pt x="58" y="26"/>
                      <a:pt x="58" y="26"/>
                    </a:cubicBezTo>
                    <a:cubicBezTo>
                      <a:pt x="58" y="58"/>
                      <a:pt x="58" y="58"/>
                      <a:pt x="58" y="58"/>
                    </a:cubicBezTo>
                    <a:cubicBezTo>
                      <a:pt x="58" y="60"/>
                      <a:pt x="58" y="61"/>
                      <a:pt x="57" y="62"/>
                    </a:cubicBezTo>
                    <a:cubicBezTo>
                      <a:pt x="56" y="63"/>
                      <a:pt x="54" y="64"/>
                      <a:pt x="50" y="65"/>
                    </a:cubicBezTo>
                    <a:cubicBezTo>
                      <a:pt x="50" y="64"/>
                      <a:pt x="50" y="64"/>
                      <a:pt x="50" y="63"/>
                    </a:cubicBezTo>
                    <a:cubicBezTo>
                      <a:pt x="50" y="63"/>
                      <a:pt x="49" y="62"/>
                      <a:pt x="48" y="62"/>
                    </a:cubicBezTo>
                    <a:cubicBezTo>
                      <a:pt x="47" y="61"/>
                      <a:pt x="45" y="60"/>
                      <a:pt x="42" y="59"/>
                    </a:cubicBezTo>
                    <a:cubicBezTo>
                      <a:pt x="42" y="58"/>
                      <a:pt x="42" y="58"/>
                      <a:pt x="42" y="58"/>
                    </a:cubicBezTo>
                    <a:cubicBezTo>
                      <a:pt x="49" y="59"/>
                      <a:pt x="52" y="60"/>
                      <a:pt x="53" y="59"/>
                    </a:cubicBezTo>
                    <a:cubicBezTo>
                      <a:pt x="53" y="59"/>
                      <a:pt x="54" y="58"/>
                      <a:pt x="54" y="57"/>
                    </a:cubicBezTo>
                    <a:cubicBezTo>
                      <a:pt x="54" y="25"/>
                      <a:pt x="54" y="25"/>
                      <a:pt x="54" y="25"/>
                    </a:cubicBezTo>
                    <a:cubicBezTo>
                      <a:pt x="42" y="25"/>
                      <a:pt x="42" y="25"/>
                      <a:pt x="42" y="25"/>
                    </a:cubicBezTo>
                    <a:cubicBezTo>
                      <a:pt x="44" y="26"/>
                      <a:pt x="44" y="26"/>
                      <a:pt x="44" y="26"/>
                    </a:cubicBezTo>
                    <a:cubicBezTo>
                      <a:pt x="45" y="27"/>
                      <a:pt x="45" y="27"/>
                      <a:pt x="45" y="27"/>
                    </a:cubicBezTo>
                    <a:cubicBezTo>
                      <a:pt x="45" y="27"/>
                      <a:pt x="45" y="27"/>
                      <a:pt x="44" y="28"/>
                    </a:cubicBezTo>
                    <a:cubicBezTo>
                      <a:pt x="42" y="28"/>
                      <a:pt x="42" y="28"/>
                      <a:pt x="42" y="28"/>
                    </a:cubicBezTo>
                    <a:cubicBezTo>
                      <a:pt x="40" y="32"/>
                      <a:pt x="38" y="35"/>
                      <a:pt x="36" y="37"/>
                    </a:cubicBezTo>
                    <a:cubicBezTo>
                      <a:pt x="43" y="37"/>
                      <a:pt x="43" y="37"/>
                      <a:pt x="43" y="37"/>
                    </a:cubicBezTo>
                    <a:cubicBezTo>
                      <a:pt x="45" y="34"/>
                      <a:pt x="45" y="34"/>
                      <a:pt x="45" y="34"/>
                    </a:cubicBezTo>
                    <a:cubicBezTo>
                      <a:pt x="49" y="38"/>
                      <a:pt x="49" y="38"/>
                      <a:pt x="49" y="38"/>
                    </a:cubicBezTo>
                    <a:cubicBezTo>
                      <a:pt x="50" y="38"/>
                      <a:pt x="50" y="39"/>
                      <a:pt x="50" y="39"/>
                    </a:cubicBezTo>
                    <a:cubicBezTo>
                      <a:pt x="50" y="39"/>
                      <a:pt x="49" y="39"/>
                      <a:pt x="49" y="39"/>
                    </a:cubicBezTo>
                    <a:cubicBezTo>
                      <a:pt x="45" y="39"/>
                      <a:pt x="45" y="39"/>
                      <a:pt x="45" y="39"/>
                    </a:cubicBezTo>
                    <a:cubicBezTo>
                      <a:pt x="34" y="39"/>
                      <a:pt x="34" y="39"/>
                      <a:pt x="34" y="39"/>
                    </a:cubicBezTo>
                    <a:cubicBezTo>
                      <a:pt x="34" y="47"/>
                      <a:pt x="34" y="47"/>
                      <a:pt x="34" y="47"/>
                    </a:cubicBezTo>
                    <a:cubicBezTo>
                      <a:pt x="44" y="47"/>
                      <a:pt x="44" y="47"/>
                      <a:pt x="44" y="47"/>
                    </a:cubicBezTo>
                    <a:cubicBezTo>
                      <a:pt x="46" y="44"/>
                      <a:pt x="46" y="44"/>
                      <a:pt x="46" y="44"/>
                    </a:cubicBezTo>
                    <a:cubicBezTo>
                      <a:pt x="51" y="48"/>
                      <a:pt x="51" y="48"/>
                      <a:pt x="51" y="48"/>
                    </a:cubicBezTo>
                    <a:cubicBezTo>
                      <a:pt x="51" y="48"/>
                      <a:pt x="51" y="49"/>
                      <a:pt x="51" y="49"/>
                    </a:cubicBezTo>
                    <a:cubicBezTo>
                      <a:pt x="51" y="49"/>
                      <a:pt x="51" y="49"/>
                      <a:pt x="50" y="49"/>
                    </a:cubicBezTo>
                    <a:cubicBezTo>
                      <a:pt x="34" y="49"/>
                      <a:pt x="34" y="49"/>
                      <a:pt x="34" y="49"/>
                    </a:cubicBezTo>
                    <a:cubicBezTo>
                      <a:pt x="34" y="55"/>
                      <a:pt x="34" y="55"/>
                      <a:pt x="34" y="55"/>
                    </a:cubicBezTo>
                    <a:cubicBezTo>
                      <a:pt x="35" y="62"/>
                      <a:pt x="35" y="62"/>
                      <a:pt x="35" y="62"/>
                    </a:cubicBezTo>
                    <a:cubicBezTo>
                      <a:pt x="34" y="62"/>
                      <a:pt x="34" y="62"/>
                      <a:pt x="34" y="62"/>
                    </a:cubicBezTo>
                    <a:cubicBezTo>
                      <a:pt x="32" y="63"/>
                      <a:pt x="32" y="63"/>
                      <a:pt x="32" y="63"/>
                    </a:cubicBezTo>
                    <a:cubicBezTo>
                      <a:pt x="32" y="63"/>
                      <a:pt x="31" y="63"/>
                      <a:pt x="30" y="64"/>
                    </a:cubicBezTo>
                    <a:cubicBezTo>
                      <a:pt x="30" y="56"/>
                      <a:pt x="30" y="56"/>
                      <a:pt x="30" y="56"/>
                    </a:cubicBezTo>
                    <a:cubicBezTo>
                      <a:pt x="30" y="49"/>
                      <a:pt x="30" y="49"/>
                      <a:pt x="30" y="49"/>
                    </a:cubicBezTo>
                    <a:cubicBezTo>
                      <a:pt x="22" y="49"/>
                      <a:pt x="22" y="49"/>
                      <a:pt x="22" y="49"/>
                    </a:cubicBezTo>
                    <a:cubicBezTo>
                      <a:pt x="20" y="49"/>
                      <a:pt x="20" y="49"/>
                      <a:pt x="20" y="49"/>
                    </a:cubicBezTo>
                    <a:cubicBezTo>
                      <a:pt x="19" y="49"/>
                      <a:pt x="18" y="49"/>
                      <a:pt x="15" y="50"/>
                    </a:cubicBezTo>
                    <a:cubicBezTo>
                      <a:pt x="13" y="47"/>
                      <a:pt x="13" y="47"/>
                      <a:pt x="13" y="47"/>
                    </a:cubicBezTo>
                    <a:cubicBezTo>
                      <a:pt x="13" y="47"/>
                      <a:pt x="13" y="47"/>
                      <a:pt x="13" y="47"/>
                    </a:cubicBezTo>
                    <a:cubicBezTo>
                      <a:pt x="30" y="47"/>
                      <a:pt x="30" y="47"/>
                      <a:pt x="30" y="47"/>
                    </a:cubicBezTo>
                    <a:cubicBezTo>
                      <a:pt x="30" y="39"/>
                      <a:pt x="30" y="39"/>
                      <a:pt x="30" y="39"/>
                    </a:cubicBezTo>
                    <a:cubicBezTo>
                      <a:pt x="21" y="39"/>
                      <a:pt x="21" y="39"/>
                      <a:pt x="21" y="39"/>
                    </a:cubicBezTo>
                    <a:cubicBezTo>
                      <a:pt x="20" y="39"/>
                      <a:pt x="18" y="40"/>
                      <a:pt x="17" y="40"/>
                    </a:cubicBezTo>
                    <a:cubicBezTo>
                      <a:pt x="14" y="37"/>
                      <a:pt x="14" y="37"/>
                      <a:pt x="14" y="37"/>
                    </a:cubicBezTo>
                    <a:cubicBezTo>
                      <a:pt x="16" y="37"/>
                      <a:pt x="16" y="37"/>
                      <a:pt x="16" y="37"/>
                    </a:cubicBezTo>
                    <a:cubicBezTo>
                      <a:pt x="33" y="37"/>
                      <a:pt x="33" y="37"/>
                      <a:pt x="33" y="37"/>
                    </a:cubicBezTo>
                    <a:cubicBezTo>
                      <a:pt x="34" y="36"/>
                      <a:pt x="34" y="36"/>
                      <a:pt x="34" y="35"/>
                    </a:cubicBezTo>
                    <a:cubicBezTo>
                      <a:pt x="35" y="35"/>
                      <a:pt x="35" y="33"/>
                      <a:pt x="37" y="30"/>
                    </a:cubicBezTo>
                    <a:cubicBezTo>
                      <a:pt x="38" y="28"/>
                      <a:pt x="38" y="26"/>
                      <a:pt x="39" y="25"/>
                    </a:cubicBezTo>
                    <a:cubicBezTo>
                      <a:pt x="22" y="25"/>
                      <a:pt x="22" y="25"/>
                      <a:pt x="22" y="25"/>
                    </a:cubicBezTo>
                    <a:cubicBezTo>
                      <a:pt x="27" y="29"/>
                      <a:pt x="27" y="29"/>
                      <a:pt x="27" y="29"/>
                    </a:cubicBezTo>
                    <a:cubicBezTo>
                      <a:pt x="28" y="30"/>
                      <a:pt x="29" y="30"/>
                      <a:pt x="29" y="31"/>
                    </a:cubicBezTo>
                    <a:cubicBezTo>
                      <a:pt x="29" y="31"/>
                      <a:pt x="29" y="32"/>
                      <a:pt x="29" y="33"/>
                    </a:cubicBezTo>
                    <a:cubicBezTo>
                      <a:pt x="29" y="34"/>
                      <a:pt x="28" y="34"/>
                      <a:pt x="28" y="35"/>
                    </a:cubicBezTo>
                    <a:cubicBezTo>
                      <a:pt x="27" y="35"/>
                      <a:pt x="27" y="35"/>
                      <a:pt x="27" y="35"/>
                    </a:cubicBezTo>
                    <a:cubicBezTo>
                      <a:pt x="26" y="35"/>
                      <a:pt x="26" y="35"/>
                      <a:pt x="26" y="35"/>
                    </a:cubicBezTo>
                    <a:cubicBezTo>
                      <a:pt x="25" y="34"/>
                      <a:pt x="25" y="34"/>
                      <a:pt x="25" y="34"/>
                    </a:cubicBezTo>
                    <a:cubicBezTo>
                      <a:pt x="24" y="31"/>
                      <a:pt x="24" y="31"/>
                      <a:pt x="24" y="31"/>
                    </a:cubicBezTo>
                    <a:cubicBezTo>
                      <a:pt x="23" y="29"/>
                      <a:pt x="22" y="27"/>
                      <a:pt x="20" y="25"/>
                    </a:cubicBezTo>
                    <a:cubicBezTo>
                      <a:pt x="12" y="25"/>
                      <a:pt x="12" y="25"/>
                      <a:pt x="12" y="25"/>
                    </a:cubicBezTo>
                    <a:cubicBezTo>
                      <a:pt x="12" y="53"/>
                      <a:pt x="12" y="53"/>
                      <a:pt x="12" y="53"/>
                    </a:cubicBezTo>
                    <a:cubicBezTo>
                      <a:pt x="12" y="63"/>
                      <a:pt x="12" y="63"/>
                      <a:pt x="12" y="63"/>
                    </a:cubicBezTo>
                    <a:cubicBezTo>
                      <a:pt x="10" y="64"/>
                      <a:pt x="8" y="65"/>
                      <a:pt x="8" y="65"/>
                    </a:cubicBezTo>
                    <a:cubicBezTo>
                      <a:pt x="8" y="51"/>
                      <a:pt x="8" y="51"/>
                      <a:pt x="8" y="51"/>
                    </a:cubicBezTo>
                    <a:cubicBezTo>
                      <a:pt x="8" y="28"/>
                      <a:pt x="8" y="28"/>
                      <a:pt x="8" y="28"/>
                    </a:cubicBezTo>
                    <a:cubicBezTo>
                      <a:pt x="8" y="18"/>
                      <a:pt x="8" y="18"/>
                      <a:pt x="8" y="18"/>
                    </a:cubicBezTo>
                    <a:cubicBezTo>
                      <a:pt x="13" y="23"/>
                      <a:pt x="13" y="23"/>
                      <a:pt x="13" y="23"/>
                    </a:cubicBezTo>
                    <a:cubicBezTo>
                      <a:pt x="28" y="23"/>
                      <a:pt x="28" y="23"/>
                      <a:pt x="28" y="23"/>
                    </a:cubicBezTo>
                    <a:cubicBezTo>
                      <a:pt x="30" y="13"/>
                      <a:pt x="30" y="13"/>
                      <a:pt x="30" y="13"/>
                    </a:cubicBezTo>
                    <a:cubicBezTo>
                      <a:pt x="11" y="13"/>
                      <a:pt x="11" y="13"/>
                      <a:pt x="11" y="13"/>
                    </a:cubicBezTo>
                    <a:cubicBezTo>
                      <a:pt x="8" y="13"/>
                      <a:pt x="6" y="13"/>
                      <a:pt x="3" y="14"/>
                    </a:cubicBezTo>
                    <a:cubicBezTo>
                      <a:pt x="0" y="11"/>
                      <a:pt x="0" y="11"/>
                      <a:pt x="0" y="11"/>
                    </a:cubicBezTo>
                    <a:cubicBezTo>
                      <a:pt x="2" y="11"/>
                      <a:pt x="2" y="11"/>
                      <a:pt x="2" y="11"/>
                    </a:cubicBezTo>
                    <a:cubicBezTo>
                      <a:pt x="2" y="11"/>
                      <a:pt x="2" y="11"/>
                      <a:pt x="2" y="11"/>
                    </a:cubicBezTo>
                    <a:cubicBezTo>
                      <a:pt x="31" y="11"/>
                      <a:pt x="31" y="11"/>
                      <a:pt x="31" y="11"/>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8" name="íSļîďè">
                <a:extLst>
                  <a:ext uri="{FF2B5EF4-FFF2-40B4-BE49-F238E27FC236}">
                    <a16:creationId xmlns:a16="http://schemas.microsoft.com/office/drawing/2014/main" xmlns="" id="{3CBD5525-932D-4A23-8075-80848FDA36AD}"/>
                  </a:ext>
                </a:extLst>
              </p:cNvPr>
              <p:cNvSpPr/>
              <p:nvPr/>
            </p:nvSpPr>
            <p:spPr bwMode="auto">
              <a:xfrm>
                <a:off x="10125075" y="6678613"/>
                <a:ext cx="141288" cy="142875"/>
              </a:xfrm>
              <a:custGeom>
                <a:avLst/>
                <a:gdLst>
                  <a:gd name="T0" fmla="*/ 62 w 66"/>
                  <a:gd name="T1" fmla="*/ 12 h 67"/>
                  <a:gd name="T2" fmla="*/ 16 w 66"/>
                  <a:gd name="T3" fmla="*/ 27 h 67"/>
                  <a:gd name="T4" fmla="*/ 27 w 66"/>
                  <a:gd name="T5" fmla="*/ 9 h 67"/>
                  <a:gd name="T6" fmla="*/ 36 w 66"/>
                  <a:gd name="T7" fmla="*/ 4 h 67"/>
                  <a:gd name="T8" fmla="*/ 30 w 66"/>
                  <a:gd name="T9" fmla="*/ 10 h 67"/>
                  <a:gd name="T10" fmla="*/ 34 w 66"/>
                  <a:gd name="T11" fmla="*/ 38 h 67"/>
                  <a:gd name="T12" fmla="*/ 38 w 66"/>
                  <a:gd name="T13" fmla="*/ 50 h 67"/>
                  <a:gd name="T14" fmla="*/ 36 w 66"/>
                  <a:gd name="T15" fmla="*/ 44 h 67"/>
                  <a:gd name="T16" fmla="*/ 35 w 66"/>
                  <a:gd name="T17" fmla="*/ 22 h 67"/>
                  <a:gd name="T18" fmla="*/ 42 w 66"/>
                  <a:gd name="T19" fmla="*/ 32 h 67"/>
                  <a:gd name="T20" fmla="*/ 38 w 66"/>
                  <a:gd name="T21" fmla="*/ 29 h 67"/>
                  <a:gd name="T22" fmla="*/ 59 w 66"/>
                  <a:gd name="T23" fmla="*/ 47 h 67"/>
                  <a:gd name="T24" fmla="*/ 53 w 66"/>
                  <a:gd name="T25" fmla="*/ 53 h 67"/>
                  <a:gd name="T26" fmla="*/ 44 w 66"/>
                  <a:gd name="T27" fmla="*/ 67 h 67"/>
                  <a:gd name="T28" fmla="*/ 37 w 66"/>
                  <a:gd name="T29" fmla="*/ 61 h 67"/>
                  <a:gd name="T30" fmla="*/ 45 w 66"/>
                  <a:gd name="T31" fmla="*/ 61 h 67"/>
                  <a:gd name="T32" fmla="*/ 49 w 66"/>
                  <a:gd name="T33" fmla="*/ 53 h 67"/>
                  <a:gd name="T34" fmla="*/ 18 w 66"/>
                  <a:gd name="T35" fmla="*/ 52 h 67"/>
                  <a:gd name="T36" fmla="*/ 21 w 66"/>
                  <a:gd name="T37" fmla="*/ 36 h 67"/>
                  <a:gd name="T38" fmla="*/ 24 w 66"/>
                  <a:gd name="T39" fmla="*/ 34 h 67"/>
                  <a:gd name="T40" fmla="*/ 51 w 66"/>
                  <a:gd name="T41" fmla="*/ 20 h 67"/>
                  <a:gd name="T42" fmla="*/ 58 w 66"/>
                  <a:gd name="T43" fmla="*/ 21 h 67"/>
                  <a:gd name="T44" fmla="*/ 54 w 66"/>
                  <a:gd name="T45" fmla="*/ 34 h 67"/>
                  <a:gd name="T46" fmla="*/ 66 w 66"/>
                  <a:gd name="T47" fmla="*/ 35 h 67"/>
                  <a:gd name="T48" fmla="*/ 54 w 66"/>
                  <a:gd name="T49" fmla="*/ 36 h 67"/>
                  <a:gd name="T50" fmla="*/ 53 w 66"/>
                  <a:gd name="T51" fmla="*/ 51 h 67"/>
                  <a:gd name="T52" fmla="*/ 59 w 66"/>
                  <a:gd name="T53" fmla="*/ 47 h 67"/>
                  <a:gd name="T54" fmla="*/ 50 w 66"/>
                  <a:gd name="T55" fmla="*/ 47 h 67"/>
                  <a:gd name="T56" fmla="*/ 27 w 66"/>
                  <a:gd name="T57" fmla="*/ 36 h 67"/>
                  <a:gd name="T58" fmla="*/ 50 w 66"/>
                  <a:gd name="T59" fmla="*/ 34 h 67"/>
                  <a:gd name="T60" fmla="*/ 27 w 66"/>
                  <a:gd name="T61" fmla="*/ 34 h 67"/>
                  <a:gd name="T62" fmla="*/ 14 w 66"/>
                  <a:gd name="T63" fmla="*/ 30 h 67"/>
                  <a:gd name="T64" fmla="*/ 10 w 66"/>
                  <a:gd name="T65" fmla="*/ 50 h 67"/>
                  <a:gd name="T66" fmla="*/ 11 w 66"/>
                  <a:gd name="T67" fmla="*/ 62 h 67"/>
                  <a:gd name="T68" fmla="*/ 6 w 66"/>
                  <a:gd name="T69" fmla="*/ 62 h 67"/>
                  <a:gd name="T70" fmla="*/ 5 w 66"/>
                  <a:gd name="T71" fmla="*/ 58 h 67"/>
                  <a:gd name="T72" fmla="*/ 7 w 66"/>
                  <a:gd name="T73" fmla="*/ 51 h 67"/>
                  <a:gd name="T74" fmla="*/ 0 w 66"/>
                  <a:gd name="T75" fmla="*/ 45 h 67"/>
                  <a:gd name="T76" fmla="*/ 18 w 66"/>
                  <a:gd name="T77" fmla="*/ 12 h 67"/>
                  <a:gd name="T78" fmla="*/ 0 w 66"/>
                  <a:gd name="T79" fmla="*/ 17 h 67"/>
                  <a:gd name="T80" fmla="*/ 9 w 66"/>
                  <a:gd name="T81" fmla="*/ 24 h 67"/>
                  <a:gd name="T82" fmla="*/ 5 w 66"/>
                  <a:gd name="T83" fmla="*/ 25 h 67"/>
                  <a:gd name="T84" fmla="*/ 6 w 66"/>
                  <a:gd name="T85" fmla="*/ 2 h 67"/>
                  <a:gd name="T86" fmla="*/ 16 w 66"/>
                  <a:gd name="T87" fmla="*/ 11 h 67"/>
                  <a:gd name="T88" fmla="*/ 11 w 66"/>
                  <a:gd name="T89"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 h="67">
                    <a:moveTo>
                      <a:pt x="57" y="6"/>
                    </a:moveTo>
                    <a:cubicBezTo>
                      <a:pt x="62" y="11"/>
                      <a:pt x="62" y="11"/>
                      <a:pt x="62" y="11"/>
                    </a:cubicBezTo>
                    <a:cubicBezTo>
                      <a:pt x="63" y="12"/>
                      <a:pt x="63" y="12"/>
                      <a:pt x="62" y="12"/>
                    </a:cubicBezTo>
                    <a:cubicBezTo>
                      <a:pt x="29" y="12"/>
                      <a:pt x="29" y="12"/>
                      <a:pt x="29" y="12"/>
                    </a:cubicBezTo>
                    <a:cubicBezTo>
                      <a:pt x="23" y="20"/>
                      <a:pt x="20" y="24"/>
                      <a:pt x="19" y="25"/>
                    </a:cubicBezTo>
                    <a:cubicBezTo>
                      <a:pt x="16" y="27"/>
                      <a:pt x="16" y="27"/>
                      <a:pt x="16" y="27"/>
                    </a:cubicBezTo>
                    <a:cubicBezTo>
                      <a:pt x="16" y="26"/>
                      <a:pt x="16" y="26"/>
                      <a:pt x="16" y="26"/>
                    </a:cubicBezTo>
                    <a:cubicBezTo>
                      <a:pt x="18" y="23"/>
                      <a:pt x="21" y="19"/>
                      <a:pt x="22" y="17"/>
                    </a:cubicBezTo>
                    <a:cubicBezTo>
                      <a:pt x="24" y="14"/>
                      <a:pt x="25" y="12"/>
                      <a:pt x="27" y="9"/>
                    </a:cubicBezTo>
                    <a:cubicBezTo>
                      <a:pt x="28" y="6"/>
                      <a:pt x="30" y="3"/>
                      <a:pt x="31" y="0"/>
                    </a:cubicBezTo>
                    <a:cubicBezTo>
                      <a:pt x="35" y="3"/>
                      <a:pt x="35" y="3"/>
                      <a:pt x="35" y="3"/>
                    </a:cubicBezTo>
                    <a:cubicBezTo>
                      <a:pt x="36" y="3"/>
                      <a:pt x="36" y="4"/>
                      <a:pt x="36" y="4"/>
                    </a:cubicBezTo>
                    <a:cubicBezTo>
                      <a:pt x="36" y="4"/>
                      <a:pt x="36" y="4"/>
                      <a:pt x="35" y="5"/>
                    </a:cubicBezTo>
                    <a:cubicBezTo>
                      <a:pt x="34" y="5"/>
                      <a:pt x="34" y="5"/>
                      <a:pt x="34" y="5"/>
                    </a:cubicBezTo>
                    <a:cubicBezTo>
                      <a:pt x="30" y="10"/>
                      <a:pt x="30" y="10"/>
                      <a:pt x="30" y="10"/>
                    </a:cubicBezTo>
                    <a:cubicBezTo>
                      <a:pt x="54" y="10"/>
                      <a:pt x="54" y="10"/>
                      <a:pt x="54" y="10"/>
                    </a:cubicBezTo>
                    <a:cubicBezTo>
                      <a:pt x="57" y="6"/>
                      <a:pt x="57" y="6"/>
                      <a:pt x="57" y="6"/>
                    </a:cubicBezTo>
                    <a:close/>
                    <a:moveTo>
                      <a:pt x="34" y="38"/>
                    </a:moveTo>
                    <a:cubicBezTo>
                      <a:pt x="38" y="40"/>
                      <a:pt x="41" y="43"/>
                      <a:pt x="41" y="45"/>
                    </a:cubicBezTo>
                    <a:cubicBezTo>
                      <a:pt x="41" y="47"/>
                      <a:pt x="41" y="48"/>
                      <a:pt x="40" y="49"/>
                    </a:cubicBezTo>
                    <a:cubicBezTo>
                      <a:pt x="39" y="50"/>
                      <a:pt x="39" y="50"/>
                      <a:pt x="38" y="50"/>
                    </a:cubicBezTo>
                    <a:cubicBezTo>
                      <a:pt x="38" y="50"/>
                      <a:pt x="37" y="50"/>
                      <a:pt x="37" y="50"/>
                    </a:cubicBezTo>
                    <a:cubicBezTo>
                      <a:pt x="37" y="49"/>
                      <a:pt x="37" y="49"/>
                      <a:pt x="37" y="48"/>
                    </a:cubicBezTo>
                    <a:cubicBezTo>
                      <a:pt x="37" y="46"/>
                      <a:pt x="37" y="45"/>
                      <a:pt x="36" y="44"/>
                    </a:cubicBezTo>
                    <a:cubicBezTo>
                      <a:pt x="36" y="42"/>
                      <a:pt x="35" y="40"/>
                      <a:pt x="33" y="38"/>
                    </a:cubicBezTo>
                    <a:cubicBezTo>
                      <a:pt x="34" y="38"/>
                      <a:pt x="34" y="38"/>
                      <a:pt x="34" y="38"/>
                    </a:cubicBezTo>
                    <a:close/>
                    <a:moveTo>
                      <a:pt x="35" y="22"/>
                    </a:moveTo>
                    <a:cubicBezTo>
                      <a:pt x="38" y="24"/>
                      <a:pt x="39" y="25"/>
                      <a:pt x="41" y="26"/>
                    </a:cubicBezTo>
                    <a:cubicBezTo>
                      <a:pt x="42" y="27"/>
                      <a:pt x="43" y="28"/>
                      <a:pt x="43" y="29"/>
                    </a:cubicBezTo>
                    <a:cubicBezTo>
                      <a:pt x="42" y="31"/>
                      <a:pt x="42" y="32"/>
                      <a:pt x="42" y="32"/>
                    </a:cubicBezTo>
                    <a:cubicBezTo>
                      <a:pt x="41" y="33"/>
                      <a:pt x="40" y="33"/>
                      <a:pt x="40" y="33"/>
                    </a:cubicBezTo>
                    <a:cubicBezTo>
                      <a:pt x="39" y="33"/>
                      <a:pt x="39" y="33"/>
                      <a:pt x="39" y="32"/>
                    </a:cubicBezTo>
                    <a:cubicBezTo>
                      <a:pt x="39" y="32"/>
                      <a:pt x="38" y="31"/>
                      <a:pt x="38" y="29"/>
                    </a:cubicBezTo>
                    <a:cubicBezTo>
                      <a:pt x="37" y="27"/>
                      <a:pt x="36" y="25"/>
                      <a:pt x="35" y="23"/>
                    </a:cubicBezTo>
                    <a:cubicBezTo>
                      <a:pt x="35" y="22"/>
                      <a:pt x="35" y="22"/>
                      <a:pt x="35" y="22"/>
                    </a:cubicBezTo>
                    <a:close/>
                    <a:moveTo>
                      <a:pt x="59" y="47"/>
                    </a:moveTo>
                    <a:cubicBezTo>
                      <a:pt x="64" y="52"/>
                      <a:pt x="64" y="52"/>
                      <a:pt x="64" y="52"/>
                    </a:cubicBezTo>
                    <a:cubicBezTo>
                      <a:pt x="65" y="53"/>
                      <a:pt x="65" y="53"/>
                      <a:pt x="64" y="53"/>
                    </a:cubicBezTo>
                    <a:cubicBezTo>
                      <a:pt x="53" y="53"/>
                      <a:pt x="53" y="53"/>
                      <a:pt x="53" y="53"/>
                    </a:cubicBezTo>
                    <a:cubicBezTo>
                      <a:pt x="53" y="54"/>
                      <a:pt x="53" y="56"/>
                      <a:pt x="53" y="58"/>
                    </a:cubicBezTo>
                    <a:cubicBezTo>
                      <a:pt x="52" y="60"/>
                      <a:pt x="51" y="61"/>
                      <a:pt x="50" y="63"/>
                    </a:cubicBezTo>
                    <a:cubicBezTo>
                      <a:pt x="49" y="65"/>
                      <a:pt x="47" y="66"/>
                      <a:pt x="44" y="67"/>
                    </a:cubicBezTo>
                    <a:cubicBezTo>
                      <a:pt x="43" y="66"/>
                      <a:pt x="43" y="64"/>
                      <a:pt x="43" y="64"/>
                    </a:cubicBezTo>
                    <a:cubicBezTo>
                      <a:pt x="42" y="63"/>
                      <a:pt x="41" y="63"/>
                      <a:pt x="39" y="62"/>
                    </a:cubicBezTo>
                    <a:cubicBezTo>
                      <a:pt x="37" y="61"/>
                      <a:pt x="37" y="61"/>
                      <a:pt x="37" y="61"/>
                    </a:cubicBezTo>
                    <a:cubicBezTo>
                      <a:pt x="35" y="61"/>
                      <a:pt x="35" y="61"/>
                      <a:pt x="35" y="61"/>
                    </a:cubicBezTo>
                    <a:cubicBezTo>
                      <a:pt x="36" y="60"/>
                      <a:pt x="36" y="60"/>
                      <a:pt x="36" y="60"/>
                    </a:cubicBezTo>
                    <a:cubicBezTo>
                      <a:pt x="40" y="61"/>
                      <a:pt x="44" y="61"/>
                      <a:pt x="45" y="61"/>
                    </a:cubicBezTo>
                    <a:cubicBezTo>
                      <a:pt x="46" y="60"/>
                      <a:pt x="47" y="60"/>
                      <a:pt x="48" y="58"/>
                    </a:cubicBezTo>
                    <a:cubicBezTo>
                      <a:pt x="48" y="57"/>
                      <a:pt x="49" y="56"/>
                      <a:pt x="49" y="55"/>
                    </a:cubicBezTo>
                    <a:cubicBezTo>
                      <a:pt x="49" y="55"/>
                      <a:pt x="49" y="54"/>
                      <a:pt x="49" y="53"/>
                    </a:cubicBezTo>
                    <a:cubicBezTo>
                      <a:pt x="25" y="53"/>
                      <a:pt x="25" y="53"/>
                      <a:pt x="25" y="53"/>
                    </a:cubicBezTo>
                    <a:cubicBezTo>
                      <a:pt x="23" y="55"/>
                      <a:pt x="23" y="55"/>
                      <a:pt x="23" y="55"/>
                    </a:cubicBezTo>
                    <a:cubicBezTo>
                      <a:pt x="18" y="52"/>
                      <a:pt x="18" y="52"/>
                      <a:pt x="18" y="52"/>
                    </a:cubicBezTo>
                    <a:cubicBezTo>
                      <a:pt x="21" y="50"/>
                      <a:pt x="21" y="50"/>
                      <a:pt x="21" y="50"/>
                    </a:cubicBezTo>
                    <a:cubicBezTo>
                      <a:pt x="23" y="36"/>
                      <a:pt x="23" y="36"/>
                      <a:pt x="23" y="36"/>
                    </a:cubicBezTo>
                    <a:cubicBezTo>
                      <a:pt x="21" y="36"/>
                      <a:pt x="21" y="36"/>
                      <a:pt x="21" y="36"/>
                    </a:cubicBezTo>
                    <a:cubicBezTo>
                      <a:pt x="21" y="36"/>
                      <a:pt x="19" y="36"/>
                      <a:pt x="18" y="37"/>
                    </a:cubicBezTo>
                    <a:cubicBezTo>
                      <a:pt x="15" y="34"/>
                      <a:pt x="15" y="34"/>
                      <a:pt x="15" y="34"/>
                    </a:cubicBezTo>
                    <a:cubicBezTo>
                      <a:pt x="24" y="34"/>
                      <a:pt x="24" y="34"/>
                      <a:pt x="24" y="34"/>
                    </a:cubicBezTo>
                    <a:cubicBezTo>
                      <a:pt x="27" y="17"/>
                      <a:pt x="27" y="17"/>
                      <a:pt x="27" y="17"/>
                    </a:cubicBezTo>
                    <a:cubicBezTo>
                      <a:pt x="30" y="20"/>
                      <a:pt x="30" y="20"/>
                      <a:pt x="30" y="20"/>
                    </a:cubicBezTo>
                    <a:cubicBezTo>
                      <a:pt x="51" y="20"/>
                      <a:pt x="51" y="20"/>
                      <a:pt x="51" y="20"/>
                    </a:cubicBezTo>
                    <a:cubicBezTo>
                      <a:pt x="53" y="17"/>
                      <a:pt x="53" y="17"/>
                      <a:pt x="53" y="17"/>
                    </a:cubicBezTo>
                    <a:cubicBezTo>
                      <a:pt x="57" y="20"/>
                      <a:pt x="57" y="20"/>
                      <a:pt x="57" y="20"/>
                    </a:cubicBezTo>
                    <a:cubicBezTo>
                      <a:pt x="58" y="21"/>
                      <a:pt x="58" y="21"/>
                      <a:pt x="58" y="21"/>
                    </a:cubicBezTo>
                    <a:cubicBezTo>
                      <a:pt x="57" y="22"/>
                      <a:pt x="57" y="22"/>
                      <a:pt x="57" y="22"/>
                    </a:cubicBezTo>
                    <a:cubicBezTo>
                      <a:pt x="55" y="23"/>
                      <a:pt x="55" y="23"/>
                      <a:pt x="55" y="23"/>
                    </a:cubicBezTo>
                    <a:cubicBezTo>
                      <a:pt x="54" y="34"/>
                      <a:pt x="54" y="34"/>
                      <a:pt x="54" y="34"/>
                    </a:cubicBezTo>
                    <a:cubicBezTo>
                      <a:pt x="57" y="34"/>
                      <a:pt x="57" y="34"/>
                      <a:pt x="57" y="34"/>
                    </a:cubicBezTo>
                    <a:cubicBezTo>
                      <a:pt x="61" y="30"/>
                      <a:pt x="61" y="30"/>
                      <a:pt x="61" y="30"/>
                    </a:cubicBezTo>
                    <a:cubicBezTo>
                      <a:pt x="66" y="35"/>
                      <a:pt x="66" y="35"/>
                      <a:pt x="66" y="35"/>
                    </a:cubicBezTo>
                    <a:cubicBezTo>
                      <a:pt x="66" y="35"/>
                      <a:pt x="66" y="36"/>
                      <a:pt x="66" y="36"/>
                    </a:cubicBezTo>
                    <a:cubicBezTo>
                      <a:pt x="66" y="36"/>
                      <a:pt x="66" y="36"/>
                      <a:pt x="65" y="36"/>
                    </a:cubicBezTo>
                    <a:cubicBezTo>
                      <a:pt x="54" y="36"/>
                      <a:pt x="54" y="36"/>
                      <a:pt x="54" y="36"/>
                    </a:cubicBezTo>
                    <a:cubicBezTo>
                      <a:pt x="54" y="38"/>
                      <a:pt x="54" y="41"/>
                      <a:pt x="54" y="44"/>
                    </a:cubicBezTo>
                    <a:cubicBezTo>
                      <a:pt x="54" y="46"/>
                      <a:pt x="53" y="48"/>
                      <a:pt x="53" y="49"/>
                    </a:cubicBezTo>
                    <a:cubicBezTo>
                      <a:pt x="53" y="50"/>
                      <a:pt x="53" y="50"/>
                      <a:pt x="53" y="51"/>
                    </a:cubicBezTo>
                    <a:cubicBezTo>
                      <a:pt x="53" y="51"/>
                      <a:pt x="53" y="51"/>
                      <a:pt x="53" y="51"/>
                    </a:cubicBezTo>
                    <a:cubicBezTo>
                      <a:pt x="56" y="51"/>
                      <a:pt x="56" y="51"/>
                      <a:pt x="56" y="51"/>
                    </a:cubicBezTo>
                    <a:cubicBezTo>
                      <a:pt x="59" y="47"/>
                      <a:pt x="59" y="47"/>
                      <a:pt x="59" y="47"/>
                    </a:cubicBezTo>
                    <a:close/>
                    <a:moveTo>
                      <a:pt x="24" y="51"/>
                    </a:moveTo>
                    <a:cubicBezTo>
                      <a:pt x="49" y="51"/>
                      <a:pt x="49" y="51"/>
                      <a:pt x="49" y="51"/>
                    </a:cubicBezTo>
                    <a:cubicBezTo>
                      <a:pt x="49" y="50"/>
                      <a:pt x="49" y="49"/>
                      <a:pt x="50" y="47"/>
                    </a:cubicBezTo>
                    <a:cubicBezTo>
                      <a:pt x="50" y="44"/>
                      <a:pt x="50" y="43"/>
                      <a:pt x="50" y="42"/>
                    </a:cubicBezTo>
                    <a:cubicBezTo>
                      <a:pt x="50" y="36"/>
                      <a:pt x="50" y="36"/>
                      <a:pt x="50" y="36"/>
                    </a:cubicBezTo>
                    <a:cubicBezTo>
                      <a:pt x="27" y="36"/>
                      <a:pt x="27" y="36"/>
                      <a:pt x="27" y="36"/>
                    </a:cubicBezTo>
                    <a:cubicBezTo>
                      <a:pt x="26" y="42"/>
                      <a:pt x="25" y="47"/>
                      <a:pt x="24" y="51"/>
                    </a:cubicBezTo>
                    <a:close/>
                    <a:moveTo>
                      <a:pt x="27" y="34"/>
                    </a:moveTo>
                    <a:cubicBezTo>
                      <a:pt x="50" y="34"/>
                      <a:pt x="50" y="34"/>
                      <a:pt x="50" y="34"/>
                    </a:cubicBezTo>
                    <a:cubicBezTo>
                      <a:pt x="51" y="22"/>
                      <a:pt x="51" y="22"/>
                      <a:pt x="51" y="22"/>
                    </a:cubicBezTo>
                    <a:cubicBezTo>
                      <a:pt x="30" y="22"/>
                      <a:pt x="30" y="22"/>
                      <a:pt x="30" y="22"/>
                    </a:cubicBezTo>
                    <a:cubicBezTo>
                      <a:pt x="27" y="34"/>
                      <a:pt x="27" y="34"/>
                      <a:pt x="27" y="34"/>
                    </a:cubicBezTo>
                    <a:close/>
                    <a:moveTo>
                      <a:pt x="19" y="12"/>
                    </a:moveTo>
                    <a:cubicBezTo>
                      <a:pt x="19" y="14"/>
                      <a:pt x="18" y="16"/>
                      <a:pt x="17" y="18"/>
                    </a:cubicBezTo>
                    <a:cubicBezTo>
                      <a:pt x="17" y="21"/>
                      <a:pt x="15" y="25"/>
                      <a:pt x="14" y="30"/>
                    </a:cubicBezTo>
                    <a:cubicBezTo>
                      <a:pt x="13" y="35"/>
                      <a:pt x="12" y="39"/>
                      <a:pt x="11" y="40"/>
                    </a:cubicBezTo>
                    <a:cubicBezTo>
                      <a:pt x="11" y="41"/>
                      <a:pt x="11" y="43"/>
                      <a:pt x="11" y="45"/>
                    </a:cubicBezTo>
                    <a:cubicBezTo>
                      <a:pt x="10" y="47"/>
                      <a:pt x="10" y="49"/>
                      <a:pt x="10" y="50"/>
                    </a:cubicBezTo>
                    <a:cubicBezTo>
                      <a:pt x="10" y="52"/>
                      <a:pt x="10" y="53"/>
                      <a:pt x="10" y="54"/>
                    </a:cubicBezTo>
                    <a:cubicBezTo>
                      <a:pt x="10" y="55"/>
                      <a:pt x="10" y="57"/>
                      <a:pt x="10" y="58"/>
                    </a:cubicBezTo>
                    <a:cubicBezTo>
                      <a:pt x="11" y="60"/>
                      <a:pt x="11" y="61"/>
                      <a:pt x="11" y="62"/>
                    </a:cubicBezTo>
                    <a:cubicBezTo>
                      <a:pt x="11" y="63"/>
                      <a:pt x="10" y="64"/>
                      <a:pt x="8" y="64"/>
                    </a:cubicBezTo>
                    <a:cubicBezTo>
                      <a:pt x="8" y="64"/>
                      <a:pt x="8" y="64"/>
                      <a:pt x="7" y="63"/>
                    </a:cubicBezTo>
                    <a:cubicBezTo>
                      <a:pt x="6" y="63"/>
                      <a:pt x="6" y="63"/>
                      <a:pt x="6" y="62"/>
                    </a:cubicBezTo>
                    <a:cubicBezTo>
                      <a:pt x="5" y="62"/>
                      <a:pt x="5" y="62"/>
                      <a:pt x="5" y="61"/>
                    </a:cubicBezTo>
                    <a:cubicBezTo>
                      <a:pt x="5" y="61"/>
                      <a:pt x="5" y="60"/>
                      <a:pt x="5" y="60"/>
                    </a:cubicBezTo>
                    <a:cubicBezTo>
                      <a:pt x="5" y="59"/>
                      <a:pt x="5" y="59"/>
                      <a:pt x="5" y="58"/>
                    </a:cubicBezTo>
                    <a:cubicBezTo>
                      <a:pt x="5" y="58"/>
                      <a:pt x="5" y="58"/>
                      <a:pt x="6" y="57"/>
                    </a:cubicBezTo>
                    <a:cubicBezTo>
                      <a:pt x="6" y="56"/>
                      <a:pt x="6" y="54"/>
                      <a:pt x="6" y="53"/>
                    </a:cubicBezTo>
                    <a:cubicBezTo>
                      <a:pt x="6" y="52"/>
                      <a:pt x="7" y="51"/>
                      <a:pt x="7" y="51"/>
                    </a:cubicBezTo>
                    <a:cubicBezTo>
                      <a:pt x="6" y="49"/>
                      <a:pt x="6" y="48"/>
                      <a:pt x="6" y="48"/>
                    </a:cubicBezTo>
                    <a:cubicBezTo>
                      <a:pt x="5" y="47"/>
                      <a:pt x="3" y="46"/>
                      <a:pt x="0" y="46"/>
                    </a:cubicBezTo>
                    <a:cubicBezTo>
                      <a:pt x="0" y="45"/>
                      <a:pt x="0" y="45"/>
                      <a:pt x="0" y="45"/>
                    </a:cubicBezTo>
                    <a:cubicBezTo>
                      <a:pt x="3" y="45"/>
                      <a:pt x="5" y="45"/>
                      <a:pt x="6" y="44"/>
                    </a:cubicBezTo>
                    <a:cubicBezTo>
                      <a:pt x="6" y="44"/>
                      <a:pt x="7" y="42"/>
                      <a:pt x="8" y="39"/>
                    </a:cubicBezTo>
                    <a:cubicBezTo>
                      <a:pt x="10" y="35"/>
                      <a:pt x="13" y="27"/>
                      <a:pt x="18" y="12"/>
                    </a:cubicBezTo>
                    <a:cubicBezTo>
                      <a:pt x="19" y="12"/>
                      <a:pt x="19" y="12"/>
                      <a:pt x="19" y="12"/>
                    </a:cubicBezTo>
                    <a:close/>
                    <a:moveTo>
                      <a:pt x="0" y="18"/>
                    </a:moveTo>
                    <a:cubicBezTo>
                      <a:pt x="0" y="17"/>
                      <a:pt x="0" y="17"/>
                      <a:pt x="0" y="17"/>
                    </a:cubicBezTo>
                    <a:cubicBezTo>
                      <a:pt x="1" y="18"/>
                      <a:pt x="2" y="18"/>
                      <a:pt x="2" y="18"/>
                    </a:cubicBezTo>
                    <a:cubicBezTo>
                      <a:pt x="3" y="18"/>
                      <a:pt x="4" y="19"/>
                      <a:pt x="6" y="20"/>
                    </a:cubicBezTo>
                    <a:cubicBezTo>
                      <a:pt x="8" y="21"/>
                      <a:pt x="9" y="23"/>
                      <a:pt x="9" y="24"/>
                    </a:cubicBezTo>
                    <a:cubicBezTo>
                      <a:pt x="9" y="26"/>
                      <a:pt x="9" y="27"/>
                      <a:pt x="8" y="28"/>
                    </a:cubicBezTo>
                    <a:cubicBezTo>
                      <a:pt x="7" y="29"/>
                      <a:pt x="6" y="30"/>
                      <a:pt x="6" y="29"/>
                    </a:cubicBezTo>
                    <a:cubicBezTo>
                      <a:pt x="6" y="29"/>
                      <a:pt x="5" y="28"/>
                      <a:pt x="5" y="25"/>
                    </a:cubicBezTo>
                    <a:cubicBezTo>
                      <a:pt x="4" y="23"/>
                      <a:pt x="2" y="21"/>
                      <a:pt x="0" y="18"/>
                    </a:cubicBezTo>
                    <a:close/>
                    <a:moveTo>
                      <a:pt x="6" y="3"/>
                    </a:moveTo>
                    <a:cubicBezTo>
                      <a:pt x="6" y="2"/>
                      <a:pt x="6" y="2"/>
                      <a:pt x="6" y="2"/>
                    </a:cubicBezTo>
                    <a:cubicBezTo>
                      <a:pt x="7" y="3"/>
                      <a:pt x="9" y="3"/>
                      <a:pt x="10" y="4"/>
                    </a:cubicBezTo>
                    <a:cubicBezTo>
                      <a:pt x="11" y="5"/>
                      <a:pt x="13" y="6"/>
                      <a:pt x="15" y="7"/>
                    </a:cubicBezTo>
                    <a:cubicBezTo>
                      <a:pt x="17" y="8"/>
                      <a:pt x="17" y="10"/>
                      <a:pt x="16" y="11"/>
                    </a:cubicBezTo>
                    <a:cubicBezTo>
                      <a:pt x="14" y="13"/>
                      <a:pt x="13" y="14"/>
                      <a:pt x="13" y="13"/>
                    </a:cubicBezTo>
                    <a:cubicBezTo>
                      <a:pt x="13" y="13"/>
                      <a:pt x="12" y="13"/>
                      <a:pt x="12" y="12"/>
                    </a:cubicBezTo>
                    <a:cubicBezTo>
                      <a:pt x="11" y="9"/>
                      <a:pt x="11" y="9"/>
                      <a:pt x="11" y="9"/>
                    </a:cubicBezTo>
                    <a:cubicBezTo>
                      <a:pt x="9" y="7"/>
                      <a:pt x="8" y="5"/>
                      <a:pt x="6" y="3"/>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9" name="iṣḻîḑê">
                <a:extLst>
                  <a:ext uri="{FF2B5EF4-FFF2-40B4-BE49-F238E27FC236}">
                    <a16:creationId xmlns:a16="http://schemas.microsoft.com/office/drawing/2014/main" xmlns="" id="{8653F0D2-080F-4FFD-922B-182FD37D0AD3}"/>
                  </a:ext>
                </a:extLst>
              </p:cNvPr>
              <p:cNvSpPr/>
              <p:nvPr/>
            </p:nvSpPr>
            <p:spPr bwMode="auto">
              <a:xfrm>
                <a:off x="10274300" y="6678613"/>
                <a:ext cx="146050" cy="142875"/>
              </a:xfrm>
              <a:custGeom>
                <a:avLst/>
                <a:gdLst>
                  <a:gd name="T0" fmla="*/ 37 w 68"/>
                  <a:gd name="T1" fmla="*/ 14 h 67"/>
                  <a:gd name="T2" fmla="*/ 24 w 68"/>
                  <a:gd name="T3" fmla="*/ 15 h 67"/>
                  <a:gd name="T4" fmla="*/ 37 w 68"/>
                  <a:gd name="T5" fmla="*/ 12 h 67"/>
                  <a:gd name="T6" fmla="*/ 36 w 68"/>
                  <a:gd name="T7" fmla="*/ 0 h 67"/>
                  <a:gd name="T8" fmla="*/ 43 w 68"/>
                  <a:gd name="T9" fmla="*/ 3 h 67"/>
                  <a:gd name="T10" fmla="*/ 41 w 68"/>
                  <a:gd name="T11" fmla="*/ 5 h 67"/>
                  <a:gd name="T12" fmla="*/ 45 w 68"/>
                  <a:gd name="T13" fmla="*/ 12 h 67"/>
                  <a:gd name="T14" fmla="*/ 52 w 68"/>
                  <a:gd name="T15" fmla="*/ 12 h 67"/>
                  <a:gd name="T16" fmla="*/ 63 w 68"/>
                  <a:gd name="T17" fmla="*/ 7 h 67"/>
                  <a:gd name="T18" fmla="*/ 62 w 68"/>
                  <a:gd name="T19" fmla="*/ 8 h 67"/>
                  <a:gd name="T20" fmla="*/ 59 w 68"/>
                  <a:gd name="T21" fmla="*/ 10 h 67"/>
                  <a:gd name="T22" fmla="*/ 47 w 68"/>
                  <a:gd name="T23" fmla="*/ 24 h 67"/>
                  <a:gd name="T24" fmla="*/ 62 w 68"/>
                  <a:gd name="T25" fmla="*/ 21 h 67"/>
                  <a:gd name="T26" fmla="*/ 68 w 68"/>
                  <a:gd name="T27" fmla="*/ 26 h 67"/>
                  <a:gd name="T28" fmla="*/ 63 w 68"/>
                  <a:gd name="T29" fmla="*/ 26 h 67"/>
                  <a:gd name="T30" fmla="*/ 36 w 68"/>
                  <a:gd name="T31" fmla="*/ 36 h 67"/>
                  <a:gd name="T32" fmla="*/ 55 w 68"/>
                  <a:gd name="T33" fmla="*/ 33 h 67"/>
                  <a:gd name="T34" fmla="*/ 60 w 68"/>
                  <a:gd name="T35" fmla="*/ 36 h 67"/>
                  <a:gd name="T36" fmla="*/ 57 w 68"/>
                  <a:gd name="T37" fmla="*/ 39 h 67"/>
                  <a:gd name="T38" fmla="*/ 58 w 68"/>
                  <a:gd name="T39" fmla="*/ 65 h 67"/>
                  <a:gd name="T40" fmla="*/ 53 w 68"/>
                  <a:gd name="T41" fmla="*/ 59 h 67"/>
                  <a:gd name="T42" fmla="*/ 33 w 68"/>
                  <a:gd name="T43" fmla="*/ 65 h 67"/>
                  <a:gd name="T44" fmla="*/ 29 w 68"/>
                  <a:gd name="T45" fmla="*/ 61 h 67"/>
                  <a:gd name="T46" fmla="*/ 18 w 68"/>
                  <a:gd name="T47" fmla="*/ 48 h 67"/>
                  <a:gd name="T48" fmla="*/ 29 w 68"/>
                  <a:gd name="T49" fmla="*/ 38 h 67"/>
                  <a:gd name="T50" fmla="*/ 28 w 68"/>
                  <a:gd name="T51" fmla="*/ 33 h 67"/>
                  <a:gd name="T52" fmla="*/ 36 w 68"/>
                  <a:gd name="T53" fmla="*/ 31 h 67"/>
                  <a:gd name="T54" fmla="*/ 41 w 68"/>
                  <a:gd name="T55" fmla="*/ 26 h 67"/>
                  <a:gd name="T56" fmla="*/ 20 w 68"/>
                  <a:gd name="T57" fmla="*/ 27 h 67"/>
                  <a:gd name="T58" fmla="*/ 37 w 68"/>
                  <a:gd name="T59" fmla="*/ 24 h 67"/>
                  <a:gd name="T60" fmla="*/ 51 w 68"/>
                  <a:gd name="T61" fmla="*/ 14 h 67"/>
                  <a:gd name="T62" fmla="*/ 41 w 68"/>
                  <a:gd name="T63" fmla="*/ 24 h 67"/>
                  <a:gd name="T64" fmla="*/ 53 w 68"/>
                  <a:gd name="T65" fmla="*/ 37 h 67"/>
                  <a:gd name="T66" fmla="*/ 33 w 68"/>
                  <a:gd name="T67" fmla="*/ 38 h 67"/>
                  <a:gd name="T68" fmla="*/ 53 w 68"/>
                  <a:gd name="T69" fmla="*/ 46 h 67"/>
                  <a:gd name="T70" fmla="*/ 33 w 68"/>
                  <a:gd name="T71" fmla="*/ 58 h 67"/>
                  <a:gd name="T72" fmla="*/ 53 w 68"/>
                  <a:gd name="T73" fmla="*/ 48 h 67"/>
                  <a:gd name="T74" fmla="*/ 33 w 68"/>
                  <a:gd name="T75" fmla="*/ 58 h 67"/>
                  <a:gd name="T76" fmla="*/ 9 w 68"/>
                  <a:gd name="T77" fmla="*/ 25 h 67"/>
                  <a:gd name="T78" fmla="*/ 16 w 68"/>
                  <a:gd name="T79" fmla="*/ 25 h 67"/>
                  <a:gd name="T80" fmla="*/ 16 w 68"/>
                  <a:gd name="T81" fmla="*/ 26 h 67"/>
                  <a:gd name="T82" fmla="*/ 14 w 68"/>
                  <a:gd name="T83" fmla="*/ 54 h 67"/>
                  <a:gd name="T84" fmla="*/ 26 w 68"/>
                  <a:gd name="T85" fmla="*/ 47 h 67"/>
                  <a:gd name="T86" fmla="*/ 21 w 68"/>
                  <a:gd name="T87" fmla="*/ 52 h 67"/>
                  <a:gd name="T88" fmla="*/ 7 w 68"/>
                  <a:gd name="T89" fmla="*/ 59 h 67"/>
                  <a:gd name="T90" fmla="*/ 10 w 68"/>
                  <a:gd name="T91" fmla="*/ 52 h 67"/>
                  <a:gd name="T92" fmla="*/ 6 w 68"/>
                  <a:gd name="T93" fmla="*/ 27 h 67"/>
                  <a:gd name="T94" fmla="*/ 0 w 68"/>
                  <a:gd name="T95" fmla="*/ 26 h 67"/>
                  <a:gd name="T96" fmla="*/ 7 w 68"/>
                  <a:gd name="T97" fmla="*/ 3 h 67"/>
                  <a:gd name="T98" fmla="*/ 16 w 68"/>
                  <a:gd name="T99" fmla="*/ 9 h 67"/>
                  <a:gd name="T100" fmla="*/ 17 w 68"/>
                  <a:gd name="T101" fmla="*/ 15 h 67"/>
                  <a:gd name="T102" fmla="*/ 14 w 68"/>
                  <a:gd name="T103" fmla="*/ 15 h 67"/>
                  <a:gd name="T104" fmla="*/ 7 w 68"/>
                  <a:gd name="T105" fmla="*/ 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 h="67">
                    <a:moveTo>
                      <a:pt x="37" y="24"/>
                    </a:moveTo>
                    <a:cubicBezTo>
                      <a:pt x="37" y="14"/>
                      <a:pt x="37" y="14"/>
                      <a:pt x="37" y="14"/>
                    </a:cubicBezTo>
                    <a:cubicBezTo>
                      <a:pt x="28" y="14"/>
                      <a:pt x="28" y="14"/>
                      <a:pt x="28" y="14"/>
                    </a:cubicBezTo>
                    <a:cubicBezTo>
                      <a:pt x="27" y="14"/>
                      <a:pt x="25" y="14"/>
                      <a:pt x="24" y="15"/>
                    </a:cubicBezTo>
                    <a:cubicBezTo>
                      <a:pt x="21" y="12"/>
                      <a:pt x="21" y="12"/>
                      <a:pt x="21" y="12"/>
                    </a:cubicBezTo>
                    <a:cubicBezTo>
                      <a:pt x="37" y="12"/>
                      <a:pt x="37" y="12"/>
                      <a:pt x="37" y="12"/>
                    </a:cubicBezTo>
                    <a:cubicBezTo>
                      <a:pt x="37" y="7"/>
                      <a:pt x="37" y="7"/>
                      <a:pt x="37" y="7"/>
                    </a:cubicBezTo>
                    <a:cubicBezTo>
                      <a:pt x="36" y="0"/>
                      <a:pt x="36" y="0"/>
                      <a:pt x="36" y="0"/>
                    </a:cubicBezTo>
                    <a:cubicBezTo>
                      <a:pt x="43" y="2"/>
                      <a:pt x="43" y="2"/>
                      <a:pt x="43" y="2"/>
                    </a:cubicBezTo>
                    <a:cubicBezTo>
                      <a:pt x="43" y="2"/>
                      <a:pt x="43" y="3"/>
                      <a:pt x="43" y="3"/>
                    </a:cubicBezTo>
                    <a:cubicBezTo>
                      <a:pt x="43" y="3"/>
                      <a:pt x="43" y="3"/>
                      <a:pt x="43" y="3"/>
                    </a:cubicBezTo>
                    <a:cubicBezTo>
                      <a:pt x="41" y="5"/>
                      <a:pt x="41" y="5"/>
                      <a:pt x="41" y="5"/>
                    </a:cubicBezTo>
                    <a:cubicBezTo>
                      <a:pt x="41" y="12"/>
                      <a:pt x="41" y="12"/>
                      <a:pt x="41" y="12"/>
                    </a:cubicBezTo>
                    <a:cubicBezTo>
                      <a:pt x="45" y="12"/>
                      <a:pt x="45" y="12"/>
                      <a:pt x="45" y="12"/>
                    </a:cubicBezTo>
                    <a:cubicBezTo>
                      <a:pt x="48" y="8"/>
                      <a:pt x="48" y="8"/>
                      <a:pt x="48" y="8"/>
                    </a:cubicBezTo>
                    <a:cubicBezTo>
                      <a:pt x="52" y="12"/>
                      <a:pt x="52" y="12"/>
                      <a:pt x="52" y="12"/>
                    </a:cubicBezTo>
                    <a:cubicBezTo>
                      <a:pt x="54" y="9"/>
                      <a:pt x="56" y="6"/>
                      <a:pt x="58" y="3"/>
                    </a:cubicBezTo>
                    <a:cubicBezTo>
                      <a:pt x="63" y="7"/>
                      <a:pt x="63" y="7"/>
                      <a:pt x="63" y="7"/>
                    </a:cubicBezTo>
                    <a:cubicBezTo>
                      <a:pt x="63" y="8"/>
                      <a:pt x="63" y="8"/>
                      <a:pt x="63" y="8"/>
                    </a:cubicBezTo>
                    <a:cubicBezTo>
                      <a:pt x="62" y="8"/>
                      <a:pt x="62" y="8"/>
                      <a:pt x="62" y="8"/>
                    </a:cubicBezTo>
                    <a:cubicBezTo>
                      <a:pt x="60" y="9"/>
                      <a:pt x="60" y="9"/>
                      <a:pt x="60" y="9"/>
                    </a:cubicBezTo>
                    <a:cubicBezTo>
                      <a:pt x="60" y="9"/>
                      <a:pt x="59" y="10"/>
                      <a:pt x="59" y="10"/>
                    </a:cubicBezTo>
                    <a:cubicBezTo>
                      <a:pt x="58" y="11"/>
                      <a:pt x="57" y="13"/>
                      <a:pt x="55" y="16"/>
                    </a:cubicBezTo>
                    <a:cubicBezTo>
                      <a:pt x="52" y="19"/>
                      <a:pt x="50" y="22"/>
                      <a:pt x="47" y="24"/>
                    </a:cubicBezTo>
                    <a:cubicBezTo>
                      <a:pt x="59" y="24"/>
                      <a:pt x="59" y="24"/>
                      <a:pt x="59" y="24"/>
                    </a:cubicBezTo>
                    <a:cubicBezTo>
                      <a:pt x="62" y="21"/>
                      <a:pt x="62" y="21"/>
                      <a:pt x="62" y="21"/>
                    </a:cubicBezTo>
                    <a:cubicBezTo>
                      <a:pt x="67" y="25"/>
                      <a:pt x="67" y="25"/>
                      <a:pt x="67" y="25"/>
                    </a:cubicBezTo>
                    <a:cubicBezTo>
                      <a:pt x="68" y="26"/>
                      <a:pt x="68" y="26"/>
                      <a:pt x="68" y="26"/>
                    </a:cubicBezTo>
                    <a:cubicBezTo>
                      <a:pt x="68" y="26"/>
                      <a:pt x="67" y="26"/>
                      <a:pt x="67" y="26"/>
                    </a:cubicBezTo>
                    <a:cubicBezTo>
                      <a:pt x="63" y="26"/>
                      <a:pt x="63" y="26"/>
                      <a:pt x="63" y="26"/>
                    </a:cubicBezTo>
                    <a:cubicBezTo>
                      <a:pt x="45" y="26"/>
                      <a:pt x="45" y="26"/>
                      <a:pt x="45" y="26"/>
                    </a:cubicBezTo>
                    <a:cubicBezTo>
                      <a:pt x="43" y="29"/>
                      <a:pt x="39" y="32"/>
                      <a:pt x="36" y="36"/>
                    </a:cubicBezTo>
                    <a:cubicBezTo>
                      <a:pt x="53" y="36"/>
                      <a:pt x="53" y="36"/>
                      <a:pt x="53" y="36"/>
                    </a:cubicBezTo>
                    <a:cubicBezTo>
                      <a:pt x="55" y="33"/>
                      <a:pt x="55" y="33"/>
                      <a:pt x="55" y="33"/>
                    </a:cubicBezTo>
                    <a:cubicBezTo>
                      <a:pt x="59" y="36"/>
                      <a:pt x="59" y="36"/>
                      <a:pt x="59" y="36"/>
                    </a:cubicBezTo>
                    <a:cubicBezTo>
                      <a:pt x="60" y="36"/>
                      <a:pt x="60" y="36"/>
                      <a:pt x="60" y="36"/>
                    </a:cubicBezTo>
                    <a:cubicBezTo>
                      <a:pt x="60" y="36"/>
                      <a:pt x="60" y="37"/>
                      <a:pt x="59" y="37"/>
                    </a:cubicBezTo>
                    <a:cubicBezTo>
                      <a:pt x="57" y="39"/>
                      <a:pt x="57" y="39"/>
                      <a:pt x="57" y="39"/>
                    </a:cubicBezTo>
                    <a:cubicBezTo>
                      <a:pt x="57" y="59"/>
                      <a:pt x="57" y="59"/>
                      <a:pt x="57" y="59"/>
                    </a:cubicBezTo>
                    <a:cubicBezTo>
                      <a:pt x="58" y="65"/>
                      <a:pt x="58" y="65"/>
                      <a:pt x="58" y="65"/>
                    </a:cubicBezTo>
                    <a:cubicBezTo>
                      <a:pt x="56" y="66"/>
                      <a:pt x="55" y="66"/>
                      <a:pt x="53" y="67"/>
                    </a:cubicBezTo>
                    <a:cubicBezTo>
                      <a:pt x="53" y="59"/>
                      <a:pt x="53" y="59"/>
                      <a:pt x="53" y="59"/>
                    </a:cubicBezTo>
                    <a:cubicBezTo>
                      <a:pt x="33" y="59"/>
                      <a:pt x="33" y="59"/>
                      <a:pt x="33" y="59"/>
                    </a:cubicBezTo>
                    <a:cubicBezTo>
                      <a:pt x="33" y="65"/>
                      <a:pt x="33" y="65"/>
                      <a:pt x="33" y="65"/>
                    </a:cubicBezTo>
                    <a:cubicBezTo>
                      <a:pt x="31" y="66"/>
                      <a:pt x="30" y="67"/>
                      <a:pt x="28" y="67"/>
                    </a:cubicBezTo>
                    <a:cubicBezTo>
                      <a:pt x="29" y="61"/>
                      <a:pt x="29" y="61"/>
                      <a:pt x="29" y="61"/>
                    </a:cubicBezTo>
                    <a:cubicBezTo>
                      <a:pt x="29" y="41"/>
                      <a:pt x="29" y="41"/>
                      <a:pt x="29" y="41"/>
                    </a:cubicBezTo>
                    <a:cubicBezTo>
                      <a:pt x="25" y="44"/>
                      <a:pt x="21" y="46"/>
                      <a:pt x="18" y="48"/>
                    </a:cubicBezTo>
                    <a:cubicBezTo>
                      <a:pt x="17" y="47"/>
                      <a:pt x="17" y="47"/>
                      <a:pt x="17" y="47"/>
                    </a:cubicBezTo>
                    <a:cubicBezTo>
                      <a:pt x="22" y="44"/>
                      <a:pt x="26" y="41"/>
                      <a:pt x="29" y="38"/>
                    </a:cubicBezTo>
                    <a:cubicBezTo>
                      <a:pt x="29" y="37"/>
                      <a:pt x="29" y="37"/>
                      <a:pt x="29" y="37"/>
                    </a:cubicBezTo>
                    <a:cubicBezTo>
                      <a:pt x="28" y="33"/>
                      <a:pt x="28" y="33"/>
                      <a:pt x="28" y="33"/>
                    </a:cubicBezTo>
                    <a:cubicBezTo>
                      <a:pt x="32" y="35"/>
                      <a:pt x="32" y="35"/>
                      <a:pt x="32" y="35"/>
                    </a:cubicBezTo>
                    <a:cubicBezTo>
                      <a:pt x="34" y="33"/>
                      <a:pt x="35" y="32"/>
                      <a:pt x="36" y="31"/>
                    </a:cubicBezTo>
                    <a:cubicBezTo>
                      <a:pt x="40" y="27"/>
                      <a:pt x="40" y="27"/>
                      <a:pt x="40" y="27"/>
                    </a:cubicBezTo>
                    <a:cubicBezTo>
                      <a:pt x="41" y="26"/>
                      <a:pt x="41" y="26"/>
                      <a:pt x="41" y="26"/>
                    </a:cubicBezTo>
                    <a:cubicBezTo>
                      <a:pt x="25" y="26"/>
                      <a:pt x="25" y="26"/>
                      <a:pt x="25" y="26"/>
                    </a:cubicBezTo>
                    <a:cubicBezTo>
                      <a:pt x="23" y="26"/>
                      <a:pt x="22" y="27"/>
                      <a:pt x="20" y="27"/>
                    </a:cubicBezTo>
                    <a:cubicBezTo>
                      <a:pt x="18" y="24"/>
                      <a:pt x="18" y="24"/>
                      <a:pt x="18" y="24"/>
                    </a:cubicBezTo>
                    <a:cubicBezTo>
                      <a:pt x="37" y="24"/>
                      <a:pt x="37" y="24"/>
                      <a:pt x="37" y="24"/>
                    </a:cubicBezTo>
                    <a:close/>
                    <a:moveTo>
                      <a:pt x="43" y="24"/>
                    </a:moveTo>
                    <a:cubicBezTo>
                      <a:pt x="46" y="21"/>
                      <a:pt x="49" y="17"/>
                      <a:pt x="51" y="14"/>
                    </a:cubicBezTo>
                    <a:cubicBezTo>
                      <a:pt x="41" y="14"/>
                      <a:pt x="41" y="14"/>
                      <a:pt x="41" y="14"/>
                    </a:cubicBezTo>
                    <a:cubicBezTo>
                      <a:pt x="41" y="24"/>
                      <a:pt x="41" y="24"/>
                      <a:pt x="41" y="24"/>
                    </a:cubicBezTo>
                    <a:cubicBezTo>
                      <a:pt x="43" y="24"/>
                      <a:pt x="43" y="24"/>
                      <a:pt x="43" y="24"/>
                    </a:cubicBezTo>
                    <a:close/>
                    <a:moveTo>
                      <a:pt x="53" y="37"/>
                    </a:moveTo>
                    <a:cubicBezTo>
                      <a:pt x="34" y="37"/>
                      <a:pt x="34" y="37"/>
                      <a:pt x="34" y="37"/>
                    </a:cubicBezTo>
                    <a:cubicBezTo>
                      <a:pt x="33" y="38"/>
                      <a:pt x="33" y="38"/>
                      <a:pt x="33" y="38"/>
                    </a:cubicBezTo>
                    <a:cubicBezTo>
                      <a:pt x="33" y="46"/>
                      <a:pt x="33" y="46"/>
                      <a:pt x="33" y="46"/>
                    </a:cubicBezTo>
                    <a:cubicBezTo>
                      <a:pt x="53" y="46"/>
                      <a:pt x="53" y="46"/>
                      <a:pt x="53" y="46"/>
                    </a:cubicBezTo>
                    <a:cubicBezTo>
                      <a:pt x="53" y="37"/>
                      <a:pt x="53" y="37"/>
                      <a:pt x="53" y="37"/>
                    </a:cubicBezTo>
                    <a:close/>
                    <a:moveTo>
                      <a:pt x="33" y="58"/>
                    </a:moveTo>
                    <a:cubicBezTo>
                      <a:pt x="53" y="58"/>
                      <a:pt x="53" y="58"/>
                      <a:pt x="53" y="58"/>
                    </a:cubicBezTo>
                    <a:cubicBezTo>
                      <a:pt x="53" y="48"/>
                      <a:pt x="53" y="48"/>
                      <a:pt x="53" y="48"/>
                    </a:cubicBezTo>
                    <a:cubicBezTo>
                      <a:pt x="33" y="48"/>
                      <a:pt x="33" y="48"/>
                      <a:pt x="33" y="48"/>
                    </a:cubicBezTo>
                    <a:cubicBezTo>
                      <a:pt x="33" y="58"/>
                      <a:pt x="33" y="58"/>
                      <a:pt x="33" y="58"/>
                    </a:cubicBezTo>
                    <a:close/>
                    <a:moveTo>
                      <a:pt x="0" y="26"/>
                    </a:moveTo>
                    <a:cubicBezTo>
                      <a:pt x="9" y="25"/>
                      <a:pt x="9" y="25"/>
                      <a:pt x="9" y="25"/>
                    </a:cubicBezTo>
                    <a:cubicBezTo>
                      <a:pt x="11" y="21"/>
                      <a:pt x="11" y="21"/>
                      <a:pt x="11" y="21"/>
                    </a:cubicBezTo>
                    <a:cubicBezTo>
                      <a:pt x="16" y="25"/>
                      <a:pt x="16" y="25"/>
                      <a:pt x="16" y="25"/>
                    </a:cubicBezTo>
                    <a:cubicBezTo>
                      <a:pt x="16" y="25"/>
                      <a:pt x="17" y="26"/>
                      <a:pt x="17" y="26"/>
                    </a:cubicBezTo>
                    <a:cubicBezTo>
                      <a:pt x="16" y="26"/>
                      <a:pt x="16" y="26"/>
                      <a:pt x="16" y="26"/>
                    </a:cubicBezTo>
                    <a:cubicBezTo>
                      <a:pt x="14" y="28"/>
                      <a:pt x="14" y="28"/>
                      <a:pt x="14" y="28"/>
                    </a:cubicBezTo>
                    <a:cubicBezTo>
                      <a:pt x="14" y="54"/>
                      <a:pt x="14" y="54"/>
                      <a:pt x="14" y="54"/>
                    </a:cubicBezTo>
                    <a:cubicBezTo>
                      <a:pt x="18" y="51"/>
                      <a:pt x="22" y="49"/>
                      <a:pt x="26" y="46"/>
                    </a:cubicBezTo>
                    <a:cubicBezTo>
                      <a:pt x="26" y="47"/>
                      <a:pt x="26" y="47"/>
                      <a:pt x="26" y="47"/>
                    </a:cubicBezTo>
                    <a:cubicBezTo>
                      <a:pt x="26" y="48"/>
                      <a:pt x="25" y="48"/>
                      <a:pt x="25" y="48"/>
                    </a:cubicBezTo>
                    <a:cubicBezTo>
                      <a:pt x="21" y="52"/>
                      <a:pt x="21" y="52"/>
                      <a:pt x="21" y="52"/>
                    </a:cubicBezTo>
                    <a:cubicBezTo>
                      <a:pt x="17" y="56"/>
                      <a:pt x="13" y="60"/>
                      <a:pt x="11" y="63"/>
                    </a:cubicBezTo>
                    <a:cubicBezTo>
                      <a:pt x="7" y="59"/>
                      <a:pt x="7" y="59"/>
                      <a:pt x="7" y="59"/>
                    </a:cubicBezTo>
                    <a:cubicBezTo>
                      <a:pt x="8" y="57"/>
                      <a:pt x="9" y="56"/>
                      <a:pt x="10" y="55"/>
                    </a:cubicBezTo>
                    <a:cubicBezTo>
                      <a:pt x="10" y="55"/>
                      <a:pt x="10" y="53"/>
                      <a:pt x="10" y="52"/>
                    </a:cubicBezTo>
                    <a:cubicBezTo>
                      <a:pt x="10" y="27"/>
                      <a:pt x="10" y="27"/>
                      <a:pt x="10" y="27"/>
                    </a:cubicBezTo>
                    <a:cubicBezTo>
                      <a:pt x="6" y="27"/>
                      <a:pt x="6" y="27"/>
                      <a:pt x="6" y="27"/>
                    </a:cubicBezTo>
                    <a:cubicBezTo>
                      <a:pt x="5" y="27"/>
                      <a:pt x="3" y="28"/>
                      <a:pt x="3" y="28"/>
                    </a:cubicBezTo>
                    <a:cubicBezTo>
                      <a:pt x="0" y="26"/>
                      <a:pt x="0" y="26"/>
                      <a:pt x="0" y="26"/>
                    </a:cubicBezTo>
                    <a:close/>
                    <a:moveTo>
                      <a:pt x="7" y="3"/>
                    </a:moveTo>
                    <a:cubicBezTo>
                      <a:pt x="7" y="3"/>
                      <a:pt x="7" y="3"/>
                      <a:pt x="7" y="3"/>
                    </a:cubicBezTo>
                    <a:cubicBezTo>
                      <a:pt x="11" y="5"/>
                      <a:pt x="13" y="6"/>
                      <a:pt x="14" y="7"/>
                    </a:cubicBezTo>
                    <a:cubicBezTo>
                      <a:pt x="15" y="7"/>
                      <a:pt x="16" y="8"/>
                      <a:pt x="16" y="9"/>
                    </a:cubicBezTo>
                    <a:cubicBezTo>
                      <a:pt x="17" y="10"/>
                      <a:pt x="18" y="11"/>
                      <a:pt x="18" y="12"/>
                    </a:cubicBezTo>
                    <a:cubicBezTo>
                      <a:pt x="18" y="12"/>
                      <a:pt x="17" y="13"/>
                      <a:pt x="17" y="15"/>
                    </a:cubicBezTo>
                    <a:cubicBezTo>
                      <a:pt x="16" y="16"/>
                      <a:pt x="15" y="16"/>
                      <a:pt x="15" y="16"/>
                    </a:cubicBezTo>
                    <a:cubicBezTo>
                      <a:pt x="14" y="16"/>
                      <a:pt x="14" y="16"/>
                      <a:pt x="14" y="15"/>
                    </a:cubicBezTo>
                    <a:cubicBezTo>
                      <a:pt x="14" y="15"/>
                      <a:pt x="13" y="14"/>
                      <a:pt x="13" y="12"/>
                    </a:cubicBezTo>
                    <a:cubicBezTo>
                      <a:pt x="12" y="10"/>
                      <a:pt x="10" y="7"/>
                      <a:pt x="7" y="3"/>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0" name="îṥlíḓè">
                <a:extLst>
                  <a:ext uri="{FF2B5EF4-FFF2-40B4-BE49-F238E27FC236}">
                    <a16:creationId xmlns:a16="http://schemas.microsoft.com/office/drawing/2014/main" xmlns="" id="{A2007552-BF03-496A-BFD6-2A53C65F9092}"/>
                  </a:ext>
                </a:extLst>
              </p:cNvPr>
              <p:cNvSpPr/>
              <p:nvPr/>
            </p:nvSpPr>
            <p:spPr bwMode="auto">
              <a:xfrm>
                <a:off x="10437813" y="6675438"/>
                <a:ext cx="123825" cy="144463"/>
              </a:xfrm>
              <a:custGeom>
                <a:avLst/>
                <a:gdLst>
                  <a:gd name="T0" fmla="*/ 13 w 58"/>
                  <a:gd name="T1" fmla="*/ 13 h 67"/>
                  <a:gd name="T2" fmla="*/ 50 w 58"/>
                  <a:gd name="T3" fmla="*/ 34 h 67"/>
                  <a:gd name="T4" fmla="*/ 57 w 58"/>
                  <a:gd name="T5" fmla="*/ 34 h 67"/>
                  <a:gd name="T6" fmla="*/ 57 w 58"/>
                  <a:gd name="T7" fmla="*/ 36 h 67"/>
                  <a:gd name="T8" fmla="*/ 55 w 58"/>
                  <a:gd name="T9" fmla="*/ 45 h 67"/>
                  <a:gd name="T10" fmla="*/ 51 w 58"/>
                  <a:gd name="T11" fmla="*/ 63 h 67"/>
                  <a:gd name="T12" fmla="*/ 43 w 58"/>
                  <a:gd name="T13" fmla="*/ 65 h 67"/>
                  <a:gd name="T14" fmla="*/ 37 w 58"/>
                  <a:gd name="T15" fmla="*/ 61 h 67"/>
                  <a:gd name="T16" fmla="*/ 46 w 58"/>
                  <a:gd name="T17" fmla="*/ 61 h 67"/>
                  <a:gd name="T18" fmla="*/ 51 w 58"/>
                  <a:gd name="T19" fmla="*/ 46 h 67"/>
                  <a:gd name="T20" fmla="*/ 13 w 58"/>
                  <a:gd name="T21" fmla="*/ 36 h 67"/>
                  <a:gd name="T22" fmla="*/ 6 w 58"/>
                  <a:gd name="T23" fmla="*/ 35 h 67"/>
                  <a:gd name="T24" fmla="*/ 9 w 58"/>
                  <a:gd name="T25" fmla="*/ 14 h 67"/>
                  <a:gd name="T26" fmla="*/ 13 w 58"/>
                  <a:gd name="T27" fmla="*/ 11 h 67"/>
                  <a:gd name="T28" fmla="*/ 18 w 58"/>
                  <a:gd name="T29" fmla="*/ 9 h 67"/>
                  <a:gd name="T30" fmla="*/ 20 w 58"/>
                  <a:gd name="T31" fmla="*/ 2 h 67"/>
                  <a:gd name="T32" fmla="*/ 25 w 58"/>
                  <a:gd name="T33" fmla="*/ 3 h 67"/>
                  <a:gd name="T34" fmla="*/ 25 w 58"/>
                  <a:gd name="T35" fmla="*/ 4 h 67"/>
                  <a:gd name="T36" fmla="*/ 19 w 58"/>
                  <a:gd name="T37" fmla="*/ 11 h 67"/>
                  <a:gd name="T38" fmla="*/ 42 w 58"/>
                  <a:gd name="T39" fmla="*/ 8 h 67"/>
                  <a:gd name="T40" fmla="*/ 47 w 58"/>
                  <a:gd name="T41" fmla="*/ 11 h 67"/>
                  <a:gd name="T42" fmla="*/ 45 w 58"/>
                  <a:gd name="T43" fmla="*/ 13 h 67"/>
                  <a:gd name="T44" fmla="*/ 42 w 58"/>
                  <a:gd name="T45" fmla="*/ 28 h 67"/>
                  <a:gd name="T46" fmla="*/ 35 w 58"/>
                  <a:gd name="T47" fmla="*/ 31 h 67"/>
                  <a:gd name="T48" fmla="*/ 28 w 58"/>
                  <a:gd name="T49" fmla="*/ 27 h 67"/>
                  <a:gd name="T50" fmla="*/ 36 w 58"/>
                  <a:gd name="T51" fmla="*/ 27 h 67"/>
                  <a:gd name="T52" fmla="*/ 39 w 58"/>
                  <a:gd name="T53" fmla="*/ 23 h 67"/>
                  <a:gd name="T54" fmla="*/ 41 w 58"/>
                  <a:gd name="T55" fmla="*/ 13 h 67"/>
                  <a:gd name="T56" fmla="*/ 2 w 58"/>
                  <a:gd name="T57" fmla="*/ 41 h 67"/>
                  <a:gd name="T58" fmla="*/ 8 w 58"/>
                  <a:gd name="T59" fmla="*/ 44 h 67"/>
                  <a:gd name="T60" fmla="*/ 6 w 58"/>
                  <a:gd name="T61" fmla="*/ 45 h 67"/>
                  <a:gd name="T62" fmla="*/ 19 w 58"/>
                  <a:gd name="T63" fmla="*/ 55 h 67"/>
                  <a:gd name="T64" fmla="*/ 18 w 58"/>
                  <a:gd name="T65" fmla="*/ 39 h 67"/>
                  <a:gd name="T66" fmla="*/ 24 w 58"/>
                  <a:gd name="T67" fmla="*/ 41 h 67"/>
                  <a:gd name="T68" fmla="*/ 22 w 58"/>
                  <a:gd name="T69" fmla="*/ 43 h 67"/>
                  <a:gd name="T70" fmla="*/ 36 w 58"/>
                  <a:gd name="T71" fmla="*/ 54 h 67"/>
                  <a:gd name="T72" fmla="*/ 35 w 58"/>
                  <a:gd name="T73" fmla="*/ 41 h 67"/>
                  <a:gd name="T74" fmla="*/ 41 w 58"/>
                  <a:gd name="T75" fmla="*/ 43 h 67"/>
                  <a:gd name="T76" fmla="*/ 39 w 58"/>
                  <a:gd name="T77" fmla="*/ 45 h 67"/>
                  <a:gd name="T78" fmla="*/ 40 w 58"/>
                  <a:gd name="T79" fmla="*/ 56 h 67"/>
                  <a:gd name="T80" fmla="*/ 37 w 58"/>
                  <a:gd name="T81" fmla="*/ 58 h 67"/>
                  <a:gd name="T82" fmla="*/ 36 w 58"/>
                  <a:gd name="T83" fmla="*/ 56 h 67"/>
                  <a:gd name="T84" fmla="*/ 4 w 58"/>
                  <a:gd name="T85" fmla="*/ 59 h 67"/>
                  <a:gd name="T86" fmla="*/ 2 w 58"/>
                  <a:gd name="T87" fmla="*/ 54 h 67"/>
                  <a:gd name="T88" fmla="*/ 2 w 58"/>
                  <a:gd name="T89" fmla="*/ 41 h 67"/>
                  <a:gd name="T90" fmla="*/ 26 w 58"/>
                  <a:gd name="T91" fmla="*/ 17 h 67"/>
                  <a:gd name="T92" fmla="*/ 30 w 58"/>
                  <a:gd name="T93" fmla="*/ 21 h 67"/>
                  <a:gd name="T94" fmla="*/ 27 w 58"/>
                  <a:gd name="T95" fmla="*/ 23 h 67"/>
                  <a:gd name="T96" fmla="*/ 18 w 58"/>
                  <a:gd name="T97" fmla="*/ 1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8" h="67">
                    <a:moveTo>
                      <a:pt x="41" y="13"/>
                    </a:moveTo>
                    <a:cubicBezTo>
                      <a:pt x="13" y="13"/>
                      <a:pt x="13" y="13"/>
                      <a:pt x="13" y="13"/>
                    </a:cubicBezTo>
                    <a:cubicBezTo>
                      <a:pt x="13" y="34"/>
                      <a:pt x="13" y="34"/>
                      <a:pt x="13" y="34"/>
                    </a:cubicBezTo>
                    <a:cubicBezTo>
                      <a:pt x="50" y="34"/>
                      <a:pt x="50" y="34"/>
                      <a:pt x="50" y="34"/>
                    </a:cubicBezTo>
                    <a:cubicBezTo>
                      <a:pt x="53" y="31"/>
                      <a:pt x="53" y="31"/>
                      <a:pt x="53" y="31"/>
                    </a:cubicBezTo>
                    <a:cubicBezTo>
                      <a:pt x="57" y="34"/>
                      <a:pt x="57" y="34"/>
                      <a:pt x="57" y="34"/>
                    </a:cubicBezTo>
                    <a:cubicBezTo>
                      <a:pt x="58" y="34"/>
                      <a:pt x="58" y="35"/>
                      <a:pt x="58" y="35"/>
                    </a:cubicBezTo>
                    <a:cubicBezTo>
                      <a:pt x="57" y="36"/>
                      <a:pt x="57" y="36"/>
                      <a:pt x="57" y="36"/>
                    </a:cubicBezTo>
                    <a:cubicBezTo>
                      <a:pt x="56" y="37"/>
                      <a:pt x="56" y="37"/>
                      <a:pt x="56" y="37"/>
                    </a:cubicBezTo>
                    <a:cubicBezTo>
                      <a:pt x="55" y="41"/>
                      <a:pt x="55" y="43"/>
                      <a:pt x="55" y="45"/>
                    </a:cubicBezTo>
                    <a:cubicBezTo>
                      <a:pt x="54" y="47"/>
                      <a:pt x="54" y="50"/>
                      <a:pt x="54" y="54"/>
                    </a:cubicBezTo>
                    <a:cubicBezTo>
                      <a:pt x="53" y="58"/>
                      <a:pt x="52" y="61"/>
                      <a:pt x="51" y="63"/>
                    </a:cubicBezTo>
                    <a:cubicBezTo>
                      <a:pt x="49" y="65"/>
                      <a:pt x="47" y="67"/>
                      <a:pt x="44" y="67"/>
                    </a:cubicBezTo>
                    <a:cubicBezTo>
                      <a:pt x="44" y="67"/>
                      <a:pt x="43" y="66"/>
                      <a:pt x="43" y="65"/>
                    </a:cubicBezTo>
                    <a:cubicBezTo>
                      <a:pt x="43" y="64"/>
                      <a:pt x="42" y="63"/>
                      <a:pt x="42" y="63"/>
                    </a:cubicBezTo>
                    <a:cubicBezTo>
                      <a:pt x="41" y="62"/>
                      <a:pt x="39" y="62"/>
                      <a:pt x="37" y="61"/>
                    </a:cubicBezTo>
                    <a:cubicBezTo>
                      <a:pt x="37" y="60"/>
                      <a:pt x="37" y="60"/>
                      <a:pt x="37" y="60"/>
                    </a:cubicBezTo>
                    <a:cubicBezTo>
                      <a:pt x="42" y="61"/>
                      <a:pt x="45" y="61"/>
                      <a:pt x="46" y="61"/>
                    </a:cubicBezTo>
                    <a:cubicBezTo>
                      <a:pt x="47" y="60"/>
                      <a:pt x="49" y="59"/>
                      <a:pt x="49" y="56"/>
                    </a:cubicBezTo>
                    <a:cubicBezTo>
                      <a:pt x="50" y="54"/>
                      <a:pt x="50" y="50"/>
                      <a:pt x="51" y="46"/>
                    </a:cubicBezTo>
                    <a:cubicBezTo>
                      <a:pt x="51" y="36"/>
                      <a:pt x="51" y="36"/>
                      <a:pt x="51" y="36"/>
                    </a:cubicBezTo>
                    <a:cubicBezTo>
                      <a:pt x="13" y="36"/>
                      <a:pt x="13" y="36"/>
                      <a:pt x="13" y="36"/>
                    </a:cubicBezTo>
                    <a:cubicBezTo>
                      <a:pt x="11" y="38"/>
                      <a:pt x="11" y="38"/>
                      <a:pt x="11" y="38"/>
                    </a:cubicBezTo>
                    <a:cubicBezTo>
                      <a:pt x="6" y="35"/>
                      <a:pt x="6" y="35"/>
                      <a:pt x="6" y="35"/>
                    </a:cubicBezTo>
                    <a:cubicBezTo>
                      <a:pt x="9" y="33"/>
                      <a:pt x="9" y="33"/>
                      <a:pt x="9" y="33"/>
                    </a:cubicBezTo>
                    <a:cubicBezTo>
                      <a:pt x="9" y="14"/>
                      <a:pt x="9" y="14"/>
                      <a:pt x="9" y="14"/>
                    </a:cubicBezTo>
                    <a:cubicBezTo>
                      <a:pt x="8" y="8"/>
                      <a:pt x="8" y="8"/>
                      <a:pt x="8" y="8"/>
                    </a:cubicBezTo>
                    <a:cubicBezTo>
                      <a:pt x="13" y="11"/>
                      <a:pt x="13" y="11"/>
                      <a:pt x="13" y="11"/>
                    </a:cubicBezTo>
                    <a:cubicBezTo>
                      <a:pt x="17" y="11"/>
                      <a:pt x="17" y="11"/>
                      <a:pt x="17" y="11"/>
                    </a:cubicBezTo>
                    <a:cubicBezTo>
                      <a:pt x="18" y="10"/>
                      <a:pt x="18" y="9"/>
                      <a:pt x="18" y="9"/>
                    </a:cubicBezTo>
                    <a:cubicBezTo>
                      <a:pt x="18" y="8"/>
                      <a:pt x="19" y="7"/>
                      <a:pt x="19" y="6"/>
                    </a:cubicBezTo>
                    <a:cubicBezTo>
                      <a:pt x="20" y="4"/>
                      <a:pt x="20" y="3"/>
                      <a:pt x="20" y="2"/>
                    </a:cubicBezTo>
                    <a:cubicBezTo>
                      <a:pt x="20" y="0"/>
                      <a:pt x="20" y="0"/>
                      <a:pt x="20" y="0"/>
                    </a:cubicBezTo>
                    <a:cubicBezTo>
                      <a:pt x="25" y="3"/>
                      <a:pt x="25" y="3"/>
                      <a:pt x="25" y="3"/>
                    </a:cubicBezTo>
                    <a:cubicBezTo>
                      <a:pt x="26" y="3"/>
                      <a:pt x="26" y="3"/>
                      <a:pt x="26" y="3"/>
                    </a:cubicBezTo>
                    <a:cubicBezTo>
                      <a:pt x="26" y="4"/>
                      <a:pt x="26" y="4"/>
                      <a:pt x="25" y="4"/>
                    </a:cubicBezTo>
                    <a:cubicBezTo>
                      <a:pt x="24" y="4"/>
                      <a:pt x="24" y="4"/>
                      <a:pt x="24" y="4"/>
                    </a:cubicBezTo>
                    <a:cubicBezTo>
                      <a:pt x="22" y="7"/>
                      <a:pt x="20" y="9"/>
                      <a:pt x="19" y="11"/>
                    </a:cubicBezTo>
                    <a:cubicBezTo>
                      <a:pt x="40" y="11"/>
                      <a:pt x="40" y="11"/>
                      <a:pt x="40" y="11"/>
                    </a:cubicBezTo>
                    <a:cubicBezTo>
                      <a:pt x="42" y="8"/>
                      <a:pt x="42" y="8"/>
                      <a:pt x="42" y="8"/>
                    </a:cubicBezTo>
                    <a:cubicBezTo>
                      <a:pt x="46" y="10"/>
                      <a:pt x="46" y="10"/>
                      <a:pt x="46" y="10"/>
                    </a:cubicBezTo>
                    <a:cubicBezTo>
                      <a:pt x="47" y="10"/>
                      <a:pt x="47" y="11"/>
                      <a:pt x="47" y="11"/>
                    </a:cubicBezTo>
                    <a:cubicBezTo>
                      <a:pt x="47" y="11"/>
                      <a:pt x="47" y="11"/>
                      <a:pt x="47" y="12"/>
                    </a:cubicBezTo>
                    <a:cubicBezTo>
                      <a:pt x="45" y="13"/>
                      <a:pt x="45" y="13"/>
                      <a:pt x="45" y="13"/>
                    </a:cubicBezTo>
                    <a:cubicBezTo>
                      <a:pt x="45" y="15"/>
                      <a:pt x="44" y="17"/>
                      <a:pt x="44" y="20"/>
                    </a:cubicBezTo>
                    <a:cubicBezTo>
                      <a:pt x="44" y="23"/>
                      <a:pt x="43" y="26"/>
                      <a:pt x="42" y="28"/>
                    </a:cubicBezTo>
                    <a:cubicBezTo>
                      <a:pt x="41" y="29"/>
                      <a:pt x="38" y="31"/>
                      <a:pt x="35" y="32"/>
                    </a:cubicBezTo>
                    <a:cubicBezTo>
                      <a:pt x="35" y="32"/>
                      <a:pt x="35" y="31"/>
                      <a:pt x="35" y="31"/>
                    </a:cubicBezTo>
                    <a:cubicBezTo>
                      <a:pt x="34" y="30"/>
                      <a:pt x="34" y="30"/>
                      <a:pt x="34" y="29"/>
                    </a:cubicBezTo>
                    <a:cubicBezTo>
                      <a:pt x="33" y="29"/>
                      <a:pt x="31" y="28"/>
                      <a:pt x="28" y="27"/>
                    </a:cubicBezTo>
                    <a:cubicBezTo>
                      <a:pt x="28" y="26"/>
                      <a:pt x="28" y="26"/>
                      <a:pt x="28" y="26"/>
                    </a:cubicBezTo>
                    <a:cubicBezTo>
                      <a:pt x="32" y="27"/>
                      <a:pt x="34" y="27"/>
                      <a:pt x="36" y="27"/>
                    </a:cubicBezTo>
                    <a:cubicBezTo>
                      <a:pt x="37" y="27"/>
                      <a:pt x="37" y="26"/>
                      <a:pt x="38" y="26"/>
                    </a:cubicBezTo>
                    <a:cubicBezTo>
                      <a:pt x="38" y="25"/>
                      <a:pt x="39" y="25"/>
                      <a:pt x="39" y="23"/>
                    </a:cubicBezTo>
                    <a:cubicBezTo>
                      <a:pt x="40" y="22"/>
                      <a:pt x="40" y="20"/>
                      <a:pt x="40" y="17"/>
                    </a:cubicBezTo>
                    <a:cubicBezTo>
                      <a:pt x="40" y="15"/>
                      <a:pt x="41" y="14"/>
                      <a:pt x="41" y="13"/>
                    </a:cubicBezTo>
                    <a:cubicBezTo>
                      <a:pt x="41" y="13"/>
                      <a:pt x="41" y="13"/>
                      <a:pt x="41" y="13"/>
                    </a:cubicBezTo>
                    <a:close/>
                    <a:moveTo>
                      <a:pt x="2" y="41"/>
                    </a:moveTo>
                    <a:cubicBezTo>
                      <a:pt x="7" y="43"/>
                      <a:pt x="7" y="43"/>
                      <a:pt x="7" y="43"/>
                    </a:cubicBezTo>
                    <a:cubicBezTo>
                      <a:pt x="7" y="43"/>
                      <a:pt x="8" y="44"/>
                      <a:pt x="8" y="44"/>
                    </a:cubicBezTo>
                    <a:cubicBezTo>
                      <a:pt x="8" y="44"/>
                      <a:pt x="8" y="44"/>
                      <a:pt x="7" y="45"/>
                    </a:cubicBezTo>
                    <a:cubicBezTo>
                      <a:pt x="6" y="45"/>
                      <a:pt x="6" y="45"/>
                      <a:pt x="6" y="45"/>
                    </a:cubicBezTo>
                    <a:cubicBezTo>
                      <a:pt x="6" y="55"/>
                      <a:pt x="6" y="55"/>
                      <a:pt x="6" y="55"/>
                    </a:cubicBezTo>
                    <a:cubicBezTo>
                      <a:pt x="19" y="55"/>
                      <a:pt x="19" y="55"/>
                      <a:pt x="19" y="55"/>
                    </a:cubicBezTo>
                    <a:cubicBezTo>
                      <a:pt x="19" y="45"/>
                      <a:pt x="19" y="45"/>
                      <a:pt x="19" y="45"/>
                    </a:cubicBezTo>
                    <a:cubicBezTo>
                      <a:pt x="18" y="39"/>
                      <a:pt x="18" y="39"/>
                      <a:pt x="18" y="39"/>
                    </a:cubicBezTo>
                    <a:cubicBezTo>
                      <a:pt x="23" y="40"/>
                      <a:pt x="23" y="40"/>
                      <a:pt x="23" y="40"/>
                    </a:cubicBezTo>
                    <a:cubicBezTo>
                      <a:pt x="24" y="41"/>
                      <a:pt x="24" y="41"/>
                      <a:pt x="24" y="41"/>
                    </a:cubicBezTo>
                    <a:cubicBezTo>
                      <a:pt x="24" y="41"/>
                      <a:pt x="24" y="41"/>
                      <a:pt x="23" y="42"/>
                    </a:cubicBezTo>
                    <a:cubicBezTo>
                      <a:pt x="22" y="43"/>
                      <a:pt x="22" y="43"/>
                      <a:pt x="22" y="43"/>
                    </a:cubicBezTo>
                    <a:cubicBezTo>
                      <a:pt x="22" y="55"/>
                      <a:pt x="22" y="55"/>
                      <a:pt x="22" y="55"/>
                    </a:cubicBezTo>
                    <a:cubicBezTo>
                      <a:pt x="36" y="54"/>
                      <a:pt x="36" y="54"/>
                      <a:pt x="36" y="54"/>
                    </a:cubicBezTo>
                    <a:cubicBezTo>
                      <a:pt x="36" y="47"/>
                      <a:pt x="36" y="47"/>
                      <a:pt x="36" y="47"/>
                    </a:cubicBezTo>
                    <a:cubicBezTo>
                      <a:pt x="35" y="41"/>
                      <a:pt x="35" y="41"/>
                      <a:pt x="35" y="41"/>
                    </a:cubicBezTo>
                    <a:cubicBezTo>
                      <a:pt x="41" y="43"/>
                      <a:pt x="41" y="43"/>
                      <a:pt x="41" y="43"/>
                    </a:cubicBezTo>
                    <a:cubicBezTo>
                      <a:pt x="41" y="43"/>
                      <a:pt x="41" y="43"/>
                      <a:pt x="41" y="43"/>
                    </a:cubicBezTo>
                    <a:cubicBezTo>
                      <a:pt x="41" y="43"/>
                      <a:pt x="41" y="44"/>
                      <a:pt x="41" y="44"/>
                    </a:cubicBezTo>
                    <a:cubicBezTo>
                      <a:pt x="39" y="45"/>
                      <a:pt x="39" y="45"/>
                      <a:pt x="39" y="45"/>
                    </a:cubicBezTo>
                    <a:cubicBezTo>
                      <a:pt x="39" y="52"/>
                      <a:pt x="39" y="52"/>
                      <a:pt x="39" y="52"/>
                    </a:cubicBezTo>
                    <a:cubicBezTo>
                      <a:pt x="40" y="56"/>
                      <a:pt x="40" y="56"/>
                      <a:pt x="40" y="56"/>
                    </a:cubicBezTo>
                    <a:cubicBezTo>
                      <a:pt x="39" y="56"/>
                      <a:pt x="39" y="57"/>
                      <a:pt x="38" y="57"/>
                    </a:cubicBezTo>
                    <a:cubicBezTo>
                      <a:pt x="37" y="58"/>
                      <a:pt x="37" y="58"/>
                      <a:pt x="37" y="58"/>
                    </a:cubicBezTo>
                    <a:cubicBezTo>
                      <a:pt x="36" y="58"/>
                      <a:pt x="36" y="58"/>
                      <a:pt x="36" y="58"/>
                    </a:cubicBezTo>
                    <a:cubicBezTo>
                      <a:pt x="36" y="56"/>
                      <a:pt x="36" y="56"/>
                      <a:pt x="36" y="56"/>
                    </a:cubicBezTo>
                    <a:cubicBezTo>
                      <a:pt x="6" y="57"/>
                      <a:pt x="6" y="57"/>
                      <a:pt x="6" y="57"/>
                    </a:cubicBezTo>
                    <a:cubicBezTo>
                      <a:pt x="4" y="59"/>
                      <a:pt x="4" y="59"/>
                      <a:pt x="4" y="59"/>
                    </a:cubicBezTo>
                    <a:cubicBezTo>
                      <a:pt x="0" y="56"/>
                      <a:pt x="0" y="56"/>
                      <a:pt x="0" y="56"/>
                    </a:cubicBezTo>
                    <a:cubicBezTo>
                      <a:pt x="1" y="55"/>
                      <a:pt x="2" y="54"/>
                      <a:pt x="2" y="54"/>
                    </a:cubicBezTo>
                    <a:cubicBezTo>
                      <a:pt x="2" y="48"/>
                      <a:pt x="2" y="48"/>
                      <a:pt x="2" y="48"/>
                    </a:cubicBezTo>
                    <a:cubicBezTo>
                      <a:pt x="2" y="41"/>
                      <a:pt x="2" y="41"/>
                      <a:pt x="2" y="41"/>
                    </a:cubicBezTo>
                    <a:close/>
                    <a:moveTo>
                      <a:pt x="18" y="16"/>
                    </a:moveTo>
                    <a:cubicBezTo>
                      <a:pt x="22" y="17"/>
                      <a:pt x="25" y="17"/>
                      <a:pt x="26" y="17"/>
                    </a:cubicBezTo>
                    <a:cubicBezTo>
                      <a:pt x="27" y="18"/>
                      <a:pt x="28" y="18"/>
                      <a:pt x="29" y="19"/>
                    </a:cubicBezTo>
                    <a:cubicBezTo>
                      <a:pt x="29" y="19"/>
                      <a:pt x="30" y="20"/>
                      <a:pt x="30" y="21"/>
                    </a:cubicBezTo>
                    <a:cubicBezTo>
                      <a:pt x="30" y="22"/>
                      <a:pt x="30" y="23"/>
                      <a:pt x="29" y="24"/>
                    </a:cubicBezTo>
                    <a:cubicBezTo>
                      <a:pt x="28" y="24"/>
                      <a:pt x="28" y="24"/>
                      <a:pt x="27" y="23"/>
                    </a:cubicBezTo>
                    <a:cubicBezTo>
                      <a:pt x="26" y="22"/>
                      <a:pt x="26" y="22"/>
                      <a:pt x="26" y="22"/>
                    </a:cubicBezTo>
                    <a:cubicBezTo>
                      <a:pt x="24" y="20"/>
                      <a:pt x="21" y="18"/>
                      <a:pt x="18" y="17"/>
                    </a:cubicBezTo>
                    <a:cubicBezTo>
                      <a:pt x="18" y="16"/>
                      <a:pt x="18" y="16"/>
                      <a:pt x="18" y="16"/>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1" name="îṥľíḓe">
                <a:extLst>
                  <a:ext uri="{FF2B5EF4-FFF2-40B4-BE49-F238E27FC236}">
                    <a16:creationId xmlns:a16="http://schemas.microsoft.com/office/drawing/2014/main" xmlns="" id="{2C608022-28BE-430C-B4DF-A13D917A01A0}"/>
                  </a:ext>
                </a:extLst>
              </p:cNvPr>
              <p:cNvSpPr/>
              <p:nvPr/>
            </p:nvSpPr>
            <p:spPr bwMode="auto">
              <a:xfrm>
                <a:off x="9888538" y="6642100"/>
                <a:ext cx="746125" cy="209550"/>
              </a:xfrm>
              <a:custGeom>
                <a:avLst/>
                <a:gdLst>
                  <a:gd name="T0" fmla="*/ 8 w 470"/>
                  <a:gd name="T1" fmla="*/ 132 h 132"/>
                  <a:gd name="T2" fmla="*/ 0 w 470"/>
                  <a:gd name="T3" fmla="*/ 132 h 132"/>
                  <a:gd name="T4" fmla="*/ 0 w 470"/>
                  <a:gd name="T5" fmla="*/ 0 h 132"/>
                  <a:gd name="T6" fmla="*/ 470 w 470"/>
                  <a:gd name="T7" fmla="*/ 0 h 132"/>
                  <a:gd name="T8" fmla="*/ 470 w 470"/>
                  <a:gd name="T9" fmla="*/ 6 h 132"/>
                  <a:gd name="T10" fmla="*/ 8 w 470"/>
                  <a:gd name="T11" fmla="*/ 6 h 132"/>
                  <a:gd name="T12" fmla="*/ 8 w 47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470" h="132">
                    <a:moveTo>
                      <a:pt x="8" y="132"/>
                    </a:moveTo>
                    <a:lnTo>
                      <a:pt x="0" y="132"/>
                    </a:lnTo>
                    <a:lnTo>
                      <a:pt x="0" y="0"/>
                    </a:lnTo>
                    <a:lnTo>
                      <a:pt x="470" y="0"/>
                    </a:lnTo>
                    <a:lnTo>
                      <a:pt x="470" y="6"/>
                    </a:lnTo>
                    <a:lnTo>
                      <a:pt x="8" y="6"/>
                    </a:lnTo>
                    <a:lnTo>
                      <a:pt x="8" y="132"/>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2" name="î$1íḑê">
                <a:extLst>
                  <a:ext uri="{FF2B5EF4-FFF2-40B4-BE49-F238E27FC236}">
                    <a16:creationId xmlns:a16="http://schemas.microsoft.com/office/drawing/2014/main" xmlns="" id="{1B1CA676-4A4A-4DCA-865E-8CDE17E92967}"/>
                  </a:ext>
                </a:extLst>
              </p:cNvPr>
              <p:cNvSpPr/>
              <p:nvPr/>
            </p:nvSpPr>
            <p:spPr bwMode="auto">
              <a:xfrm>
                <a:off x="5599113" y="5203825"/>
                <a:ext cx="52388" cy="109538"/>
              </a:xfrm>
              <a:custGeom>
                <a:avLst/>
                <a:gdLst>
                  <a:gd name="T0" fmla="*/ 2 w 25"/>
                  <a:gd name="T1" fmla="*/ 51 h 51"/>
                  <a:gd name="T2" fmla="*/ 0 w 25"/>
                  <a:gd name="T3" fmla="*/ 46 h 51"/>
                  <a:gd name="T4" fmla="*/ 5 w 25"/>
                  <a:gd name="T5" fmla="*/ 43 h 51"/>
                  <a:gd name="T6" fmla="*/ 7 w 25"/>
                  <a:gd name="T7" fmla="*/ 49 h 51"/>
                  <a:gd name="T8" fmla="*/ 2 w 25"/>
                  <a:gd name="T9" fmla="*/ 51 h 51"/>
                  <a:gd name="T10" fmla="*/ 18 w 25"/>
                  <a:gd name="T11" fmla="*/ 42 h 51"/>
                  <a:gd name="T12" fmla="*/ 14 w 25"/>
                  <a:gd name="T13" fmla="*/ 38 h 51"/>
                  <a:gd name="T14" fmla="*/ 17 w 25"/>
                  <a:gd name="T15" fmla="*/ 35 h 51"/>
                  <a:gd name="T16" fmla="*/ 18 w 25"/>
                  <a:gd name="T17" fmla="*/ 35 h 51"/>
                  <a:gd name="T18" fmla="*/ 23 w 25"/>
                  <a:gd name="T19" fmla="*/ 37 h 51"/>
                  <a:gd name="T20" fmla="*/ 21 w 25"/>
                  <a:gd name="T21" fmla="*/ 39 h 51"/>
                  <a:gd name="T22" fmla="*/ 18 w 25"/>
                  <a:gd name="T23" fmla="*/ 42 h 51"/>
                  <a:gd name="T24" fmla="*/ 25 w 25"/>
                  <a:gd name="T25" fmla="*/ 25 h 51"/>
                  <a:gd name="T26" fmla="*/ 19 w 25"/>
                  <a:gd name="T27" fmla="*/ 24 h 51"/>
                  <a:gd name="T28" fmla="*/ 19 w 25"/>
                  <a:gd name="T29" fmla="*/ 19 h 51"/>
                  <a:gd name="T30" fmla="*/ 22 w 25"/>
                  <a:gd name="T31" fmla="*/ 19 h 51"/>
                  <a:gd name="T32" fmla="*/ 25 w 25"/>
                  <a:gd name="T33" fmla="*/ 19 h 51"/>
                  <a:gd name="T34" fmla="*/ 25 w 25"/>
                  <a:gd name="T35" fmla="*/ 25 h 51"/>
                  <a:gd name="T36" fmla="*/ 19 w 25"/>
                  <a:gd name="T37" fmla="*/ 8 h 51"/>
                  <a:gd name="T38" fmla="*/ 17 w 25"/>
                  <a:gd name="T39" fmla="*/ 2 h 51"/>
                  <a:gd name="T40" fmla="*/ 23 w 25"/>
                  <a:gd name="T41" fmla="*/ 0 h 51"/>
                  <a:gd name="T42" fmla="*/ 25 w 25"/>
                  <a:gd name="T43" fmla="*/ 6 h 51"/>
                  <a:gd name="T44" fmla="*/ 19 w 25"/>
                  <a:gd name="T45" fmla="*/ 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51">
                    <a:moveTo>
                      <a:pt x="2" y="51"/>
                    </a:moveTo>
                    <a:cubicBezTo>
                      <a:pt x="0" y="46"/>
                      <a:pt x="0" y="46"/>
                      <a:pt x="0" y="46"/>
                    </a:cubicBezTo>
                    <a:cubicBezTo>
                      <a:pt x="1" y="45"/>
                      <a:pt x="3" y="44"/>
                      <a:pt x="5" y="43"/>
                    </a:cubicBezTo>
                    <a:cubicBezTo>
                      <a:pt x="7" y="49"/>
                      <a:pt x="7" y="49"/>
                      <a:pt x="7" y="49"/>
                    </a:cubicBezTo>
                    <a:cubicBezTo>
                      <a:pt x="5" y="50"/>
                      <a:pt x="4" y="50"/>
                      <a:pt x="2" y="51"/>
                    </a:cubicBezTo>
                    <a:close/>
                    <a:moveTo>
                      <a:pt x="18" y="42"/>
                    </a:moveTo>
                    <a:cubicBezTo>
                      <a:pt x="14" y="38"/>
                      <a:pt x="14" y="38"/>
                      <a:pt x="14" y="38"/>
                    </a:cubicBezTo>
                    <a:cubicBezTo>
                      <a:pt x="15" y="37"/>
                      <a:pt x="16" y="36"/>
                      <a:pt x="17" y="35"/>
                    </a:cubicBezTo>
                    <a:cubicBezTo>
                      <a:pt x="17" y="35"/>
                      <a:pt x="17" y="35"/>
                      <a:pt x="18" y="35"/>
                    </a:cubicBezTo>
                    <a:cubicBezTo>
                      <a:pt x="23" y="37"/>
                      <a:pt x="23" y="37"/>
                      <a:pt x="23" y="37"/>
                    </a:cubicBezTo>
                    <a:cubicBezTo>
                      <a:pt x="22" y="38"/>
                      <a:pt x="22" y="39"/>
                      <a:pt x="21" y="39"/>
                    </a:cubicBezTo>
                    <a:cubicBezTo>
                      <a:pt x="21" y="40"/>
                      <a:pt x="19" y="41"/>
                      <a:pt x="18" y="42"/>
                    </a:cubicBezTo>
                    <a:close/>
                    <a:moveTo>
                      <a:pt x="25" y="25"/>
                    </a:moveTo>
                    <a:cubicBezTo>
                      <a:pt x="19" y="24"/>
                      <a:pt x="19" y="24"/>
                      <a:pt x="19" y="24"/>
                    </a:cubicBezTo>
                    <a:cubicBezTo>
                      <a:pt x="19" y="22"/>
                      <a:pt x="19" y="21"/>
                      <a:pt x="19" y="19"/>
                    </a:cubicBezTo>
                    <a:cubicBezTo>
                      <a:pt x="22" y="19"/>
                      <a:pt x="22" y="19"/>
                      <a:pt x="22" y="19"/>
                    </a:cubicBezTo>
                    <a:cubicBezTo>
                      <a:pt x="25" y="19"/>
                      <a:pt x="25" y="19"/>
                      <a:pt x="25" y="19"/>
                    </a:cubicBezTo>
                    <a:cubicBezTo>
                      <a:pt x="25" y="21"/>
                      <a:pt x="25" y="23"/>
                      <a:pt x="25" y="25"/>
                    </a:cubicBezTo>
                    <a:close/>
                    <a:moveTo>
                      <a:pt x="19" y="8"/>
                    </a:moveTo>
                    <a:cubicBezTo>
                      <a:pt x="18" y="6"/>
                      <a:pt x="18" y="4"/>
                      <a:pt x="17" y="2"/>
                    </a:cubicBezTo>
                    <a:cubicBezTo>
                      <a:pt x="23" y="0"/>
                      <a:pt x="23" y="0"/>
                      <a:pt x="23" y="0"/>
                    </a:cubicBezTo>
                    <a:cubicBezTo>
                      <a:pt x="23" y="2"/>
                      <a:pt x="24" y="4"/>
                      <a:pt x="25" y="6"/>
                    </a:cubicBezTo>
                    <a:lnTo>
                      <a:pt x="19"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sp>
          <p:nvSpPr>
            <p:cNvPr id="7" name="ïşliḍê">
              <a:extLst>
                <a:ext uri="{FF2B5EF4-FFF2-40B4-BE49-F238E27FC236}">
                  <a16:creationId xmlns:a16="http://schemas.microsoft.com/office/drawing/2014/main" xmlns="" id="{4DB567EE-24AB-47CC-8084-E28C6106785C}"/>
                </a:ext>
              </a:extLst>
            </p:cNvPr>
            <p:cNvSpPr txBox="1"/>
            <p:nvPr/>
          </p:nvSpPr>
          <p:spPr>
            <a:xfrm>
              <a:off x="669924" y="5879517"/>
              <a:ext cx="3024627" cy="264108"/>
            </a:xfrm>
            <a:prstGeom prst="rect">
              <a:avLst/>
            </a:prstGeom>
            <a:noFill/>
          </p:spPr>
          <p:txBody>
            <a:bodyPr wrap="none" lIns="90000" tIns="46800" rIns="90000" bIns="46800" rtlCol="0" anchor="b" anchorCtr="0">
              <a:normAutofit lnSpcReduction="10000"/>
            </a:bodyPr>
            <a:lstStyle/>
            <a:p>
              <a:r>
                <a:rPr lang="zh-CN" altLang="en-US" sz="600" dirty="0"/>
                <a:t>*地图素材来源于国家测绘局</a:t>
              </a:r>
              <a:endParaRPr lang="en-US" altLang="zh-CN" sz="600" dirty="0"/>
            </a:p>
            <a:p>
              <a:r>
                <a:rPr lang="zh-CN" altLang="en-US" sz="600" dirty="0"/>
                <a:t> 审图号：</a:t>
              </a:r>
              <a:r>
                <a:rPr lang="en-US" altLang="zh-CN" sz="600" dirty="0"/>
                <a:t>GS(2008)1503</a:t>
              </a:r>
              <a:r>
                <a:rPr lang="zh-CN" altLang="en-US" sz="600" dirty="0"/>
                <a:t>号</a:t>
              </a:r>
            </a:p>
          </p:txBody>
        </p:sp>
        <p:cxnSp>
          <p:nvCxnSpPr>
            <p:cNvPr id="8" name="直接连接符 7">
              <a:extLst>
                <a:ext uri="{FF2B5EF4-FFF2-40B4-BE49-F238E27FC236}">
                  <a16:creationId xmlns:a16="http://schemas.microsoft.com/office/drawing/2014/main" xmlns="" id="{F085E4B5-B4F2-4A0B-8960-06D36EAC5B1A}"/>
                </a:ext>
              </a:extLst>
            </p:cNvPr>
            <p:cNvCxnSpPr/>
            <p:nvPr/>
          </p:nvCxnSpPr>
          <p:spPr>
            <a:xfrm>
              <a:off x="5421000" y="1125538"/>
              <a:ext cx="0" cy="5018087"/>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9" name="ïSľîḋé">
              <a:extLst>
                <a:ext uri="{FF2B5EF4-FFF2-40B4-BE49-F238E27FC236}">
                  <a16:creationId xmlns:a16="http://schemas.microsoft.com/office/drawing/2014/main" xmlns="" id="{C1B9BED7-DB17-49CB-8DB4-4814ED92F983}"/>
                </a:ext>
              </a:extLst>
            </p:cNvPr>
            <p:cNvGrpSpPr/>
            <p:nvPr/>
          </p:nvGrpSpPr>
          <p:grpSpPr>
            <a:xfrm>
              <a:off x="5778287" y="1224000"/>
              <a:ext cx="5742201" cy="1382273"/>
              <a:chOff x="727728" y="3108439"/>
              <a:chExt cx="5742201" cy="1382273"/>
            </a:xfrm>
          </p:grpSpPr>
          <p:sp>
            <p:nvSpPr>
              <p:cNvPr id="20" name="işliďê">
                <a:extLst>
                  <a:ext uri="{FF2B5EF4-FFF2-40B4-BE49-F238E27FC236}">
                    <a16:creationId xmlns:a16="http://schemas.microsoft.com/office/drawing/2014/main" xmlns="" id="{BF46943B-D25B-4F39-9FFC-8944D4BBEF32}"/>
                  </a:ext>
                </a:extLst>
              </p:cNvPr>
              <p:cNvSpPr/>
              <p:nvPr/>
            </p:nvSpPr>
            <p:spPr>
              <a:xfrm>
                <a:off x="727728" y="3304653"/>
                <a:ext cx="577851" cy="577851"/>
              </a:xfrm>
              <a:prstGeom prst="roundRect">
                <a:avLst>
                  <a:gd name="adj" fmla="val 50000"/>
                </a:avLst>
              </a:prstGeom>
              <a:solidFill>
                <a:schemeClr val="accent1"/>
              </a:solidFill>
              <a:ln w="12700" cap="flat">
                <a:noFill/>
                <a:miter lim="400000"/>
              </a:ln>
              <a:effectLst/>
            </p:spPr>
            <p:txBody>
              <a:bodyPr wrap="none" lIns="0" tIns="0" rIns="0" bIns="0" numCol="1" anchor="ctr">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lgn="ctr">
                  <a:defRPr sz="3200"/>
                </a:pPr>
                <a:r>
                  <a:rPr lang="en-US" altLang="zh-CN" sz="1600" b="1" dirty="0">
                    <a:solidFill>
                      <a:schemeClr val="bg1"/>
                    </a:solidFill>
                  </a:rPr>
                  <a:t>01</a:t>
                </a:r>
                <a:endParaRPr sz="1600" b="1" dirty="0">
                  <a:solidFill>
                    <a:schemeClr val="bg1"/>
                  </a:solidFill>
                </a:endParaRPr>
              </a:p>
            </p:txBody>
          </p:sp>
          <p:sp>
            <p:nvSpPr>
              <p:cNvPr id="21" name="i$ľïdé">
                <a:extLst>
                  <a:ext uri="{FF2B5EF4-FFF2-40B4-BE49-F238E27FC236}">
                    <a16:creationId xmlns:a16="http://schemas.microsoft.com/office/drawing/2014/main" xmlns="" id="{0DBD7C79-FAD0-4AC7-96F1-4BBF0C3B4933}"/>
                  </a:ext>
                </a:extLst>
              </p:cNvPr>
              <p:cNvSpPr/>
              <p:nvPr/>
            </p:nvSpPr>
            <p:spPr bwMode="auto">
              <a:xfrm>
                <a:off x="1420537" y="3521319"/>
                <a:ext cx="5049392" cy="969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Supporting text here.</a:t>
                </a:r>
              </a:p>
              <a:p>
                <a:pPr marL="171450" indent="-171450">
                  <a:lnSpc>
                    <a:spcPct val="150000"/>
                  </a:lnSpc>
                  <a:buFont typeface="Arial" panose="020B0604020202020204" pitchFamily="34" charset="0"/>
                  <a:buChar char="•"/>
                </a:pPr>
                <a:r>
                  <a:rPr lang="en-US" altLang="zh-CN" sz="1100" dirty="0"/>
                  <a:t>You can use the icon library in </a:t>
                </a:r>
                <a:r>
                  <a:rPr lang="en-US" altLang="zh-CN" sz="1100" dirty="0" err="1"/>
                  <a:t>iSlide</a:t>
                </a:r>
                <a:r>
                  <a:rPr lang="en-US" altLang="zh-CN" sz="1100" dirty="0"/>
                  <a:t>  (www.islide.cc) to filter and replace existing icon elements with one click.</a:t>
                </a:r>
              </a:p>
            </p:txBody>
          </p:sp>
          <p:sp>
            <p:nvSpPr>
              <p:cNvPr id="22" name="ïṧḷiḑê">
                <a:extLst>
                  <a:ext uri="{FF2B5EF4-FFF2-40B4-BE49-F238E27FC236}">
                    <a16:creationId xmlns:a16="http://schemas.microsoft.com/office/drawing/2014/main" xmlns="" id="{85565D9F-D66C-4775-AE42-C97B2B7D158D}"/>
                  </a:ext>
                </a:extLst>
              </p:cNvPr>
              <p:cNvSpPr txBox="1"/>
              <p:nvPr/>
            </p:nvSpPr>
            <p:spPr bwMode="auto">
              <a:xfrm>
                <a:off x="1420537" y="3108439"/>
                <a:ext cx="50493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grpSp>
        <p:grpSp>
          <p:nvGrpSpPr>
            <p:cNvPr id="10" name="îṩļïde">
              <a:extLst>
                <a:ext uri="{FF2B5EF4-FFF2-40B4-BE49-F238E27FC236}">
                  <a16:creationId xmlns:a16="http://schemas.microsoft.com/office/drawing/2014/main" xmlns="" id="{563FA188-DD4C-4C2B-A7CE-D6F325DA8BAB}"/>
                </a:ext>
              </a:extLst>
            </p:cNvPr>
            <p:cNvGrpSpPr/>
            <p:nvPr/>
          </p:nvGrpSpPr>
          <p:grpSpPr>
            <a:xfrm>
              <a:off x="5778287" y="2950407"/>
              <a:ext cx="5742201" cy="1382273"/>
              <a:chOff x="727728" y="3108439"/>
              <a:chExt cx="5742201" cy="1382273"/>
            </a:xfrm>
          </p:grpSpPr>
          <p:sp>
            <p:nvSpPr>
              <p:cNvPr id="17" name="ísľídê">
                <a:extLst>
                  <a:ext uri="{FF2B5EF4-FFF2-40B4-BE49-F238E27FC236}">
                    <a16:creationId xmlns:a16="http://schemas.microsoft.com/office/drawing/2014/main" xmlns="" id="{C873C065-CD44-4D44-8893-F8833FDCAD39}"/>
                  </a:ext>
                </a:extLst>
              </p:cNvPr>
              <p:cNvSpPr/>
              <p:nvPr/>
            </p:nvSpPr>
            <p:spPr>
              <a:xfrm>
                <a:off x="727728" y="3304653"/>
                <a:ext cx="577851" cy="577851"/>
              </a:xfrm>
              <a:prstGeom prst="roundRect">
                <a:avLst>
                  <a:gd name="adj" fmla="val 50000"/>
                </a:avLst>
              </a:prstGeom>
              <a:solidFill>
                <a:schemeClr val="accent3"/>
              </a:solidFill>
              <a:ln w="12700" cap="flat">
                <a:noFill/>
                <a:miter lim="400000"/>
              </a:ln>
              <a:effectLst/>
            </p:spPr>
            <p:txBody>
              <a:bodyPr wrap="none" lIns="0" tIns="0" rIns="0" bIns="0" numCol="1" anchor="ctr">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defRPr sz="3200"/>
                </a:pPr>
                <a:r>
                  <a:rPr lang="en-US" altLang="zh-CN" sz="1600" b="1" dirty="0">
                    <a:solidFill>
                      <a:schemeClr val="bg1"/>
                    </a:solidFill>
                  </a:rPr>
                  <a:t>02</a:t>
                </a:r>
                <a:endParaRPr sz="1600" b="1" dirty="0">
                  <a:solidFill>
                    <a:schemeClr val="bg1"/>
                  </a:solidFill>
                </a:endParaRPr>
              </a:p>
            </p:txBody>
          </p:sp>
          <p:sp>
            <p:nvSpPr>
              <p:cNvPr id="18" name="íŝ1ïďé">
                <a:extLst>
                  <a:ext uri="{FF2B5EF4-FFF2-40B4-BE49-F238E27FC236}">
                    <a16:creationId xmlns:a16="http://schemas.microsoft.com/office/drawing/2014/main" xmlns="" id="{F6901880-B150-45B3-ADA6-859138FF48E9}"/>
                  </a:ext>
                </a:extLst>
              </p:cNvPr>
              <p:cNvSpPr/>
              <p:nvPr/>
            </p:nvSpPr>
            <p:spPr bwMode="auto">
              <a:xfrm>
                <a:off x="1420537" y="3521319"/>
                <a:ext cx="5049392" cy="969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Supporting text here.</a:t>
                </a:r>
              </a:p>
              <a:p>
                <a:pPr marL="171450" indent="-171450">
                  <a:lnSpc>
                    <a:spcPct val="150000"/>
                  </a:lnSpc>
                  <a:buFont typeface="Arial" panose="020B0604020202020204" pitchFamily="34" charset="0"/>
                  <a:buChar char="•"/>
                </a:pPr>
                <a:r>
                  <a:rPr lang="en-US" altLang="zh-CN" sz="1100" dirty="0"/>
                  <a:t>You can use the icon library in </a:t>
                </a:r>
                <a:r>
                  <a:rPr lang="en-US" altLang="zh-CN" sz="1100" dirty="0" err="1"/>
                  <a:t>iSlide</a:t>
                </a:r>
                <a:r>
                  <a:rPr lang="en-US" altLang="zh-CN" sz="1100" dirty="0"/>
                  <a:t>  (www.islide.cc) to filter and replace existing icon elements with one click.</a:t>
                </a:r>
              </a:p>
            </p:txBody>
          </p:sp>
          <p:sp>
            <p:nvSpPr>
              <p:cNvPr id="19" name="îṥ1íḋê">
                <a:extLst>
                  <a:ext uri="{FF2B5EF4-FFF2-40B4-BE49-F238E27FC236}">
                    <a16:creationId xmlns:a16="http://schemas.microsoft.com/office/drawing/2014/main" xmlns="" id="{87E05156-C819-48D2-BB7A-584C9AC4C58F}"/>
                  </a:ext>
                </a:extLst>
              </p:cNvPr>
              <p:cNvSpPr txBox="1"/>
              <p:nvPr/>
            </p:nvSpPr>
            <p:spPr bwMode="auto">
              <a:xfrm>
                <a:off x="1420537" y="3108439"/>
                <a:ext cx="50493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grpSp>
        <p:cxnSp>
          <p:nvCxnSpPr>
            <p:cNvPr id="11" name="直接连接符 10">
              <a:extLst>
                <a:ext uri="{FF2B5EF4-FFF2-40B4-BE49-F238E27FC236}">
                  <a16:creationId xmlns:a16="http://schemas.microsoft.com/office/drawing/2014/main" xmlns="" id="{8CF5194F-456F-4970-A4CA-483C12E0331D}"/>
                </a:ext>
              </a:extLst>
            </p:cNvPr>
            <p:cNvCxnSpPr/>
            <p:nvPr/>
          </p:nvCxnSpPr>
          <p:spPr>
            <a:xfrm>
              <a:off x="6591000" y="2730565"/>
              <a:ext cx="4929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12" name="íşḷïḍé">
              <a:extLst>
                <a:ext uri="{FF2B5EF4-FFF2-40B4-BE49-F238E27FC236}">
                  <a16:creationId xmlns:a16="http://schemas.microsoft.com/office/drawing/2014/main" xmlns="" id="{4C55989E-C5B5-4AFA-8B94-4411B44572C2}"/>
                </a:ext>
              </a:extLst>
            </p:cNvPr>
            <p:cNvGrpSpPr/>
            <p:nvPr/>
          </p:nvGrpSpPr>
          <p:grpSpPr>
            <a:xfrm>
              <a:off x="5778287" y="4676814"/>
              <a:ext cx="5742201" cy="1382273"/>
              <a:chOff x="727728" y="3108439"/>
              <a:chExt cx="5742201" cy="1382273"/>
            </a:xfrm>
          </p:grpSpPr>
          <p:sp>
            <p:nvSpPr>
              <p:cNvPr id="14" name="iṥļíḋè">
                <a:extLst>
                  <a:ext uri="{FF2B5EF4-FFF2-40B4-BE49-F238E27FC236}">
                    <a16:creationId xmlns:a16="http://schemas.microsoft.com/office/drawing/2014/main" xmlns="" id="{BECC5F34-6258-4E52-8454-A88F407ABFC8}"/>
                  </a:ext>
                </a:extLst>
              </p:cNvPr>
              <p:cNvSpPr/>
              <p:nvPr/>
            </p:nvSpPr>
            <p:spPr>
              <a:xfrm>
                <a:off x="727728" y="3304653"/>
                <a:ext cx="577851" cy="577851"/>
              </a:xfrm>
              <a:prstGeom prst="roundRect">
                <a:avLst>
                  <a:gd name="adj" fmla="val 50000"/>
                </a:avLst>
              </a:prstGeom>
              <a:solidFill>
                <a:schemeClr val="accent1"/>
              </a:solidFill>
              <a:ln w="12700" cap="flat">
                <a:noFill/>
                <a:miter lim="400000"/>
              </a:ln>
              <a:effectLst/>
            </p:spPr>
            <p:txBody>
              <a:bodyPr wrap="square" lIns="0" tIns="0" rIns="0" bIns="0" numCol="1" anchor="ctr">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defRPr sz="3200"/>
                </a:pPr>
                <a:r>
                  <a:rPr lang="en-US" altLang="zh-CN" sz="1600" b="1" dirty="0">
                    <a:solidFill>
                      <a:schemeClr val="bg1"/>
                    </a:solidFill>
                  </a:rPr>
                  <a:t>03</a:t>
                </a:r>
              </a:p>
            </p:txBody>
          </p:sp>
          <p:sp>
            <p:nvSpPr>
              <p:cNvPr id="15" name="ïṥ1íḑê">
                <a:extLst>
                  <a:ext uri="{FF2B5EF4-FFF2-40B4-BE49-F238E27FC236}">
                    <a16:creationId xmlns:a16="http://schemas.microsoft.com/office/drawing/2014/main" xmlns="" id="{F6AC6D96-DE26-44F0-B416-3F45A767B2AE}"/>
                  </a:ext>
                </a:extLst>
              </p:cNvPr>
              <p:cNvSpPr/>
              <p:nvPr/>
            </p:nvSpPr>
            <p:spPr bwMode="auto">
              <a:xfrm>
                <a:off x="1420537" y="3521319"/>
                <a:ext cx="5049392" cy="969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Supporting text here.</a:t>
                </a:r>
              </a:p>
              <a:p>
                <a:pPr marL="171450" indent="-171450">
                  <a:lnSpc>
                    <a:spcPct val="150000"/>
                  </a:lnSpc>
                  <a:buFont typeface="Arial" panose="020B0604020202020204" pitchFamily="34" charset="0"/>
                  <a:buChar char="•"/>
                </a:pPr>
                <a:r>
                  <a:rPr lang="en-US" altLang="zh-CN" sz="1100" dirty="0"/>
                  <a:t>You can use the icon library in </a:t>
                </a:r>
                <a:r>
                  <a:rPr lang="en-US" altLang="zh-CN" sz="1100" dirty="0" err="1"/>
                  <a:t>iSlide</a:t>
                </a:r>
                <a:r>
                  <a:rPr lang="en-US" altLang="zh-CN" sz="1100" dirty="0"/>
                  <a:t>  (www.islide.cc) to filter and replace existing icon elements with one click.</a:t>
                </a:r>
              </a:p>
            </p:txBody>
          </p:sp>
          <p:sp>
            <p:nvSpPr>
              <p:cNvPr id="16" name="iṣľíḑè">
                <a:extLst>
                  <a:ext uri="{FF2B5EF4-FFF2-40B4-BE49-F238E27FC236}">
                    <a16:creationId xmlns:a16="http://schemas.microsoft.com/office/drawing/2014/main" xmlns="" id="{65C008E8-98F3-47D9-A2DD-E9E00B06C3FA}"/>
                  </a:ext>
                </a:extLst>
              </p:cNvPr>
              <p:cNvSpPr txBox="1"/>
              <p:nvPr/>
            </p:nvSpPr>
            <p:spPr bwMode="auto">
              <a:xfrm>
                <a:off x="1420537" y="3108439"/>
                <a:ext cx="50493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grpSp>
        <p:cxnSp>
          <p:nvCxnSpPr>
            <p:cNvPr id="13" name="直接连接符 12">
              <a:extLst>
                <a:ext uri="{FF2B5EF4-FFF2-40B4-BE49-F238E27FC236}">
                  <a16:creationId xmlns:a16="http://schemas.microsoft.com/office/drawing/2014/main" xmlns="" id="{CB648C6C-A0F8-492D-B882-62F13F2855E9}"/>
                </a:ext>
              </a:extLst>
            </p:cNvPr>
            <p:cNvCxnSpPr/>
            <p:nvPr/>
          </p:nvCxnSpPr>
          <p:spPr>
            <a:xfrm>
              <a:off x="6591000" y="4398558"/>
              <a:ext cx="492948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2574421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85AFAA3-2C77-4A84-A032-486180C53F56}"/>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BE42EFE4-B47C-46F6-84F8-D625CFBBFBDF}"/>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F1FCF4D1-5EEA-42F6-8D51-79CAF320DCE4}"/>
              </a:ext>
            </a:extLst>
          </p:cNvPr>
          <p:cNvSpPr>
            <a:spLocks noGrp="1"/>
          </p:cNvSpPr>
          <p:nvPr>
            <p:ph type="sldNum" sz="quarter" idx="12"/>
          </p:nvPr>
        </p:nvSpPr>
        <p:spPr/>
        <p:txBody>
          <a:bodyPr/>
          <a:lstStyle/>
          <a:p>
            <a:fld id="{5DD3DB80-B894-403A-B48E-6FDC1A72010E}" type="slidenum">
              <a:rPr lang="zh-CN" altLang="en-US" smtClean="0"/>
              <a:pPr/>
              <a:t>23</a:t>
            </a:fld>
            <a:endParaRPr lang="zh-CN" altLang="en-US"/>
          </a:p>
        </p:txBody>
      </p:sp>
      <p:grpSp>
        <p:nvGrpSpPr>
          <p:cNvPr id="5" name="组合 4">
            <a:extLst>
              <a:ext uri="{FF2B5EF4-FFF2-40B4-BE49-F238E27FC236}">
                <a16:creationId xmlns:a16="http://schemas.microsoft.com/office/drawing/2014/main" xmlns="" id="{00D53275-0A11-4142-98FA-AA3F45050F94}"/>
              </a:ext>
            </a:extLst>
          </p:cNvPr>
          <p:cNvGrpSpPr/>
          <p:nvPr/>
        </p:nvGrpSpPr>
        <p:grpSpPr>
          <a:xfrm>
            <a:off x="3430532" y="1674001"/>
            <a:ext cx="5330936" cy="3916400"/>
            <a:chOff x="876000" y="1136259"/>
            <a:chExt cx="6248400" cy="4590421"/>
          </a:xfrm>
        </p:grpSpPr>
        <p:grpSp>
          <p:nvGrpSpPr>
            <p:cNvPr id="6" name="Group 8">
              <a:extLst>
                <a:ext uri="{FF2B5EF4-FFF2-40B4-BE49-F238E27FC236}">
                  <a16:creationId xmlns:a16="http://schemas.microsoft.com/office/drawing/2014/main" xmlns="" id="{FB0AD355-597E-453D-8DF1-08579AD9CFD2}"/>
                </a:ext>
              </a:extLst>
            </p:cNvPr>
            <p:cNvGrpSpPr>
              <a:grpSpLocks noChangeAspect="1"/>
            </p:cNvGrpSpPr>
            <p:nvPr/>
          </p:nvGrpSpPr>
          <p:grpSpPr>
            <a:xfrm>
              <a:off x="876000" y="3135880"/>
              <a:ext cx="6248400" cy="2590800"/>
              <a:chOff x="3962400" y="3409950"/>
              <a:chExt cx="3124200" cy="1295400"/>
            </a:xfrm>
            <a:solidFill>
              <a:schemeClr val="tx1">
                <a:lumMod val="85000"/>
                <a:lumOff val="15000"/>
              </a:schemeClr>
            </a:solidFill>
            <a:effectLst/>
          </p:grpSpPr>
          <p:sp>
            <p:nvSpPr>
              <p:cNvPr id="15" name="Freeform 208">
                <a:extLst>
                  <a:ext uri="{FF2B5EF4-FFF2-40B4-BE49-F238E27FC236}">
                    <a16:creationId xmlns:a16="http://schemas.microsoft.com/office/drawing/2014/main" xmlns="" id="{BEEEFE49-2117-4802-BA6C-AEDA3508632E}"/>
                  </a:ext>
                </a:extLst>
              </p:cNvPr>
              <p:cNvSpPr>
                <a:spLocks/>
              </p:cNvSpPr>
              <p:nvPr/>
            </p:nvSpPr>
            <p:spPr bwMode="auto">
              <a:xfrm>
                <a:off x="3981382" y="3824784"/>
                <a:ext cx="3082442" cy="880566"/>
              </a:xfrm>
              <a:custGeom>
                <a:avLst/>
                <a:gdLst/>
                <a:ahLst/>
                <a:cxnLst>
                  <a:cxn ang="0">
                    <a:pos x="817" y="22"/>
                  </a:cxn>
                  <a:cxn ang="0">
                    <a:pos x="817" y="25"/>
                  </a:cxn>
                  <a:cxn ang="0">
                    <a:pos x="816" y="28"/>
                  </a:cxn>
                  <a:cxn ang="0">
                    <a:pos x="815" y="31"/>
                  </a:cxn>
                  <a:cxn ang="0">
                    <a:pos x="813" y="34"/>
                  </a:cxn>
                  <a:cxn ang="0">
                    <a:pos x="811" y="36"/>
                  </a:cxn>
                  <a:cxn ang="0">
                    <a:pos x="807" y="40"/>
                  </a:cxn>
                  <a:cxn ang="0">
                    <a:pos x="803" y="43"/>
                  </a:cxn>
                  <a:cxn ang="0">
                    <a:pos x="317" y="326"/>
                  </a:cxn>
                  <a:cxn ang="0">
                    <a:pos x="298" y="336"/>
                  </a:cxn>
                  <a:cxn ang="0">
                    <a:pos x="292" y="338"/>
                  </a:cxn>
                  <a:cxn ang="0">
                    <a:pos x="284" y="340"/>
                  </a:cxn>
                  <a:cxn ang="0">
                    <a:pos x="276" y="341"/>
                  </a:cxn>
                  <a:cxn ang="0">
                    <a:pos x="271" y="342"/>
                  </a:cxn>
                  <a:cxn ang="0">
                    <a:pos x="269" y="342"/>
                  </a:cxn>
                  <a:cxn ang="0">
                    <a:pos x="266" y="342"/>
                  </a:cxn>
                  <a:cxn ang="0">
                    <a:pos x="265" y="342"/>
                  </a:cxn>
                  <a:cxn ang="0">
                    <a:pos x="263" y="342"/>
                  </a:cxn>
                  <a:cxn ang="0">
                    <a:pos x="258" y="341"/>
                  </a:cxn>
                  <a:cxn ang="0">
                    <a:pos x="253" y="341"/>
                  </a:cxn>
                  <a:cxn ang="0">
                    <a:pos x="248" y="340"/>
                  </a:cxn>
                  <a:cxn ang="0">
                    <a:pos x="243" y="339"/>
                  </a:cxn>
                  <a:cxn ang="0">
                    <a:pos x="234" y="336"/>
                  </a:cxn>
                  <a:cxn ang="0">
                    <a:pos x="16" y="210"/>
                  </a:cxn>
                  <a:cxn ang="0">
                    <a:pos x="16" y="217"/>
                  </a:cxn>
                  <a:cxn ang="0">
                    <a:pos x="234" y="343"/>
                  </a:cxn>
                  <a:cxn ang="0">
                    <a:pos x="243" y="346"/>
                  </a:cxn>
                  <a:cxn ang="0">
                    <a:pos x="248" y="347"/>
                  </a:cxn>
                  <a:cxn ang="0">
                    <a:pos x="253" y="348"/>
                  </a:cxn>
                  <a:cxn ang="0">
                    <a:pos x="258" y="349"/>
                  </a:cxn>
                  <a:cxn ang="0">
                    <a:pos x="263" y="349"/>
                  </a:cxn>
                  <a:cxn ang="0">
                    <a:pos x="265" y="349"/>
                  </a:cxn>
                  <a:cxn ang="0">
                    <a:pos x="266" y="349"/>
                  </a:cxn>
                  <a:cxn ang="0">
                    <a:pos x="269" y="349"/>
                  </a:cxn>
                  <a:cxn ang="0">
                    <a:pos x="271" y="349"/>
                  </a:cxn>
                  <a:cxn ang="0">
                    <a:pos x="276" y="349"/>
                  </a:cxn>
                  <a:cxn ang="0">
                    <a:pos x="284" y="347"/>
                  </a:cxn>
                  <a:cxn ang="0">
                    <a:pos x="292" y="345"/>
                  </a:cxn>
                  <a:cxn ang="0">
                    <a:pos x="298" y="343"/>
                  </a:cxn>
                  <a:cxn ang="0">
                    <a:pos x="317" y="333"/>
                  </a:cxn>
                  <a:cxn ang="0">
                    <a:pos x="803" y="50"/>
                  </a:cxn>
                  <a:cxn ang="0">
                    <a:pos x="807" y="47"/>
                  </a:cxn>
                  <a:cxn ang="0">
                    <a:pos x="811" y="43"/>
                  </a:cxn>
                  <a:cxn ang="0">
                    <a:pos x="813" y="41"/>
                  </a:cxn>
                  <a:cxn ang="0">
                    <a:pos x="815" y="38"/>
                  </a:cxn>
                  <a:cxn ang="0">
                    <a:pos x="816" y="35"/>
                  </a:cxn>
                  <a:cxn ang="0">
                    <a:pos x="817" y="32"/>
                  </a:cxn>
                  <a:cxn ang="0">
                    <a:pos x="817" y="29"/>
                  </a:cxn>
                </a:cxnLst>
                <a:rect l="0" t="0" r="r" b="b"/>
                <a:pathLst>
                  <a:path w="817" h="349">
                    <a:moveTo>
                      <a:pt x="817" y="0"/>
                    </a:moveTo>
                    <a:cubicBezTo>
                      <a:pt x="817" y="0"/>
                      <a:pt x="817" y="1"/>
                      <a:pt x="817" y="1"/>
                    </a:cubicBezTo>
                    <a:cubicBezTo>
                      <a:pt x="817" y="8"/>
                      <a:pt x="817" y="15"/>
                      <a:pt x="817" y="22"/>
                    </a:cubicBezTo>
                    <a:cubicBezTo>
                      <a:pt x="817" y="22"/>
                      <a:pt x="817" y="22"/>
                      <a:pt x="817" y="22"/>
                    </a:cubicBezTo>
                    <a:cubicBezTo>
                      <a:pt x="817" y="23"/>
                      <a:pt x="817" y="23"/>
                      <a:pt x="817" y="24"/>
                    </a:cubicBezTo>
                    <a:cubicBezTo>
                      <a:pt x="817" y="24"/>
                      <a:pt x="817" y="25"/>
                      <a:pt x="817" y="25"/>
                    </a:cubicBezTo>
                    <a:cubicBezTo>
                      <a:pt x="817" y="26"/>
                      <a:pt x="817" y="26"/>
                      <a:pt x="817" y="26"/>
                    </a:cubicBezTo>
                    <a:cubicBezTo>
                      <a:pt x="817" y="27"/>
                      <a:pt x="817" y="27"/>
                      <a:pt x="817" y="27"/>
                    </a:cubicBezTo>
                    <a:cubicBezTo>
                      <a:pt x="817" y="27"/>
                      <a:pt x="816" y="28"/>
                      <a:pt x="816" y="28"/>
                    </a:cubicBezTo>
                    <a:cubicBezTo>
                      <a:pt x="816" y="29"/>
                      <a:pt x="816" y="29"/>
                      <a:pt x="816" y="29"/>
                    </a:cubicBezTo>
                    <a:cubicBezTo>
                      <a:pt x="816" y="30"/>
                      <a:pt x="816" y="30"/>
                      <a:pt x="816" y="30"/>
                    </a:cubicBezTo>
                    <a:cubicBezTo>
                      <a:pt x="816" y="30"/>
                      <a:pt x="815" y="31"/>
                      <a:pt x="815" y="31"/>
                    </a:cubicBezTo>
                    <a:cubicBezTo>
                      <a:pt x="815" y="32"/>
                      <a:pt x="815" y="32"/>
                      <a:pt x="815" y="32"/>
                    </a:cubicBezTo>
                    <a:cubicBezTo>
                      <a:pt x="814" y="32"/>
                      <a:pt x="814" y="32"/>
                      <a:pt x="814" y="32"/>
                    </a:cubicBezTo>
                    <a:cubicBezTo>
                      <a:pt x="814" y="33"/>
                      <a:pt x="813" y="34"/>
                      <a:pt x="813" y="34"/>
                    </a:cubicBezTo>
                    <a:cubicBezTo>
                      <a:pt x="813" y="35"/>
                      <a:pt x="813" y="35"/>
                      <a:pt x="813" y="35"/>
                    </a:cubicBezTo>
                    <a:cubicBezTo>
                      <a:pt x="812" y="35"/>
                      <a:pt x="812" y="36"/>
                      <a:pt x="812" y="36"/>
                    </a:cubicBezTo>
                    <a:cubicBezTo>
                      <a:pt x="811" y="36"/>
                      <a:pt x="811" y="36"/>
                      <a:pt x="811" y="36"/>
                    </a:cubicBezTo>
                    <a:cubicBezTo>
                      <a:pt x="811" y="37"/>
                      <a:pt x="810" y="38"/>
                      <a:pt x="809" y="38"/>
                    </a:cubicBezTo>
                    <a:cubicBezTo>
                      <a:pt x="809" y="39"/>
                      <a:pt x="809" y="39"/>
                      <a:pt x="809" y="39"/>
                    </a:cubicBezTo>
                    <a:cubicBezTo>
                      <a:pt x="809" y="39"/>
                      <a:pt x="808" y="39"/>
                      <a:pt x="807" y="40"/>
                    </a:cubicBezTo>
                    <a:cubicBezTo>
                      <a:pt x="807" y="40"/>
                      <a:pt x="806" y="41"/>
                      <a:pt x="806" y="41"/>
                    </a:cubicBezTo>
                    <a:cubicBezTo>
                      <a:pt x="805" y="41"/>
                      <a:pt x="805" y="42"/>
                      <a:pt x="804" y="42"/>
                    </a:cubicBezTo>
                    <a:cubicBezTo>
                      <a:pt x="804" y="43"/>
                      <a:pt x="803" y="43"/>
                      <a:pt x="803" y="43"/>
                    </a:cubicBezTo>
                    <a:cubicBezTo>
                      <a:pt x="802" y="44"/>
                      <a:pt x="802" y="44"/>
                      <a:pt x="802" y="44"/>
                    </a:cubicBezTo>
                    <a:cubicBezTo>
                      <a:pt x="777" y="58"/>
                      <a:pt x="777" y="58"/>
                      <a:pt x="777" y="58"/>
                    </a:cubicBezTo>
                    <a:cubicBezTo>
                      <a:pt x="317" y="326"/>
                      <a:pt x="317" y="326"/>
                      <a:pt x="317" y="326"/>
                    </a:cubicBezTo>
                    <a:cubicBezTo>
                      <a:pt x="304" y="333"/>
                      <a:pt x="304" y="333"/>
                      <a:pt x="304" y="333"/>
                    </a:cubicBezTo>
                    <a:cubicBezTo>
                      <a:pt x="303" y="334"/>
                      <a:pt x="301" y="335"/>
                      <a:pt x="299" y="335"/>
                    </a:cubicBezTo>
                    <a:cubicBezTo>
                      <a:pt x="299" y="336"/>
                      <a:pt x="298" y="336"/>
                      <a:pt x="298" y="336"/>
                    </a:cubicBezTo>
                    <a:cubicBezTo>
                      <a:pt x="296" y="337"/>
                      <a:pt x="295" y="337"/>
                      <a:pt x="293" y="338"/>
                    </a:cubicBezTo>
                    <a:cubicBezTo>
                      <a:pt x="293" y="338"/>
                      <a:pt x="293" y="338"/>
                      <a:pt x="293" y="338"/>
                    </a:cubicBezTo>
                    <a:cubicBezTo>
                      <a:pt x="292" y="338"/>
                      <a:pt x="292" y="338"/>
                      <a:pt x="292" y="338"/>
                    </a:cubicBezTo>
                    <a:cubicBezTo>
                      <a:pt x="291" y="339"/>
                      <a:pt x="290" y="339"/>
                      <a:pt x="289" y="339"/>
                    </a:cubicBezTo>
                    <a:cubicBezTo>
                      <a:pt x="289" y="339"/>
                      <a:pt x="288" y="339"/>
                      <a:pt x="287" y="340"/>
                    </a:cubicBezTo>
                    <a:cubicBezTo>
                      <a:pt x="286" y="340"/>
                      <a:pt x="285" y="340"/>
                      <a:pt x="284" y="340"/>
                    </a:cubicBezTo>
                    <a:cubicBezTo>
                      <a:pt x="284" y="340"/>
                      <a:pt x="283" y="340"/>
                      <a:pt x="283" y="341"/>
                    </a:cubicBezTo>
                    <a:cubicBezTo>
                      <a:pt x="282" y="341"/>
                      <a:pt x="282" y="341"/>
                      <a:pt x="282" y="341"/>
                    </a:cubicBezTo>
                    <a:cubicBezTo>
                      <a:pt x="280" y="341"/>
                      <a:pt x="278" y="341"/>
                      <a:pt x="276" y="341"/>
                    </a:cubicBezTo>
                    <a:cubicBezTo>
                      <a:pt x="276" y="341"/>
                      <a:pt x="276" y="341"/>
                      <a:pt x="276" y="341"/>
                    </a:cubicBezTo>
                    <a:cubicBezTo>
                      <a:pt x="275" y="342"/>
                      <a:pt x="275" y="342"/>
                      <a:pt x="274" y="342"/>
                    </a:cubicBezTo>
                    <a:cubicBezTo>
                      <a:pt x="273" y="342"/>
                      <a:pt x="272" y="342"/>
                      <a:pt x="271" y="342"/>
                    </a:cubicBezTo>
                    <a:cubicBezTo>
                      <a:pt x="270" y="342"/>
                      <a:pt x="270" y="342"/>
                      <a:pt x="270" y="342"/>
                    </a:cubicBezTo>
                    <a:cubicBezTo>
                      <a:pt x="270" y="342"/>
                      <a:pt x="269" y="342"/>
                      <a:pt x="269" y="342"/>
                    </a:cubicBezTo>
                    <a:cubicBezTo>
                      <a:pt x="269" y="342"/>
                      <a:pt x="269" y="342"/>
                      <a:pt x="269" y="342"/>
                    </a:cubicBezTo>
                    <a:cubicBezTo>
                      <a:pt x="269" y="342"/>
                      <a:pt x="269" y="342"/>
                      <a:pt x="269" y="342"/>
                    </a:cubicBezTo>
                    <a:cubicBezTo>
                      <a:pt x="269" y="342"/>
                      <a:pt x="268" y="342"/>
                      <a:pt x="268" y="342"/>
                    </a:cubicBezTo>
                    <a:cubicBezTo>
                      <a:pt x="268" y="342"/>
                      <a:pt x="267" y="342"/>
                      <a:pt x="266" y="342"/>
                    </a:cubicBezTo>
                    <a:cubicBezTo>
                      <a:pt x="266" y="342"/>
                      <a:pt x="266" y="342"/>
                      <a:pt x="265" y="342"/>
                    </a:cubicBezTo>
                    <a:cubicBezTo>
                      <a:pt x="265" y="342"/>
                      <a:pt x="265" y="342"/>
                      <a:pt x="265" y="342"/>
                    </a:cubicBezTo>
                    <a:cubicBezTo>
                      <a:pt x="265" y="342"/>
                      <a:pt x="265" y="342"/>
                      <a:pt x="265" y="342"/>
                    </a:cubicBezTo>
                    <a:cubicBezTo>
                      <a:pt x="265" y="342"/>
                      <a:pt x="265" y="342"/>
                      <a:pt x="264" y="342"/>
                    </a:cubicBezTo>
                    <a:cubicBezTo>
                      <a:pt x="264" y="342"/>
                      <a:pt x="264" y="342"/>
                      <a:pt x="264" y="342"/>
                    </a:cubicBezTo>
                    <a:cubicBezTo>
                      <a:pt x="264" y="342"/>
                      <a:pt x="263" y="342"/>
                      <a:pt x="263" y="342"/>
                    </a:cubicBezTo>
                    <a:cubicBezTo>
                      <a:pt x="262" y="342"/>
                      <a:pt x="261" y="342"/>
                      <a:pt x="260" y="342"/>
                    </a:cubicBezTo>
                    <a:cubicBezTo>
                      <a:pt x="260" y="342"/>
                      <a:pt x="259" y="342"/>
                      <a:pt x="259" y="342"/>
                    </a:cubicBezTo>
                    <a:cubicBezTo>
                      <a:pt x="259" y="342"/>
                      <a:pt x="258" y="342"/>
                      <a:pt x="258" y="341"/>
                    </a:cubicBezTo>
                    <a:cubicBezTo>
                      <a:pt x="257" y="341"/>
                      <a:pt x="256" y="341"/>
                      <a:pt x="255" y="341"/>
                    </a:cubicBezTo>
                    <a:cubicBezTo>
                      <a:pt x="255" y="341"/>
                      <a:pt x="254" y="341"/>
                      <a:pt x="254" y="341"/>
                    </a:cubicBezTo>
                    <a:cubicBezTo>
                      <a:pt x="254" y="341"/>
                      <a:pt x="253" y="341"/>
                      <a:pt x="253" y="341"/>
                    </a:cubicBezTo>
                    <a:cubicBezTo>
                      <a:pt x="252" y="341"/>
                      <a:pt x="251" y="341"/>
                      <a:pt x="250" y="340"/>
                    </a:cubicBezTo>
                    <a:cubicBezTo>
                      <a:pt x="250" y="340"/>
                      <a:pt x="249" y="340"/>
                      <a:pt x="249" y="340"/>
                    </a:cubicBezTo>
                    <a:cubicBezTo>
                      <a:pt x="248" y="340"/>
                      <a:pt x="248" y="340"/>
                      <a:pt x="248" y="340"/>
                    </a:cubicBezTo>
                    <a:cubicBezTo>
                      <a:pt x="247" y="340"/>
                      <a:pt x="246" y="339"/>
                      <a:pt x="244" y="339"/>
                    </a:cubicBezTo>
                    <a:cubicBezTo>
                      <a:pt x="244" y="339"/>
                      <a:pt x="244" y="339"/>
                      <a:pt x="243" y="339"/>
                    </a:cubicBezTo>
                    <a:cubicBezTo>
                      <a:pt x="243" y="339"/>
                      <a:pt x="243" y="339"/>
                      <a:pt x="243" y="339"/>
                    </a:cubicBezTo>
                    <a:cubicBezTo>
                      <a:pt x="241" y="338"/>
                      <a:pt x="239" y="337"/>
                      <a:pt x="237" y="337"/>
                    </a:cubicBezTo>
                    <a:cubicBezTo>
                      <a:pt x="237" y="337"/>
                      <a:pt x="237" y="337"/>
                      <a:pt x="237" y="337"/>
                    </a:cubicBezTo>
                    <a:cubicBezTo>
                      <a:pt x="236" y="336"/>
                      <a:pt x="235" y="336"/>
                      <a:pt x="234" y="336"/>
                    </a:cubicBezTo>
                    <a:cubicBezTo>
                      <a:pt x="234" y="335"/>
                      <a:pt x="233" y="335"/>
                      <a:pt x="233" y="335"/>
                    </a:cubicBezTo>
                    <a:cubicBezTo>
                      <a:pt x="232" y="334"/>
                      <a:pt x="230" y="334"/>
                      <a:pt x="229" y="333"/>
                    </a:cubicBezTo>
                    <a:cubicBezTo>
                      <a:pt x="16" y="210"/>
                      <a:pt x="16" y="210"/>
                      <a:pt x="16" y="210"/>
                    </a:cubicBezTo>
                    <a:cubicBezTo>
                      <a:pt x="6" y="204"/>
                      <a:pt x="1" y="197"/>
                      <a:pt x="1" y="189"/>
                    </a:cubicBezTo>
                    <a:cubicBezTo>
                      <a:pt x="1" y="195"/>
                      <a:pt x="1" y="195"/>
                      <a:pt x="1" y="195"/>
                    </a:cubicBezTo>
                    <a:cubicBezTo>
                      <a:pt x="0" y="203"/>
                      <a:pt x="6" y="211"/>
                      <a:pt x="16" y="217"/>
                    </a:cubicBezTo>
                    <a:cubicBezTo>
                      <a:pt x="229" y="340"/>
                      <a:pt x="229" y="340"/>
                      <a:pt x="229" y="340"/>
                    </a:cubicBezTo>
                    <a:cubicBezTo>
                      <a:pt x="230" y="341"/>
                      <a:pt x="232" y="341"/>
                      <a:pt x="233" y="342"/>
                    </a:cubicBezTo>
                    <a:cubicBezTo>
                      <a:pt x="233" y="342"/>
                      <a:pt x="234" y="342"/>
                      <a:pt x="234" y="343"/>
                    </a:cubicBezTo>
                    <a:cubicBezTo>
                      <a:pt x="235" y="343"/>
                      <a:pt x="236" y="343"/>
                      <a:pt x="237" y="344"/>
                    </a:cubicBezTo>
                    <a:cubicBezTo>
                      <a:pt x="237" y="344"/>
                      <a:pt x="237" y="344"/>
                      <a:pt x="237" y="344"/>
                    </a:cubicBezTo>
                    <a:cubicBezTo>
                      <a:pt x="239" y="345"/>
                      <a:pt x="241" y="345"/>
                      <a:pt x="243" y="346"/>
                    </a:cubicBezTo>
                    <a:cubicBezTo>
                      <a:pt x="243" y="346"/>
                      <a:pt x="243" y="346"/>
                      <a:pt x="243" y="346"/>
                    </a:cubicBezTo>
                    <a:cubicBezTo>
                      <a:pt x="244" y="346"/>
                      <a:pt x="244" y="346"/>
                      <a:pt x="244" y="346"/>
                    </a:cubicBezTo>
                    <a:cubicBezTo>
                      <a:pt x="246" y="346"/>
                      <a:pt x="247" y="347"/>
                      <a:pt x="248" y="347"/>
                    </a:cubicBezTo>
                    <a:cubicBezTo>
                      <a:pt x="249" y="347"/>
                      <a:pt x="249" y="347"/>
                      <a:pt x="249" y="347"/>
                    </a:cubicBezTo>
                    <a:cubicBezTo>
                      <a:pt x="249" y="347"/>
                      <a:pt x="250" y="347"/>
                      <a:pt x="250" y="347"/>
                    </a:cubicBezTo>
                    <a:cubicBezTo>
                      <a:pt x="251" y="348"/>
                      <a:pt x="252" y="348"/>
                      <a:pt x="253" y="348"/>
                    </a:cubicBezTo>
                    <a:cubicBezTo>
                      <a:pt x="253" y="348"/>
                      <a:pt x="254" y="348"/>
                      <a:pt x="254" y="348"/>
                    </a:cubicBezTo>
                    <a:cubicBezTo>
                      <a:pt x="254" y="348"/>
                      <a:pt x="255" y="348"/>
                      <a:pt x="255" y="348"/>
                    </a:cubicBezTo>
                    <a:cubicBezTo>
                      <a:pt x="256" y="348"/>
                      <a:pt x="257" y="348"/>
                      <a:pt x="258" y="349"/>
                    </a:cubicBezTo>
                    <a:cubicBezTo>
                      <a:pt x="258" y="349"/>
                      <a:pt x="259" y="349"/>
                      <a:pt x="259" y="349"/>
                    </a:cubicBezTo>
                    <a:cubicBezTo>
                      <a:pt x="259" y="349"/>
                      <a:pt x="260" y="349"/>
                      <a:pt x="260" y="349"/>
                    </a:cubicBezTo>
                    <a:cubicBezTo>
                      <a:pt x="261" y="349"/>
                      <a:pt x="262" y="349"/>
                      <a:pt x="263" y="349"/>
                    </a:cubicBezTo>
                    <a:cubicBezTo>
                      <a:pt x="263" y="349"/>
                      <a:pt x="264" y="349"/>
                      <a:pt x="264" y="349"/>
                    </a:cubicBezTo>
                    <a:cubicBezTo>
                      <a:pt x="264" y="349"/>
                      <a:pt x="264" y="349"/>
                      <a:pt x="265" y="349"/>
                    </a:cubicBezTo>
                    <a:cubicBezTo>
                      <a:pt x="265" y="349"/>
                      <a:pt x="265" y="349"/>
                      <a:pt x="265" y="349"/>
                    </a:cubicBezTo>
                    <a:cubicBezTo>
                      <a:pt x="265" y="349"/>
                      <a:pt x="265" y="349"/>
                      <a:pt x="265" y="349"/>
                    </a:cubicBezTo>
                    <a:cubicBezTo>
                      <a:pt x="265" y="349"/>
                      <a:pt x="265" y="349"/>
                      <a:pt x="265" y="349"/>
                    </a:cubicBezTo>
                    <a:cubicBezTo>
                      <a:pt x="266" y="349"/>
                      <a:pt x="266" y="349"/>
                      <a:pt x="266" y="349"/>
                    </a:cubicBezTo>
                    <a:cubicBezTo>
                      <a:pt x="267" y="349"/>
                      <a:pt x="268" y="349"/>
                      <a:pt x="268" y="349"/>
                    </a:cubicBezTo>
                    <a:cubicBezTo>
                      <a:pt x="268" y="349"/>
                      <a:pt x="269" y="349"/>
                      <a:pt x="269" y="349"/>
                    </a:cubicBezTo>
                    <a:cubicBezTo>
                      <a:pt x="269" y="349"/>
                      <a:pt x="269" y="349"/>
                      <a:pt x="269" y="349"/>
                    </a:cubicBezTo>
                    <a:cubicBezTo>
                      <a:pt x="269" y="349"/>
                      <a:pt x="269" y="349"/>
                      <a:pt x="269" y="349"/>
                    </a:cubicBezTo>
                    <a:cubicBezTo>
                      <a:pt x="269" y="349"/>
                      <a:pt x="270" y="349"/>
                      <a:pt x="270" y="349"/>
                    </a:cubicBezTo>
                    <a:cubicBezTo>
                      <a:pt x="271" y="349"/>
                      <a:pt x="271" y="349"/>
                      <a:pt x="271" y="349"/>
                    </a:cubicBezTo>
                    <a:cubicBezTo>
                      <a:pt x="272" y="349"/>
                      <a:pt x="273" y="349"/>
                      <a:pt x="274" y="349"/>
                    </a:cubicBezTo>
                    <a:cubicBezTo>
                      <a:pt x="275" y="349"/>
                      <a:pt x="275" y="349"/>
                      <a:pt x="276" y="349"/>
                    </a:cubicBezTo>
                    <a:cubicBezTo>
                      <a:pt x="276" y="349"/>
                      <a:pt x="276" y="349"/>
                      <a:pt x="276" y="349"/>
                    </a:cubicBezTo>
                    <a:cubicBezTo>
                      <a:pt x="278" y="348"/>
                      <a:pt x="280" y="348"/>
                      <a:pt x="282" y="348"/>
                    </a:cubicBezTo>
                    <a:cubicBezTo>
                      <a:pt x="283" y="348"/>
                      <a:pt x="283" y="348"/>
                      <a:pt x="283" y="348"/>
                    </a:cubicBezTo>
                    <a:cubicBezTo>
                      <a:pt x="283" y="348"/>
                      <a:pt x="284" y="347"/>
                      <a:pt x="284" y="347"/>
                    </a:cubicBezTo>
                    <a:cubicBezTo>
                      <a:pt x="285" y="347"/>
                      <a:pt x="286" y="347"/>
                      <a:pt x="287" y="347"/>
                    </a:cubicBezTo>
                    <a:cubicBezTo>
                      <a:pt x="288" y="346"/>
                      <a:pt x="289" y="346"/>
                      <a:pt x="289" y="346"/>
                    </a:cubicBezTo>
                    <a:cubicBezTo>
                      <a:pt x="290" y="346"/>
                      <a:pt x="291" y="346"/>
                      <a:pt x="292" y="345"/>
                    </a:cubicBezTo>
                    <a:cubicBezTo>
                      <a:pt x="293" y="345"/>
                      <a:pt x="293" y="345"/>
                      <a:pt x="293" y="345"/>
                    </a:cubicBezTo>
                    <a:cubicBezTo>
                      <a:pt x="293" y="345"/>
                      <a:pt x="293" y="345"/>
                      <a:pt x="293" y="345"/>
                    </a:cubicBezTo>
                    <a:cubicBezTo>
                      <a:pt x="295" y="344"/>
                      <a:pt x="296" y="344"/>
                      <a:pt x="298" y="343"/>
                    </a:cubicBezTo>
                    <a:cubicBezTo>
                      <a:pt x="298" y="343"/>
                      <a:pt x="299" y="343"/>
                      <a:pt x="299" y="343"/>
                    </a:cubicBezTo>
                    <a:cubicBezTo>
                      <a:pt x="301" y="342"/>
                      <a:pt x="303" y="341"/>
                      <a:pt x="304" y="340"/>
                    </a:cubicBezTo>
                    <a:cubicBezTo>
                      <a:pt x="317" y="333"/>
                      <a:pt x="317" y="333"/>
                      <a:pt x="317" y="333"/>
                    </a:cubicBezTo>
                    <a:cubicBezTo>
                      <a:pt x="777" y="65"/>
                      <a:pt x="777" y="65"/>
                      <a:pt x="777" y="65"/>
                    </a:cubicBezTo>
                    <a:cubicBezTo>
                      <a:pt x="802" y="51"/>
                      <a:pt x="802" y="51"/>
                      <a:pt x="802" y="51"/>
                    </a:cubicBezTo>
                    <a:cubicBezTo>
                      <a:pt x="803" y="50"/>
                      <a:pt x="803" y="50"/>
                      <a:pt x="803" y="50"/>
                    </a:cubicBezTo>
                    <a:cubicBezTo>
                      <a:pt x="803" y="50"/>
                      <a:pt x="804" y="50"/>
                      <a:pt x="804" y="49"/>
                    </a:cubicBezTo>
                    <a:cubicBezTo>
                      <a:pt x="805" y="49"/>
                      <a:pt x="805" y="49"/>
                      <a:pt x="806" y="48"/>
                    </a:cubicBezTo>
                    <a:cubicBezTo>
                      <a:pt x="806" y="48"/>
                      <a:pt x="807" y="47"/>
                      <a:pt x="807" y="47"/>
                    </a:cubicBezTo>
                    <a:cubicBezTo>
                      <a:pt x="808" y="46"/>
                      <a:pt x="809" y="46"/>
                      <a:pt x="809" y="46"/>
                    </a:cubicBezTo>
                    <a:cubicBezTo>
                      <a:pt x="809" y="45"/>
                      <a:pt x="809" y="45"/>
                      <a:pt x="809" y="45"/>
                    </a:cubicBezTo>
                    <a:cubicBezTo>
                      <a:pt x="810" y="45"/>
                      <a:pt x="811" y="44"/>
                      <a:pt x="811" y="43"/>
                    </a:cubicBezTo>
                    <a:cubicBezTo>
                      <a:pt x="812" y="43"/>
                      <a:pt x="812" y="43"/>
                      <a:pt x="812" y="43"/>
                    </a:cubicBezTo>
                    <a:cubicBezTo>
                      <a:pt x="812" y="43"/>
                      <a:pt x="812" y="42"/>
                      <a:pt x="813" y="42"/>
                    </a:cubicBezTo>
                    <a:cubicBezTo>
                      <a:pt x="813" y="41"/>
                      <a:pt x="813" y="41"/>
                      <a:pt x="813" y="41"/>
                    </a:cubicBezTo>
                    <a:cubicBezTo>
                      <a:pt x="813" y="41"/>
                      <a:pt x="814" y="40"/>
                      <a:pt x="814" y="39"/>
                    </a:cubicBezTo>
                    <a:cubicBezTo>
                      <a:pt x="815" y="39"/>
                      <a:pt x="815" y="39"/>
                      <a:pt x="815" y="39"/>
                    </a:cubicBezTo>
                    <a:cubicBezTo>
                      <a:pt x="815" y="38"/>
                      <a:pt x="815" y="38"/>
                      <a:pt x="815" y="38"/>
                    </a:cubicBezTo>
                    <a:cubicBezTo>
                      <a:pt x="815" y="38"/>
                      <a:pt x="816" y="37"/>
                      <a:pt x="816" y="37"/>
                    </a:cubicBezTo>
                    <a:cubicBezTo>
                      <a:pt x="816" y="36"/>
                      <a:pt x="816" y="36"/>
                      <a:pt x="816" y="36"/>
                    </a:cubicBezTo>
                    <a:cubicBezTo>
                      <a:pt x="816" y="35"/>
                      <a:pt x="816" y="35"/>
                      <a:pt x="816" y="35"/>
                    </a:cubicBezTo>
                    <a:cubicBezTo>
                      <a:pt x="816" y="35"/>
                      <a:pt x="817" y="34"/>
                      <a:pt x="817" y="34"/>
                    </a:cubicBezTo>
                    <a:cubicBezTo>
                      <a:pt x="817" y="33"/>
                      <a:pt x="817" y="33"/>
                      <a:pt x="817" y="33"/>
                    </a:cubicBezTo>
                    <a:cubicBezTo>
                      <a:pt x="817" y="32"/>
                      <a:pt x="817" y="32"/>
                      <a:pt x="817" y="32"/>
                    </a:cubicBezTo>
                    <a:cubicBezTo>
                      <a:pt x="817" y="32"/>
                      <a:pt x="817" y="31"/>
                      <a:pt x="817" y="31"/>
                    </a:cubicBezTo>
                    <a:cubicBezTo>
                      <a:pt x="817" y="30"/>
                      <a:pt x="817" y="30"/>
                      <a:pt x="817" y="30"/>
                    </a:cubicBezTo>
                    <a:cubicBezTo>
                      <a:pt x="817" y="29"/>
                      <a:pt x="817" y="29"/>
                      <a:pt x="817" y="29"/>
                    </a:cubicBezTo>
                    <a:cubicBezTo>
                      <a:pt x="817" y="19"/>
                      <a:pt x="817" y="10"/>
                      <a:pt x="817" y="0"/>
                    </a:cubicBezTo>
                  </a:path>
                </a:pathLst>
              </a:custGeom>
              <a:solidFill>
                <a:schemeClr val="tx2">
                  <a:lumMod val="40000"/>
                  <a:lumOff val="6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sz="3200"/>
              </a:p>
            </p:txBody>
          </p:sp>
          <p:sp>
            <p:nvSpPr>
              <p:cNvPr id="16" name="Freeform 210">
                <a:extLst>
                  <a:ext uri="{FF2B5EF4-FFF2-40B4-BE49-F238E27FC236}">
                    <a16:creationId xmlns:a16="http://schemas.microsoft.com/office/drawing/2014/main" xmlns="" id="{BD1D6787-F28C-42AB-A016-8C248B7BFBB9}"/>
                  </a:ext>
                </a:extLst>
              </p:cNvPr>
              <p:cNvSpPr>
                <a:spLocks/>
              </p:cNvSpPr>
              <p:nvPr/>
            </p:nvSpPr>
            <p:spPr bwMode="auto">
              <a:xfrm>
                <a:off x="4138763" y="3473758"/>
                <a:ext cx="2768917" cy="1092402"/>
              </a:xfrm>
              <a:custGeom>
                <a:avLst/>
                <a:gdLst/>
                <a:ahLst/>
                <a:cxnLst>
                  <a:cxn ang="0">
                    <a:pos x="458" y="0"/>
                  </a:cxn>
                  <a:cxn ang="0">
                    <a:pos x="0" y="267"/>
                  </a:cxn>
                  <a:cxn ang="0">
                    <a:pos x="261" y="418"/>
                  </a:cxn>
                  <a:cxn ang="0">
                    <a:pos x="719" y="151"/>
                  </a:cxn>
                  <a:cxn ang="0">
                    <a:pos x="458" y="0"/>
                  </a:cxn>
                </a:cxnLst>
                <a:rect l="0" t="0" r="r" b="b"/>
                <a:pathLst>
                  <a:path w="719" h="418">
                    <a:moveTo>
                      <a:pt x="458" y="0"/>
                    </a:moveTo>
                    <a:lnTo>
                      <a:pt x="0" y="267"/>
                    </a:lnTo>
                    <a:lnTo>
                      <a:pt x="261" y="418"/>
                    </a:lnTo>
                    <a:lnTo>
                      <a:pt x="719" y="151"/>
                    </a:lnTo>
                    <a:lnTo>
                      <a:pt x="458" y="0"/>
                    </a:lnTo>
                  </a:path>
                </a:pathLst>
              </a:custGeom>
              <a:pattFill prst="pct5">
                <a:fgClr>
                  <a:srgbClr val="E4E6EA"/>
                </a:fgClr>
                <a:bgClr>
                  <a:srgbClr val="ADB5BF"/>
                </a:bgClr>
              </a:patt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endParaRPr lang="en-US">
                  <a:solidFill>
                    <a:schemeClr val="lt1"/>
                  </a:solidFill>
                </a:endParaRPr>
              </a:p>
            </p:txBody>
          </p:sp>
          <p:sp>
            <p:nvSpPr>
              <p:cNvPr id="17" name="Freeform 211">
                <a:extLst>
                  <a:ext uri="{FF2B5EF4-FFF2-40B4-BE49-F238E27FC236}">
                    <a16:creationId xmlns:a16="http://schemas.microsoft.com/office/drawing/2014/main" xmlns="" id="{51E4D755-458C-4056-8003-2C4589532D35}"/>
                  </a:ext>
                </a:extLst>
              </p:cNvPr>
              <p:cNvSpPr>
                <a:spLocks/>
              </p:cNvSpPr>
              <p:nvPr/>
            </p:nvSpPr>
            <p:spPr bwMode="auto">
              <a:xfrm>
                <a:off x="4121837" y="3488845"/>
                <a:ext cx="2759773" cy="1073985"/>
              </a:xfrm>
              <a:custGeom>
                <a:avLst/>
                <a:gdLst/>
                <a:ahLst/>
                <a:cxnLst>
                  <a:cxn ang="0">
                    <a:pos x="462" y="2"/>
                  </a:cxn>
                  <a:cxn ang="0">
                    <a:pos x="461" y="0"/>
                  </a:cxn>
                  <a:cxn ang="0">
                    <a:pos x="0" y="269"/>
                  </a:cxn>
                  <a:cxn ang="0">
                    <a:pos x="265" y="422"/>
                  </a:cxn>
                  <a:cxn ang="0">
                    <a:pos x="727" y="153"/>
                  </a:cxn>
                  <a:cxn ang="0">
                    <a:pos x="462" y="0"/>
                  </a:cxn>
                  <a:cxn ang="0">
                    <a:pos x="461" y="0"/>
                  </a:cxn>
                  <a:cxn ang="0">
                    <a:pos x="462" y="2"/>
                  </a:cxn>
                  <a:cxn ang="0">
                    <a:pos x="461" y="4"/>
                  </a:cxn>
                  <a:cxn ang="0">
                    <a:pos x="719" y="153"/>
                  </a:cxn>
                  <a:cxn ang="0">
                    <a:pos x="265" y="417"/>
                  </a:cxn>
                  <a:cxn ang="0">
                    <a:pos x="8" y="269"/>
                  </a:cxn>
                  <a:cxn ang="0">
                    <a:pos x="463" y="4"/>
                  </a:cxn>
                  <a:cxn ang="0">
                    <a:pos x="462" y="2"/>
                  </a:cxn>
                  <a:cxn ang="0">
                    <a:pos x="461" y="4"/>
                  </a:cxn>
                  <a:cxn ang="0">
                    <a:pos x="462" y="2"/>
                  </a:cxn>
                </a:cxnLst>
                <a:rect l="0" t="0" r="r" b="b"/>
                <a:pathLst>
                  <a:path w="727" h="422">
                    <a:moveTo>
                      <a:pt x="462" y="2"/>
                    </a:moveTo>
                    <a:lnTo>
                      <a:pt x="461" y="0"/>
                    </a:lnTo>
                    <a:lnTo>
                      <a:pt x="0" y="269"/>
                    </a:lnTo>
                    <a:lnTo>
                      <a:pt x="265" y="422"/>
                    </a:lnTo>
                    <a:lnTo>
                      <a:pt x="727" y="153"/>
                    </a:lnTo>
                    <a:lnTo>
                      <a:pt x="462" y="0"/>
                    </a:lnTo>
                    <a:lnTo>
                      <a:pt x="461" y="0"/>
                    </a:lnTo>
                    <a:lnTo>
                      <a:pt x="462" y="2"/>
                    </a:lnTo>
                    <a:lnTo>
                      <a:pt x="461" y="4"/>
                    </a:lnTo>
                    <a:lnTo>
                      <a:pt x="719" y="153"/>
                    </a:lnTo>
                    <a:lnTo>
                      <a:pt x="265" y="417"/>
                    </a:lnTo>
                    <a:lnTo>
                      <a:pt x="8" y="269"/>
                    </a:lnTo>
                    <a:lnTo>
                      <a:pt x="463" y="4"/>
                    </a:lnTo>
                    <a:lnTo>
                      <a:pt x="462" y="2"/>
                    </a:lnTo>
                    <a:lnTo>
                      <a:pt x="461" y="4"/>
                    </a:lnTo>
                    <a:lnTo>
                      <a:pt x="462" y="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3200"/>
              </a:p>
            </p:txBody>
          </p:sp>
          <p:sp>
            <p:nvSpPr>
              <p:cNvPr id="18" name="Freeform 212">
                <a:extLst>
                  <a:ext uri="{FF2B5EF4-FFF2-40B4-BE49-F238E27FC236}">
                    <a16:creationId xmlns:a16="http://schemas.microsoft.com/office/drawing/2014/main" xmlns="" id="{96BB164E-DEC0-420A-9EC9-BFF43129C206}"/>
                  </a:ext>
                </a:extLst>
              </p:cNvPr>
              <p:cNvSpPr>
                <a:spLocks/>
              </p:cNvSpPr>
              <p:nvPr/>
            </p:nvSpPr>
            <p:spPr bwMode="auto">
              <a:xfrm>
                <a:off x="4121837" y="3488845"/>
                <a:ext cx="2759773" cy="1073985"/>
              </a:xfrm>
              <a:custGeom>
                <a:avLst/>
                <a:gdLst/>
                <a:ahLst/>
                <a:cxnLst>
                  <a:cxn ang="0">
                    <a:pos x="462" y="2"/>
                  </a:cxn>
                  <a:cxn ang="0">
                    <a:pos x="461" y="0"/>
                  </a:cxn>
                  <a:cxn ang="0">
                    <a:pos x="0" y="269"/>
                  </a:cxn>
                  <a:cxn ang="0">
                    <a:pos x="265" y="422"/>
                  </a:cxn>
                  <a:cxn ang="0">
                    <a:pos x="727" y="153"/>
                  </a:cxn>
                  <a:cxn ang="0">
                    <a:pos x="462" y="0"/>
                  </a:cxn>
                  <a:cxn ang="0">
                    <a:pos x="461" y="0"/>
                  </a:cxn>
                  <a:cxn ang="0">
                    <a:pos x="462" y="2"/>
                  </a:cxn>
                  <a:cxn ang="0">
                    <a:pos x="461" y="4"/>
                  </a:cxn>
                  <a:cxn ang="0">
                    <a:pos x="719" y="153"/>
                  </a:cxn>
                  <a:cxn ang="0">
                    <a:pos x="265" y="417"/>
                  </a:cxn>
                  <a:cxn ang="0">
                    <a:pos x="8" y="269"/>
                  </a:cxn>
                  <a:cxn ang="0">
                    <a:pos x="463" y="4"/>
                  </a:cxn>
                  <a:cxn ang="0">
                    <a:pos x="462" y="2"/>
                  </a:cxn>
                  <a:cxn ang="0">
                    <a:pos x="461" y="4"/>
                  </a:cxn>
                  <a:cxn ang="0">
                    <a:pos x="462" y="2"/>
                  </a:cxn>
                </a:cxnLst>
                <a:rect l="0" t="0" r="r" b="b"/>
                <a:pathLst>
                  <a:path w="727" h="422">
                    <a:moveTo>
                      <a:pt x="462" y="2"/>
                    </a:moveTo>
                    <a:lnTo>
                      <a:pt x="461" y="0"/>
                    </a:lnTo>
                    <a:lnTo>
                      <a:pt x="0" y="269"/>
                    </a:lnTo>
                    <a:lnTo>
                      <a:pt x="265" y="422"/>
                    </a:lnTo>
                    <a:lnTo>
                      <a:pt x="727" y="153"/>
                    </a:lnTo>
                    <a:lnTo>
                      <a:pt x="462" y="0"/>
                    </a:lnTo>
                    <a:lnTo>
                      <a:pt x="461" y="0"/>
                    </a:lnTo>
                    <a:lnTo>
                      <a:pt x="462" y="2"/>
                    </a:lnTo>
                    <a:lnTo>
                      <a:pt x="461" y="4"/>
                    </a:lnTo>
                    <a:lnTo>
                      <a:pt x="719" y="153"/>
                    </a:lnTo>
                    <a:lnTo>
                      <a:pt x="265" y="417"/>
                    </a:lnTo>
                    <a:lnTo>
                      <a:pt x="8" y="269"/>
                    </a:lnTo>
                    <a:lnTo>
                      <a:pt x="463" y="4"/>
                    </a:lnTo>
                    <a:lnTo>
                      <a:pt x="462" y="2"/>
                    </a:lnTo>
                    <a:lnTo>
                      <a:pt x="461" y="4"/>
                    </a:lnTo>
                    <a:lnTo>
                      <a:pt x="462" y="2"/>
                    </a:ln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3200"/>
              </a:p>
            </p:txBody>
          </p:sp>
          <p:sp>
            <p:nvSpPr>
              <p:cNvPr id="19" name="Freeform 213">
                <a:extLst>
                  <a:ext uri="{FF2B5EF4-FFF2-40B4-BE49-F238E27FC236}">
                    <a16:creationId xmlns:a16="http://schemas.microsoft.com/office/drawing/2014/main" xmlns="" id="{28E0E056-E0DC-4C63-A3C5-E1E35D1FEA68}"/>
                  </a:ext>
                </a:extLst>
              </p:cNvPr>
              <p:cNvSpPr>
                <a:spLocks/>
              </p:cNvSpPr>
              <p:nvPr/>
            </p:nvSpPr>
            <p:spPr bwMode="auto">
              <a:xfrm>
                <a:off x="6259048" y="3552469"/>
                <a:ext cx="455533" cy="178149"/>
              </a:xfrm>
              <a:custGeom>
                <a:avLst/>
                <a:gdLst/>
                <a:ahLst/>
                <a:cxnLst>
                  <a:cxn ang="0">
                    <a:pos x="118" y="61"/>
                  </a:cxn>
                  <a:cxn ang="0">
                    <a:pos x="118" y="67"/>
                  </a:cxn>
                  <a:cxn ang="0">
                    <a:pos x="115" y="68"/>
                  </a:cxn>
                  <a:cxn ang="0">
                    <a:pos x="105" y="68"/>
                  </a:cxn>
                  <a:cxn ang="0">
                    <a:pos x="3" y="9"/>
                  </a:cxn>
                  <a:cxn ang="0">
                    <a:pos x="3" y="3"/>
                  </a:cxn>
                  <a:cxn ang="0">
                    <a:pos x="5" y="2"/>
                  </a:cxn>
                  <a:cxn ang="0">
                    <a:pos x="15" y="2"/>
                  </a:cxn>
                  <a:cxn ang="0">
                    <a:pos x="118" y="61"/>
                  </a:cxn>
                </a:cxnLst>
                <a:rect l="0" t="0" r="r" b="b"/>
                <a:pathLst>
                  <a:path w="121" h="70">
                    <a:moveTo>
                      <a:pt x="118" y="61"/>
                    </a:moveTo>
                    <a:cubicBezTo>
                      <a:pt x="121" y="63"/>
                      <a:pt x="121" y="65"/>
                      <a:pt x="118" y="67"/>
                    </a:cubicBezTo>
                    <a:cubicBezTo>
                      <a:pt x="115" y="68"/>
                      <a:pt x="115" y="68"/>
                      <a:pt x="115" y="68"/>
                    </a:cubicBezTo>
                    <a:cubicBezTo>
                      <a:pt x="113" y="70"/>
                      <a:pt x="108" y="70"/>
                      <a:pt x="105" y="68"/>
                    </a:cubicBezTo>
                    <a:cubicBezTo>
                      <a:pt x="3" y="9"/>
                      <a:pt x="3" y="9"/>
                      <a:pt x="3" y="9"/>
                    </a:cubicBezTo>
                    <a:cubicBezTo>
                      <a:pt x="0" y="7"/>
                      <a:pt x="0" y="5"/>
                      <a:pt x="3" y="3"/>
                    </a:cubicBezTo>
                    <a:cubicBezTo>
                      <a:pt x="5" y="2"/>
                      <a:pt x="5" y="2"/>
                      <a:pt x="5" y="2"/>
                    </a:cubicBezTo>
                    <a:cubicBezTo>
                      <a:pt x="8" y="0"/>
                      <a:pt x="12" y="0"/>
                      <a:pt x="15" y="2"/>
                    </a:cubicBezTo>
                    <a:cubicBezTo>
                      <a:pt x="118" y="61"/>
                      <a:pt x="118" y="61"/>
                      <a:pt x="118" y="6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3200"/>
              </a:p>
            </p:txBody>
          </p:sp>
          <p:sp>
            <p:nvSpPr>
              <p:cNvPr id="20" name="Freeform 214">
                <a:extLst>
                  <a:ext uri="{FF2B5EF4-FFF2-40B4-BE49-F238E27FC236}">
                    <a16:creationId xmlns:a16="http://schemas.microsoft.com/office/drawing/2014/main" xmlns="" id="{7CF5A6B0-0852-450D-B20C-C4726F2965FD}"/>
                  </a:ext>
                </a:extLst>
              </p:cNvPr>
              <p:cNvSpPr>
                <a:spLocks/>
              </p:cNvSpPr>
              <p:nvPr/>
            </p:nvSpPr>
            <p:spPr bwMode="auto">
              <a:xfrm>
                <a:off x="6733561" y="3738254"/>
                <a:ext cx="72127" cy="27996"/>
              </a:xfrm>
              <a:custGeom>
                <a:avLst/>
                <a:gdLst/>
                <a:ahLst/>
                <a:cxnLst>
                  <a:cxn ang="0">
                    <a:pos x="16" y="2"/>
                  </a:cxn>
                  <a:cxn ang="0">
                    <a:pos x="16" y="9"/>
                  </a:cxn>
                  <a:cxn ang="0">
                    <a:pos x="3" y="9"/>
                  </a:cxn>
                  <a:cxn ang="0">
                    <a:pos x="3" y="2"/>
                  </a:cxn>
                  <a:cxn ang="0">
                    <a:pos x="16" y="2"/>
                  </a:cxn>
                </a:cxnLst>
                <a:rect l="0" t="0" r="r" b="b"/>
                <a:pathLst>
                  <a:path w="19" h="11">
                    <a:moveTo>
                      <a:pt x="16" y="2"/>
                    </a:moveTo>
                    <a:cubicBezTo>
                      <a:pt x="19" y="4"/>
                      <a:pt x="19" y="7"/>
                      <a:pt x="16" y="9"/>
                    </a:cubicBezTo>
                    <a:cubicBezTo>
                      <a:pt x="12" y="11"/>
                      <a:pt x="7" y="11"/>
                      <a:pt x="3" y="9"/>
                    </a:cubicBezTo>
                    <a:cubicBezTo>
                      <a:pt x="0" y="7"/>
                      <a:pt x="0" y="4"/>
                      <a:pt x="3" y="2"/>
                    </a:cubicBezTo>
                    <a:cubicBezTo>
                      <a:pt x="7" y="0"/>
                      <a:pt x="12" y="0"/>
                      <a:pt x="16" y="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3200"/>
              </a:p>
            </p:txBody>
          </p:sp>
          <p:sp>
            <p:nvSpPr>
              <p:cNvPr id="21" name="Freeform 215">
                <a:extLst>
                  <a:ext uri="{FF2B5EF4-FFF2-40B4-BE49-F238E27FC236}">
                    <a16:creationId xmlns:a16="http://schemas.microsoft.com/office/drawing/2014/main" xmlns="" id="{26CECE47-B601-4AFC-9A49-089C31E86A85}"/>
                  </a:ext>
                </a:extLst>
              </p:cNvPr>
              <p:cNvSpPr>
                <a:spLocks noEditPoints="1"/>
              </p:cNvSpPr>
              <p:nvPr/>
            </p:nvSpPr>
            <p:spPr bwMode="auto">
              <a:xfrm>
                <a:off x="3962400" y="3409950"/>
                <a:ext cx="3124200" cy="1213960"/>
              </a:xfrm>
              <a:custGeom>
                <a:avLst/>
                <a:gdLst/>
                <a:ahLst/>
                <a:cxnLst>
                  <a:cxn ang="0">
                    <a:pos x="807" y="135"/>
                  </a:cxn>
                  <a:cxn ang="0">
                    <a:pos x="594" y="12"/>
                  </a:cxn>
                  <a:cxn ang="0">
                    <a:pos x="519" y="12"/>
                  </a:cxn>
                  <a:cxn ang="0">
                    <a:pos x="494" y="27"/>
                  </a:cxn>
                  <a:cxn ang="0">
                    <a:pos x="33" y="295"/>
                  </a:cxn>
                  <a:cxn ang="0">
                    <a:pos x="21" y="302"/>
                  </a:cxn>
                  <a:cxn ang="0">
                    <a:pos x="21" y="345"/>
                  </a:cxn>
                  <a:cxn ang="0">
                    <a:pos x="234" y="468"/>
                  </a:cxn>
                  <a:cxn ang="0">
                    <a:pos x="309" y="468"/>
                  </a:cxn>
                  <a:cxn ang="0">
                    <a:pos x="322" y="461"/>
                  </a:cxn>
                  <a:cxn ang="0">
                    <a:pos x="782" y="193"/>
                  </a:cxn>
                  <a:cxn ang="0">
                    <a:pos x="807" y="179"/>
                  </a:cxn>
                  <a:cxn ang="0">
                    <a:pos x="807" y="135"/>
                  </a:cxn>
                  <a:cxn ang="0">
                    <a:pos x="738" y="132"/>
                  </a:cxn>
                  <a:cxn ang="0">
                    <a:pos x="751" y="132"/>
                  </a:cxn>
                  <a:cxn ang="0">
                    <a:pos x="751" y="139"/>
                  </a:cxn>
                  <a:cxn ang="0">
                    <a:pos x="738" y="139"/>
                  </a:cxn>
                  <a:cxn ang="0">
                    <a:pos x="738" y="132"/>
                  </a:cxn>
                  <a:cxn ang="0">
                    <a:pos x="612" y="60"/>
                  </a:cxn>
                  <a:cxn ang="0">
                    <a:pos x="614" y="59"/>
                  </a:cxn>
                  <a:cxn ang="0">
                    <a:pos x="624" y="59"/>
                  </a:cxn>
                  <a:cxn ang="0">
                    <a:pos x="727" y="118"/>
                  </a:cxn>
                  <a:cxn ang="0">
                    <a:pos x="727" y="124"/>
                  </a:cxn>
                  <a:cxn ang="0">
                    <a:pos x="724" y="125"/>
                  </a:cxn>
                  <a:cxn ang="0">
                    <a:pos x="714" y="125"/>
                  </a:cxn>
                  <a:cxn ang="0">
                    <a:pos x="612" y="66"/>
                  </a:cxn>
                  <a:cxn ang="0">
                    <a:pos x="612" y="60"/>
                  </a:cxn>
                  <a:cxn ang="0">
                    <a:pos x="309" y="454"/>
                  </a:cxn>
                  <a:cxn ang="0">
                    <a:pos x="114" y="341"/>
                  </a:cxn>
                  <a:cxn ang="0">
                    <a:pos x="46" y="302"/>
                  </a:cxn>
                  <a:cxn ang="0">
                    <a:pos x="507" y="34"/>
                  </a:cxn>
                  <a:cxn ang="0">
                    <a:pos x="770" y="186"/>
                  </a:cxn>
                  <a:cxn ang="0">
                    <a:pos x="309" y="454"/>
                  </a:cxn>
                </a:cxnLst>
                <a:rect l="0" t="0" r="r" b="b"/>
                <a:pathLst>
                  <a:path w="828" h="480">
                    <a:moveTo>
                      <a:pt x="807" y="135"/>
                    </a:moveTo>
                    <a:cubicBezTo>
                      <a:pt x="594" y="12"/>
                      <a:pt x="594" y="12"/>
                      <a:pt x="594" y="12"/>
                    </a:cubicBezTo>
                    <a:cubicBezTo>
                      <a:pt x="573" y="0"/>
                      <a:pt x="539" y="0"/>
                      <a:pt x="519" y="12"/>
                    </a:cubicBezTo>
                    <a:cubicBezTo>
                      <a:pt x="494" y="27"/>
                      <a:pt x="494" y="27"/>
                      <a:pt x="494" y="27"/>
                    </a:cubicBezTo>
                    <a:cubicBezTo>
                      <a:pt x="33" y="295"/>
                      <a:pt x="33" y="295"/>
                      <a:pt x="33" y="295"/>
                    </a:cubicBezTo>
                    <a:cubicBezTo>
                      <a:pt x="21" y="302"/>
                      <a:pt x="21" y="302"/>
                      <a:pt x="21" y="302"/>
                    </a:cubicBezTo>
                    <a:cubicBezTo>
                      <a:pt x="0" y="314"/>
                      <a:pt x="0" y="333"/>
                      <a:pt x="21" y="345"/>
                    </a:cubicBezTo>
                    <a:cubicBezTo>
                      <a:pt x="234" y="468"/>
                      <a:pt x="234" y="468"/>
                      <a:pt x="234" y="468"/>
                    </a:cubicBezTo>
                    <a:cubicBezTo>
                      <a:pt x="255" y="480"/>
                      <a:pt x="289" y="480"/>
                      <a:pt x="309" y="468"/>
                    </a:cubicBezTo>
                    <a:cubicBezTo>
                      <a:pt x="322" y="461"/>
                      <a:pt x="322" y="461"/>
                      <a:pt x="322" y="461"/>
                    </a:cubicBezTo>
                    <a:cubicBezTo>
                      <a:pt x="782" y="193"/>
                      <a:pt x="782" y="193"/>
                      <a:pt x="782" y="193"/>
                    </a:cubicBezTo>
                    <a:cubicBezTo>
                      <a:pt x="807" y="179"/>
                      <a:pt x="807" y="179"/>
                      <a:pt x="807" y="179"/>
                    </a:cubicBezTo>
                    <a:cubicBezTo>
                      <a:pt x="828" y="167"/>
                      <a:pt x="828" y="147"/>
                      <a:pt x="807" y="135"/>
                    </a:cubicBezTo>
                    <a:moveTo>
                      <a:pt x="738" y="132"/>
                    </a:moveTo>
                    <a:cubicBezTo>
                      <a:pt x="742" y="130"/>
                      <a:pt x="747" y="130"/>
                      <a:pt x="751" y="132"/>
                    </a:cubicBezTo>
                    <a:cubicBezTo>
                      <a:pt x="754" y="134"/>
                      <a:pt x="754" y="137"/>
                      <a:pt x="751" y="139"/>
                    </a:cubicBezTo>
                    <a:cubicBezTo>
                      <a:pt x="747" y="141"/>
                      <a:pt x="742" y="141"/>
                      <a:pt x="738" y="139"/>
                    </a:cubicBezTo>
                    <a:cubicBezTo>
                      <a:pt x="735" y="137"/>
                      <a:pt x="735" y="134"/>
                      <a:pt x="738" y="132"/>
                    </a:cubicBezTo>
                    <a:moveTo>
                      <a:pt x="612" y="60"/>
                    </a:moveTo>
                    <a:cubicBezTo>
                      <a:pt x="614" y="59"/>
                      <a:pt x="614" y="59"/>
                      <a:pt x="614" y="59"/>
                    </a:cubicBezTo>
                    <a:cubicBezTo>
                      <a:pt x="617" y="57"/>
                      <a:pt x="621" y="57"/>
                      <a:pt x="624" y="59"/>
                    </a:cubicBezTo>
                    <a:cubicBezTo>
                      <a:pt x="727" y="118"/>
                      <a:pt x="727" y="118"/>
                      <a:pt x="727" y="118"/>
                    </a:cubicBezTo>
                    <a:cubicBezTo>
                      <a:pt x="730" y="120"/>
                      <a:pt x="730" y="122"/>
                      <a:pt x="727" y="124"/>
                    </a:cubicBezTo>
                    <a:cubicBezTo>
                      <a:pt x="724" y="125"/>
                      <a:pt x="724" y="125"/>
                      <a:pt x="724" y="125"/>
                    </a:cubicBezTo>
                    <a:cubicBezTo>
                      <a:pt x="722" y="127"/>
                      <a:pt x="717" y="127"/>
                      <a:pt x="714" y="125"/>
                    </a:cubicBezTo>
                    <a:cubicBezTo>
                      <a:pt x="612" y="66"/>
                      <a:pt x="612" y="66"/>
                      <a:pt x="612" y="66"/>
                    </a:cubicBezTo>
                    <a:cubicBezTo>
                      <a:pt x="609" y="64"/>
                      <a:pt x="609" y="62"/>
                      <a:pt x="612" y="60"/>
                    </a:cubicBezTo>
                    <a:moveTo>
                      <a:pt x="309" y="454"/>
                    </a:moveTo>
                    <a:cubicBezTo>
                      <a:pt x="114" y="341"/>
                      <a:pt x="114" y="341"/>
                      <a:pt x="114" y="341"/>
                    </a:cubicBezTo>
                    <a:cubicBezTo>
                      <a:pt x="46" y="302"/>
                      <a:pt x="46" y="302"/>
                      <a:pt x="46" y="302"/>
                    </a:cubicBezTo>
                    <a:cubicBezTo>
                      <a:pt x="507" y="34"/>
                      <a:pt x="507" y="34"/>
                      <a:pt x="507" y="34"/>
                    </a:cubicBezTo>
                    <a:cubicBezTo>
                      <a:pt x="770" y="186"/>
                      <a:pt x="770" y="186"/>
                      <a:pt x="770" y="186"/>
                    </a:cubicBezTo>
                    <a:cubicBezTo>
                      <a:pt x="309" y="454"/>
                      <a:pt x="309" y="454"/>
                      <a:pt x="309" y="454"/>
                    </a:cubicBezTo>
                  </a:path>
                </a:pathLst>
              </a:custGeom>
              <a:solidFill>
                <a:schemeClr val="tx2">
                  <a:lumMod val="20000"/>
                  <a:lumOff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sz="3200"/>
              </a:p>
            </p:txBody>
          </p:sp>
        </p:grpSp>
        <p:sp>
          <p:nvSpPr>
            <p:cNvPr id="7" name="Freeform 210">
              <a:extLst>
                <a:ext uri="{FF2B5EF4-FFF2-40B4-BE49-F238E27FC236}">
                  <a16:creationId xmlns:a16="http://schemas.microsoft.com/office/drawing/2014/main" xmlns="" id="{0114BA39-C0D3-48D3-B8F4-62DB853BE9E3}"/>
                </a:ext>
              </a:extLst>
            </p:cNvPr>
            <p:cNvSpPr>
              <a:spLocks/>
            </p:cNvSpPr>
            <p:nvPr/>
          </p:nvSpPr>
          <p:spPr bwMode="auto">
            <a:xfrm>
              <a:off x="1431686" y="2963604"/>
              <a:ext cx="5458811" cy="2127611"/>
            </a:xfrm>
            <a:custGeom>
              <a:avLst/>
              <a:gdLst/>
              <a:ahLst/>
              <a:cxnLst>
                <a:cxn ang="0">
                  <a:pos x="458" y="0"/>
                </a:cxn>
                <a:cxn ang="0">
                  <a:pos x="0" y="267"/>
                </a:cxn>
                <a:cxn ang="0">
                  <a:pos x="261" y="418"/>
                </a:cxn>
                <a:cxn ang="0">
                  <a:pos x="719" y="151"/>
                </a:cxn>
                <a:cxn ang="0">
                  <a:pos x="458" y="0"/>
                </a:cxn>
              </a:cxnLst>
              <a:rect l="0" t="0" r="r" b="b"/>
              <a:pathLst>
                <a:path w="719" h="418">
                  <a:moveTo>
                    <a:pt x="458" y="0"/>
                  </a:moveTo>
                  <a:lnTo>
                    <a:pt x="0" y="267"/>
                  </a:lnTo>
                  <a:lnTo>
                    <a:pt x="261" y="418"/>
                  </a:lnTo>
                  <a:lnTo>
                    <a:pt x="719" y="151"/>
                  </a:lnTo>
                  <a:lnTo>
                    <a:pt x="458" y="0"/>
                  </a:lnTo>
                </a:path>
              </a:pathLst>
            </a:custGeom>
            <a:solidFill>
              <a:schemeClr val="tx2"/>
            </a:solid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endParaRPr lang="en-US">
                <a:solidFill>
                  <a:schemeClr val="lt1"/>
                </a:solidFill>
              </a:endParaRPr>
            </a:p>
          </p:txBody>
        </p:sp>
        <p:sp>
          <p:nvSpPr>
            <p:cNvPr id="8" name="Freeform 210">
              <a:extLst>
                <a:ext uri="{FF2B5EF4-FFF2-40B4-BE49-F238E27FC236}">
                  <a16:creationId xmlns:a16="http://schemas.microsoft.com/office/drawing/2014/main" xmlns="" id="{7980DEDC-2398-4067-AC16-600B4075401C}"/>
                </a:ext>
              </a:extLst>
            </p:cNvPr>
            <p:cNvSpPr>
              <a:spLocks/>
            </p:cNvSpPr>
            <p:nvPr/>
          </p:nvSpPr>
          <p:spPr bwMode="auto">
            <a:xfrm>
              <a:off x="1525862" y="2585906"/>
              <a:ext cx="5458811" cy="2127610"/>
            </a:xfrm>
            <a:custGeom>
              <a:avLst/>
              <a:gdLst/>
              <a:ahLst/>
              <a:cxnLst>
                <a:cxn ang="0">
                  <a:pos x="458" y="0"/>
                </a:cxn>
                <a:cxn ang="0">
                  <a:pos x="0" y="267"/>
                </a:cxn>
                <a:cxn ang="0">
                  <a:pos x="261" y="418"/>
                </a:cxn>
                <a:cxn ang="0">
                  <a:pos x="719" y="151"/>
                </a:cxn>
                <a:cxn ang="0">
                  <a:pos x="458" y="0"/>
                </a:cxn>
              </a:cxnLst>
              <a:rect l="0" t="0" r="r" b="b"/>
              <a:pathLst>
                <a:path w="719" h="418">
                  <a:moveTo>
                    <a:pt x="458" y="0"/>
                  </a:moveTo>
                  <a:lnTo>
                    <a:pt x="0" y="267"/>
                  </a:lnTo>
                  <a:lnTo>
                    <a:pt x="261" y="418"/>
                  </a:lnTo>
                  <a:lnTo>
                    <a:pt x="719" y="151"/>
                  </a:lnTo>
                  <a:lnTo>
                    <a:pt x="458" y="0"/>
                  </a:lnTo>
                </a:path>
              </a:pathLst>
            </a:custGeom>
            <a:blipFill>
              <a:blip r:embed="rId2"/>
              <a:stretch>
                <a:fillRect t="-35773" b="-35275"/>
              </a:stretch>
            </a:blip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endParaRPr lang="en-US">
                <a:solidFill>
                  <a:schemeClr val="lt1"/>
                </a:solidFill>
              </a:endParaRPr>
            </a:p>
          </p:txBody>
        </p:sp>
        <p:cxnSp>
          <p:nvCxnSpPr>
            <p:cNvPr id="9" name="Straight Connector 19">
              <a:extLst>
                <a:ext uri="{FF2B5EF4-FFF2-40B4-BE49-F238E27FC236}">
                  <a16:creationId xmlns:a16="http://schemas.microsoft.com/office/drawing/2014/main" xmlns="" id="{AE79A6CE-4052-4E98-8510-77DF41F5FE20}"/>
                </a:ext>
              </a:extLst>
            </p:cNvPr>
            <p:cNvCxnSpPr>
              <a:cxnSpLocks/>
              <a:endCxn id="12" idx="2"/>
            </p:cNvCxnSpPr>
            <p:nvPr/>
          </p:nvCxnSpPr>
          <p:spPr>
            <a:xfrm flipV="1">
              <a:off x="2001000" y="2570819"/>
              <a:ext cx="0" cy="2219820"/>
            </a:xfrm>
            <a:prstGeom prst="line">
              <a:avLst/>
            </a:prstGeom>
            <a:ln w="3175">
              <a:solidFill>
                <a:schemeClr val="tx2">
                  <a:lumMod val="20000"/>
                  <a:lumOff val="80000"/>
                </a:schemeClr>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10" name="Straight Connector 20">
              <a:extLst>
                <a:ext uri="{FF2B5EF4-FFF2-40B4-BE49-F238E27FC236}">
                  <a16:creationId xmlns:a16="http://schemas.microsoft.com/office/drawing/2014/main" xmlns="" id="{D2AEA818-259C-4B9D-957E-D4F4C53F05F8}"/>
                </a:ext>
              </a:extLst>
            </p:cNvPr>
            <p:cNvCxnSpPr>
              <a:cxnSpLocks/>
              <a:endCxn id="13" idx="2"/>
            </p:cNvCxnSpPr>
            <p:nvPr/>
          </p:nvCxnSpPr>
          <p:spPr>
            <a:xfrm flipV="1">
              <a:off x="3445990" y="1578064"/>
              <a:ext cx="0" cy="3268052"/>
            </a:xfrm>
            <a:prstGeom prst="line">
              <a:avLst/>
            </a:prstGeom>
            <a:ln w="3175">
              <a:solidFill>
                <a:schemeClr val="tx2">
                  <a:lumMod val="20000"/>
                  <a:lumOff val="80000"/>
                </a:schemeClr>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11" name="Straight Connector 21">
              <a:extLst>
                <a:ext uri="{FF2B5EF4-FFF2-40B4-BE49-F238E27FC236}">
                  <a16:creationId xmlns:a16="http://schemas.microsoft.com/office/drawing/2014/main" xmlns="" id="{AC0E5671-1E1A-48F6-A4E1-B8753962D5B4}"/>
                </a:ext>
              </a:extLst>
            </p:cNvPr>
            <p:cNvCxnSpPr>
              <a:cxnSpLocks/>
              <a:endCxn id="14" idx="2"/>
            </p:cNvCxnSpPr>
            <p:nvPr/>
          </p:nvCxnSpPr>
          <p:spPr>
            <a:xfrm flipV="1">
              <a:off x="4718852" y="2205112"/>
              <a:ext cx="0" cy="977102"/>
            </a:xfrm>
            <a:prstGeom prst="line">
              <a:avLst/>
            </a:prstGeom>
            <a:ln w="3175">
              <a:solidFill>
                <a:schemeClr val="tx2">
                  <a:lumMod val="20000"/>
                  <a:lumOff val="80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2" name="íṩḻídè">
              <a:extLst>
                <a:ext uri="{FF2B5EF4-FFF2-40B4-BE49-F238E27FC236}">
                  <a16:creationId xmlns:a16="http://schemas.microsoft.com/office/drawing/2014/main" xmlns="" id="{CD325B13-1EC1-44AB-8A7E-996547D19746}"/>
                </a:ext>
              </a:extLst>
            </p:cNvPr>
            <p:cNvSpPr txBox="1"/>
            <p:nvPr/>
          </p:nvSpPr>
          <p:spPr bwMode="auto">
            <a:xfrm>
              <a:off x="1146000" y="2129014"/>
              <a:ext cx="171000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600" b="1" dirty="0"/>
                <a:t>Text</a:t>
              </a:r>
            </a:p>
          </p:txBody>
        </p:sp>
        <p:sp>
          <p:nvSpPr>
            <p:cNvPr id="13" name="íṩḻídè">
              <a:extLst>
                <a:ext uri="{FF2B5EF4-FFF2-40B4-BE49-F238E27FC236}">
                  <a16:creationId xmlns:a16="http://schemas.microsoft.com/office/drawing/2014/main" xmlns="" id="{3B741DC3-7D65-4230-8FC5-A74BFE8F1AA4}"/>
                </a:ext>
              </a:extLst>
            </p:cNvPr>
            <p:cNvSpPr txBox="1"/>
            <p:nvPr/>
          </p:nvSpPr>
          <p:spPr bwMode="auto">
            <a:xfrm>
              <a:off x="2590990" y="1136259"/>
              <a:ext cx="171000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600" b="1" dirty="0"/>
                <a:t>Text</a:t>
              </a:r>
            </a:p>
          </p:txBody>
        </p:sp>
        <p:sp>
          <p:nvSpPr>
            <p:cNvPr id="14" name="íṩḻídè">
              <a:extLst>
                <a:ext uri="{FF2B5EF4-FFF2-40B4-BE49-F238E27FC236}">
                  <a16:creationId xmlns:a16="http://schemas.microsoft.com/office/drawing/2014/main" xmlns="" id="{C379B7A0-3204-424A-9E31-216597101EDA}"/>
                </a:ext>
              </a:extLst>
            </p:cNvPr>
            <p:cNvSpPr txBox="1"/>
            <p:nvPr/>
          </p:nvSpPr>
          <p:spPr bwMode="auto">
            <a:xfrm>
              <a:off x="3863852" y="1763307"/>
              <a:ext cx="171000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1600" b="1" dirty="0"/>
                <a:t>Text</a:t>
              </a:r>
            </a:p>
          </p:txBody>
        </p:sp>
      </p:grpSp>
      <p:grpSp>
        <p:nvGrpSpPr>
          <p:cNvPr id="22" name="组合 21">
            <a:extLst>
              <a:ext uri="{FF2B5EF4-FFF2-40B4-BE49-F238E27FC236}">
                <a16:creationId xmlns:a16="http://schemas.microsoft.com/office/drawing/2014/main" xmlns="" id="{E7D20CB2-4255-4C52-9F35-C76128659F58}"/>
              </a:ext>
            </a:extLst>
          </p:cNvPr>
          <p:cNvGrpSpPr/>
          <p:nvPr/>
        </p:nvGrpSpPr>
        <p:grpSpPr>
          <a:xfrm>
            <a:off x="673100" y="1969456"/>
            <a:ext cx="2483453" cy="1017430"/>
            <a:chOff x="8661000" y="1781570"/>
            <a:chExt cx="2295000" cy="1017430"/>
          </a:xfrm>
        </p:grpSpPr>
        <p:sp>
          <p:nvSpPr>
            <p:cNvPr id="23" name="Shape 1448">
              <a:extLst>
                <a:ext uri="{FF2B5EF4-FFF2-40B4-BE49-F238E27FC236}">
                  <a16:creationId xmlns:a16="http://schemas.microsoft.com/office/drawing/2014/main" xmlns="" id="{824C79A9-425D-4BF8-A0CD-067CBAB176EB}"/>
                </a:ext>
              </a:extLst>
            </p:cNvPr>
            <p:cNvSpPr txBox="1"/>
            <p:nvPr/>
          </p:nvSpPr>
          <p:spPr>
            <a:xfrm>
              <a:off x="8661000" y="1781570"/>
              <a:ext cx="2295000" cy="392512"/>
            </a:xfrm>
            <a:prstGeom prst="rect">
              <a:avLst/>
            </a:prstGeom>
            <a:noFill/>
            <a:ln>
              <a:noFill/>
            </a:ln>
          </p:spPr>
          <p:txBody>
            <a:bodyPr wrap="none" lIns="91440" tIns="45720" rIns="91440" bIns="45720" anchor="t" anchorCtr="0">
              <a:normAutofit lnSpcReduction="10000"/>
            </a:bodyPr>
            <a:lstStyle/>
            <a:p>
              <a:pPr>
                <a:buSzPct val="25000"/>
              </a:pPr>
              <a:r>
                <a:rPr lang="de-DE" sz="2000" b="1" dirty="0">
                  <a:sym typeface="Calibri"/>
                </a:rPr>
                <a:t>Text here</a:t>
              </a:r>
            </a:p>
          </p:txBody>
        </p:sp>
        <p:sp>
          <p:nvSpPr>
            <p:cNvPr id="24" name="Shape 1450">
              <a:extLst>
                <a:ext uri="{FF2B5EF4-FFF2-40B4-BE49-F238E27FC236}">
                  <a16:creationId xmlns:a16="http://schemas.microsoft.com/office/drawing/2014/main" xmlns="" id="{F17664B5-FDF5-4E82-8FC9-88AFE9CF2006}"/>
                </a:ext>
              </a:extLst>
            </p:cNvPr>
            <p:cNvSpPr txBox="1"/>
            <p:nvPr/>
          </p:nvSpPr>
          <p:spPr>
            <a:xfrm>
              <a:off x="8661000" y="2174082"/>
              <a:ext cx="2295000" cy="624918"/>
            </a:xfrm>
            <a:prstGeom prst="rect">
              <a:avLst/>
            </a:prstGeom>
            <a:noFill/>
            <a:ln>
              <a:noFill/>
            </a:ln>
          </p:spPr>
          <p:txBody>
            <a:bodyPr lIns="91440" tIns="45720" rIns="91440" bIns="45720" anchor="t" anchorCtr="0">
              <a:normAutofit lnSpcReduction="10000"/>
            </a:bodyPr>
            <a:lstStyle/>
            <a:p>
              <a:pPr>
                <a:lnSpc>
                  <a:spcPct val="150000"/>
                </a:lnSpc>
                <a:buSzPct val="25000"/>
              </a:pPr>
              <a:r>
                <a:rPr lang="en-US" sz="1200" dirty="0" smtClean="0">
                  <a:ea typeface="Calibri"/>
                  <a:cs typeface="Calibri"/>
                  <a:sym typeface="Calibri"/>
                </a:rPr>
                <a:t>Copy paste fonts. Choose the only option to retain text.…</a:t>
              </a:r>
              <a:r>
                <a:rPr lang="de-DE" sz="1200" dirty="0" smtClean="0">
                  <a:ea typeface="Calibri"/>
                  <a:cs typeface="Calibri"/>
                  <a:sym typeface="Calibri"/>
                </a:rPr>
                <a:t>.</a:t>
              </a:r>
              <a:endParaRPr lang="de-DE" sz="1200" dirty="0">
                <a:ea typeface="Calibri"/>
                <a:cs typeface="Calibri"/>
                <a:sym typeface="Calibri"/>
              </a:endParaRPr>
            </a:p>
          </p:txBody>
        </p:sp>
      </p:grpSp>
      <p:sp>
        <p:nvSpPr>
          <p:cNvPr id="25" name="Shape 1450">
            <a:extLst>
              <a:ext uri="{FF2B5EF4-FFF2-40B4-BE49-F238E27FC236}">
                <a16:creationId xmlns:a16="http://schemas.microsoft.com/office/drawing/2014/main" xmlns="" id="{E91775A1-0D79-4F7A-BD9D-9BBCF352DA4E}"/>
              </a:ext>
            </a:extLst>
          </p:cNvPr>
          <p:cNvSpPr txBox="1"/>
          <p:nvPr/>
        </p:nvSpPr>
        <p:spPr>
          <a:xfrm>
            <a:off x="673100" y="3754628"/>
            <a:ext cx="2483453" cy="624918"/>
          </a:xfrm>
          <a:prstGeom prst="rect">
            <a:avLst/>
          </a:prstGeom>
          <a:noFill/>
          <a:ln>
            <a:noFill/>
          </a:ln>
        </p:spPr>
        <p:txBody>
          <a:bodyPr lIns="91440" tIns="45720" rIns="91440" bIns="45720" anchor="t" anchorCtr="0">
            <a:normAutofit lnSpcReduction="10000"/>
          </a:bodyPr>
          <a:lstStyle/>
          <a:p>
            <a:pPr>
              <a:lnSpc>
                <a:spcPct val="150000"/>
              </a:lnSpc>
              <a:buSzPct val="25000"/>
            </a:pPr>
            <a:r>
              <a:rPr lang="en-US" sz="1200" dirty="0">
                <a:ea typeface="Calibri"/>
                <a:cs typeface="Calibri"/>
                <a:sym typeface="Calibri"/>
              </a:rPr>
              <a:t>Copy paste fonts. Choose the only option to retain text.…</a:t>
            </a:r>
            <a:r>
              <a:rPr lang="de-DE" sz="1200" dirty="0">
                <a:ea typeface="Calibri"/>
                <a:cs typeface="Calibri"/>
                <a:sym typeface="Calibri"/>
              </a:rPr>
              <a:t>.</a:t>
            </a:r>
          </a:p>
        </p:txBody>
      </p:sp>
      <p:sp>
        <p:nvSpPr>
          <p:cNvPr id="26" name="Shape 1450">
            <a:extLst>
              <a:ext uri="{FF2B5EF4-FFF2-40B4-BE49-F238E27FC236}">
                <a16:creationId xmlns:a16="http://schemas.microsoft.com/office/drawing/2014/main" xmlns="" id="{9FB1B701-E74A-4BBA-BAD5-AAC3E820121C}"/>
              </a:ext>
            </a:extLst>
          </p:cNvPr>
          <p:cNvSpPr txBox="1"/>
          <p:nvPr/>
        </p:nvSpPr>
        <p:spPr>
          <a:xfrm>
            <a:off x="673100" y="5147288"/>
            <a:ext cx="2483453" cy="624918"/>
          </a:xfrm>
          <a:prstGeom prst="rect">
            <a:avLst/>
          </a:prstGeom>
          <a:noFill/>
          <a:ln>
            <a:noFill/>
          </a:ln>
        </p:spPr>
        <p:txBody>
          <a:bodyPr lIns="91440" tIns="45720" rIns="91440" bIns="45720" anchor="t" anchorCtr="0">
            <a:normAutofit lnSpcReduction="10000"/>
          </a:bodyPr>
          <a:lstStyle/>
          <a:p>
            <a:pPr>
              <a:lnSpc>
                <a:spcPct val="150000"/>
              </a:lnSpc>
              <a:buSzPct val="25000"/>
            </a:pPr>
            <a:r>
              <a:rPr lang="en-US" sz="1200" dirty="0">
                <a:ea typeface="Calibri"/>
                <a:cs typeface="Calibri"/>
                <a:sym typeface="Calibri"/>
              </a:rPr>
              <a:t>Copy paste fonts. Choose the only option to retain text.…</a:t>
            </a:r>
            <a:r>
              <a:rPr lang="de-DE" sz="1200" dirty="0">
                <a:ea typeface="Calibri"/>
                <a:cs typeface="Calibri"/>
                <a:sym typeface="Calibri"/>
              </a:rPr>
              <a:t>.</a:t>
            </a:r>
          </a:p>
        </p:txBody>
      </p:sp>
      <p:sp>
        <p:nvSpPr>
          <p:cNvPr id="27" name="Shape 1448">
            <a:extLst>
              <a:ext uri="{FF2B5EF4-FFF2-40B4-BE49-F238E27FC236}">
                <a16:creationId xmlns:a16="http://schemas.microsoft.com/office/drawing/2014/main" xmlns="" id="{48F38E55-565B-4DD0-8099-3C65A857C930}"/>
              </a:ext>
            </a:extLst>
          </p:cNvPr>
          <p:cNvSpPr txBox="1"/>
          <p:nvPr/>
        </p:nvSpPr>
        <p:spPr>
          <a:xfrm>
            <a:off x="8979171" y="1969456"/>
            <a:ext cx="2539728" cy="392512"/>
          </a:xfrm>
          <a:prstGeom prst="rect">
            <a:avLst/>
          </a:prstGeom>
          <a:noFill/>
          <a:ln>
            <a:noFill/>
          </a:ln>
        </p:spPr>
        <p:txBody>
          <a:bodyPr wrap="none" lIns="91440" tIns="45720" rIns="91440" bIns="45720" anchor="t" anchorCtr="0">
            <a:normAutofit lnSpcReduction="10000"/>
          </a:bodyPr>
          <a:lstStyle/>
          <a:p>
            <a:pPr>
              <a:buSzPct val="25000"/>
            </a:pPr>
            <a:r>
              <a:rPr lang="de-DE" sz="2000" b="1" dirty="0">
                <a:sym typeface="Calibri"/>
              </a:rPr>
              <a:t>Text here</a:t>
            </a:r>
          </a:p>
        </p:txBody>
      </p:sp>
      <p:sp>
        <p:nvSpPr>
          <p:cNvPr id="28" name="Shape 1450">
            <a:extLst>
              <a:ext uri="{FF2B5EF4-FFF2-40B4-BE49-F238E27FC236}">
                <a16:creationId xmlns:a16="http://schemas.microsoft.com/office/drawing/2014/main" xmlns="" id="{BE493419-2B31-4181-BD3E-A3498A8D1CB4}"/>
              </a:ext>
            </a:extLst>
          </p:cNvPr>
          <p:cNvSpPr txBox="1"/>
          <p:nvPr/>
        </p:nvSpPr>
        <p:spPr>
          <a:xfrm>
            <a:off x="8979171" y="2361968"/>
            <a:ext cx="2539728" cy="624918"/>
          </a:xfrm>
          <a:prstGeom prst="rect">
            <a:avLst/>
          </a:prstGeom>
          <a:noFill/>
          <a:ln>
            <a:noFill/>
          </a:ln>
        </p:spPr>
        <p:txBody>
          <a:bodyPr lIns="91440" tIns="45720" rIns="91440" bIns="45720" anchor="t" anchorCtr="0">
            <a:normAutofit lnSpcReduction="10000"/>
          </a:bodyPr>
          <a:lstStyle/>
          <a:p>
            <a:pPr>
              <a:lnSpc>
                <a:spcPct val="150000"/>
              </a:lnSpc>
              <a:buSzPct val="25000"/>
            </a:pPr>
            <a:r>
              <a:rPr lang="en-US" sz="1200" dirty="0">
                <a:ea typeface="Calibri"/>
                <a:cs typeface="Calibri"/>
                <a:sym typeface="Calibri"/>
              </a:rPr>
              <a:t>Copy paste fonts. Choose the only option to retain text.…</a:t>
            </a:r>
            <a:r>
              <a:rPr lang="de-DE" sz="1200" dirty="0">
                <a:ea typeface="Calibri"/>
                <a:cs typeface="Calibri"/>
                <a:sym typeface="Calibri"/>
              </a:rPr>
              <a:t>.</a:t>
            </a:r>
          </a:p>
        </p:txBody>
      </p:sp>
      <p:sp>
        <p:nvSpPr>
          <p:cNvPr id="29" name="Shape 1450">
            <a:extLst>
              <a:ext uri="{FF2B5EF4-FFF2-40B4-BE49-F238E27FC236}">
                <a16:creationId xmlns:a16="http://schemas.microsoft.com/office/drawing/2014/main" xmlns="" id="{17E5A92C-AA2B-4817-B0D5-D31E1598E319}"/>
              </a:ext>
            </a:extLst>
          </p:cNvPr>
          <p:cNvSpPr txBox="1"/>
          <p:nvPr/>
        </p:nvSpPr>
        <p:spPr>
          <a:xfrm>
            <a:off x="8979172" y="3754628"/>
            <a:ext cx="2539728" cy="624918"/>
          </a:xfrm>
          <a:prstGeom prst="rect">
            <a:avLst/>
          </a:prstGeom>
          <a:noFill/>
          <a:ln>
            <a:noFill/>
          </a:ln>
        </p:spPr>
        <p:txBody>
          <a:bodyPr lIns="91440" tIns="45720" rIns="91440" bIns="45720" anchor="t" anchorCtr="0">
            <a:normAutofit lnSpcReduction="10000"/>
          </a:bodyPr>
          <a:lstStyle/>
          <a:p>
            <a:pPr>
              <a:lnSpc>
                <a:spcPct val="150000"/>
              </a:lnSpc>
              <a:buSzPct val="25000"/>
            </a:pPr>
            <a:r>
              <a:rPr lang="en-US" sz="1200" dirty="0">
                <a:ea typeface="Calibri"/>
                <a:cs typeface="Calibri"/>
                <a:sym typeface="Calibri"/>
              </a:rPr>
              <a:t>Copy paste fonts. Choose the only option to retain text.…</a:t>
            </a:r>
            <a:r>
              <a:rPr lang="de-DE" sz="1200" dirty="0">
                <a:ea typeface="Calibri"/>
                <a:cs typeface="Calibri"/>
                <a:sym typeface="Calibri"/>
              </a:rPr>
              <a:t>.</a:t>
            </a:r>
          </a:p>
        </p:txBody>
      </p:sp>
      <p:sp>
        <p:nvSpPr>
          <p:cNvPr id="30" name="Shape 1450">
            <a:extLst>
              <a:ext uri="{FF2B5EF4-FFF2-40B4-BE49-F238E27FC236}">
                <a16:creationId xmlns:a16="http://schemas.microsoft.com/office/drawing/2014/main" xmlns="" id="{DB45627F-47C1-4245-8766-E30C281319AE}"/>
              </a:ext>
            </a:extLst>
          </p:cNvPr>
          <p:cNvSpPr txBox="1"/>
          <p:nvPr/>
        </p:nvSpPr>
        <p:spPr>
          <a:xfrm>
            <a:off x="8979172" y="5147288"/>
            <a:ext cx="2539728" cy="624918"/>
          </a:xfrm>
          <a:prstGeom prst="rect">
            <a:avLst/>
          </a:prstGeom>
          <a:noFill/>
          <a:ln>
            <a:noFill/>
          </a:ln>
        </p:spPr>
        <p:txBody>
          <a:bodyPr lIns="91440" tIns="45720" rIns="91440" bIns="45720" anchor="t" anchorCtr="0">
            <a:normAutofit lnSpcReduction="10000"/>
          </a:bodyPr>
          <a:lstStyle/>
          <a:p>
            <a:pPr>
              <a:lnSpc>
                <a:spcPct val="150000"/>
              </a:lnSpc>
              <a:buSzPct val="25000"/>
            </a:pPr>
            <a:r>
              <a:rPr lang="en-US" sz="1200" dirty="0">
                <a:ea typeface="Calibri"/>
                <a:cs typeface="Calibri"/>
                <a:sym typeface="Calibri"/>
              </a:rPr>
              <a:t>Copy paste fonts. Choose the only option to retain text.…</a:t>
            </a:r>
            <a:r>
              <a:rPr lang="de-DE" sz="1200" dirty="0">
                <a:ea typeface="Calibri"/>
                <a:cs typeface="Calibri"/>
                <a:sym typeface="Calibri"/>
              </a:rPr>
              <a:t>.</a:t>
            </a:r>
          </a:p>
        </p:txBody>
      </p:sp>
      <p:cxnSp>
        <p:nvCxnSpPr>
          <p:cNvPr id="31" name="直接连接符 30">
            <a:extLst>
              <a:ext uri="{FF2B5EF4-FFF2-40B4-BE49-F238E27FC236}">
                <a16:creationId xmlns:a16="http://schemas.microsoft.com/office/drawing/2014/main" xmlns="" id="{FBE46289-2451-4D3A-8036-2186CBBC0C32}"/>
              </a:ext>
            </a:extLst>
          </p:cNvPr>
          <p:cNvCxnSpPr/>
          <p:nvPr/>
        </p:nvCxnSpPr>
        <p:spPr>
          <a:xfrm>
            <a:off x="651000" y="3488892"/>
            <a:ext cx="2505553" cy="0"/>
          </a:xfrm>
          <a:prstGeom prst="line">
            <a:avLst/>
          </a:prstGeom>
          <a:ln w="3175" cap="rnd">
            <a:solidFill>
              <a:schemeClr val="tx2">
                <a:lumMod val="40000"/>
                <a:lumOff val="6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xmlns="" id="{FDA33E85-9039-43F0-BE45-C4724DAC65A0}"/>
              </a:ext>
            </a:extLst>
          </p:cNvPr>
          <p:cNvCxnSpPr/>
          <p:nvPr/>
        </p:nvCxnSpPr>
        <p:spPr>
          <a:xfrm>
            <a:off x="651000" y="4738701"/>
            <a:ext cx="2505553" cy="0"/>
          </a:xfrm>
          <a:prstGeom prst="line">
            <a:avLst/>
          </a:prstGeom>
          <a:ln w="3175" cap="rnd">
            <a:solidFill>
              <a:schemeClr val="tx2">
                <a:lumMod val="40000"/>
                <a:lumOff val="6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xmlns="" id="{E570F206-39C0-4540-9E6D-F2A84315042F}"/>
              </a:ext>
            </a:extLst>
          </p:cNvPr>
          <p:cNvCxnSpPr/>
          <p:nvPr/>
        </p:nvCxnSpPr>
        <p:spPr>
          <a:xfrm>
            <a:off x="9013347" y="3488892"/>
            <a:ext cx="2505553" cy="0"/>
          </a:xfrm>
          <a:prstGeom prst="line">
            <a:avLst/>
          </a:prstGeom>
          <a:ln w="3175" cap="rnd">
            <a:solidFill>
              <a:schemeClr val="tx2">
                <a:lumMod val="40000"/>
                <a:lumOff val="6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xmlns="" id="{912A383A-795F-45EA-9992-9CC9E5E75058}"/>
              </a:ext>
            </a:extLst>
          </p:cNvPr>
          <p:cNvCxnSpPr/>
          <p:nvPr/>
        </p:nvCxnSpPr>
        <p:spPr>
          <a:xfrm>
            <a:off x="9013347" y="4738701"/>
            <a:ext cx="2505553" cy="0"/>
          </a:xfrm>
          <a:prstGeom prst="line">
            <a:avLst/>
          </a:prstGeom>
          <a:ln w="3175" cap="rnd">
            <a:solidFill>
              <a:schemeClr val="tx2">
                <a:lumMod val="40000"/>
                <a:lumOff val="6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293907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66D6457-5976-41E1-83E1-81F4FEAFB676}"/>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7724F6D1-D4BA-4BDF-9A29-C7353E2950A0}"/>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FFF7A7E4-FA7D-4524-8864-A78346212490}"/>
              </a:ext>
            </a:extLst>
          </p:cNvPr>
          <p:cNvSpPr>
            <a:spLocks noGrp="1"/>
          </p:cNvSpPr>
          <p:nvPr>
            <p:ph type="sldNum" sz="quarter" idx="12"/>
          </p:nvPr>
        </p:nvSpPr>
        <p:spPr/>
        <p:txBody>
          <a:bodyPr/>
          <a:lstStyle/>
          <a:p>
            <a:fld id="{5DD3DB80-B894-403A-B48E-6FDC1A72010E}" type="slidenum">
              <a:rPr lang="zh-CN" altLang="en-US" smtClean="0"/>
              <a:pPr/>
              <a:t>24</a:t>
            </a:fld>
            <a:endParaRPr lang="zh-CN" altLang="en-US"/>
          </a:p>
        </p:txBody>
      </p:sp>
      <p:grpSp>
        <p:nvGrpSpPr>
          <p:cNvPr id="5" name="fd47db05-77a5-4915-8729-7e3a5a8666f1" descr="OQAAAB+LCAAAAAAABACrVlIpqSxIVbJSCs5NLCpxyUxML0rM9SxJzVXSUfJMUbLKK83J0VFyysxLycxLdy/KLy0oVrKKjq0FALpUkis5AAAA" title="iSlide™ 版权声明  COPYRIGHT NOTICE">
            <a:extLst>
              <a:ext uri="{FF2B5EF4-FFF2-40B4-BE49-F238E27FC236}">
                <a16:creationId xmlns:a16="http://schemas.microsoft.com/office/drawing/2014/main" xmlns="" id="{8CF95488-7B80-4636-8442-004B2C4370EE}"/>
              </a:ext>
            </a:extLst>
          </p:cNvPr>
          <p:cNvGrpSpPr>
            <a:grpSpLocks noChangeAspect="1"/>
          </p:cNvGrpSpPr>
          <p:nvPr>
            <p:custDataLst>
              <p:tags r:id="rId1"/>
            </p:custDataLst>
          </p:nvPr>
        </p:nvGrpSpPr>
        <p:grpSpPr>
          <a:xfrm>
            <a:off x="152009" y="1125539"/>
            <a:ext cx="11377779" cy="5732461"/>
            <a:chOff x="152009" y="1125539"/>
            <a:chExt cx="11377779" cy="5732461"/>
          </a:xfrm>
        </p:grpSpPr>
        <p:sp>
          <p:nvSpPr>
            <p:cNvPr id="6" name="işļíḍe">
              <a:extLst>
                <a:ext uri="{FF2B5EF4-FFF2-40B4-BE49-F238E27FC236}">
                  <a16:creationId xmlns:a16="http://schemas.microsoft.com/office/drawing/2014/main" xmlns="" id="{540EF59B-BC58-40F8-B929-BCD8FF63B7DB}"/>
                </a:ext>
              </a:extLst>
            </p:cNvPr>
            <p:cNvSpPr/>
            <p:nvPr/>
          </p:nvSpPr>
          <p:spPr>
            <a:xfrm flipH="1">
              <a:off x="1127128" y="1130300"/>
              <a:ext cx="4397554" cy="5727700"/>
            </a:xfrm>
            <a:prstGeom prst="parallelogram">
              <a:avLst>
                <a:gd name="adj" fmla="val 63173"/>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zh-CN" altLang="en-US" sz="2000" b="1" dirty="0"/>
            </a:p>
          </p:txBody>
        </p:sp>
        <p:grpSp>
          <p:nvGrpSpPr>
            <p:cNvPr id="7" name="ïṩļíḑé">
              <a:extLst>
                <a:ext uri="{FF2B5EF4-FFF2-40B4-BE49-F238E27FC236}">
                  <a16:creationId xmlns:a16="http://schemas.microsoft.com/office/drawing/2014/main" xmlns="" id="{CD21A762-5FE1-4791-8FA8-FDADADFD2753}"/>
                </a:ext>
              </a:extLst>
            </p:cNvPr>
            <p:cNvGrpSpPr/>
            <p:nvPr/>
          </p:nvGrpSpPr>
          <p:grpSpPr>
            <a:xfrm>
              <a:off x="152009" y="2467086"/>
              <a:ext cx="5577385" cy="2889348"/>
              <a:chOff x="2459596" y="1610580"/>
              <a:chExt cx="7272808" cy="3767656"/>
            </a:xfrm>
          </p:grpSpPr>
          <p:sp>
            <p:nvSpPr>
              <p:cNvPr id="28" name="í$ḻíḓè">
                <a:extLst>
                  <a:ext uri="{FF2B5EF4-FFF2-40B4-BE49-F238E27FC236}">
                    <a16:creationId xmlns:a16="http://schemas.microsoft.com/office/drawing/2014/main" xmlns="" id="{175E4C9E-31C7-4AF4-A11E-D4610D313E16}"/>
                  </a:ext>
                </a:extLst>
              </p:cNvPr>
              <p:cNvSpPr/>
              <p:nvPr/>
            </p:nvSpPr>
            <p:spPr>
              <a:xfrm>
                <a:off x="3215253" y="1628800"/>
                <a:ext cx="5761494" cy="3651552"/>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1"/>
              </a:p>
            </p:txBody>
          </p:sp>
          <p:sp>
            <p:nvSpPr>
              <p:cNvPr id="29" name="íṧlïďé">
                <a:extLst>
                  <a:ext uri="{FF2B5EF4-FFF2-40B4-BE49-F238E27FC236}">
                    <a16:creationId xmlns:a16="http://schemas.microsoft.com/office/drawing/2014/main" xmlns="" id="{2D7C964E-443F-4C78-B4A0-32CB0C37649A}"/>
                  </a:ext>
                </a:extLst>
              </p:cNvPr>
              <p:cNvSpPr/>
              <p:nvPr/>
            </p:nvSpPr>
            <p:spPr>
              <a:xfrm>
                <a:off x="3228835" y="1644767"/>
                <a:ext cx="5734330" cy="3619617"/>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1" dirty="0"/>
              </a:p>
            </p:txBody>
          </p:sp>
          <p:sp>
            <p:nvSpPr>
              <p:cNvPr id="30" name="ïş1ïdê">
                <a:extLst>
                  <a:ext uri="{FF2B5EF4-FFF2-40B4-BE49-F238E27FC236}">
                    <a16:creationId xmlns:a16="http://schemas.microsoft.com/office/drawing/2014/main" xmlns="" id="{2790177D-FC77-4DDE-8FA6-0103819F2591}"/>
                  </a:ext>
                </a:extLst>
              </p:cNvPr>
              <p:cNvSpPr/>
              <p:nvPr/>
            </p:nvSpPr>
            <p:spPr>
              <a:xfrm>
                <a:off x="6040055" y="1707676"/>
                <a:ext cx="111889" cy="111889"/>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1"/>
              </a:p>
            </p:txBody>
          </p:sp>
          <p:grpSp>
            <p:nvGrpSpPr>
              <p:cNvPr id="31" name="íṣļïḍé">
                <a:extLst>
                  <a:ext uri="{FF2B5EF4-FFF2-40B4-BE49-F238E27FC236}">
                    <a16:creationId xmlns:a16="http://schemas.microsoft.com/office/drawing/2014/main" xmlns="" id="{BB2935F4-3BE1-4282-807B-9848B73B7AA2}"/>
                  </a:ext>
                </a:extLst>
              </p:cNvPr>
              <p:cNvGrpSpPr/>
              <p:nvPr/>
            </p:nvGrpSpPr>
            <p:grpSpPr>
              <a:xfrm>
                <a:off x="2459596" y="5232543"/>
                <a:ext cx="7272808" cy="145693"/>
                <a:chOff x="-1348120" y="5777968"/>
                <a:chExt cx="9361040" cy="187524"/>
              </a:xfrm>
            </p:grpSpPr>
            <p:sp>
              <p:nvSpPr>
                <p:cNvPr id="34" name="iṣḻiḑê">
                  <a:extLst>
                    <a:ext uri="{FF2B5EF4-FFF2-40B4-BE49-F238E27FC236}">
                      <a16:creationId xmlns:a16="http://schemas.microsoft.com/office/drawing/2014/main" xmlns="" id="{AF50EF36-B3BF-4446-A7F7-588EDD12820E}"/>
                    </a:ext>
                  </a:extLst>
                </p:cNvPr>
                <p:cNvSpPr/>
                <p:nvPr/>
              </p:nvSpPr>
              <p:spPr>
                <a:xfrm flipV="1">
                  <a:off x="-1348120" y="5928916"/>
                  <a:ext cx="9361040" cy="36576"/>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1"/>
                </a:p>
              </p:txBody>
            </p:sp>
            <p:sp>
              <p:nvSpPr>
                <p:cNvPr id="35" name="íSḻïḓe">
                  <a:extLst>
                    <a:ext uri="{FF2B5EF4-FFF2-40B4-BE49-F238E27FC236}">
                      <a16:creationId xmlns:a16="http://schemas.microsoft.com/office/drawing/2014/main" xmlns="" id="{6BF15126-3B8A-4452-A894-D3285A59101B}"/>
                    </a:ext>
                  </a:extLst>
                </p:cNvPr>
                <p:cNvSpPr/>
                <p:nvPr/>
              </p:nvSpPr>
              <p:spPr>
                <a:xfrm>
                  <a:off x="-1348120" y="5777968"/>
                  <a:ext cx="9361040" cy="151090"/>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1"/>
                </a:p>
              </p:txBody>
            </p:sp>
          </p:grpSp>
          <p:sp>
            <p:nvSpPr>
              <p:cNvPr id="32" name="íṥḻíḋe">
                <a:extLst>
                  <a:ext uri="{FF2B5EF4-FFF2-40B4-BE49-F238E27FC236}">
                    <a16:creationId xmlns:a16="http://schemas.microsoft.com/office/drawing/2014/main" xmlns="" id="{0C66B513-8417-4F69-BECB-8BB480E1CDE2}"/>
                  </a:ext>
                </a:extLst>
              </p:cNvPr>
              <p:cNvSpPr/>
              <p:nvPr/>
            </p:nvSpPr>
            <p:spPr>
              <a:xfrm>
                <a:off x="3359695" y="1867128"/>
                <a:ext cx="5439351" cy="3186711"/>
              </a:xfrm>
              <a:prstGeom prst="rect">
                <a:avLst/>
              </a:prstGeom>
              <a:blipFill>
                <a:blip r:embed="rId3"/>
                <a:stretch>
                  <a:fillRect t="-6932" b="-6860"/>
                </a:stretch>
              </a:blipFill>
              <a:ln w="6350" cap="flat" cmpd="sng" algn="ctr">
                <a:solidFill>
                  <a:schemeClr val="tx1"/>
                </a:solid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3" name="íṥḻîdè">
                <a:extLst>
                  <a:ext uri="{FF2B5EF4-FFF2-40B4-BE49-F238E27FC236}">
                    <a16:creationId xmlns:a16="http://schemas.microsoft.com/office/drawing/2014/main" xmlns="" id="{8F5C2F0E-B421-4B3A-9869-60F4E8DA6B65}"/>
                  </a:ext>
                </a:extLst>
              </p:cNvPr>
              <p:cNvSpPr/>
              <p:nvPr/>
            </p:nvSpPr>
            <p:spPr>
              <a:xfrm>
                <a:off x="7010658" y="1610580"/>
                <a:ext cx="1966089" cy="3651552"/>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1" dirty="0"/>
              </a:p>
            </p:txBody>
          </p:sp>
        </p:grpSp>
        <p:cxnSp>
          <p:nvCxnSpPr>
            <p:cNvPr id="8" name="直接连接符 7">
              <a:extLst>
                <a:ext uri="{FF2B5EF4-FFF2-40B4-BE49-F238E27FC236}">
                  <a16:creationId xmlns:a16="http://schemas.microsoft.com/office/drawing/2014/main" xmlns="" id="{82D39D16-C4E8-4E88-B06C-6223B40103EF}"/>
                </a:ext>
              </a:extLst>
            </p:cNvPr>
            <p:cNvCxnSpPr>
              <a:cxnSpLocks/>
            </p:cNvCxnSpPr>
            <p:nvPr/>
          </p:nvCxnSpPr>
          <p:spPr>
            <a:xfrm>
              <a:off x="5729395" y="2403000"/>
              <a:ext cx="5800393" cy="0"/>
            </a:xfrm>
            <a:prstGeom prst="line">
              <a:avLst/>
            </a:prstGeom>
            <a:ln w="9525" cap="rnd">
              <a:solidFill>
                <a:schemeClr val="tx1">
                  <a:lumMod val="50000"/>
                  <a:lumOff val="5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9" name="îS1ídé">
              <a:extLst>
                <a:ext uri="{FF2B5EF4-FFF2-40B4-BE49-F238E27FC236}">
                  <a16:creationId xmlns:a16="http://schemas.microsoft.com/office/drawing/2014/main" xmlns="" id="{494DD169-25B5-42BF-A9F7-B25DBD524B0C}"/>
                </a:ext>
              </a:extLst>
            </p:cNvPr>
            <p:cNvGrpSpPr/>
            <p:nvPr/>
          </p:nvGrpSpPr>
          <p:grpSpPr>
            <a:xfrm>
              <a:off x="5676808" y="2691384"/>
              <a:ext cx="5852980" cy="1398667"/>
              <a:chOff x="5667508" y="2817384"/>
              <a:chExt cx="5852980" cy="1398667"/>
            </a:xfrm>
          </p:grpSpPr>
          <p:grpSp>
            <p:nvGrpSpPr>
              <p:cNvPr id="22" name="ïšlïḍè">
                <a:extLst>
                  <a:ext uri="{FF2B5EF4-FFF2-40B4-BE49-F238E27FC236}">
                    <a16:creationId xmlns:a16="http://schemas.microsoft.com/office/drawing/2014/main" xmlns="" id="{56F35443-38A4-4089-9A9B-C820A414D98D}"/>
                  </a:ext>
                </a:extLst>
              </p:cNvPr>
              <p:cNvGrpSpPr/>
              <p:nvPr/>
            </p:nvGrpSpPr>
            <p:grpSpPr>
              <a:xfrm>
                <a:off x="5667508" y="2895718"/>
                <a:ext cx="537820" cy="537824"/>
                <a:chOff x="5371847" y="2312243"/>
                <a:chExt cx="656438" cy="656442"/>
              </a:xfrm>
            </p:grpSpPr>
            <p:sp>
              <p:nvSpPr>
                <p:cNvPr id="26" name="iš1ïďé">
                  <a:extLst>
                    <a:ext uri="{FF2B5EF4-FFF2-40B4-BE49-F238E27FC236}">
                      <a16:creationId xmlns:a16="http://schemas.microsoft.com/office/drawing/2014/main" xmlns="" id="{508C0AC4-1080-410F-A67A-E3F1D074B75D}"/>
                    </a:ext>
                  </a:extLst>
                </p:cNvPr>
                <p:cNvSpPr/>
                <p:nvPr/>
              </p:nvSpPr>
              <p:spPr>
                <a:xfrm>
                  <a:off x="5371847" y="2312243"/>
                  <a:ext cx="656438" cy="656442"/>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lang="zh-CN" altLang="en-US" dirty="0"/>
                </a:p>
              </p:txBody>
            </p:sp>
            <p:sp>
              <p:nvSpPr>
                <p:cNvPr id="27" name="ísḻîḋê">
                  <a:extLst>
                    <a:ext uri="{FF2B5EF4-FFF2-40B4-BE49-F238E27FC236}">
                      <a16:creationId xmlns:a16="http://schemas.microsoft.com/office/drawing/2014/main" xmlns="" id="{510A374D-61B7-4A14-A759-D279D9315C0A}"/>
                    </a:ext>
                  </a:extLst>
                </p:cNvPr>
                <p:cNvSpPr/>
                <p:nvPr/>
              </p:nvSpPr>
              <p:spPr bwMode="auto">
                <a:xfrm>
                  <a:off x="5532705" y="2476366"/>
                  <a:ext cx="334720" cy="328193"/>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txBody>
                <a:bodyPr vert="horz" wrap="square" lIns="182832" tIns="91416" rIns="182832" bIns="91416"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endParaRPr lang="en-US" sz="7198" dirty="0"/>
                </a:p>
              </p:txBody>
            </p:sp>
          </p:grpSp>
          <p:grpSp>
            <p:nvGrpSpPr>
              <p:cNvPr id="23" name="iṧľïḋe">
                <a:extLst>
                  <a:ext uri="{FF2B5EF4-FFF2-40B4-BE49-F238E27FC236}">
                    <a16:creationId xmlns:a16="http://schemas.microsoft.com/office/drawing/2014/main" xmlns="" id="{BD112792-1579-4C4E-9263-F5AD4ECAE2D0}"/>
                  </a:ext>
                </a:extLst>
              </p:cNvPr>
              <p:cNvGrpSpPr/>
              <p:nvPr/>
            </p:nvGrpSpPr>
            <p:grpSpPr>
              <a:xfrm>
                <a:off x="6357453" y="2817384"/>
                <a:ext cx="5163035" cy="1398667"/>
                <a:chOff x="600814" y="3564001"/>
                <a:chExt cx="3096344" cy="1398667"/>
              </a:xfrm>
            </p:grpSpPr>
            <p:sp>
              <p:nvSpPr>
                <p:cNvPr id="24" name="iṩļidé">
                  <a:extLst>
                    <a:ext uri="{FF2B5EF4-FFF2-40B4-BE49-F238E27FC236}">
                      <a16:creationId xmlns:a16="http://schemas.microsoft.com/office/drawing/2014/main" xmlns="" id="{98317945-1B90-4A4A-8639-E08E3C52756B}"/>
                    </a:ext>
                  </a:extLst>
                </p:cNvPr>
                <p:cNvSpPr txBox="1"/>
                <p:nvPr/>
              </p:nvSpPr>
              <p:spPr>
                <a:xfrm>
                  <a:off x="600814" y="4035822"/>
                  <a:ext cx="3096344" cy="926846"/>
                </a:xfrm>
                <a:prstGeom prst="rect">
                  <a:avLst/>
                </a:prstGeom>
                <a:noFill/>
              </p:spPr>
              <p:txBody>
                <a:bodyPr wrap="square" lIns="90000" tIns="46800" rIns="90000" bIns="46800" rtlCol="0">
                  <a:normAutofit/>
                </a:bodyPr>
                <a:lstStyle/>
                <a:p>
                  <a:pPr marL="171450" indent="-171450">
                    <a:lnSpc>
                      <a:spcPct val="160000"/>
                    </a:lnSpc>
                    <a:buFont typeface="Arial" panose="020B0604020202020204" pitchFamily="34" charset="0"/>
                    <a:buChar char="•"/>
                  </a:pPr>
                  <a:r>
                    <a:rPr lang="en-US" altLang="zh-CN" sz="900" dirty="0"/>
                    <a:t>Supporting Text here.</a:t>
                  </a:r>
                </a:p>
                <a:p>
                  <a:pPr marL="171450" indent="-171450">
                    <a:lnSpc>
                      <a:spcPct val="160000"/>
                    </a:lnSpc>
                    <a:buFont typeface="Arial" panose="020B0604020202020204" pitchFamily="34" charset="0"/>
                    <a:buChar char="•"/>
                  </a:pPr>
                  <a:r>
                    <a:rPr lang="en-US" altLang="zh-CN" sz="900" dirty="0"/>
                    <a:t>You can use the icon library in </a:t>
                  </a:r>
                  <a:r>
                    <a:rPr lang="en-US" altLang="zh-CN" sz="900" dirty="0" err="1"/>
                    <a:t>iSlide</a:t>
                  </a:r>
                  <a:r>
                    <a:rPr lang="en-US" altLang="zh-CN" sz="900" dirty="0"/>
                    <a:t>  (www.islide.cc) to filter and replace existing icon elements with one click.</a:t>
                  </a:r>
                </a:p>
              </p:txBody>
            </p:sp>
            <p:sp>
              <p:nvSpPr>
                <p:cNvPr id="25" name="íṥ1iḍè">
                  <a:extLst>
                    <a:ext uri="{FF2B5EF4-FFF2-40B4-BE49-F238E27FC236}">
                      <a16:creationId xmlns:a16="http://schemas.microsoft.com/office/drawing/2014/main" xmlns="" id="{C235AED9-027F-421D-889A-9876B163511D}"/>
                    </a:ext>
                  </a:extLst>
                </p:cNvPr>
                <p:cNvSpPr txBox="1"/>
                <p:nvPr/>
              </p:nvSpPr>
              <p:spPr>
                <a:xfrm>
                  <a:off x="600814" y="3564001"/>
                  <a:ext cx="3096344" cy="471820"/>
                </a:xfrm>
                <a:prstGeom prst="rect">
                  <a:avLst/>
                </a:prstGeom>
                <a:noFill/>
              </p:spPr>
              <p:txBody>
                <a:bodyPr wrap="none" lIns="90000" tIns="46800" rIns="90000" bIns="46800" rtlCol="0" anchor="ctr">
                  <a:normAutofit/>
                </a:bodyPr>
                <a:lstStyle/>
                <a:p>
                  <a:r>
                    <a:rPr lang="en-US" altLang="zh-CN" sz="1600" b="1" dirty="0"/>
                    <a:t>Text here</a:t>
                  </a:r>
                </a:p>
              </p:txBody>
            </p:sp>
          </p:grpSp>
        </p:grpSp>
        <p:grpSp>
          <p:nvGrpSpPr>
            <p:cNvPr id="10" name="íšļîḑê">
              <a:extLst>
                <a:ext uri="{FF2B5EF4-FFF2-40B4-BE49-F238E27FC236}">
                  <a16:creationId xmlns:a16="http://schemas.microsoft.com/office/drawing/2014/main" xmlns="" id="{4AD4B124-DD8A-4019-B3E5-64B5DCBB6DC7}"/>
                </a:ext>
              </a:extLst>
            </p:cNvPr>
            <p:cNvGrpSpPr/>
            <p:nvPr/>
          </p:nvGrpSpPr>
          <p:grpSpPr>
            <a:xfrm>
              <a:off x="5676808" y="4545033"/>
              <a:ext cx="5852980" cy="1413519"/>
              <a:chOff x="5667508" y="4671033"/>
              <a:chExt cx="5852980" cy="1413519"/>
            </a:xfrm>
          </p:grpSpPr>
          <p:grpSp>
            <p:nvGrpSpPr>
              <p:cNvPr id="16" name="iṣlîḑé">
                <a:extLst>
                  <a:ext uri="{FF2B5EF4-FFF2-40B4-BE49-F238E27FC236}">
                    <a16:creationId xmlns:a16="http://schemas.microsoft.com/office/drawing/2014/main" xmlns="" id="{2B30A2E8-8D45-480C-A3BF-2BAF2475AAD2}"/>
                  </a:ext>
                </a:extLst>
              </p:cNvPr>
              <p:cNvGrpSpPr/>
              <p:nvPr/>
            </p:nvGrpSpPr>
            <p:grpSpPr>
              <a:xfrm>
                <a:off x="5667508" y="4749367"/>
                <a:ext cx="537820" cy="537824"/>
                <a:chOff x="5371847" y="2312243"/>
                <a:chExt cx="656438" cy="656442"/>
              </a:xfrm>
            </p:grpSpPr>
            <p:sp>
              <p:nvSpPr>
                <p:cNvPr id="20" name="ïṩḷiḑé">
                  <a:extLst>
                    <a:ext uri="{FF2B5EF4-FFF2-40B4-BE49-F238E27FC236}">
                      <a16:creationId xmlns:a16="http://schemas.microsoft.com/office/drawing/2014/main" xmlns="" id="{9A10988C-C7CC-4B5E-93FF-A16A5A0D9B45}"/>
                    </a:ext>
                  </a:extLst>
                </p:cNvPr>
                <p:cNvSpPr/>
                <p:nvPr/>
              </p:nvSpPr>
              <p:spPr>
                <a:xfrm>
                  <a:off x="5371847" y="2312243"/>
                  <a:ext cx="656438" cy="656442"/>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lang="zh-CN" altLang="en-US" dirty="0"/>
                </a:p>
              </p:txBody>
            </p:sp>
            <p:sp>
              <p:nvSpPr>
                <p:cNvPr id="21" name="iṥľîďé">
                  <a:extLst>
                    <a:ext uri="{FF2B5EF4-FFF2-40B4-BE49-F238E27FC236}">
                      <a16:creationId xmlns:a16="http://schemas.microsoft.com/office/drawing/2014/main" xmlns="" id="{D066FF0B-7863-47FE-9F8A-5CD44E5719D8}"/>
                    </a:ext>
                  </a:extLst>
                </p:cNvPr>
                <p:cNvSpPr/>
                <p:nvPr/>
              </p:nvSpPr>
              <p:spPr bwMode="auto">
                <a:xfrm>
                  <a:off x="5532705" y="2473322"/>
                  <a:ext cx="334720" cy="334280"/>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chemeClr val="bg1"/>
                </a:solidFill>
                <a:ln>
                  <a:noFill/>
                </a:ln>
              </p:spPr>
              <p:txBody>
                <a:bodyPr vert="horz" wrap="square" lIns="182832" tIns="91416" rIns="182832" bIns="91416"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endParaRPr lang="en-US" sz="7198" dirty="0"/>
                </a:p>
              </p:txBody>
            </p:sp>
          </p:grpSp>
          <p:grpSp>
            <p:nvGrpSpPr>
              <p:cNvPr id="17" name="íŝḷïḓe">
                <a:extLst>
                  <a:ext uri="{FF2B5EF4-FFF2-40B4-BE49-F238E27FC236}">
                    <a16:creationId xmlns:a16="http://schemas.microsoft.com/office/drawing/2014/main" xmlns="" id="{0C827ED6-4F2F-4D57-BB50-46D158715DA9}"/>
                  </a:ext>
                </a:extLst>
              </p:cNvPr>
              <p:cNvGrpSpPr/>
              <p:nvPr/>
            </p:nvGrpSpPr>
            <p:grpSpPr>
              <a:xfrm>
                <a:off x="6357453" y="4671033"/>
                <a:ext cx="5163035" cy="1413519"/>
                <a:chOff x="600814" y="3564001"/>
                <a:chExt cx="3096344" cy="1413519"/>
              </a:xfrm>
            </p:grpSpPr>
            <p:sp>
              <p:nvSpPr>
                <p:cNvPr id="18" name="îṩ1íḍé">
                  <a:extLst>
                    <a:ext uri="{FF2B5EF4-FFF2-40B4-BE49-F238E27FC236}">
                      <a16:creationId xmlns:a16="http://schemas.microsoft.com/office/drawing/2014/main" xmlns="" id="{0463B0DC-1B00-4A61-B87E-F9FD82A0050C}"/>
                    </a:ext>
                  </a:extLst>
                </p:cNvPr>
                <p:cNvSpPr txBox="1"/>
                <p:nvPr/>
              </p:nvSpPr>
              <p:spPr>
                <a:xfrm>
                  <a:off x="600814" y="4035821"/>
                  <a:ext cx="3096344" cy="941699"/>
                </a:xfrm>
                <a:prstGeom prst="rect">
                  <a:avLst/>
                </a:prstGeom>
                <a:noFill/>
              </p:spPr>
              <p:txBody>
                <a:bodyPr wrap="square" lIns="90000" tIns="46800" rIns="90000" bIns="46800" rtlCol="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60000"/>
                    </a:lnSpc>
                    <a:buFont typeface="Arial" panose="020B0604020202020204" pitchFamily="34" charset="0"/>
                    <a:buChar char="•"/>
                  </a:pPr>
                  <a:r>
                    <a:rPr lang="en-US" altLang="zh-CN" sz="900"/>
                    <a:t>Supporting Text here.</a:t>
                  </a:r>
                  <a:endParaRPr lang="en-US" altLang="zh-CN" sz="900" dirty="0"/>
                </a:p>
                <a:p>
                  <a:pPr marL="171450" indent="-171450">
                    <a:lnSpc>
                      <a:spcPct val="160000"/>
                    </a:lnSpc>
                    <a:buFont typeface="Arial" panose="020B0604020202020204" pitchFamily="34" charset="0"/>
                    <a:buChar char="•"/>
                  </a:pPr>
                  <a:r>
                    <a:rPr lang="en-US" altLang="zh-CN" sz="900" dirty="0"/>
                    <a:t>You can use the icon library in </a:t>
                  </a:r>
                  <a:r>
                    <a:rPr lang="en-US" altLang="zh-CN" sz="900" dirty="0" err="1"/>
                    <a:t>iSlide</a:t>
                  </a:r>
                  <a:r>
                    <a:rPr lang="en-US" altLang="zh-CN" sz="900" dirty="0"/>
                    <a:t>  (www.islide.cc) to filter and replace existing icon elements with one click.</a:t>
                  </a:r>
                </a:p>
              </p:txBody>
            </p:sp>
            <p:sp>
              <p:nvSpPr>
                <p:cNvPr id="19" name="išliḋê">
                  <a:extLst>
                    <a:ext uri="{FF2B5EF4-FFF2-40B4-BE49-F238E27FC236}">
                      <a16:creationId xmlns:a16="http://schemas.microsoft.com/office/drawing/2014/main" xmlns="" id="{8585B0CF-536E-4876-B08C-6F91BB6C8207}"/>
                    </a:ext>
                  </a:extLst>
                </p:cNvPr>
                <p:cNvSpPr txBox="1"/>
                <p:nvPr/>
              </p:nvSpPr>
              <p:spPr>
                <a:xfrm>
                  <a:off x="600814" y="3564001"/>
                  <a:ext cx="3096344" cy="471820"/>
                </a:xfrm>
                <a:prstGeom prst="rect">
                  <a:avLst/>
                </a:prstGeom>
                <a:noFill/>
              </p:spPr>
              <p:txBody>
                <a:bodyPr wrap="none" lIns="90000" tIns="46800" rIns="90000" bIns="46800" rtlCol="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r>
                    <a:rPr lang="en-US" altLang="zh-CN" sz="1600" b="1" dirty="0"/>
                    <a:t>Text here</a:t>
                  </a:r>
                </a:p>
              </p:txBody>
            </p:sp>
          </p:grpSp>
        </p:grpSp>
        <p:cxnSp>
          <p:nvCxnSpPr>
            <p:cNvPr id="11" name="直接连接符 10">
              <a:extLst>
                <a:ext uri="{FF2B5EF4-FFF2-40B4-BE49-F238E27FC236}">
                  <a16:creationId xmlns:a16="http://schemas.microsoft.com/office/drawing/2014/main" xmlns="" id="{600EA8C1-7D48-4A8C-978E-20BF9C31145F}"/>
                </a:ext>
              </a:extLst>
            </p:cNvPr>
            <p:cNvCxnSpPr>
              <a:cxnSpLocks/>
            </p:cNvCxnSpPr>
            <p:nvPr/>
          </p:nvCxnSpPr>
          <p:spPr>
            <a:xfrm>
              <a:off x="5676808" y="4160980"/>
              <a:ext cx="5852980"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2" name="îsľidé">
              <a:extLst>
                <a:ext uri="{FF2B5EF4-FFF2-40B4-BE49-F238E27FC236}">
                  <a16:creationId xmlns:a16="http://schemas.microsoft.com/office/drawing/2014/main" xmlns="" id="{F0A49164-1C93-4FE6-A92B-CD6A3F85E58E}"/>
                </a:ext>
              </a:extLst>
            </p:cNvPr>
            <p:cNvSpPr/>
            <p:nvPr/>
          </p:nvSpPr>
          <p:spPr bwMode="auto">
            <a:xfrm>
              <a:off x="4728407" y="3489245"/>
              <a:ext cx="822142" cy="822140"/>
            </a:xfrm>
            <a:prstGeom prst="ellipse">
              <a:avLst/>
            </a:prstGeom>
            <a:solidFill>
              <a:schemeClr val="tx1">
                <a:lumMod val="50000"/>
                <a:lumOff val="50000"/>
              </a:schemeClr>
            </a:solidFill>
            <a:ln w="38100">
              <a:solidFill>
                <a:schemeClr val="bg1"/>
              </a:solidFill>
            </a:ln>
            <a:extLst/>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400" b="1" dirty="0">
                  <a:solidFill>
                    <a:schemeClr val="bg1"/>
                  </a:solidFill>
                </a:rPr>
                <a:t>Text</a:t>
              </a:r>
              <a:endParaRPr lang="zh-CN" altLang="en-US" sz="1400" b="1" dirty="0">
                <a:solidFill>
                  <a:schemeClr val="bg1"/>
                </a:solidFill>
              </a:endParaRPr>
            </a:p>
          </p:txBody>
        </p:sp>
        <p:cxnSp>
          <p:nvCxnSpPr>
            <p:cNvPr id="13" name="直接箭头连接符 12">
              <a:extLst>
                <a:ext uri="{FF2B5EF4-FFF2-40B4-BE49-F238E27FC236}">
                  <a16:creationId xmlns:a16="http://schemas.microsoft.com/office/drawing/2014/main" xmlns="" id="{226B9785-15A4-47AD-9251-5EF23B3DA6C8}"/>
                </a:ext>
              </a:extLst>
            </p:cNvPr>
            <p:cNvCxnSpPr>
              <a:stCxn id="12" idx="7"/>
              <a:endCxn id="26" idx="3"/>
            </p:cNvCxnSpPr>
            <p:nvPr/>
          </p:nvCxnSpPr>
          <p:spPr>
            <a:xfrm flipV="1">
              <a:off x="5430149" y="3228779"/>
              <a:ext cx="325421" cy="380866"/>
            </a:xfrm>
            <a:prstGeom prst="straightConnector1">
              <a:avLst/>
            </a:prstGeom>
            <a:ln w="3175" cap="rnd">
              <a:solidFill>
                <a:schemeClr val="bg1">
                  <a:lumMod val="85000"/>
                </a:schemeClr>
              </a:solidFill>
              <a:roun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a:extLst>
                <a:ext uri="{FF2B5EF4-FFF2-40B4-BE49-F238E27FC236}">
                  <a16:creationId xmlns:a16="http://schemas.microsoft.com/office/drawing/2014/main" xmlns="" id="{89D313D3-E014-4938-89F2-F6FA50ADD267}"/>
                </a:ext>
              </a:extLst>
            </p:cNvPr>
            <p:cNvCxnSpPr>
              <a:stCxn id="12" idx="5"/>
              <a:endCxn id="20" idx="1"/>
            </p:cNvCxnSpPr>
            <p:nvPr/>
          </p:nvCxnSpPr>
          <p:spPr>
            <a:xfrm>
              <a:off x="5430149" y="4190985"/>
              <a:ext cx="325421" cy="511145"/>
            </a:xfrm>
            <a:prstGeom prst="straightConnector1">
              <a:avLst/>
            </a:prstGeom>
            <a:ln w="3175" cap="rnd">
              <a:solidFill>
                <a:schemeClr val="bg1">
                  <a:lumMod val="85000"/>
                </a:schemeClr>
              </a:solidFill>
              <a:round/>
              <a:headEnd type="none"/>
              <a:tailEnd type="triangle"/>
            </a:ln>
          </p:spPr>
          <p:style>
            <a:lnRef idx="1">
              <a:schemeClr val="accent1"/>
            </a:lnRef>
            <a:fillRef idx="0">
              <a:schemeClr val="accent1"/>
            </a:fillRef>
            <a:effectRef idx="0">
              <a:schemeClr val="accent1"/>
            </a:effectRef>
            <a:fontRef idx="minor">
              <a:schemeClr val="tx1"/>
            </a:fontRef>
          </p:style>
        </p:cxnSp>
        <p:sp>
          <p:nvSpPr>
            <p:cNvPr id="15" name="íšľïďè">
              <a:extLst>
                <a:ext uri="{FF2B5EF4-FFF2-40B4-BE49-F238E27FC236}">
                  <a16:creationId xmlns:a16="http://schemas.microsoft.com/office/drawing/2014/main" xmlns="" id="{05BDBEC4-631A-46F4-9448-BF0E495FCB2D}"/>
                </a:ext>
              </a:extLst>
            </p:cNvPr>
            <p:cNvSpPr txBox="1"/>
            <p:nvPr/>
          </p:nvSpPr>
          <p:spPr>
            <a:xfrm>
              <a:off x="5676808" y="1125539"/>
              <a:ext cx="5843680" cy="1277459"/>
            </a:xfrm>
            <a:prstGeom prst="rect">
              <a:avLst/>
            </a:prstGeom>
            <a:noFill/>
          </p:spPr>
          <p:txBody>
            <a:bodyPr wrap="square" lIns="90000" tIns="46800" rIns="90000" bIns="46800" rtlCol="0" anchor="ctr">
              <a:normAutofit/>
            </a:bodyPr>
            <a:lstStyle/>
            <a:p>
              <a:pPr>
                <a:lnSpc>
                  <a:spcPct val="150000"/>
                </a:lnSpc>
              </a:pPr>
              <a:r>
                <a:rPr lang="en-US" altLang="zh-CN" sz="1200" dirty="0"/>
                <a:t>Unified fonts make reading more fluent.</a:t>
              </a:r>
            </a:p>
            <a:p>
              <a:pPr>
                <a:lnSpc>
                  <a:spcPct val="150000"/>
                </a:lnSpc>
              </a:pPr>
              <a:r>
                <a:rPr lang="en-US" altLang="zh-CN" sz="1600" b="1" dirty="0"/>
                <a:t>Theme color makes PPT more convenient to change.</a:t>
              </a:r>
            </a:p>
            <a:p>
              <a:pPr>
                <a:lnSpc>
                  <a:spcPct val="150000"/>
                </a:lnSpc>
              </a:pPr>
              <a:r>
                <a:rPr lang="en-US" altLang="zh-CN" sz="1200" dirty="0"/>
                <a:t>Adjust the spacing to adapt to Chinese typesetting, use the reference line in PPT.</a:t>
              </a:r>
              <a:endParaRPr lang="en-US" sz="1400" b="1" dirty="0"/>
            </a:p>
          </p:txBody>
        </p:sp>
      </p:grpSp>
    </p:spTree>
    <p:extLst>
      <p:ext uri="{BB962C8B-B14F-4D97-AF65-F5344CB8AC3E}">
        <p14:creationId xmlns:p14="http://schemas.microsoft.com/office/powerpoint/2010/main" val="32886172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Section Header Here</a:t>
            </a:r>
            <a:endParaRPr lang="zh-CN" altLang="en-US" sz="1800" b="0" dirty="0"/>
          </a:p>
        </p:txBody>
      </p:sp>
      <p:sp>
        <p:nvSpPr>
          <p:cNvPr id="3" name="文本占位符 2"/>
          <p:cNvSpPr>
            <a:spLocks noGrp="1"/>
          </p:cNvSpPr>
          <p:nvPr>
            <p:ph type="body" idx="1"/>
          </p:nvPr>
        </p:nvSpPr>
        <p:spPr/>
        <p:txBody>
          <a:bodyPr/>
          <a:lstStyle/>
          <a:p>
            <a:pPr lvl="0">
              <a:lnSpc>
                <a:spcPct val="100000"/>
              </a:lnSpc>
            </a:pPr>
            <a:r>
              <a:rPr lang="en-US" altLang="zh-CN" dirty="0"/>
              <a:t>Supporting text here.</a:t>
            </a:r>
          </a:p>
          <a:p>
            <a:pPr lvl="0">
              <a:lnSpc>
                <a:spcPct val="100000"/>
              </a:lnSpc>
            </a:pPr>
            <a:r>
              <a:rPr lang="en-US" altLang="zh-CN" dirty="0"/>
              <a:t>When you copy &amp; paste, choose "keep text only" option.</a:t>
            </a:r>
            <a:endParaRPr lang="zh-CN" altLang="en-US" dirty="0"/>
          </a:p>
        </p:txBody>
      </p:sp>
      <p:sp>
        <p:nvSpPr>
          <p:cNvPr id="247" name="椭圆形标注 7">
            <a:extLst>
              <a:ext uri="{FF2B5EF4-FFF2-40B4-BE49-F238E27FC236}">
                <a16:creationId xmlns:a16="http://schemas.microsoft.com/office/drawing/2014/main" xmlns="" id="{2D34B5A9-BB71-413B-93F3-EE3B45A82890}"/>
              </a:ext>
            </a:extLst>
          </p:cNvPr>
          <p:cNvSpPr/>
          <p:nvPr/>
        </p:nvSpPr>
        <p:spPr>
          <a:xfrm flipH="1">
            <a:off x="5274467" y="1206427"/>
            <a:ext cx="1225484" cy="1225484"/>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8000" dirty="0">
                <a:solidFill>
                  <a:schemeClr val="bg1"/>
                </a:solidFill>
                <a:latin typeface="Impact" panose="020B0806030902050204" pitchFamily="34" charset="0"/>
              </a:rPr>
              <a:t>03</a:t>
            </a:r>
            <a:endParaRPr lang="zh-CN" altLang="en-US" sz="4000" b="1" dirty="0">
              <a:solidFill>
                <a:schemeClr val="tx1"/>
              </a:solidFill>
              <a:latin typeface="Impact" panose="020B0806030902050204" pitchFamily="34" charset="0"/>
            </a:endParaRPr>
          </a:p>
        </p:txBody>
      </p:sp>
    </p:spTree>
    <p:extLst>
      <p:ext uri="{BB962C8B-B14F-4D97-AF65-F5344CB8AC3E}">
        <p14:creationId xmlns:p14="http://schemas.microsoft.com/office/powerpoint/2010/main" val="5521501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6322F163-4930-4EB2-82B8-D5E442BF7FC3}"/>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24D82307-45BF-4861-A24B-32F4BE51ADC4}"/>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D8378090-AA5A-4FEE-AE5F-F68B01EA194C}"/>
              </a:ext>
            </a:extLst>
          </p:cNvPr>
          <p:cNvSpPr>
            <a:spLocks noGrp="1"/>
          </p:cNvSpPr>
          <p:nvPr>
            <p:ph type="sldNum" sz="quarter" idx="12"/>
          </p:nvPr>
        </p:nvSpPr>
        <p:spPr/>
        <p:txBody>
          <a:bodyPr/>
          <a:lstStyle/>
          <a:p>
            <a:fld id="{5DD3DB80-B894-403A-B48E-6FDC1A72010E}" type="slidenum">
              <a:rPr lang="zh-CN" altLang="en-US" smtClean="0"/>
              <a:pPr/>
              <a:t>26</a:t>
            </a:fld>
            <a:endParaRPr lang="zh-CN" altLang="en-US"/>
          </a:p>
        </p:txBody>
      </p:sp>
      <p:sp>
        <p:nvSpPr>
          <p:cNvPr id="5" name="圆: 空心 4">
            <a:extLst>
              <a:ext uri="{FF2B5EF4-FFF2-40B4-BE49-F238E27FC236}">
                <a16:creationId xmlns:a16="http://schemas.microsoft.com/office/drawing/2014/main" xmlns="" id="{363D98B2-5734-4B2A-BD9F-58E01B625894}"/>
              </a:ext>
            </a:extLst>
          </p:cNvPr>
          <p:cNvSpPr>
            <a:spLocks/>
          </p:cNvSpPr>
          <p:nvPr/>
        </p:nvSpPr>
        <p:spPr>
          <a:xfrm>
            <a:off x="4438650" y="1985901"/>
            <a:ext cx="3314700" cy="3314700"/>
          </a:xfrm>
          <a:prstGeom prst="donut">
            <a:avLst>
              <a:gd name="adj" fmla="val 29643"/>
            </a:avLst>
          </a:prstGeom>
          <a:blipFill>
            <a:blip r:embed="rId2"/>
            <a:stretch>
              <a:fillRect l="-39121" r="-38823"/>
            </a:stretch>
          </a:blipFill>
          <a:ln w="57150" cap="flat" cmpd="sng" algn="ctr">
            <a:solidFill>
              <a:schemeClr val="bg1"/>
            </a:solid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 name="椭圆 5">
            <a:extLst>
              <a:ext uri="{FF2B5EF4-FFF2-40B4-BE49-F238E27FC236}">
                <a16:creationId xmlns:a16="http://schemas.microsoft.com/office/drawing/2014/main" xmlns="" id="{BCCDFECA-828D-4894-AE77-7DEFBCB9C0DE}"/>
              </a:ext>
            </a:extLst>
          </p:cNvPr>
          <p:cNvSpPr>
            <a:spLocks/>
          </p:cNvSpPr>
          <p:nvPr/>
        </p:nvSpPr>
        <p:spPr>
          <a:xfrm flipH="1">
            <a:off x="4795319" y="2342570"/>
            <a:ext cx="2601362" cy="2601362"/>
          </a:xfrm>
          <a:prstGeom prst="ellipse">
            <a:avLst/>
          </a:prstGeom>
          <a:solidFill>
            <a:schemeClr val="bg2">
              <a:alpha val="70000"/>
            </a:schemeClr>
          </a:solidFill>
          <a:ln w="38100" cap="flat" cmpd="sng" algn="ctr">
            <a:noFill/>
            <a:prstDash val="solid"/>
            <a:miter lim="800000"/>
          </a:ln>
          <a:effectLst/>
        </p:spPr>
        <p:txBody>
          <a:bodyPr rot="0" spcFirstLastPara="0" vert="horz" wrap="non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sz="2400" b="1" dirty="0"/>
          </a:p>
        </p:txBody>
      </p:sp>
      <p:grpSp>
        <p:nvGrpSpPr>
          <p:cNvPr id="7" name="组合 6">
            <a:extLst>
              <a:ext uri="{FF2B5EF4-FFF2-40B4-BE49-F238E27FC236}">
                <a16:creationId xmlns:a16="http://schemas.microsoft.com/office/drawing/2014/main" xmlns="" id="{36C1651E-3553-4FEB-BE96-2EF6B0E03D02}"/>
              </a:ext>
            </a:extLst>
          </p:cNvPr>
          <p:cNvGrpSpPr>
            <a:grpSpLocks/>
          </p:cNvGrpSpPr>
          <p:nvPr/>
        </p:nvGrpSpPr>
        <p:grpSpPr>
          <a:xfrm>
            <a:off x="5510731" y="4566169"/>
            <a:ext cx="1170538" cy="1170538"/>
            <a:chOff x="5410200" y="1427163"/>
            <a:chExt cx="1371600" cy="1371600"/>
          </a:xfrm>
        </p:grpSpPr>
        <p:sp>
          <p:nvSpPr>
            <p:cNvPr id="8" name="Oval 18">
              <a:extLst>
                <a:ext uri="{FF2B5EF4-FFF2-40B4-BE49-F238E27FC236}">
                  <a16:creationId xmlns:a16="http://schemas.microsoft.com/office/drawing/2014/main" xmlns="" id="{100AF507-CC27-44F5-B0C2-F71CE4B9049F}"/>
                </a:ext>
              </a:extLst>
            </p:cNvPr>
            <p:cNvSpPr>
              <a:spLocks/>
            </p:cNvSpPr>
            <p:nvPr/>
          </p:nvSpPr>
          <p:spPr>
            <a:xfrm>
              <a:off x="5410200" y="1427163"/>
              <a:ext cx="1371600" cy="1371600"/>
            </a:xfrm>
            <a:prstGeom prst="ellipse">
              <a:avLst/>
            </a:prstGeom>
            <a:solidFill>
              <a:schemeClr val="bg1">
                <a:alpha val="90000"/>
              </a:schemeClr>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sz="2400" b="1" dirty="0">
                  <a:solidFill>
                    <a:schemeClr val="tx1"/>
                  </a:solidFill>
                  <a:latin typeface="+mj-lt"/>
                </a:rPr>
                <a:t>50%</a:t>
              </a:r>
            </a:p>
          </p:txBody>
        </p:sp>
        <p:sp>
          <p:nvSpPr>
            <p:cNvPr id="9" name="Arc 19">
              <a:extLst>
                <a:ext uri="{FF2B5EF4-FFF2-40B4-BE49-F238E27FC236}">
                  <a16:creationId xmlns:a16="http://schemas.microsoft.com/office/drawing/2014/main" xmlns="" id="{0311B223-CC1A-4420-B998-D1ED47F431DE}"/>
                </a:ext>
              </a:extLst>
            </p:cNvPr>
            <p:cNvSpPr>
              <a:spLocks/>
            </p:cNvSpPr>
            <p:nvPr/>
          </p:nvSpPr>
          <p:spPr>
            <a:xfrm>
              <a:off x="5410200" y="1427163"/>
              <a:ext cx="1371600" cy="1371600"/>
            </a:xfrm>
            <a:prstGeom prst="arc">
              <a:avLst>
                <a:gd name="adj1" fmla="val 10883891"/>
                <a:gd name="adj2" fmla="val 21528887"/>
              </a:avLst>
            </a:prstGeom>
            <a:noFill/>
            <a:ln w="38100">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1600">
                <a:solidFill>
                  <a:prstClr val="white"/>
                </a:solidFill>
              </a:endParaRPr>
            </a:p>
          </p:txBody>
        </p:sp>
      </p:grpSp>
      <p:grpSp>
        <p:nvGrpSpPr>
          <p:cNvPr id="10" name="组合 9">
            <a:extLst>
              <a:ext uri="{FF2B5EF4-FFF2-40B4-BE49-F238E27FC236}">
                <a16:creationId xmlns:a16="http://schemas.microsoft.com/office/drawing/2014/main" xmlns="" id="{78EDB7B4-5F14-4A80-80E8-2F321FDA0746}"/>
              </a:ext>
            </a:extLst>
          </p:cNvPr>
          <p:cNvGrpSpPr/>
          <p:nvPr/>
        </p:nvGrpSpPr>
        <p:grpSpPr>
          <a:xfrm>
            <a:off x="6977581" y="3057982"/>
            <a:ext cx="1170538" cy="1170538"/>
            <a:chOff x="6877050" y="2957451"/>
            <a:chExt cx="1371600" cy="1371600"/>
          </a:xfrm>
        </p:grpSpPr>
        <p:sp>
          <p:nvSpPr>
            <p:cNvPr id="11" name="Oval 20">
              <a:extLst>
                <a:ext uri="{FF2B5EF4-FFF2-40B4-BE49-F238E27FC236}">
                  <a16:creationId xmlns:a16="http://schemas.microsoft.com/office/drawing/2014/main" xmlns="" id="{DB527493-E605-430C-BCFB-D2881D977D9F}"/>
                </a:ext>
              </a:extLst>
            </p:cNvPr>
            <p:cNvSpPr>
              <a:spLocks/>
            </p:cNvSpPr>
            <p:nvPr/>
          </p:nvSpPr>
          <p:spPr>
            <a:xfrm>
              <a:off x="6877050" y="2957451"/>
              <a:ext cx="1371600" cy="1371600"/>
            </a:xfrm>
            <a:prstGeom prst="ellipse">
              <a:avLst/>
            </a:prstGeom>
            <a:solidFill>
              <a:schemeClr val="bg1">
                <a:alpha val="90000"/>
              </a:schemeClr>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sz="2400" b="1" dirty="0">
                  <a:solidFill>
                    <a:schemeClr val="tx1"/>
                  </a:solidFill>
                  <a:latin typeface="+mj-lt"/>
                </a:rPr>
                <a:t>36%</a:t>
              </a:r>
            </a:p>
          </p:txBody>
        </p:sp>
        <p:sp>
          <p:nvSpPr>
            <p:cNvPr id="12" name="Arc 21">
              <a:extLst>
                <a:ext uri="{FF2B5EF4-FFF2-40B4-BE49-F238E27FC236}">
                  <a16:creationId xmlns:a16="http://schemas.microsoft.com/office/drawing/2014/main" xmlns="" id="{BFC92EA1-A275-4943-8205-C45BA2832BAB}"/>
                </a:ext>
              </a:extLst>
            </p:cNvPr>
            <p:cNvSpPr>
              <a:spLocks/>
            </p:cNvSpPr>
            <p:nvPr/>
          </p:nvSpPr>
          <p:spPr>
            <a:xfrm>
              <a:off x="6877050" y="2957451"/>
              <a:ext cx="1371600" cy="1371600"/>
            </a:xfrm>
            <a:prstGeom prst="arc">
              <a:avLst>
                <a:gd name="adj1" fmla="val 10883891"/>
                <a:gd name="adj2" fmla="val 18538034"/>
              </a:avLst>
            </a:prstGeom>
            <a:noFill/>
            <a:ln w="38100">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1600">
                <a:solidFill>
                  <a:prstClr val="white"/>
                </a:solidFill>
              </a:endParaRPr>
            </a:p>
          </p:txBody>
        </p:sp>
      </p:grpSp>
      <p:grpSp>
        <p:nvGrpSpPr>
          <p:cNvPr id="13" name="组合 12">
            <a:extLst>
              <a:ext uri="{FF2B5EF4-FFF2-40B4-BE49-F238E27FC236}">
                <a16:creationId xmlns:a16="http://schemas.microsoft.com/office/drawing/2014/main" xmlns="" id="{4A67CA3C-6F1D-4FA3-8B39-484FFA08B8E7}"/>
              </a:ext>
            </a:extLst>
          </p:cNvPr>
          <p:cNvGrpSpPr/>
          <p:nvPr/>
        </p:nvGrpSpPr>
        <p:grpSpPr>
          <a:xfrm>
            <a:off x="4015306" y="3057982"/>
            <a:ext cx="1170538" cy="1170538"/>
            <a:chOff x="3914775" y="2957451"/>
            <a:chExt cx="1371600" cy="1371600"/>
          </a:xfrm>
        </p:grpSpPr>
        <p:sp>
          <p:nvSpPr>
            <p:cNvPr id="14" name="Oval 22">
              <a:extLst>
                <a:ext uri="{FF2B5EF4-FFF2-40B4-BE49-F238E27FC236}">
                  <a16:creationId xmlns:a16="http://schemas.microsoft.com/office/drawing/2014/main" xmlns="" id="{D2F004A0-0E7A-470C-89EC-1AB792ACF139}"/>
                </a:ext>
              </a:extLst>
            </p:cNvPr>
            <p:cNvSpPr>
              <a:spLocks/>
            </p:cNvSpPr>
            <p:nvPr/>
          </p:nvSpPr>
          <p:spPr>
            <a:xfrm>
              <a:off x="3914775" y="2957451"/>
              <a:ext cx="1371600" cy="1371600"/>
            </a:xfrm>
            <a:prstGeom prst="ellipse">
              <a:avLst/>
            </a:prstGeom>
            <a:solidFill>
              <a:schemeClr val="bg1">
                <a:alpha val="90000"/>
              </a:schemeClr>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sz="2400" b="1" dirty="0">
                  <a:solidFill>
                    <a:schemeClr val="tx1"/>
                  </a:solidFill>
                  <a:latin typeface="+mj-lt"/>
                </a:rPr>
                <a:t>67%</a:t>
              </a:r>
            </a:p>
          </p:txBody>
        </p:sp>
        <p:sp>
          <p:nvSpPr>
            <p:cNvPr id="15" name="Arc 23">
              <a:extLst>
                <a:ext uri="{FF2B5EF4-FFF2-40B4-BE49-F238E27FC236}">
                  <a16:creationId xmlns:a16="http://schemas.microsoft.com/office/drawing/2014/main" xmlns="" id="{C7728385-21D8-419F-ADB3-26F6C78C5E75}"/>
                </a:ext>
              </a:extLst>
            </p:cNvPr>
            <p:cNvSpPr>
              <a:spLocks/>
            </p:cNvSpPr>
            <p:nvPr/>
          </p:nvSpPr>
          <p:spPr>
            <a:xfrm>
              <a:off x="3914775" y="2957451"/>
              <a:ext cx="1371600" cy="1371600"/>
            </a:xfrm>
            <a:prstGeom prst="arc">
              <a:avLst>
                <a:gd name="adj1" fmla="val 10883891"/>
                <a:gd name="adj2" fmla="val 2615863"/>
              </a:avLst>
            </a:prstGeom>
            <a:noFill/>
            <a:ln w="38100">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1600">
                <a:solidFill>
                  <a:prstClr val="white"/>
                </a:solidFill>
              </a:endParaRPr>
            </a:p>
          </p:txBody>
        </p:sp>
      </p:grpSp>
      <p:grpSp>
        <p:nvGrpSpPr>
          <p:cNvPr id="16" name="组合 15">
            <a:extLst>
              <a:ext uri="{FF2B5EF4-FFF2-40B4-BE49-F238E27FC236}">
                <a16:creationId xmlns:a16="http://schemas.microsoft.com/office/drawing/2014/main" xmlns="" id="{25BB426C-0ABB-4D0F-8395-1EC59B466C9F}"/>
              </a:ext>
            </a:extLst>
          </p:cNvPr>
          <p:cNvGrpSpPr>
            <a:grpSpLocks/>
          </p:cNvGrpSpPr>
          <p:nvPr/>
        </p:nvGrpSpPr>
        <p:grpSpPr>
          <a:xfrm>
            <a:off x="5410200" y="1427163"/>
            <a:ext cx="1371600" cy="1371600"/>
            <a:chOff x="5410200" y="4465638"/>
            <a:chExt cx="1371600" cy="1371600"/>
          </a:xfrm>
        </p:grpSpPr>
        <p:sp>
          <p:nvSpPr>
            <p:cNvPr id="17" name="Oval 24">
              <a:extLst>
                <a:ext uri="{FF2B5EF4-FFF2-40B4-BE49-F238E27FC236}">
                  <a16:creationId xmlns:a16="http://schemas.microsoft.com/office/drawing/2014/main" xmlns="" id="{A7EA4C3D-1703-4DDA-BC0C-729E577E0545}"/>
                </a:ext>
              </a:extLst>
            </p:cNvPr>
            <p:cNvSpPr>
              <a:spLocks/>
            </p:cNvSpPr>
            <p:nvPr/>
          </p:nvSpPr>
          <p:spPr>
            <a:xfrm>
              <a:off x="5410200" y="4465638"/>
              <a:ext cx="1371600" cy="1371600"/>
            </a:xfrm>
            <a:prstGeom prst="ellipse">
              <a:avLst/>
            </a:prstGeom>
            <a:solidFill>
              <a:schemeClr val="bg1">
                <a:alpha val="90000"/>
              </a:schemeClr>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sz="3200" b="1" dirty="0">
                  <a:solidFill>
                    <a:schemeClr val="accent1"/>
                  </a:solidFill>
                  <a:latin typeface="+mj-lt"/>
                </a:rPr>
                <a:t>74%</a:t>
              </a:r>
            </a:p>
          </p:txBody>
        </p:sp>
        <p:sp>
          <p:nvSpPr>
            <p:cNvPr id="18" name="Arc 25">
              <a:extLst>
                <a:ext uri="{FF2B5EF4-FFF2-40B4-BE49-F238E27FC236}">
                  <a16:creationId xmlns:a16="http://schemas.microsoft.com/office/drawing/2014/main" xmlns="" id="{60DFFE9F-D7F0-4A68-8851-DCAFDFC27707}"/>
                </a:ext>
              </a:extLst>
            </p:cNvPr>
            <p:cNvSpPr>
              <a:spLocks/>
            </p:cNvSpPr>
            <p:nvPr/>
          </p:nvSpPr>
          <p:spPr>
            <a:xfrm>
              <a:off x="5410200" y="4465638"/>
              <a:ext cx="1371600" cy="1371600"/>
            </a:xfrm>
            <a:prstGeom prst="arc">
              <a:avLst>
                <a:gd name="adj1" fmla="val 10883891"/>
                <a:gd name="adj2" fmla="val 5971623"/>
              </a:avLst>
            </a:prstGeom>
            <a:noFill/>
            <a:ln w="38100">
              <a:solidFill>
                <a:schemeClr val="accent1"/>
              </a:solidFill>
              <a:tailEnd type="ova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2000">
                <a:solidFill>
                  <a:prstClr val="white"/>
                </a:solidFill>
              </a:endParaRPr>
            </a:p>
          </p:txBody>
        </p:sp>
      </p:grpSp>
      <p:sp>
        <p:nvSpPr>
          <p:cNvPr id="19" name="任意多边形: 形状 18">
            <a:extLst>
              <a:ext uri="{FF2B5EF4-FFF2-40B4-BE49-F238E27FC236}">
                <a16:creationId xmlns:a16="http://schemas.microsoft.com/office/drawing/2014/main" xmlns="" id="{CDDE6BB3-AB9F-48DB-837A-DCDB6A40345C}"/>
              </a:ext>
            </a:extLst>
          </p:cNvPr>
          <p:cNvSpPr>
            <a:spLocks/>
          </p:cNvSpPr>
          <p:nvPr/>
        </p:nvSpPr>
        <p:spPr bwMode="auto">
          <a:xfrm>
            <a:off x="7857583" y="1638677"/>
            <a:ext cx="354658" cy="312462"/>
          </a:xfrm>
          <a:custGeom>
            <a:avLst/>
            <a:gdLst>
              <a:gd name="T0" fmla="*/ 0 w 6165"/>
              <a:gd name="T1" fmla="*/ 90 h 5440"/>
              <a:gd name="T2" fmla="*/ 363 w 6165"/>
              <a:gd name="T3" fmla="*/ 4624 h 5440"/>
              <a:gd name="T4" fmla="*/ 907 w 6165"/>
              <a:gd name="T5" fmla="*/ 4624 h 5440"/>
              <a:gd name="T6" fmla="*/ 2901 w 6165"/>
              <a:gd name="T7" fmla="*/ 90 h 5440"/>
              <a:gd name="T8" fmla="*/ 861 w 6165"/>
              <a:gd name="T9" fmla="*/ 4080 h 5440"/>
              <a:gd name="T10" fmla="*/ 363 w 6165"/>
              <a:gd name="T11" fmla="*/ 3581 h 5440"/>
              <a:gd name="T12" fmla="*/ 907 w 6165"/>
              <a:gd name="T13" fmla="*/ 3581 h 5440"/>
              <a:gd name="T14" fmla="*/ 861 w 6165"/>
              <a:gd name="T15" fmla="*/ 3082 h 5440"/>
              <a:gd name="T16" fmla="*/ 363 w 6165"/>
              <a:gd name="T17" fmla="*/ 2584 h 5440"/>
              <a:gd name="T18" fmla="*/ 907 w 6165"/>
              <a:gd name="T19" fmla="*/ 2584 h 5440"/>
              <a:gd name="T20" fmla="*/ 861 w 6165"/>
              <a:gd name="T21" fmla="*/ 2085 h 5440"/>
              <a:gd name="T22" fmla="*/ 363 w 6165"/>
              <a:gd name="T23" fmla="*/ 1586 h 5440"/>
              <a:gd name="T24" fmla="*/ 907 w 6165"/>
              <a:gd name="T25" fmla="*/ 1586 h 5440"/>
              <a:gd name="T26" fmla="*/ 861 w 6165"/>
              <a:gd name="T27" fmla="*/ 1088 h 5440"/>
              <a:gd name="T28" fmla="*/ 363 w 6165"/>
              <a:gd name="T29" fmla="*/ 589 h 5440"/>
              <a:gd name="T30" fmla="*/ 907 w 6165"/>
              <a:gd name="T31" fmla="*/ 589 h 5440"/>
              <a:gd name="T32" fmla="*/ 1677 w 6165"/>
              <a:gd name="T33" fmla="*/ 4080 h 5440"/>
              <a:gd name="T34" fmla="*/ 1179 w 6165"/>
              <a:gd name="T35" fmla="*/ 3581 h 5440"/>
              <a:gd name="T36" fmla="*/ 1723 w 6165"/>
              <a:gd name="T37" fmla="*/ 3581 h 5440"/>
              <a:gd name="T38" fmla="*/ 1677 w 6165"/>
              <a:gd name="T39" fmla="*/ 3082 h 5440"/>
              <a:gd name="T40" fmla="*/ 1179 w 6165"/>
              <a:gd name="T41" fmla="*/ 2584 h 5440"/>
              <a:gd name="T42" fmla="*/ 1723 w 6165"/>
              <a:gd name="T43" fmla="*/ 2584 h 5440"/>
              <a:gd name="T44" fmla="*/ 1677 w 6165"/>
              <a:gd name="T45" fmla="*/ 2085 h 5440"/>
              <a:gd name="T46" fmla="*/ 1179 w 6165"/>
              <a:gd name="T47" fmla="*/ 1586 h 5440"/>
              <a:gd name="T48" fmla="*/ 1723 w 6165"/>
              <a:gd name="T49" fmla="*/ 1586 h 5440"/>
              <a:gd name="T50" fmla="*/ 1677 w 6165"/>
              <a:gd name="T51" fmla="*/ 1088 h 5440"/>
              <a:gd name="T52" fmla="*/ 1179 w 6165"/>
              <a:gd name="T53" fmla="*/ 589 h 5440"/>
              <a:gd name="T54" fmla="*/ 1723 w 6165"/>
              <a:gd name="T55" fmla="*/ 589 h 5440"/>
              <a:gd name="T56" fmla="*/ 2493 w 6165"/>
              <a:gd name="T57" fmla="*/ 4080 h 5440"/>
              <a:gd name="T58" fmla="*/ 1995 w 6165"/>
              <a:gd name="T59" fmla="*/ 3581 h 5440"/>
              <a:gd name="T60" fmla="*/ 2539 w 6165"/>
              <a:gd name="T61" fmla="*/ 3581 h 5440"/>
              <a:gd name="T62" fmla="*/ 2493 w 6165"/>
              <a:gd name="T63" fmla="*/ 3082 h 5440"/>
              <a:gd name="T64" fmla="*/ 1995 w 6165"/>
              <a:gd name="T65" fmla="*/ 2584 h 5440"/>
              <a:gd name="T66" fmla="*/ 2539 w 6165"/>
              <a:gd name="T67" fmla="*/ 2584 h 5440"/>
              <a:gd name="T68" fmla="*/ 2493 w 6165"/>
              <a:gd name="T69" fmla="*/ 2085 h 5440"/>
              <a:gd name="T70" fmla="*/ 1995 w 6165"/>
              <a:gd name="T71" fmla="*/ 1586 h 5440"/>
              <a:gd name="T72" fmla="*/ 2539 w 6165"/>
              <a:gd name="T73" fmla="*/ 1586 h 5440"/>
              <a:gd name="T74" fmla="*/ 2493 w 6165"/>
              <a:gd name="T75" fmla="*/ 1088 h 5440"/>
              <a:gd name="T76" fmla="*/ 1995 w 6165"/>
              <a:gd name="T77" fmla="*/ 589 h 5440"/>
              <a:gd name="T78" fmla="*/ 2539 w 6165"/>
              <a:gd name="T79" fmla="*/ 589 h 5440"/>
              <a:gd name="T80" fmla="*/ 3379 w 6165"/>
              <a:gd name="T81" fmla="*/ 1845 h 5440"/>
              <a:gd name="T82" fmla="*/ 3627 w 6165"/>
              <a:gd name="T83" fmla="*/ 5440 h 5440"/>
              <a:gd name="T84" fmla="*/ 4080 w 6165"/>
              <a:gd name="T85" fmla="*/ 4624 h 5440"/>
              <a:gd name="T86" fmla="*/ 6165 w 6165"/>
              <a:gd name="T87" fmla="*/ 5440 h 5440"/>
              <a:gd name="T88" fmla="*/ 4171 w 6165"/>
              <a:gd name="T89" fmla="*/ 4216 h 5440"/>
              <a:gd name="T90" fmla="*/ 3627 w 6165"/>
              <a:gd name="T91" fmla="*/ 4216 h 5440"/>
              <a:gd name="T92" fmla="*/ 4125 w 6165"/>
              <a:gd name="T93" fmla="*/ 3717 h 5440"/>
              <a:gd name="T94" fmla="*/ 4171 w 6165"/>
              <a:gd name="T95" fmla="*/ 3218 h 5440"/>
              <a:gd name="T96" fmla="*/ 3627 w 6165"/>
              <a:gd name="T97" fmla="*/ 3218 h 5440"/>
              <a:gd name="T98" fmla="*/ 4125 w 6165"/>
              <a:gd name="T99" fmla="*/ 2720 h 5440"/>
              <a:gd name="T100" fmla="*/ 4987 w 6165"/>
              <a:gd name="T101" fmla="*/ 4216 h 5440"/>
              <a:gd name="T102" fmla="*/ 4443 w 6165"/>
              <a:gd name="T103" fmla="*/ 4216 h 5440"/>
              <a:gd name="T104" fmla="*/ 4941 w 6165"/>
              <a:gd name="T105" fmla="*/ 3717 h 5440"/>
              <a:gd name="T106" fmla="*/ 4987 w 6165"/>
              <a:gd name="T107" fmla="*/ 3218 h 5440"/>
              <a:gd name="T108" fmla="*/ 4443 w 6165"/>
              <a:gd name="T109" fmla="*/ 3218 h 5440"/>
              <a:gd name="T110" fmla="*/ 4941 w 6165"/>
              <a:gd name="T111" fmla="*/ 2720 h 5440"/>
              <a:gd name="T112" fmla="*/ 5803 w 6165"/>
              <a:gd name="T113" fmla="*/ 4216 h 5440"/>
              <a:gd name="T114" fmla="*/ 5259 w 6165"/>
              <a:gd name="T115" fmla="*/ 4216 h 5440"/>
              <a:gd name="T116" fmla="*/ 5757 w 6165"/>
              <a:gd name="T117" fmla="*/ 3717 h 5440"/>
              <a:gd name="T118" fmla="*/ 5803 w 6165"/>
              <a:gd name="T119" fmla="*/ 3218 h 5440"/>
              <a:gd name="T120" fmla="*/ 5259 w 6165"/>
              <a:gd name="T121" fmla="*/ 3218 h 5440"/>
              <a:gd name="T122" fmla="*/ 5757 w 6165"/>
              <a:gd name="T123" fmla="*/ 2720 h 5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165" h="5440">
                <a:moveTo>
                  <a:pt x="2811" y="0"/>
                </a:moveTo>
                <a:lnTo>
                  <a:pt x="91" y="0"/>
                </a:lnTo>
                <a:cubicBezTo>
                  <a:pt x="41" y="0"/>
                  <a:pt x="0" y="40"/>
                  <a:pt x="0" y="90"/>
                </a:cubicBezTo>
                <a:lnTo>
                  <a:pt x="0" y="5440"/>
                </a:lnTo>
                <a:lnTo>
                  <a:pt x="363" y="5440"/>
                </a:lnTo>
                <a:lnTo>
                  <a:pt x="363" y="4624"/>
                </a:lnTo>
                <a:cubicBezTo>
                  <a:pt x="363" y="4574"/>
                  <a:pt x="403" y="4533"/>
                  <a:pt x="453" y="4533"/>
                </a:cubicBezTo>
                <a:lnTo>
                  <a:pt x="816" y="4533"/>
                </a:lnTo>
                <a:cubicBezTo>
                  <a:pt x="866" y="4533"/>
                  <a:pt x="907" y="4574"/>
                  <a:pt x="907" y="4624"/>
                </a:cubicBezTo>
                <a:lnTo>
                  <a:pt x="907" y="5440"/>
                </a:lnTo>
                <a:lnTo>
                  <a:pt x="2901" y="5440"/>
                </a:lnTo>
                <a:lnTo>
                  <a:pt x="2901" y="90"/>
                </a:lnTo>
                <a:cubicBezTo>
                  <a:pt x="2901" y="40"/>
                  <a:pt x="2861" y="0"/>
                  <a:pt x="2811" y="0"/>
                </a:cubicBezTo>
                <a:close/>
                <a:moveTo>
                  <a:pt x="907" y="4034"/>
                </a:moveTo>
                <a:cubicBezTo>
                  <a:pt x="907" y="4059"/>
                  <a:pt x="886" y="4080"/>
                  <a:pt x="861" y="4080"/>
                </a:cubicBezTo>
                <a:lnTo>
                  <a:pt x="408" y="4080"/>
                </a:lnTo>
                <a:cubicBezTo>
                  <a:pt x="383" y="4080"/>
                  <a:pt x="363" y="4059"/>
                  <a:pt x="363" y="4034"/>
                </a:cubicBezTo>
                <a:lnTo>
                  <a:pt x="363" y="3581"/>
                </a:lnTo>
                <a:cubicBezTo>
                  <a:pt x="363" y="3556"/>
                  <a:pt x="383" y="3536"/>
                  <a:pt x="408" y="3536"/>
                </a:cubicBezTo>
                <a:lnTo>
                  <a:pt x="861" y="3536"/>
                </a:lnTo>
                <a:cubicBezTo>
                  <a:pt x="886" y="3536"/>
                  <a:pt x="907" y="3556"/>
                  <a:pt x="907" y="3581"/>
                </a:cubicBezTo>
                <a:lnTo>
                  <a:pt x="907" y="4034"/>
                </a:lnTo>
                <a:close/>
                <a:moveTo>
                  <a:pt x="907" y="3037"/>
                </a:moveTo>
                <a:cubicBezTo>
                  <a:pt x="907" y="3062"/>
                  <a:pt x="886" y="3082"/>
                  <a:pt x="861" y="3082"/>
                </a:cubicBezTo>
                <a:lnTo>
                  <a:pt x="408" y="3082"/>
                </a:lnTo>
                <a:cubicBezTo>
                  <a:pt x="383" y="3082"/>
                  <a:pt x="363" y="3062"/>
                  <a:pt x="363" y="3037"/>
                </a:cubicBezTo>
                <a:lnTo>
                  <a:pt x="363" y="2584"/>
                </a:lnTo>
                <a:cubicBezTo>
                  <a:pt x="363" y="2559"/>
                  <a:pt x="383" y="2538"/>
                  <a:pt x="408" y="2538"/>
                </a:cubicBezTo>
                <a:lnTo>
                  <a:pt x="861" y="2538"/>
                </a:lnTo>
                <a:cubicBezTo>
                  <a:pt x="886" y="2538"/>
                  <a:pt x="907" y="2559"/>
                  <a:pt x="907" y="2584"/>
                </a:cubicBezTo>
                <a:lnTo>
                  <a:pt x="907" y="3037"/>
                </a:lnTo>
                <a:close/>
                <a:moveTo>
                  <a:pt x="907" y="2040"/>
                </a:moveTo>
                <a:cubicBezTo>
                  <a:pt x="907" y="2065"/>
                  <a:pt x="886" y="2085"/>
                  <a:pt x="861" y="2085"/>
                </a:cubicBezTo>
                <a:lnTo>
                  <a:pt x="408" y="2085"/>
                </a:lnTo>
                <a:cubicBezTo>
                  <a:pt x="383" y="2085"/>
                  <a:pt x="363" y="2065"/>
                  <a:pt x="363" y="2040"/>
                </a:cubicBezTo>
                <a:lnTo>
                  <a:pt x="363" y="1586"/>
                </a:lnTo>
                <a:cubicBezTo>
                  <a:pt x="363" y="1561"/>
                  <a:pt x="383" y="1541"/>
                  <a:pt x="408" y="1541"/>
                </a:cubicBezTo>
                <a:lnTo>
                  <a:pt x="861" y="1541"/>
                </a:lnTo>
                <a:cubicBezTo>
                  <a:pt x="886" y="1541"/>
                  <a:pt x="907" y="1561"/>
                  <a:pt x="907" y="1586"/>
                </a:cubicBezTo>
                <a:lnTo>
                  <a:pt x="907" y="2040"/>
                </a:lnTo>
                <a:close/>
                <a:moveTo>
                  <a:pt x="907" y="1042"/>
                </a:moveTo>
                <a:cubicBezTo>
                  <a:pt x="907" y="1067"/>
                  <a:pt x="886" y="1088"/>
                  <a:pt x="861" y="1088"/>
                </a:cubicBezTo>
                <a:lnTo>
                  <a:pt x="408" y="1088"/>
                </a:lnTo>
                <a:cubicBezTo>
                  <a:pt x="383" y="1088"/>
                  <a:pt x="363" y="1067"/>
                  <a:pt x="363" y="1042"/>
                </a:cubicBezTo>
                <a:lnTo>
                  <a:pt x="363" y="589"/>
                </a:lnTo>
                <a:cubicBezTo>
                  <a:pt x="363" y="564"/>
                  <a:pt x="383" y="544"/>
                  <a:pt x="408" y="544"/>
                </a:cubicBezTo>
                <a:lnTo>
                  <a:pt x="861" y="544"/>
                </a:lnTo>
                <a:cubicBezTo>
                  <a:pt x="886" y="544"/>
                  <a:pt x="907" y="564"/>
                  <a:pt x="907" y="589"/>
                </a:cubicBezTo>
                <a:lnTo>
                  <a:pt x="907" y="1042"/>
                </a:lnTo>
                <a:close/>
                <a:moveTo>
                  <a:pt x="1723" y="4034"/>
                </a:moveTo>
                <a:cubicBezTo>
                  <a:pt x="1723" y="4059"/>
                  <a:pt x="1702" y="4080"/>
                  <a:pt x="1677" y="4080"/>
                </a:cubicBezTo>
                <a:lnTo>
                  <a:pt x="1224" y="4080"/>
                </a:lnTo>
                <a:cubicBezTo>
                  <a:pt x="1199" y="4080"/>
                  <a:pt x="1179" y="4059"/>
                  <a:pt x="1179" y="4034"/>
                </a:cubicBezTo>
                <a:lnTo>
                  <a:pt x="1179" y="3581"/>
                </a:lnTo>
                <a:cubicBezTo>
                  <a:pt x="1179" y="3556"/>
                  <a:pt x="1199" y="3536"/>
                  <a:pt x="1224" y="3536"/>
                </a:cubicBezTo>
                <a:lnTo>
                  <a:pt x="1677" y="3536"/>
                </a:lnTo>
                <a:cubicBezTo>
                  <a:pt x="1702" y="3536"/>
                  <a:pt x="1723" y="3556"/>
                  <a:pt x="1723" y="3581"/>
                </a:cubicBezTo>
                <a:lnTo>
                  <a:pt x="1723" y="4034"/>
                </a:lnTo>
                <a:close/>
                <a:moveTo>
                  <a:pt x="1723" y="3037"/>
                </a:moveTo>
                <a:cubicBezTo>
                  <a:pt x="1723" y="3062"/>
                  <a:pt x="1702" y="3082"/>
                  <a:pt x="1677" y="3082"/>
                </a:cubicBezTo>
                <a:lnTo>
                  <a:pt x="1224" y="3082"/>
                </a:lnTo>
                <a:cubicBezTo>
                  <a:pt x="1199" y="3082"/>
                  <a:pt x="1179" y="3062"/>
                  <a:pt x="1179" y="3037"/>
                </a:cubicBezTo>
                <a:lnTo>
                  <a:pt x="1179" y="2584"/>
                </a:lnTo>
                <a:cubicBezTo>
                  <a:pt x="1179" y="2559"/>
                  <a:pt x="1199" y="2538"/>
                  <a:pt x="1224" y="2538"/>
                </a:cubicBezTo>
                <a:lnTo>
                  <a:pt x="1677" y="2538"/>
                </a:lnTo>
                <a:cubicBezTo>
                  <a:pt x="1702" y="2538"/>
                  <a:pt x="1723" y="2559"/>
                  <a:pt x="1723" y="2584"/>
                </a:cubicBezTo>
                <a:lnTo>
                  <a:pt x="1723" y="3037"/>
                </a:lnTo>
                <a:close/>
                <a:moveTo>
                  <a:pt x="1723" y="2040"/>
                </a:moveTo>
                <a:cubicBezTo>
                  <a:pt x="1723" y="2065"/>
                  <a:pt x="1702" y="2085"/>
                  <a:pt x="1677" y="2085"/>
                </a:cubicBezTo>
                <a:lnTo>
                  <a:pt x="1224" y="2085"/>
                </a:lnTo>
                <a:cubicBezTo>
                  <a:pt x="1199" y="2085"/>
                  <a:pt x="1179" y="2065"/>
                  <a:pt x="1179" y="2040"/>
                </a:cubicBezTo>
                <a:lnTo>
                  <a:pt x="1179" y="1586"/>
                </a:lnTo>
                <a:cubicBezTo>
                  <a:pt x="1179" y="1561"/>
                  <a:pt x="1199" y="1541"/>
                  <a:pt x="1224" y="1541"/>
                </a:cubicBezTo>
                <a:lnTo>
                  <a:pt x="1677" y="1541"/>
                </a:lnTo>
                <a:cubicBezTo>
                  <a:pt x="1702" y="1541"/>
                  <a:pt x="1723" y="1561"/>
                  <a:pt x="1723" y="1586"/>
                </a:cubicBezTo>
                <a:lnTo>
                  <a:pt x="1723" y="2040"/>
                </a:lnTo>
                <a:close/>
                <a:moveTo>
                  <a:pt x="1723" y="1042"/>
                </a:moveTo>
                <a:cubicBezTo>
                  <a:pt x="1723" y="1067"/>
                  <a:pt x="1702" y="1088"/>
                  <a:pt x="1677" y="1088"/>
                </a:cubicBezTo>
                <a:lnTo>
                  <a:pt x="1224" y="1088"/>
                </a:lnTo>
                <a:cubicBezTo>
                  <a:pt x="1199" y="1088"/>
                  <a:pt x="1179" y="1067"/>
                  <a:pt x="1179" y="1042"/>
                </a:cubicBezTo>
                <a:lnTo>
                  <a:pt x="1179" y="589"/>
                </a:lnTo>
                <a:cubicBezTo>
                  <a:pt x="1179" y="564"/>
                  <a:pt x="1199" y="544"/>
                  <a:pt x="1224" y="544"/>
                </a:cubicBezTo>
                <a:lnTo>
                  <a:pt x="1677" y="544"/>
                </a:lnTo>
                <a:cubicBezTo>
                  <a:pt x="1702" y="544"/>
                  <a:pt x="1723" y="564"/>
                  <a:pt x="1723" y="589"/>
                </a:cubicBezTo>
                <a:lnTo>
                  <a:pt x="1723" y="1042"/>
                </a:lnTo>
                <a:close/>
                <a:moveTo>
                  <a:pt x="2539" y="4034"/>
                </a:moveTo>
                <a:cubicBezTo>
                  <a:pt x="2539" y="4059"/>
                  <a:pt x="2518" y="4080"/>
                  <a:pt x="2493" y="4080"/>
                </a:cubicBezTo>
                <a:lnTo>
                  <a:pt x="2040" y="4080"/>
                </a:lnTo>
                <a:cubicBezTo>
                  <a:pt x="2015" y="4080"/>
                  <a:pt x="1995" y="4059"/>
                  <a:pt x="1995" y="4034"/>
                </a:cubicBezTo>
                <a:lnTo>
                  <a:pt x="1995" y="3581"/>
                </a:lnTo>
                <a:cubicBezTo>
                  <a:pt x="1995" y="3556"/>
                  <a:pt x="2015" y="3536"/>
                  <a:pt x="2040" y="3536"/>
                </a:cubicBezTo>
                <a:lnTo>
                  <a:pt x="2493" y="3536"/>
                </a:lnTo>
                <a:cubicBezTo>
                  <a:pt x="2518" y="3536"/>
                  <a:pt x="2539" y="3556"/>
                  <a:pt x="2539" y="3581"/>
                </a:cubicBezTo>
                <a:lnTo>
                  <a:pt x="2539" y="4034"/>
                </a:lnTo>
                <a:close/>
                <a:moveTo>
                  <a:pt x="2539" y="3037"/>
                </a:moveTo>
                <a:cubicBezTo>
                  <a:pt x="2539" y="3062"/>
                  <a:pt x="2518" y="3082"/>
                  <a:pt x="2493" y="3082"/>
                </a:cubicBezTo>
                <a:lnTo>
                  <a:pt x="2040" y="3082"/>
                </a:lnTo>
                <a:cubicBezTo>
                  <a:pt x="2015" y="3082"/>
                  <a:pt x="1995" y="3062"/>
                  <a:pt x="1995" y="3037"/>
                </a:cubicBezTo>
                <a:lnTo>
                  <a:pt x="1995" y="2584"/>
                </a:lnTo>
                <a:cubicBezTo>
                  <a:pt x="1995" y="2559"/>
                  <a:pt x="2015" y="2538"/>
                  <a:pt x="2040" y="2538"/>
                </a:cubicBezTo>
                <a:lnTo>
                  <a:pt x="2493" y="2538"/>
                </a:lnTo>
                <a:cubicBezTo>
                  <a:pt x="2518" y="2538"/>
                  <a:pt x="2539" y="2559"/>
                  <a:pt x="2539" y="2584"/>
                </a:cubicBezTo>
                <a:lnTo>
                  <a:pt x="2539" y="3037"/>
                </a:lnTo>
                <a:close/>
                <a:moveTo>
                  <a:pt x="2539" y="2040"/>
                </a:moveTo>
                <a:cubicBezTo>
                  <a:pt x="2539" y="2065"/>
                  <a:pt x="2518" y="2085"/>
                  <a:pt x="2493" y="2085"/>
                </a:cubicBezTo>
                <a:lnTo>
                  <a:pt x="2040" y="2085"/>
                </a:lnTo>
                <a:cubicBezTo>
                  <a:pt x="2015" y="2085"/>
                  <a:pt x="1995" y="2065"/>
                  <a:pt x="1995" y="2040"/>
                </a:cubicBezTo>
                <a:lnTo>
                  <a:pt x="1995" y="1586"/>
                </a:lnTo>
                <a:cubicBezTo>
                  <a:pt x="1995" y="1561"/>
                  <a:pt x="2015" y="1541"/>
                  <a:pt x="2040" y="1541"/>
                </a:cubicBezTo>
                <a:lnTo>
                  <a:pt x="2493" y="1541"/>
                </a:lnTo>
                <a:cubicBezTo>
                  <a:pt x="2518" y="1541"/>
                  <a:pt x="2539" y="1561"/>
                  <a:pt x="2539" y="1586"/>
                </a:cubicBezTo>
                <a:lnTo>
                  <a:pt x="2539" y="2040"/>
                </a:lnTo>
                <a:close/>
                <a:moveTo>
                  <a:pt x="2539" y="1042"/>
                </a:moveTo>
                <a:cubicBezTo>
                  <a:pt x="2539" y="1067"/>
                  <a:pt x="2518" y="1088"/>
                  <a:pt x="2493" y="1088"/>
                </a:cubicBezTo>
                <a:lnTo>
                  <a:pt x="2040" y="1088"/>
                </a:lnTo>
                <a:cubicBezTo>
                  <a:pt x="2015" y="1088"/>
                  <a:pt x="1995" y="1067"/>
                  <a:pt x="1995" y="1042"/>
                </a:cubicBezTo>
                <a:lnTo>
                  <a:pt x="1995" y="589"/>
                </a:lnTo>
                <a:cubicBezTo>
                  <a:pt x="1995" y="564"/>
                  <a:pt x="2015" y="544"/>
                  <a:pt x="2040" y="544"/>
                </a:cubicBezTo>
                <a:lnTo>
                  <a:pt x="2493" y="544"/>
                </a:lnTo>
                <a:cubicBezTo>
                  <a:pt x="2518" y="544"/>
                  <a:pt x="2539" y="564"/>
                  <a:pt x="2539" y="589"/>
                </a:cubicBezTo>
                <a:lnTo>
                  <a:pt x="2539" y="1042"/>
                </a:lnTo>
                <a:close/>
                <a:moveTo>
                  <a:pt x="6099" y="2610"/>
                </a:moveTo>
                <a:lnTo>
                  <a:pt x="3379" y="1845"/>
                </a:lnTo>
                <a:cubicBezTo>
                  <a:pt x="3321" y="1829"/>
                  <a:pt x="3264" y="1873"/>
                  <a:pt x="3264" y="1933"/>
                </a:cubicBezTo>
                <a:lnTo>
                  <a:pt x="3264" y="5440"/>
                </a:lnTo>
                <a:lnTo>
                  <a:pt x="3627" y="5440"/>
                </a:lnTo>
                <a:lnTo>
                  <a:pt x="3627" y="4714"/>
                </a:lnTo>
                <a:cubicBezTo>
                  <a:pt x="3627" y="4664"/>
                  <a:pt x="3667" y="4624"/>
                  <a:pt x="3717" y="4624"/>
                </a:cubicBezTo>
                <a:lnTo>
                  <a:pt x="4080" y="4624"/>
                </a:lnTo>
                <a:cubicBezTo>
                  <a:pt x="4130" y="4624"/>
                  <a:pt x="4171" y="4664"/>
                  <a:pt x="4171" y="4714"/>
                </a:cubicBezTo>
                <a:lnTo>
                  <a:pt x="4171" y="5440"/>
                </a:lnTo>
                <a:lnTo>
                  <a:pt x="6165" y="5440"/>
                </a:lnTo>
                <a:lnTo>
                  <a:pt x="6165" y="2698"/>
                </a:lnTo>
                <a:cubicBezTo>
                  <a:pt x="6165" y="2657"/>
                  <a:pt x="6138" y="2621"/>
                  <a:pt x="6099" y="2610"/>
                </a:cubicBezTo>
                <a:close/>
                <a:moveTo>
                  <a:pt x="4171" y="4216"/>
                </a:moveTo>
                <a:cubicBezTo>
                  <a:pt x="4171" y="4241"/>
                  <a:pt x="4150" y="4261"/>
                  <a:pt x="4125" y="4261"/>
                </a:cubicBezTo>
                <a:lnTo>
                  <a:pt x="3672" y="4261"/>
                </a:lnTo>
                <a:cubicBezTo>
                  <a:pt x="3647" y="4261"/>
                  <a:pt x="3627" y="4241"/>
                  <a:pt x="3627" y="4216"/>
                </a:cubicBezTo>
                <a:lnTo>
                  <a:pt x="3627" y="3762"/>
                </a:lnTo>
                <a:cubicBezTo>
                  <a:pt x="3627" y="3737"/>
                  <a:pt x="3647" y="3717"/>
                  <a:pt x="3672" y="3717"/>
                </a:cubicBezTo>
                <a:lnTo>
                  <a:pt x="4125" y="3717"/>
                </a:lnTo>
                <a:cubicBezTo>
                  <a:pt x="4150" y="3717"/>
                  <a:pt x="4171" y="3737"/>
                  <a:pt x="4171" y="3762"/>
                </a:cubicBezTo>
                <a:lnTo>
                  <a:pt x="4171" y="4216"/>
                </a:lnTo>
                <a:close/>
                <a:moveTo>
                  <a:pt x="4171" y="3218"/>
                </a:moveTo>
                <a:cubicBezTo>
                  <a:pt x="4171" y="3243"/>
                  <a:pt x="4150" y="3264"/>
                  <a:pt x="4125" y="3264"/>
                </a:cubicBezTo>
                <a:lnTo>
                  <a:pt x="3672" y="3264"/>
                </a:lnTo>
                <a:cubicBezTo>
                  <a:pt x="3647" y="3264"/>
                  <a:pt x="3627" y="3243"/>
                  <a:pt x="3627" y="3218"/>
                </a:cubicBezTo>
                <a:lnTo>
                  <a:pt x="3627" y="2765"/>
                </a:lnTo>
                <a:cubicBezTo>
                  <a:pt x="3627" y="2740"/>
                  <a:pt x="3647" y="2720"/>
                  <a:pt x="3672" y="2720"/>
                </a:cubicBezTo>
                <a:lnTo>
                  <a:pt x="4125" y="2720"/>
                </a:lnTo>
                <a:cubicBezTo>
                  <a:pt x="4150" y="2720"/>
                  <a:pt x="4171" y="2740"/>
                  <a:pt x="4171" y="2765"/>
                </a:cubicBezTo>
                <a:lnTo>
                  <a:pt x="4171" y="3218"/>
                </a:lnTo>
                <a:close/>
                <a:moveTo>
                  <a:pt x="4987" y="4216"/>
                </a:moveTo>
                <a:cubicBezTo>
                  <a:pt x="4987" y="4241"/>
                  <a:pt x="4966" y="4261"/>
                  <a:pt x="4941" y="4261"/>
                </a:cubicBezTo>
                <a:lnTo>
                  <a:pt x="4488" y="4261"/>
                </a:lnTo>
                <a:cubicBezTo>
                  <a:pt x="4463" y="4261"/>
                  <a:pt x="4443" y="4241"/>
                  <a:pt x="4443" y="4216"/>
                </a:cubicBezTo>
                <a:lnTo>
                  <a:pt x="4443" y="3762"/>
                </a:lnTo>
                <a:cubicBezTo>
                  <a:pt x="4443" y="3737"/>
                  <a:pt x="4463" y="3717"/>
                  <a:pt x="4488" y="3717"/>
                </a:cubicBezTo>
                <a:lnTo>
                  <a:pt x="4941" y="3717"/>
                </a:lnTo>
                <a:cubicBezTo>
                  <a:pt x="4966" y="3717"/>
                  <a:pt x="4987" y="3737"/>
                  <a:pt x="4987" y="3762"/>
                </a:cubicBezTo>
                <a:lnTo>
                  <a:pt x="4987" y="4216"/>
                </a:lnTo>
                <a:close/>
                <a:moveTo>
                  <a:pt x="4987" y="3218"/>
                </a:moveTo>
                <a:cubicBezTo>
                  <a:pt x="4987" y="3243"/>
                  <a:pt x="4966" y="3264"/>
                  <a:pt x="4941" y="3264"/>
                </a:cubicBezTo>
                <a:lnTo>
                  <a:pt x="4488" y="3264"/>
                </a:lnTo>
                <a:cubicBezTo>
                  <a:pt x="4463" y="3264"/>
                  <a:pt x="4443" y="3243"/>
                  <a:pt x="4443" y="3218"/>
                </a:cubicBezTo>
                <a:lnTo>
                  <a:pt x="4443" y="2765"/>
                </a:lnTo>
                <a:cubicBezTo>
                  <a:pt x="4443" y="2740"/>
                  <a:pt x="4463" y="2720"/>
                  <a:pt x="4488" y="2720"/>
                </a:cubicBezTo>
                <a:lnTo>
                  <a:pt x="4941" y="2720"/>
                </a:lnTo>
                <a:cubicBezTo>
                  <a:pt x="4966" y="2720"/>
                  <a:pt x="4987" y="2740"/>
                  <a:pt x="4987" y="2765"/>
                </a:cubicBezTo>
                <a:lnTo>
                  <a:pt x="4987" y="3218"/>
                </a:lnTo>
                <a:close/>
                <a:moveTo>
                  <a:pt x="5803" y="4216"/>
                </a:moveTo>
                <a:cubicBezTo>
                  <a:pt x="5803" y="4241"/>
                  <a:pt x="5782" y="4261"/>
                  <a:pt x="5757" y="4261"/>
                </a:cubicBezTo>
                <a:lnTo>
                  <a:pt x="5304" y="4261"/>
                </a:lnTo>
                <a:cubicBezTo>
                  <a:pt x="5279" y="4261"/>
                  <a:pt x="5259" y="4241"/>
                  <a:pt x="5259" y="4216"/>
                </a:cubicBezTo>
                <a:lnTo>
                  <a:pt x="5259" y="3762"/>
                </a:lnTo>
                <a:cubicBezTo>
                  <a:pt x="5259" y="3737"/>
                  <a:pt x="5279" y="3717"/>
                  <a:pt x="5304" y="3717"/>
                </a:cubicBezTo>
                <a:lnTo>
                  <a:pt x="5757" y="3717"/>
                </a:lnTo>
                <a:cubicBezTo>
                  <a:pt x="5782" y="3717"/>
                  <a:pt x="5803" y="3737"/>
                  <a:pt x="5803" y="3762"/>
                </a:cubicBezTo>
                <a:lnTo>
                  <a:pt x="5803" y="4216"/>
                </a:lnTo>
                <a:close/>
                <a:moveTo>
                  <a:pt x="5803" y="3218"/>
                </a:moveTo>
                <a:cubicBezTo>
                  <a:pt x="5803" y="3243"/>
                  <a:pt x="5782" y="3264"/>
                  <a:pt x="5757" y="3264"/>
                </a:cubicBezTo>
                <a:lnTo>
                  <a:pt x="5304" y="3264"/>
                </a:lnTo>
                <a:cubicBezTo>
                  <a:pt x="5279" y="3264"/>
                  <a:pt x="5259" y="3243"/>
                  <a:pt x="5259" y="3218"/>
                </a:cubicBezTo>
                <a:lnTo>
                  <a:pt x="5259" y="2765"/>
                </a:lnTo>
                <a:cubicBezTo>
                  <a:pt x="5259" y="2740"/>
                  <a:pt x="5279" y="2720"/>
                  <a:pt x="5304" y="2720"/>
                </a:cubicBezTo>
                <a:lnTo>
                  <a:pt x="5757" y="2720"/>
                </a:lnTo>
                <a:cubicBezTo>
                  <a:pt x="5782" y="2720"/>
                  <a:pt x="5803" y="2740"/>
                  <a:pt x="5803" y="2765"/>
                </a:cubicBezTo>
                <a:lnTo>
                  <a:pt x="5803" y="3218"/>
                </a:lnTo>
                <a:close/>
              </a:path>
            </a:pathLst>
          </a:custGeom>
          <a:solidFill>
            <a:schemeClr val="tx1">
              <a:lumMod val="50000"/>
              <a:lumOff val="50000"/>
            </a:schemeClr>
          </a:solidFill>
          <a:ln>
            <a:noFill/>
          </a:ln>
          <a:extLst/>
        </p:spPr>
        <p:txBody>
          <a:bodyPr vert="horz" wrap="square" lIns="91440" tIns="45720" rIns="91440" bIns="45720" numCol="1" anchor="t" anchorCtr="0" compatLnSpc="1">
            <a:prstTxWarp prst="textNoShape">
              <a:avLst/>
            </a:prstTxWarp>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p>
        </p:txBody>
      </p:sp>
      <p:sp>
        <p:nvSpPr>
          <p:cNvPr id="20" name="Freeform 4197">
            <a:extLst>
              <a:ext uri="{FF2B5EF4-FFF2-40B4-BE49-F238E27FC236}">
                <a16:creationId xmlns:a16="http://schemas.microsoft.com/office/drawing/2014/main" xmlns="" id="{4AC67F3C-C0D0-4BDC-854B-B642ACC34249}"/>
              </a:ext>
            </a:extLst>
          </p:cNvPr>
          <p:cNvSpPr>
            <a:spLocks/>
          </p:cNvSpPr>
          <p:nvPr/>
        </p:nvSpPr>
        <p:spPr bwMode="auto">
          <a:xfrm>
            <a:off x="7857386" y="4482873"/>
            <a:ext cx="356638" cy="314206"/>
          </a:xfrm>
          <a:custGeom>
            <a:avLst/>
            <a:gdLst>
              <a:gd name="T0" fmla="*/ 0 w 6165"/>
              <a:gd name="T1" fmla="*/ 90 h 5440"/>
              <a:gd name="T2" fmla="*/ 363 w 6165"/>
              <a:gd name="T3" fmla="*/ 4624 h 5440"/>
              <a:gd name="T4" fmla="*/ 907 w 6165"/>
              <a:gd name="T5" fmla="*/ 4624 h 5440"/>
              <a:gd name="T6" fmla="*/ 2901 w 6165"/>
              <a:gd name="T7" fmla="*/ 90 h 5440"/>
              <a:gd name="T8" fmla="*/ 861 w 6165"/>
              <a:gd name="T9" fmla="*/ 4080 h 5440"/>
              <a:gd name="T10" fmla="*/ 363 w 6165"/>
              <a:gd name="T11" fmla="*/ 3581 h 5440"/>
              <a:gd name="T12" fmla="*/ 907 w 6165"/>
              <a:gd name="T13" fmla="*/ 3581 h 5440"/>
              <a:gd name="T14" fmla="*/ 861 w 6165"/>
              <a:gd name="T15" fmla="*/ 3082 h 5440"/>
              <a:gd name="T16" fmla="*/ 363 w 6165"/>
              <a:gd name="T17" fmla="*/ 2584 h 5440"/>
              <a:gd name="T18" fmla="*/ 907 w 6165"/>
              <a:gd name="T19" fmla="*/ 2584 h 5440"/>
              <a:gd name="T20" fmla="*/ 861 w 6165"/>
              <a:gd name="T21" fmla="*/ 2085 h 5440"/>
              <a:gd name="T22" fmla="*/ 363 w 6165"/>
              <a:gd name="T23" fmla="*/ 1586 h 5440"/>
              <a:gd name="T24" fmla="*/ 907 w 6165"/>
              <a:gd name="T25" fmla="*/ 1586 h 5440"/>
              <a:gd name="T26" fmla="*/ 861 w 6165"/>
              <a:gd name="T27" fmla="*/ 1088 h 5440"/>
              <a:gd name="T28" fmla="*/ 363 w 6165"/>
              <a:gd name="T29" fmla="*/ 589 h 5440"/>
              <a:gd name="T30" fmla="*/ 907 w 6165"/>
              <a:gd name="T31" fmla="*/ 589 h 5440"/>
              <a:gd name="T32" fmla="*/ 1677 w 6165"/>
              <a:gd name="T33" fmla="*/ 4080 h 5440"/>
              <a:gd name="T34" fmla="*/ 1179 w 6165"/>
              <a:gd name="T35" fmla="*/ 3581 h 5440"/>
              <a:gd name="T36" fmla="*/ 1723 w 6165"/>
              <a:gd name="T37" fmla="*/ 3581 h 5440"/>
              <a:gd name="T38" fmla="*/ 1677 w 6165"/>
              <a:gd name="T39" fmla="*/ 3082 h 5440"/>
              <a:gd name="T40" fmla="*/ 1179 w 6165"/>
              <a:gd name="T41" fmla="*/ 2584 h 5440"/>
              <a:gd name="T42" fmla="*/ 1723 w 6165"/>
              <a:gd name="T43" fmla="*/ 2584 h 5440"/>
              <a:gd name="T44" fmla="*/ 1677 w 6165"/>
              <a:gd name="T45" fmla="*/ 2085 h 5440"/>
              <a:gd name="T46" fmla="*/ 1179 w 6165"/>
              <a:gd name="T47" fmla="*/ 1586 h 5440"/>
              <a:gd name="T48" fmla="*/ 1723 w 6165"/>
              <a:gd name="T49" fmla="*/ 1586 h 5440"/>
              <a:gd name="T50" fmla="*/ 1677 w 6165"/>
              <a:gd name="T51" fmla="*/ 1088 h 5440"/>
              <a:gd name="T52" fmla="*/ 1179 w 6165"/>
              <a:gd name="T53" fmla="*/ 589 h 5440"/>
              <a:gd name="T54" fmla="*/ 1723 w 6165"/>
              <a:gd name="T55" fmla="*/ 589 h 5440"/>
              <a:gd name="T56" fmla="*/ 2493 w 6165"/>
              <a:gd name="T57" fmla="*/ 4080 h 5440"/>
              <a:gd name="T58" fmla="*/ 1995 w 6165"/>
              <a:gd name="T59" fmla="*/ 3581 h 5440"/>
              <a:gd name="T60" fmla="*/ 2539 w 6165"/>
              <a:gd name="T61" fmla="*/ 3581 h 5440"/>
              <a:gd name="T62" fmla="*/ 2493 w 6165"/>
              <a:gd name="T63" fmla="*/ 3082 h 5440"/>
              <a:gd name="T64" fmla="*/ 1995 w 6165"/>
              <a:gd name="T65" fmla="*/ 2584 h 5440"/>
              <a:gd name="T66" fmla="*/ 2539 w 6165"/>
              <a:gd name="T67" fmla="*/ 2584 h 5440"/>
              <a:gd name="T68" fmla="*/ 2493 w 6165"/>
              <a:gd name="T69" fmla="*/ 2085 h 5440"/>
              <a:gd name="T70" fmla="*/ 1995 w 6165"/>
              <a:gd name="T71" fmla="*/ 1586 h 5440"/>
              <a:gd name="T72" fmla="*/ 2539 w 6165"/>
              <a:gd name="T73" fmla="*/ 1586 h 5440"/>
              <a:gd name="T74" fmla="*/ 2493 w 6165"/>
              <a:gd name="T75" fmla="*/ 1088 h 5440"/>
              <a:gd name="T76" fmla="*/ 1995 w 6165"/>
              <a:gd name="T77" fmla="*/ 589 h 5440"/>
              <a:gd name="T78" fmla="*/ 2539 w 6165"/>
              <a:gd name="T79" fmla="*/ 589 h 5440"/>
              <a:gd name="T80" fmla="*/ 3379 w 6165"/>
              <a:gd name="T81" fmla="*/ 1845 h 5440"/>
              <a:gd name="T82" fmla="*/ 3627 w 6165"/>
              <a:gd name="T83" fmla="*/ 5440 h 5440"/>
              <a:gd name="T84" fmla="*/ 4080 w 6165"/>
              <a:gd name="T85" fmla="*/ 4624 h 5440"/>
              <a:gd name="T86" fmla="*/ 6165 w 6165"/>
              <a:gd name="T87" fmla="*/ 5440 h 5440"/>
              <a:gd name="T88" fmla="*/ 4171 w 6165"/>
              <a:gd name="T89" fmla="*/ 4216 h 5440"/>
              <a:gd name="T90" fmla="*/ 3627 w 6165"/>
              <a:gd name="T91" fmla="*/ 4216 h 5440"/>
              <a:gd name="T92" fmla="*/ 4125 w 6165"/>
              <a:gd name="T93" fmla="*/ 3717 h 5440"/>
              <a:gd name="T94" fmla="*/ 4171 w 6165"/>
              <a:gd name="T95" fmla="*/ 3218 h 5440"/>
              <a:gd name="T96" fmla="*/ 3627 w 6165"/>
              <a:gd name="T97" fmla="*/ 3218 h 5440"/>
              <a:gd name="T98" fmla="*/ 4125 w 6165"/>
              <a:gd name="T99" fmla="*/ 2720 h 5440"/>
              <a:gd name="T100" fmla="*/ 4987 w 6165"/>
              <a:gd name="T101" fmla="*/ 4216 h 5440"/>
              <a:gd name="T102" fmla="*/ 4443 w 6165"/>
              <a:gd name="T103" fmla="*/ 4216 h 5440"/>
              <a:gd name="T104" fmla="*/ 4941 w 6165"/>
              <a:gd name="T105" fmla="*/ 3717 h 5440"/>
              <a:gd name="T106" fmla="*/ 4987 w 6165"/>
              <a:gd name="T107" fmla="*/ 3218 h 5440"/>
              <a:gd name="T108" fmla="*/ 4443 w 6165"/>
              <a:gd name="T109" fmla="*/ 3218 h 5440"/>
              <a:gd name="T110" fmla="*/ 4941 w 6165"/>
              <a:gd name="T111" fmla="*/ 2720 h 5440"/>
              <a:gd name="T112" fmla="*/ 5803 w 6165"/>
              <a:gd name="T113" fmla="*/ 4216 h 5440"/>
              <a:gd name="T114" fmla="*/ 5259 w 6165"/>
              <a:gd name="T115" fmla="*/ 4216 h 5440"/>
              <a:gd name="T116" fmla="*/ 5757 w 6165"/>
              <a:gd name="T117" fmla="*/ 3717 h 5440"/>
              <a:gd name="T118" fmla="*/ 5803 w 6165"/>
              <a:gd name="T119" fmla="*/ 3218 h 5440"/>
              <a:gd name="T120" fmla="*/ 5259 w 6165"/>
              <a:gd name="T121" fmla="*/ 3218 h 5440"/>
              <a:gd name="T122" fmla="*/ 5757 w 6165"/>
              <a:gd name="T123" fmla="*/ 2720 h 5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165" h="5440">
                <a:moveTo>
                  <a:pt x="2811" y="0"/>
                </a:moveTo>
                <a:lnTo>
                  <a:pt x="91" y="0"/>
                </a:lnTo>
                <a:cubicBezTo>
                  <a:pt x="41" y="0"/>
                  <a:pt x="0" y="40"/>
                  <a:pt x="0" y="90"/>
                </a:cubicBezTo>
                <a:lnTo>
                  <a:pt x="0" y="5440"/>
                </a:lnTo>
                <a:lnTo>
                  <a:pt x="363" y="5440"/>
                </a:lnTo>
                <a:lnTo>
                  <a:pt x="363" y="4624"/>
                </a:lnTo>
                <a:cubicBezTo>
                  <a:pt x="363" y="4574"/>
                  <a:pt x="403" y="4533"/>
                  <a:pt x="453" y="4533"/>
                </a:cubicBezTo>
                <a:lnTo>
                  <a:pt x="816" y="4533"/>
                </a:lnTo>
                <a:cubicBezTo>
                  <a:pt x="866" y="4533"/>
                  <a:pt x="907" y="4574"/>
                  <a:pt x="907" y="4624"/>
                </a:cubicBezTo>
                <a:lnTo>
                  <a:pt x="907" y="5440"/>
                </a:lnTo>
                <a:lnTo>
                  <a:pt x="2901" y="5440"/>
                </a:lnTo>
                <a:lnTo>
                  <a:pt x="2901" y="90"/>
                </a:lnTo>
                <a:cubicBezTo>
                  <a:pt x="2901" y="40"/>
                  <a:pt x="2861" y="0"/>
                  <a:pt x="2811" y="0"/>
                </a:cubicBezTo>
                <a:close/>
                <a:moveTo>
                  <a:pt x="907" y="4034"/>
                </a:moveTo>
                <a:cubicBezTo>
                  <a:pt x="907" y="4059"/>
                  <a:pt x="886" y="4080"/>
                  <a:pt x="861" y="4080"/>
                </a:cubicBezTo>
                <a:lnTo>
                  <a:pt x="408" y="4080"/>
                </a:lnTo>
                <a:cubicBezTo>
                  <a:pt x="383" y="4080"/>
                  <a:pt x="363" y="4059"/>
                  <a:pt x="363" y="4034"/>
                </a:cubicBezTo>
                <a:lnTo>
                  <a:pt x="363" y="3581"/>
                </a:lnTo>
                <a:cubicBezTo>
                  <a:pt x="363" y="3556"/>
                  <a:pt x="383" y="3536"/>
                  <a:pt x="408" y="3536"/>
                </a:cubicBezTo>
                <a:lnTo>
                  <a:pt x="861" y="3536"/>
                </a:lnTo>
                <a:cubicBezTo>
                  <a:pt x="886" y="3536"/>
                  <a:pt x="907" y="3556"/>
                  <a:pt x="907" y="3581"/>
                </a:cubicBezTo>
                <a:lnTo>
                  <a:pt x="907" y="4034"/>
                </a:lnTo>
                <a:close/>
                <a:moveTo>
                  <a:pt x="907" y="3037"/>
                </a:moveTo>
                <a:cubicBezTo>
                  <a:pt x="907" y="3062"/>
                  <a:pt x="886" y="3082"/>
                  <a:pt x="861" y="3082"/>
                </a:cubicBezTo>
                <a:lnTo>
                  <a:pt x="408" y="3082"/>
                </a:lnTo>
                <a:cubicBezTo>
                  <a:pt x="383" y="3082"/>
                  <a:pt x="363" y="3062"/>
                  <a:pt x="363" y="3037"/>
                </a:cubicBezTo>
                <a:lnTo>
                  <a:pt x="363" y="2584"/>
                </a:lnTo>
                <a:cubicBezTo>
                  <a:pt x="363" y="2559"/>
                  <a:pt x="383" y="2538"/>
                  <a:pt x="408" y="2538"/>
                </a:cubicBezTo>
                <a:lnTo>
                  <a:pt x="861" y="2538"/>
                </a:lnTo>
                <a:cubicBezTo>
                  <a:pt x="886" y="2538"/>
                  <a:pt x="907" y="2559"/>
                  <a:pt x="907" y="2584"/>
                </a:cubicBezTo>
                <a:lnTo>
                  <a:pt x="907" y="3037"/>
                </a:lnTo>
                <a:close/>
                <a:moveTo>
                  <a:pt x="907" y="2040"/>
                </a:moveTo>
                <a:cubicBezTo>
                  <a:pt x="907" y="2065"/>
                  <a:pt x="886" y="2085"/>
                  <a:pt x="861" y="2085"/>
                </a:cubicBezTo>
                <a:lnTo>
                  <a:pt x="408" y="2085"/>
                </a:lnTo>
                <a:cubicBezTo>
                  <a:pt x="383" y="2085"/>
                  <a:pt x="363" y="2065"/>
                  <a:pt x="363" y="2040"/>
                </a:cubicBezTo>
                <a:lnTo>
                  <a:pt x="363" y="1586"/>
                </a:lnTo>
                <a:cubicBezTo>
                  <a:pt x="363" y="1561"/>
                  <a:pt x="383" y="1541"/>
                  <a:pt x="408" y="1541"/>
                </a:cubicBezTo>
                <a:lnTo>
                  <a:pt x="861" y="1541"/>
                </a:lnTo>
                <a:cubicBezTo>
                  <a:pt x="886" y="1541"/>
                  <a:pt x="907" y="1561"/>
                  <a:pt x="907" y="1586"/>
                </a:cubicBezTo>
                <a:lnTo>
                  <a:pt x="907" y="2040"/>
                </a:lnTo>
                <a:close/>
                <a:moveTo>
                  <a:pt x="907" y="1042"/>
                </a:moveTo>
                <a:cubicBezTo>
                  <a:pt x="907" y="1067"/>
                  <a:pt x="886" y="1088"/>
                  <a:pt x="861" y="1088"/>
                </a:cubicBezTo>
                <a:lnTo>
                  <a:pt x="408" y="1088"/>
                </a:lnTo>
                <a:cubicBezTo>
                  <a:pt x="383" y="1088"/>
                  <a:pt x="363" y="1067"/>
                  <a:pt x="363" y="1042"/>
                </a:cubicBezTo>
                <a:lnTo>
                  <a:pt x="363" y="589"/>
                </a:lnTo>
                <a:cubicBezTo>
                  <a:pt x="363" y="564"/>
                  <a:pt x="383" y="544"/>
                  <a:pt x="408" y="544"/>
                </a:cubicBezTo>
                <a:lnTo>
                  <a:pt x="861" y="544"/>
                </a:lnTo>
                <a:cubicBezTo>
                  <a:pt x="886" y="544"/>
                  <a:pt x="907" y="564"/>
                  <a:pt x="907" y="589"/>
                </a:cubicBezTo>
                <a:lnTo>
                  <a:pt x="907" y="1042"/>
                </a:lnTo>
                <a:close/>
                <a:moveTo>
                  <a:pt x="1723" y="4034"/>
                </a:moveTo>
                <a:cubicBezTo>
                  <a:pt x="1723" y="4059"/>
                  <a:pt x="1702" y="4080"/>
                  <a:pt x="1677" y="4080"/>
                </a:cubicBezTo>
                <a:lnTo>
                  <a:pt x="1224" y="4080"/>
                </a:lnTo>
                <a:cubicBezTo>
                  <a:pt x="1199" y="4080"/>
                  <a:pt x="1179" y="4059"/>
                  <a:pt x="1179" y="4034"/>
                </a:cubicBezTo>
                <a:lnTo>
                  <a:pt x="1179" y="3581"/>
                </a:lnTo>
                <a:cubicBezTo>
                  <a:pt x="1179" y="3556"/>
                  <a:pt x="1199" y="3536"/>
                  <a:pt x="1224" y="3536"/>
                </a:cubicBezTo>
                <a:lnTo>
                  <a:pt x="1677" y="3536"/>
                </a:lnTo>
                <a:cubicBezTo>
                  <a:pt x="1702" y="3536"/>
                  <a:pt x="1723" y="3556"/>
                  <a:pt x="1723" y="3581"/>
                </a:cubicBezTo>
                <a:lnTo>
                  <a:pt x="1723" y="4034"/>
                </a:lnTo>
                <a:close/>
                <a:moveTo>
                  <a:pt x="1723" y="3037"/>
                </a:moveTo>
                <a:cubicBezTo>
                  <a:pt x="1723" y="3062"/>
                  <a:pt x="1702" y="3082"/>
                  <a:pt x="1677" y="3082"/>
                </a:cubicBezTo>
                <a:lnTo>
                  <a:pt x="1224" y="3082"/>
                </a:lnTo>
                <a:cubicBezTo>
                  <a:pt x="1199" y="3082"/>
                  <a:pt x="1179" y="3062"/>
                  <a:pt x="1179" y="3037"/>
                </a:cubicBezTo>
                <a:lnTo>
                  <a:pt x="1179" y="2584"/>
                </a:lnTo>
                <a:cubicBezTo>
                  <a:pt x="1179" y="2559"/>
                  <a:pt x="1199" y="2538"/>
                  <a:pt x="1224" y="2538"/>
                </a:cubicBezTo>
                <a:lnTo>
                  <a:pt x="1677" y="2538"/>
                </a:lnTo>
                <a:cubicBezTo>
                  <a:pt x="1702" y="2538"/>
                  <a:pt x="1723" y="2559"/>
                  <a:pt x="1723" y="2584"/>
                </a:cubicBezTo>
                <a:lnTo>
                  <a:pt x="1723" y="3037"/>
                </a:lnTo>
                <a:close/>
                <a:moveTo>
                  <a:pt x="1723" y="2040"/>
                </a:moveTo>
                <a:cubicBezTo>
                  <a:pt x="1723" y="2065"/>
                  <a:pt x="1702" y="2085"/>
                  <a:pt x="1677" y="2085"/>
                </a:cubicBezTo>
                <a:lnTo>
                  <a:pt x="1224" y="2085"/>
                </a:lnTo>
                <a:cubicBezTo>
                  <a:pt x="1199" y="2085"/>
                  <a:pt x="1179" y="2065"/>
                  <a:pt x="1179" y="2040"/>
                </a:cubicBezTo>
                <a:lnTo>
                  <a:pt x="1179" y="1586"/>
                </a:lnTo>
                <a:cubicBezTo>
                  <a:pt x="1179" y="1561"/>
                  <a:pt x="1199" y="1541"/>
                  <a:pt x="1224" y="1541"/>
                </a:cubicBezTo>
                <a:lnTo>
                  <a:pt x="1677" y="1541"/>
                </a:lnTo>
                <a:cubicBezTo>
                  <a:pt x="1702" y="1541"/>
                  <a:pt x="1723" y="1561"/>
                  <a:pt x="1723" y="1586"/>
                </a:cubicBezTo>
                <a:lnTo>
                  <a:pt x="1723" y="2040"/>
                </a:lnTo>
                <a:close/>
                <a:moveTo>
                  <a:pt x="1723" y="1042"/>
                </a:moveTo>
                <a:cubicBezTo>
                  <a:pt x="1723" y="1067"/>
                  <a:pt x="1702" y="1088"/>
                  <a:pt x="1677" y="1088"/>
                </a:cubicBezTo>
                <a:lnTo>
                  <a:pt x="1224" y="1088"/>
                </a:lnTo>
                <a:cubicBezTo>
                  <a:pt x="1199" y="1088"/>
                  <a:pt x="1179" y="1067"/>
                  <a:pt x="1179" y="1042"/>
                </a:cubicBezTo>
                <a:lnTo>
                  <a:pt x="1179" y="589"/>
                </a:lnTo>
                <a:cubicBezTo>
                  <a:pt x="1179" y="564"/>
                  <a:pt x="1199" y="544"/>
                  <a:pt x="1224" y="544"/>
                </a:cubicBezTo>
                <a:lnTo>
                  <a:pt x="1677" y="544"/>
                </a:lnTo>
                <a:cubicBezTo>
                  <a:pt x="1702" y="544"/>
                  <a:pt x="1723" y="564"/>
                  <a:pt x="1723" y="589"/>
                </a:cubicBezTo>
                <a:lnTo>
                  <a:pt x="1723" y="1042"/>
                </a:lnTo>
                <a:close/>
                <a:moveTo>
                  <a:pt x="2539" y="4034"/>
                </a:moveTo>
                <a:cubicBezTo>
                  <a:pt x="2539" y="4059"/>
                  <a:pt x="2518" y="4080"/>
                  <a:pt x="2493" y="4080"/>
                </a:cubicBezTo>
                <a:lnTo>
                  <a:pt x="2040" y="4080"/>
                </a:lnTo>
                <a:cubicBezTo>
                  <a:pt x="2015" y="4080"/>
                  <a:pt x="1995" y="4059"/>
                  <a:pt x="1995" y="4034"/>
                </a:cubicBezTo>
                <a:lnTo>
                  <a:pt x="1995" y="3581"/>
                </a:lnTo>
                <a:cubicBezTo>
                  <a:pt x="1995" y="3556"/>
                  <a:pt x="2015" y="3536"/>
                  <a:pt x="2040" y="3536"/>
                </a:cubicBezTo>
                <a:lnTo>
                  <a:pt x="2493" y="3536"/>
                </a:lnTo>
                <a:cubicBezTo>
                  <a:pt x="2518" y="3536"/>
                  <a:pt x="2539" y="3556"/>
                  <a:pt x="2539" y="3581"/>
                </a:cubicBezTo>
                <a:lnTo>
                  <a:pt x="2539" y="4034"/>
                </a:lnTo>
                <a:close/>
                <a:moveTo>
                  <a:pt x="2539" y="3037"/>
                </a:moveTo>
                <a:cubicBezTo>
                  <a:pt x="2539" y="3062"/>
                  <a:pt x="2518" y="3082"/>
                  <a:pt x="2493" y="3082"/>
                </a:cubicBezTo>
                <a:lnTo>
                  <a:pt x="2040" y="3082"/>
                </a:lnTo>
                <a:cubicBezTo>
                  <a:pt x="2015" y="3082"/>
                  <a:pt x="1995" y="3062"/>
                  <a:pt x="1995" y="3037"/>
                </a:cubicBezTo>
                <a:lnTo>
                  <a:pt x="1995" y="2584"/>
                </a:lnTo>
                <a:cubicBezTo>
                  <a:pt x="1995" y="2559"/>
                  <a:pt x="2015" y="2538"/>
                  <a:pt x="2040" y="2538"/>
                </a:cubicBezTo>
                <a:lnTo>
                  <a:pt x="2493" y="2538"/>
                </a:lnTo>
                <a:cubicBezTo>
                  <a:pt x="2518" y="2538"/>
                  <a:pt x="2539" y="2559"/>
                  <a:pt x="2539" y="2584"/>
                </a:cubicBezTo>
                <a:lnTo>
                  <a:pt x="2539" y="3037"/>
                </a:lnTo>
                <a:close/>
                <a:moveTo>
                  <a:pt x="2539" y="2040"/>
                </a:moveTo>
                <a:cubicBezTo>
                  <a:pt x="2539" y="2065"/>
                  <a:pt x="2518" y="2085"/>
                  <a:pt x="2493" y="2085"/>
                </a:cubicBezTo>
                <a:lnTo>
                  <a:pt x="2040" y="2085"/>
                </a:lnTo>
                <a:cubicBezTo>
                  <a:pt x="2015" y="2085"/>
                  <a:pt x="1995" y="2065"/>
                  <a:pt x="1995" y="2040"/>
                </a:cubicBezTo>
                <a:lnTo>
                  <a:pt x="1995" y="1586"/>
                </a:lnTo>
                <a:cubicBezTo>
                  <a:pt x="1995" y="1561"/>
                  <a:pt x="2015" y="1541"/>
                  <a:pt x="2040" y="1541"/>
                </a:cubicBezTo>
                <a:lnTo>
                  <a:pt x="2493" y="1541"/>
                </a:lnTo>
                <a:cubicBezTo>
                  <a:pt x="2518" y="1541"/>
                  <a:pt x="2539" y="1561"/>
                  <a:pt x="2539" y="1586"/>
                </a:cubicBezTo>
                <a:lnTo>
                  <a:pt x="2539" y="2040"/>
                </a:lnTo>
                <a:close/>
                <a:moveTo>
                  <a:pt x="2539" y="1042"/>
                </a:moveTo>
                <a:cubicBezTo>
                  <a:pt x="2539" y="1067"/>
                  <a:pt x="2518" y="1088"/>
                  <a:pt x="2493" y="1088"/>
                </a:cubicBezTo>
                <a:lnTo>
                  <a:pt x="2040" y="1088"/>
                </a:lnTo>
                <a:cubicBezTo>
                  <a:pt x="2015" y="1088"/>
                  <a:pt x="1995" y="1067"/>
                  <a:pt x="1995" y="1042"/>
                </a:cubicBezTo>
                <a:lnTo>
                  <a:pt x="1995" y="589"/>
                </a:lnTo>
                <a:cubicBezTo>
                  <a:pt x="1995" y="564"/>
                  <a:pt x="2015" y="544"/>
                  <a:pt x="2040" y="544"/>
                </a:cubicBezTo>
                <a:lnTo>
                  <a:pt x="2493" y="544"/>
                </a:lnTo>
                <a:cubicBezTo>
                  <a:pt x="2518" y="544"/>
                  <a:pt x="2539" y="564"/>
                  <a:pt x="2539" y="589"/>
                </a:cubicBezTo>
                <a:lnTo>
                  <a:pt x="2539" y="1042"/>
                </a:lnTo>
                <a:close/>
                <a:moveTo>
                  <a:pt x="6099" y="2610"/>
                </a:moveTo>
                <a:lnTo>
                  <a:pt x="3379" y="1845"/>
                </a:lnTo>
                <a:cubicBezTo>
                  <a:pt x="3321" y="1829"/>
                  <a:pt x="3264" y="1873"/>
                  <a:pt x="3264" y="1933"/>
                </a:cubicBezTo>
                <a:lnTo>
                  <a:pt x="3264" y="5440"/>
                </a:lnTo>
                <a:lnTo>
                  <a:pt x="3627" y="5440"/>
                </a:lnTo>
                <a:lnTo>
                  <a:pt x="3627" y="4714"/>
                </a:lnTo>
                <a:cubicBezTo>
                  <a:pt x="3627" y="4664"/>
                  <a:pt x="3667" y="4624"/>
                  <a:pt x="3717" y="4624"/>
                </a:cubicBezTo>
                <a:lnTo>
                  <a:pt x="4080" y="4624"/>
                </a:lnTo>
                <a:cubicBezTo>
                  <a:pt x="4130" y="4624"/>
                  <a:pt x="4171" y="4664"/>
                  <a:pt x="4171" y="4714"/>
                </a:cubicBezTo>
                <a:lnTo>
                  <a:pt x="4171" y="5440"/>
                </a:lnTo>
                <a:lnTo>
                  <a:pt x="6165" y="5440"/>
                </a:lnTo>
                <a:lnTo>
                  <a:pt x="6165" y="2698"/>
                </a:lnTo>
                <a:cubicBezTo>
                  <a:pt x="6165" y="2657"/>
                  <a:pt x="6138" y="2621"/>
                  <a:pt x="6099" y="2610"/>
                </a:cubicBezTo>
                <a:close/>
                <a:moveTo>
                  <a:pt x="4171" y="4216"/>
                </a:moveTo>
                <a:cubicBezTo>
                  <a:pt x="4171" y="4241"/>
                  <a:pt x="4150" y="4261"/>
                  <a:pt x="4125" y="4261"/>
                </a:cubicBezTo>
                <a:lnTo>
                  <a:pt x="3672" y="4261"/>
                </a:lnTo>
                <a:cubicBezTo>
                  <a:pt x="3647" y="4261"/>
                  <a:pt x="3627" y="4241"/>
                  <a:pt x="3627" y="4216"/>
                </a:cubicBezTo>
                <a:lnTo>
                  <a:pt x="3627" y="3762"/>
                </a:lnTo>
                <a:cubicBezTo>
                  <a:pt x="3627" y="3737"/>
                  <a:pt x="3647" y="3717"/>
                  <a:pt x="3672" y="3717"/>
                </a:cubicBezTo>
                <a:lnTo>
                  <a:pt x="4125" y="3717"/>
                </a:lnTo>
                <a:cubicBezTo>
                  <a:pt x="4150" y="3717"/>
                  <a:pt x="4171" y="3737"/>
                  <a:pt x="4171" y="3762"/>
                </a:cubicBezTo>
                <a:lnTo>
                  <a:pt x="4171" y="4216"/>
                </a:lnTo>
                <a:close/>
                <a:moveTo>
                  <a:pt x="4171" y="3218"/>
                </a:moveTo>
                <a:cubicBezTo>
                  <a:pt x="4171" y="3243"/>
                  <a:pt x="4150" y="3264"/>
                  <a:pt x="4125" y="3264"/>
                </a:cubicBezTo>
                <a:lnTo>
                  <a:pt x="3672" y="3264"/>
                </a:lnTo>
                <a:cubicBezTo>
                  <a:pt x="3647" y="3264"/>
                  <a:pt x="3627" y="3243"/>
                  <a:pt x="3627" y="3218"/>
                </a:cubicBezTo>
                <a:lnTo>
                  <a:pt x="3627" y="2765"/>
                </a:lnTo>
                <a:cubicBezTo>
                  <a:pt x="3627" y="2740"/>
                  <a:pt x="3647" y="2720"/>
                  <a:pt x="3672" y="2720"/>
                </a:cubicBezTo>
                <a:lnTo>
                  <a:pt x="4125" y="2720"/>
                </a:lnTo>
                <a:cubicBezTo>
                  <a:pt x="4150" y="2720"/>
                  <a:pt x="4171" y="2740"/>
                  <a:pt x="4171" y="2765"/>
                </a:cubicBezTo>
                <a:lnTo>
                  <a:pt x="4171" y="3218"/>
                </a:lnTo>
                <a:close/>
                <a:moveTo>
                  <a:pt x="4987" y="4216"/>
                </a:moveTo>
                <a:cubicBezTo>
                  <a:pt x="4987" y="4241"/>
                  <a:pt x="4966" y="4261"/>
                  <a:pt x="4941" y="4261"/>
                </a:cubicBezTo>
                <a:lnTo>
                  <a:pt x="4488" y="4261"/>
                </a:lnTo>
                <a:cubicBezTo>
                  <a:pt x="4463" y="4261"/>
                  <a:pt x="4443" y="4241"/>
                  <a:pt x="4443" y="4216"/>
                </a:cubicBezTo>
                <a:lnTo>
                  <a:pt x="4443" y="3762"/>
                </a:lnTo>
                <a:cubicBezTo>
                  <a:pt x="4443" y="3737"/>
                  <a:pt x="4463" y="3717"/>
                  <a:pt x="4488" y="3717"/>
                </a:cubicBezTo>
                <a:lnTo>
                  <a:pt x="4941" y="3717"/>
                </a:lnTo>
                <a:cubicBezTo>
                  <a:pt x="4966" y="3717"/>
                  <a:pt x="4987" y="3737"/>
                  <a:pt x="4987" y="3762"/>
                </a:cubicBezTo>
                <a:lnTo>
                  <a:pt x="4987" y="4216"/>
                </a:lnTo>
                <a:close/>
                <a:moveTo>
                  <a:pt x="4987" y="3218"/>
                </a:moveTo>
                <a:cubicBezTo>
                  <a:pt x="4987" y="3243"/>
                  <a:pt x="4966" y="3264"/>
                  <a:pt x="4941" y="3264"/>
                </a:cubicBezTo>
                <a:lnTo>
                  <a:pt x="4488" y="3264"/>
                </a:lnTo>
                <a:cubicBezTo>
                  <a:pt x="4463" y="3264"/>
                  <a:pt x="4443" y="3243"/>
                  <a:pt x="4443" y="3218"/>
                </a:cubicBezTo>
                <a:lnTo>
                  <a:pt x="4443" y="2765"/>
                </a:lnTo>
                <a:cubicBezTo>
                  <a:pt x="4443" y="2740"/>
                  <a:pt x="4463" y="2720"/>
                  <a:pt x="4488" y="2720"/>
                </a:cubicBezTo>
                <a:lnTo>
                  <a:pt x="4941" y="2720"/>
                </a:lnTo>
                <a:cubicBezTo>
                  <a:pt x="4966" y="2720"/>
                  <a:pt x="4987" y="2740"/>
                  <a:pt x="4987" y="2765"/>
                </a:cubicBezTo>
                <a:lnTo>
                  <a:pt x="4987" y="3218"/>
                </a:lnTo>
                <a:close/>
                <a:moveTo>
                  <a:pt x="5803" y="4216"/>
                </a:moveTo>
                <a:cubicBezTo>
                  <a:pt x="5803" y="4241"/>
                  <a:pt x="5782" y="4261"/>
                  <a:pt x="5757" y="4261"/>
                </a:cubicBezTo>
                <a:lnTo>
                  <a:pt x="5304" y="4261"/>
                </a:lnTo>
                <a:cubicBezTo>
                  <a:pt x="5279" y="4261"/>
                  <a:pt x="5259" y="4241"/>
                  <a:pt x="5259" y="4216"/>
                </a:cubicBezTo>
                <a:lnTo>
                  <a:pt x="5259" y="3762"/>
                </a:lnTo>
                <a:cubicBezTo>
                  <a:pt x="5259" y="3737"/>
                  <a:pt x="5279" y="3717"/>
                  <a:pt x="5304" y="3717"/>
                </a:cubicBezTo>
                <a:lnTo>
                  <a:pt x="5757" y="3717"/>
                </a:lnTo>
                <a:cubicBezTo>
                  <a:pt x="5782" y="3717"/>
                  <a:pt x="5803" y="3737"/>
                  <a:pt x="5803" y="3762"/>
                </a:cubicBezTo>
                <a:lnTo>
                  <a:pt x="5803" y="4216"/>
                </a:lnTo>
                <a:close/>
                <a:moveTo>
                  <a:pt x="5803" y="3218"/>
                </a:moveTo>
                <a:cubicBezTo>
                  <a:pt x="5803" y="3243"/>
                  <a:pt x="5782" y="3264"/>
                  <a:pt x="5757" y="3264"/>
                </a:cubicBezTo>
                <a:lnTo>
                  <a:pt x="5304" y="3264"/>
                </a:lnTo>
                <a:cubicBezTo>
                  <a:pt x="5279" y="3264"/>
                  <a:pt x="5259" y="3243"/>
                  <a:pt x="5259" y="3218"/>
                </a:cubicBezTo>
                <a:lnTo>
                  <a:pt x="5259" y="2765"/>
                </a:lnTo>
                <a:cubicBezTo>
                  <a:pt x="5259" y="2740"/>
                  <a:pt x="5279" y="2720"/>
                  <a:pt x="5304" y="2720"/>
                </a:cubicBezTo>
                <a:lnTo>
                  <a:pt x="5757" y="2720"/>
                </a:lnTo>
                <a:cubicBezTo>
                  <a:pt x="5782" y="2720"/>
                  <a:pt x="5803" y="2740"/>
                  <a:pt x="5803" y="2765"/>
                </a:cubicBezTo>
                <a:lnTo>
                  <a:pt x="5803" y="3218"/>
                </a:lnTo>
                <a:close/>
              </a:path>
            </a:pathLst>
          </a:custGeom>
          <a:solidFill>
            <a:schemeClr val="tx1">
              <a:lumMod val="50000"/>
              <a:lumOff val="50000"/>
            </a:schemeClr>
          </a:solidFill>
          <a:ln>
            <a:noFill/>
          </a:ln>
          <a:extLst/>
        </p:spPr>
        <p:txBody>
          <a:bodyPr vert="horz" wrap="square" lIns="91440" tIns="45720" rIns="91440" bIns="45720" numCol="1" anchor="t" anchorCtr="0" compatLnSpc="1">
            <a:prstTxWarp prst="textNoShape">
              <a:avLst/>
            </a:prstTxWarp>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p>
        </p:txBody>
      </p:sp>
      <p:grpSp>
        <p:nvGrpSpPr>
          <p:cNvPr id="21" name="组合 20">
            <a:extLst>
              <a:ext uri="{FF2B5EF4-FFF2-40B4-BE49-F238E27FC236}">
                <a16:creationId xmlns:a16="http://schemas.microsoft.com/office/drawing/2014/main" xmlns="" id="{B4F70FAB-B580-4452-A313-768D786CEEF4}"/>
              </a:ext>
            </a:extLst>
          </p:cNvPr>
          <p:cNvGrpSpPr/>
          <p:nvPr/>
        </p:nvGrpSpPr>
        <p:grpSpPr>
          <a:xfrm>
            <a:off x="660400" y="1560626"/>
            <a:ext cx="3680600" cy="1308761"/>
            <a:chOff x="660400" y="1560626"/>
            <a:chExt cx="3680600" cy="1308761"/>
          </a:xfrm>
        </p:grpSpPr>
        <p:sp>
          <p:nvSpPr>
            <p:cNvPr id="22" name="任意多边形: 形状 21">
              <a:extLst>
                <a:ext uri="{FF2B5EF4-FFF2-40B4-BE49-F238E27FC236}">
                  <a16:creationId xmlns:a16="http://schemas.microsoft.com/office/drawing/2014/main" xmlns="" id="{9FE731D3-7D8B-4135-A88A-A832238FE4E8}"/>
                </a:ext>
              </a:extLst>
            </p:cNvPr>
            <p:cNvSpPr>
              <a:spLocks/>
            </p:cNvSpPr>
            <p:nvPr/>
          </p:nvSpPr>
          <p:spPr bwMode="auto">
            <a:xfrm>
              <a:off x="3982380" y="1620637"/>
              <a:ext cx="358620" cy="345366"/>
            </a:xfrm>
            <a:custGeom>
              <a:avLst/>
              <a:gdLst>
                <a:gd name="connsiteX0" fmla="*/ 216243 w 609050"/>
                <a:gd name="connsiteY0" fmla="*/ 412730 h 586540"/>
                <a:gd name="connsiteX1" fmla="*/ 216243 w 609050"/>
                <a:gd name="connsiteY1" fmla="*/ 456594 h 586540"/>
                <a:gd name="connsiteX2" fmla="*/ 293953 w 609050"/>
                <a:gd name="connsiteY2" fmla="*/ 456594 h 586540"/>
                <a:gd name="connsiteX3" fmla="*/ 293953 w 609050"/>
                <a:gd name="connsiteY3" fmla="*/ 412730 h 586540"/>
                <a:gd name="connsiteX4" fmla="*/ 69884 w 609050"/>
                <a:gd name="connsiteY4" fmla="*/ 412730 h 586540"/>
                <a:gd name="connsiteX5" fmla="*/ 69884 w 609050"/>
                <a:gd name="connsiteY5" fmla="*/ 456594 h 586540"/>
                <a:gd name="connsiteX6" fmla="*/ 147595 w 609050"/>
                <a:gd name="connsiteY6" fmla="*/ 456594 h 586540"/>
                <a:gd name="connsiteX7" fmla="*/ 147595 w 609050"/>
                <a:gd name="connsiteY7" fmla="*/ 412730 h 586540"/>
                <a:gd name="connsiteX8" fmla="*/ 460769 w 609050"/>
                <a:gd name="connsiteY8" fmla="*/ 376268 h 586540"/>
                <a:gd name="connsiteX9" fmla="*/ 460769 w 609050"/>
                <a:gd name="connsiteY9" fmla="*/ 414786 h 586540"/>
                <a:gd name="connsiteX10" fmla="*/ 555916 w 609050"/>
                <a:gd name="connsiteY10" fmla="*/ 414786 h 586540"/>
                <a:gd name="connsiteX11" fmla="*/ 555916 w 609050"/>
                <a:gd name="connsiteY11" fmla="*/ 376268 h 586540"/>
                <a:gd name="connsiteX12" fmla="*/ 216243 w 609050"/>
                <a:gd name="connsiteY12" fmla="*/ 339670 h 586540"/>
                <a:gd name="connsiteX13" fmla="*/ 216243 w 609050"/>
                <a:gd name="connsiteY13" fmla="*/ 383533 h 586540"/>
                <a:gd name="connsiteX14" fmla="*/ 293953 w 609050"/>
                <a:gd name="connsiteY14" fmla="*/ 383533 h 586540"/>
                <a:gd name="connsiteX15" fmla="*/ 293953 w 609050"/>
                <a:gd name="connsiteY15" fmla="*/ 339670 h 586540"/>
                <a:gd name="connsiteX16" fmla="*/ 69884 w 609050"/>
                <a:gd name="connsiteY16" fmla="*/ 339670 h 586540"/>
                <a:gd name="connsiteX17" fmla="*/ 69884 w 609050"/>
                <a:gd name="connsiteY17" fmla="*/ 383533 h 586540"/>
                <a:gd name="connsiteX18" fmla="*/ 147595 w 609050"/>
                <a:gd name="connsiteY18" fmla="*/ 383533 h 586540"/>
                <a:gd name="connsiteX19" fmla="*/ 147595 w 609050"/>
                <a:gd name="connsiteY19" fmla="*/ 339670 h 586540"/>
                <a:gd name="connsiteX20" fmla="*/ 460769 w 609050"/>
                <a:gd name="connsiteY20" fmla="*/ 303071 h 586540"/>
                <a:gd name="connsiteX21" fmla="*/ 460769 w 609050"/>
                <a:gd name="connsiteY21" fmla="*/ 341726 h 586540"/>
                <a:gd name="connsiteX22" fmla="*/ 555916 w 609050"/>
                <a:gd name="connsiteY22" fmla="*/ 341726 h 586540"/>
                <a:gd name="connsiteX23" fmla="*/ 555916 w 609050"/>
                <a:gd name="connsiteY23" fmla="*/ 303071 h 586540"/>
                <a:gd name="connsiteX24" fmla="*/ 216243 w 609050"/>
                <a:gd name="connsiteY24" fmla="*/ 266609 h 586540"/>
                <a:gd name="connsiteX25" fmla="*/ 216243 w 609050"/>
                <a:gd name="connsiteY25" fmla="*/ 310473 h 586540"/>
                <a:gd name="connsiteX26" fmla="*/ 293953 w 609050"/>
                <a:gd name="connsiteY26" fmla="*/ 310473 h 586540"/>
                <a:gd name="connsiteX27" fmla="*/ 293953 w 609050"/>
                <a:gd name="connsiteY27" fmla="*/ 266609 h 586540"/>
                <a:gd name="connsiteX28" fmla="*/ 69884 w 609050"/>
                <a:gd name="connsiteY28" fmla="*/ 266609 h 586540"/>
                <a:gd name="connsiteX29" fmla="*/ 69884 w 609050"/>
                <a:gd name="connsiteY29" fmla="*/ 310473 h 586540"/>
                <a:gd name="connsiteX30" fmla="*/ 147595 w 609050"/>
                <a:gd name="connsiteY30" fmla="*/ 310473 h 586540"/>
                <a:gd name="connsiteX31" fmla="*/ 147595 w 609050"/>
                <a:gd name="connsiteY31" fmla="*/ 266609 h 586540"/>
                <a:gd name="connsiteX32" fmla="*/ 460769 w 609050"/>
                <a:gd name="connsiteY32" fmla="*/ 230010 h 586540"/>
                <a:gd name="connsiteX33" fmla="*/ 460769 w 609050"/>
                <a:gd name="connsiteY33" fmla="*/ 268528 h 586540"/>
                <a:gd name="connsiteX34" fmla="*/ 555916 w 609050"/>
                <a:gd name="connsiteY34" fmla="*/ 268528 h 586540"/>
                <a:gd name="connsiteX35" fmla="*/ 555916 w 609050"/>
                <a:gd name="connsiteY35" fmla="*/ 230010 h 586540"/>
                <a:gd name="connsiteX36" fmla="*/ 216243 w 609050"/>
                <a:gd name="connsiteY36" fmla="*/ 193549 h 586540"/>
                <a:gd name="connsiteX37" fmla="*/ 216243 w 609050"/>
                <a:gd name="connsiteY37" fmla="*/ 237412 h 586540"/>
                <a:gd name="connsiteX38" fmla="*/ 293953 w 609050"/>
                <a:gd name="connsiteY38" fmla="*/ 237412 h 586540"/>
                <a:gd name="connsiteX39" fmla="*/ 293953 w 609050"/>
                <a:gd name="connsiteY39" fmla="*/ 193549 h 586540"/>
                <a:gd name="connsiteX40" fmla="*/ 69884 w 609050"/>
                <a:gd name="connsiteY40" fmla="*/ 193549 h 586540"/>
                <a:gd name="connsiteX41" fmla="*/ 69884 w 609050"/>
                <a:gd name="connsiteY41" fmla="*/ 237412 h 586540"/>
                <a:gd name="connsiteX42" fmla="*/ 147595 w 609050"/>
                <a:gd name="connsiteY42" fmla="*/ 237412 h 586540"/>
                <a:gd name="connsiteX43" fmla="*/ 147595 w 609050"/>
                <a:gd name="connsiteY43" fmla="*/ 193549 h 586540"/>
                <a:gd name="connsiteX44" fmla="*/ 460769 w 609050"/>
                <a:gd name="connsiteY44" fmla="*/ 156950 h 586540"/>
                <a:gd name="connsiteX45" fmla="*/ 460769 w 609050"/>
                <a:gd name="connsiteY45" fmla="*/ 195468 h 586540"/>
                <a:gd name="connsiteX46" fmla="*/ 555916 w 609050"/>
                <a:gd name="connsiteY46" fmla="*/ 195468 h 586540"/>
                <a:gd name="connsiteX47" fmla="*/ 555916 w 609050"/>
                <a:gd name="connsiteY47" fmla="*/ 156950 h 586540"/>
                <a:gd name="connsiteX48" fmla="*/ 192926 w 609050"/>
                <a:gd name="connsiteY48" fmla="*/ 96251 h 586540"/>
                <a:gd name="connsiteX49" fmla="*/ 361366 w 609050"/>
                <a:gd name="connsiteY49" fmla="*/ 96251 h 586540"/>
                <a:gd name="connsiteX50" fmla="*/ 361366 w 609050"/>
                <a:gd name="connsiteY50" fmla="*/ 114880 h 586540"/>
                <a:gd name="connsiteX51" fmla="*/ 192926 w 609050"/>
                <a:gd name="connsiteY51" fmla="*/ 114880 h 586540"/>
                <a:gd name="connsiteX52" fmla="*/ 192926 w 609050"/>
                <a:gd name="connsiteY52" fmla="*/ 49819 h 586540"/>
                <a:gd name="connsiteX53" fmla="*/ 361366 w 609050"/>
                <a:gd name="connsiteY53" fmla="*/ 49819 h 586540"/>
                <a:gd name="connsiteX54" fmla="*/ 361366 w 609050"/>
                <a:gd name="connsiteY54" fmla="*/ 68307 h 586540"/>
                <a:gd name="connsiteX55" fmla="*/ 192926 w 609050"/>
                <a:gd name="connsiteY55" fmla="*/ 68307 h 586540"/>
                <a:gd name="connsiteX56" fmla="*/ 166130 w 609050"/>
                <a:gd name="connsiteY56" fmla="*/ 25222 h 586540"/>
                <a:gd name="connsiteX57" fmla="*/ 166130 w 609050"/>
                <a:gd name="connsiteY57" fmla="*/ 155716 h 586540"/>
                <a:gd name="connsiteX58" fmla="*/ 338987 w 609050"/>
                <a:gd name="connsiteY58" fmla="*/ 155716 h 586540"/>
                <a:gd name="connsiteX59" fmla="*/ 338987 w 609050"/>
                <a:gd name="connsiteY59" fmla="*/ 341040 h 586540"/>
                <a:gd name="connsiteX60" fmla="*/ 338987 w 609050"/>
                <a:gd name="connsiteY60" fmla="*/ 531710 h 586540"/>
                <a:gd name="connsiteX61" fmla="*/ 366721 w 609050"/>
                <a:gd name="connsiteY61" fmla="*/ 531710 h 586540"/>
                <a:gd name="connsiteX62" fmla="*/ 366721 w 609050"/>
                <a:gd name="connsiteY62" fmla="*/ 341040 h 586540"/>
                <a:gd name="connsiteX63" fmla="*/ 366721 w 609050"/>
                <a:gd name="connsiteY63" fmla="*/ 155305 h 586540"/>
                <a:gd name="connsiteX64" fmla="*/ 388002 w 609050"/>
                <a:gd name="connsiteY64" fmla="*/ 143517 h 586540"/>
                <a:gd name="connsiteX65" fmla="*/ 388002 w 609050"/>
                <a:gd name="connsiteY65" fmla="*/ 25222 h 586540"/>
                <a:gd name="connsiteX66" fmla="*/ 140867 w 609050"/>
                <a:gd name="connsiteY66" fmla="*/ 0 h 586540"/>
                <a:gd name="connsiteX67" fmla="*/ 413402 w 609050"/>
                <a:gd name="connsiteY67" fmla="*/ 0 h 586540"/>
                <a:gd name="connsiteX68" fmla="*/ 413402 w 609050"/>
                <a:gd name="connsiteY68" fmla="*/ 129398 h 586540"/>
                <a:gd name="connsiteX69" fmla="*/ 432486 w 609050"/>
                <a:gd name="connsiteY69" fmla="*/ 118843 h 586540"/>
                <a:gd name="connsiteX70" fmla="*/ 584199 w 609050"/>
                <a:gd name="connsiteY70" fmla="*/ 118843 h 586540"/>
                <a:gd name="connsiteX71" fmla="*/ 584199 w 609050"/>
                <a:gd name="connsiteY71" fmla="*/ 531710 h 586540"/>
                <a:gd name="connsiteX72" fmla="*/ 609050 w 609050"/>
                <a:gd name="connsiteY72" fmla="*/ 531710 h 586540"/>
                <a:gd name="connsiteX73" fmla="*/ 609050 w 609050"/>
                <a:gd name="connsiteY73" fmla="*/ 586540 h 586540"/>
                <a:gd name="connsiteX74" fmla="*/ 0 w 609050"/>
                <a:gd name="connsiteY74" fmla="*/ 586540 h 586540"/>
                <a:gd name="connsiteX75" fmla="*/ 0 w 609050"/>
                <a:gd name="connsiteY75" fmla="*/ 531710 h 586540"/>
                <a:gd name="connsiteX76" fmla="*/ 24851 w 609050"/>
                <a:gd name="connsiteY76" fmla="*/ 531710 h 586540"/>
                <a:gd name="connsiteX77" fmla="*/ 24851 w 609050"/>
                <a:gd name="connsiteY77" fmla="*/ 155716 h 586540"/>
                <a:gd name="connsiteX78" fmla="*/ 140867 w 609050"/>
                <a:gd name="connsiteY78" fmla="*/ 155716 h 58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09050" h="586540">
                  <a:moveTo>
                    <a:pt x="216243" y="412730"/>
                  </a:moveTo>
                  <a:lnTo>
                    <a:pt x="216243" y="456594"/>
                  </a:lnTo>
                  <a:lnTo>
                    <a:pt x="293953" y="456594"/>
                  </a:lnTo>
                  <a:lnTo>
                    <a:pt x="293953" y="412730"/>
                  </a:lnTo>
                  <a:close/>
                  <a:moveTo>
                    <a:pt x="69884" y="412730"/>
                  </a:moveTo>
                  <a:lnTo>
                    <a:pt x="69884" y="456594"/>
                  </a:lnTo>
                  <a:lnTo>
                    <a:pt x="147595" y="456594"/>
                  </a:lnTo>
                  <a:lnTo>
                    <a:pt x="147595" y="412730"/>
                  </a:lnTo>
                  <a:close/>
                  <a:moveTo>
                    <a:pt x="460769" y="376268"/>
                  </a:moveTo>
                  <a:lnTo>
                    <a:pt x="460769" y="414786"/>
                  </a:lnTo>
                  <a:lnTo>
                    <a:pt x="555916" y="414786"/>
                  </a:lnTo>
                  <a:lnTo>
                    <a:pt x="555916" y="376268"/>
                  </a:lnTo>
                  <a:close/>
                  <a:moveTo>
                    <a:pt x="216243" y="339670"/>
                  </a:moveTo>
                  <a:lnTo>
                    <a:pt x="216243" y="383533"/>
                  </a:lnTo>
                  <a:lnTo>
                    <a:pt x="293953" y="383533"/>
                  </a:lnTo>
                  <a:lnTo>
                    <a:pt x="293953" y="339670"/>
                  </a:lnTo>
                  <a:close/>
                  <a:moveTo>
                    <a:pt x="69884" y="339670"/>
                  </a:moveTo>
                  <a:lnTo>
                    <a:pt x="69884" y="383533"/>
                  </a:lnTo>
                  <a:lnTo>
                    <a:pt x="147595" y="383533"/>
                  </a:lnTo>
                  <a:lnTo>
                    <a:pt x="147595" y="339670"/>
                  </a:lnTo>
                  <a:close/>
                  <a:moveTo>
                    <a:pt x="460769" y="303071"/>
                  </a:moveTo>
                  <a:lnTo>
                    <a:pt x="460769" y="341726"/>
                  </a:lnTo>
                  <a:lnTo>
                    <a:pt x="555916" y="341726"/>
                  </a:lnTo>
                  <a:lnTo>
                    <a:pt x="555916" y="303071"/>
                  </a:lnTo>
                  <a:close/>
                  <a:moveTo>
                    <a:pt x="216243" y="266609"/>
                  </a:moveTo>
                  <a:lnTo>
                    <a:pt x="216243" y="310473"/>
                  </a:lnTo>
                  <a:lnTo>
                    <a:pt x="293953" y="310473"/>
                  </a:lnTo>
                  <a:lnTo>
                    <a:pt x="293953" y="266609"/>
                  </a:lnTo>
                  <a:close/>
                  <a:moveTo>
                    <a:pt x="69884" y="266609"/>
                  </a:moveTo>
                  <a:lnTo>
                    <a:pt x="69884" y="310473"/>
                  </a:lnTo>
                  <a:lnTo>
                    <a:pt x="147595" y="310473"/>
                  </a:lnTo>
                  <a:lnTo>
                    <a:pt x="147595" y="266609"/>
                  </a:lnTo>
                  <a:close/>
                  <a:moveTo>
                    <a:pt x="460769" y="230010"/>
                  </a:moveTo>
                  <a:lnTo>
                    <a:pt x="460769" y="268528"/>
                  </a:lnTo>
                  <a:lnTo>
                    <a:pt x="555916" y="268528"/>
                  </a:lnTo>
                  <a:lnTo>
                    <a:pt x="555916" y="230010"/>
                  </a:lnTo>
                  <a:close/>
                  <a:moveTo>
                    <a:pt x="216243" y="193549"/>
                  </a:moveTo>
                  <a:lnTo>
                    <a:pt x="216243" y="237412"/>
                  </a:lnTo>
                  <a:lnTo>
                    <a:pt x="293953" y="237412"/>
                  </a:lnTo>
                  <a:lnTo>
                    <a:pt x="293953" y="193549"/>
                  </a:lnTo>
                  <a:close/>
                  <a:moveTo>
                    <a:pt x="69884" y="193549"/>
                  </a:moveTo>
                  <a:lnTo>
                    <a:pt x="69884" y="237412"/>
                  </a:lnTo>
                  <a:lnTo>
                    <a:pt x="147595" y="237412"/>
                  </a:lnTo>
                  <a:lnTo>
                    <a:pt x="147595" y="193549"/>
                  </a:lnTo>
                  <a:close/>
                  <a:moveTo>
                    <a:pt x="460769" y="156950"/>
                  </a:moveTo>
                  <a:lnTo>
                    <a:pt x="460769" y="195468"/>
                  </a:lnTo>
                  <a:lnTo>
                    <a:pt x="555916" y="195468"/>
                  </a:lnTo>
                  <a:lnTo>
                    <a:pt x="555916" y="156950"/>
                  </a:lnTo>
                  <a:close/>
                  <a:moveTo>
                    <a:pt x="192926" y="96251"/>
                  </a:moveTo>
                  <a:lnTo>
                    <a:pt x="361366" y="96251"/>
                  </a:lnTo>
                  <a:lnTo>
                    <a:pt x="361366" y="114880"/>
                  </a:lnTo>
                  <a:lnTo>
                    <a:pt x="192926" y="114880"/>
                  </a:lnTo>
                  <a:close/>
                  <a:moveTo>
                    <a:pt x="192926" y="49819"/>
                  </a:moveTo>
                  <a:lnTo>
                    <a:pt x="361366" y="49819"/>
                  </a:lnTo>
                  <a:lnTo>
                    <a:pt x="361366" y="68307"/>
                  </a:lnTo>
                  <a:lnTo>
                    <a:pt x="192926" y="68307"/>
                  </a:lnTo>
                  <a:close/>
                  <a:moveTo>
                    <a:pt x="166130" y="25222"/>
                  </a:moveTo>
                  <a:lnTo>
                    <a:pt x="166130" y="155716"/>
                  </a:lnTo>
                  <a:lnTo>
                    <a:pt x="338987" y="155716"/>
                  </a:lnTo>
                  <a:lnTo>
                    <a:pt x="338987" y="341040"/>
                  </a:lnTo>
                  <a:lnTo>
                    <a:pt x="338987" y="531710"/>
                  </a:lnTo>
                  <a:lnTo>
                    <a:pt x="366721" y="531710"/>
                  </a:lnTo>
                  <a:lnTo>
                    <a:pt x="366721" y="341040"/>
                  </a:lnTo>
                  <a:lnTo>
                    <a:pt x="366721" y="155305"/>
                  </a:lnTo>
                  <a:lnTo>
                    <a:pt x="388002" y="143517"/>
                  </a:lnTo>
                  <a:lnTo>
                    <a:pt x="388002" y="25222"/>
                  </a:lnTo>
                  <a:close/>
                  <a:moveTo>
                    <a:pt x="140867" y="0"/>
                  </a:moveTo>
                  <a:lnTo>
                    <a:pt x="413402" y="0"/>
                  </a:lnTo>
                  <a:lnTo>
                    <a:pt x="413402" y="129398"/>
                  </a:lnTo>
                  <a:lnTo>
                    <a:pt x="432486" y="118843"/>
                  </a:lnTo>
                  <a:lnTo>
                    <a:pt x="584199" y="118843"/>
                  </a:lnTo>
                  <a:lnTo>
                    <a:pt x="584199" y="531710"/>
                  </a:lnTo>
                  <a:lnTo>
                    <a:pt x="609050" y="531710"/>
                  </a:lnTo>
                  <a:lnTo>
                    <a:pt x="609050" y="586540"/>
                  </a:lnTo>
                  <a:lnTo>
                    <a:pt x="0" y="586540"/>
                  </a:lnTo>
                  <a:lnTo>
                    <a:pt x="0" y="531710"/>
                  </a:lnTo>
                  <a:lnTo>
                    <a:pt x="24851" y="531710"/>
                  </a:lnTo>
                  <a:lnTo>
                    <a:pt x="24851" y="155716"/>
                  </a:lnTo>
                  <a:lnTo>
                    <a:pt x="140867" y="15571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p>
          </p:txBody>
        </p:sp>
        <p:grpSp>
          <p:nvGrpSpPr>
            <p:cNvPr id="23" name="组合 22">
              <a:extLst>
                <a:ext uri="{FF2B5EF4-FFF2-40B4-BE49-F238E27FC236}">
                  <a16:creationId xmlns:a16="http://schemas.microsoft.com/office/drawing/2014/main" xmlns="" id="{57041986-2F0F-46A9-AF87-6A4872F08B7C}"/>
                </a:ext>
              </a:extLst>
            </p:cNvPr>
            <p:cNvGrpSpPr/>
            <p:nvPr/>
          </p:nvGrpSpPr>
          <p:grpSpPr>
            <a:xfrm>
              <a:off x="660400" y="1560626"/>
              <a:ext cx="3421582" cy="1308761"/>
              <a:chOff x="8211000" y="1130300"/>
              <a:chExt cx="3307900" cy="1308761"/>
            </a:xfrm>
          </p:grpSpPr>
          <p:sp>
            <p:nvSpPr>
              <p:cNvPr id="25" name="íṩḻídè">
                <a:extLst>
                  <a:ext uri="{FF2B5EF4-FFF2-40B4-BE49-F238E27FC236}">
                    <a16:creationId xmlns:a16="http://schemas.microsoft.com/office/drawing/2014/main" xmlns="" id="{C45B8DA7-AA2B-4266-B8CC-B21A51D122AF}"/>
                  </a:ext>
                </a:extLst>
              </p:cNvPr>
              <p:cNvSpPr txBox="1"/>
              <p:nvPr/>
            </p:nvSpPr>
            <p:spPr bwMode="auto">
              <a:xfrm>
                <a:off x="8211000" y="1130300"/>
                <a:ext cx="330790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Text here</a:t>
                </a:r>
              </a:p>
            </p:txBody>
          </p:sp>
          <p:sp>
            <p:nvSpPr>
              <p:cNvPr id="26" name="i$ľîḓê">
                <a:extLst>
                  <a:ext uri="{FF2B5EF4-FFF2-40B4-BE49-F238E27FC236}">
                    <a16:creationId xmlns:a16="http://schemas.microsoft.com/office/drawing/2014/main" xmlns="" id="{9D1465D2-1B3A-46A8-A526-157B10DB7AB9}"/>
                  </a:ext>
                </a:extLst>
              </p:cNvPr>
              <p:cNvSpPr/>
              <p:nvPr/>
            </p:nvSpPr>
            <p:spPr bwMode="auto">
              <a:xfrm>
                <a:off x="8211000" y="1572106"/>
                <a:ext cx="3307900"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Copy paste fonts. Choose the only option to retain text.</a:t>
                </a:r>
              </a:p>
              <a:p>
                <a:pPr marL="171450" indent="-171450">
                  <a:lnSpc>
                    <a:spcPct val="150000"/>
                  </a:lnSpc>
                  <a:buFont typeface="Arial" panose="020B0604020202020204" pitchFamily="34" charset="0"/>
                  <a:buChar char="•"/>
                </a:pPr>
                <a:r>
                  <a:rPr lang="en-US" altLang="zh-CN" sz="1100" dirty="0"/>
                  <a:t>……</a:t>
                </a:r>
              </a:p>
            </p:txBody>
          </p:sp>
        </p:grpSp>
        <p:cxnSp>
          <p:nvCxnSpPr>
            <p:cNvPr id="24" name="直接连接符 23">
              <a:extLst>
                <a:ext uri="{FF2B5EF4-FFF2-40B4-BE49-F238E27FC236}">
                  <a16:creationId xmlns:a16="http://schemas.microsoft.com/office/drawing/2014/main" xmlns="" id="{C956A180-3D9B-4C21-98BE-D4D87AA296E7}"/>
                </a:ext>
              </a:extLst>
            </p:cNvPr>
            <p:cNvCxnSpPr/>
            <p:nvPr/>
          </p:nvCxnSpPr>
          <p:spPr>
            <a:xfrm>
              <a:off x="660400" y="2002431"/>
              <a:ext cx="3680600" cy="0"/>
            </a:xfrm>
            <a:prstGeom prst="line">
              <a:avLst/>
            </a:prstGeom>
            <a:ln w="3175" cap="rnd">
              <a:solidFill>
                <a:schemeClr val="tx2">
                  <a:lumMod val="9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grpSp>
        <p:nvGrpSpPr>
          <p:cNvPr id="27" name="组合 26">
            <a:extLst>
              <a:ext uri="{FF2B5EF4-FFF2-40B4-BE49-F238E27FC236}">
                <a16:creationId xmlns:a16="http://schemas.microsoft.com/office/drawing/2014/main" xmlns="" id="{DE19779A-DA74-4878-A790-20221C1578AE}"/>
              </a:ext>
            </a:extLst>
          </p:cNvPr>
          <p:cNvGrpSpPr/>
          <p:nvPr/>
        </p:nvGrpSpPr>
        <p:grpSpPr>
          <a:xfrm>
            <a:off x="660400" y="4465638"/>
            <a:ext cx="3680600" cy="1308761"/>
            <a:chOff x="660400" y="1560626"/>
            <a:chExt cx="3680600" cy="1308761"/>
          </a:xfrm>
        </p:grpSpPr>
        <p:sp>
          <p:nvSpPr>
            <p:cNvPr id="28" name="任意多边形: 形状 27">
              <a:extLst>
                <a:ext uri="{FF2B5EF4-FFF2-40B4-BE49-F238E27FC236}">
                  <a16:creationId xmlns:a16="http://schemas.microsoft.com/office/drawing/2014/main" xmlns="" id="{3D75CFD7-0AC2-4A83-A8DD-EE79DE0C2C4D}"/>
                </a:ext>
              </a:extLst>
            </p:cNvPr>
            <p:cNvSpPr>
              <a:spLocks/>
            </p:cNvSpPr>
            <p:nvPr/>
          </p:nvSpPr>
          <p:spPr bwMode="auto">
            <a:xfrm>
              <a:off x="3982380" y="1635343"/>
              <a:ext cx="358620" cy="315953"/>
            </a:xfrm>
            <a:custGeom>
              <a:avLst/>
              <a:gdLst>
                <a:gd name="T0" fmla="*/ 0 w 6165"/>
                <a:gd name="T1" fmla="*/ 90 h 5440"/>
                <a:gd name="T2" fmla="*/ 363 w 6165"/>
                <a:gd name="T3" fmla="*/ 4624 h 5440"/>
                <a:gd name="T4" fmla="*/ 907 w 6165"/>
                <a:gd name="T5" fmla="*/ 4624 h 5440"/>
                <a:gd name="T6" fmla="*/ 2901 w 6165"/>
                <a:gd name="T7" fmla="*/ 90 h 5440"/>
                <a:gd name="T8" fmla="*/ 861 w 6165"/>
                <a:gd name="T9" fmla="*/ 4080 h 5440"/>
                <a:gd name="T10" fmla="*/ 363 w 6165"/>
                <a:gd name="T11" fmla="*/ 3581 h 5440"/>
                <a:gd name="T12" fmla="*/ 907 w 6165"/>
                <a:gd name="T13" fmla="*/ 3581 h 5440"/>
                <a:gd name="T14" fmla="*/ 861 w 6165"/>
                <a:gd name="T15" fmla="*/ 3082 h 5440"/>
                <a:gd name="T16" fmla="*/ 363 w 6165"/>
                <a:gd name="T17" fmla="*/ 2584 h 5440"/>
                <a:gd name="T18" fmla="*/ 907 w 6165"/>
                <a:gd name="T19" fmla="*/ 2584 h 5440"/>
                <a:gd name="T20" fmla="*/ 861 w 6165"/>
                <a:gd name="T21" fmla="*/ 2085 h 5440"/>
                <a:gd name="T22" fmla="*/ 363 w 6165"/>
                <a:gd name="T23" fmla="*/ 1586 h 5440"/>
                <a:gd name="T24" fmla="*/ 907 w 6165"/>
                <a:gd name="T25" fmla="*/ 1586 h 5440"/>
                <a:gd name="T26" fmla="*/ 861 w 6165"/>
                <a:gd name="T27" fmla="*/ 1088 h 5440"/>
                <a:gd name="T28" fmla="*/ 363 w 6165"/>
                <a:gd name="T29" fmla="*/ 589 h 5440"/>
                <a:gd name="T30" fmla="*/ 907 w 6165"/>
                <a:gd name="T31" fmla="*/ 589 h 5440"/>
                <a:gd name="T32" fmla="*/ 1677 w 6165"/>
                <a:gd name="T33" fmla="*/ 4080 h 5440"/>
                <a:gd name="T34" fmla="*/ 1179 w 6165"/>
                <a:gd name="T35" fmla="*/ 3581 h 5440"/>
                <a:gd name="T36" fmla="*/ 1723 w 6165"/>
                <a:gd name="T37" fmla="*/ 3581 h 5440"/>
                <a:gd name="T38" fmla="*/ 1677 w 6165"/>
                <a:gd name="T39" fmla="*/ 3082 h 5440"/>
                <a:gd name="T40" fmla="*/ 1179 w 6165"/>
                <a:gd name="T41" fmla="*/ 2584 h 5440"/>
                <a:gd name="T42" fmla="*/ 1723 w 6165"/>
                <a:gd name="T43" fmla="*/ 2584 h 5440"/>
                <a:gd name="T44" fmla="*/ 1677 w 6165"/>
                <a:gd name="T45" fmla="*/ 2085 h 5440"/>
                <a:gd name="T46" fmla="*/ 1179 w 6165"/>
                <a:gd name="T47" fmla="*/ 1586 h 5440"/>
                <a:gd name="T48" fmla="*/ 1723 w 6165"/>
                <a:gd name="T49" fmla="*/ 1586 h 5440"/>
                <a:gd name="T50" fmla="*/ 1677 w 6165"/>
                <a:gd name="T51" fmla="*/ 1088 h 5440"/>
                <a:gd name="T52" fmla="*/ 1179 w 6165"/>
                <a:gd name="T53" fmla="*/ 589 h 5440"/>
                <a:gd name="T54" fmla="*/ 1723 w 6165"/>
                <a:gd name="T55" fmla="*/ 589 h 5440"/>
                <a:gd name="T56" fmla="*/ 2493 w 6165"/>
                <a:gd name="T57" fmla="*/ 4080 h 5440"/>
                <a:gd name="T58" fmla="*/ 1995 w 6165"/>
                <a:gd name="T59" fmla="*/ 3581 h 5440"/>
                <a:gd name="T60" fmla="*/ 2539 w 6165"/>
                <a:gd name="T61" fmla="*/ 3581 h 5440"/>
                <a:gd name="T62" fmla="*/ 2493 w 6165"/>
                <a:gd name="T63" fmla="*/ 3082 h 5440"/>
                <a:gd name="T64" fmla="*/ 1995 w 6165"/>
                <a:gd name="T65" fmla="*/ 2584 h 5440"/>
                <a:gd name="T66" fmla="*/ 2539 w 6165"/>
                <a:gd name="T67" fmla="*/ 2584 h 5440"/>
                <a:gd name="T68" fmla="*/ 2493 w 6165"/>
                <a:gd name="T69" fmla="*/ 2085 h 5440"/>
                <a:gd name="T70" fmla="*/ 1995 w 6165"/>
                <a:gd name="T71" fmla="*/ 1586 h 5440"/>
                <a:gd name="T72" fmla="*/ 2539 w 6165"/>
                <a:gd name="T73" fmla="*/ 1586 h 5440"/>
                <a:gd name="T74" fmla="*/ 2493 w 6165"/>
                <a:gd name="T75" fmla="*/ 1088 h 5440"/>
                <a:gd name="T76" fmla="*/ 1995 w 6165"/>
                <a:gd name="T77" fmla="*/ 589 h 5440"/>
                <a:gd name="T78" fmla="*/ 2539 w 6165"/>
                <a:gd name="T79" fmla="*/ 589 h 5440"/>
                <a:gd name="T80" fmla="*/ 3379 w 6165"/>
                <a:gd name="T81" fmla="*/ 1845 h 5440"/>
                <a:gd name="T82" fmla="*/ 3627 w 6165"/>
                <a:gd name="T83" fmla="*/ 5440 h 5440"/>
                <a:gd name="T84" fmla="*/ 4080 w 6165"/>
                <a:gd name="T85" fmla="*/ 4624 h 5440"/>
                <a:gd name="T86" fmla="*/ 6165 w 6165"/>
                <a:gd name="T87" fmla="*/ 5440 h 5440"/>
                <a:gd name="T88" fmla="*/ 4171 w 6165"/>
                <a:gd name="T89" fmla="*/ 4216 h 5440"/>
                <a:gd name="T90" fmla="*/ 3627 w 6165"/>
                <a:gd name="T91" fmla="*/ 4216 h 5440"/>
                <a:gd name="T92" fmla="*/ 4125 w 6165"/>
                <a:gd name="T93" fmla="*/ 3717 h 5440"/>
                <a:gd name="T94" fmla="*/ 4171 w 6165"/>
                <a:gd name="T95" fmla="*/ 3218 h 5440"/>
                <a:gd name="T96" fmla="*/ 3627 w 6165"/>
                <a:gd name="T97" fmla="*/ 3218 h 5440"/>
                <a:gd name="T98" fmla="*/ 4125 w 6165"/>
                <a:gd name="T99" fmla="*/ 2720 h 5440"/>
                <a:gd name="T100" fmla="*/ 4987 w 6165"/>
                <a:gd name="T101" fmla="*/ 4216 h 5440"/>
                <a:gd name="T102" fmla="*/ 4443 w 6165"/>
                <a:gd name="T103" fmla="*/ 4216 h 5440"/>
                <a:gd name="T104" fmla="*/ 4941 w 6165"/>
                <a:gd name="T105" fmla="*/ 3717 h 5440"/>
                <a:gd name="T106" fmla="*/ 4987 w 6165"/>
                <a:gd name="T107" fmla="*/ 3218 h 5440"/>
                <a:gd name="T108" fmla="*/ 4443 w 6165"/>
                <a:gd name="T109" fmla="*/ 3218 h 5440"/>
                <a:gd name="T110" fmla="*/ 4941 w 6165"/>
                <a:gd name="T111" fmla="*/ 2720 h 5440"/>
                <a:gd name="T112" fmla="*/ 5803 w 6165"/>
                <a:gd name="T113" fmla="*/ 4216 h 5440"/>
                <a:gd name="T114" fmla="*/ 5259 w 6165"/>
                <a:gd name="T115" fmla="*/ 4216 h 5440"/>
                <a:gd name="T116" fmla="*/ 5757 w 6165"/>
                <a:gd name="T117" fmla="*/ 3717 h 5440"/>
                <a:gd name="T118" fmla="*/ 5803 w 6165"/>
                <a:gd name="T119" fmla="*/ 3218 h 5440"/>
                <a:gd name="T120" fmla="*/ 5259 w 6165"/>
                <a:gd name="T121" fmla="*/ 3218 h 5440"/>
                <a:gd name="T122" fmla="*/ 5757 w 6165"/>
                <a:gd name="T123" fmla="*/ 2720 h 5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165" h="5440">
                  <a:moveTo>
                    <a:pt x="2811" y="0"/>
                  </a:moveTo>
                  <a:lnTo>
                    <a:pt x="91" y="0"/>
                  </a:lnTo>
                  <a:cubicBezTo>
                    <a:pt x="41" y="0"/>
                    <a:pt x="0" y="40"/>
                    <a:pt x="0" y="90"/>
                  </a:cubicBezTo>
                  <a:lnTo>
                    <a:pt x="0" y="5440"/>
                  </a:lnTo>
                  <a:lnTo>
                    <a:pt x="363" y="5440"/>
                  </a:lnTo>
                  <a:lnTo>
                    <a:pt x="363" y="4624"/>
                  </a:lnTo>
                  <a:cubicBezTo>
                    <a:pt x="363" y="4574"/>
                    <a:pt x="403" y="4533"/>
                    <a:pt x="453" y="4533"/>
                  </a:cubicBezTo>
                  <a:lnTo>
                    <a:pt x="816" y="4533"/>
                  </a:lnTo>
                  <a:cubicBezTo>
                    <a:pt x="866" y="4533"/>
                    <a:pt x="907" y="4574"/>
                    <a:pt x="907" y="4624"/>
                  </a:cubicBezTo>
                  <a:lnTo>
                    <a:pt x="907" y="5440"/>
                  </a:lnTo>
                  <a:lnTo>
                    <a:pt x="2901" y="5440"/>
                  </a:lnTo>
                  <a:lnTo>
                    <a:pt x="2901" y="90"/>
                  </a:lnTo>
                  <a:cubicBezTo>
                    <a:pt x="2901" y="40"/>
                    <a:pt x="2861" y="0"/>
                    <a:pt x="2811" y="0"/>
                  </a:cubicBezTo>
                  <a:close/>
                  <a:moveTo>
                    <a:pt x="907" y="4034"/>
                  </a:moveTo>
                  <a:cubicBezTo>
                    <a:pt x="907" y="4059"/>
                    <a:pt x="886" y="4080"/>
                    <a:pt x="861" y="4080"/>
                  </a:cubicBezTo>
                  <a:lnTo>
                    <a:pt x="408" y="4080"/>
                  </a:lnTo>
                  <a:cubicBezTo>
                    <a:pt x="383" y="4080"/>
                    <a:pt x="363" y="4059"/>
                    <a:pt x="363" y="4034"/>
                  </a:cubicBezTo>
                  <a:lnTo>
                    <a:pt x="363" y="3581"/>
                  </a:lnTo>
                  <a:cubicBezTo>
                    <a:pt x="363" y="3556"/>
                    <a:pt x="383" y="3536"/>
                    <a:pt x="408" y="3536"/>
                  </a:cubicBezTo>
                  <a:lnTo>
                    <a:pt x="861" y="3536"/>
                  </a:lnTo>
                  <a:cubicBezTo>
                    <a:pt x="886" y="3536"/>
                    <a:pt x="907" y="3556"/>
                    <a:pt x="907" y="3581"/>
                  </a:cubicBezTo>
                  <a:lnTo>
                    <a:pt x="907" y="4034"/>
                  </a:lnTo>
                  <a:close/>
                  <a:moveTo>
                    <a:pt x="907" y="3037"/>
                  </a:moveTo>
                  <a:cubicBezTo>
                    <a:pt x="907" y="3062"/>
                    <a:pt x="886" y="3082"/>
                    <a:pt x="861" y="3082"/>
                  </a:cubicBezTo>
                  <a:lnTo>
                    <a:pt x="408" y="3082"/>
                  </a:lnTo>
                  <a:cubicBezTo>
                    <a:pt x="383" y="3082"/>
                    <a:pt x="363" y="3062"/>
                    <a:pt x="363" y="3037"/>
                  </a:cubicBezTo>
                  <a:lnTo>
                    <a:pt x="363" y="2584"/>
                  </a:lnTo>
                  <a:cubicBezTo>
                    <a:pt x="363" y="2559"/>
                    <a:pt x="383" y="2538"/>
                    <a:pt x="408" y="2538"/>
                  </a:cubicBezTo>
                  <a:lnTo>
                    <a:pt x="861" y="2538"/>
                  </a:lnTo>
                  <a:cubicBezTo>
                    <a:pt x="886" y="2538"/>
                    <a:pt x="907" y="2559"/>
                    <a:pt x="907" y="2584"/>
                  </a:cubicBezTo>
                  <a:lnTo>
                    <a:pt x="907" y="3037"/>
                  </a:lnTo>
                  <a:close/>
                  <a:moveTo>
                    <a:pt x="907" y="2040"/>
                  </a:moveTo>
                  <a:cubicBezTo>
                    <a:pt x="907" y="2065"/>
                    <a:pt x="886" y="2085"/>
                    <a:pt x="861" y="2085"/>
                  </a:cubicBezTo>
                  <a:lnTo>
                    <a:pt x="408" y="2085"/>
                  </a:lnTo>
                  <a:cubicBezTo>
                    <a:pt x="383" y="2085"/>
                    <a:pt x="363" y="2065"/>
                    <a:pt x="363" y="2040"/>
                  </a:cubicBezTo>
                  <a:lnTo>
                    <a:pt x="363" y="1586"/>
                  </a:lnTo>
                  <a:cubicBezTo>
                    <a:pt x="363" y="1561"/>
                    <a:pt x="383" y="1541"/>
                    <a:pt x="408" y="1541"/>
                  </a:cubicBezTo>
                  <a:lnTo>
                    <a:pt x="861" y="1541"/>
                  </a:lnTo>
                  <a:cubicBezTo>
                    <a:pt x="886" y="1541"/>
                    <a:pt x="907" y="1561"/>
                    <a:pt x="907" y="1586"/>
                  </a:cubicBezTo>
                  <a:lnTo>
                    <a:pt x="907" y="2040"/>
                  </a:lnTo>
                  <a:close/>
                  <a:moveTo>
                    <a:pt x="907" y="1042"/>
                  </a:moveTo>
                  <a:cubicBezTo>
                    <a:pt x="907" y="1067"/>
                    <a:pt x="886" y="1088"/>
                    <a:pt x="861" y="1088"/>
                  </a:cubicBezTo>
                  <a:lnTo>
                    <a:pt x="408" y="1088"/>
                  </a:lnTo>
                  <a:cubicBezTo>
                    <a:pt x="383" y="1088"/>
                    <a:pt x="363" y="1067"/>
                    <a:pt x="363" y="1042"/>
                  </a:cubicBezTo>
                  <a:lnTo>
                    <a:pt x="363" y="589"/>
                  </a:lnTo>
                  <a:cubicBezTo>
                    <a:pt x="363" y="564"/>
                    <a:pt x="383" y="544"/>
                    <a:pt x="408" y="544"/>
                  </a:cubicBezTo>
                  <a:lnTo>
                    <a:pt x="861" y="544"/>
                  </a:lnTo>
                  <a:cubicBezTo>
                    <a:pt x="886" y="544"/>
                    <a:pt x="907" y="564"/>
                    <a:pt x="907" y="589"/>
                  </a:cubicBezTo>
                  <a:lnTo>
                    <a:pt x="907" y="1042"/>
                  </a:lnTo>
                  <a:close/>
                  <a:moveTo>
                    <a:pt x="1723" y="4034"/>
                  </a:moveTo>
                  <a:cubicBezTo>
                    <a:pt x="1723" y="4059"/>
                    <a:pt x="1702" y="4080"/>
                    <a:pt x="1677" y="4080"/>
                  </a:cubicBezTo>
                  <a:lnTo>
                    <a:pt x="1224" y="4080"/>
                  </a:lnTo>
                  <a:cubicBezTo>
                    <a:pt x="1199" y="4080"/>
                    <a:pt x="1179" y="4059"/>
                    <a:pt x="1179" y="4034"/>
                  </a:cubicBezTo>
                  <a:lnTo>
                    <a:pt x="1179" y="3581"/>
                  </a:lnTo>
                  <a:cubicBezTo>
                    <a:pt x="1179" y="3556"/>
                    <a:pt x="1199" y="3536"/>
                    <a:pt x="1224" y="3536"/>
                  </a:cubicBezTo>
                  <a:lnTo>
                    <a:pt x="1677" y="3536"/>
                  </a:lnTo>
                  <a:cubicBezTo>
                    <a:pt x="1702" y="3536"/>
                    <a:pt x="1723" y="3556"/>
                    <a:pt x="1723" y="3581"/>
                  </a:cubicBezTo>
                  <a:lnTo>
                    <a:pt x="1723" y="4034"/>
                  </a:lnTo>
                  <a:close/>
                  <a:moveTo>
                    <a:pt x="1723" y="3037"/>
                  </a:moveTo>
                  <a:cubicBezTo>
                    <a:pt x="1723" y="3062"/>
                    <a:pt x="1702" y="3082"/>
                    <a:pt x="1677" y="3082"/>
                  </a:cubicBezTo>
                  <a:lnTo>
                    <a:pt x="1224" y="3082"/>
                  </a:lnTo>
                  <a:cubicBezTo>
                    <a:pt x="1199" y="3082"/>
                    <a:pt x="1179" y="3062"/>
                    <a:pt x="1179" y="3037"/>
                  </a:cubicBezTo>
                  <a:lnTo>
                    <a:pt x="1179" y="2584"/>
                  </a:lnTo>
                  <a:cubicBezTo>
                    <a:pt x="1179" y="2559"/>
                    <a:pt x="1199" y="2538"/>
                    <a:pt x="1224" y="2538"/>
                  </a:cubicBezTo>
                  <a:lnTo>
                    <a:pt x="1677" y="2538"/>
                  </a:lnTo>
                  <a:cubicBezTo>
                    <a:pt x="1702" y="2538"/>
                    <a:pt x="1723" y="2559"/>
                    <a:pt x="1723" y="2584"/>
                  </a:cubicBezTo>
                  <a:lnTo>
                    <a:pt x="1723" y="3037"/>
                  </a:lnTo>
                  <a:close/>
                  <a:moveTo>
                    <a:pt x="1723" y="2040"/>
                  </a:moveTo>
                  <a:cubicBezTo>
                    <a:pt x="1723" y="2065"/>
                    <a:pt x="1702" y="2085"/>
                    <a:pt x="1677" y="2085"/>
                  </a:cubicBezTo>
                  <a:lnTo>
                    <a:pt x="1224" y="2085"/>
                  </a:lnTo>
                  <a:cubicBezTo>
                    <a:pt x="1199" y="2085"/>
                    <a:pt x="1179" y="2065"/>
                    <a:pt x="1179" y="2040"/>
                  </a:cubicBezTo>
                  <a:lnTo>
                    <a:pt x="1179" y="1586"/>
                  </a:lnTo>
                  <a:cubicBezTo>
                    <a:pt x="1179" y="1561"/>
                    <a:pt x="1199" y="1541"/>
                    <a:pt x="1224" y="1541"/>
                  </a:cubicBezTo>
                  <a:lnTo>
                    <a:pt x="1677" y="1541"/>
                  </a:lnTo>
                  <a:cubicBezTo>
                    <a:pt x="1702" y="1541"/>
                    <a:pt x="1723" y="1561"/>
                    <a:pt x="1723" y="1586"/>
                  </a:cubicBezTo>
                  <a:lnTo>
                    <a:pt x="1723" y="2040"/>
                  </a:lnTo>
                  <a:close/>
                  <a:moveTo>
                    <a:pt x="1723" y="1042"/>
                  </a:moveTo>
                  <a:cubicBezTo>
                    <a:pt x="1723" y="1067"/>
                    <a:pt x="1702" y="1088"/>
                    <a:pt x="1677" y="1088"/>
                  </a:cubicBezTo>
                  <a:lnTo>
                    <a:pt x="1224" y="1088"/>
                  </a:lnTo>
                  <a:cubicBezTo>
                    <a:pt x="1199" y="1088"/>
                    <a:pt x="1179" y="1067"/>
                    <a:pt x="1179" y="1042"/>
                  </a:cubicBezTo>
                  <a:lnTo>
                    <a:pt x="1179" y="589"/>
                  </a:lnTo>
                  <a:cubicBezTo>
                    <a:pt x="1179" y="564"/>
                    <a:pt x="1199" y="544"/>
                    <a:pt x="1224" y="544"/>
                  </a:cubicBezTo>
                  <a:lnTo>
                    <a:pt x="1677" y="544"/>
                  </a:lnTo>
                  <a:cubicBezTo>
                    <a:pt x="1702" y="544"/>
                    <a:pt x="1723" y="564"/>
                    <a:pt x="1723" y="589"/>
                  </a:cubicBezTo>
                  <a:lnTo>
                    <a:pt x="1723" y="1042"/>
                  </a:lnTo>
                  <a:close/>
                  <a:moveTo>
                    <a:pt x="2539" y="4034"/>
                  </a:moveTo>
                  <a:cubicBezTo>
                    <a:pt x="2539" y="4059"/>
                    <a:pt x="2518" y="4080"/>
                    <a:pt x="2493" y="4080"/>
                  </a:cubicBezTo>
                  <a:lnTo>
                    <a:pt x="2040" y="4080"/>
                  </a:lnTo>
                  <a:cubicBezTo>
                    <a:pt x="2015" y="4080"/>
                    <a:pt x="1995" y="4059"/>
                    <a:pt x="1995" y="4034"/>
                  </a:cubicBezTo>
                  <a:lnTo>
                    <a:pt x="1995" y="3581"/>
                  </a:lnTo>
                  <a:cubicBezTo>
                    <a:pt x="1995" y="3556"/>
                    <a:pt x="2015" y="3536"/>
                    <a:pt x="2040" y="3536"/>
                  </a:cubicBezTo>
                  <a:lnTo>
                    <a:pt x="2493" y="3536"/>
                  </a:lnTo>
                  <a:cubicBezTo>
                    <a:pt x="2518" y="3536"/>
                    <a:pt x="2539" y="3556"/>
                    <a:pt x="2539" y="3581"/>
                  </a:cubicBezTo>
                  <a:lnTo>
                    <a:pt x="2539" y="4034"/>
                  </a:lnTo>
                  <a:close/>
                  <a:moveTo>
                    <a:pt x="2539" y="3037"/>
                  </a:moveTo>
                  <a:cubicBezTo>
                    <a:pt x="2539" y="3062"/>
                    <a:pt x="2518" y="3082"/>
                    <a:pt x="2493" y="3082"/>
                  </a:cubicBezTo>
                  <a:lnTo>
                    <a:pt x="2040" y="3082"/>
                  </a:lnTo>
                  <a:cubicBezTo>
                    <a:pt x="2015" y="3082"/>
                    <a:pt x="1995" y="3062"/>
                    <a:pt x="1995" y="3037"/>
                  </a:cubicBezTo>
                  <a:lnTo>
                    <a:pt x="1995" y="2584"/>
                  </a:lnTo>
                  <a:cubicBezTo>
                    <a:pt x="1995" y="2559"/>
                    <a:pt x="2015" y="2538"/>
                    <a:pt x="2040" y="2538"/>
                  </a:cubicBezTo>
                  <a:lnTo>
                    <a:pt x="2493" y="2538"/>
                  </a:lnTo>
                  <a:cubicBezTo>
                    <a:pt x="2518" y="2538"/>
                    <a:pt x="2539" y="2559"/>
                    <a:pt x="2539" y="2584"/>
                  </a:cubicBezTo>
                  <a:lnTo>
                    <a:pt x="2539" y="3037"/>
                  </a:lnTo>
                  <a:close/>
                  <a:moveTo>
                    <a:pt x="2539" y="2040"/>
                  </a:moveTo>
                  <a:cubicBezTo>
                    <a:pt x="2539" y="2065"/>
                    <a:pt x="2518" y="2085"/>
                    <a:pt x="2493" y="2085"/>
                  </a:cubicBezTo>
                  <a:lnTo>
                    <a:pt x="2040" y="2085"/>
                  </a:lnTo>
                  <a:cubicBezTo>
                    <a:pt x="2015" y="2085"/>
                    <a:pt x="1995" y="2065"/>
                    <a:pt x="1995" y="2040"/>
                  </a:cubicBezTo>
                  <a:lnTo>
                    <a:pt x="1995" y="1586"/>
                  </a:lnTo>
                  <a:cubicBezTo>
                    <a:pt x="1995" y="1561"/>
                    <a:pt x="2015" y="1541"/>
                    <a:pt x="2040" y="1541"/>
                  </a:cubicBezTo>
                  <a:lnTo>
                    <a:pt x="2493" y="1541"/>
                  </a:lnTo>
                  <a:cubicBezTo>
                    <a:pt x="2518" y="1541"/>
                    <a:pt x="2539" y="1561"/>
                    <a:pt x="2539" y="1586"/>
                  </a:cubicBezTo>
                  <a:lnTo>
                    <a:pt x="2539" y="2040"/>
                  </a:lnTo>
                  <a:close/>
                  <a:moveTo>
                    <a:pt x="2539" y="1042"/>
                  </a:moveTo>
                  <a:cubicBezTo>
                    <a:pt x="2539" y="1067"/>
                    <a:pt x="2518" y="1088"/>
                    <a:pt x="2493" y="1088"/>
                  </a:cubicBezTo>
                  <a:lnTo>
                    <a:pt x="2040" y="1088"/>
                  </a:lnTo>
                  <a:cubicBezTo>
                    <a:pt x="2015" y="1088"/>
                    <a:pt x="1995" y="1067"/>
                    <a:pt x="1995" y="1042"/>
                  </a:cubicBezTo>
                  <a:lnTo>
                    <a:pt x="1995" y="589"/>
                  </a:lnTo>
                  <a:cubicBezTo>
                    <a:pt x="1995" y="564"/>
                    <a:pt x="2015" y="544"/>
                    <a:pt x="2040" y="544"/>
                  </a:cubicBezTo>
                  <a:lnTo>
                    <a:pt x="2493" y="544"/>
                  </a:lnTo>
                  <a:cubicBezTo>
                    <a:pt x="2518" y="544"/>
                    <a:pt x="2539" y="564"/>
                    <a:pt x="2539" y="589"/>
                  </a:cubicBezTo>
                  <a:lnTo>
                    <a:pt x="2539" y="1042"/>
                  </a:lnTo>
                  <a:close/>
                  <a:moveTo>
                    <a:pt x="6099" y="2610"/>
                  </a:moveTo>
                  <a:lnTo>
                    <a:pt x="3379" y="1845"/>
                  </a:lnTo>
                  <a:cubicBezTo>
                    <a:pt x="3321" y="1829"/>
                    <a:pt x="3264" y="1873"/>
                    <a:pt x="3264" y="1933"/>
                  </a:cubicBezTo>
                  <a:lnTo>
                    <a:pt x="3264" y="5440"/>
                  </a:lnTo>
                  <a:lnTo>
                    <a:pt x="3627" y="5440"/>
                  </a:lnTo>
                  <a:lnTo>
                    <a:pt x="3627" y="4714"/>
                  </a:lnTo>
                  <a:cubicBezTo>
                    <a:pt x="3627" y="4664"/>
                    <a:pt x="3667" y="4624"/>
                    <a:pt x="3717" y="4624"/>
                  </a:cubicBezTo>
                  <a:lnTo>
                    <a:pt x="4080" y="4624"/>
                  </a:lnTo>
                  <a:cubicBezTo>
                    <a:pt x="4130" y="4624"/>
                    <a:pt x="4171" y="4664"/>
                    <a:pt x="4171" y="4714"/>
                  </a:cubicBezTo>
                  <a:lnTo>
                    <a:pt x="4171" y="5440"/>
                  </a:lnTo>
                  <a:lnTo>
                    <a:pt x="6165" y="5440"/>
                  </a:lnTo>
                  <a:lnTo>
                    <a:pt x="6165" y="2698"/>
                  </a:lnTo>
                  <a:cubicBezTo>
                    <a:pt x="6165" y="2657"/>
                    <a:pt x="6138" y="2621"/>
                    <a:pt x="6099" y="2610"/>
                  </a:cubicBezTo>
                  <a:close/>
                  <a:moveTo>
                    <a:pt x="4171" y="4216"/>
                  </a:moveTo>
                  <a:cubicBezTo>
                    <a:pt x="4171" y="4241"/>
                    <a:pt x="4150" y="4261"/>
                    <a:pt x="4125" y="4261"/>
                  </a:cubicBezTo>
                  <a:lnTo>
                    <a:pt x="3672" y="4261"/>
                  </a:lnTo>
                  <a:cubicBezTo>
                    <a:pt x="3647" y="4261"/>
                    <a:pt x="3627" y="4241"/>
                    <a:pt x="3627" y="4216"/>
                  </a:cubicBezTo>
                  <a:lnTo>
                    <a:pt x="3627" y="3762"/>
                  </a:lnTo>
                  <a:cubicBezTo>
                    <a:pt x="3627" y="3737"/>
                    <a:pt x="3647" y="3717"/>
                    <a:pt x="3672" y="3717"/>
                  </a:cubicBezTo>
                  <a:lnTo>
                    <a:pt x="4125" y="3717"/>
                  </a:lnTo>
                  <a:cubicBezTo>
                    <a:pt x="4150" y="3717"/>
                    <a:pt x="4171" y="3737"/>
                    <a:pt x="4171" y="3762"/>
                  </a:cubicBezTo>
                  <a:lnTo>
                    <a:pt x="4171" y="4216"/>
                  </a:lnTo>
                  <a:close/>
                  <a:moveTo>
                    <a:pt x="4171" y="3218"/>
                  </a:moveTo>
                  <a:cubicBezTo>
                    <a:pt x="4171" y="3243"/>
                    <a:pt x="4150" y="3264"/>
                    <a:pt x="4125" y="3264"/>
                  </a:cubicBezTo>
                  <a:lnTo>
                    <a:pt x="3672" y="3264"/>
                  </a:lnTo>
                  <a:cubicBezTo>
                    <a:pt x="3647" y="3264"/>
                    <a:pt x="3627" y="3243"/>
                    <a:pt x="3627" y="3218"/>
                  </a:cubicBezTo>
                  <a:lnTo>
                    <a:pt x="3627" y="2765"/>
                  </a:lnTo>
                  <a:cubicBezTo>
                    <a:pt x="3627" y="2740"/>
                    <a:pt x="3647" y="2720"/>
                    <a:pt x="3672" y="2720"/>
                  </a:cubicBezTo>
                  <a:lnTo>
                    <a:pt x="4125" y="2720"/>
                  </a:lnTo>
                  <a:cubicBezTo>
                    <a:pt x="4150" y="2720"/>
                    <a:pt x="4171" y="2740"/>
                    <a:pt x="4171" y="2765"/>
                  </a:cubicBezTo>
                  <a:lnTo>
                    <a:pt x="4171" y="3218"/>
                  </a:lnTo>
                  <a:close/>
                  <a:moveTo>
                    <a:pt x="4987" y="4216"/>
                  </a:moveTo>
                  <a:cubicBezTo>
                    <a:pt x="4987" y="4241"/>
                    <a:pt x="4966" y="4261"/>
                    <a:pt x="4941" y="4261"/>
                  </a:cubicBezTo>
                  <a:lnTo>
                    <a:pt x="4488" y="4261"/>
                  </a:lnTo>
                  <a:cubicBezTo>
                    <a:pt x="4463" y="4261"/>
                    <a:pt x="4443" y="4241"/>
                    <a:pt x="4443" y="4216"/>
                  </a:cubicBezTo>
                  <a:lnTo>
                    <a:pt x="4443" y="3762"/>
                  </a:lnTo>
                  <a:cubicBezTo>
                    <a:pt x="4443" y="3737"/>
                    <a:pt x="4463" y="3717"/>
                    <a:pt x="4488" y="3717"/>
                  </a:cubicBezTo>
                  <a:lnTo>
                    <a:pt x="4941" y="3717"/>
                  </a:lnTo>
                  <a:cubicBezTo>
                    <a:pt x="4966" y="3717"/>
                    <a:pt x="4987" y="3737"/>
                    <a:pt x="4987" y="3762"/>
                  </a:cubicBezTo>
                  <a:lnTo>
                    <a:pt x="4987" y="4216"/>
                  </a:lnTo>
                  <a:close/>
                  <a:moveTo>
                    <a:pt x="4987" y="3218"/>
                  </a:moveTo>
                  <a:cubicBezTo>
                    <a:pt x="4987" y="3243"/>
                    <a:pt x="4966" y="3264"/>
                    <a:pt x="4941" y="3264"/>
                  </a:cubicBezTo>
                  <a:lnTo>
                    <a:pt x="4488" y="3264"/>
                  </a:lnTo>
                  <a:cubicBezTo>
                    <a:pt x="4463" y="3264"/>
                    <a:pt x="4443" y="3243"/>
                    <a:pt x="4443" y="3218"/>
                  </a:cubicBezTo>
                  <a:lnTo>
                    <a:pt x="4443" y="2765"/>
                  </a:lnTo>
                  <a:cubicBezTo>
                    <a:pt x="4443" y="2740"/>
                    <a:pt x="4463" y="2720"/>
                    <a:pt x="4488" y="2720"/>
                  </a:cubicBezTo>
                  <a:lnTo>
                    <a:pt x="4941" y="2720"/>
                  </a:lnTo>
                  <a:cubicBezTo>
                    <a:pt x="4966" y="2720"/>
                    <a:pt x="4987" y="2740"/>
                    <a:pt x="4987" y="2765"/>
                  </a:cubicBezTo>
                  <a:lnTo>
                    <a:pt x="4987" y="3218"/>
                  </a:lnTo>
                  <a:close/>
                  <a:moveTo>
                    <a:pt x="5803" y="4216"/>
                  </a:moveTo>
                  <a:cubicBezTo>
                    <a:pt x="5803" y="4241"/>
                    <a:pt x="5782" y="4261"/>
                    <a:pt x="5757" y="4261"/>
                  </a:cubicBezTo>
                  <a:lnTo>
                    <a:pt x="5304" y="4261"/>
                  </a:lnTo>
                  <a:cubicBezTo>
                    <a:pt x="5279" y="4261"/>
                    <a:pt x="5259" y="4241"/>
                    <a:pt x="5259" y="4216"/>
                  </a:cubicBezTo>
                  <a:lnTo>
                    <a:pt x="5259" y="3762"/>
                  </a:lnTo>
                  <a:cubicBezTo>
                    <a:pt x="5259" y="3737"/>
                    <a:pt x="5279" y="3717"/>
                    <a:pt x="5304" y="3717"/>
                  </a:cubicBezTo>
                  <a:lnTo>
                    <a:pt x="5757" y="3717"/>
                  </a:lnTo>
                  <a:cubicBezTo>
                    <a:pt x="5782" y="3717"/>
                    <a:pt x="5803" y="3737"/>
                    <a:pt x="5803" y="3762"/>
                  </a:cubicBezTo>
                  <a:lnTo>
                    <a:pt x="5803" y="4216"/>
                  </a:lnTo>
                  <a:close/>
                  <a:moveTo>
                    <a:pt x="5803" y="3218"/>
                  </a:moveTo>
                  <a:cubicBezTo>
                    <a:pt x="5803" y="3243"/>
                    <a:pt x="5782" y="3264"/>
                    <a:pt x="5757" y="3264"/>
                  </a:cubicBezTo>
                  <a:lnTo>
                    <a:pt x="5304" y="3264"/>
                  </a:lnTo>
                  <a:cubicBezTo>
                    <a:pt x="5279" y="3264"/>
                    <a:pt x="5259" y="3243"/>
                    <a:pt x="5259" y="3218"/>
                  </a:cubicBezTo>
                  <a:lnTo>
                    <a:pt x="5259" y="2765"/>
                  </a:lnTo>
                  <a:cubicBezTo>
                    <a:pt x="5259" y="2740"/>
                    <a:pt x="5279" y="2720"/>
                    <a:pt x="5304" y="2720"/>
                  </a:cubicBezTo>
                  <a:lnTo>
                    <a:pt x="5757" y="2720"/>
                  </a:lnTo>
                  <a:cubicBezTo>
                    <a:pt x="5782" y="2720"/>
                    <a:pt x="5803" y="2740"/>
                    <a:pt x="5803" y="2765"/>
                  </a:cubicBezTo>
                  <a:lnTo>
                    <a:pt x="5803" y="3218"/>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p>
          </p:txBody>
        </p:sp>
        <p:grpSp>
          <p:nvGrpSpPr>
            <p:cNvPr id="29" name="组合 28">
              <a:extLst>
                <a:ext uri="{FF2B5EF4-FFF2-40B4-BE49-F238E27FC236}">
                  <a16:creationId xmlns:a16="http://schemas.microsoft.com/office/drawing/2014/main" xmlns="" id="{7B9A43F3-4B67-4F6C-A144-F6C738440E51}"/>
                </a:ext>
              </a:extLst>
            </p:cNvPr>
            <p:cNvGrpSpPr/>
            <p:nvPr/>
          </p:nvGrpSpPr>
          <p:grpSpPr>
            <a:xfrm>
              <a:off x="660400" y="1560626"/>
              <a:ext cx="3421582" cy="1308761"/>
              <a:chOff x="8211000" y="1130300"/>
              <a:chExt cx="3307900" cy="1308761"/>
            </a:xfrm>
          </p:grpSpPr>
          <p:sp>
            <p:nvSpPr>
              <p:cNvPr id="31" name="íṩḻídè">
                <a:extLst>
                  <a:ext uri="{FF2B5EF4-FFF2-40B4-BE49-F238E27FC236}">
                    <a16:creationId xmlns:a16="http://schemas.microsoft.com/office/drawing/2014/main" xmlns="" id="{7E3F82D0-8A17-4840-8892-402FDC6252EC}"/>
                  </a:ext>
                </a:extLst>
              </p:cNvPr>
              <p:cNvSpPr txBox="1"/>
              <p:nvPr/>
            </p:nvSpPr>
            <p:spPr bwMode="auto">
              <a:xfrm>
                <a:off x="8211000" y="1130300"/>
                <a:ext cx="330790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eaLnBrk="1" hangingPunct="1">
                  <a:lnSpc>
                    <a:spcPct val="100000"/>
                  </a:lnSpc>
                  <a:spcBef>
                    <a:spcPct val="0"/>
                  </a:spcBef>
                </a:pPr>
                <a:r>
                  <a:rPr lang="en-US" altLang="zh-CN" sz="2000" b="1" dirty="0"/>
                  <a:t>Text here</a:t>
                </a:r>
              </a:p>
            </p:txBody>
          </p:sp>
          <p:sp>
            <p:nvSpPr>
              <p:cNvPr id="32" name="i$ľîḓê">
                <a:extLst>
                  <a:ext uri="{FF2B5EF4-FFF2-40B4-BE49-F238E27FC236}">
                    <a16:creationId xmlns:a16="http://schemas.microsoft.com/office/drawing/2014/main" xmlns="" id="{58BBF1ED-B458-4ECC-8859-C77F0AD957E8}"/>
                  </a:ext>
                </a:extLst>
              </p:cNvPr>
              <p:cNvSpPr/>
              <p:nvPr/>
            </p:nvSpPr>
            <p:spPr bwMode="auto">
              <a:xfrm>
                <a:off x="8211000" y="1572106"/>
                <a:ext cx="3307900"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marL="171450" indent="-171450">
                  <a:lnSpc>
                    <a:spcPct val="150000"/>
                  </a:lnSpc>
                  <a:buFont typeface="Arial" panose="020B0604020202020204" pitchFamily="34" charset="0"/>
                  <a:buChar char="•"/>
                </a:pPr>
                <a:r>
                  <a:rPr lang="en-US" altLang="zh-CN" sz="1100" dirty="0"/>
                  <a:t>Copy paste fonts. Choose the only option to retain text.</a:t>
                </a:r>
              </a:p>
              <a:p>
                <a:pPr marL="171450" indent="-171450">
                  <a:lnSpc>
                    <a:spcPct val="150000"/>
                  </a:lnSpc>
                  <a:buFont typeface="Arial" panose="020B0604020202020204" pitchFamily="34" charset="0"/>
                  <a:buChar char="•"/>
                </a:pPr>
                <a:r>
                  <a:rPr lang="en-US" altLang="zh-CN" sz="1100" dirty="0"/>
                  <a:t>……</a:t>
                </a:r>
              </a:p>
            </p:txBody>
          </p:sp>
        </p:grpSp>
        <p:cxnSp>
          <p:nvCxnSpPr>
            <p:cNvPr id="30" name="直接连接符 29">
              <a:extLst>
                <a:ext uri="{FF2B5EF4-FFF2-40B4-BE49-F238E27FC236}">
                  <a16:creationId xmlns:a16="http://schemas.microsoft.com/office/drawing/2014/main" xmlns="" id="{7E7946DD-AD3E-4A3A-BFAC-0F885B1E3CEE}"/>
                </a:ext>
              </a:extLst>
            </p:cNvPr>
            <p:cNvCxnSpPr/>
            <p:nvPr/>
          </p:nvCxnSpPr>
          <p:spPr>
            <a:xfrm>
              <a:off x="660400" y="2002431"/>
              <a:ext cx="3680600" cy="0"/>
            </a:xfrm>
            <a:prstGeom prst="line">
              <a:avLst/>
            </a:prstGeom>
            <a:ln w="3175" cap="rnd">
              <a:solidFill>
                <a:schemeClr val="tx2">
                  <a:lumMod val="9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grpSp>
        <p:nvGrpSpPr>
          <p:cNvPr id="33" name="组合 32">
            <a:extLst>
              <a:ext uri="{FF2B5EF4-FFF2-40B4-BE49-F238E27FC236}">
                <a16:creationId xmlns:a16="http://schemas.microsoft.com/office/drawing/2014/main" xmlns="" id="{BFCB52B5-39F4-48C6-B786-925784185821}"/>
              </a:ext>
            </a:extLst>
          </p:cNvPr>
          <p:cNvGrpSpPr/>
          <p:nvPr/>
        </p:nvGrpSpPr>
        <p:grpSpPr>
          <a:xfrm>
            <a:off x="8084242" y="1560626"/>
            <a:ext cx="3421582" cy="1308761"/>
            <a:chOff x="8211000" y="1130300"/>
            <a:chExt cx="3307900" cy="1308761"/>
          </a:xfrm>
        </p:grpSpPr>
        <p:sp>
          <p:nvSpPr>
            <p:cNvPr id="34" name="íṩḻídè">
              <a:extLst>
                <a:ext uri="{FF2B5EF4-FFF2-40B4-BE49-F238E27FC236}">
                  <a16:creationId xmlns:a16="http://schemas.microsoft.com/office/drawing/2014/main" xmlns="" id="{5B36E667-6EB8-46AC-BC09-503BF872E22D}"/>
                </a:ext>
              </a:extLst>
            </p:cNvPr>
            <p:cNvSpPr txBox="1"/>
            <p:nvPr/>
          </p:nvSpPr>
          <p:spPr bwMode="auto">
            <a:xfrm>
              <a:off x="8211000" y="1130300"/>
              <a:ext cx="330790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pPr>
              <a:r>
                <a:rPr lang="en-US" altLang="zh-CN" sz="2000" b="1" dirty="0"/>
                <a:t>Text here</a:t>
              </a:r>
            </a:p>
          </p:txBody>
        </p:sp>
        <p:sp>
          <p:nvSpPr>
            <p:cNvPr id="35" name="i$ľîḓê">
              <a:extLst>
                <a:ext uri="{FF2B5EF4-FFF2-40B4-BE49-F238E27FC236}">
                  <a16:creationId xmlns:a16="http://schemas.microsoft.com/office/drawing/2014/main" xmlns="" id="{EE60DB6D-DB9F-4A4C-864F-6FB728B0F7B1}"/>
                </a:ext>
              </a:extLst>
            </p:cNvPr>
            <p:cNvSpPr/>
            <p:nvPr/>
          </p:nvSpPr>
          <p:spPr bwMode="auto">
            <a:xfrm>
              <a:off x="8211000" y="1572106"/>
              <a:ext cx="3307900"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gn="r">
                <a:lnSpc>
                  <a:spcPct val="150000"/>
                </a:lnSpc>
                <a:buFont typeface="Arial" panose="020B0604020202020204" pitchFamily="34" charset="0"/>
                <a:buChar char="•"/>
              </a:pPr>
              <a:r>
                <a:rPr lang="en-US" altLang="zh-CN" sz="1100" dirty="0"/>
                <a:t>Copy paste fonts. Choose the only option to retain text.</a:t>
              </a:r>
            </a:p>
            <a:p>
              <a:pPr marL="171450" indent="-171450" algn="r">
                <a:lnSpc>
                  <a:spcPct val="150000"/>
                </a:lnSpc>
                <a:buFont typeface="Arial" panose="020B0604020202020204" pitchFamily="34" charset="0"/>
                <a:buChar char="•"/>
              </a:pPr>
              <a:r>
                <a:rPr lang="en-US" altLang="zh-CN" sz="1100" dirty="0"/>
                <a:t>……</a:t>
              </a:r>
            </a:p>
          </p:txBody>
        </p:sp>
      </p:grpSp>
      <p:cxnSp>
        <p:nvCxnSpPr>
          <p:cNvPr id="36" name="直接连接符 35">
            <a:extLst>
              <a:ext uri="{FF2B5EF4-FFF2-40B4-BE49-F238E27FC236}">
                <a16:creationId xmlns:a16="http://schemas.microsoft.com/office/drawing/2014/main" xmlns="" id="{CFC9470A-B847-4872-89CD-C25602CA4D12}"/>
              </a:ext>
            </a:extLst>
          </p:cNvPr>
          <p:cNvCxnSpPr/>
          <p:nvPr/>
        </p:nvCxnSpPr>
        <p:spPr>
          <a:xfrm>
            <a:off x="7838300" y="2002431"/>
            <a:ext cx="3680600" cy="0"/>
          </a:xfrm>
          <a:prstGeom prst="line">
            <a:avLst/>
          </a:prstGeom>
          <a:ln w="3175" cap="rnd">
            <a:solidFill>
              <a:schemeClr val="tx2">
                <a:lumMod val="9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xmlns="" id="{02623775-1526-4834-AD70-6620F6F76D09}"/>
              </a:ext>
            </a:extLst>
          </p:cNvPr>
          <p:cNvGrpSpPr/>
          <p:nvPr/>
        </p:nvGrpSpPr>
        <p:grpSpPr>
          <a:xfrm>
            <a:off x="8084242" y="4465638"/>
            <a:ext cx="3421582" cy="1308761"/>
            <a:chOff x="8211000" y="1130300"/>
            <a:chExt cx="3307900" cy="1308761"/>
          </a:xfrm>
        </p:grpSpPr>
        <p:sp>
          <p:nvSpPr>
            <p:cNvPr id="38" name="íṩḻídè">
              <a:extLst>
                <a:ext uri="{FF2B5EF4-FFF2-40B4-BE49-F238E27FC236}">
                  <a16:creationId xmlns:a16="http://schemas.microsoft.com/office/drawing/2014/main" xmlns="" id="{CD5C9EE3-361A-4EB3-B37F-8E3C40A3502B}"/>
                </a:ext>
              </a:extLst>
            </p:cNvPr>
            <p:cNvSpPr txBox="1"/>
            <p:nvPr/>
          </p:nvSpPr>
          <p:spPr bwMode="auto">
            <a:xfrm>
              <a:off x="8211000" y="1130300"/>
              <a:ext cx="330790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r" eaLnBrk="1" hangingPunct="1">
                <a:lnSpc>
                  <a:spcPct val="100000"/>
                </a:lnSpc>
                <a:spcBef>
                  <a:spcPct val="0"/>
                </a:spcBef>
              </a:pPr>
              <a:r>
                <a:rPr lang="en-US" altLang="zh-CN" sz="2000" b="1" dirty="0"/>
                <a:t>Text here</a:t>
              </a:r>
            </a:p>
          </p:txBody>
        </p:sp>
        <p:sp>
          <p:nvSpPr>
            <p:cNvPr id="39" name="i$ľîḓê">
              <a:extLst>
                <a:ext uri="{FF2B5EF4-FFF2-40B4-BE49-F238E27FC236}">
                  <a16:creationId xmlns:a16="http://schemas.microsoft.com/office/drawing/2014/main" xmlns="" id="{BD6D32E5-0AFD-48C7-A32D-EB70B1AF91DE}"/>
                </a:ext>
              </a:extLst>
            </p:cNvPr>
            <p:cNvSpPr/>
            <p:nvPr/>
          </p:nvSpPr>
          <p:spPr bwMode="auto">
            <a:xfrm>
              <a:off x="8211000" y="1572106"/>
              <a:ext cx="3307900"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marL="171450" indent="-171450" algn="r">
                <a:lnSpc>
                  <a:spcPct val="150000"/>
                </a:lnSpc>
                <a:buFont typeface="Arial" panose="020B0604020202020204" pitchFamily="34" charset="0"/>
                <a:buChar char="•"/>
              </a:pPr>
              <a:r>
                <a:rPr lang="en-US" altLang="zh-CN" sz="1100" dirty="0"/>
                <a:t>Copy paste fonts. Choose the only option to retain text.</a:t>
              </a:r>
            </a:p>
            <a:p>
              <a:pPr marL="171450" indent="-171450" algn="r">
                <a:lnSpc>
                  <a:spcPct val="150000"/>
                </a:lnSpc>
                <a:buFont typeface="Arial" panose="020B0604020202020204" pitchFamily="34" charset="0"/>
                <a:buChar char="•"/>
              </a:pPr>
              <a:r>
                <a:rPr lang="en-US" altLang="zh-CN" sz="1100" dirty="0"/>
                <a:t>……</a:t>
              </a:r>
            </a:p>
          </p:txBody>
        </p:sp>
      </p:grpSp>
      <p:cxnSp>
        <p:nvCxnSpPr>
          <p:cNvPr id="40" name="直接连接符 39">
            <a:extLst>
              <a:ext uri="{FF2B5EF4-FFF2-40B4-BE49-F238E27FC236}">
                <a16:creationId xmlns:a16="http://schemas.microsoft.com/office/drawing/2014/main" xmlns="" id="{36800C6B-C0A8-4C95-B084-24AE6DB146CA}"/>
              </a:ext>
            </a:extLst>
          </p:cNvPr>
          <p:cNvCxnSpPr/>
          <p:nvPr/>
        </p:nvCxnSpPr>
        <p:spPr>
          <a:xfrm>
            <a:off x="7838300" y="4907443"/>
            <a:ext cx="3680600" cy="0"/>
          </a:xfrm>
          <a:prstGeom prst="line">
            <a:avLst/>
          </a:prstGeom>
          <a:ln w="3175" cap="rnd">
            <a:solidFill>
              <a:schemeClr val="tx2">
                <a:lumMod val="9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884604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FE2B5A1C-F75B-4584-AC54-A49289A80844}"/>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5E692F9B-C972-4AD9-A695-5F5C0471F33B}"/>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E8F51782-1C33-4E10-A0E4-4BA1BE894422}"/>
              </a:ext>
            </a:extLst>
          </p:cNvPr>
          <p:cNvSpPr>
            <a:spLocks noGrp="1"/>
          </p:cNvSpPr>
          <p:nvPr>
            <p:ph type="sldNum" sz="quarter" idx="12"/>
          </p:nvPr>
        </p:nvSpPr>
        <p:spPr/>
        <p:txBody>
          <a:bodyPr/>
          <a:lstStyle/>
          <a:p>
            <a:fld id="{5DD3DB80-B894-403A-B48E-6FDC1A72010E}" type="slidenum">
              <a:rPr lang="zh-CN" altLang="en-US" smtClean="0"/>
              <a:pPr/>
              <a:t>27</a:t>
            </a:fld>
            <a:endParaRPr lang="zh-CN" altLang="en-US"/>
          </a:p>
        </p:txBody>
      </p:sp>
      <p:grpSp>
        <p:nvGrpSpPr>
          <p:cNvPr id="5" name="d683843d-2e0c-4c5d-9056-2740c6075df3" descr="OQAAAB+LCAAAAAAABACrVlIpqSxIVbJSCs5NLCpxyUxML0rM9SxJzVXSUfJMUbLKK83J0VFyysxLycxLdy/KLy0oVrKKjq0FALpUkis5AAAA" title="iSlide™ 版权声明  COPYRIGHT NOTICE">
            <a:extLst>
              <a:ext uri="{FF2B5EF4-FFF2-40B4-BE49-F238E27FC236}">
                <a16:creationId xmlns:a16="http://schemas.microsoft.com/office/drawing/2014/main" xmlns="" id="{E239C519-55AD-4903-A712-D884BD57A9FC}"/>
              </a:ext>
            </a:extLst>
          </p:cNvPr>
          <p:cNvGrpSpPr>
            <a:grpSpLocks noChangeAspect="1"/>
          </p:cNvGrpSpPr>
          <p:nvPr>
            <p:custDataLst>
              <p:tags r:id="rId1"/>
            </p:custDataLst>
          </p:nvPr>
        </p:nvGrpSpPr>
        <p:grpSpPr>
          <a:xfrm>
            <a:off x="512212" y="542547"/>
            <a:ext cx="11167576" cy="5772906"/>
            <a:chOff x="512214" y="542547"/>
            <a:chExt cx="11167574" cy="5772905"/>
          </a:xfrm>
        </p:grpSpPr>
        <p:grpSp>
          <p:nvGrpSpPr>
            <p:cNvPr id="6" name="ïśļíḑê">
              <a:extLst>
                <a:ext uri="{FF2B5EF4-FFF2-40B4-BE49-F238E27FC236}">
                  <a16:creationId xmlns:a16="http://schemas.microsoft.com/office/drawing/2014/main" xmlns="" id="{DEAD01D9-18BE-4368-A873-3CCDBAE3747D}"/>
                </a:ext>
              </a:extLst>
            </p:cNvPr>
            <p:cNvGrpSpPr/>
            <p:nvPr/>
          </p:nvGrpSpPr>
          <p:grpSpPr>
            <a:xfrm>
              <a:off x="512214" y="542547"/>
              <a:ext cx="11167574" cy="5772905"/>
              <a:chOff x="1489576" y="1175752"/>
              <a:chExt cx="9568609" cy="4042773"/>
            </a:xfrm>
            <a:solidFill>
              <a:schemeClr val="tx2">
                <a:lumMod val="20000"/>
                <a:lumOff val="80000"/>
                <a:alpha val="40000"/>
              </a:schemeClr>
            </a:solidFill>
          </p:grpSpPr>
          <p:grpSp>
            <p:nvGrpSpPr>
              <p:cNvPr id="39" name="ï$ḻíďe">
                <a:extLst>
                  <a:ext uri="{FF2B5EF4-FFF2-40B4-BE49-F238E27FC236}">
                    <a16:creationId xmlns:a16="http://schemas.microsoft.com/office/drawing/2014/main" xmlns="" id="{AFFA13E3-C97D-4891-9EDE-EF0377A5B3D5}"/>
                  </a:ext>
                </a:extLst>
              </p:cNvPr>
              <p:cNvGrpSpPr/>
              <p:nvPr/>
            </p:nvGrpSpPr>
            <p:grpSpPr>
              <a:xfrm>
                <a:off x="5385561" y="1195387"/>
                <a:ext cx="5672624" cy="3721938"/>
                <a:chOff x="3875479" y="1499885"/>
                <a:chExt cx="5467545" cy="3787060"/>
              </a:xfrm>
              <a:grpFill/>
            </p:grpSpPr>
            <p:sp>
              <p:nvSpPr>
                <p:cNvPr id="95" name="ïš1iďe">
                  <a:extLst>
                    <a:ext uri="{FF2B5EF4-FFF2-40B4-BE49-F238E27FC236}">
                      <a16:creationId xmlns:a16="http://schemas.microsoft.com/office/drawing/2014/main" xmlns="" id="{0B232BAD-FF70-4AE0-9081-DC8EE57A87B5}"/>
                    </a:ext>
                  </a:extLst>
                </p:cNvPr>
                <p:cNvSpPr/>
                <p:nvPr/>
              </p:nvSpPr>
              <p:spPr bwMode="auto">
                <a:xfrm>
                  <a:off x="7903833" y="2473621"/>
                  <a:ext cx="144608" cy="117690"/>
                </a:xfrm>
                <a:custGeom>
                  <a:avLst/>
                  <a:gdLst>
                    <a:gd name="T0" fmla="*/ 2147483647 w 82"/>
                    <a:gd name="T1" fmla="*/ 2147483647 h 70"/>
                    <a:gd name="T2" fmla="*/ 2147483647 w 82"/>
                    <a:gd name="T3" fmla="*/ 2147483647 h 70"/>
                    <a:gd name="T4" fmla="*/ 2147483647 w 82"/>
                    <a:gd name="T5" fmla="*/ 2147483647 h 70"/>
                    <a:gd name="T6" fmla="*/ 2147483647 w 82"/>
                    <a:gd name="T7" fmla="*/ 2147483647 h 70"/>
                    <a:gd name="T8" fmla="*/ 2147483647 w 82"/>
                    <a:gd name="T9" fmla="*/ 2147483647 h 70"/>
                    <a:gd name="T10" fmla="*/ 2147483647 w 82"/>
                    <a:gd name="T11" fmla="*/ 2147483647 h 70"/>
                    <a:gd name="T12" fmla="*/ 2147483647 w 82"/>
                    <a:gd name="T13" fmla="*/ 2147483647 h 70"/>
                    <a:gd name="T14" fmla="*/ 2147483647 w 82"/>
                    <a:gd name="T15" fmla="*/ 2147483647 h 70"/>
                    <a:gd name="T16" fmla="*/ 2147483647 w 82"/>
                    <a:gd name="T17" fmla="*/ 2147483647 h 70"/>
                    <a:gd name="T18" fmla="*/ 2147483647 w 82"/>
                    <a:gd name="T19" fmla="*/ 2147483647 h 70"/>
                    <a:gd name="T20" fmla="*/ 2147483647 w 82"/>
                    <a:gd name="T21" fmla="*/ 2147483647 h 70"/>
                    <a:gd name="T22" fmla="*/ 2147483647 w 82"/>
                    <a:gd name="T23" fmla="*/ 2147483647 h 70"/>
                    <a:gd name="T24" fmla="*/ 2147483647 w 82"/>
                    <a:gd name="T25" fmla="*/ 2147483647 h 70"/>
                    <a:gd name="T26" fmla="*/ 2147483647 w 82"/>
                    <a:gd name="T27" fmla="*/ 2147483647 h 70"/>
                    <a:gd name="T28" fmla="*/ 2147483647 w 82"/>
                    <a:gd name="T29" fmla="*/ 2147483647 h 70"/>
                    <a:gd name="T30" fmla="*/ 2147483647 w 82"/>
                    <a:gd name="T31" fmla="*/ 2147483647 h 70"/>
                    <a:gd name="T32" fmla="*/ 2147483647 w 82"/>
                    <a:gd name="T33" fmla="*/ 2147483647 h 70"/>
                    <a:gd name="T34" fmla="*/ 2147483647 w 82"/>
                    <a:gd name="T35" fmla="*/ 2147483647 h 70"/>
                    <a:gd name="T36" fmla="*/ 2147483647 w 82"/>
                    <a:gd name="T37" fmla="*/ 2147483647 h 70"/>
                    <a:gd name="T38" fmla="*/ 2147483647 w 82"/>
                    <a:gd name="T39" fmla="*/ 2147483647 h 70"/>
                    <a:gd name="T40" fmla="*/ 2147483647 w 82"/>
                    <a:gd name="T41" fmla="*/ 2147483647 h 70"/>
                    <a:gd name="T42" fmla="*/ 0 w 82"/>
                    <a:gd name="T43" fmla="*/ 0 h 70"/>
                    <a:gd name="T44" fmla="*/ 2147483647 w 82"/>
                    <a:gd name="T45" fmla="*/ 0 h 70"/>
                    <a:gd name="T46" fmla="*/ 2147483647 w 82"/>
                    <a:gd name="T47" fmla="*/ 2147483647 h 70"/>
                    <a:gd name="T48" fmla="*/ 2147483647 w 82"/>
                    <a:gd name="T49" fmla="*/ 2147483647 h 70"/>
                    <a:gd name="T50" fmla="*/ 2147483647 w 82"/>
                    <a:gd name="T51" fmla="*/ 2147483647 h 70"/>
                    <a:gd name="T52" fmla="*/ 2147483647 w 82"/>
                    <a:gd name="T53" fmla="*/ 2147483647 h 70"/>
                    <a:gd name="T54" fmla="*/ 2147483647 w 82"/>
                    <a:gd name="T55" fmla="*/ 2147483647 h 70"/>
                    <a:gd name="T56" fmla="*/ 2147483647 w 82"/>
                    <a:gd name="T57" fmla="*/ 2147483647 h 70"/>
                    <a:gd name="T58" fmla="*/ 2147483647 w 82"/>
                    <a:gd name="T59" fmla="*/ 2147483647 h 70"/>
                    <a:gd name="T60" fmla="*/ 2147483647 w 82"/>
                    <a:gd name="T61" fmla="*/ 2147483647 h 70"/>
                    <a:gd name="T62" fmla="*/ 2147483647 w 82"/>
                    <a:gd name="T63" fmla="*/ 2147483647 h 70"/>
                    <a:gd name="T64" fmla="*/ 2147483647 w 82"/>
                    <a:gd name="T65" fmla="*/ 2147483647 h 70"/>
                    <a:gd name="T66" fmla="*/ 2147483647 w 82"/>
                    <a:gd name="T67" fmla="*/ 2147483647 h 70"/>
                    <a:gd name="T68" fmla="*/ 2147483647 w 82"/>
                    <a:gd name="T69" fmla="*/ 2147483647 h 70"/>
                    <a:gd name="T70" fmla="*/ 2147483647 w 82"/>
                    <a:gd name="T71" fmla="*/ 2147483647 h 70"/>
                    <a:gd name="T72" fmla="*/ 2147483647 w 82"/>
                    <a:gd name="T73" fmla="*/ 2147483647 h 70"/>
                    <a:gd name="T74" fmla="*/ 2147483647 w 82"/>
                    <a:gd name="T75" fmla="*/ 2147483647 h 70"/>
                    <a:gd name="T76" fmla="*/ 2147483647 w 82"/>
                    <a:gd name="T77" fmla="*/ 2147483647 h 70"/>
                    <a:gd name="T78" fmla="*/ 2147483647 w 82"/>
                    <a:gd name="T79" fmla="*/ 2147483647 h 70"/>
                    <a:gd name="T80" fmla="*/ 2147483647 w 82"/>
                    <a:gd name="T81" fmla="*/ 2147483647 h 70"/>
                    <a:gd name="T82" fmla="*/ 2147483647 w 82"/>
                    <a:gd name="T83" fmla="*/ 2147483647 h 70"/>
                    <a:gd name="T84" fmla="*/ 2147483647 w 82"/>
                    <a:gd name="T85" fmla="*/ 2147483647 h 7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82"/>
                    <a:gd name="T130" fmla="*/ 0 h 70"/>
                    <a:gd name="T131" fmla="*/ 82 w 82"/>
                    <a:gd name="T132" fmla="*/ 70 h 7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82" h="70">
                      <a:moveTo>
                        <a:pt x="28" y="52"/>
                      </a:moveTo>
                      <a:lnTo>
                        <a:pt x="20" y="54"/>
                      </a:lnTo>
                      <a:lnTo>
                        <a:pt x="14" y="56"/>
                      </a:lnTo>
                      <a:lnTo>
                        <a:pt x="26" y="62"/>
                      </a:lnTo>
                      <a:lnTo>
                        <a:pt x="30" y="64"/>
                      </a:lnTo>
                      <a:lnTo>
                        <a:pt x="36" y="70"/>
                      </a:lnTo>
                      <a:lnTo>
                        <a:pt x="20" y="70"/>
                      </a:lnTo>
                      <a:lnTo>
                        <a:pt x="14" y="62"/>
                      </a:lnTo>
                      <a:lnTo>
                        <a:pt x="12" y="58"/>
                      </a:lnTo>
                      <a:lnTo>
                        <a:pt x="8" y="56"/>
                      </a:lnTo>
                      <a:lnTo>
                        <a:pt x="10" y="50"/>
                      </a:lnTo>
                      <a:lnTo>
                        <a:pt x="14" y="46"/>
                      </a:lnTo>
                      <a:lnTo>
                        <a:pt x="12" y="44"/>
                      </a:lnTo>
                      <a:lnTo>
                        <a:pt x="10" y="40"/>
                      </a:lnTo>
                      <a:lnTo>
                        <a:pt x="18" y="40"/>
                      </a:lnTo>
                      <a:lnTo>
                        <a:pt x="16" y="34"/>
                      </a:lnTo>
                      <a:lnTo>
                        <a:pt x="14" y="28"/>
                      </a:lnTo>
                      <a:lnTo>
                        <a:pt x="14" y="16"/>
                      </a:lnTo>
                      <a:lnTo>
                        <a:pt x="10" y="12"/>
                      </a:lnTo>
                      <a:lnTo>
                        <a:pt x="6" y="8"/>
                      </a:lnTo>
                      <a:lnTo>
                        <a:pt x="2" y="4"/>
                      </a:lnTo>
                      <a:lnTo>
                        <a:pt x="0" y="0"/>
                      </a:lnTo>
                      <a:lnTo>
                        <a:pt x="4" y="0"/>
                      </a:lnTo>
                      <a:lnTo>
                        <a:pt x="12" y="4"/>
                      </a:lnTo>
                      <a:lnTo>
                        <a:pt x="24" y="14"/>
                      </a:lnTo>
                      <a:lnTo>
                        <a:pt x="40" y="22"/>
                      </a:lnTo>
                      <a:lnTo>
                        <a:pt x="46" y="24"/>
                      </a:lnTo>
                      <a:lnTo>
                        <a:pt x="54" y="26"/>
                      </a:lnTo>
                      <a:lnTo>
                        <a:pt x="60" y="26"/>
                      </a:lnTo>
                      <a:lnTo>
                        <a:pt x="66" y="24"/>
                      </a:lnTo>
                      <a:lnTo>
                        <a:pt x="74" y="20"/>
                      </a:lnTo>
                      <a:lnTo>
                        <a:pt x="74" y="30"/>
                      </a:lnTo>
                      <a:lnTo>
                        <a:pt x="74" y="34"/>
                      </a:lnTo>
                      <a:lnTo>
                        <a:pt x="76" y="36"/>
                      </a:lnTo>
                      <a:lnTo>
                        <a:pt x="82" y="42"/>
                      </a:lnTo>
                      <a:lnTo>
                        <a:pt x="78" y="44"/>
                      </a:lnTo>
                      <a:lnTo>
                        <a:pt x="72" y="44"/>
                      </a:lnTo>
                      <a:lnTo>
                        <a:pt x="60" y="46"/>
                      </a:lnTo>
                      <a:lnTo>
                        <a:pt x="60" y="62"/>
                      </a:lnTo>
                      <a:lnTo>
                        <a:pt x="52" y="60"/>
                      </a:lnTo>
                      <a:lnTo>
                        <a:pt x="44" y="56"/>
                      </a:lnTo>
                      <a:lnTo>
                        <a:pt x="38" y="54"/>
                      </a:lnTo>
                      <a:lnTo>
                        <a:pt x="28" y="5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6" name="íṩḻîḓè">
                  <a:extLst>
                    <a:ext uri="{FF2B5EF4-FFF2-40B4-BE49-F238E27FC236}">
                      <a16:creationId xmlns:a16="http://schemas.microsoft.com/office/drawing/2014/main" xmlns="" id="{3C67365C-907D-49B2-B983-F9141243CAF5}"/>
                    </a:ext>
                  </a:extLst>
                </p:cNvPr>
                <p:cNvSpPr/>
                <p:nvPr/>
              </p:nvSpPr>
              <p:spPr bwMode="auto">
                <a:xfrm>
                  <a:off x="7819823" y="2598314"/>
                  <a:ext cx="238258" cy="246586"/>
                </a:xfrm>
                <a:custGeom>
                  <a:avLst/>
                  <a:gdLst>
                    <a:gd name="T0" fmla="*/ 2147483647 w 136"/>
                    <a:gd name="T1" fmla="*/ 2147483647 h 148"/>
                    <a:gd name="T2" fmla="*/ 2147483647 w 136"/>
                    <a:gd name="T3" fmla="*/ 0 h 148"/>
                    <a:gd name="T4" fmla="*/ 2147483647 w 136"/>
                    <a:gd name="T5" fmla="*/ 2147483647 h 148"/>
                    <a:gd name="T6" fmla="*/ 2147483647 w 136"/>
                    <a:gd name="T7" fmla="*/ 2147483647 h 148"/>
                    <a:gd name="T8" fmla="*/ 2147483647 w 136"/>
                    <a:gd name="T9" fmla="*/ 2147483647 h 148"/>
                    <a:gd name="T10" fmla="*/ 2147483647 w 136"/>
                    <a:gd name="T11" fmla="*/ 2147483647 h 148"/>
                    <a:gd name="T12" fmla="*/ 2147483647 w 136"/>
                    <a:gd name="T13" fmla="*/ 2147483647 h 148"/>
                    <a:gd name="T14" fmla="*/ 2147483647 w 136"/>
                    <a:gd name="T15" fmla="*/ 2147483647 h 148"/>
                    <a:gd name="T16" fmla="*/ 2147483647 w 136"/>
                    <a:gd name="T17" fmla="*/ 2147483647 h 148"/>
                    <a:gd name="T18" fmla="*/ 2147483647 w 136"/>
                    <a:gd name="T19" fmla="*/ 2147483647 h 148"/>
                    <a:gd name="T20" fmla="*/ 2147483647 w 136"/>
                    <a:gd name="T21" fmla="*/ 2147483647 h 148"/>
                    <a:gd name="T22" fmla="*/ 2147483647 w 136"/>
                    <a:gd name="T23" fmla="*/ 2147483647 h 148"/>
                    <a:gd name="T24" fmla="*/ 2147483647 w 136"/>
                    <a:gd name="T25" fmla="*/ 2147483647 h 148"/>
                    <a:gd name="T26" fmla="*/ 2147483647 w 136"/>
                    <a:gd name="T27" fmla="*/ 2147483647 h 148"/>
                    <a:gd name="T28" fmla="*/ 2147483647 w 136"/>
                    <a:gd name="T29" fmla="*/ 2147483647 h 148"/>
                    <a:gd name="T30" fmla="*/ 2147483647 w 136"/>
                    <a:gd name="T31" fmla="*/ 2147483647 h 148"/>
                    <a:gd name="T32" fmla="*/ 2147483647 w 136"/>
                    <a:gd name="T33" fmla="*/ 2147483647 h 148"/>
                    <a:gd name="T34" fmla="*/ 2147483647 w 136"/>
                    <a:gd name="T35" fmla="*/ 2147483647 h 148"/>
                    <a:gd name="T36" fmla="*/ 2147483647 w 136"/>
                    <a:gd name="T37" fmla="*/ 2147483647 h 148"/>
                    <a:gd name="T38" fmla="*/ 2147483647 w 136"/>
                    <a:gd name="T39" fmla="*/ 2147483647 h 148"/>
                    <a:gd name="T40" fmla="*/ 2147483647 w 136"/>
                    <a:gd name="T41" fmla="*/ 2147483647 h 148"/>
                    <a:gd name="T42" fmla="*/ 2147483647 w 136"/>
                    <a:gd name="T43" fmla="*/ 2147483647 h 148"/>
                    <a:gd name="T44" fmla="*/ 2147483647 w 136"/>
                    <a:gd name="T45" fmla="*/ 2147483647 h 148"/>
                    <a:gd name="T46" fmla="*/ 2147483647 w 136"/>
                    <a:gd name="T47" fmla="*/ 2147483647 h 148"/>
                    <a:gd name="T48" fmla="*/ 0 w 136"/>
                    <a:gd name="T49" fmla="*/ 2147483647 h 148"/>
                    <a:gd name="T50" fmla="*/ 2147483647 w 136"/>
                    <a:gd name="T51" fmla="*/ 2147483647 h 148"/>
                    <a:gd name="T52" fmla="*/ 2147483647 w 136"/>
                    <a:gd name="T53" fmla="*/ 2147483647 h 148"/>
                    <a:gd name="T54" fmla="*/ 2147483647 w 136"/>
                    <a:gd name="T55" fmla="*/ 2147483647 h 148"/>
                    <a:gd name="T56" fmla="*/ 2147483647 w 136"/>
                    <a:gd name="T57" fmla="*/ 2147483647 h 148"/>
                    <a:gd name="T58" fmla="*/ 2147483647 w 136"/>
                    <a:gd name="T59" fmla="*/ 2147483647 h 148"/>
                    <a:gd name="T60" fmla="*/ 2147483647 w 136"/>
                    <a:gd name="T61" fmla="*/ 2147483647 h 148"/>
                    <a:gd name="T62" fmla="*/ 2147483647 w 136"/>
                    <a:gd name="T63" fmla="*/ 2147483647 h 148"/>
                    <a:gd name="T64" fmla="*/ 2147483647 w 136"/>
                    <a:gd name="T65" fmla="*/ 2147483647 h 148"/>
                    <a:gd name="T66" fmla="*/ 2147483647 w 136"/>
                    <a:gd name="T67" fmla="*/ 2147483647 h 148"/>
                    <a:gd name="T68" fmla="*/ 2147483647 w 136"/>
                    <a:gd name="T69" fmla="*/ 2147483647 h 148"/>
                    <a:gd name="T70" fmla="*/ 2147483647 w 136"/>
                    <a:gd name="T71" fmla="*/ 2147483647 h 148"/>
                    <a:gd name="T72" fmla="*/ 2147483647 w 136"/>
                    <a:gd name="T73" fmla="*/ 2147483647 h 148"/>
                    <a:gd name="T74" fmla="*/ 2147483647 w 136"/>
                    <a:gd name="T75" fmla="*/ 2147483647 h 148"/>
                    <a:gd name="T76" fmla="*/ 2147483647 w 136"/>
                    <a:gd name="T77" fmla="*/ 2147483647 h 148"/>
                    <a:gd name="T78" fmla="*/ 2147483647 w 136"/>
                    <a:gd name="T79" fmla="*/ 2147483647 h 148"/>
                    <a:gd name="T80" fmla="*/ 2147483647 w 136"/>
                    <a:gd name="T81" fmla="*/ 2147483647 h 148"/>
                    <a:gd name="T82" fmla="*/ 2147483647 w 136"/>
                    <a:gd name="T83" fmla="*/ 2147483647 h 148"/>
                    <a:gd name="T84" fmla="*/ 2147483647 w 136"/>
                    <a:gd name="T85" fmla="*/ 2147483647 h 148"/>
                    <a:gd name="T86" fmla="*/ 2147483647 w 136"/>
                    <a:gd name="T87" fmla="*/ 2147483647 h 148"/>
                    <a:gd name="T88" fmla="*/ 2147483647 w 136"/>
                    <a:gd name="T89" fmla="*/ 2147483647 h 148"/>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6"/>
                    <a:gd name="T136" fmla="*/ 0 h 148"/>
                    <a:gd name="T137" fmla="*/ 136 w 136"/>
                    <a:gd name="T138" fmla="*/ 148 h 148"/>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6" h="148">
                      <a:moveTo>
                        <a:pt x="76" y="12"/>
                      </a:moveTo>
                      <a:lnTo>
                        <a:pt x="78" y="6"/>
                      </a:lnTo>
                      <a:lnTo>
                        <a:pt x="80" y="4"/>
                      </a:lnTo>
                      <a:lnTo>
                        <a:pt x="86" y="0"/>
                      </a:lnTo>
                      <a:lnTo>
                        <a:pt x="98" y="10"/>
                      </a:lnTo>
                      <a:lnTo>
                        <a:pt x="110" y="24"/>
                      </a:lnTo>
                      <a:lnTo>
                        <a:pt x="116" y="30"/>
                      </a:lnTo>
                      <a:lnTo>
                        <a:pt x="118" y="38"/>
                      </a:lnTo>
                      <a:lnTo>
                        <a:pt x="122" y="46"/>
                      </a:lnTo>
                      <a:lnTo>
                        <a:pt x="122" y="52"/>
                      </a:lnTo>
                      <a:lnTo>
                        <a:pt x="120" y="56"/>
                      </a:lnTo>
                      <a:lnTo>
                        <a:pt x="118" y="60"/>
                      </a:lnTo>
                      <a:lnTo>
                        <a:pt x="126" y="78"/>
                      </a:lnTo>
                      <a:lnTo>
                        <a:pt x="136" y="102"/>
                      </a:lnTo>
                      <a:lnTo>
                        <a:pt x="134" y="110"/>
                      </a:lnTo>
                      <a:lnTo>
                        <a:pt x="132" y="114"/>
                      </a:lnTo>
                      <a:lnTo>
                        <a:pt x="130" y="114"/>
                      </a:lnTo>
                      <a:lnTo>
                        <a:pt x="126" y="114"/>
                      </a:lnTo>
                      <a:lnTo>
                        <a:pt x="126" y="110"/>
                      </a:lnTo>
                      <a:lnTo>
                        <a:pt x="130" y="106"/>
                      </a:lnTo>
                      <a:lnTo>
                        <a:pt x="122" y="108"/>
                      </a:lnTo>
                      <a:lnTo>
                        <a:pt x="118" y="110"/>
                      </a:lnTo>
                      <a:lnTo>
                        <a:pt x="116" y="120"/>
                      </a:lnTo>
                      <a:lnTo>
                        <a:pt x="116" y="116"/>
                      </a:lnTo>
                      <a:lnTo>
                        <a:pt x="114" y="114"/>
                      </a:lnTo>
                      <a:lnTo>
                        <a:pt x="108" y="120"/>
                      </a:lnTo>
                      <a:lnTo>
                        <a:pt x="104" y="122"/>
                      </a:lnTo>
                      <a:lnTo>
                        <a:pt x="100" y="122"/>
                      </a:lnTo>
                      <a:lnTo>
                        <a:pt x="92" y="122"/>
                      </a:lnTo>
                      <a:lnTo>
                        <a:pt x="88" y="120"/>
                      </a:lnTo>
                      <a:lnTo>
                        <a:pt x="84" y="120"/>
                      </a:lnTo>
                      <a:lnTo>
                        <a:pt x="82" y="120"/>
                      </a:lnTo>
                      <a:lnTo>
                        <a:pt x="82" y="122"/>
                      </a:lnTo>
                      <a:lnTo>
                        <a:pt x="86" y="128"/>
                      </a:lnTo>
                      <a:lnTo>
                        <a:pt x="90" y="132"/>
                      </a:lnTo>
                      <a:lnTo>
                        <a:pt x="86" y="138"/>
                      </a:lnTo>
                      <a:lnTo>
                        <a:pt x="82" y="148"/>
                      </a:lnTo>
                      <a:lnTo>
                        <a:pt x="74" y="144"/>
                      </a:lnTo>
                      <a:lnTo>
                        <a:pt x="70" y="138"/>
                      </a:lnTo>
                      <a:lnTo>
                        <a:pt x="66" y="132"/>
                      </a:lnTo>
                      <a:lnTo>
                        <a:pt x="64" y="122"/>
                      </a:lnTo>
                      <a:lnTo>
                        <a:pt x="54" y="122"/>
                      </a:lnTo>
                      <a:lnTo>
                        <a:pt x="46" y="124"/>
                      </a:lnTo>
                      <a:lnTo>
                        <a:pt x="38" y="126"/>
                      </a:lnTo>
                      <a:lnTo>
                        <a:pt x="30" y="130"/>
                      </a:lnTo>
                      <a:lnTo>
                        <a:pt x="20" y="130"/>
                      </a:lnTo>
                      <a:lnTo>
                        <a:pt x="20" y="136"/>
                      </a:lnTo>
                      <a:lnTo>
                        <a:pt x="8" y="134"/>
                      </a:lnTo>
                      <a:lnTo>
                        <a:pt x="2" y="134"/>
                      </a:lnTo>
                      <a:lnTo>
                        <a:pt x="0" y="132"/>
                      </a:lnTo>
                      <a:lnTo>
                        <a:pt x="0" y="128"/>
                      </a:lnTo>
                      <a:lnTo>
                        <a:pt x="6" y="126"/>
                      </a:lnTo>
                      <a:lnTo>
                        <a:pt x="8" y="124"/>
                      </a:lnTo>
                      <a:lnTo>
                        <a:pt x="14" y="116"/>
                      </a:lnTo>
                      <a:lnTo>
                        <a:pt x="20" y="108"/>
                      </a:lnTo>
                      <a:lnTo>
                        <a:pt x="24" y="106"/>
                      </a:lnTo>
                      <a:lnTo>
                        <a:pt x="28" y="106"/>
                      </a:lnTo>
                      <a:lnTo>
                        <a:pt x="34" y="106"/>
                      </a:lnTo>
                      <a:lnTo>
                        <a:pt x="36" y="104"/>
                      </a:lnTo>
                      <a:lnTo>
                        <a:pt x="42" y="102"/>
                      </a:lnTo>
                      <a:lnTo>
                        <a:pt x="46" y="102"/>
                      </a:lnTo>
                      <a:lnTo>
                        <a:pt x="52" y="102"/>
                      </a:lnTo>
                      <a:lnTo>
                        <a:pt x="54" y="104"/>
                      </a:lnTo>
                      <a:lnTo>
                        <a:pt x="60" y="108"/>
                      </a:lnTo>
                      <a:lnTo>
                        <a:pt x="62" y="106"/>
                      </a:lnTo>
                      <a:lnTo>
                        <a:pt x="62" y="102"/>
                      </a:lnTo>
                      <a:lnTo>
                        <a:pt x="62" y="96"/>
                      </a:lnTo>
                      <a:lnTo>
                        <a:pt x="60" y="94"/>
                      </a:lnTo>
                      <a:lnTo>
                        <a:pt x="62" y="90"/>
                      </a:lnTo>
                      <a:lnTo>
                        <a:pt x="64" y="86"/>
                      </a:lnTo>
                      <a:lnTo>
                        <a:pt x="68" y="84"/>
                      </a:lnTo>
                      <a:lnTo>
                        <a:pt x="68" y="80"/>
                      </a:lnTo>
                      <a:lnTo>
                        <a:pt x="68" y="78"/>
                      </a:lnTo>
                      <a:lnTo>
                        <a:pt x="68" y="74"/>
                      </a:lnTo>
                      <a:lnTo>
                        <a:pt x="70" y="78"/>
                      </a:lnTo>
                      <a:lnTo>
                        <a:pt x="68" y="82"/>
                      </a:lnTo>
                      <a:lnTo>
                        <a:pt x="76" y="80"/>
                      </a:lnTo>
                      <a:lnTo>
                        <a:pt x="82" y="78"/>
                      </a:lnTo>
                      <a:lnTo>
                        <a:pt x="86" y="76"/>
                      </a:lnTo>
                      <a:lnTo>
                        <a:pt x="90" y="72"/>
                      </a:lnTo>
                      <a:lnTo>
                        <a:pt x="92" y="60"/>
                      </a:lnTo>
                      <a:lnTo>
                        <a:pt x="94" y="50"/>
                      </a:lnTo>
                      <a:lnTo>
                        <a:pt x="94" y="44"/>
                      </a:lnTo>
                      <a:lnTo>
                        <a:pt x="92" y="40"/>
                      </a:lnTo>
                      <a:lnTo>
                        <a:pt x="88" y="32"/>
                      </a:lnTo>
                      <a:lnTo>
                        <a:pt x="84" y="26"/>
                      </a:lnTo>
                      <a:lnTo>
                        <a:pt x="82" y="24"/>
                      </a:lnTo>
                      <a:lnTo>
                        <a:pt x="80" y="20"/>
                      </a:lnTo>
                      <a:lnTo>
                        <a:pt x="78" y="16"/>
                      </a:lnTo>
                      <a:lnTo>
                        <a:pt x="76"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7" name="ïŝḷíḍe">
                  <a:extLst>
                    <a:ext uri="{FF2B5EF4-FFF2-40B4-BE49-F238E27FC236}">
                      <a16:creationId xmlns:a16="http://schemas.microsoft.com/office/drawing/2014/main" xmlns="" id="{B0BF21B5-1C7D-4318-AD20-0A349845F9C2}"/>
                    </a:ext>
                  </a:extLst>
                </p:cNvPr>
                <p:cNvSpPr/>
                <p:nvPr/>
              </p:nvSpPr>
              <p:spPr bwMode="auto">
                <a:xfrm>
                  <a:off x="7874913" y="2816880"/>
                  <a:ext cx="53711" cy="42031"/>
                </a:xfrm>
                <a:custGeom>
                  <a:avLst/>
                  <a:gdLst>
                    <a:gd name="T0" fmla="*/ 2147483647 w 32"/>
                    <a:gd name="T1" fmla="*/ 2147483647 h 26"/>
                    <a:gd name="T2" fmla="*/ 2147483647 w 32"/>
                    <a:gd name="T3" fmla="*/ 2147483647 h 26"/>
                    <a:gd name="T4" fmla="*/ 2147483647 w 32"/>
                    <a:gd name="T5" fmla="*/ 0 h 26"/>
                    <a:gd name="T6" fmla="*/ 2147483647 w 32"/>
                    <a:gd name="T7" fmla="*/ 0 h 26"/>
                    <a:gd name="T8" fmla="*/ 2147483647 w 32"/>
                    <a:gd name="T9" fmla="*/ 2147483647 h 26"/>
                    <a:gd name="T10" fmla="*/ 2147483647 w 32"/>
                    <a:gd name="T11" fmla="*/ 2147483647 h 26"/>
                    <a:gd name="T12" fmla="*/ 2147483647 w 32"/>
                    <a:gd name="T13" fmla="*/ 2147483647 h 26"/>
                    <a:gd name="T14" fmla="*/ 2147483647 w 32"/>
                    <a:gd name="T15" fmla="*/ 2147483647 h 26"/>
                    <a:gd name="T16" fmla="*/ 2147483647 w 32"/>
                    <a:gd name="T17" fmla="*/ 2147483647 h 26"/>
                    <a:gd name="T18" fmla="*/ 2147483647 w 32"/>
                    <a:gd name="T19" fmla="*/ 2147483647 h 26"/>
                    <a:gd name="T20" fmla="*/ 2147483647 w 32"/>
                    <a:gd name="T21" fmla="*/ 2147483647 h 26"/>
                    <a:gd name="T22" fmla="*/ 2147483647 w 32"/>
                    <a:gd name="T23" fmla="*/ 2147483647 h 26"/>
                    <a:gd name="T24" fmla="*/ 2147483647 w 32"/>
                    <a:gd name="T25" fmla="*/ 2147483647 h 26"/>
                    <a:gd name="T26" fmla="*/ 2147483647 w 32"/>
                    <a:gd name="T27" fmla="*/ 2147483647 h 26"/>
                    <a:gd name="T28" fmla="*/ 0 w 32"/>
                    <a:gd name="T29" fmla="*/ 2147483647 h 26"/>
                    <a:gd name="T30" fmla="*/ 0 w 32"/>
                    <a:gd name="T31" fmla="*/ 2147483647 h 26"/>
                    <a:gd name="T32" fmla="*/ 2147483647 w 32"/>
                    <a:gd name="T33" fmla="*/ 2147483647 h 26"/>
                    <a:gd name="T34" fmla="*/ 2147483647 w 32"/>
                    <a:gd name="T35" fmla="*/ 2147483647 h 26"/>
                    <a:gd name="T36" fmla="*/ 2147483647 w 32"/>
                    <a:gd name="T37" fmla="*/ 2147483647 h 26"/>
                    <a:gd name="T38" fmla="*/ 2147483647 w 32"/>
                    <a:gd name="T39" fmla="*/ 2147483647 h 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2"/>
                    <a:gd name="T61" fmla="*/ 0 h 26"/>
                    <a:gd name="T62" fmla="*/ 32 w 32"/>
                    <a:gd name="T63" fmla="*/ 26 h 2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2" h="26">
                      <a:moveTo>
                        <a:pt x="14" y="4"/>
                      </a:moveTo>
                      <a:lnTo>
                        <a:pt x="16" y="4"/>
                      </a:lnTo>
                      <a:lnTo>
                        <a:pt x="14" y="0"/>
                      </a:lnTo>
                      <a:lnTo>
                        <a:pt x="22" y="0"/>
                      </a:lnTo>
                      <a:lnTo>
                        <a:pt x="26" y="2"/>
                      </a:lnTo>
                      <a:lnTo>
                        <a:pt x="32" y="8"/>
                      </a:lnTo>
                      <a:lnTo>
                        <a:pt x="30" y="12"/>
                      </a:lnTo>
                      <a:lnTo>
                        <a:pt x="24" y="14"/>
                      </a:lnTo>
                      <a:lnTo>
                        <a:pt x="14" y="16"/>
                      </a:lnTo>
                      <a:lnTo>
                        <a:pt x="14" y="24"/>
                      </a:lnTo>
                      <a:lnTo>
                        <a:pt x="12" y="26"/>
                      </a:lnTo>
                      <a:lnTo>
                        <a:pt x="10" y="26"/>
                      </a:lnTo>
                      <a:lnTo>
                        <a:pt x="6" y="24"/>
                      </a:lnTo>
                      <a:lnTo>
                        <a:pt x="4" y="20"/>
                      </a:lnTo>
                      <a:lnTo>
                        <a:pt x="0" y="14"/>
                      </a:lnTo>
                      <a:lnTo>
                        <a:pt x="0" y="8"/>
                      </a:lnTo>
                      <a:lnTo>
                        <a:pt x="2" y="6"/>
                      </a:lnTo>
                      <a:lnTo>
                        <a:pt x="4" y="4"/>
                      </a:lnTo>
                      <a:lnTo>
                        <a:pt x="8" y="4"/>
                      </a:lnTo>
                      <a:lnTo>
                        <a:pt x="14"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8" name="i$líďe">
                  <a:extLst>
                    <a:ext uri="{FF2B5EF4-FFF2-40B4-BE49-F238E27FC236}">
                      <a16:creationId xmlns:a16="http://schemas.microsoft.com/office/drawing/2014/main" xmlns="" id="{963FEF35-A922-4DE7-8EB6-85FBFBA67C06}"/>
                    </a:ext>
                  </a:extLst>
                </p:cNvPr>
                <p:cNvSpPr/>
                <p:nvPr/>
              </p:nvSpPr>
              <p:spPr bwMode="auto">
                <a:xfrm>
                  <a:off x="7803296" y="2826687"/>
                  <a:ext cx="71616" cy="84063"/>
                </a:xfrm>
                <a:custGeom>
                  <a:avLst/>
                  <a:gdLst>
                    <a:gd name="T0" fmla="*/ 2147483647 w 40"/>
                    <a:gd name="T1" fmla="*/ 2147483647 h 52"/>
                    <a:gd name="T2" fmla="*/ 2147483647 w 40"/>
                    <a:gd name="T3" fmla="*/ 2147483647 h 52"/>
                    <a:gd name="T4" fmla="*/ 2147483647 w 40"/>
                    <a:gd name="T5" fmla="*/ 2147483647 h 52"/>
                    <a:gd name="T6" fmla="*/ 0 w 40"/>
                    <a:gd name="T7" fmla="*/ 2147483647 h 52"/>
                    <a:gd name="T8" fmla="*/ 2147483647 w 40"/>
                    <a:gd name="T9" fmla="*/ 2147483647 h 52"/>
                    <a:gd name="T10" fmla="*/ 2147483647 w 40"/>
                    <a:gd name="T11" fmla="*/ 2147483647 h 52"/>
                    <a:gd name="T12" fmla="*/ 2147483647 w 40"/>
                    <a:gd name="T13" fmla="*/ 0 h 52"/>
                    <a:gd name="T14" fmla="*/ 2147483647 w 40"/>
                    <a:gd name="T15" fmla="*/ 2147483647 h 52"/>
                    <a:gd name="T16" fmla="*/ 2147483647 w 40"/>
                    <a:gd name="T17" fmla="*/ 2147483647 h 52"/>
                    <a:gd name="T18" fmla="*/ 2147483647 w 40"/>
                    <a:gd name="T19" fmla="*/ 2147483647 h 52"/>
                    <a:gd name="T20" fmla="*/ 2147483647 w 40"/>
                    <a:gd name="T21" fmla="*/ 2147483647 h 52"/>
                    <a:gd name="T22" fmla="*/ 2147483647 w 40"/>
                    <a:gd name="T23" fmla="*/ 2147483647 h 52"/>
                    <a:gd name="T24" fmla="*/ 2147483647 w 40"/>
                    <a:gd name="T25" fmla="*/ 2147483647 h 52"/>
                    <a:gd name="T26" fmla="*/ 2147483647 w 40"/>
                    <a:gd name="T27" fmla="*/ 2147483647 h 52"/>
                    <a:gd name="T28" fmla="*/ 2147483647 w 40"/>
                    <a:gd name="T29" fmla="*/ 2147483647 h 52"/>
                    <a:gd name="T30" fmla="*/ 2147483647 w 40"/>
                    <a:gd name="T31" fmla="*/ 2147483647 h 52"/>
                    <a:gd name="T32" fmla="*/ 2147483647 w 40"/>
                    <a:gd name="T33" fmla="*/ 2147483647 h 52"/>
                    <a:gd name="T34" fmla="*/ 2147483647 w 40"/>
                    <a:gd name="T35" fmla="*/ 2147483647 h 52"/>
                    <a:gd name="T36" fmla="*/ 2147483647 w 40"/>
                    <a:gd name="T37" fmla="*/ 2147483647 h 52"/>
                    <a:gd name="T38" fmla="*/ 2147483647 w 40"/>
                    <a:gd name="T39" fmla="*/ 2147483647 h 52"/>
                    <a:gd name="T40" fmla="*/ 2147483647 w 40"/>
                    <a:gd name="T41" fmla="*/ 2147483647 h 52"/>
                    <a:gd name="T42" fmla="*/ 2147483647 w 40"/>
                    <a:gd name="T43" fmla="*/ 2147483647 h 52"/>
                    <a:gd name="T44" fmla="*/ 2147483647 w 40"/>
                    <a:gd name="T45" fmla="*/ 2147483647 h 52"/>
                    <a:gd name="T46" fmla="*/ 2147483647 w 40"/>
                    <a:gd name="T47" fmla="*/ 2147483647 h 52"/>
                    <a:gd name="T48" fmla="*/ 2147483647 w 40"/>
                    <a:gd name="T49" fmla="*/ 2147483647 h 52"/>
                    <a:gd name="T50" fmla="*/ 2147483647 w 40"/>
                    <a:gd name="T51" fmla="*/ 2147483647 h 52"/>
                    <a:gd name="T52" fmla="*/ 2147483647 w 40"/>
                    <a:gd name="T53" fmla="*/ 2147483647 h 5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0"/>
                    <a:gd name="T82" fmla="*/ 0 h 52"/>
                    <a:gd name="T83" fmla="*/ 40 w 40"/>
                    <a:gd name="T84" fmla="*/ 52 h 52"/>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0" h="52">
                      <a:moveTo>
                        <a:pt x="12" y="24"/>
                      </a:moveTo>
                      <a:lnTo>
                        <a:pt x="4" y="20"/>
                      </a:lnTo>
                      <a:lnTo>
                        <a:pt x="2" y="16"/>
                      </a:lnTo>
                      <a:lnTo>
                        <a:pt x="0" y="12"/>
                      </a:lnTo>
                      <a:lnTo>
                        <a:pt x="2" y="8"/>
                      </a:lnTo>
                      <a:lnTo>
                        <a:pt x="6" y="4"/>
                      </a:lnTo>
                      <a:lnTo>
                        <a:pt x="14" y="0"/>
                      </a:lnTo>
                      <a:lnTo>
                        <a:pt x="18" y="4"/>
                      </a:lnTo>
                      <a:lnTo>
                        <a:pt x="18" y="6"/>
                      </a:lnTo>
                      <a:lnTo>
                        <a:pt x="28" y="6"/>
                      </a:lnTo>
                      <a:lnTo>
                        <a:pt x="30" y="12"/>
                      </a:lnTo>
                      <a:lnTo>
                        <a:pt x="32" y="16"/>
                      </a:lnTo>
                      <a:lnTo>
                        <a:pt x="40" y="22"/>
                      </a:lnTo>
                      <a:lnTo>
                        <a:pt x="36" y="24"/>
                      </a:lnTo>
                      <a:lnTo>
                        <a:pt x="34" y="28"/>
                      </a:lnTo>
                      <a:lnTo>
                        <a:pt x="36" y="32"/>
                      </a:lnTo>
                      <a:lnTo>
                        <a:pt x="38" y="36"/>
                      </a:lnTo>
                      <a:lnTo>
                        <a:pt x="38" y="40"/>
                      </a:lnTo>
                      <a:lnTo>
                        <a:pt x="40" y="42"/>
                      </a:lnTo>
                      <a:lnTo>
                        <a:pt x="38" y="48"/>
                      </a:lnTo>
                      <a:lnTo>
                        <a:pt x="38" y="52"/>
                      </a:lnTo>
                      <a:lnTo>
                        <a:pt x="32" y="50"/>
                      </a:lnTo>
                      <a:lnTo>
                        <a:pt x="24" y="46"/>
                      </a:lnTo>
                      <a:lnTo>
                        <a:pt x="18" y="42"/>
                      </a:lnTo>
                      <a:lnTo>
                        <a:pt x="18" y="36"/>
                      </a:lnTo>
                      <a:lnTo>
                        <a:pt x="18" y="30"/>
                      </a:lnTo>
                      <a:lnTo>
                        <a:pt x="12" y="2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9" name="isļíďé">
                  <a:extLst>
                    <a:ext uri="{FF2B5EF4-FFF2-40B4-BE49-F238E27FC236}">
                      <a16:creationId xmlns:a16="http://schemas.microsoft.com/office/drawing/2014/main" xmlns="" id="{2750EA3A-9C84-4264-AD80-3DBC4740CEDA}"/>
                    </a:ext>
                  </a:extLst>
                </p:cNvPr>
                <p:cNvSpPr/>
                <p:nvPr/>
              </p:nvSpPr>
              <p:spPr bwMode="auto">
                <a:xfrm>
                  <a:off x="7635276" y="3088685"/>
                  <a:ext cx="42693" cy="95272"/>
                </a:xfrm>
                <a:custGeom>
                  <a:avLst/>
                  <a:gdLst>
                    <a:gd name="T0" fmla="*/ 2147483647 w 24"/>
                    <a:gd name="T1" fmla="*/ 0 h 56"/>
                    <a:gd name="T2" fmla="*/ 2147483647 w 24"/>
                    <a:gd name="T3" fmla="*/ 2147483647 h 56"/>
                    <a:gd name="T4" fmla="*/ 2147483647 w 24"/>
                    <a:gd name="T5" fmla="*/ 2147483647 h 56"/>
                    <a:gd name="T6" fmla="*/ 2147483647 w 24"/>
                    <a:gd name="T7" fmla="*/ 2147483647 h 56"/>
                    <a:gd name="T8" fmla="*/ 2147483647 w 24"/>
                    <a:gd name="T9" fmla="*/ 2147483647 h 56"/>
                    <a:gd name="T10" fmla="*/ 2147483647 w 24"/>
                    <a:gd name="T11" fmla="*/ 2147483647 h 56"/>
                    <a:gd name="T12" fmla="*/ 0 w 24"/>
                    <a:gd name="T13" fmla="*/ 2147483647 h 56"/>
                    <a:gd name="T14" fmla="*/ 0 w 24"/>
                    <a:gd name="T15" fmla="*/ 2147483647 h 56"/>
                    <a:gd name="T16" fmla="*/ 2147483647 w 24"/>
                    <a:gd name="T17" fmla="*/ 2147483647 h 56"/>
                    <a:gd name="T18" fmla="*/ 2147483647 w 24"/>
                    <a:gd name="T19" fmla="*/ 2147483647 h 56"/>
                    <a:gd name="T20" fmla="*/ 2147483647 w 24"/>
                    <a:gd name="T21" fmla="*/ 2147483647 h 56"/>
                    <a:gd name="T22" fmla="*/ 2147483647 w 24"/>
                    <a:gd name="T23" fmla="*/ 2147483647 h 56"/>
                    <a:gd name="T24" fmla="*/ 2147483647 w 24"/>
                    <a:gd name="T25" fmla="*/ 0 h 5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4"/>
                    <a:gd name="T40" fmla="*/ 0 h 56"/>
                    <a:gd name="T41" fmla="*/ 24 w 24"/>
                    <a:gd name="T42" fmla="*/ 56 h 5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4" h="56">
                      <a:moveTo>
                        <a:pt x="24" y="0"/>
                      </a:moveTo>
                      <a:lnTo>
                        <a:pt x="24" y="12"/>
                      </a:lnTo>
                      <a:lnTo>
                        <a:pt x="22" y="32"/>
                      </a:lnTo>
                      <a:lnTo>
                        <a:pt x="16" y="56"/>
                      </a:lnTo>
                      <a:lnTo>
                        <a:pt x="4" y="44"/>
                      </a:lnTo>
                      <a:lnTo>
                        <a:pt x="2" y="38"/>
                      </a:lnTo>
                      <a:lnTo>
                        <a:pt x="0" y="32"/>
                      </a:lnTo>
                      <a:lnTo>
                        <a:pt x="0" y="20"/>
                      </a:lnTo>
                      <a:lnTo>
                        <a:pt x="4" y="10"/>
                      </a:lnTo>
                      <a:lnTo>
                        <a:pt x="8" y="4"/>
                      </a:lnTo>
                      <a:lnTo>
                        <a:pt x="12" y="4"/>
                      </a:lnTo>
                      <a:lnTo>
                        <a:pt x="18" y="2"/>
                      </a:lnTo>
                      <a:lnTo>
                        <a:pt x="2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0" name="îŝlíḓe">
                  <a:extLst>
                    <a:ext uri="{FF2B5EF4-FFF2-40B4-BE49-F238E27FC236}">
                      <a16:creationId xmlns:a16="http://schemas.microsoft.com/office/drawing/2014/main" xmlns="" id="{ADE1F015-7A88-4C8F-9652-3CE10A23A304}"/>
                    </a:ext>
                  </a:extLst>
                </p:cNvPr>
                <p:cNvSpPr/>
                <p:nvPr/>
              </p:nvSpPr>
              <p:spPr bwMode="auto">
                <a:xfrm>
                  <a:off x="7346061" y="3242801"/>
                  <a:ext cx="57844" cy="57443"/>
                </a:xfrm>
                <a:custGeom>
                  <a:avLst/>
                  <a:gdLst>
                    <a:gd name="T0" fmla="*/ 2147483647 w 34"/>
                    <a:gd name="T1" fmla="*/ 2147483647 h 36"/>
                    <a:gd name="T2" fmla="*/ 2147483647 w 34"/>
                    <a:gd name="T3" fmla="*/ 2147483647 h 36"/>
                    <a:gd name="T4" fmla="*/ 2147483647 w 34"/>
                    <a:gd name="T5" fmla="*/ 2147483647 h 36"/>
                    <a:gd name="T6" fmla="*/ 2147483647 w 34"/>
                    <a:gd name="T7" fmla="*/ 2147483647 h 36"/>
                    <a:gd name="T8" fmla="*/ 0 w 34"/>
                    <a:gd name="T9" fmla="*/ 2147483647 h 36"/>
                    <a:gd name="T10" fmla="*/ 2147483647 w 34"/>
                    <a:gd name="T11" fmla="*/ 2147483647 h 36"/>
                    <a:gd name="T12" fmla="*/ 2147483647 w 34"/>
                    <a:gd name="T13" fmla="*/ 2147483647 h 36"/>
                    <a:gd name="T14" fmla="*/ 2147483647 w 34"/>
                    <a:gd name="T15" fmla="*/ 2147483647 h 36"/>
                    <a:gd name="T16" fmla="*/ 2147483647 w 34"/>
                    <a:gd name="T17" fmla="*/ 2147483647 h 36"/>
                    <a:gd name="T18" fmla="*/ 2147483647 w 34"/>
                    <a:gd name="T19" fmla="*/ 0 h 36"/>
                    <a:gd name="T20" fmla="*/ 2147483647 w 34"/>
                    <a:gd name="T21" fmla="*/ 2147483647 h 36"/>
                    <a:gd name="T22" fmla="*/ 2147483647 w 34"/>
                    <a:gd name="T23" fmla="*/ 2147483647 h 36"/>
                    <a:gd name="T24" fmla="*/ 2147483647 w 34"/>
                    <a:gd name="T25" fmla="*/ 2147483647 h 36"/>
                    <a:gd name="T26" fmla="*/ 2147483647 w 34"/>
                    <a:gd name="T27" fmla="*/ 2147483647 h 36"/>
                    <a:gd name="T28" fmla="*/ 2147483647 w 34"/>
                    <a:gd name="T29" fmla="*/ 2147483647 h 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4"/>
                    <a:gd name="T46" fmla="*/ 0 h 36"/>
                    <a:gd name="T47" fmla="*/ 34 w 34"/>
                    <a:gd name="T48" fmla="*/ 36 h 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4" h="36">
                      <a:moveTo>
                        <a:pt x="18" y="36"/>
                      </a:moveTo>
                      <a:lnTo>
                        <a:pt x="12" y="34"/>
                      </a:lnTo>
                      <a:lnTo>
                        <a:pt x="6" y="30"/>
                      </a:lnTo>
                      <a:lnTo>
                        <a:pt x="2" y="24"/>
                      </a:lnTo>
                      <a:lnTo>
                        <a:pt x="0" y="20"/>
                      </a:lnTo>
                      <a:lnTo>
                        <a:pt x="2" y="16"/>
                      </a:lnTo>
                      <a:lnTo>
                        <a:pt x="4" y="12"/>
                      </a:lnTo>
                      <a:lnTo>
                        <a:pt x="12" y="6"/>
                      </a:lnTo>
                      <a:lnTo>
                        <a:pt x="26" y="2"/>
                      </a:lnTo>
                      <a:lnTo>
                        <a:pt x="34" y="0"/>
                      </a:lnTo>
                      <a:lnTo>
                        <a:pt x="34" y="10"/>
                      </a:lnTo>
                      <a:lnTo>
                        <a:pt x="30" y="20"/>
                      </a:lnTo>
                      <a:lnTo>
                        <a:pt x="24" y="32"/>
                      </a:lnTo>
                      <a:lnTo>
                        <a:pt x="22" y="34"/>
                      </a:lnTo>
                      <a:lnTo>
                        <a:pt x="18" y="3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1" name="iṧliḍê">
                  <a:extLst>
                    <a:ext uri="{FF2B5EF4-FFF2-40B4-BE49-F238E27FC236}">
                      <a16:creationId xmlns:a16="http://schemas.microsoft.com/office/drawing/2014/main" xmlns="" id="{C2791D3D-FBC9-4826-BD0E-12A5B3E3379E}"/>
                    </a:ext>
                  </a:extLst>
                </p:cNvPr>
                <p:cNvSpPr/>
                <p:nvPr/>
              </p:nvSpPr>
              <p:spPr bwMode="auto">
                <a:xfrm>
                  <a:off x="6569313" y="3560840"/>
                  <a:ext cx="64729" cy="120491"/>
                </a:xfrm>
                <a:custGeom>
                  <a:avLst/>
                  <a:gdLst>
                    <a:gd name="T0" fmla="*/ 2147483647 w 36"/>
                    <a:gd name="T1" fmla="*/ 2147483647 h 70"/>
                    <a:gd name="T2" fmla="*/ 2147483647 w 36"/>
                    <a:gd name="T3" fmla="*/ 2147483647 h 70"/>
                    <a:gd name="T4" fmla="*/ 2147483647 w 36"/>
                    <a:gd name="T5" fmla="*/ 2147483647 h 70"/>
                    <a:gd name="T6" fmla="*/ 2147483647 w 36"/>
                    <a:gd name="T7" fmla="*/ 2147483647 h 70"/>
                    <a:gd name="T8" fmla="*/ 2147483647 w 36"/>
                    <a:gd name="T9" fmla="*/ 2147483647 h 70"/>
                    <a:gd name="T10" fmla="*/ 2147483647 w 36"/>
                    <a:gd name="T11" fmla="*/ 2147483647 h 70"/>
                    <a:gd name="T12" fmla="*/ 2147483647 w 36"/>
                    <a:gd name="T13" fmla="*/ 2147483647 h 70"/>
                    <a:gd name="T14" fmla="*/ 2147483647 w 36"/>
                    <a:gd name="T15" fmla="*/ 2147483647 h 70"/>
                    <a:gd name="T16" fmla="*/ 2147483647 w 36"/>
                    <a:gd name="T17" fmla="*/ 2147483647 h 70"/>
                    <a:gd name="T18" fmla="*/ 2147483647 w 36"/>
                    <a:gd name="T19" fmla="*/ 2147483647 h 70"/>
                    <a:gd name="T20" fmla="*/ 0 w 36"/>
                    <a:gd name="T21" fmla="*/ 2147483647 h 70"/>
                    <a:gd name="T22" fmla="*/ 2147483647 w 36"/>
                    <a:gd name="T23" fmla="*/ 2147483647 h 70"/>
                    <a:gd name="T24" fmla="*/ 2147483647 w 36"/>
                    <a:gd name="T25" fmla="*/ 2147483647 h 70"/>
                    <a:gd name="T26" fmla="*/ 2147483647 w 36"/>
                    <a:gd name="T27" fmla="*/ 2147483647 h 70"/>
                    <a:gd name="T28" fmla="*/ 2147483647 w 36"/>
                    <a:gd name="T29" fmla="*/ 0 h 70"/>
                    <a:gd name="T30" fmla="*/ 2147483647 w 36"/>
                    <a:gd name="T31" fmla="*/ 2147483647 h 70"/>
                    <a:gd name="T32" fmla="*/ 2147483647 w 36"/>
                    <a:gd name="T33" fmla="*/ 2147483647 h 70"/>
                    <a:gd name="T34" fmla="*/ 2147483647 w 36"/>
                    <a:gd name="T35" fmla="*/ 2147483647 h 70"/>
                    <a:gd name="T36" fmla="*/ 2147483647 w 36"/>
                    <a:gd name="T37" fmla="*/ 2147483647 h 70"/>
                    <a:gd name="T38" fmla="*/ 2147483647 w 36"/>
                    <a:gd name="T39" fmla="*/ 2147483647 h 70"/>
                    <a:gd name="T40" fmla="*/ 2147483647 w 36"/>
                    <a:gd name="T41" fmla="*/ 2147483647 h 7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6"/>
                    <a:gd name="T64" fmla="*/ 0 h 70"/>
                    <a:gd name="T65" fmla="*/ 36 w 36"/>
                    <a:gd name="T66" fmla="*/ 70 h 7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6" h="70">
                      <a:moveTo>
                        <a:pt x="36" y="52"/>
                      </a:moveTo>
                      <a:lnTo>
                        <a:pt x="34" y="58"/>
                      </a:lnTo>
                      <a:lnTo>
                        <a:pt x="30" y="64"/>
                      </a:lnTo>
                      <a:lnTo>
                        <a:pt x="22" y="68"/>
                      </a:lnTo>
                      <a:lnTo>
                        <a:pt x="16" y="70"/>
                      </a:lnTo>
                      <a:lnTo>
                        <a:pt x="12" y="68"/>
                      </a:lnTo>
                      <a:lnTo>
                        <a:pt x="8" y="64"/>
                      </a:lnTo>
                      <a:lnTo>
                        <a:pt x="6" y="60"/>
                      </a:lnTo>
                      <a:lnTo>
                        <a:pt x="4" y="54"/>
                      </a:lnTo>
                      <a:lnTo>
                        <a:pt x="2" y="44"/>
                      </a:lnTo>
                      <a:lnTo>
                        <a:pt x="0" y="34"/>
                      </a:lnTo>
                      <a:lnTo>
                        <a:pt x="2" y="24"/>
                      </a:lnTo>
                      <a:lnTo>
                        <a:pt x="4" y="18"/>
                      </a:lnTo>
                      <a:lnTo>
                        <a:pt x="6" y="10"/>
                      </a:lnTo>
                      <a:lnTo>
                        <a:pt x="8" y="0"/>
                      </a:lnTo>
                      <a:lnTo>
                        <a:pt x="14" y="2"/>
                      </a:lnTo>
                      <a:lnTo>
                        <a:pt x="16" y="8"/>
                      </a:lnTo>
                      <a:lnTo>
                        <a:pt x="26" y="20"/>
                      </a:lnTo>
                      <a:lnTo>
                        <a:pt x="34" y="36"/>
                      </a:lnTo>
                      <a:lnTo>
                        <a:pt x="36" y="44"/>
                      </a:lnTo>
                      <a:lnTo>
                        <a:pt x="36" y="5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2" name="îšḷidè">
                  <a:extLst>
                    <a:ext uri="{FF2B5EF4-FFF2-40B4-BE49-F238E27FC236}">
                      <a16:creationId xmlns:a16="http://schemas.microsoft.com/office/drawing/2014/main" xmlns="" id="{1D0DA8FC-92AD-418C-BB1A-97D60823AB4D}"/>
                    </a:ext>
                  </a:extLst>
                </p:cNvPr>
                <p:cNvSpPr/>
                <p:nvPr/>
              </p:nvSpPr>
              <p:spPr bwMode="auto">
                <a:xfrm>
                  <a:off x="7139479" y="3144726"/>
                  <a:ext cx="261671" cy="452541"/>
                </a:xfrm>
                <a:custGeom>
                  <a:avLst/>
                  <a:gdLst>
                    <a:gd name="T0" fmla="*/ 2147483647 w 150"/>
                    <a:gd name="T1" fmla="*/ 2147483647 h 270"/>
                    <a:gd name="T2" fmla="*/ 2147483647 w 150"/>
                    <a:gd name="T3" fmla="*/ 2147483647 h 270"/>
                    <a:gd name="T4" fmla="*/ 2147483647 w 150"/>
                    <a:gd name="T5" fmla="*/ 2147483647 h 270"/>
                    <a:gd name="T6" fmla="*/ 2147483647 w 150"/>
                    <a:gd name="T7" fmla="*/ 2147483647 h 270"/>
                    <a:gd name="T8" fmla="*/ 2147483647 w 150"/>
                    <a:gd name="T9" fmla="*/ 2147483647 h 270"/>
                    <a:gd name="T10" fmla="*/ 2147483647 w 150"/>
                    <a:gd name="T11" fmla="*/ 2147483647 h 270"/>
                    <a:gd name="T12" fmla="*/ 2147483647 w 150"/>
                    <a:gd name="T13" fmla="*/ 2147483647 h 270"/>
                    <a:gd name="T14" fmla="*/ 2147483647 w 150"/>
                    <a:gd name="T15" fmla="*/ 2147483647 h 270"/>
                    <a:gd name="T16" fmla="*/ 2147483647 w 150"/>
                    <a:gd name="T17" fmla="*/ 2147483647 h 270"/>
                    <a:gd name="T18" fmla="*/ 2147483647 w 150"/>
                    <a:gd name="T19" fmla="*/ 2147483647 h 270"/>
                    <a:gd name="T20" fmla="*/ 2147483647 w 150"/>
                    <a:gd name="T21" fmla="*/ 2147483647 h 270"/>
                    <a:gd name="T22" fmla="*/ 2147483647 w 150"/>
                    <a:gd name="T23" fmla="*/ 2147483647 h 270"/>
                    <a:gd name="T24" fmla="*/ 2147483647 w 150"/>
                    <a:gd name="T25" fmla="*/ 2147483647 h 270"/>
                    <a:gd name="T26" fmla="*/ 2147483647 w 150"/>
                    <a:gd name="T27" fmla="*/ 2147483647 h 270"/>
                    <a:gd name="T28" fmla="*/ 2147483647 w 150"/>
                    <a:gd name="T29" fmla="*/ 2147483647 h 270"/>
                    <a:gd name="T30" fmla="*/ 2147483647 w 150"/>
                    <a:gd name="T31" fmla="*/ 2147483647 h 270"/>
                    <a:gd name="T32" fmla="*/ 2147483647 w 150"/>
                    <a:gd name="T33" fmla="*/ 2147483647 h 270"/>
                    <a:gd name="T34" fmla="*/ 2147483647 w 150"/>
                    <a:gd name="T35" fmla="*/ 2147483647 h 270"/>
                    <a:gd name="T36" fmla="*/ 0 w 150"/>
                    <a:gd name="T37" fmla="*/ 2147483647 h 270"/>
                    <a:gd name="T38" fmla="*/ 2147483647 w 150"/>
                    <a:gd name="T39" fmla="*/ 2147483647 h 270"/>
                    <a:gd name="T40" fmla="*/ 2147483647 w 150"/>
                    <a:gd name="T41" fmla="*/ 2147483647 h 270"/>
                    <a:gd name="T42" fmla="*/ 2147483647 w 150"/>
                    <a:gd name="T43" fmla="*/ 2147483647 h 270"/>
                    <a:gd name="T44" fmla="*/ 2147483647 w 150"/>
                    <a:gd name="T45" fmla="*/ 2147483647 h 270"/>
                    <a:gd name="T46" fmla="*/ 2147483647 w 150"/>
                    <a:gd name="T47" fmla="*/ 2147483647 h 270"/>
                    <a:gd name="T48" fmla="*/ 2147483647 w 150"/>
                    <a:gd name="T49" fmla="*/ 2147483647 h 270"/>
                    <a:gd name="T50" fmla="*/ 2147483647 w 150"/>
                    <a:gd name="T51" fmla="*/ 2147483647 h 270"/>
                    <a:gd name="T52" fmla="*/ 2147483647 w 150"/>
                    <a:gd name="T53" fmla="*/ 2147483647 h 270"/>
                    <a:gd name="T54" fmla="*/ 2147483647 w 150"/>
                    <a:gd name="T55" fmla="*/ 2147483647 h 270"/>
                    <a:gd name="T56" fmla="*/ 2147483647 w 150"/>
                    <a:gd name="T57" fmla="*/ 2147483647 h 270"/>
                    <a:gd name="T58" fmla="*/ 2147483647 w 150"/>
                    <a:gd name="T59" fmla="*/ 2147483647 h 270"/>
                    <a:gd name="T60" fmla="*/ 2147483647 w 150"/>
                    <a:gd name="T61" fmla="*/ 2147483647 h 270"/>
                    <a:gd name="T62" fmla="*/ 2147483647 w 150"/>
                    <a:gd name="T63" fmla="*/ 2147483647 h 270"/>
                    <a:gd name="T64" fmla="*/ 2147483647 w 150"/>
                    <a:gd name="T65" fmla="*/ 2147483647 h 270"/>
                    <a:gd name="T66" fmla="*/ 2147483647 w 150"/>
                    <a:gd name="T67" fmla="*/ 2147483647 h 270"/>
                    <a:gd name="T68" fmla="*/ 2147483647 w 150"/>
                    <a:gd name="T69" fmla="*/ 2147483647 h 270"/>
                    <a:gd name="T70" fmla="*/ 2147483647 w 150"/>
                    <a:gd name="T71" fmla="*/ 2147483647 h 270"/>
                    <a:gd name="T72" fmla="*/ 2147483647 w 150"/>
                    <a:gd name="T73" fmla="*/ 2147483647 h 270"/>
                    <a:gd name="T74" fmla="*/ 2147483647 w 150"/>
                    <a:gd name="T75" fmla="*/ 2147483647 h 270"/>
                    <a:gd name="T76" fmla="*/ 2147483647 w 150"/>
                    <a:gd name="T77" fmla="*/ 2147483647 h 270"/>
                    <a:gd name="T78" fmla="*/ 2147483647 w 150"/>
                    <a:gd name="T79" fmla="*/ 2147483647 h 270"/>
                    <a:gd name="T80" fmla="*/ 2147483647 w 150"/>
                    <a:gd name="T81" fmla="*/ 2147483647 h 270"/>
                    <a:gd name="T82" fmla="*/ 2147483647 w 150"/>
                    <a:gd name="T83" fmla="*/ 2147483647 h 270"/>
                    <a:gd name="T84" fmla="*/ 2147483647 w 150"/>
                    <a:gd name="T85" fmla="*/ 2147483647 h 270"/>
                    <a:gd name="T86" fmla="*/ 2147483647 w 150"/>
                    <a:gd name="T87" fmla="*/ 2147483647 h 270"/>
                    <a:gd name="T88" fmla="*/ 2147483647 w 150"/>
                    <a:gd name="T89" fmla="*/ 2147483647 h 270"/>
                    <a:gd name="T90" fmla="*/ 2147483647 w 150"/>
                    <a:gd name="T91" fmla="*/ 2147483647 h 270"/>
                    <a:gd name="T92" fmla="*/ 2147483647 w 150"/>
                    <a:gd name="T93" fmla="*/ 2147483647 h 270"/>
                    <a:gd name="T94" fmla="*/ 2147483647 w 150"/>
                    <a:gd name="T95" fmla="*/ 2147483647 h 270"/>
                    <a:gd name="T96" fmla="*/ 2147483647 w 150"/>
                    <a:gd name="T97" fmla="*/ 2147483647 h 270"/>
                    <a:gd name="T98" fmla="*/ 2147483647 w 150"/>
                    <a:gd name="T99" fmla="*/ 2147483647 h 27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50"/>
                    <a:gd name="T151" fmla="*/ 0 h 270"/>
                    <a:gd name="T152" fmla="*/ 150 w 150"/>
                    <a:gd name="T153" fmla="*/ 270 h 270"/>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50" h="270">
                      <a:moveTo>
                        <a:pt x="64" y="232"/>
                      </a:moveTo>
                      <a:lnTo>
                        <a:pt x="70" y="228"/>
                      </a:lnTo>
                      <a:lnTo>
                        <a:pt x="78" y="226"/>
                      </a:lnTo>
                      <a:lnTo>
                        <a:pt x="96" y="220"/>
                      </a:lnTo>
                      <a:lnTo>
                        <a:pt x="92" y="216"/>
                      </a:lnTo>
                      <a:lnTo>
                        <a:pt x="90" y="216"/>
                      </a:lnTo>
                      <a:lnTo>
                        <a:pt x="88" y="214"/>
                      </a:lnTo>
                      <a:lnTo>
                        <a:pt x="112" y="200"/>
                      </a:lnTo>
                      <a:lnTo>
                        <a:pt x="114" y="198"/>
                      </a:lnTo>
                      <a:lnTo>
                        <a:pt x="116" y="194"/>
                      </a:lnTo>
                      <a:lnTo>
                        <a:pt x="114" y="190"/>
                      </a:lnTo>
                      <a:lnTo>
                        <a:pt x="114" y="186"/>
                      </a:lnTo>
                      <a:lnTo>
                        <a:pt x="114" y="182"/>
                      </a:lnTo>
                      <a:lnTo>
                        <a:pt x="112" y="176"/>
                      </a:lnTo>
                      <a:lnTo>
                        <a:pt x="112" y="160"/>
                      </a:lnTo>
                      <a:lnTo>
                        <a:pt x="106" y="146"/>
                      </a:lnTo>
                      <a:lnTo>
                        <a:pt x="100" y="136"/>
                      </a:lnTo>
                      <a:lnTo>
                        <a:pt x="86" y="118"/>
                      </a:lnTo>
                      <a:lnTo>
                        <a:pt x="82" y="112"/>
                      </a:lnTo>
                      <a:lnTo>
                        <a:pt x="76" y="106"/>
                      </a:lnTo>
                      <a:lnTo>
                        <a:pt x="70" y="106"/>
                      </a:lnTo>
                      <a:lnTo>
                        <a:pt x="68" y="102"/>
                      </a:lnTo>
                      <a:lnTo>
                        <a:pt x="66" y="96"/>
                      </a:lnTo>
                      <a:lnTo>
                        <a:pt x="60" y="92"/>
                      </a:lnTo>
                      <a:lnTo>
                        <a:pt x="52" y="86"/>
                      </a:lnTo>
                      <a:lnTo>
                        <a:pt x="42" y="78"/>
                      </a:lnTo>
                      <a:lnTo>
                        <a:pt x="34" y="70"/>
                      </a:lnTo>
                      <a:lnTo>
                        <a:pt x="32" y="64"/>
                      </a:lnTo>
                      <a:lnTo>
                        <a:pt x="30" y="60"/>
                      </a:lnTo>
                      <a:lnTo>
                        <a:pt x="38" y="58"/>
                      </a:lnTo>
                      <a:lnTo>
                        <a:pt x="42" y="54"/>
                      </a:lnTo>
                      <a:lnTo>
                        <a:pt x="42" y="48"/>
                      </a:lnTo>
                      <a:lnTo>
                        <a:pt x="26" y="44"/>
                      </a:lnTo>
                      <a:lnTo>
                        <a:pt x="14" y="38"/>
                      </a:lnTo>
                      <a:lnTo>
                        <a:pt x="8" y="34"/>
                      </a:lnTo>
                      <a:lnTo>
                        <a:pt x="4" y="30"/>
                      </a:lnTo>
                      <a:lnTo>
                        <a:pt x="0" y="24"/>
                      </a:lnTo>
                      <a:lnTo>
                        <a:pt x="0" y="18"/>
                      </a:lnTo>
                      <a:lnTo>
                        <a:pt x="0" y="14"/>
                      </a:lnTo>
                      <a:lnTo>
                        <a:pt x="10" y="14"/>
                      </a:lnTo>
                      <a:lnTo>
                        <a:pt x="16" y="14"/>
                      </a:lnTo>
                      <a:lnTo>
                        <a:pt x="26" y="12"/>
                      </a:lnTo>
                      <a:lnTo>
                        <a:pt x="34" y="6"/>
                      </a:lnTo>
                      <a:lnTo>
                        <a:pt x="42" y="2"/>
                      </a:lnTo>
                      <a:lnTo>
                        <a:pt x="50" y="0"/>
                      </a:lnTo>
                      <a:lnTo>
                        <a:pt x="56" y="2"/>
                      </a:lnTo>
                      <a:lnTo>
                        <a:pt x="60" y="4"/>
                      </a:lnTo>
                      <a:lnTo>
                        <a:pt x="66" y="6"/>
                      </a:lnTo>
                      <a:lnTo>
                        <a:pt x="70" y="6"/>
                      </a:lnTo>
                      <a:lnTo>
                        <a:pt x="72" y="12"/>
                      </a:lnTo>
                      <a:lnTo>
                        <a:pt x="74" y="16"/>
                      </a:lnTo>
                      <a:lnTo>
                        <a:pt x="82" y="24"/>
                      </a:lnTo>
                      <a:lnTo>
                        <a:pt x="90" y="28"/>
                      </a:lnTo>
                      <a:lnTo>
                        <a:pt x="98" y="30"/>
                      </a:lnTo>
                      <a:lnTo>
                        <a:pt x="96" y="36"/>
                      </a:lnTo>
                      <a:lnTo>
                        <a:pt x="94" y="42"/>
                      </a:lnTo>
                      <a:lnTo>
                        <a:pt x="90" y="42"/>
                      </a:lnTo>
                      <a:lnTo>
                        <a:pt x="84" y="42"/>
                      </a:lnTo>
                      <a:lnTo>
                        <a:pt x="82" y="42"/>
                      </a:lnTo>
                      <a:lnTo>
                        <a:pt x="82" y="48"/>
                      </a:lnTo>
                      <a:lnTo>
                        <a:pt x="80" y="52"/>
                      </a:lnTo>
                      <a:lnTo>
                        <a:pt x="76" y="56"/>
                      </a:lnTo>
                      <a:lnTo>
                        <a:pt x="72" y="64"/>
                      </a:lnTo>
                      <a:lnTo>
                        <a:pt x="70" y="70"/>
                      </a:lnTo>
                      <a:lnTo>
                        <a:pt x="72" y="84"/>
                      </a:lnTo>
                      <a:lnTo>
                        <a:pt x="76" y="88"/>
                      </a:lnTo>
                      <a:lnTo>
                        <a:pt x="78" y="92"/>
                      </a:lnTo>
                      <a:lnTo>
                        <a:pt x="86" y="96"/>
                      </a:lnTo>
                      <a:lnTo>
                        <a:pt x="98" y="110"/>
                      </a:lnTo>
                      <a:lnTo>
                        <a:pt x="110" y="124"/>
                      </a:lnTo>
                      <a:lnTo>
                        <a:pt x="122" y="136"/>
                      </a:lnTo>
                      <a:lnTo>
                        <a:pt x="138" y="148"/>
                      </a:lnTo>
                      <a:lnTo>
                        <a:pt x="138" y="156"/>
                      </a:lnTo>
                      <a:lnTo>
                        <a:pt x="142" y="170"/>
                      </a:lnTo>
                      <a:lnTo>
                        <a:pt x="150" y="192"/>
                      </a:lnTo>
                      <a:lnTo>
                        <a:pt x="146" y="198"/>
                      </a:lnTo>
                      <a:lnTo>
                        <a:pt x="146" y="204"/>
                      </a:lnTo>
                      <a:lnTo>
                        <a:pt x="146" y="210"/>
                      </a:lnTo>
                      <a:lnTo>
                        <a:pt x="144" y="214"/>
                      </a:lnTo>
                      <a:lnTo>
                        <a:pt x="138" y="220"/>
                      </a:lnTo>
                      <a:lnTo>
                        <a:pt x="128" y="228"/>
                      </a:lnTo>
                      <a:lnTo>
                        <a:pt x="120" y="232"/>
                      </a:lnTo>
                      <a:lnTo>
                        <a:pt x="112" y="234"/>
                      </a:lnTo>
                      <a:lnTo>
                        <a:pt x="104" y="242"/>
                      </a:lnTo>
                      <a:lnTo>
                        <a:pt x="98" y="254"/>
                      </a:lnTo>
                      <a:lnTo>
                        <a:pt x="88" y="266"/>
                      </a:lnTo>
                      <a:lnTo>
                        <a:pt x="84" y="270"/>
                      </a:lnTo>
                      <a:lnTo>
                        <a:pt x="78" y="270"/>
                      </a:lnTo>
                      <a:lnTo>
                        <a:pt x="76" y="270"/>
                      </a:lnTo>
                      <a:lnTo>
                        <a:pt x="74" y="268"/>
                      </a:lnTo>
                      <a:lnTo>
                        <a:pt x="74" y="260"/>
                      </a:lnTo>
                      <a:lnTo>
                        <a:pt x="74" y="252"/>
                      </a:lnTo>
                      <a:lnTo>
                        <a:pt x="76" y="246"/>
                      </a:lnTo>
                      <a:lnTo>
                        <a:pt x="76" y="242"/>
                      </a:lnTo>
                      <a:lnTo>
                        <a:pt x="74" y="236"/>
                      </a:lnTo>
                      <a:lnTo>
                        <a:pt x="70" y="236"/>
                      </a:lnTo>
                      <a:lnTo>
                        <a:pt x="66" y="234"/>
                      </a:lnTo>
                      <a:lnTo>
                        <a:pt x="62" y="234"/>
                      </a:lnTo>
                      <a:lnTo>
                        <a:pt x="60" y="234"/>
                      </a:lnTo>
                      <a:lnTo>
                        <a:pt x="64" y="2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3" name="íṧľîḓè">
                  <a:extLst>
                    <a:ext uri="{FF2B5EF4-FFF2-40B4-BE49-F238E27FC236}">
                      <a16:creationId xmlns:a16="http://schemas.microsoft.com/office/drawing/2014/main" xmlns="" id="{8AC1A67D-2B60-4EB1-ADE6-60733D189F23}"/>
                    </a:ext>
                  </a:extLst>
                </p:cNvPr>
                <p:cNvSpPr/>
                <p:nvPr/>
              </p:nvSpPr>
              <p:spPr bwMode="auto">
                <a:xfrm>
                  <a:off x="7191813" y="3412329"/>
                  <a:ext cx="151494" cy="127496"/>
                </a:xfrm>
                <a:custGeom>
                  <a:avLst/>
                  <a:gdLst>
                    <a:gd name="T0" fmla="*/ 2147483647 w 86"/>
                    <a:gd name="T1" fmla="*/ 0 h 76"/>
                    <a:gd name="T2" fmla="*/ 2147483647 w 86"/>
                    <a:gd name="T3" fmla="*/ 0 h 76"/>
                    <a:gd name="T4" fmla="*/ 2147483647 w 86"/>
                    <a:gd name="T5" fmla="*/ 2147483647 h 76"/>
                    <a:gd name="T6" fmla="*/ 2147483647 w 86"/>
                    <a:gd name="T7" fmla="*/ 0 h 76"/>
                    <a:gd name="T8" fmla="*/ 2147483647 w 86"/>
                    <a:gd name="T9" fmla="*/ 0 h 76"/>
                    <a:gd name="T10" fmla="*/ 2147483647 w 86"/>
                    <a:gd name="T11" fmla="*/ 0 h 76"/>
                    <a:gd name="T12" fmla="*/ 2147483647 w 86"/>
                    <a:gd name="T13" fmla="*/ 2147483647 h 76"/>
                    <a:gd name="T14" fmla="*/ 2147483647 w 86"/>
                    <a:gd name="T15" fmla="*/ 2147483647 h 76"/>
                    <a:gd name="T16" fmla="*/ 2147483647 w 86"/>
                    <a:gd name="T17" fmla="*/ 2147483647 h 76"/>
                    <a:gd name="T18" fmla="*/ 2147483647 w 86"/>
                    <a:gd name="T19" fmla="*/ 2147483647 h 76"/>
                    <a:gd name="T20" fmla="*/ 2147483647 w 86"/>
                    <a:gd name="T21" fmla="*/ 2147483647 h 76"/>
                    <a:gd name="T22" fmla="*/ 2147483647 w 86"/>
                    <a:gd name="T23" fmla="*/ 2147483647 h 76"/>
                    <a:gd name="T24" fmla="*/ 2147483647 w 86"/>
                    <a:gd name="T25" fmla="*/ 2147483647 h 76"/>
                    <a:gd name="T26" fmla="*/ 2147483647 w 86"/>
                    <a:gd name="T27" fmla="*/ 2147483647 h 76"/>
                    <a:gd name="T28" fmla="*/ 2147483647 w 86"/>
                    <a:gd name="T29" fmla="*/ 2147483647 h 76"/>
                    <a:gd name="T30" fmla="*/ 2147483647 w 86"/>
                    <a:gd name="T31" fmla="*/ 2147483647 h 76"/>
                    <a:gd name="T32" fmla="*/ 2147483647 w 86"/>
                    <a:gd name="T33" fmla="*/ 2147483647 h 76"/>
                    <a:gd name="T34" fmla="*/ 0 w 86"/>
                    <a:gd name="T35" fmla="*/ 2147483647 h 76"/>
                    <a:gd name="T36" fmla="*/ 2147483647 w 86"/>
                    <a:gd name="T37" fmla="*/ 2147483647 h 76"/>
                    <a:gd name="T38" fmla="*/ 2147483647 w 86"/>
                    <a:gd name="T39" fmla="*/ 2147483647 h 76"/>
                    <a:gd name="T40" fmla="*/ 2147483647 w 86"/>
                    <a:gd name="T41" fmla="*/ 2147483647 h 76"/>
                    <a:gd name="T42" fmla="*/ 2147483647 w 86"/>
                    <a:gd name="T43" fmla="*/ 2147483647 h 76"/>
                    <a:gd name="T44" fmla="*/ 2147483647 w 86"/>
                    <a:gd name="T45" fmla="*/ 2147483647 h 76"/>
                    <a:gd name="T46" fmla="*/ 2147483647 w 86"/>
                    <a:gd name="T47" fmla="*/ 2147483647 h 76"/>
                    <a:gd name="T48" fmla="*/ 2147483647 w 86"/>
                    <a:gd name="T49" fmla="*/ 2147483647 h 76"/>
                    <a:gd name="T50" fmla="*/ 2147483647 w 86"/>
                    <a:gd name="T51" fmla="*/ 2147483647 h 76"/>
                    <a:gd name="T52" fmla="*/ 2147483647 w 86"/>
                    <a:gd name="T53" fmla="*/ 2147483647 h 76"/>
                    <a:gd name="T54" fmla="*/ 2147483647 w 86"/>
                    <a:gd name="T55" fmla="*/ 2147483647 h 76"/>
                    <a:gd name="T56" fmla="*/ 2147483647 w 86"/>
                    <a:gd name="T57" fmla="*/ 2147483647 h 76"/>
                    <a:gd name="T58" fmla="*/ 2147483647 w 86"/>
                    <a:gd name="T59" fmla="*/ 2147483647 h 76"/>
                    <a:gd name="T60" fmla="*/ 2147483647 w 86"/>
                    <a:gd name="T61" fmla="*/ 2147483647 h 76"/>
                    <a:gd name="T62" fmla="*/ 2147483647 w 86"/>
                    <a:gd name="T63" fmla="*/ 2147483647 h 76"/>
                    <a:gd name="T64" fmla="*/ 2147483647 w 86"/>
                    <a:gd name="T65" fmla="*/ 2147483647 h 76"/>
                    <a:gd name="T66" fmla="*/ 2147483647 w 86"/>
                    <a:gd name="T67" fmla="*/ 2147483647 h 76"/>
                    <a:gd name="T68" fmla="*/ 2147483647 w 86"/>
                    <a:gd name="T69" fmla="*/ 2147483647 h 76"/>
                    <a:gd name="T70" fmla="*/ 2147483647 w 86"/>
                    <a:gd name="T71" fmla="*/ 2147483647 h 76"/>
                    <a:gd name="T72" fmla="*/ 2147483647 w 86"/>
                    <a:gd name="T73" fmla="*/ 2147483647 h 76"/>
                    <a:gd name="T74" fmla="*/ 2147483647 w 86"/>
                    <a:gd name="T75" fmla="*/ 2147483647 h 76"/>
                    <a:gd name="T76" fmla="*/ 2147483647 w 86"/>
                    <a:gd name="T77" fmla="*/ 2147483647 h 76"/>
                    <a:gd name="T78" fmla="*/ 2147483647 w 86"/>
                    <a:gd name="T79" fmla="*/ 2147483647 h 76"/>
                    <a:gd name="T80" fmla="*/ 2147483647 w 86"/>
                    <a:gd name="T81" fmla="*/ 2147483647 h 76"/>
                    <a:gd name="T82" fmla="*/ 2147483647 w 86"/>
                    <a:gd name="T83" fmla="*/ 2147483647 h 76"/>
                    <a:gd name="T84" fmla="*/ 2147483647 w 86"/>
                    <a:gd name="T85" fmla="*/ 2147483647 h 76"/>
                    <a:gd name="T86" fmla="*/ 2147483647 w 86"/>
                    <a:gd name="T87" fmla="*/ 2147483647 h 76"/>
                    <a:gd name="T88" fmla="*/ 2147483647 w 86"/>
                    <a:gd name="T89" fmla="*/ 0 h 76"/>
                    <a:gd name="T90" fmla="*/ 2147483647 w 86"/>
                    <a:gd name="T91" fmla="*/ 0 h 7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6"/>
                    <a:gd name="T139" fmla="*/ 0 h 76"/>
                    <a:gd name="T140" fmla="*/ 86 w 86"/>
                    <a:gd name="T141" fmla="*/ 76 h 7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6" h="76">
                      <a:moveTo>
                        <a:pt x="80" y="0"/>
                      </a:moveTo>
                      <a:lnTo>
                        <a:pt x="78" y="0"/>
                      </a:lnTo>
                      <a:lnTo>
                        <a:pt x="74" y="2"/>
                      </a:lnTo>
                      <a:lnTo>
                        <a:pt x="70" y="0"/>
                      </a:lnTo>
                      <a:lnTo>
                        <a:pt x="66" y="0"/>
                      </a:lnTo>
                      <a:lnTo>
                        <a:pt x="62" y="0"/>
                      </a:lnTo>
                      <a:lnTo>
                        <a:pt x="60" y="4"/>
                      </a:lnTo>
                      <a:lnTo>
                        <a:pt x="58" y="10"/>
                      </a:lnTo>
                      <a:lnTo>
                        <a:pt x="52" y="8"/>
                      </a:lnTo>
                      <a:lnTo>
                        <a:pt x="46" y="4"/>
                      </a:lnTo>
                      <a:lnTo>
                        <a:pt x="40" y="2"/>
                      </a:lnTo>
                      <a:lnTo>
                        <a:pt x="30" y="2"/>
                      </a:lnTo>
                      <a:lnTo>
                        <a:pt x="18" y="2"/>
                      </a:lnTo>
                      <a:lnTo>
                        <a:pt x="10" y="6"/>
                      </a:lnTo>
                      <a:lnTo>
                        <a:pt x="6" y="10"/>
                      </a:lnTo>
                      <a:lnTo>
                        <a:pt x="2" y="14"/>
                      </a:lnTo>
                      <a:lnTo>
                        <a:pt x="2" y="20"/>
                      </a:lnTo>
                      <a:lnTo>
                        <a:pt x="0" y="26"/>
                      </a:lnTo>
                      <a:lnTo>
                        <a:pt x="2" y="30"/>
                      </a:lnTo>
                      <a:lnTo>
                        <a:pt x="4" y="36"/>
                      </a:lnTo>
                      <a:lnTo>
                        <a:pt x="6" y="40"/>
                      </a:lnTo>
                      <a:lnTo>
                        <a:pt x="8" y="46"/>
                      </a:lnTo>
                      <a:lnTo>
                        <a:pt x="10" y="52"/>
                      </a:lnTo>
                      <a:lnTo>
                        <a:pt x="10" y="54"/>
                      </a:lnTo>
                      <a:lnTo>
                        <a:pt x="12" y="58"/>
                      </a:lnTo>
                      <a:lnTo>
                        <a:pt x="14" y="62"/>
                      </a:lnTo>
                      <a:lnTo>
                        <a:pt x="18" y="66"/>
                      </a:lnTo>
                      <a:lnTo>
                        <a:pt x="24" y="66"/>
                      </a:lnTo>
                      <a:lnTo>
                        <a:pt x="24" y="76"/>
                      </a:lnTo>
                      <a:lnTo>
                        <a:pt x="30" y="74"/>
                      </a:lnTo>
                      <a:lnTo>
                        <a:pt x="34" y="72"/>
                      </a:lnTo>
                      <a:lnTo>
                        <a:pt x="40" y="68"/>
                      </a:lnTo>
                      <a:lnTo>
                        <a:pt x="48" y="66"/>
                      </a:lnTo>
                      <a:lnTo>
                        <a:pt x="66" y="60"/>
                      </a:lnTo>
                      <a:lnTo>
                        <a:pt x="62" y="56"/>
                      </a:lnTo>
                      <a:lnTo>
                        <a:pt x="60" y="56"/>
                      </a:lnTo>
                      <a:lnTo>
                        <a:pt x="58" y="54"/>
                      </a:lnTo>
                      <a:lnTo>
                        <a:pt x="82" y="40"/>
                      </a:lnTo>
                      <a:lnTo>
                        <a:pt x="84" y="38"/>
                      </a:lnTo>
                      <a:lnTo>
                        <a:pt x="86" y="34"/>
                      </a:lnTo>
                      <a:lnTo>
                        <a:pt x="84" y="30"/>
                      </a:lnTo>
                      <a:lnTo>
                        <a:pt x="84" y="26"/>
                      </a:lnTo>
                      <a:lnTo>
                        <a:pt x="84" y="22"/>
                      </a:lnTo>
                      <a:lnTo>
                        <a:pt x="82" y="16"/>
                      </a:lnTo>
                      <a:lnTo>
                        <a:pt x="82" y="0"/>
                      </a:lnTo>
                      <a:lnTo>
                        <a:pt x="8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4" name="iṡḻïdé">
                  <a:extLst>
                    <a:ext uri="{FF2B5EF4-FFF2-40B4-BE49-F238E27FC236}">
                      <a16:creationId xmlns:a16="http://schemas.microsoft.com/office/drawing/2014/main" xmlns="" id="{C8FF589E-BED4-4E08-8B05-B868708EF861}"/>
                    </a:ext>
                  </a:extLst>
                </p:cNvPr>
                <p:cNvSpPr/>
                <p:nvPr/>
              </p:nvSpPr>
              <p:spPr bwMode="auto">
                <a:xfrm>
                  <a:off x="7091277" y="3169945"/>
                  <a:ext cx="243767" cy="260596"/>
                </a:xfrm>
                <a:custGeom>
                  <a:avLst/>
                  <a:gdLst>
                    <a:gd name="T0" fmla="*/ 2147483647 w 140"/>
                    <a:gd name="T1" fmla="*/ 2147483647 h 156"/>
                    <a:gd name="T2" fmla="*/ 2147483647 w 140"/>
                    <a:gd name="T3" fmla="*/ 2147483647 h 156"/>
                    <a:gd name="T4" fmla="*/ 2147483647 w 140"/>
                    <a:gd name="T5" fmla="*/ 2147483647 h 156"/>
                    <a:gd name="T6" fmla="*/ 2147483647 w 140"/>
                    <a:gd name="T7" fmla="*/ 2147483647 h 156"/>
                    <a:gd name="T8" fmla="*/ 2147483647 w 140"/>
                    <a:gd name="T9" fmla="*/ 2147483647 h 156"/>
                    <a:gd name="T10" fmla="*/ 2147483647 w 140"/>
                    <a:gd name="T11" fmla="*/ 2147483647 h 156"/>
                    <a:gd name="T12" fmla="*/ 2147483647 w 140"/>
                    <a:gd name="T13" fmla="*/ 2147483647 h 156"/>
                    <a:gd name="T14" fmla="*/ 2147483647 w 140"/>
                    <a:gd name="T15" fmla="*/ 2147483647 h 156"/>
                    <a:gd name="T16" fmla="*/ 2147483647 w 140"/>
                    <a:gd name="T17" fmla="*/ 2147483647 h 156"/>
                    <a:gd name="T18" fmla="*/ 2147483647 w 140"/>
                    <a:gd name="T19" fmla="*/ 2147483647 h 156"/>
                    <a:gd name="T20" fmla="*/ 2147483647 w 140"/>
                    <a:gd name="T21" fmla="*/ 2147483647 h 156"/>
                    <a:gd name="T22" fmla="*/ 2147483647 w 140"/>
                    <a:gd name="T23" fmla="*/ 2147483647 h 156"/>
                    <a:gd name="T24" fmla="*/ 2147483647 w 140"/>
                    <a:gd name="T25" fmla="*/ 2147483647 h 156"/>
                    <a:gd name="T26" fmla="*/ 2147483647 w 140"/>
                    <a:gd name="T27" fmla="*/ 2147483647 h 156"/>
                    <a:gd name="T28" fmla="*/ 2147483647 w 140"/>
                    <a:gd name="T29" fmla="*/ 2147483647 h 156"/>
                    <a:gd name="T30" fmla="*/ 2147483647 w 140"/>
                    <a:gd name="T31" fmla="*/ 2147483647 h 156"/>
                    <a:gd name="T32" fmla="*/ 0 w 140"/>
                    <a:gd name="T33" fmla="*/ 2147483647 h 156"/>
                    <a:gd name="T34" fmla="*/ 2147483647 w 140"/>
                    <a:gd name="T35" fmla="*/ 2147483647 h 156"/>
                    <a:gd name="T36" fmla="*/ 2147483647 w 140"/>
                    <a:gd name="T37" fmla="*/ 2147483647 h 156"/>
                    <a:gd name="T38" fmla="*/ 2147483647 w 140"/>
                    <a:gd name="T39" fmla="*/ 2147483647 h 156"/>
                    <a:gd name="T40" fmla="*/ 2147483647 w 140"/>
                    <a:gd name="T41" fmla="*/ 2147483647 h 156"/>
                    <a:gd name="T42" fmla="*/ 2147483647 w 140"/>
                    <a:gd name="T43" fmla="*/ 2147483647 h 156"/>
                    <a:gd name="T44" fmla="*/ 2147483647 w 140"/>
                    <a:gd name="T45" fmla="*/ 2147483647 h 156"/>
                    <a:gd name="T46" fmla="*/ 2147483647 w 140"/>
                    <a:gd name="T47" fmla="*/ 2147483647 h 156"/>
                    <a:gd name="T48" fmla="*/ 2147483647 w 140"/>
                    <a:gd name="T49" fmla="*/ 2147483647 h 156"/>
                    <a:gd name="T50" fmla="*/ 2147483647 w 140"/>
                    <a:gd name="T51" fmla="*/ 2147483647 h 156"/>
                    <a:gd name="T52" fmla="*/ 2147483647 w 140"/>
                    <a:gd name="T53" fmla="*/ 2147483647 h 156"/>
                    <a:gd name="T54" fmla="*/ 2147483647 w 140"/>
                    <a:gd name="T55" fmla="*/ 2147483647 h 156"/>
                    <a:gd name="T56" fmla="*/ 2147483647 w 140"/>
                    <a:gd name="T57" fmla="*/ 2147483647 h 156"/>
                    <a:gd name="T58" fmla="*/ 2147483647 w 140"/>
                    <a:gd name="T59" fmla="*/ 2147483647 h 156"/>
                    <a:gd name="T60" fmla="*/ 2147483647 w 140"/>
                    <a:gd name="T61" fmla="*/ 2147483647 h 156"/>
                    <a:gd name="T62" fmla="*/ 2147483647 w 140"/>
                    <a:gd name="T63" fmla="*/ 2147483647 h 156"/>
                    <a:gd name="T64" fmla="*/ 2147483647 w 140"/>
                    <a:gd name="T65" fmla="*/ 2147483647 h 156"/>
                    <a:gd name="T66" fmla="*/ 2147483647 w 140"/>
                    <a:gd name="T67" fmla="*/ 2147483647 h 156"/>
                    <a:gd name="T68" fmla="*/ 2147483647 w 140"/>
                    <a:gd name="T69" fmla="*/ 2147483647 h 156"/>
                    <a:gd name="T70" fmla="*/ 2147483647 w 140"/>
                    <a:gd name="T71" fmla="*/ 2147483647 h 156"/>
                    <a:gd name="T72" fmla="*/ 2147483647 w 140"/>
                    <a:gd name="T73" fmla="*/ 2147483647 h 156"/>
                    <a:gd name="T74" fmla="*/ 2147483647 w 140"/>
                    <a:gd name="T75" fmla="*/ 2147483647 h 156"/>
                    <a:gd name="T76" fmla="*/ 2147483647 w 140"/>
                    <a:gd name="T77" fmla="*/ 2147483647 h 156"/>
                    <a:gd name="T78" fmla="*/ 2147483647 w 140"/>
                    <a:gd name="T79" fmla="*/ 2147483647 h 15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0"/>
                    <a:gd name="T121" fmla="*/ 0 h 156"/>
                    <a:gd name="T122" fmla="*/ 140 w 140"/>
                    <a:gd name="T123" fmla="*/ 156 h 15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0" h="156">
                      <a:moveTo>
                        <a:pt x="104" y="150"/>
                      </a:moveTo>
                      <a:lnTo>
                        <a:pt x="102" y="124"/>
                      </a:lnTo>
                      <a:lnTo>
                        <a:pt x="98" y="120"/>
                      </a:lnTo>
                      <a:lnTo>
                        <a:pt x="94" y="116"/>
                      </a:lnTo>
                      <a:lnTo>
                        <a:pt x="90" y="108"/>
                      </a:lnTo>
                      <a:lnTo>
                        <a:pt x="88" y="102"/>
                      </a:lnTo>
                      <a:lnTo>
                        <a:pt x="88" y="98"/>
                      </a:lnTo>
                      <a:lnTo>
                        <a:pt x="86" y="94"/>
                      </a:lnTo>
                      <a:lnTo>
                        <a:pt x="80" y="90"/>
                      </a:lnTo>
                      <a:lnTo>
                        <a:pt x="74" y="84"/>
                      </a:lnTo>
                      <a:lnTo>
                        <a:pt x="70" y="76"/>
                      </a:lnTo>
                      <a:lnTo>
                        <a:pt x="66" y="76"/>
                      </a:lnTo>
                      <a:lnTo>
                        <a:pt x="62" y="78"/>
                      </a:lnTo>
                      <a:lnTo>
                        <a:pt x="58" y="82"/>
                      </a:lnTo>
                      <a:lnTo>
                        <a:pt x="56" y="86"/>
                      </a:lnTo>
                      <a:lnTo>
                        <a:pt x="52" y="88"/>
                      </a:lnTo>
                      <a:lnTo>
                        <a:pt x="50" y="86"/>
                      </a:lnTo>
                      <a:lnTo>
                        <a:pt x="48" y="84"/>
                      </a:lnTo>
                      <a:lnTo>
                        <a:pt x="46" y="82"/>
                      </a:lnTo>
                      <a:lnTo>
                        <a:pt x="44" y="80"/>
                      </a:lnTo>
                      <a:lnTo>
                        <a:pt x="40" y="80"/>
                      </a:lnTo>
                      <a:lnTo>
                        <a:pt x="36" y="84"/>
                      </a:lnTo>
                      <a:lnTo>
                        <a:pt x="28" y="90"/>
                      </a:lnTo>
                      <a:lnTo>
                        <a:pt x="26" y="70"/>
                      </a:lnTo>
                      <a:lnTo>
                        <a:pt x="26" y="64"/>
                      </a:lnTo>
                      <a:lnTo>
                        <a:pt x="26" y="58"/>
                      </a:lnTo>
                      <a:lnTo>
                        <a:pt x="22" y="56"/>
                      </a:lnTo>
                      <a:lnTo>
                        <a:pt x="18" y="56"/>
                      </a:lnTo>
                      <a:lnTo>
                        <a:pt x="16" y="56"/>
                      </a:lnTo>
                      <a:lnTo>
                        <a:pt x="12" y="56"/>
                      </a:lnTo>
                      <a:lnTo>
                        <a:pt x="8" y="52"/>
                      </a:lnTo>
                      <a:lnTo>
                        <a:pt x="6" y="44"/>
                      </a:lnTo>
                      <a:lnTo>
                        <a:pt x="4" y="40"/>
                      </a:lnTo>
                      <a:lnTo>
                        <a:pt x="0" y="38"/>
                      </a:lnTo>
                      <a:lnTo>
                        <a:pt x="8" y="32"/>
                      </a:lnTo>
                      <a:lnTo>
                        <a:pt x="10" y="28"/>
                      </a:lnTo>
                      <a:lnTo>
                        <a:pt x="10" y="24"/>
                      </a:lnTo>
                      <a:lnTo>
                        <a:pt x="12" y="22"/>
                      </a:lnTo>
                      <a:lnTo>
                        <a:pt x="16" y="18"/>
                      </a:lnTo>
                      <a:lnTo>
                        <a:pt x="20" y="22"/>
                      </a:lnTo>
                      <a:lnTo>
                        <a:pt x="22" y="22"/>
                      </a:lnTo>
                      <a:lnTo>
                        <a:pt x="26" y="20"/>
                      </a:lnTo>
                      <a:lnTo>
                        <a:pt x="22" y="14"/>
                      </a:lnTo>
                      <a:lnTo>
                        <a:pt x="20" y="8"/>
                      </a:lnTo>
                      <a:lnTo>
                        <a:pt x="20" y="4"/>
                      </a:lnTo>
                      <a:lnTo>
                        <a:pt x="22" y="2"/>
                      </a:lnTo>
                      <a:lnTo>
                        <a:pt x="28" y="0"/>
                      </a:lnTo>
                      <a:lnTo>
                        <a:pt x="28" y="4"/>
                      </a:lnTo>
                      <a:lnTo>
                        <a:pt x="28" y="10"/>
                      </a:lnTo>
                      <a:lnTo>
                        <a:pt x="32" y="16"/>
                      </a:lnTo>
                      <a:lnTo>
                        <a:pt x="36" y="20"/>
                      </a:lnTo>
                      <a:lnTo>
                        <a:pt x="42" y="24"/>
                      </a:lnTo>
                      <a:lnTo>
                        <a:pt x="54" y="30"/>
                      </a:lnTo>
                      <a:lnTo>
                        <a:pt x="70" y="34"/>
                      </a:lnTo>
                      <a:lnTo>
                        <a:pt x="70" y="40"/>
                      </a:lnTo>
                      <a:lnTo>
                        <a:pt x="66" y="44"/>
                      </a:lnTo>
                      <a:lnTo>
                        <a:pt x="58" y="46"/>
                      </a:lnTo>
                      <a:lnTo>
                        <a:pt x="60" y="50"/>
                      </a:lnTo>
                      <a:lnTo>
                        <a:pt x="62" y="56"/>
                      </a:lnTo>
                      <a:lnTo>
                        <a:pt x="70" y="64"/>
                      </a:lnTo>
                      <a:lnTo>
                        <a:pt x="80" y="72"/>
                      </a:lnTo>
                      <a:lnTo>
                        <a:pt x="88" y="78"/>
                      </a:lnTo>
                      <a:lnTo>
                        <a:pt x="94" y="82"/>
                      </a:lnTo>
                      <a:lnTo>
                        <a:pt x="96" y="88"/>
                      </a:lnTo>
                      <a:lnTo>
                        <a:pt x="98" y="92"/>
                      </a:lnTo>
                      <a:lnTo>
                        <a:pt x="104" y="92"/>
                      </a:lnTo>
                      <a:lnTo>
                        <a:pt x="110" y="98"/>
                      </a:lnTo>
                      <a:lnTo>
                        <a:pt x="114" y="104"/>
                      </a:lnTo>
                      <a:lnTo>
                        <a:pt x="128" y="122"/>
                      </a:lnTo>
                      <a:lnTo>
                        <a:pt x="134" y="132"/>
                      </a:lnTo>
                      <a:lnTo>
                        <a:pt x="140" y="146"/>
                      </a:lnTo>
                      <a:lnTo>
                        <a:pt x="138" y="146"/>
                      </a:lnTo>
                      <a:lnTo>
                        <a:pt x="136" y="146"/>
                      </a:lnTo>
                      <a:lnTo>
                        <a:pt x="132" y="148"/>
                      </a:lnTo>
                      <a:lnTo>
                        <a:pt x="128" y="146"/>
                      </a:lnTo>
                      <a:lnTo>
                        <a:pt x="124" y="146"/>
                      </a:lnTo>
                      <a:lnTo>
                        <a:pt x="120" y="146"/>
                      </a:lnTo>
                      <a:lnTo>
                        <a:pt x="118" y="150"/>
                      </a:lnTo>
                      <a:lnTo>
                        <a:pt x="116" y="156"/>
                      </a:lnTo>
                      <a:lnTo>
                        <a:pt x="110" y="154"/>
                      </a:lnTo>
                      <a:lnTo>
                        <a:pt x="104" y="1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5" name="îšľidê">
                  <a:extLst>
                    <a:ext uri="{FF2B5EF4-FFF2-40B4-BE49-F238E27FC236}">
                      <a16:creationId xmlns:a16="http://schemas.microsoft.com/office/drawing/2014/main" xmlns="" id="{2158B5C1-49B2-4427-92F1-E990DD3E008B}"/>
                    </a:ext>
                  </a:extLst>
                </p:cNvPr>
                <p:cNvSpPr/>
                <p:nvPr/>
              </p:nvSpPr>
              <p:spPr bwMode="auto">
                <a:xfrm>
                  <a:off x="7033433" y="3231593"/>
                  <a:ext cx="238258" cy="453942"/>
                </a:xfrm>
                <a:custGeom>
                  <a:avLst/>
                  <a:gdLst>
                    <a:gd name="T0" fmla="*/ 2147483647 w 136"/>
                    <a:gd name="T1" fmla="*/ 2147483647 h 272"/>
                    <a:gd name="T2" fmla="*/ 2147483647 w 136"/>
                    <a:gd name="T3" fmla="*/ 2147483647 h 272"/>
                    <a:gd name="T4" fmla="*/ 2147483647 w 136"/>
                    <a:gd name="T5" fmla="*/ 2147483647 h 272"/>
                    <a:gd name="T6" fmla="*/ 2147483647 w 136"/>
                    <a:gd name="T7" fmla="*/ 2147483647 h 272"/>
                    <a:gd name="T8" fmla="*/ 2147483647 w 136"/>
                    <a:gd name="T9" fmla="*/ 2147483647 h 272"/>
                    <a:gd name="T10" fmla="*/ 2147483647 w 136"/>
                    <a:gd name="T11" fmla="*/ 2147483647 h 272"/>
                    <a:gd name="T12" fmla="*/ 2147483647 w 136"/>
                    <a:gd name="T13" fmla="*/ 2147483647 h 272"/>
                    <a:gd name="T14" fmla="*/ 2147483647 w 136"/>
                    <a:gd name="T15" fmla="*/ 2147483647 h 272"/>
                    <a:gd name="T16" fmla="*/ 2147483647 w 136"/>
                    <a:gd name="T17" fmla="*/ 2147483647 h 272"/>
                    <a:gd name="T18" fmla="*/ 2147483647 w 136"/>
                    <a:gd name="T19" fmla="*/ 2147483647 h 272"/>
                    <a:gd name="T20" fmla="*/ 2147483647 w 136"/>
                    <a:gd name="T21" fmla="*/ 2147483647 h 272"/>
                    <a:gd name="T22" fmla="*/ 2147483647 w 136"/>
                    <a:gd name="T23" fmla="*/ 2147483647 h 272"/>
                    <a:gd name="T24" fmla="*/ 2147483647 w 136"/>
                    <a:gd name="T25" fmla="*/ 2147483647 h 272"/>
                    <a:gd name="T26" fmla="*/ 2147483647 w 136"/>
                    <a:gd name="T27" fmla="*/ 2147483647 h 272"/>
                    <a:gd name="T28" fmla="*/ 2147483647 w 136"/>
                    <a:gd name="T29" fmla="*/ 2147483647 h 272"/>
                    <a:gd name="T30" fmla="*/ 2147483647 w 136"/>
                    <a:gd name="T31" fmla="*/ 2147483647 h 272"/>
                    <a:gd name="T32" fmla="*/ 2147483647 w 136"/>
                    <a:gd name="T33" fmla="*/ 2147483647 h 272"/>
                    <a:gd name="T34" fmla="*/ 2147483647 w 136"/>
                    <a:gd name="T35" fmla="*/ 2147483647 h 272"/>
                    <a:gd name="T36" fmla="*/ 2147483647 w 136"/>
                    <a:gd name="T37" fmla="*/ 2147483647 h 272"/>
                    <a:gd name="T38" fmla="*/ 2147483647 w 136"/>
                    <a:gd name="T39" fmla="*/ 2147483647 h 272"/>
                    <a:gd name="T40" fmla="*/ 2147483647 w 136"/>
                    <a:gd name="T41" fmla="*/ 2147483647 h 272"/>
                    <a:gd name="T42" fmla="*/ 2147483647 w 136"/>
                    <a:gd name="T43" fmla="*/ 2147483647 h 272"/>
                    <a:gd name="T44" fmla="*/ 2147483647 w 136"/>
                    <a:gd name="T45" fmla="*/ 2147483647 h 272"/>
                    <a:gd name="T46" fmla="*/ 2147483647 w 136"/>
                    <a:gd name="T47" fmla="*/ 2147483647 h 272"/>
                    <a:gd name="T48" fmla="*/ 2147483647 w 136"/>
                    <a:gd name="T49" fmla="*/ 2147483647 h 272"/>
                    <a:gd name="T50" fmla="*/ 2147483647 w 136"/>
                    <a:gd name="T51" fmla="*/ 2147483647 h 272"/>
                    <a:gd name="T52" fmla="*/ 2147483647 w 136"/>
                    <a:gd name="T53" fmla="*/ 2147483647 h 272"/>
                    <a:gd name="T54" fmla="*/ 2147483647 w 136"/>
                    <a:gd name="T55" fmla="*/ 2147483647 h 272"/>
                    <a:gd name="T56" fmla="*/ 2147483647 w 136"/>
                    <a:gd name="T57" fmla="*/ 2147483647 h 272"/>
                    <a:gd name="T58" fmla="*/ 2147483647 w 136"/>
                    <a:gd name="T59" fmla="*/ 2147483647 h 272"/>
                    <a:gd name="T60" fmla="*/ 2147483647 w 136"/>
                    <a:gd name="T61" fmla="*/ 2147483647 h 272"/>
                    <a:gd name="T62" fmla="*/ 2147483647 w 136"/>
                    <a:gd name="T63" fmla="*/ 2147483647 h 272"/>
                    <a:gd name="T64" fmla="*/ 2147483647 w 136"/>
                    <a:gd name="T65" fmla="*/ 2147483647 h 272"/>
                    <a:gd name="T66" fmla="*/ 2147483647 w 136"/>
                    <a:gd name="T67" fmla="*/ 2147483647 h 272"/>
                    <a:gd name="T68" fmla="*/ 2147483647 w 136"/>
                    <a:gd name="T69" fmla="*/ 2147483647 h 272"/>
                    <a:gd name="T70" fmla="*/ 2147483647 w 136"/>
                    <a:gd name="T71" fmla="*/ 2147483647 h 272"/>
                    <a:gd name="T72" fmla="*/ 2147483647 w 136"/>
                    <a:gd name="T73" fmla="*/ 2147483647 h 272"/>
                    <a:gd name="T74" fmla="*/ 2147483647 w 136"/>
                    <a:gd name="T75" fmla="*/ 2147483647 h 272"/>
                    <a:gd name="T76" fmla="*/ 2147483647 w 136"/>
                    <a:gd name="T77" fmla="*/ 2147483647 h 272"/>
                    <a:gd name="T78" fmla="*/ 2147483647 w 136"/>
                    <a:gd name="T79" fmla="*/ 2147483647 h 272"/>
                    <a:gd name="T80" fmla="*/ 2147483647 w 136"/>
                    <a:gd name="T81" fmla="*/ 2147483647 h 272"/>
                    <a:gd name="T82" fmla="*/ 2147483647 w 136"/>
                    <a:gd name="T83" fmla="*/ 2147483647 h 272"/>
                    <a:gd name="T84" fmla="*/ 2147483647 w 136"/>
                    <a:gd name="T85" fmla="*/ 2147483647 h 272"/>
                    <a:gd name="T86" fmla="*/ 2147483647 w 136"/>
                    <a:gd name="T87" fmla="*/ 2147483647 h 272"/>
                    <a:gd name="T88" fmla="*/ 2147483647 w 136"/>
                    <a:gd name="T89" fmla="*/ 2147483647 h 272"/>
                    <a:gd name="T90" fmla="*/ 2147483647 w 136"/>
                    <a:gd name="T91" fmla="*/ 2147483647 h 272"/>
                    <a:gd name="T92" fmla="*/ 2147483647 w 136"/>
                    <a:gd name="T93" fmla="*/ 2147483647 h 272"/>
                    <a:gd name="T94" fmla="*/ 2147483647 w 136"/>
                    <a:gd name="T95" fmla="*/ 2147483647 h 272"/>
                    <a:gd name="T96" fmla="*/ 2147483647 w 136"/>
                    <a:gd name="T97" fmla="*/ 2147483647 h 272"/>
                    <a:gd name="T98" fmla="*/ 2147483647 w 136"/>
                    <a:gd name="T99" fmla="*/ 2147483647 h 272"/>
                    <a:gd name="T100" fmla="*/ 2147483647 w 136"/>
                    <a:gd name="T101" fmla="*/ 2147483647 h 272"/>
                    <a:gd name="T102" fmla="*/ 2147483647 w 136"/>
                    <a:gd name="T103" fmla="*/ 2147483647 h 272"/>
                    <a:gd name="T104" fmla="*/ 2147483647 w 136"/>
                    <a:gd name="T105" fmla="*/ 2147483647 h 272"/>
                    <a:gd name="T106" fmla="*/ 2147483647 w 136"/>
                    <a:gd name="T107" fmla="*/ 2147483647 h 272"/>
                    <a:gd name="T108" fmla="*/ 2147483647 w 136"/>
                    <a:gd name="T109" fmla="*/ 2147483647 h 272"/>
                    <a:gd name="T110" fmla="*/ 2147483647 w 136"/>
                    <a:gd name="T111" fmla="*/ 2147483647 h 272"/>
                    <a:gd name="T112" fmla="*/ 2147483647 w 136"/>
                    <a:gd name="T113" fmla="*/ 2147483647 h 27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36"/>
                    <a:gd name="T172" fmla="*/ 0 h 272"/>
                    <a:gd name="T173" fmla="*/ 136 w 136"/>
                    <a:gd name="T174" fmla="*/ 272 h 27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36" h="272">
                      <a:moveTo>
                        <a:pt x="104" y="266"/>
                      </a:moveTo>
                      <a:lnTo>
                        <a:pt x="96" y="266"/>
                      </a:lnTo>
                      <a:lnTo>
                        <a:pt x="94" y="272"/>
                      </a:lnTo>
                      <a:lnTo>
                        <a:pt x="92" y="272"/>
                      </a:lnTo>
                      <a:lnTo>
                        <a:pt x="88" y="272"/>
                      </a:lnTo>
                      <a:lnTo>
                        <a:pt x="84" y="272"/>
                      </a:lnTo>
                      <a:lnTo>
                        <a:pt x="82" y="272"/>
                      </a:lnTo>
                      <a:lnTo>
                        <a:pt x="76" y="264"/>
                      </a:lnTo>
                      <a:lnTo>
                        <a:pt x="72" y="258"/>
                      </a:lnTo>
                      <a:lnTo>
                        <a:pt x="68" y="254"/>
                      </a:lnTo>
                      <a:lnTo>
                        <a:pt x="62" y="254"/>
                      </a:lnTo>
                      <a:lnTo>
                        <a:pt x="56" y="242"/>
                      </a:lnTo>
                      <a:lnTo>
                        <a:pt x="50" y="236"/>
                      </a:lnTo>
                      <a:lnTo>
                        <a:pt x="44" y="230"/>
                      </a:lnTo>
                      <a:lnTo>
                        <a:pt x="38" y="226"/>
                      </a:lnTo>
                      <a:lnTo>
                        <a:pt x="34" y="232"/>
                      </a:lnTo>
                      <a:lnTo>
                        <a:pt x="32" y="228"/>
                      </a:lnTo>
                      <a:lnTo>
                        <a:pt x="30" y="220"/>
                      </a:lnTo>
                      <a:lnTo>
                        <a:pt x="30" y="206"/>
                      </a:lnTo>
                      <a:lnTo>
                        <a:pt x="32" y="172"/>
                      </a:lnTo>
                      <a:lnTo>
                        <a:pt x="38" y="172"/>
                      </a:lnTo>
                      <a:lnTo>
                        <a:pt x="42" y="166"/>
                      </a:lnTo>
                      <a:lnTo>
                        <a:pt x="44" y="162"/>
                      </a:lnTo>
                      <a:lnTo>
                        <a:pt x="44" y="156"/>
                      </a:lnTo>
                      <a:lnTo>
                        <a:pt x="44" y="146"/>
                      </a:lnTo>
                      <a:lnTo>
                        <a:pt x="40" y="134"/>
                      </a:lnTo>
                      <a:lnTo>
                        <a:pt x="34" y="124"/>
                      </a:lnTo>
                      <a:lnTo>
                        <a:pt x="30" y="116"/>
                      </a:lnTo>
                      <a:lnTo>
                        <a:pt x="18" y="106"/>
                      </a:lnTo>
                      <a:lnTo>
                        <a:pt x="20" y="100"/>
                      </a:lnTo>
                      <a:lnTo>
                        <a:pt x="20" y="94"/>
                      </a:lnTo>
                      <a:lnTo>
                        <a:pt x="22" y="88"/>
                      </a:lnTo>
                      <a:lnTo>
                        <a:pt x="22" y="82"/>
                      </a:lnTo>
                      <a:lnTo>
                        <a:pt x="22" y="74"/>
                      </a:lnTo>
                      <a:lnTo>
                        <a:pt x="20" y="68"/>
                      </a:lnTo>
                      <a:lnTo>
                        <a:pt x="12" y="58"/>
                      </a:lnTo>
                      <a:lnTo>
                        <a:pt x="4" y="50"/>
                      </a:lnTo>
                      <a:lnTo>
                        <a:pt x="2" y="44"/>
                      </a:lnTo>
                      <a:lnTo>
                        <a:pt x="0" y="34"/>
                      </a:lnTo>
                      <a:lnTo>
                        <a:pt x="2" y="26"/>
                      </a:lnTo>
                      <a:lnTo>
                        <a:pt x="4" y="22"/>
                      </a:lnTo>
                      <a:lnTo>
                        <a:pt x="8" y="16"/>
                      </a:lnTo>
                      <a:lnTo>
                        <a:pt x="10" y="14"/>
                      </a:lnTo>
                      <a:lnTo>
                        <a:pt x="22" y="6"/>
                      </a:lnTo>
                      <a:lnTo>
                        <a:pt x="32" y="0"/>
                      </a:lnTo>
                      <a:lnTo>
                        <a:pt x="36" y="2"/>
                      </a:lnTo>
                      <a:lnTo>
                        <a:pt x="38" y="6"/>
                      </a:lnTo>
                      <a:lnTo>
                        <a:pt x="40" y="14"/>
                      </a:lnTo>
                      <a:lnTo>
                        <a:pt x="44" y="18"/>
                      </a:lnTo>
                      <a:lnTo>
                        <a:pt x="48" y="18"/>
                      </a:lnTo>
                      <a:lnTo>
                        <a:pt x="50" y="18"/>
                      </a:lnTo>
                      <a:lnTo>
                        <a:pt x="54" y="18"/>
                      </a:lnTo>
                      <a:lnTo>
                        <a:pt x="58" y="20"/>
                      </a:lnTo>
                      <a:lnTo>
                        <a:pt x="58" y="26"/>
                      </a:lnTo>
                      <a:lnTo>
                        <a:pt x="58" y="32"/>
                      </a:lnTo>
                      <a:lnTo>
                        <a:pt x="60" y="52"/>
                      </a:lnTo>
                      <a:lnTo>
                        <a:pt x="68" y="46"/>
                      </a:lnTo>
                      <a:lnTo>
                        <a:pt x="72" y="42"/>
                      </a:lnTo>
                      <a:lnTo>
                        <a:pt x="76" y="42"/>
                      </a:lnTo>
                      <a:lnTo>
                        <a:pt x="78" y="44"/>
                      </a:lnTo>
                      <a:lnTo>
                        <a:pt x="80" y="46"/>
                      </a:lnTo>
                      <a:lnTo>
                        <a:pt x="82" y="48"/>
                      </a:lnTo>
                      <a:lnTo>
                        <a:pt x="84" y="50"/>
                      </a:lnTo>
                      <a:lnTo>
                        <a:pt x="88" y="48"/>
                      </a:lnTo>
                      <a:lnTo>
                        <a:pt x="90" y="44"/>
                      </a:lnTo>
                      <a:lnTo>
                        <a:pt x="94" y="40"/>
                      </a:lnTo>
                      <a:lnTo>
                        <a:pt x="98" y="38"/>
                      </a:lnTo>
                      <a:lnTo>
                        <a:pt x="102" y="38"/>
                      </a:lnTo>
                      <a:lnTo>
                        <a:pt x="106" y="46"/>
                      </a:lnTo>
                      <a:lnTo>
                        <a:pt x="112" y="52"/>
                      </a:lnTo>
                      <a:lnTo>
                        <a:pt x="118" y="56"/>
                      </a:lnTo>
                      <a:lnTo>
                        <a:pt x="120" y="60"/>
                      </a:lnTo>
                      <a:lnTo>
                        <a:pt x="120" y="64"/>
                      </a:lnTo>
                      <a:lnTo>
                        <a:pt x="122" y="70"/>
                      </a:lnTo>
                      <a:lnTo>
                        <a:pt x="126" y="78"/>
                      </a:lnTo>
                      <a:lnTo>
                        <a:pt x="130" y="82"/>
                      </a:lnTo>
                      <a:lnTo>
                        <a:pt x="134" y="86"/>
                      </a:lnTo>
                      <a:lnTo>
                        <a:pt x="136" y="112"/>
                      </a:lnTo>
                      <a:lnTo>
                        <a:pt x="130" y="110"/>
                      </a:lnTo>
                      <a:lnTo>
                        <a:pt x="120" y="110"/>
                      </a:lnTo>
                      <a:lnTo>
                        <a:pt x="108" y="110"/>
                      </a:lnTo>
                      <a:lnTo>
                        <a:pt x="100" y="114"/>
                      </a:lnTo>
                      <a:lnTo>
                        <a:pt x="96" y="118"/>
                      </a:lnTo>
                      <a:lnTo>
                        <a:pt x="92" y="122"/>
                      </a:lnTo>
                      <a:lnTo>
                        <a:pt x="92" y="128"/>
                      </a:lnTo>
                      <a:lnTo>
                        <a:pt x="90" y="134"/>
                      </a:lnTo>
                      <a:lnTo>
                        <a:pt x="92" y="138"/>
                      </a:lnTo>
                      <a:lnTo>
                        <a:pt x="94" y="144"/>
                      </a:lnTo>
                      <a:lnTo>
                        <a:pt x="96" y="148"/>
                      </a:lnTo>
                      <a:lnTo>
                        <a:pt x="98" y="154"/>
                      </a:lnTo>
                      <a:lnTo>
                        <a:pt x="92" y="152"/>
                      </a:lnTo>
                      <a:lnTo>
                        <a:pt x="86" y="150"/>
                      </a:lnTo>
                      <a:lnTo>
                        <a:pt x="76" y="144"/>
                      </a:lnTo>
                      <a:lnTo>
                        <a:pt x="68" y="136"/>
                      </a:lnTo>
                      <a:lnTo>
                        <a:pt x="60" y="128"/>
                      </a:lnTo>
                      <a:lnTo>
                        <a:pt x="52" y="128"/>
                      </a:lnTo>
                      <a:lnTo>
                        <a:pt x="52" y="150"/>
                      </a:lnTo>
                      <a:lnTo>
                        <a:pt x="50" y="158"/>
                      </a:lnTo>
                      <a:lnTo>
                        <a:pt x="48" y="166"/>
                      </a:lnTo>
                      <a:lnTo>
                        <a:pt x="48" y="176"/>
                      </a:lnTo>
                      <a:lnTo>
                        <a:pt x="46" y="188"/>
                      </a:lnTo>
                      <a:lnTo>
                        <a:pt x="48" y="192"/>
                      </a:lnTo>
                      <a:lnTo>
                        <a:pt x="48" y="200"/>
                      </a:lnTo>
                      <a:lnTo>
                        <a:pt x="52" y="204"/>
                      </a:lnTo>
                      <a:lnTo>
                        <a:pt x="60" y="206"/>
                      </a:lnTo>
                      <a:lnTo>
                        <a:pt x="60" y="216"/>
                      </a:lnTo>
                      <a:lnTo>
                        <a:pt x="62" y="220"/>
                      </a:lnTo>
                      <a:lnTo>
                        <a:pt x="66" y="224"/>
                      </a:lnTo>
                      <a:lnTo>
                        <a:pt x="66" y="234"/>
                      </a:lnTo>
                      <a:lnTo>
                        <a:pt x="68" y="238"/>
                      </a:lnTo>
                      <a:lnTo>
                        <a:pt x="70" y="240"/>
                      </a:lnTo>
                      <a:lnTo>
                        <a:pt x="74" y="244"/>
                      </a:lnTo>
                      <a:lnTo>
                        <a:pt x="84" y="248"/>
                      </a:lnTo>
                      <a:lnTo>
                        <a:pt x="104" y="26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6" name="iṩḻîḍé">
                  <a:extLst>
                    <a:ext uri="{FF2B5EF4-FFF2-40B4-BE49-F238E27FC236}">
                      <a16:creationId xmlns:a16="http://schemas.microsoft.com/office/drawing/2014/main" xmlns="" id="{A3EF99A2-BAE5-4C0C-9171-BAE3463C5DF6}"/>
                    </a:ext>
                  </a:extLst>
                </p:cNvPr>
                <p:cNvSpPr/>
                <p:nvPr/>
              </p:nvSpPr>
              <p:spPr bwMode="auto">
                <a:xfrm>
                  <a:off x="7142234" y="3656114"/>
                  <a:ext cx="126704" cy="170929"/>
                </a:xfrm>
                <a:custGeom>
                  <a:avLst/>
                  <a:gdLst>
                    <a:gd name="T0" fmla="*/ 2147483647 w 72"/>
                    <a:gd name="T1" fmla="*/ 2147483647 h 102"/>
                    <a:gd name="T2" fmla="*/ 2147483647 w 72"/>
                    <a:gd name="T3" fmla="*/ 2147483647 h 102"/>
                    <a:gd name="T4" fmla="*/ 2147483647 w 72"/>
                    <a:gd name="T5" fmla="*/ 2147483647 h 102"/>
                    <a:gd name="T6" fmla="*/ 2147483647 w 72"/>
                    <a:gd name="T7" fmla="*/ 2147483647 h 102"/>
                    <a:gd name="T8" fmla="*/ 2147483647 w 72"/>
                    <a:gd name="T9" fmla="*/ 2147483647 h 102"/>
                    <a:gd name="T10" fmla="*/ 2147483647 w 72"/>
                    <a:gd name="T11" fmla="*/ 2147483647 h 102"/>
                    <a:gd name="T12" fmla="*/ 2147483647 w 72"/>
                    <a:gd name="T13" fmla="*/ 2147483647 h 102"/>
                    <a:gd name="T14" fmla="*/ 2147483647 w 72"/>
                    <a:gd name="T15" fmla="*/ 2147483647 h 102"/>
                    <a:gd name="T16" fmla="*/ 2147483647 w 72"/>
                    <a:gd name="T17" fmla="*/ 2147483647 h 102"/>
                    <a:gd name="T18" fmla="*/ 2147483647 w 72"/>
                    <a:gd name="T19" fmla="*/ 0 h 102"/>
                    <a:gd name="T20" fmla="*/ 0 w 72"/>
                    <a:gd name="T21" fmla="*/ 0 h 102"/>
                    <a:gd name="T22" fmla="*/ 2147483647 w 72"/>
                    <a:gd name="T23" fmla="*/ 2147483647 h 102"/>
                    <a:gd name="T24" fmla="*/ 2147483647 w 72"/>
                    <a:gd name="T25" fmla="*/ 2147483647 h 102"/>
                    <a:gd name="T26" fmla="*/ 2147483647 w 72"/>
                    <a:gd name="T27" fmla="*/ 2147483647 h 102"/>
                    <a:gd name="T28" fmla="*/ 2147483647 w 72"/>
                    <a:gd name="T29" fmla="*/ 2147483647 h 102"/>
                    <a:gd name="T30" fmla="*/ 2147483647 w 72"/>
                    <a:gd name="T31" fmla="*/ 2147483647 h 102"/>
                    <a:gd name="T32" fmla="*/ 2147483647 w 72"/>
                    <a:gd name="T33" fmla="*/ 2147483647 h 102"/>
                    <a:gd name="T34" fmla="*/ 2147483647 w 72"/>
                    <a:gd name="T35" fmla="*/ 2147483647 h 102"/>
                    <a:gd name="T36" fmla="*/ 2147483647 w 72"/>
                    <a:gd name="T37" fmla="*/ 2147483647 h 102"/>
                    <a:gd name="T38" fmla="*/ 2147483647 w 72"/>
                    <a:gd name="T39" fmla="*/ 2147483647 h 102"/>
                    <a:gd name="T40" fmla="*/ 2147483647 w 72"/>
                    <a:gd name="T41" fmla="*/ 2147483647 h 102"/>
                    <a:gd name="T42" fmla="*/ 2147483647 w 72"/>
                    <a:gd name="T43" fmla="*/ 2147483647 h 102"/>
                    <a:gd name="T44" fmla="*/ 2147483647 w 72"/>
                    <a:gd name="T45" fmla="*/ 2147483647 h 102"/>
                    <a:gd name="T46" fmla="*/ 2147483647 w 72"/>
                    <a:gd name="T47" fmla="*/ 2147483647 h 102"/>
                    <a:gd name="T48" fmla="*/ 2147483647 w 72"/>
                    <a:gd name="T49" fmla="*/ 2147483647 h 102"/>
                    <a:gd name="T50" fmla="*/ 2147483647 w 72"/>
                    <a:gd name="T51" fmla="*/ 2147483647 h 102"/>
                    <a:gd name="T52" fmla="*/ 2147483647 w 72"/>
                    <a:gd name="T53" fmla="*/ 2147483647 h 102"/>
                    <a:gd name="T54" fmla="*/ 2147483647 w 72"/>
                    <a:gd name="T55" fmla="*/ 2147483647 h 102"/>
                    <a:gd name="T56" fmla="*/ 2147483647 w 72"/>
                    <a:gd name="T57" fmla="*/ 2147483647 h 102"/>
                    <a:gd name="T58" fmla="*/ 2147483647 w 72"/>
                    <a:gd name="T59" fmla="*/ 2147483647 h 102"/>
                    <a:gd name="T60" fmla="*/ 2147483647 w 72"/>
                    <a:gd name="T61" fmla="*/ 2147483647 h 102"/>
                    <a:gd name="T62" fmla="*/ 2147483647 w 72"/>
                    <a:gd name="T63" fmla="*/ 2147483647 h 102"/>
                    <a:gd name="T64" fmla="*/ 2147483647 w 72"/>
                    <a:gd name="T65" fmla="*/ 2147483647 h 102"/>
                    <a:gd name="T66" fmla="*/ 2147483647 w 72"/>
                    <a:gd name="T67" fmla="*/ 2147483647 h 1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72"/>
                    <a:gd name="T103" fmla="*/ 0 h 102"/>
                    <a:gd name="T104" fmla="*/ 72 w 72"/>
                    <a:gd name="T105" fmla="*/ 102 h 102"/>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72" h="102">
                      <a:moveTo>
                        <a:pt x="42" y="12"/>
                      </a:moveTo>
                      <a:lnTo>
                        <a:pt x="34" y="12"/>
                      </a:lnTo>
                      <a:lnTo>
                        <a:pt x="32" y="18"/>
                      </a:lnTo>
                      <a:lnTo>
                        <a:pt x="30" y="18"/>
                      </a:lnTo>
                      <a:lnTo>
                        <a:pt x="26" y="18"/>
                      </a:lnTo>
                      <a:lnTo>
                        <a:pt x="22" y="18"/>
                      </a:lnTo>
                      <a:lnTo>
                        <a:pt x="20" y="18"/>
                      </a:lnTo>
                      <a:lnTo>
                        <a:pt x="14" y="10"/>
                      </a:lnTo>
                      <a:lnTo>
                        <a:pt x="10" y="4"/>
                      </a:lnTo>
                      <a:lnTo>
                        <a:pt x="6" y="0"/>
                      </a:lnTo>
                      <a:lnTo>
                        <a:pt x="0" y="0"/>
                      </a:lnTo>
                      <a:lnTo>
                        <a:pt x="2" y="8"/>
                      </a:lnTo>
                      <a:lnTo>
                        <a:pt x="4" y="14"/>
                      </a:lnTo>
                      <a:lnTo>
                        <a:pt x="6" y="24"/>
                      </a:lnTo>
                      <a:lnTo>
                        <a:pt x="10" y="36"/>
                      </a:lnTo>
                      <a:lnTo>
                        <a:pt x="14" y="46"/>
                      </a:lnTo>
                      <a:lnTo>
                        <a:pt x="18" y="54"/>
                      </a:lnTo>
                      <a:lnTo>
                        <a:pt x="34" y="72"/>
                      </a:lnTo>
                      <a:lnTo>
                        <a:pt x="50" y="86"/>
                      </a:lnTo>
                      <a:lnTo>
                        <a:pt x="58" y="96"/>
                      </a:lnTo>
                      <a:lnTo>
                        <a:pt x="66" y="102"/>
                      </a:lnTo>
                      <a:lnTo>
                        <a:pt x="68" y="100"/>
                      </a:lnTo>
                      <a:lnTo>
                        <a:pt x="70" y="100"/>
                      </a:lnTo>
                      <a:lnTo>
                        <a:pt x="72" y="96"/>
                      </a:lnTo>
                      <a:lnTo>
                        <a:pt x="72" y="90"/>
                      </a:lnTo>
                      <a:lnTo>
                        <a:pt x="70" y="84"/>
                      </a:lnTo>
                      <a:lnTo>
                        <a:pt x="66" y="74"/>
                      </a:lnTo>
                      <a:lnTo>
                        <a:pt x="62" y="68"/>
                      </a:lnTo>
                      <a:lnTo>
                        <a:pt x="60" y="64"/>
                      </a:lnTo>
                      <a:lnTo>
                        <a:pt x="58" y="60"/>
                      </a:lnTo>
                      <a:lnTo>
                        <a:pt x="58" y="40"/>
                      </a:lnTo>
                      <a:lnTo>
                        <a:pt x="58" y="32"/>
                      </a:lnTo>
                      <a:lnTo>
                        <a:pt x="52" y="24"/>
                      </a:lnTo>
                      <a:lnTo>
                        <a:pt x="42"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7" name="ïSḷíḓe">
                  <a:extLst>
                    <a:ext uri="{FF2B5EF4-FFF2-40B4-BE49-F238E27FC236}">
                      <a16:creationId xmlns:a16="http://schemas.microsoft.com/office/drawing/2014/main" xmlns="" id="{8B1E760A-7C01-49BE-83C5-D830F9DDB935}"/>
                    </a:ext>
                  </a:extLst>
                </p:cNvPr>
                <p:cNvSpPr/>
                <p:nvPr/>
              </p:nvSpPr>
              <p:spPr bwMode="auto">
                <a:xfrm>
                  <a:off x="6876430" y="2987808"/>
                  <a:ext cx="235504" cy="531001"/>
                </a:xfrm>
                <a:custGeom>
                  <a:avLst/>
                  <a:gdLst>
                    <a:gd name="T0" fmla="*/ 0 w 134"/>
                    <a:gd name="T1" fmla="*/ 2147483647 h 318"/>
                    <a:gd name="T2" fmla="*/ 2147483647 w 134"/>
                    <a:gd name="T3" fmla="*/ 2147483647 h 318"/>
                    <a:gd name="T4" fmla="*/ 2147483647 w 134"/>
                    <a:gd name="T5" fmla="*/ 2147483647 h 318"/>
                    <a:gd name="T6" fmla="*/ 2147483647 w 134"/>
                    <a:gd name="T7" fmla="*/ 2147483647 h 318"/>
                    <a:gd name="T8" fmla="*/ 2147483647 w 134"/>
                    <a:gd name="T9" fmla="*/ 2147483647 h 318"/>
                    <a:gd name="T10" fmla="*/ 2147483647 w 134"/>
                    <a:gd name="T11" fmla="*/ 2147483647 h 318"/>
                    <a:gd name="T12" fmla="*/ 2147483647 w 134"/>
                    <a:gd name="T13" fmla="*/ 2147483647 h 318"/>
                    <a:gd name="T14" fmla="*/ 2147483647 w 134"/>
                    <a:gd name="T15" fmla="*/ 2147483647 h 318"/>
                    <a:gd name="T16" fmla="*/ 2147483647 w 134"/>
                    <a:gd name="T17" fmla="*/ 2147483647 h 318"/>
                    <a:gd name="T18" fmla="*/ 2147483647 w 134"/>
                    <a:gd name="T19" fmla="*/ 2147483647 h 318"/>
                    <a:gd name="T20" fmla="*/ 2147483647 w 134"/>
                    <a:gd name="T21" fmla="*/ 2147483647 h 318"/>
                    <a:gd name="T22" fmla="*/ 2147483647 w 134"/>
                    <a:gd name="T23" fmla="*/ 2147483647 h 318"/>
                    <a:gd name="T24" fmla="*/ 2147483647 w 134"/>
                    <a:gd name="T25" fmla="*/ 2147483647 h 318"/>
                    <a:gd name="T26" fmla="*/ 2147483647 w 134"/>
                    <a:gd name="T27" fmla="*/ 2147483647 h 318"/>
                    <a:gd name="T28" fmla="*/ 2147483647 w 134"/>
                    <a:gd name="T29" fmla="*/ 2147483647 h 318"/>
                    <a:gd name="T30" fmla="*/ 2147483647 w 134"/>
                    <a:gd name="T31" fmla="*/ 2147483647 h 318"/>
                    <a:gd name="T32" fmla="*/ 2147483647 w 134"/>
                    <a:gd name="T33" fmla="*/ 2147483647 h 318"/>
                    <a:gd name="T34" fmla="*/ 2147483647 w 134"/>
                    <a:gd name="T35" fmla="*/ 2147483647 h 318"/>
                    <a:gd name="T36" fmla="*/ 2147483647 w 134"/>
                    <a:gd name="T37" fmla="*/ 2147483647 h 318"/>
                    <a:gd name="T38" fmla="*/ 2147483647 w 134"/>
                    <a:gd name="T39" fmla="*/ 2147483647 h 318"/>
                    <a:gd name="T40" fmla="*/ 2147483647 w 134"/>
                    <a:gd name="T41" fmla="*/ 2147483647 h 318"/>
                    <a:gd name="T42" fmla="*/ 2147483647 w 134"/>
                    <a:gd name="T43" fmla="*/ 2147483647 h 318"/>
                    <a:gd name="T44" fmla="*/ 2147483647 w 134"/>
                    <a:gd name="T45" fmla="*/ 2147483647 h 318"/>
                    <a:gd name="T46" fmla="*/ 2147483647 w 134"/>
                    <a:gd name="T47" fmla="*/ 2147483647 h 318"/>
                    <a:gd name="T48" fmla="*/ 2147483647 w 134"/>
                    <a:gd name="T49" fmla="*/ 2147483647 h 318"/>
                    <a:gd name="T50" fmla="*/ 2147483647 w 134"/>
                    <a:gd name="T51" fmla="*/ 2147483647 h 318"/>
                    <a:gd name="T52" fmla="*/ 2147483647 w 134"/>
                    <a:gd name="T53" fmla="*/ 2147483647 h 318"/>
                    <a:gd name="T54" fmla="*/ 2147483647 w 134"/>
                    <a:gd name="T55" fmla="*/ 2147483647 h 318"/>
                    <a:gd name="T56" fmla="*/ 2147483647 w 134"/>
                    <a:gd name="T57" fmla="*/ 2147483647 h 318"/>
                    <a:gd name="T58" fmla="*/ 2147483647 w 134"/>
                    <a:gd name="T59" fmla="*/ 2147483647 h 318"/>
                    <a:gd name="T60" fmla="*/ 2147483647 w 134"/>
                    <a:gd name="T61" fmla="*/ 2147483647 h 318"/>
                    <a:gd name="T62" fmla="*/ 2147483647 w 134"/>
                    <a:gd name="T63" fmla="*/ 2147483647 h 318"/>
                    <a:gd name="T64" fmla="*/ 2147483647 w 134"/>
                    <a:gd name="T65" fmla="*/ 2147483647 h 318"/>
                    <a:gd name="T66" fmla="*/ 2147483647 w 134"/>
                    <a:gd name="T67" fmla="*/ 2147483647 h 318"/>
                    <a:gd name="T68" fmla="*/ 2147483647 w 134"/>
                    <a:gd name="T69" fmla="*/ 2147483647 h 318"/>
                    <a:gd name="T70" fmla="*/ 2147483647 w 134"/>
                    <a:gd name="T71" fmla="*/ 2147483647 h 318"/>
                    <a:gd name="T72" fmla="*/ 2147483647 w 134"/>
                    <a:gd name="T73" fmla="*/ 2147483647 h 318"/>
                    <a:gd name="T74" fmla="*/ 2147483647 w 134"/>
                    <a:gd name="T75" fmla="*/ 2147483647 h 318"/>
                    <a:gd name="T76" fmla="*/ 2147483647 w 134"/>
                    <a:gd name="T77" fmla="*/ 2147483647 h 318"/>
                    <a:gd name="T78" fmla="*/ 2147483647 w 134"/>
                    <a:gd name="T79" fmla="*/ 2147483647 h 318"/>
                    <a:gd name="T80" fmla="*/ 2147483647 w 134"/>
                    <a:gd name="T81" fmla="*/ 2147483647 h 318"/>
                    <a:gd name="T82" fmla="*/ 2147483647 w 134"/>
                    <a:gd name="T83" fmla="*/ 2147483647 h 318"/>
                    <a:gd name="T84" fmla="*/ 2147483647 w 134"/>
                    <a:gd name="T85" fmla="*/ 2147483647 h 318"/>
                    <a:gd name="T86" fmla="*/ 2147483647 w 134"/>
                    <a:gd name="T87" fmla="*/ 2147483647 h 318"/>
                    <a:gd name="T88" fmla="*/ 2147483647 w 134"/>
                    <a:gd name="T89" fmla="*/ 2147483647 h 318"/>
                    <a:gd name="T90" fmla="*/ 2147483647 w 134"/>
                    <a:gd name="T91" fmla="*/ 2147483647 h 318"/>
                    <a:gd name="T92" fmla="*/ 2147483647 w 134"/>
                    <a:gd name="T93" fmla="*/ 0 h 318"/>
                    <a:gd name="T94" fmla="*/ 2147483647 w 134"/>
                    <a:gd name="T95" fmla="*/ 2147483647 h 318"/>
                    <a:gd name="T96" fmla="*/ 2147483647 w 134"/>
                    <a:gd name="T97" fmla="*/ 2147483647 h 318"/>
                    <a:gd name="T98" fmla="*/ 2147483647 w 134"/>
                    <a:gd name="T99" fmla="*/ 2147483647 h 318"/>
                    <a:gd name="T100" fmla="*/ 2147483647 w 134"/>
                    <a:gd name="T101" fmla="*/ 2147483647 h 318"/>
                    <a:gd name="T102" fmla="*/ 2147483647 w 134"/>
                    <a:gd name="T103" fmla="*/ 2147483647 h 318"/>
                    <a:gd name="T104" fmla="*/ 2147483647 w 134"/>
                    <a:gd name="T105" fmla="*/ 2147483647 h 318"/>
                    <a:gd name="T106" fmla="*/ 2147483647 w 134"/>
                    <a:gd name="T107" fmla="*/ 2147483647 h 318"/>
                    <a:gd name="T108" fmla="*/ 2147483647 w 134"/>
                    <a:gd name="T109" fmla="*/ 2147483647 h 318"/>
                    <a:gd name="T110" fmla="*/ 2147483647 w 134"/>
                    <a:gd name="T111" fmla="*/ 2147483647 h 318"/>
                    <a:gd name="T112" fmla="*/ 2147483647 w 134"/>
                    <a:gd name="T113" fmla="*/ 2147483647 h 318"/>
                    <a:gd name="T114" fmla="*/ 2147483647 w 134"/>
                    <a:gd name="T115" fmla="*/ 2147483647 h 318"/>
                    <a:gd name="T116" fmla="*/ 2147483647 w 134"/>
                    <a:gd name="T117" fmla="*/ 2147483647 h 318"/>
                    <a:gd name="T118" fmla="*/ 2147483647 w 134"/>
                    <a:gd name="T119" fmla="*/ 2147483647 h 318"/>
                    <a:gd name="T120" fmla="*/ 2147483647 w 134"/>
                    <a:gd name="T121" fmla="*/ 2147483647 h 318"/>
                    <a:gd name="T122" fmla="*/ 0 w 134"/>
                    <a:gd name="T123" fmla="*/ 2147483647 h 31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4"/>
                    <a:gd name="T187" fmla="*/ 0 h 318"/>
                    <a:gd name="T188" fmla="*/ 134 w 134"/>
                    <a:gd name="T189" fmla="*/ 318 h 318"/>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4" h="318">
                      <a:moveTo>
                        <a:pt x="0" y="136"/>
                      </a:moveTo>
                      <a:lnTo>
                        <a:pt x="0" y="140"/>
                      </a:lnTo>
                      <a:lnTo>
                        <a:pt x="14" y="152"/>
                      </a:lnTo>
                      <a:lnTo>
                        <a:pt x="28" y="166"/>
                      </a:lnTo>
                      <a:lnTo>
                        <a:pt x="36" y="172"/>
                      </a:lnTo>
                      <a:lnTo>
                        <a:pt x="42" y="180"/>
                      </a:lnTo>
                      <a:lnTo>
                        <a:pt x="46" y="190"/>
                      </a:lnTo>
                      <a:lnTo>
                        <a:pt x="48" y="198"/>
                      </a:lnTo>
                      <a:lnTo>
                        <a:pt x="48" y="204"/>
                      </a:lnTo>
                      <a:lnTo>
                        <a:pt x="46" y="212"/>
                      </a:lnTo>
                      <a:lnTo>
                        <a:pt x="44" y="218"/>
                      </a:lnTo>
                      <a:lnTo>
                        <a:pt x="44" y="224"/>
                      </a:lnTo>
                      <a:lnTo>
                        <a:pt x="44" y="226"/>
                      </a:lnTo>
                      <a:lnTo>
                        <a:pt x="48" y="226"/>
                      </a:lnTo>
                      <a:lnTo>
                        <a:pt x="56" y="224"/>
                      </a:lnTo>
                      <a:lnTo>
                        <a:pt x="58" y="228"/>
                      </a:lnTo>
                      <a:lnTo>
                        <a:pt x="62" y="228"/>
                      </a:lnTo>
                      <a:lnTo>
                        <a:pt x="66" y="228"/>
                      </a:lnTo>
                      <a:lnTo>
                        <a:pt x="72" y="228"/>
                      </a:lnTo>
                      <a:lnTo>
                        <a:pt x="80" y="224"/>
                      </a:lnTo>
                      <a:lnTo>
                        <a:pt x="84" y="216"/>
                      </a:lnTo>
                      <a:lnTo>
                        <a:pt x="84" y="206"/>
                      </a:lnTo>
                      <a:lnTo>
                        <a:pt x="90" y="212"/>
                      </a:lnTo>
                      <a:lnTo>
                        <a:pt x="96" y="220"/>
                      </a:lnTo>
                      <a:lnTo>
                        <a:pt x="102" y="234"/>
                      </a:lnTo>
                      <a:lnTo>
                        <a:pt x="106" y="252"/>
                      </a:lnTo>
                      <a:lnTo>
                        <a:pt x="110" y="268"/>
                      </a:lnTo>
                      <a:lnTo>
                        <a:pt x="118" y="276"/>
                      </a:lnTo>
                      <a:lnTo>
                        <a:pt x="122" y="282"/>
                      </a:lnTo>
                      <a:lnTo>
                        <a:pt x="122" y="286"/>
                      </a:lnTo>
                      <a:lnTo>
                        <a:pt x="124" y="304"/>
                      </a:lnTo>
                      <a:lnTo>
                        <a:pt x="124" y="310"/>
                      </a:lnTo>
                      <a:lnTo>
                        <a:pt x="122" y="318"/>
                      </a:lnTo>
                      <a:lnTo>
                        <a:pt x="128" y="318"/>
                      </a:lnTo>
                      <a:lnTo>
                        <a:pt x="132" y="312"/>
                      </a:lnTo>
                      <a:lnTo>
                        <a:pt x="134" y="308"/>
                      </a:lnTo>
                      <a:lnTo>
                        <a:pt x="134" y="302"/>
                      </a:lnTo>
                      <a:lnTo>
                        <a:pt x="134" y="292"/>
                      </a:lnTo>
                      <a:lnTo>
                        <a:pt x="130" y="280"/>
                      </a:lnTo>
                      <a:lnTo>
                        <a:pt x="124" y="270"/>
                      </a:lnTo>
                      <a:lnTo>
                        <a:pt x="120" y="262"/>
                      </a:lnTo>
                      <a:lnTo>
                        <a:pt x="108" y="252"/>
                      </a:lnTo>
                      <a:lnTo>
                        <a:pt x="110" y="246"/>
                      </a:lnTo>
                      <a:lnTo>
                        <a:pt x="110" y="240"/>
                      </a:lnTo>
                      <a:lnTo>
                        <a:pt x="112" y="234"/>
                      </a:lnTo>
                      <a:lnTo>
                        <a:pt x="112" y="228"/>
                      </a:lnTo>
                      <a:lnTo>
                        <a:pt x="112" y="220"/>
                      </a:lnTo>
                      <a:lnTo>
                        <a:pt x="110" y="214"/>
                      </a:lnTo>
                      <a:lnTo>
                        <a:pt x="102" y="204"/>
                      </a:lnTo>
                      <a:lnTo>
                        <a:pt x="94" y="196"/>
                      </a:lnTo>
                      <a:lnTo>
                        <a:pt x="92" y="190"/>
                      </a:lnTo>
                      <a:lnTo>
                        <a:pt x="90" y="180"/>
                      </a:lnTo>
                      <a:lnTo>
                        <a:pt x="92" y="172"/>
                      </a:lnTo>
                      <a:lnTo>
                        <a:pt x="94" y="168"/>
                      </a:lnTo>
                      <a:lnTo>
                        <a:pt x="98" y="162"/>
                      </a:lnTo>
                      <a:lnTo>
                        <a:pt x="106" y="156"/>
                      </a:lnTo>
                      <a:lnTo>
                        <a:pt x="118" y="148"/>
                      </a:lnTo>
                      <a:lnTo>
                        <a:pt x="124" y="144"/>
                      </a:lnTo>
                      <a:lnTo>
                        <a:pt x="130" y="140"/>
                      </a:lnTo>
                      <a:lnTo>
                        <a:pt x="132" y="134"/>
                      </a:lnTo>
                      <a:lnTo>
                        <a:pt x="134" y="130"/>
                      </a:lnTo>
                      <a:lnTo>
                        <a:pt x="132" y="128"/>
                      </a:lnTo>
                      <a:lnTo>
                        <a:pt x="126" y="126"/>
                      </a:lnTo>
                      <a:lnTo>
                        <a:pt x="120" y="122"/>
                      </a:lnTo>
                      <a:lnTo>
                        <a:pt x="114" y="118"/>
                      </a:lnTo>
                      <a:lnTo>
                        <a:pt x="108" y="116"/>
                      </a:lnTo>
                      <a:lnTo>
                        <a:pt x="110" y="106"/>
                      </a:lnTo>
                      <a:lnTo>
                        <a:pt x="110" y="102"/>
                      </a:lnTo>
                      <a:lnTo>
                        <a:pt x="108" y="98"/>
                      </a:lnTo>
                      <a:lnTo>
                        <a:pt x="104" y="96"/>
                      </a:lnTo>
                      <a:lnTo>
                        <a:pt x="100" y="94"/>
                      </a:lnTo>
                      <a:lnTo>
                        <a:pt x="98" y="90"/>
                      </a:lnTo>
                      <a:lnTo>
                        <a:pt x="96" y="84"/>
                      </a:lnTo>
                      <a:lnTo>
                        <a:pt x="94" y="82"/>
                      </a:lnTo>
                      <a:lnTo>
                        <a:pt x="90" y="82"/>
                      </a:lnTo>
                      <a:lnTo>
                        <a:pt x="84" y="82"/>
                      </a:lnTo>
                      <a:lnTo>
                        <a:pt x="80" y="80"/>
                      </a:lnTo>
                      <a:lnTo>
                        <a:pt x="78" y="76"/>
                      </a:lnTo>
                      <a:lnTo>
                        <a:pt x="76" y="68"/>
                      </a:lnTo>
                      <a:lnTo>
                        <a:pt x="76" y="64"/>
                      </a:lnTo>
                      <a:lnTo>
                        <a:pt x="78" y="58"/>
                      </a:lnTo>
                      <a:lnTo>
                        <a:pt x="82" y="52"/>
                      </a:lnTo>
                      <a:lnTo>
                        <a:pt x="88" y="50"/>
                      </a:lnTo>
                      <a:lnTo>
                        <a:pt x="86" y="48"/>
                      </a:lnTo>
                      <a:lnTo>
                        <a:pt x="88" y="44"/>
                      </a:lnTo>
                      <a:lnTo>
                        <a:pt x="84" y="28"/>
                      </a:lnTo>
                      <a:lnTo>
                        <a:pt x="82" y="18"/>
                      </a:lnTo>
                      <a:lnTo>
                        <a:pt x="80" y="14"/>
                      </a:lnTo>
                      <a:lnTo>
                        <a:pt x="76" y="14"/>
                      </a:lnTo>
                      <a:lnTo>
                        <a:pt x="72" y="12"/>
                      </a:lnTo>
                      <a:lnTo>
                        <a:pt x="72" y="10"/>
                      </a:lnTo>
                      <a:lnTo>
                        <a:pt x="68" y="4"/>
                      </a:lnTo>
                      <a:lnTo>
                        <a:pt x="66" y="2"/>
                      </a:lnTo>
                      <a:lnTo>
                        <a:pt x="62" y="0"/>
                      </a:lnTo>
                      <a:lnTo>
                        <a:pt x="56" y="0"/>
                      </a:lnTo>
                      <a:lnTo>
                        <a:pt x="56" y="8"/>
                      </a:lnTo>
                      <a:lnTo>
                        <a:pt x="54" y="14"/>
                      </a:lnTo>
                      <a:lnTo>
                        <a:pt x="56" y="20"/>
                      </a:lnTo>
                      <a:lnTo>
                        <a:pt x="50" y="20"/>
                      </a:lnTo>
                      <a:lnTo>
                        <a:pt x="44" y="22"/>
                      </a:lnTo>
                      <a:lnTo>
                        <a:pt x="36" y="28"/>
                      </a:lnTo>
                      <a:lnTo>
                        <a:pt x="30" y="34"/>
                      </a:lnTo>
                      <a:lnTo>
                        <a:pt x="28" y="36"/>
                      </a:lnTo>
                      <a:lnTo>
                        <a:pt x="30" y="40"/>
                      </a:lnTo>
                      <a:lnTo>
                        <a:pt x="32" y="42"/>
                      </a:lnTo>
                      <a:lnTo>
                        <a:pt x="26" y="60"/>
                      </a:lnTo>
                      <a:lnTo>
                        <a:pt x="26" y="62"/>
                      </a:lnTo>
                      <a:lnTo>
                        <a:pt x="28" y="64"/>
                      </a:lnTo>
                      <a:lnTo>
                        <a:pt x="30" y="64"/>
                      </a:lnTo>
                      <a:lnTo>
                        <a:pt x="28" y="70"/>
                      </a:lnTo>
                      <a:lnTo>
                        <a:pt x="26" y="74"/>
                      </a:lnTo>
                      <a:lnTo>
                        <a:pt x="20" y="84"/>
                      </a:lnTo>
                      <a:lnTo>
                        <a:pt x="18" y="84"/>
                      </a:lnTo>
                      <a:lnTo>
                        <a:pt x="16" y="82"/>
                      </a:lnTo>
                      <a:lnTo>
                        <a:pt x="12" y="86"/>
                      </a:lnTo>
                      <a:lnTo>
                        <a:pt x="10" y="86"/>
                      </a:lnTo>
                      <a:lnTo>
                        <a:pt x="12" y="92"/>
                      </a:lnTo>
                      <a:lnTo>
                        <a:pt x="12" y="100"/>
                      </a:lnTo>
                      <a:lnTo>
                        <a:pt x="10" y="110"/>
                      </a:lnTo>
                      <a:lnTo>
                        <a:pt x="10" y="118"/>
                      </a:lnTo>
                      <a:lnTo>
                        <a:pt x="4" y="118"/>
                      </a:lnTo>
                      <a:lnTo>
                        <a:pt x="2" y="124"/>
                      </a:lnTo>
                      <a:lnTo>
                        <a:pt x="0" y="130"/>
                      </a:lnTo>
                      <a:lnTo>
                        <a:pt x="0" y="13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8" name="íş1íďe">
                  <a:extLst>
                    <a:ext uri="{FF2B5EF4-FFF2-40B4-BE49-F238E27FC236}">
                      <a16:creationId xmlns:a16="http://schemas.microsoft.com/office/drawing/2014/main" xmlns="" id="{C70FE89B-B365-4C61-BDF9-D2702DE87573}"/>
                    </a:ext>
                  </a:extLst>
                </p:cNvPr>
                <p:cNvSpPr/>
                <p:nvPr/>
              </p:nvSpPr>
              <p:spPr bwMode="auto">
                <a:xfrm>
                  <a:off x="6741464" y="3052258"/>
                  <a:ext cx="147361" cy="161122"/>
                </a:xfrm>
                <a:custGeom>
                  <a:avLst/>
                  <a:gdLst>
                    <a:gd name="T0" fmla="*/ 2147483647 w 84"/>
                    <a:gd name="T1" fmla="*/ 2147483647 h 96"/>
                    <a:gd name="T2" fmla="*/ 2147483647 w 84"/>
                    <a:gd name="T3" fmla="*/ 2147483647 h 96"/>
                    <a:gd name="T4" fmla="*/ 2147483647 w 84"/>
                    <a:gd name="T5" fmla="*/ 2147483647 h 96"/>
                    <a:gd name="T6" fmla="*/ 2147483647 w 84"/>
                    <a:gd name="T7" fmla="*/ 2147483647 h 96"/>
                    <a:gd name="T8" fmla="*/ 2147483647 w 84"/>
                    <a:gd name="T9" fmla="*/ 2147483647 h 96"/>
                    <a:gd name="T10" fmla="*/ 2147483647 w 84"/>
                    <a:gd name="T11" fmla="*/ 2147483647 h 96"/>
                    <a:gd name="T12" fmla="*/ 2147483647 w 84"/>
                    <a:gd name="T13" fmla="*/ 2147483647 h 96"/>
                    <a:gd name="T14" fmla="*/ 2147483647 w 84"/>
                    <a:gd name="T15" fmla="*/ 2147483647 h 96"/>
                    <a:gd name="T16" fmla="*/ 2147483647 w 84"/>
                    <a:gd name="T17" fmla="*/ 2147483647 h 96"/>
                    <a:gd name="T18" fmla="*/ 2147483647 w 84"/>
                    <a:gd name="T19" fmla="*/ 2147483647 h 96"/>
                    <a:gd name="T20" fmla="*/ 2147483647 w 84"/>
                    <a:gd name="T21" fmla="*/ 2147483647 h 96"/>
                    <a:gd name="T22" fmla="*/ 2147483647 w 84"/>
                    <a:gd name="T23" fmla="*/ 2147483647 h 96"/>
                    <a:gd name="T24" fmla="*/ 2147483647 w 84"/>
                    <a:gd name="T25" fmla="*/ 2147483647 h 96"/>
                    <a:gd name="T26" fmla="*/ 2147483647 w 84"/>
                    <a:gd name="T27" fmla="*/ 2147483647 h 96"/>
                    <a:gd name="T28" fmla="*/ 2147483647 w 84"/>
                    <a:gd name="T29" fmla="*/ 2147483647 h 96"/>
                    <a:gd name="T30" fmla="*/ 2147483647 w 84"/>
                    <a:gd name="T31" fmla="*/ 2147483647 h 96"/>
                    <a:gd name="T32" fmla="*/ 2147483647 w 84"/>
                    <a:gd name="T33" fmla="*/ 2147483647 h 96"/>
                    <a:gd name="T34" fmla="*/ 0 w 84"/>
                    <a:gd name="T35" fmla="*/ 2147483647 h 96"/>
                    <a:gd name="T36" fmla="*/ 2147483647 w 84"/>
                    <a:gd name="T37" fmla="*/ 0 h 96"/>
                    <a:gd name="T38" fmla="*/ 2147483647 w 84"/>
                    <a:gd name="T39" fmla="*/ 2147483647 h 96"/>
                    <a:gd name="T40" fmla="*/ 2147483647 w 84"/>
                    <a:gd name="T41" fmla="*/ 2147483647 h 96"/>
                    <a:gd name="T42" fmla="*/ 2147483647 w 84"/>
                    <a:gd name="T43" fmla="*/ 2147483647 h 96"/>
                    <a:gd name="T44" fmla="*/ 2147483647 w 84"/>
                    <a:gd name="T45" fmla="*/ 2147483647 h 96"/>
                    <a:gd name="T46" fmla="*/ 2147483647 w 84"/>
                    <a:gd name="T47" fmla="*/ 2147483647 h 96"/>
                    <a:gd name="T48" fmla="*/ 2147483647 w 84"/>
                    <a:gd name="T49" fmla="*/ 2147483647 h 96"/>
                    <a:gd name="T50" fmla="*/ 2147483647 w 84"/>
                    <a:gd name="T51" fmla="*/ 2147483647 h 96"/>
                    <a:gd name="T52" fmla="*/ 2147483647 w 84"/>
                    <a:gd name="T53" fmla="*/ 2147483647 h 96"/>
                    <a:gd name="T54" fmla="*/ 2147483647 w 84"/>
                    <a:gd name="T55" fmla="*/ 2147483647 h 96"/>
                    <a:gd name="T56" fmla="*/ 2147483647 w 84"/>
                    <a:gd name="T57" fmla="*/ 2147483647 h 96"/>
                    <a:gd name="T58" fmla="*/ 2147483647 w 84"/>
                    <a:gd name="T59" fmla="*/ 2147483647 h 96"/>
                    <a:gd name="T60" fmla="*/ 2147483647 w 84"/>
                    <a:gd name="T61" fmla="*/ 2147483647 h 96"/>
                    <a:gd name="T62" fmla="*/ 2147483647 w 84"/>
                    <a:gd name="T63" fmla="*/ 2147483647 h 9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84"/>
                    <a:gd name="T97" fmla="*/ 0 h 96"/>
                    <a:gd name="T98" fmla="*/ 84 w 84"/>
                    <a:gd name="T99" fmla="*/ 96 h 9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84" h="96">
                      <a:moveTo>
                        <a:pt x="82" y="82"/>
                      </a:moveTo>
                      <a:lnTo>
                        <a:pt x="80" y="86"/>
                      </a:lnTo>
                      <a:lnTo>
                        <a:pt x="78" y="96"/>
                      </a:lnTo>
                      <a:lnTo>
                        <a:pt x="74" y="88"/>
                      </a:lnTo>
                      <a:lnTo>
                        <a:pt x="72" y="84"/>
                      </a:lnTo>
                      <a:lnTo>
                        <a:pt x="70" y="76"/>
                      </a:lnTo>
                      <a:lnTo>
                        <a:pt x="64" y="70"/>
                      </a:lnTo>
                      <a:lnTo>
                        <a:pt x="58" y="72"/>
                      </a:lnTo>
                      <a:lnTo>
                        <a:pt x="52" y="72"/>
                      </a:lnTo>
                      <a:lnTo>
                        <a:pt x="50" y="70"/>
                      </a:lnTo>
                      <a:lnTo>
                        <a:pt x="48" y="68"/>
                      </a:lnTo>
                      <a:lnTo>
                        <a:pt x="46" y="66"/>
                      </a:lnTo>
                      <a:lnTo>
                        <a:pt x="46" y="72"/>
                      </a:lnTo>
                      <a:lnTo>
                        <a:pt x="40" y="80"/>
                      </a:lnTo>
                      <a:lnTo>
                        <a:pt x="32" y="84"/>
                      </a:lnTo>
                      <a:lnTo>
                        <a:pt x="26" y="86"/>
                      </a:lnTo>
                      <a:lnTo>
                        <a:pt x="24" y="76"/>
                      </a:lnTo>
                      <a:lnTo>
                        <a:pt x="22" y="70"/>
                      </a:lnTo>
                      <a:lnTo>
                        <a:pt x="22" y="62"/>
                      </a:lnTo>
                      <a:lnTo>
                        <a:pt x="20" y="58"/>
                      </a:lnTo>
                      <a:lnTo>
                        <a:pt x="18" y="54"/>
                      </a:lnTo>
                      <a:lnTo>
                        <a:pt x="14" y="52"/>
                      </a:lnTo>
                      <a:lnTo>
                        <a:pt x="14" y="50"/>
                      </a:lnTo>
                      <a:lnTo>
                        <a:pt x="16" y="40"/>
                      </a:lnTo>
                      <a:lnTo>
                        <a:pt x="10" y="36"/>
                      </a:lnTo>
                      <a:lnTo>
                        <a:pt x="8" y="34"/>
                      </a:lnTo>
                      <a:lnTo>
                        <a:pt x="6" y="30"/>
                      </a:lnTo>
                      <a:lnTo>
                        <a:pt x="6" y="28"/>
                      </a:lnTo>
                      <a:lnTo>
                        <a:pt x="8" y="26"/>
                      </a:lnTo>
                      <a:lnTo>
                        <a:pt x="10" y="26"/>
                      </a:lnTo>
                      <a:lnTo>
                        <a:pt x="12" y="22"/>
                      </a:lnTo>
                      <a:lnTo>
                        <a:pt x="10" y="18"/>
                      </a:lnTo>
                      <a:lnTo>
                        <a:pt x="6" y="14"/>
                      </a:lnTo>
                      <a:lnTo>
                        <a:pt x="2" y="10"/>
                      </a:lnTo>
                      <a:lnTo>
                        <a:pt x="0" y="6"/>
                      </a:lnTo>
                      <a:lnTo>
                        <a:pt x="0" y="4"/>
                      </a:lnTo>
                      <a:lnTo>
                        <a:pt x="2" y="2"/>
                      </a:lnTo>
                      <a:lnTo>
                        <a:pt x="6" y="0"/>
                      </a:lnTo>
                      <a:lnTo>
                        <a:pt x="20" y="6"/>
                      </a:lnTo>
                      <a:lnTo>
                        <a:pt x="24" y="10"/>
                      </a:lnTo>
                      <a:lnTo>
                        <a:pt x="28" y="12"/>
                      </a:lnTo>
                      <a:lnTo>
                        <a:pt x="28" y="16"/>
                      </a:lnTo>
                      <a:lnTo>
                        <a:pt x="28" y="20"/>
                      </a:lnTo>
                      <a:lnTo>
                        <a:pt x="28" y="22"/>
                      </a:lnTo>
                      <a:lnTo>
                        <a:pt x="30" y="24"/>
                      </a:lnTo>
                      <a:lnTo>
                        <a:pt x="34" y="26"/>
                      </a:lnTo>
                      <a:lnTo>
                        <a:pt x="38" y="26"/>
                      </a:lnTo>
                      <a:lnTo>
                        <a:pt x="46" y="26"/>
                      </a:lnTo>
                      <a:lnTo>
                        <a:pt x="70" y="26"/>
                      </a:lnTo>
                      <a:lnTo>
                        <a:pt x="70" y="30"/>
                      </a:lnTo>
                      <a:lnTo>
                        <a:pt x="52" y="50"/>
                      </a:lnTo>
                      <a:lnTo>
                        <a:pt x="56" y="56"/>
                      </a:lnTo>
                      <a:lnTo>
                        <a:pt x="60" y="60"/>
                      </a:lnTo>
                      <a:lnTo>
                        <a:pt x="62" y="62"/>
                      </a:lnTo>
                      <a:lnTo>
                        <a:pt x="66" y="60"/>
                      </a:lnTo>
                      <a:lnTo>
                        <a:pt x="68" y="56"/>
                      </a:lnTo>
                      <a:lnTo>
                        <a:pt x="68" y="52"/>
                      </a:lnTo>
                      <a:lnTo>
                        <a:pt x="70" y="50"/>
                      </a:lnTo>
                      <a:lnTo>
                        <a:pt x="74" y="56"/>
                      </a:lnTo>
                      <a:lnTo>
                        <a:pt x="78" y="66"/>
                      </a:lnTo>
                      <a:lnTo>
                        <a:pt x="78" y="76"/>
                      </a:lnTo>
                      <a:lnTo>
                        <a:pt x="82" y="78"/>
                      </a:lnTo>
                      <a:lnTo>
                        <a:pt x="84" y="80"/>
                      </a:lnTo>
                      <a:lnTo>
                        <a:pt x="82" y="8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9" name="is1ïḋè">
                  <a:extLst>
                    <a:ext uri="{FF2B5EF4-FFF2-40B4-BE49-F238E27FC236}">
                      <a16:creationId xmlns:a16="http://schemas.microsoft.com/office/drawing/2014/main" xmlns="" id="{CB6A07FB-63DC-47B6-B459-31E535913939}"/>
                    </a:ext>
                  </a:extLst>
                </p:cNvPr>
                <p:cNvSpPr/>
                <p:nvPr/>
              </p:nvSpPr>
              <p:spPr bwMode="auto">
                <a:xfrm>
                  <a:off x="6216744" y="2769244"/>
                  <a:ext cx="758845" cy="839233"/>
                </a:xfrm>
                <a:custGeom>
                  <a:avLst/>
                  <a:gdLst>
                    <a:gd name="T0" fmla="*/ 2147483647 w 434"/>
                    <a:gd name="T1" fmla="*/ 2147483647 h 502"/>
                    <a:gd name="T2" fmla="*/ 2147483647 w 434"/>
                    <a:gd name="T3" fmla="*/ 2147483647 h 502"/>
                    <a:gd name="T4" fmla="*/ 2147483647 w 434"/>
                    <a:gd name="T5" fmla="*/ 2147483647 h 502"/>
                    <a:gd name="T6" fmla="*/ 2147483647 w 434"/>
                    <a:gd name="T7" fmla="*/ 2147483647 h 502"/>
                    <a:gd name="T8" fmla="*/ 2147483647 w 434"/>
                    <a:gd name="T9" fmla="*/ 2147483647 h 502"/>
                    <a:gd name="T10" fmla="*/ 2147483647 w 434"/>
                    <a:gd name="T11" fmla="*/ 2147483647 h 502"/>
                    <a:gd name="T12" fmla="*/ 2147483647 w 434"/>
                    <a:gd name="T13" fmla="*/ 2147483647 h 502"/>
                    <a:gd name="T14" fmla="*/ 2147483647 w 434"/>
                    <a:gd name="T15" fmla="*/ 2147483647 h 502"/>
                    <a:gd name="T16" fmla="*/ 2147483647 w 434"/>
                    <a:gd name="T17" fmla="*/ 2147483647 h 502"/>
                    <a:gd name="T18" fmla="*/ 2147483647 w 434"/>
                    <a:gd name="T19" fmla="*/ 2147483647 h 502"/>
                    <a:gd name="T20" fmla="*/ 2147483647 w 434"/>
                    <a:gd name="T21" fmla="*/ 2147483647 h 502"/>
                    <a:gd name="T22" fmla="*/ 2147483647 w 434"/>
                    <a:gd name="T23" fmla="*/ 2147483647 h 502"/>
                    <a:gd name="T24" fmla="*/ 2147483647 w 434"/>
                    <a:gd name="T25" fmla="*/ 2147483647 h 502"/>
                    <a:gd name="T26" fmla="*/ 2147483647 w 434"/>
                    <a:gd name="T27" fmla="*/ 2147483647 h 502"/>
                    <a:gd name="T28" fmla="*/ 2147483647 w 434"/>
                    <a:gd name="T29" fmla="*/ 2147483647 h 502"/>
                    <a:gd name="T30" fmla="*/ 2147483647 w 434"/>
                    <a:gd name="T31" fmla="*/ 2147483647 h 502"/>
                    <a:gd name="T32" fmla="*/ 2147483647 w 434"/>
                    <a:gd name="T33" fmla="*/ 2147483647 h 502"/>
                    <a:gd name="T34" fmla="*/ 2147483647 w 434"/>
                    <a:gd name="T35" fmla="*/ 2147483647 h 502"/>
                    <a:gd name="T36" fmla="*/ 2147483647 w 434"/>
                    <a:gd name="T37" fmla="*/ 2147483647 h 502"/>
                    <a:gd name="T38" fmla="*/ 2147483647 w 434"/>
                    <a:gd name="T39" fmla="*/ 2147483647 h 502"/>
                    <a:gd name="T40" fmla="*/ 2147483647 w 434"/>
                    <a:gd name="T41" fmla="*/ 2147483647 h 502"/>
                    <a:gd name="T42" fmla="*/ 2147483647 w 434"/>
                    <a:gd name="T43" fmla="*/ 2147483647 h 502"/>
                    <a:gd name="T44" fmla="*/ 2147483647 w 434"/>
                    <a:gd name="T45" fmla="*/ 2147483647 h 502"/>
                    <a:gd name="T46" fmla="*/ 2147483647 w 434"/>
                    <a:gd name="T47" fmla="*/ 2147483647 h 502"/>
                    <a:gd name="T48" fmla="*/ 2147483647 w 434"/>
                    <a:gd name="T49" fmla="*/ 2147483647 h 502"/>
                    <a:gd name="T50" fmla="*/ 2147483647 w 434"/>
                    <a:gd name="T51" fmla="*/ 2147483647 h 502"/>
                    <a:gd name="T52" fmla="*/ 2147483647 w 434"/>
                    <a:gd name="T53" fmla="*/ 2147483647 h 502"/>
                    <a:gd name="T54" fmla="*/ 2147483647 w 434"/>
                    <a:gd name="T55" fmla="*/ 2147483647 h 502"/>
                    <a:gd name="T56" fmla="*/ 2147483647 w 434"/>
                    <a:gd name="T57" fmla="*/ 2147483647 h 502"/>
                    <a:gd name="T58" fmla="*/ 2147483647 w 434"/>
                    <a:gd name="T59" fmla="*/ 2147483647 h 502"/>
                    <a:gd name="T60" fmla="*/ 2147483647 w 434"/>
                    <a:gd name="T61" fmla="*/ 2147483647 h 502"/>
                    <a:gd name="T62" fmla="*/ 0 w 434"/>
                    <a:gd name="T63" fmla="*/ 2147483647 h 502"/>
                    <a:gd name="T64" fmla="*/ 2147483647 w 434"/>
                    <a:gd name="T65" fmla="*/ 2147483647 h 502"/>
                    <a:gd name="T66" fmla="*/ 2147483647 w 434"/>
                    <a:gd name="T67" fmla="*/ 2147483647 h 502"/>
                    <a:gd name="T68" fmla="*/ 2147483647 w 434"/>
                    <a:gd name="T69" fmla="*/ 2147483647 h 502"/>
                    <a:gd name="T70" fmla="*/ 2147483647 w 434"/>
                    <a:gd name="T71" fmla="*/ 2147483647 h 502"/>
                    <a:gd name="T72" fmla="*/ 2147483647 w 434"/>
                    <a:gd name="T73" fmla="*/ 2147483647 h 502"/>
                    <a:gd name="T74" fmla="*/ 2147483647 w 434"/>
                    <a:gd name="T75" fmla="*/ 2147483647 h 502"/>
                    <a:gd name="T76" fmla="*/ 2147483647 w 434"/>
                    <a:gd name="T77" fmla="*/ 2147483647 h 502"/>
                    <a:gd name="T78" fmla="*/ 2147483647 w 434"/>
                    <a:gd name="T79" fmla="*/ 2147483647 h 502"/>
                    <a:gd name="T80" fmla="*/ 2147483647 w 434"/>
                    <a:gd name="T81" fmla="*/ 2147483647 h 502"/>
                    <a:gd name="T82" fmla="*/ 2147483647 w 434"/>
                    <a:gd name="T83" fmla="*/ 2147483647 h 502"/>
                    <a:gd name="T84" fmla="*/ 2147483647 w 434"/>
                    <a:gd name="T85" fmla="*/ 2147483647 h 502"/>
                    <a:gd name="T86" fmla="*/ 2147483647 w 434"/>
                    <a:gd name="T87" fmla="*/ 0 h 502"/>
                    <a:gd name="T88" fmla="*/ 2147483647 w 434"/>
                    <a:gd name="T89" fmla="*/ 2147483647 h 502"/>
                    <a:gd name="T90" fmla="*/ 2147483647 w 434"/>
                    <a:gd name="T91" fmla="*/ 2147483647 h 502"/>
                    <a:gd name="T92" fmla="*/ 2147483647 w 434"/>
                    <a:gd name="T93" fmla="*/ 2147483647 h 502"/>
                    <a:gd name="T94" fmla="*/ 2147483647 w 434"/>
                    <a:gd name="T95" fmla="*/ 2147483647 h 502"/>
                    <a:gd name="T96" fmla="*/ 2147483647 w 434"/>
                    <a:gd name="T97" fmla="*/ 2147483647 h 502"/>
                    <a:gd name="T98" fmla="*/ 2147483647 w 434"/>
                    <a:gd name="T99" fmla="*/ 2147483647 h 502"/>
                    <a:gd name="T100" fmla="*/ 2147483647 w 434"/>
                    <a:gd name="T101" fmla="*/ 2147483647 h 502"/>
                    <a:gd name="T102" fmla="*/ 2147483647 w 434"/>
                    <a:gd name="T103" fmla="*/ 2147483647 h 502"/>
                    <a:gd name="T104" fmla="*/ 2147483647 w 434"/>
                    <a:gd name="T105" fmla="*/ 2147483647 h 502"/>
                    <a:gd name="T106" fmla="*/ 2147483647 w 434"/>
                    <a:gd name="T107" fmla="*/ 2147483647 h 502"/>
                    <a:gd name="T108" fmla="*/ 2147483647 w 434"/>
                    <a:gd name="T109" fmla="*/ 2147483647 h 502"/>
                    <a:gd name="T110" fmla="*/ 2147483647 w 434"/>
                    <a:gd name="T111" fmla="*/ 2147483647 h 502"/>
                    <a:gd name="T112" fmla="*/ 2147483647 w 434"/>
                    <a:gd name="T113" fmla="*/ 2147483647 h 502"/>
                    <a:gd name="T114" fmla="*/ 2147483647 w 434"/>
                    <a:gd name="T115" fmla="*/ 2147483647 h 502"/>
                    <a:gd name="T116" fmla="*/ 2147483647 w 434"/>
                    <a:gd name="T117" fmla="*/ 2147483647 h 50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434"/>
                    <a:gd name="T178" fmla="*/ 0 h 502"/>
                    <a:gd name="T179" fmla="*/ 434 w 434"/>
                    <a:gd name="T180" fmla="*/ 502 h 50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434" h="502">
                      <a:moveTo>
                        <a:pt x="434" y="132"/>
                      </a:moveTo>
                      <a:lnTo>
                        <a:pt x="434" y="140"/>
                      </a:lnTo>
                      <a:lnTo>
                        <a:pt x="432" y="146"/>
                      </a:lnTo>
                      <a:lnTo>
                        <a:pt x="434" y="152"/>
                      </a:lnTo>
                      <a:lnTo>
                        <a:pt x="428" y="152"/>
                      </a:lnTo>
                      <a:lnTo>
                        <a:pt x="422" y="154"/>
                      </a:lnTo>
                      <a:lnTo>
                        <a:pt x="414" y="160"/>
                      </a:lnTo>
                      <a:lnTo>
                        <a:pt x="408" y="166"/>
                      </a:lnTo>
                      <a:lnTo>
                        <a:pt x="406" y="168"/>
                      </a:lnTo>
                      <a:lnTo>
                        <a:pt x="408" y="172"/>
                      </a:lnTo>
                      <a:lnTo>
                        <a:pt x="410" y="174"/>
                      </a:lnTo>
                      <a:lnTo>
                        <a:pt x="404" y="192"/>
                      </a:lnTo>
                      <a:lnTo>
                        <a:pt x="404" y="194"/>
                      </a:lnTo>
                      <a:lnTo>
                        <a:pt x="406" y="196"/>
                      </a:lnTo>
                      <a:lnTo>
                        <a:pt x="408" y="196"/>
                      </a:lnTo>
                      <a:lnTo>
                        <a:pt x="406" y="202"/>
                      </a:lnTo>
                      <a:lnTo>
                        <a:pt x="404" y="206"/>
                      </a:lnTo>
                      <a:lnTo>
                        <a:pt x="398" y="216"/>
                      </a:lnTo>
                      <a:lnTo>
                        <a:pt x="396" y="216"/>
                      </a:lnTo>
                      <a:lnTo>
                        <a:pt x="394" y="214"/>
                      </a:lnTo>
                      <a:lnTo>
                        <a:pt x="390" y="218"/>
                      </a:lnTo>
                      <a:lnTo>
                        <a:pt x="388" y="218"/>
                      </a:lnTo>
                      <a:lnTo>
                        <a:pt x="390" y="222"/>
                      </a:lnTo>
                      <a:lnTo>
                        <a:pt x="390" y="226"/>
                      </a:lnTo>
                      <a:lnTo>
                        <a:pt x="388" y="250"/>
                      </a:lnTo>
                      <a:lnTo>
                        <a:pt x="384" y="250"/>
                      </a:lnTo>
                      <a:lnTo>
                        <a:pt x="382" y="248"/>
                      </a:lnTo>
                      <a:lnTo>
                        <a:pt x="380" y="246"/>
                      </a:lnTo>
                      <a:lnTo>
                        <a:pt x="378" y="236"/>
                      </a:lnTo>
                      <a:lnTo>
                        <a:pt x="374" y="226"/>
                      </a:lnTo>
                      <a:lnTo>
                        <a:pt x="370" y="220"/>
                      </a:lnTo>
                      <a:lnTo>
                        <a:pt x="368" y="222"/>
                      </a:lnTo>
                      <a:lnTo>
                        <a:pt x="368" y="226"/>
                      </a:lnTo>
                      <a:lnTo>
                        <a:pt x="366" y="230"/>
                      </a:lnTo>
                      <a:lnTo>
                        <a:pt x="362" y="232"/>
                      </a:lnTo>
                      <a:lnTo>
                        <a:pt x="360" y="230"/>
                      </a:lnTo>
                      <a:lnTo>
                        <a:pt x="356" y="226"/>
                      </a:lnTo>
                      <a:lnTo>
                        <a:pt x="352" y="220"/>
                      </a:lnTo>
                      <a:lnTo>
                        <a:pt x="370" y="200"/>
                      </a:lnTo>
                      <a:lnTo>
                        <a:pt x="370" y="196"/>
                      </a:lnTo>
                      <a:lnTo>
                        <a:pt x="346" y="196"/>
                      </a:lnTo>
                      <a:lnTo>
                        <a:pt x="338" y="196"/>
                      </a:lnTo>
                      <a:lnTo>
                        <a:pt x="334" y="196"/>
                      </a:lnTo>
                      <a:lnTo>
                        <a:pt x="330" y="194"/>
                      </a:lnTo>
                      <a:lnTo>
                        <a:pt x="328" y="192"/>
                      </a:lnTo>
                      <a:lnTo>
                        <a:pt x="328" y="190"/>
                      </a:lnTo>
                      <a:lnTo>
                        <a:pt x="328" y="186"/>
                      </a:lnTo>
                      <a:lnTo>
                        <a:pt x="328" y="182"/>
                      </a:lnTo>
                      <a:lnTo>
                        <a:pt x="324" y="180"/>
                      </a:lnTo>
                      <a:lnTo>
                        <a:pt x="320" y="176"/>
                      </a:lnTo>
                      <a:lnTo>
                        <a:pt x="306" y="170"/>
                      </a:lnTo>
                      <a:lnTo>
                        <a:pt x="302" y="172"/>
                      </a:lnTo>
                      <a:lnTo>
                        <a:pt x="300" y="174"/>
                      </a:lnTo>
                      <a:lnTo>
                        <a:pt x="300" y="176"/>
                      </a:lnTo>
                      <a:lnTo>
                        <a:pt x="302" y="180"/>
                      </a:lnTo>
                      <a:lnTo>
                        <a:pt x="306" y="184"/>
                      </a:lnTo>
                      <a:lnTo>
                        <a:pt x="310" y="188"/>
                      </a:lnTo>
                      <a:lnTo>
                        <a:pt x="312" y="192"/>
                      </a:lnTo>
                      <a:lnTo>
                        <a:pt x="310" y="196"/>
                      </a:lnTo>
                      <a:lnTo>
                        <a:pt x="308" y="196"/>
                      </a:lnTo>
                      <a:lnTo>
                        <a:pt x="306" y="198"/>
                      </a:lnTo>
                      <a:lnTo>
                        <a:pt x="306" y="200"/>
                      </a:lnTo>
                      <a:lnTo>
                        <a:pt x="308" y="204"/>
                      </a:lnTo>
                      <a:lnTo>
                        <a:pt x="310" y="206"/>
                      </a:lnTo>
                      <a:lnTo>
                        <a:pt x="316" y="210"/>
                      </a:lnTo>
                      <a:lnTo>
                        <a:pt x="314" y="220"/>
                      </a:lnTo>
                      <a:lnTo>
                        <a:pt x="314" y="222"/>
                      </a:lnTo>
                      <a:lnTo>
                        <a:pt x="318" y="224"/>
                      </a:lnTo>
                      <a:lnTo>
                        <a:pt x="320" y="228"/>
                      </a:lnTo>
                      <a:lnTo>
                        <a:pt x="322" y="232"/>
                      </a:lnTo>
                      <a:lnTo>
                        <a:pt x="322" y="240"/>
                      </a:lnTo>
                      <a:lnTo>
                        <a:pt x="324" y="246"/>
                      </a:lnTo>
                      <a:lnTo>
                        <a:pt x="326" y="256"/>
                      </a:lnTo>
                      <a:lnTo>
                        <a:pt x="318" y="256"/>
                      </a:lnTo>
                      <a:lnTo>
                        <a:pt x="310" y="256"/>
                      </a:lnTo>
                      <a:lnTo>
                        <a:pt x="312" y="256"/>
                      </a:lnTo>
                      <a:lnTo>
                        <a:pt x="302" y="260"/>
                      </a:lnTo>
                      <a:lnTo>
                        <a:pt x="298" y="266"/>
                      </a:lnTo>
                      <a:lnTo>
                        <a:pt x="296" y="282"/>
                      </a:lnTo>
                      <a:lnTo>
                        <a:pt x="292" y="288"/>
                      </a:lnTo>
                      <a:lnTo>
                        <a:pt x="286" y="290"/>
                      </a:lnTo>
                      <a:lnTo>
                        <a:pt x="280" y="292"/>
                      </a:lnTo>
                      <a:lnTo>
                        <a:pt x="272" y="296"/>
                      </a:lnTo>
                      <a:lnTo>
                        <a:pt x="270" y="300"/>
                      </a:lnTo>
                      <a:lnTo>
                        <a:pt x="266" y="306"/>
                      </a:lnTo>
                      <a:lnTo>
                        <a:pt x="260" y="318"/>
                      </a:lnTo>
                      <a:lnTo>
                        <a:pt x="246" y="334"/>
                      </a:lnTo>
                      <a:lnTo>
                        <a:pt x="232" y="352"/>
                      </a:lnTo>
                      <a:lnTo>
                        <a:pt x="226" y="358"/>
                      </a:lnTo>
                      <a:lnTo>
                        <a:pt x="222" y="360"/>
                      </a:lnTo>
                      <a:lnTo>
                        <a:pt x="212" y="364"/>
                      </a:lnTo>
                      <a:lnTo>
                        <a:pt x="206" y="366"/>
                      </a:lnTo>
                      <a:lnTo>
                        <a:pt x="202" y="370"/>
                      </a:lnTo>
                      <a:lnTo>
                        <a:pt x="200" y="376"/>
                      </a:lnTo>
                      <a:lnTo>
                        <a:pt x="198" y="382"/>
                      </a:lnTo>
                      <a:lnTo>
                        <a:pt x="200" y="388"/>
                      </a:lnTo>
                      <a:lnTo>
                        <a:pt x="202" y="398"/>
                      </a:lnTo>
                      <a:lnTo>
                        <a:pt x="206" y="406"/>
                      </a:lnTo>
                      <a:lnTo>
                        <a:pt x="208" y="416"/>
                      </a:lnTo>
                      <a:lnTo>
                        <a:pt x="206" y="426"/>
                      </a:lnTo>
                      <a:lnTo>
                        <a:pt x="204" y="432"/>
                      </a:lnTo>
                      <a:lnTo>
                        <a:pt x="202" y="436"/>
                      </a:lnTo>
                      <a:lnTo>
                        <a:pt x="202" y="442"/>
                      </a:lnTo>
                      <a:lnTo>
                        <a:pt x="202" y="446"/>
                      </a:lnTo>
                      <a:lnTo>
                        <a:pt x="204" y="450"/>
                      </a:lnTo>
                      <a:lnTo>
                        <a:pt x="206" y="452"/>
                      </a:lnTo>
                      <a:lnTo>
                        <a:pt x="206" y="456"/>
                      </a:lnTo>
                      <a:lnTo>
                        <a:pt x="204" y="464"/>
                      </a:lnTo>
                      <a:lnTo>
                        <a:pt x="198" y="468"/>
                      </a:lnTo>
                      <a:lnTo>
                        <a:pt x="194" y="472"/>
                      </a:lnTo>
                      <a:lnTo>
                        <a:pt x="192" y="478"/>
                      </a:lnTo>
                      <a:lnTo>
                        <a:pt x="194" y="484"/>
                      </a:lnTo>
                      <a:lnTo>
                        <a:pt x="196" y="486"/>
                      </a:lnTo>
                      <a:lnTo>
                        <a:pt x="188" y="488"/>
                      </a:lnTo>
                      <a:lnTo>
                        <a:pt x="186" y="490"/>
                      </a:lnTo>
                      <a:lnTo>
                        <a:pt x="184" y="492"/>
                      </a:lnTo>
                      <a:lnTo>
                        <a:pt x="182" y="496"/>
                      </a:lnTo>
                      <a:lnTo>
                        <a:pt x="178" y="500"/>
                      </a:lnTo>
                      <a:lnTo>
                        <a:pt x="174" y="502"/>
                      </a:lnTo>
                      <a:lnTo>
                        <a:pt x="170" y="502"/>
                      </a:lnTo>
                      <a:lnTo>
                        <a:pt x="164" y="500"/>
                      </a:lnTo>
                      <a:lnTo>
                        <a:pt x="160" y="496"/>
                      </a:lnTo>
                      <a:lnTo>
                        <a:pt x="154" y="490"/>
                      </a:lnTo>
                      <a:lnTo>
                        <a:pt x="150" y="482"/>
                      </a:lnTo>
                      <a:lnTo>
                        <a:pt x="142" y="466"/>
                      </a:lnTo>
                      <a:lnTo>
                        <a:pt x="138" y="450"/>
                      </a:lnTo>
                      <a:lnTo>
                        <a:pt x="134" y="438"/>
                      </a:lnTo>
                      <a:lnTo>
                        <a:pt x="126" y="420"/>
                      </a:lnTo>
                      <a:lnTo>
                        <a:pt x="118" y="404"/>
                      </a:lnTo>
                      <a:lnTo>
                        <a:pt x="110" y="388"/>
                      </a:lnTo>
                      <a:lnTo>
                        <a:pt x="100" y="360"/>
                      </a:lnTo>
                      <a:lnTo>
                        <a:pt x="86" y="332"/>
                      </a:lnTo>
                      <a:lnTo>
                        <a:pt x="82" y="316"/>
                      </a:lnTo>
                      <a:lnTo>
                        <a:pt x="78" y="302"/>
                      </a:lnTo>
                      <a:lnTo>
                        <a:pt x="76" y="284"/>
                      </a:lnTo>
                      <a:lnTo>
                        <a:pt x="76" y="268"/>
                      </a:lnTo>
                      <a:lnTo>
                        <a:pt x="74" y="260"/>
                      </a:lnTo>
                      <a:lnTo>
                        <a:pt x="72" y="256"/>
                      </a:lnTo>
                      <a:lnTo>
                        <a:pt x="68" y="248"/>
                      </a:lnTo>
                      <a:lnTo>
                        <a:pt x="66" y="258"/>
                      </a:lnTo>
                      <a:lnTo>
                        <a:pt x="62" y="268"/>
                      </a:lnTo>
                      <a:lnTo>
                        <a:pt x="58" y="276"/>
                      </a:lnTo>
                      <a:lnTo>
                        <a:pt x="54" y="278"/>
                      </a:lnTo>
                      <a:lnTo>
                        <a:pt x="50" y="278"/>
                      </a:lnTo>
                      <a:lnTo>
                        <a:pt x="44" y="276"/>
                      </a:lnTo>
                      <a:lnTo>
                        <a:pt x="38" y="274"/>
                      </a:lnTo>
                      <a:lnTo>
                        <a:pt x="28" y="266"/>
                      </a:lnTo>
                      <a:lnTo>
                        <a:pt x="20" y="256"/>
                      </a:lnTo>
                      <a:lnTo>
                        <a:pt x="14" y="248"/>
                      </a:lnTo>
                      <a:lnTo>
                        <a:pt x="20" y="246"/>
                      </a:lnTo>
                      <a:lnTo>
                        <a:pt x="24" y="244"/>
                      </a:lnTo>
                      <a:lnTo>
                        <a:pt x="30" y="240"/>
                      </a:lnTo>
                      <a:lnTo>
                        <a:pt x="32" y="234"/>
                      </a:lnTo>
                      <a:lnTo>
                        <a:pt x="24" y="238"/>
                      </a:lnTo>
                      <a:lnTo>
                        <a:pt x="24" y="240"/>
                      </a:lnTo>
                      <a:lnTo>
                        <a:pt x="20" y="242"/>
                      </a:lnTo>
                      <a:lnTo>
                        <a:pt x="14" y="238"/>
                      </a:lnTo>
                      <a:lnTo>
                        <a:pt x="8" y="232"/>
                      </a:lnTo>
                      <a:lnTo>
                        <a:pt x="2" y="224"/>
                      </a:lnTo>
                      <a:lnTo>
                        <a:pt x="0" y="220"/>
                      </a:lnTo>
                      <a:lnTo>
                        <a:pt x="0" y="214"/>
                      </a:lnTo>
                      <a:lnTo>
                        <a:pt x="2" y="212"/>
                      </a:lnTo>
                      <a:lnTo>
                        <a:pt x="4" y="210"/>
                      </a:lnTo>
                      <a:lnTo>
                        <a:pt x="8" y="210"/>
                      </a:lnTo>
                      <a:lnTo>
                        <a:pt x="12" y="210"/>
                      </a:lnTo>
                      <a:lnTo>
                        <a:pt x="16" y="212"/>
                      </a:lnTo>
                      <a:lnTo>
                        <a:pt x="20" y="214"/>
                      </a:lnTo>
                      <a:lnTo>
                        <a:pt x="30" y="212"/>
                      </a:lnTo>
                      <a:lnTo>
                        <a:pt x="36" y="208"/>
                      </a:lnTo>
                      <a:lnTo>
                        <a:pt x="38" y="204"/>
                      </a:lnTo>
                      <a:lnTo>
                        <a:pt x="36" y="196"/>
                      </a:lnTo>
                      <a:lnTo>
                        <a:pt x="32" y="192"/>
                      </a:lnTo>
                      <a:lnTo>
                        <a:pt x="24" y="184"/>
                      </a:lnTo>
                      <a:lnTo>
                        <a:pt x="22" y="182"/>
                      </a:lnTo>
                      <a:lnTo>
                        <a:pt x="20" y="178"/>
                      </a:lnTo>
                      <a:lnTo>
                        <a:pt x="20" y="170"/>
                      </a:lnTo>
                      <a:lnTo>
                        <a:pt x="18" y="168"/>
                      </a:lnTo>
                      <a:lnTo>
                        <a:pt x="14" y="168"/>
                      </a:lnTo>
                      <a:lnTo>
                        <a:pt x="10" y="164"/>
                      </a:lnTo>
                      <a:lnTo>
                        <a:pt x="8" y="160"/>
                      </a:lnTo>
                      <a:lnTo>
                        <a:pt x="10" y="156"/>
                      </a:lnTo>
                      <a:lnTo>
                        <a:pt x="14" y="150"/>
                      </a:lnTo>
                      <a:lnTo>
                        <a:pt x="18" y="144"/>
                      </a:lnTo>
                      <a:lnTo>
                        <a:pt x="22" y="142"/>
                      </a:lnTo>
                      <a:lnTo>
                        <a:pt x="26" y="144"/>
                      </a:lnTo>
                      <a:lnTo>
                        <a:pt x="30" y="146"/>
                      </a:lnTo>
                      <a:lnTo>
                        <a:pt x="34" y="146"/>
                      </a:lnTo>
                      <a:lnTo>
                        <a:pt x="38" y="142"/>
                      </a:lnTo>
                      <a:lnTo>
                        <a:pt x="44" y="136"/>
                      </a:lnTo>
                      <a:lnTo>
                        <a:pt x="52" y="124"/>
                      </a:lnTo>
                      <a:lnTo>
                        <a:pt x="56" y="118"/>
                      </a:lnTo>
                      <a:lnTo>
                        <a:pt x="58" y="110"/>
                      </a:lnTo>
                      <a:lnTo>
                        <a:pt x="62" y="104"/>
                      </a:lnTo>
                      <a:lnTo>
                        <a:pt x="66" y="98"/>
                      </a:lnTo>
                      <a:lnTo>
                        <a:pt x="68" y="92"/>
                      </a:lnTo>
                      <a:lnTo>
                        <a:pt x="72" y="88"/>
                      </a:lnTo>
                      <a:lnTo>
                        <a:pt x="72" y="74"/>
                      </a:lnTo>
                      <a:lnTo>
                        <a:pt x="74" y="70"/>
                      </a:lnTo>
                      <a:lnTo>
                        <a:pt x="78" y="68"/>
                      </a:lnTo>
                      <a:lnTo>
                        <a:pt x="78" y="66"/>
                      </a:lnTo>
                      <a:lnTo>
                        <a:pt x="80" y="62"/>
                      </a:lnTo>
                      <a:lnTo>
                        <a:pt x="72" y="58"/>
                      </a:lnTo>
                      <a:lnTo>
                        <a:pt x="62" y="50"/>
                      </a:lnTo>
                      <a:lnTo>
                        <a:pt x="54" y="38"/>
                      </a:lnTo>
                      <a:lnTo>
                        <a:pt x="52" y="34"/>
                      </a:lnTo>
                      <a:lnTo>
                        <a:pt x="52" y="30"/>
                      </a:lnTo>
                      <a:lnTo>
                        <a:pt x="50" y="28"/>
                      </a:lnTo>
                      <a:lnTo>
                        <a:pt x="54" y="22"/>
                      </a:lnTo>
                      <a:lnTo>
                        <a:pt x="58" y="18"/>
                      </a:lnTo>
                      <a:lnTo>
                        <a:pt x="62" y="20"/>
                      </a:lnTo>
                      <a:lnTo>
                        <a:pt x="66" y="22"/>
                      </a:lnTo>
                      <a:lnTo>
                        <a:pt x="68" y="22"/>
                      </a:lnTo>
                      <a:lnTo>
                        <a:pt x="72" y="24"/>
                      </a:lnTo>
                      <a:lnTo>
                        <a:pt x="80" y="22"/>
                      </a:lnTo>
                      <a:lnTo>
                        <a:pt x="88" y="18"/>
                      </a:lnTo>
                      <a:lnTo>
                        <a:pt x="98" y="10"/>
                      </a:lnTo>
                      <a:lnTo>
                        <a:pt x="108" y="4"/>
                      </a:lnTo>
                      <a:lnTo>
                        <a:pt x="114" y="0"/>
                      </a:lnTo>
                      <a:lnTo>
                        <a:pt x="120" y="0"/>
                      </a:lnTo>
                      <a:lnTo>
                        <a:pt x="128" y="0"/>
                      </a:lnTo>
                      <a:lnTo>
                        <a:pt x="134" y="4"/>
                      </a:lnTo>
                      <a:lnTo>
                        <a:pt x="136" y="4"/>
                      </a:lnTo>
                      <a:lnTo>
                        <a:pt x="142" y="6"/>
                      </a:lnTo>
                      <a:lnTo>
                        <a:pt x="142" y="12"/>
                      </a:lnTo>
                      <a:lnTo>
                        <a:pt x="140" y="16"/>
                      </a:lnTo>
                      <a:lnTo>
                        <a:pt x="134" y="24"/>
                      </a:lnTo>
                      <a:lnTo>
                        <a:pt x="132" y="32"/>
                      </a:lnTo>
                      <a:lnTo>
                        <a:pt x="130" y="38"/>
                      </a:lnTo>
                      <a:lnTo>
                        <a:pt x="132" y="42"/>
                      </a:lnTo>
                      <a:lnTo>
                        <a:pt x="134" y="48"/>
                      </a:lnTo>
                      <a:lnTo>
                        <a:pt x="142" y="56"/>
                      </a:lnTo>
                      <a:lnTo>
                        <a:pt x="140" y="58"/>
                      </a:lnTo>
                      <a:lnTo>
                        <a:pt x="138" y="58"/>
                      </a:lnTo>
                      <a:lnTo>
                        <a:pt x="132" y="60"/>
                      </a:lnTo>
                      <a:lnTo>
                        <a:pt x="134" y="68"/>
                      </a:lnTo>
                      <a:lnTo>
                        <a:pt x="134" y="72"/>
                      </a:lnTo>
                      <a:lnTo>
                        <a:pt x="136" y="76"/>
                      </a:lnTo>
                      <a:lnTo>
                        <a:pt x="138" y="80"/>
                      </a:lnTo>
                      <a:lnTo>
                        <a:pt x="146" y="84"/>
                      </a:lnTo>
                      <a:lnTo>
                        <a:pt x="156" y="88"/>
                      </a:lnTo>
                      <a:lnTo>
                        <a:pt x="164" y="96"/>
                      </a:lnTo>
                      <a:lnTo>
                        <a:pt x="172" y="104"/>
                      </a:lnTo>
                      <a:lnTo>
                        <a:pt x="168" y="112"/>
                      </a:lnTo>
                      <a:lnTo>
                        <a:pt x="166" y="122"/>
                      </a:lnTo>
                      <a:lnTo>
                        <a:pt x="168" y="126"/>
                      </a:lnTo>
                      <a:lnTo>
                        <a:pt x="170" y="128"/>
                      </a:lnTo>
                      <a:lnTo>
                        <a:pt x="176" y="132"/>
                      </a:lnTo>
                      <a:lnTo>
                        <a:pt x="198" y="142"/>
                      </a:lnTo>
                      <a:lnTo>
                        <a:pt x="210" y="150"/>
                      </a:lnTo>
                      <a:lnTo>
                        <a:pt x="220" y="154"/>
                      </a:lnTo>
                      <a:lnTo>
                        <a:pt x="230" y="150"/>
                      </a:lnTo>
                      <a:lnTo>
                        <a:pt x="234" y="152"/>
                      </a:lnTo>
                      <a:lnTo>
                        <a:pt x="238" y="152"/>
                      </a:lnTo>
                      <a:lnTo>
                        <a:pt x="244" y="158"/>
                      </a:lnTo>
                      <a:lnTo>
                        <a:pt x="248" y="164"/>
                      </a:lnTo>
                      <a:lnTo>
                        <a:pt x="264" y="168"/>
                      </a:lnTo>
                      <a:lnTo>
                        <a:pt x="278" y="170"/>
                      </a:lnTo>
                      <a:lnTo>
                        <a:pt x="288" y="170"/>
                      </a:lnTo>
                      <a:lnTo>
                        <a:pt x="296" y="170"/>
                      </a:lnTo>
                      <a:lnTo>
                        <a:pt x="298" y="168"/>
                      </a:lnTo>
                      <a:lnTo>
                        <a:pt x="298" y="166"/>
                      </a:lnTo>
                      <a:lnTo>
                        <a:pt x="298" y="162"/>
                      </a:lnTo>
                      <a:lnTo>
                        <a:pt x="296" y="158"/>
                      </a:lnTo>
                      <a:lnTo>
                        <a:pt x="294" y="154"/>
                      </a:lnTo>
                      <a:lnTo>
                        <a:pt x="294" y="148"/>
                      </a:lnTo>
                      <a:lnTo>
                        <a:pt x="294" y="144"/>
                      </a:lnTo>
                      <a:lnTo>
                        <a:pt x="298" y="142"/>
                      </a:lnTo>
                      <a:lnTo>
                        <a:pt x="304" y="140"/>
                      </a:lnTo>
                      <a:lnTo>
                        <a:pt x="306" y="148"/>
                      </a:lnTo>
                      <a:lnTo>
                        <a:pt x="308" y="158"/>
                      </a:lnTo>
                      <a:lnTo>
                        <a:pt x="314" y="164"/>
                      </a:lnTo>
                      <a:lnTo>
                        <a:pt x="318" y="166"/>
                      </a:lnTo>
                      <a:lnTo>
                        <a:pt x="322" y="166"/>
                      </a:lnTo>
                      <a:lnTo>
                        <a:pt x="342" y="166"/>
                      </a:lnTo>
                      <a:lnTo>
                        <a:pt x="348" y="166"/>
                      </a:lnTo>
                      <a:lnTo>
                        <a:pt x="352" y="164"/>
                      </a:lnTo>
                      <a:lnTo>
                        <a:pt x="354" y="162"/>
                      </a:lnTo>
                      <a:lnTo>
                        <a:pt x="358" y="158"/>
                      </a:lnTo>
                      <a:lnTo>
                        <a:pt x="360" y="150"/>
                      </a:lnTo>
                      <a:lnTo>
                        <a:pt x="364" y="140"/>
                      </a:lnTo>
                      <a:lnTo>
                        <a:pt x="368" y="134"/>
                      </a:lnTo>
                      <a:lnTo>
                        <a:pt x="376" y="126"/>
                      </a:lnTo>
                      <a:lnTo>
                        <a:pt x="382" y="122"/>
                      </a:lnTo>
                      <a:lnTo>
                        <a:pt x="392" y="118"/>
                      </a:lnTo>
                      <a:lnTo>
                        <a:pt x="394" y="120"/>
                      </a:lnTo>
                      <a:lnTo>
                        <a:pt x="396" y="120"/>
                      </a:lnTo>
                      <a:lnTo>
                        <a:pt x="400" y="122"/>
                      </a:lnTo>
                      <a:lnTo>
                        <a:pt x="402" y="120"/>
                      </a:lnTo>
                      <a:lnTo>
                        <a:pt x="406" y="118"/>
                      </a:lnTo>
                      <a:lnTo>
                        <a:pt x="406" y="116"/>
                      </a:lnTo>
                      <a:lnTo>
                        <a:pt x="412" y="116"/>
                      </a:lnTo>
                      <a:lnTo>
                        <a:pt x="420" y="124"/>
                      </a:lnTo>
                      <a:lnTo>
                        <a:pt x="420" y="128"/>
                      </a:lnTo>
                      <a:lnTo>
                        <a:pt x="420" y="130"/>
                      </a:lnTo>
                      <a:lnTo>
                        <a:pt x="424" y="134"/>
                      </a:lnTo>
                      <a:lnTo>
                        <a:pt x="430" y="136"/>
                      </a:lnTo>
                      <a:lnTo>
                        <a:pt x="434" y="136"/>
                      </a:lnTo>
                      <a:lnTo>
                        <a:pt x="434" y="1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0" name="iSḷîḑé">
                  <a:extLst>
                    <a:ext uri="{FF2B5EF4-FFF2-40B4-BE49-F238E27FC236}">
                      <a16:creationId xmlns:a16="http://schemas.microsoft.com/office/drawing/2014/main" xmlns="" id="{64820E5B-3504-4585-9856-71543322D96A}"/>
                    </a:ext>
                  </a:extLst>
                </p:cNvPr>
                <p:cNvSpPr/>
                <p:nvPr/>
              </p:nvSpPr>
              <p:spPr bwMode="auto">
                <a:xfrm>
                  <a:off x="6751104" y="2999016"/>
                  <a:ext cx="89519" cy="47636"/>
                </a:xfrm>
                <a:custGeom>
                  <a:avLst/>
                  <a:gdLst>
                    <a:gd name="T0" fmla="*/ 2147483647 w 50"/>
                    <a:gd name="T1" fmla="*/ 2147483647 h 28"/>
                    <a:gd name="T2" fmla="*/ 2147483647 w 50"/>
                    <a:gd name="T3" fmla="*/ 2147483647 h 28"/>
                    <a:gd name="T4" fmla="*/ 2147483647 w 50"/>
                    <a:gd name="T5" fmla="*/ 2147483647 h 28"/>
                    <a:gd name="T6" fmla="*/ 2147483647 w 50"/>
                    <a:gd name="T7" fmla="*/ 2147483647 h 28"/>
                    <a:gd name="T8" fmla="*/ 2147483647 w 50"/>
                    <a:gd name="T9" fmla="*/ 0 h 28"/>
                    <a:gd name="T10" fmla="*/ 2147483647 w 50"/>
                    <a:gd name="T11" fmla="*/ 2147483647 h 28"/>
                    <a:gd name="T12" fmla="*/ 2147483647 w 50"/>
                    <a:gd name="T13" fmla="*/ 2147483647 h 28"/>
                    <a:gd name="T14" fmla="*/ 2147483647 w 50"/>
                    <a:gd name="T15" fmla="*/ 2147483647 h 28"/>
                    <a:gd name="T16" fmla="*/ 0 w 50"/>
                    <a:gd name="T17" fmla="*/ 2147483647 h 28"/>
                    <a:gd name="T18" fmla="*/ 2147483647 w 50"/>
                    <a:gd name="T19" fmla="*/ 2147483647 h 28"/>
                    <a:gd name="T20" fmla="*/ 2147483647 w 50"/>
                    <a:gd name="T21" fmla="*/ 2147483647 h 28"/>
                    <a:gd name="T22" fmla="*/ 2147483647 w 50"/>
                    <a:gd name="T23" fmla="*/ 2147483647 h 28"/>
                    <a:gd name="T24" fmla="*/ 2147483647 w 50"/>
                    <a:gd name="T25" fmla="*/ 2147483647 h 28"/>
                    <a:gd name="T26" fmla="*/ 2147483647 w 50"/>
                    <a:gd name="T27" fmla="*/ 2147483647 h 28"/>
                    <a:gd name="T28" fmla="*/ 2147483647 w 50"/>
                    <a:gd name="T29" fmla="*/ 2147483647 h 28"/>
                    <a:gd name="T30" fmla="*/ 2147483647 w 50"/>
                    <a:gd name="T31" fmla="*/ 2147483647 h 28"/>
                    <a:gd name="T32" fmla="*/ 2147483647 w 50"/>
                    <a:gd name="T33" fmla="*/ 2147483647 h 28"/>
                    <a:gd name="T34" fmla="*/ 2147483647 w 50"/>
                    <a:gd name="T35" fmla="*/ 2147483647 h 2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0"/>
                    <a:gd name="T55" fmla="*/ 0 h 28"/>
                    <a:gd name="T56" fmla="*/ 50 w 50"/>
                    <a:gd name="T57" fmla="*/ 28 h 2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0" h="28">
                      <a:moveTo>
                        <a:pt x="50" y="20"/>
                      </a:moveTo>
                      <a:lnTo>
                        <a:pt x="46" y="14"/>
                      </a:lnTo>
                      <a:lnTo>
                        <a:pt x="36" y="6"/>
                      </a:lnTo>
                      <a:lnTo>
                        <a:pt x="26" y="2"/>
                      </a:lnTo>
                      <a:lnTo>
                        <a:pt x="16" y="0"/>
                      </a:lnTo>
                      <a:lnTo>
                        <a:pt x="12" y="2"/>
                      </a:lnTo>
                      <a:lnTo>
                        <a:pt x="8" y="4"/>
                      </a:lnTo>
                      <a:lnTo>
                        <a:pt x="4" y="10"/>
                      </a:lnTo>
                      <a:lnTo>
                        <a:pt x="0" y="14"/>
                      </a:lnTo>
                      <a:lnTo>
                        <a:pt x="2" y="18"/>
                      </a:lnTo>
                      <a:lnTo>
                        <a:pt x="2" y="20"/>
                      </a:lnTo>
                      <a:lnTo>
                        <a:pt x="10" y="28"/>
                      </a:lnTo>
                      <a:lnTo>
                        <a:pt x="16" y="28"/>
                      </a:lnTo>
                      <a:lnTo>
                        <a:pt x="36" y="28"/>
                      </a:lnTo>
                      <a:lnTo>
                        <a:pt x="42" y="28"/>
                      </a:lnTo>
                      <a:lnTo>
                        <a:pt x="46" y="26"/>
                      </a:lnTo>
                      <a:lnTo>
                        <a:pt x="50" y="22"/>
                      </a:lnTo>
                      <a:lnTo>
                        <a:pt x="50" y="2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1" name="íṥḷîdé">
                  <a:extLst>
                    <a:ext uri="{FF2B5EF4-FFF2-40B4-BE49-F238E27FC236}">
                      <a16:creationId xmlns:a16="http://schemas.microsoft.com/office/drawing/2014/main" xmlns="" id="{7FFF2FC5-8CD7-4D92-B48D-5D6974E3CC45}"/>
                    </a:ext>
                  </a:extLst>
                </p:cNvPr>
                <p:cNvSpPr/>
                <p:nvPr/>
              </p:nvSpPr>
              <p:spPr bwMode="auto">
                <a:xfrm>
                  <a:off x="6508715" y="2935969"/>
                  <a:ext cx="229996" cy="116288"/>
                </a:xfrm>
                <a:custGeom>
                  <a:avLst/>
                  <a:gdLst>
                    <a:gd name="T0" fmla="*/ 2147483647 w 132"/>
                    <a:gd name="T1" fmla="*/ 2147483647 h 70"/>
                    <a:gd name="T2" fmla="*/ 2147483647 w 132"/>
                    <a:gd name="T3" fmla="*/ 2147483647 h 70"/>
                    <a:gd name="T4" fmla="*/ 2147483647 w 132"/>
                    <a:gd name="T5" fmla="*/ 2147483647 h 70"/>
                    <a:gd name="T6" fmla="*/ 2147483647 w 132"/>
                    <a:gd name="T7" fmla="*/ 2147483647 h 70"/>
                    <a:gd name="T8" fmla="*/ 2147483647 w 132"/>
                    <a:gd name="T9" fmla="*/ 2147483647 h 70"/>
                    <a:gd name="T10" fmla="*/ 2147483647 w 132"/>
                    <a:gd name="T11" fmla="*/ 2147483647 h 70"/>
                    <a:gd name="T12" fmla="*/ 2147483647 w 132"/>
                    <a:gd name="T13" fmla="*/ 2147483647 h 70"/>
                    <a:gd name="T14" fmla="*/ 2147483647 w 132"/>
                    <a:gd name="T15" fmla="*/ 2147483647 h 70"/>
                    <a:gd name="T16" fmla="*/ 2147483647 w 132"/>
                    <a:gd name="T17" fmla="*/ 2147483647 h 70"/>
                    <a:gd name="T18" fmla="*/ 2147483647 w 132"/>
                    <a:gd name="T19" fmla="*/ 2147483647 h 70"/>
                    <a:gd name="T20" fmla="*/ 2147483647 w 132"/>
                    <a:gd name="T21" fmla="*/ 2147483647 h 70"/>
                    <a:gd name="T22" fmla="*/ 2147483647 w 132"/>
                    <a:gd name="T23" fmla="*/ 2147483647 h 70"/>
                    <a:gd name="T24" fmla="*/ 2147483647 w 132"/>
                    <a:gd name="T25" fmla="*/ 2147483647 h 70"/>
                    <a:gd name="T26" fmla="*/ 2147483647 w 132"/>
                    <a:gd name="T27" fmla="*/ 2147483647 h 70"/>
                    <a:gd name="T28" fmla="*/ 2147483647 w 132"/>
                    <a:gd name="T29" fmla="*/ 2147483647 h 70"/>
                    <a:gd name="T30" fmla="*/ 2147483647 w 132"/>
                    <a:gd name="T31" fmla="*/ 0 h 70"/>
                    <a:gd name="T32" fmla="*/ 2147483647 w 132"/>
                    <a:gd name="T33" fmla="*/ 0 h 70"/>
                    <a:gd name="T34" fmla="*/ 2147483647 w 132"/>
                    <a:gd name="T35" fmla="*/ 2147483647 h 70"/>
                    <a:gd name="T36" fmla="*/ 2147483647 w 132"/>
                    <a:gd name="T37" fmla="*/ 2147483647 h 70"/>
                    <a:gd name="T38" fmla="*/ 2147483647 w 132"/>
                    <a:gd name="T39" fmla="*/ 2147483647 h 70"/>
                    <a:gd name="T40" fmla="*/ 2147483647 w 132"/>
                    <a:gd name="T41" fmla="*/ 2147483647 h 70"/>
                    <a:gd name="T42" fmla="*/ 2147483647 w 132"/>
                    <a:gd name="T43" fmla="*/ 2147483647 h 70"/>
                    <a:gd name="T44" fmla="*/ 0 w 132"/>
                    <a:gd name="T45" fmla="*/ 2147483647 h 70"/>
                    <a:gd name="T46" fmla="*/ 2147483647 w 132"/>
                    <a:gd name="T47" fmla="*/ 2147483647 h 70"/>
                    <a:gd name="T48" fmla="*/ 2147483647 w 132"/>
                    <a:gd name="T49" fmla="*/ 2147483647 h 70"/>
                    <a:gd name="T50" fmla="*/ 2147483647 w 132"/>
                    <a:gd name="T51" fmla="*/ 2147483647 h 70"/>
                    <a:gd name="T52" fmla="*/ 2147483647 w 132"/>
                    <a:gd name="T53" fmla="*/ 2147483647 h 70"/>
                    <a:gd name="T54" fmla="*/ 2147483647 w 132"/>
                    <a:gd name="T55" fmla="*/ 2147483647 h 70"/>
                    <a:gd name="T56" fmla="*/ 2147483647 w 132"/>
                    <a:gd name="T57" fmla="*/ 2147483647 h 70"/>
                    <a:gd name="T58" fmla="*/ 2147483647 w 132"/>
                    <a:gd name="T59" fmla="*/ 2147483647 h 70"/>
                    <a:gd name="T60" fmla="*/ 2147483647 w 132"/>
                    <a:gd name="T61" fmla="*/ 2147483647 h 70"/>
                    <a:gd name="T62" fmla="*/ 2147483647 w 132"/>
                    <a:gd name="T63" fmla="*/ 2147483647 h 70"/>
                    <a:gd name="T64" fmla="*/ 2147483647 w 132"/>
                    <a:gd name="T65" fmla="*/ 2147483647 h 70"/>
                    <a:gd name="T66" fmla="*/ 2147483647 w 132"/>
                    <a:gd name="T67" fmla="*/ 2147483647 h 70"/>
                    <a:gd name="T68" fmla="*/ 2147483647 w 132"/>
                    <a:gd name="T69" fmla="*/ 2147483647 h 70"/>
                    <a:gd name="T70" fmla="*/ 2147483647 w 132"/>
                    <a:gd name="T71" fmla="*/ 2147483647 h 70"/>
                    <a:gd name="T72" fmla="*/ 2147483647 w 132"/>
                    <a:gd name="T73" fmla="*/ 2147483647 h 70"/>
                    <a:gd name="T74" fmla="*/ 2147483647 w 132"/>
                    <a:gd name="T75" fmla="*/ 2147483647 h 70"/>
                    <a:gd name="T76" fmla="*/ 2147483647 w 132"/>
                    <a:gd name="T77" fmla="*/ 2147483647 h 70"/>
                    <a:gd name="T78" fmla="*/ 2147483647 w 132"/>
                    <a:gd name="T79" fmla="*/ 2147483647 h 70"/>
                    <a:gd name="T80" fmla="*/ 2147483647 w 132"/>
                    <a:gd name="T81" fmla="*/ 2147483647 h 70"/>
                    <a:gd name="T82" fmla="*/ 2147483647 w 132"/>
                    <a:gd name="T83" fmla="*/ 2147483647 h 70"/>
                    <a:gd name="T84" fmla="*/ 2147483647 w 132"/>
                    <a:gd name="T85" fmla="*/ 2147483647 h 70"/>
                    <a:gd name="T86" fmla="*/ 2147483647 w 132"/>
                    <a:gd name="T87" fmla="*/ 2147483647 h 70"/>
                    <a:gd name="T88" fmla="*/ 2147483647 w 132"/>
                    <a:gd name="T89" fmla="*/ 2147483647 h 7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2"/>
                    <a:gd name="T136" fmla="*/ 0 h 70"/>
                    <a:gd name="T137" fmla="*/ 132 w 132"/>
                    <a:gd name="T138" fmla="*/ 70 h 7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2" h="70">
                      <a:moveTo>
                        <a:pt x="128" y="46"/>
                      </a:moveTo>
                      <a:lnTo>
                        <a:pt x="110" y="46"/>
                      </a:lnTo>
                      <a:lnTo>
                        <a:pt x="104" y="44"/>
                      </a:lnTo>
                      <a:lnTo>
                        <a:pt x="98" y="40"/>
                      </a:lnTo>
                      <a:lnTo>
                        <a:pt x="96" y="40"/>
                      </a:lnTo>
                      <a:lnTo>
                        <a:pt x="94" y="40"/>
                      </a:lnTo>
                      <a:lnTo>
                        <a:pt x="90" y="40"/>
                      </a:lnTo>
                      <a:lnTo>
                        <a:pt x="84" y="38"/>
                      </a:lnTo>
                      <a:lnTo>
                        <a:pt x="80" y="36"/>
                      </a:lnTo>
                      <a:lnTo>
                        <a:pt x="76" y="32"/>
                      </a:lnTo>
                      <a:lnTo>
                        <a:pt x="74" y="30"/>
                      </a:lnTo>
                      <a:lnTo>
                        <a:pt x="62" y="26"/>
                      </a:lnTo>
                      <a:lnTo>
                        <a:pt x="52" y="22"/>
                      </a:lnTo>
                      <a:lnTo>
                        <a:pt x="44" y="16"/>
                      </a:lnTo>
                      <a:lnTo>
                        <a:pt x="34" y="8"/>
                      </a:lnTo>
                      <a:lnTo>
                        <a:pt x="22" y="0"/>
                      </a:lnTo>
                      <a:lnTo>
                        <a:pt x="20" y="0"/>
                      </a:lnTo>
                      <a:lnTo>
                        <a:pt x="18" y="2"/>
                      </a:lnTo>
                      <a:lnTo>
                        <a:pt x="16" y="4"/>
                      </a:lnTo>
                      <a:lnTo>
                        <a:pt x="12" y="4"/>
                      </a:lnTo>
                      <a:lnTo>
                        <a:pt x="6" y="4"/>
                      </a:lnTo>
                      <a:lnTo>
                        <a:pt x="2" y="12"/>
                      </a:lnTo>
                      <a:lnTo>
                        <a:pt x="0" y="22"/>
                      </a:lnTo>
                      <a:lnTo>
                        <a:pt x="2" y="26"/>
                      </a:lnTo>
                      <a:lnTo>
                        <a:pt x="4" y="28"/>
                      </a:lnTo>
                      <a:lnTo>
                        <a:pt x="10" y="32"/>
                      </a:lnTo>
                      <a:lnTo>
                        <a:pt x="32" y="42"/>
                      </a:lnTo>
                      <a:lnTo>
                        <a:pt x="44" y="50"/>
                      </a:lnTo>
                      <a:lnTo>
                        <a:pt x="54" y="54"/>
                      </a:lnTo>
                      <a:lnTo>
                        <a:pt x="64" y="50"/>
                      </a:lnTo>
                      <a:lnTo>
                        <a:pt x="68" y="52"/>
                      </a:lnTo>
                      <a:lnTo>
                        <a:pt x="72" y="52"/>
                      </a:lnTo>
                      <a:lnTo>
                        <a:pt x="78" y="58"/>
                      </a:lnTo>
                      <a:lnTo>
                        <a:pt x="82" y="64"/>
                      </a:lnTo>
                      <a:lnTo>
                        <a:pt x="98" y="68"/>
                      </a:lnTo>
                      <a:lnTo>
                        <a:pt x="112" y="70"/>
                      </a:lnTo>
                      <a:lnTo>
                        <a:pt x="122" y="70"/>
                      </a:lnTo>
                      <a:lnTo>
                        <a:pt x="130" y="70"/>
                      </a:lnTo>
                      <a:lnTo>
                        <a:pt x="132" y="68"/>
                      </a:lnTo>
                      <a:lnTo>
                        <a:pt x="132" y="66"/>
                      </a:lnTo>
                      <a:lnTo>
                        <a:pt x="132" y="62"/>
                      </a:lnTo>
                      <a:lnTo>
                        <a:pt x="130" y="58"/>
                      </a:lnTo>
                      <a:lnTo>
                        <a:pt x="128" y="54"/>
                      </a:lnTo>
                      <a:lnTo>
                        <a:pt x="128" y="48"/>
                      </a:lnTo>
                      <a:lnTo>
                        <a:pt x="128" y="4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2" name="íŝľïḑé">
                  <a:extLst>
                    <a:ext uri="{FF2B5EF4-FFF2-40B4-BE49-F238E27FC236}">
                      <a16:creationId xmlns:a16="http://schemas.microsoft.com/office/drawing/2014/main" xmlns="" id="{699C5887-2EC7-47F8-BC74-AE4DD6881025}"/>
                    </a:ext>
                  </a:extLst>
                </p:cNvPr>
                <p:cNvSpPr/>
                <p:nvPr/>
              </p:nvSpPr>
              <p:spPr bwMode="auto">
                <a:xfrm>
                  <a:off x="5979863" y="2732816"/>
                  <a:ext cx="420050" cy="403504"/>
                </a:xfrm>
                <a:custGeom>
                  <a:avLst/>
                  <a:gdLst>
                    <a:gd name="T0" fmla="*/ 2147483647 w 240"/>
                    <a:gd name="T1" fmla="*/ 2147483647 h 242"/>
                    <a:gd name="T2" fmla="*/ 2147483647 w 240"/>
                    <a:gd name="T3" fmla="*/ 2147483647 h 242"/>
                    <a:gd name="T4" fmla="*/ 2147483647 w 240"/>
                    <a:gd name="T5" fmla="*/ 2147483647 h 242"/>
                    <a:gd name="T6" fmla="*/ 2147483647 w 240"/>
                    <a:gd name="T7" fmla="*/ 2147483647 h 242"/>
                    <a:gd name="T8" fmla="*/ 2147483647 w 240"/>
                    <a:gd name="T9" fmla="*/ 2147483647 h 242"/>
                    <a:gd name="T10" fmla="*/ 2147483647 w 240"/>
                    <a:gd name="T11" fmla="*/ 2147483647 h 242"/>
                    <a:gd name="T12" fmla="*/ 2147483647 w 240"/>
                    <a:gd name="T13" fmla="*/ 2147483647 h 242"/>
                    <a:gd name="T14" fmla="*/ 2147483647 w 240"/>
                    <a:gd name="T15" fmla="*/ 2147483647 h 242"/>
                    <a:gd name="T16" fmla="*/ 2147483647 w 240"/>
                    <a:gd name="T17" fmla="*/ 2147483647 h 242"/>
                    <a:gd name="T18" fmla="*/ 2147483647 w 240"/>
                    <a:gd name="T19" fmla="*/ 2147483647 h 242"/>
                    <a:gd name="T20" fmla="*/ 2147483647 w 240"/>
                    <a:gd name="T21" fmla="*/ 2147483647 h 242"/>
                    <a:gd name="T22" fmla="*/ 2147483647 w 240"/>
                    <a:gd name="T23" fmla="*/ 2147483647 h 242"/>
                    <a:gd name="T24" fmla="*/ 2147483647 w 240"/>
                    <a:gd name="T25" fmla="*/ 2147483647 h 242"/>
                    <a:gd name="T26" fmla="*/ 2147483647 w 240"/>
                    <a:gd name="T27" fmla="*/ 2147483647 h 242"/>
                    <a:gd name="T28" fmla="*/ 2147483647 w 240"/>
                    <a:gd name="T29" fmla="*/ 2147483647 h 242"/>
                    <a:gd name="T30" fmla="*/ 2147483647 w 240"/>
                    <a:gd name="T31" fmla="*/ 2147483647 h 242"/>
                    <a:gd name="T32" fmla="*/ 2147483647 w 240"/>
                    <a:gd name="T33" fmla="*/ 2147483647 h 242"/>
                    <a:gd name="T34" fmla="*/ 2147483647 w 240"/>
                    <a:gd name="T35" fmla="*/ 2147483647 h 242"/>
                    <a:gd name="T36" fmla="*/ 0 w 240"/>
                    <a:gd name="T37" fmla="*/ 2147483647 h 242"/>
                    <a:gd name="T38" fmla="*/ 2147483647 w 240"/>
                    <a:gd name="T39" fmla="*/ 2147483647 h 242"/>
                    <a:gd name="T40" fmla="*/ 2147483647 w 240"/>
                    <a:gd name="T41" fmla="*/ 2147483647 h 242"/>
                    <a:gd name="T42" fmla="*/ 2147483647 w 240"/>
                    <a:gd name="T43" fmla="*/ 2147483647 h 242"/>
                    <a:gd name="T44" fmla="*/ 2147483647 w 240"/>
                    <a:gd name="T45" fmla="*/ 2147483647 h 242"/>
                    <a:gd name="T46" fmla="*/ 2147483647 w 240"/>
                    <a:gd name="T47" fmla="*/ 2147483647 h 242"/>
                    <a:gd name="T48" fmla="*/ 2147483647 w 240"/>
                    <a:gd name="T49" fmla="*/ 2147483647 h 242"/>
                    <a:gd name="T50" fmla="*/ 2147483647 w 240"/>
                    <a:gd name="T51" fmla="*/ 2147483647 h 242"/>
                    <a:gd name="T52" fmla="*/ 2147483647 w 240"/>
                    <a:gd name="T53" fmla="*/ 2147483647 h 242"/>
                    <a:gd name="T54" fmla="*/ 2147483647 w 240"/>
                    <a:gd name="T55" fmla="*/ 2147483647 h 242"/>
                    <a:gd name="T56" fmla="*/ 2147483647 w 240"/>
                    <a:gd name="T57" fmla="*/ 2147483647 h 242"/>
                    <a:gd name="T58" fmla="*/ 2147483647 w 240"/>
                    <a:gd name="T59" fmla="*/ 2147483647 h 242"/>
                    <a:gd name="T60" fmla="*/ 2147483647 w 240"/>
                    <a:gd name="T61" fmla="*/ 2147483647 h 242"/>
                    <a:gd name="T62" fmla="*/ 2147483647 w 240"/>
                    <a:gd name="T63" fmla="*/ 2147483647 h 242"/>
                    <a:gd name="T64" fmla="*/ 2147483647 w 240"/>
                    <a:gd name="T65" fmla="*/ 2147483647 h 242"/>
                    <a:gd name="T66" fmla="*/ 2147483647 w 240"/>
                    <a:gd name="T67" fmla="*/ 2147483647 h 242"/>
                    <a:gd name="T68" fmla="*/ 2147483647 w 240"/>
                    <a:gd name="T69" fmla="*/ 2147483647 h 242"/>
                    <a:gd name="T70" fmla="*/ 2147483647 w 240"/>
                    <a:gd name="T71" fmla="*/ 2147483647 h 242"/>
                    <a:gd name="T72" fmla="*/ 2147483647 w 240"/>
                    <a:gd name="T73" fmla="*/ 2147483647 h 242"/>
                    <a:gd name="T74" fmla="*/ 2147483647 w 240"/>
                    <a:gd name="T75" fmla="*/ 2147483647 h 242"/>
                    <a:gd name="T76" fmla="*/ 2147483647 w 240"/>
                    <a:gd name="T77" fmla="*/ 2147483647 h 242"/>
                    <a:gd name="T78" fmla="*/ 2147483647 w 240"/>
                    <a:gd name="T79" fmla="*/ 2147483647 h 242"/>
                    <a:gd name="T80" fmla="*/ 2147483647 w 240"/>
                    <a:gd name="T81" fmla="*/ 2147483647 h 242"/>
                    <a:gd name="T82" fmla="*/ 2147483647 w 240"/>
                    <a:gd name="T83" fmla="*/ 2147483647 h 242"/>
                    <a:gd name="T84" fmla="*/ 2147483647 w 240"/>
                    <a:gd name="T85" fmla="*/ 2147483647 h 242"/>
                    <a:gd name="T86" fmla="*/ 2147483647 w 240"/>
                    <a:gd name="T87" fmla="*/ 2147483647 h 242"/>
                    <a:gd name="T88" fmla="*/ 2147483647 w 240"/>
                    <a:gd name="T89" fmla="*/ 2147483647 h 242"/>
                    <a:gd name="T90" fmla="*/ 2147483647 w 240"/>
                    <a:gd name="T91" fmla="*/ 2147483647 h 242"/>
                    <a:gd name="T92" fmla="*/ 2147483647 w 240"/>
                    <a:gd name="T93" fmla="*/ 2147483647 h 242"/>
                    <a:gd name="T94" fmla="*/ 2147483647 w 240"/>
                    <a:gd name="T95" fmla="*/ 2147483647 h 24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0"/>
                    <a:gd name="T145" fmla="*/ 0 h 242"/>
                    <a:gd name="T146" fmla="*/ 240 w 240"/>
                    <a:gd name="T147" fmla="*/ 242 h 242"/>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0" h="242">
                      <a:moveTo>
                        <a:pt x="238" y="28"/>
                      </a:moveTo>
                      <a:lnTo>
                        <a:pt x="234" y="26"/>
                      </a:lnTo>
                      <a:lnTo>
                        <a:pt x="230" y="26"/>
                      </a:lnTo>
                      <a:lnTo>
                        <a:pt x="224" y="24"/>
                      </a:lnTo>
                      <a:lnTo>
                        <a:pt x="218" y="24"/>
                      </a:lnTo>
                      <a:lnTo>
                        <a:pt x="214" y="22"/>
                      </a:lnTo>
                      <a:lnTo>
                        <a:pt x="210" y="18"/>
                      </a:lnTo>
                      <a:lnTo>
                        <a:pt x="206" y="10"/>
                      </a:lnTo>
                      <a:lnTo>
                        <a:pt x="200" y="4"/>
                      </a:lnTo>
                      <a:lnTo>
                        <a:pt x="192" y="0"/>
                      </a:lnTo>
                      <a:lnTo>
                        <a:pt x="184" y="0"/>
                      </a:lnTo>
                      <a:lnTo>
                        <a:pt x="174" y="2"/>
                      </a:lnTo>
                      <a:lnTo>
                        <a:pt x="164" y="2"/>
                      </a:lnTo>
                      <a:lnTo>
                        <a:pt x="154" y="4"/>
                      </a:lnTo>
                      <a:lnTo>
                        <a:pt x="148" y="6"/>
                      </a:lnTo>
                      <a:lnTo>
                        <a:pt x="142" y="8"/>
                      </a:lnTo>
                      <a:lnTo>
                        <a:pt x="140" y="12"/>
                      </a:lnTo>
                      <a:lnTo>
                        <a:pt x="138" y="16"/>
                      </a:lnTo>
                      <a:lnTo>
                        <a:pt x="140" y="20"/>
                      </a:lnTo>
                      <a:lnTo>
                        <a:pt x="142" y="24"/>
                      </a:lnTo>
                      <a:lnTo>
                        <a:pt x="146" y="28"/>
                      </a:lnTo>
                      <a:lnTo>
                        <a:pt x="148" y="34"/>
                      </a:lnTo>
                      <a:lnTo>
                        <a:pt x="146" y="40"/>
                      </a:lnTo>
                      <a:lnTo>
                        <a:pt x="140" y="48"/>
                      </a:lnTo>
                      <a:lnTo>
                        <a:pt x="136" y="54"/>
                      </a:lnTo>
                      <a:lnTo>
                        <a:pt x="132" y="60"/>
                      </a:lnTo>
                      <a:lnTo>
                        <a:pt x="132" y="64"/>
                      </a:lnTo>
                      <a:lnTo>
                        <a:pt x="132" y="68"/>
                      </a:lnTo>
                      <a:lnTo>
                        <a:pt x="132" y="70"/>
                      </a:lnTo>
                      <a:lnTo>
                        <a:pt x="126" y="76"/>
                      </a:lnTo>
                      <a:lnTo>
                        <a:pt x="124" y="80"/>
                      </a:lnTo>
                      <a:lnTo>
                        <a:pt x="122" y="84"/>
                      </a:lnTo>
                      <a:lnTo>
                        <a:pt x="122" y="88"/>
                      </a:lnTo>
                      <a:lnTo>
                        <a:pt x="126" y="90"/>
                      </a:lnTo>
                      <a:lnTo>
                        <a:pt x="124" y="94"/>
                      </a:lnTo>
                      <a:lnTo>
                        <a:pt x="120" y="96"/>
                      </a:lnTo>
                      <a:lnTo>
                        <a:pt x="114" y="96"/>
                      </a:lnTo>
                      <a:lnTo>
                        <a:pt x="106" y="96"/>
                      </a:lnTo>
                      <a:lnTo>
                        <a:pt x="104" y="100"/>
                      </a:lnTo>
                      <a:lnTo>
                        <a:pt x="100" y="104"/>
                      </a:lnTo>
                      <a:lnTo>
                        <a:pt x="98" y="106"/>
                      </a:lnTo>
                      <a:lnTo>
                        <a:pt x="96" y="108"/>
                      </a:lnTo>
                      <a:lnTo>
                        <a:pt x="90" y="108"/>
                      </a:lnTo>
                      <a:lnTo>
                        <a:pt x="86" y="108"/>
                      </a:lnTo>
                      <a:lnTo>
                        <a:pt x="82" y="112"/>
                      </a:lnTo>
                      <a:lnTo>
                        <a:pt x="80" y="116"/>
                      </a:lnTo>
                      <a:lnTo>
                        <a:pt x="82" y="120"/>
                      </a:lnTo>
                      <a:lnTo>
                        <a:pt x="84" y="126"/>
                      </a:lnTo>
                      <a:lnTo>
                        <a:pt x="84" y="128"/>
                      </a:lnTo>
                      <a:lnTo>
                        <a:pt x="80" y="132"/>
                      </a:lnTo>
                      <a:lnTo>
                        <a:pt x="68" y="136"/>
                      </a:lnTo>
                      <a:lnTo>
                        <a:pt x="54" y="138"/>
                      </a:lnTo>
                      <a:lnTo>
                        <a:pt x="44" y="138"/>
                      </a:lnTo>
                      <a:lnTo>
                        <a:pt x="34" y="138"/>
                      </a:lnTo>
                      <a:lnTo>
                        <a:pt x="24" y="136"/>
                      </a:lnTo>
                      <a:lnTo>
                        <a:pt x="12" y="136"/>
                      </a:lnTo>
                      <a:lnTo>
                        <a:pt x="0" y="134"/>
                      </a:lnTo>
                      <a:lnTo>
                        <a:pt x="6" y="136"/>
                      </a:lnTo>
                      <a:lnTo>
                        <a:pt x="12" y="140"/>
                      </a:lnTo>
                      <a:lnTo>
                        <a:pt x="18" y="148"/>
                      </a:lnTo>
                      <a:lnTo>
                        <a:pt x="24" y="154"/>
                      </a:lnTo>
                      <a:lnTo>
                        <a:pt x="28" y="154"/>
                      </a:lnTo>
                      <a:lnTo>
                        <a:pt x="32" y="156"/>
                      </a:lnTo>
                      <a:lnTo>
                        <a:pt x="34" y="162"/>
                      </a:lnTo>
                      <a:lnTo>
                        <a:pt x="36" y="170"/>
                      </a:lnTo>
                      <a:lnTo>
                        <a:pt x="42" y="174"/>
                      </a:lnTo>
                      <a:lnTo>
                        <a:pt x="46" y="178"/>
                      </a:lnTo>
                      <a:lnTo>
                        <a:pt x="44" y="182"/>
                      </a:lnTo>
                      <a:lnTo>
                        <a:pt x="40" y="184"/>
                      </a:lnTo>
                      <a:lnTo>
                        <a:pt x="30" y="190"/>
                      </a:lnTo>
                      <a:lnTo>
                        <a:pt x="26" y="192"/>
                      </a:lnTo>
                      <a:lnTo>
                        <a:pt x="24" y="198"/>
                      </a:lnTo>
                      <a:lnTo>
                        <a:pt x="22" y="202"/>
                      </a:lnTo>
                      <a:lnTo>
                        <a:pt x="22" y="210"/>
                      </a:lnTo>
                      <a:lnTo>
                        <a:pt x="30" y="216"/>
                      </a:lnTo>
                      <a:lnTo>
                        <a:pt x="34" y="216"/>
                      </a:lnTo>
                      <a:lnTo>
                        <a:pt x="42" y="218"/>
                      </a:lnTo>
                      <a:lnTo>
                        <a:pt x="72" y="218"/>
                      </a:lnTo>
                      <a:lnTo>
                        <a:pt x="80" y="216"/>
                      </a:lnTo>
                      <a:lnTo>
                        <a:pt x="88" y="214"/>
                      </a:lnTo>
                      <a:lnTo>
                        <a:pt x="104" y="208"/>
                      </a:lnTo>
                      <a:lnTo>
                        <a:pt x="108" y="220"/>
                      </a:lnTo>
                      <a:lnTo>
                        <a:pt x="114" y="230"/>
                      </a:lnTo>
                      <a:lnTo>
                        <a:pt x="118" y="234"/>
                      </a:lnTo>
                      <a:lnTo>
                        <a:pt x="122" y="238"/>
                      </a:lnTo>
                      <a:lnTo>
                        <a:pt x="128" y="240"/>
                      </a:lnTo>
                      <a:lnTo>
                        <a:pt x="136" y="242"/>
                      </a:lnTo>
                      <a:lnTo>
                        <a:pt x="136" y="236"/>
                      </a:lnTo>
                      <a:lnTo>
                        <a:pt x="138" y="234"/>
                      </a:lnTo>
                      <a:lnTo>
                        <a:pt x="140" y="232"/>
                      </a:lnTo>
                      <a:lnTo>
                        <a:pt x="144" y="232"/>
                      </a:lnTo>
                      <a:lnTo>
                        <a:pt x="148" y="232"/>
                      </a:lnTo>
                      <a:lnTo>
                        <a:pt x="152" y="234"/>
                      </a:lnTo>
                      <a:lnTo>
                        <a:pt x="156" y="236"/>
                      </a:lnTo>
                      <a:lnTo>
                        <a:pt x="166" y="234"/>
                      </a:lnTo>
                      <a:lnTo>
                        <a:pt x="172" y="230"/>
                      </a:lnTo>
                      <a:lnTo>
                        <a:pt x="174" y="226"/>
                      </a:lnTo>
                      <a:lnTo>
                        <a:pt x="172" y="218"/>
                      </a:lnTo>
                      <a:lnTo>
                        <a:pt x="168" y="214"/>
                      </a:lnTo>
                      <a:lnTo>
                        <a:pt x="160" y="206"/>
                      </a:lnTo>
                      <a:lnTo>
                        <a:pt x="158" y="204"/>
                      </a:lnTo>
                      <a:lnTo>
                        <a:pt x="156" y="200"/>
                      </a:lnTo>
                      <a:lnTo>
                        <a:pt x="156" y="192"/>
                      </a:lnTo>
                      <a:lnTo>
                        <a:pt x="154" y="190"/>
                      </a:lnTo>
                      <a:lnTo>
                        <a:pt x="150" y="190"/>
                      </a:lnTo>
                      <a:lnTo>
                        <a:pt x="146" y="186"/>
                      </a:lnTo>
                      <a:lnTo>
                        <a:pt x="144" y="182"/>
                      </a:lnTo>
                      <a:lnTo>
                        <a:pt x="146" y="178"/>
                      </a:lnTo>
                      <a:lnTo>
                        <a:pt x="150" y="172"/>
                      </a:lnTo>
                      <a:lnTo>
                        <a:pt x="154" y="166"/>
                      </a:lnTo>
                      <a:lnTo>
                        <a:pt x="158" y="164"/>
                      </a:lnTo>
                      <a:lnTo>
                        <a:pt x="162" y="166"/>
                      </a:lnTo>
                      <a:lnTo>
                        <a:pt x="166" y="168"/>
                      </a:lnTo>
                      <a:lnTo>
                        <a:pt x="170" y="168"/>
                      </a:lnTo>
                      <a:lnTo>
                        <a:pt x="174" y="164"/>
                      </a:lnTo>
                      <a:lnTo>
                        <a:pt x="180" y="158"/>
                      </a:lnTo>
                      <a:lnTo>
                        <a:pt x="188" y="146"/>
                      </a:lnTo>
                      <a:lnTo>
                        <a:pt x="192" y="140"/>
                      </a:lnTo>
                      <a:lnTo>
                        <a:pt x="194" y="132"/>
                      </a:lnTo>
                      <a:lnTo>
                        <a:pt x="198" y="126"/>
                      </a:lnTo>
                      <a:lnTo>
                        <a:pt x="202" y="120"/>
                      </a:lnTo>
                      <a:lnTo>
                        <a:pt x="204" y="114"/>
                      </a:lnTo>
                      <a:lnTo>
                        <a:pt x="208" y="110"/>
                      </a:lnTo>
                      <a:lnTo>
                        <a:pt x="208" y="96"/>
                      </a:lnTo>
                      <a:lnTo>
                        <a:pt x="210" y="92"/>
                      </a:lnTo>
                      <a:lnTo>
                        <a:pt x="214" y="90"/>
                      </a:lnTo>
                      <a:lnTo>
                        <a:pt x="214" y="88"/>
                      </a:lnTo>
                      <a:lnTo>
                        <a:pt x="216" y="84"/>
                      </a:lnTo>
                      <a:lnTo>
                        <a:pt x="208" y="80"/>
                      </a:lnTo>
                      <a:lnTo>
                        <a:pt x="198" y="72"/>
                      </a:lnTo>
                      <a:lnTo>
                        <a:pt x="190" y="60"/>
                      </a:lnTo>
                      <a:lnTo>
                        <a:pt x="188" y="56"/>
                      </a:lnTo>
                      <a:lnTo>
                        <a:pt x="188" y="52"/>
                      </a:lnTo>
                      <a:lnTo>
                        <a:pt x="186" y="50"/>
                      </a:lnTo>
                      <a:lnTo>
                        <a:pt x="190" y="44"/>
                      </a:lnTo>
                      <a:lnTo>
                        <a:pt x="194" y="40"/>
                      </a:lnTo>
                      <a:lnTo>
                        <a:pt x="198" y="42"/>
                      </a:lnTo>
                      <a:lnTo>
                        <a:pt x="202" y="44"/>
                      </a:lnTo>
                      <a:lnTo>
                        <a:pt x="204" y="44"/>
                      </a:lnTo>
                      <a:lnTo>
                        <a:pt x="208" y="46"/>
                      </a:lnTo>
                      <a:lnTo>
                        <a:pt x="216" y="44"/>
                      </a:lnTo>
                      <a:lnTo>
                        <a:pt x="224" y="40"/>
                      </a:lnTo>
                      <a:lnTo>
                        <a:pt x="240" y="28"/>
                      </a:lnTo>
                      <a:lnTo>
                        <a:pt x="238" y="2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3" name="îŝḷïḑe">
                  <a:extLst>
                    <a:ext uri="{FF2B5EF4-FFF2-40B4-BE49-F238E27FC236}">
                      <a16:creationId xmlns:a16="http://schemas.microsoft.com/office/drawing/2014/main" xmlns="" id="{6BD57A77-EA16-46B9-A8F6-6676D0B67F9B}"/>
                    </a:ext>
                  </a:extLst>
                </p:cNvPr>
                <p:cNvSpPr/>
                <p:nvPr/>
              </p:nvSpPr>
              <p:spPr bwMode="auto">
                <a:xfrm>
                  <a:off x="5952319" y="2680977"/>
                  <a:ext cx="349813" cy="281612"/>
                </a:xfrm>
                <a:custGeom>
                  <a:avLst/>
                  <a:gdLst>
                    <a:gd name="T0" fmla="*/ 2147483647 w 200"/>
                    <a:gd name="T1" fmla="*/ 2147483647 h 168"/>
                    <a:gd name="T2" fmla="*/ 2147483647 w 200"/>
                    <a:gd name="T3" fmla="*/ 2147483647 h 168"/>
                    <a:gd name="T4" fmla="*/ 2147483647 w 200"/>
                    <a:gd name="T5" fmla="*/ 2147483647 h 168"/>
                    <a:gd name="T6" fmla="*/ 2147483647 w 200"/>
                    <a:gd name="T7" fmla="*/ 2147483647 h 168"/>
                    <a:gd name="T8" fmla="*/ 2147483647 w 200"/>
                    <a:gd name="T9" fmla="*/ 0 h 168"/>
                    <a:gd name="T10" fmla="*/ 2147483647 w 200"/>
                    <a:gd name="T11" fmla="*/ 2147483647 h 168"/>
                    <a:gd name="T12" fmla="*/ 2147483647 w 200"/>
                    <a:gd name="T13" fmla="*/ 2147483647 h 168"/>
                    <a:gd name="T14" fmla="*/ 2147483647 w 200"/>
                    <a:gd name="T15" fmla="*/ 2147483647 h 168"/>
                    <a:gd name="T16" fmla="*/ 2147483647 w 200"/>
                    <a:gd name="T17" fmla="*/ 2147483647 h 168"/>
                    <a:gd name="T18" fmla="*/ 2147483647 w 200"/>
                    <a:gd name="T19" fmla="*/ 2147483647 h 168"/>
                    <a:gd name="T20" fmla="*/ 2147483647 w 200"/>
                    <a:gd name="T21" fmla="*/ 2147483647 h 168"/>
                    <a:gd name="T22" fmla="*/ 2147483647 w 200"/>
                    <a:gd name="T23" fmla="*/ 2147483647 h 168"/>
                    <a:gd name="T24" fmla="*/ 2147483647 w 200"/>
                    <a:gd name="T25" fmla="*/ 2147483647 h 168"/>
                    <a:gd name="T26" fmla="*/ 2147483647 w 200"/>
                    <a:gd name="T27" fmla="*/ 2147483647 h 168"/>
                    <a:gd name="T28" fmla="*/ 0 w 200"/>
                    <a:gd name="T29" fmla="*/ 2147483647 h 168"/>
                    <a:gd name="T30" fmla="*/ 2147483647 w 200"/>
                    <a:gd name="T31" fmla="*/ 2147483647 h 168"/>
                    <a:gd name="T32" fmla="*/ 2147483647 w 200"/>
                    <a:gd name="T33" fmla="*/ 2147483647 h 168"/>
                    <a:gd name="T34" fmla="*/ 2147483647 w 200"/>
                    <a:gd name="T35" fmla="*/ 2147483647 h 168"/>
                    <a:gd name="T36" fmla="*/ 2147483647 w 200"/>
                    <a:gd name="T37" fmla="*/ 2147483647 h 168"/>
                    <a:gd name="T38" fmla="*/ 2147483647 w 200"/>
                    <a:gd name="T39" fmla="*/ 2147483647 h 168"/>
                    <a:gd name="T40" fmla="*/ 2147483647 w 200"/>
                    <a:gd name="T41" fmla="*/ 2147483647 h 168"/>
                    <a:gd name="T42" fmla="*/ 2147483647 w 200"/>
                    <a:gd name="T43" fmla="*/ 2147483647 h 168"/>
                    <a:gd name="T44" fmla="*/ 2147483647 w 200"/>
                    <a:gd name="T45" fmla="*/ 2147483647 h 168"/>
                    <a:gd name="T46" fmla="*/ 2147483647 w 200"/>
                    <a:gd name="T47" fmla="*/ 2147483647 h 168"/>
                    <a:gd name="T48" fmla="*/ 2147483647 w 200"/>
                    <a:gd name="T49" fmla="*/ 2147483647 h 168"/>
                    <a:gd name="T50" fmla="*/ 2147483647 w 200"/>
                    <a:gd name="T51" fmla="*/ 2147483647 h 168"/>
                    <a:gd name="T52" fmla="*/ 2147483647 w 200"/>
                    <a:gd name="T53" fmla="*/ 2147483647 h 168"/>
                    <a:gd name="T54" fmla="*/ 2147483647 w 200"/>
                    <a:gd name="T55" fmla="*/ 2147483647 h 168"/>
                    <a:gd name="T56" fmla="*/ 2147483647 w 200"/>
                    <a:gd name="T57" fmla="*/ 2147483647 h 168"/>
                    <a:gd name="T58" fmla="*/ 2147483647 w 200"/>
                    <a:gd name="T59" fmla="*/ 2147483647 h 168"/>
                    <a:gd name="T60" fmla="*/ 2147483647 w 200"/>
                    <a:gd name="T61" fmla="*/ 2147483647 h 168"/>
                    <a:gd name="T62" fmla="*/ 2147483647 w 200"/>
                    <a:gd name="T63" fmla="*/ 2147483647 h 168"/>
                    <a:gd name="T64" fmla="*/ 2147483647 w 200"/>
                    <a:gd name="T65" fmla="*/ 2147483647 h 168"/>
                    <a:gd name="T66" fmla="*/ 2147483647 w 200"/>
                    <a:gd name="T67" fmla="*/ 2147483647 h 168"/>
                    <a:gd name="T68" fmla="*/ 2147483647 w 200"/>
                    <a:gd name="T69" fmla="*/ 2147483647 h 168"/>
                    <a:gd name="T70" fmla="*/ 2147483647 w 200"/>
                    <a:gd name="T71" fmla="*/ 2147483647 h 168"/>
                    <a:gd name="T72" fmla="*/ 2147483647 w 200"/>
                    <a:gd name="T73" fmla="*/ 2147483647 h 168"/>
                    <a:gd name="T74" fmla="*/ 2147483647 w 200"/>
                    <a:gd name="T75" fmla="*/ 2147483647 h 168"/>
                    <a:gd name="T76" fmla="*/ 2147483647 w 200"/>
                    <a:gd name="T77" fmla="*/ 2147483647 h 168"/>
                    <a:gd name="T78" fmla="*/ 2147483647 w 200"/>
                    <a:gd name="T79" fmla="*/ 2147483647 h 168"/>
                    <a:gd name="T80" fmla="*/ 2147483647 w 200"/>
                    <a:gd name="T81" fmla="*/ 2147483647 h 168"/>
                    <a:gd name="T82" fmla="*/ 2147483647 w 200"/>
                    <a:gd name="T83" fmla="*/ 2147483647 h 168"/>
                    <a:gd name="T84" fmla="*/ 2147483647 w 200"/>
                    <a:gd name="T85" fmla="*/ 2147483647 h 168"/>
                    <a:gd name="T86" fmla="*/ 2147483647 w 200"/>
                    <a:gd name="T87" fmla="*/ 2147483647 h 168"/>
                    <a:gd name="T88" fmla="*/ 2147483647 w 200"/>
                    <a:gd name="T89" fmla="*/ 2147483647 h 168"/>
                    <a:gd name="T90" fmla="*/ 2147483647 w 200"/>
                    <a:gd name="T91" fmla="*/ 2147483647 h 168"/>
                    <a:gd name="T92" fmla="*/ 2147483647 w 200"/>
                    <a:gd name="T93" fmla="*/ 2147483647 h 16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200"/>
                    <a:gd name="T142" fmla="*/ 0 h 168"/>
                    <a:gd name="T143" fmla="*/ 200 w 200"/>
                    <a:gd name="T144" fmla="*/ 168 h 168"/>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200" h="168">
                      <a:moveTo>
                        <a:pt x="184" y="22"/>
                      </a:moveTo>
                      <a:lnTo>
                        <a:pt x="174" y="26"/>
                      </a:lnTo>
                      <a:lnTo>
                        <a:pt x="168" y="26"/>
                      </a:lnTo>
                      <a:lnTo>
                        <a:pt x="160" y="28"/>
                      </a:lnTo>
                      <a:lnTo>
                        <a:pt x="156" y="26"/>
                      </a:lnTo>
                      <a:lnTo>
                        <a:pt x="152" y="24"/>
                      </a:lnTo>
                      <a:lnTo>
                        <a:pt x="148" y="18"/>
                      </a:lnTo>
                      <a:lnTo>
                        <a:pt x="144" y="8"/>
                      </a:lnTo>
                      <a:lnTo>
                        <a:pt x="142" y="0"/>
                      </a:lnTo>
                      <a:lnTo>
                        <a:pt x="136" y="0"/>
                      </a:lnTo>
                      <a:lnTo>
                        <a:pt x="130" y="6"/>
                      </a:lnTo>
                      <a:lnTo>
                        <a:pt x="122" y="16"/>
                      </a:lnTo>
                      <a:lnTo>
                        <a:pt x="114" y="24"/>
                      </a:lnTo>
                      <a:lnTo>
                        <a:pt x="108" y="26"/>
                      </a:lnTo>
                      <a:lnTo>
                        <a:pt x="102" y="28"/>
                      </a:lnTo>
                      <a:lnTo>
                        <a:pt x="74" y="28"/>
                      </a:lnTo>
                      <a:lnTo>
                        <a:pt x="60" y="20"/>
                      </a:lnTo>
                      <a:lnTo>
                        <a:pt x="46" y="42"/>
                      </a:lnTo>
                      <a:lnTo>
                        <a:pt x="40" y="50"/>
                      </a:lnTo>
                      <a:lnTo>
                        <a:pt x="36" y="54"/>
                      </a:lnTo>
                      <a:lnTo>
                        <a:pt x="30" y="56"/>
                      </a:lnTo>
                      <a:lnTo>
                        <a:pt x="24" y="58"/>
                      </a:lnTo>
                      <a:lnTo>
                        <a:pt x="16" y="56"/>
                      </a:lnTo>
                      <a:lnTo>
                        <a:pt x="12" y="56"/>
                      </a:lnTo>
                      <a:lnTo>
                        <a:pt x="10" y="56"/>
                      </a:lnTo>
                      <a:lnTo>
                        <a:pt x="4" y="58"/>
                      </a:lnTo>
                      <a:lnTo>
                        <a:pt x="4" y="50"/>
                      </a:lnTo>
                      <a:lnTo>
                        <a:pt x="4" y="56"/>
                      </a:lnTo>
                      <a:lnTo>
                        <a:pt x="0" y="72"/>
                      </a:lnTo>
                      <a:lnTo>
                        <a:pt x="0" y="84"/>
                      </a:lnTo>
                      <a:lnTo>
                        <a:pt x="0" y="92"/>
                      </a:lnTo>
                      <a:lnTo>
                        <a:pt x="4" y="104"/>
                      </a:lnTo>
                      <a:lnTo>
                        <a:pt x="8" y="116"/>
                      </a:lnTo>
                      <a:lnTo>
                        <a:pt x="10" y="122"/>
                      </a:lnTo>
                      <a:lnTo>
                        <a:pt x="12" y="126"/>
                      </a:lnTo>
                      <a:lnTo>
                        <a:pt x="18" y="130"/>
                      </a:lnTo>
                      <a:lnTo>
                        <a:pt x="26" y="132"/>
                      </a:lnTo>
                      <a:lnTo>
                        <a:pt x="26" y="136"/>
                      </a:lnTo>
                      <a:lnTo>
                        <a:pt x="24" y="138"/>
                      </a:lnTo>
                      <a:lnTo>
                        <a:pt x="18" y="146"/>
                      </a:lnTo>
                      <a:lnTo>
                        <a:pt x="14" y="152"/>
                      </a:lnTo>
                      <a:lnTo>
                        <a:pt x="12" y="156"/>
                      </a:lnTo>
                      <a:lnTo>
                        <a:pt x="12" y="160"/>
                      </a:lnTo>
                      <a:lnTo>
                        <a:pt x="12" y="162"/>
                      </a:lnTo>
                      <a:lnTo>
                        <a:pt x="16" y="164"/>
                      </a:lnTo>
                      <a:lnTo>
                        <a:pt x="28" y="166"/>
                      </a:lnTo>
                      <a:lnTo>
                        <a:pt x="40" y="166"/>
                      </a:lnTo>
                      <a:lnTo>
                        <a:pt x="50" y="168"/>
                      </a:lnTo>
                      <a:lnTo>
                        <a:pt x="60" y="168"/>
                      </a:lnTo>
                      <a:lnTo>
                        <a:pt x="70" y="168"/>
                      </a:lnTo>
                      <a:lnTo>
                        <a:pt x="84" y="166"/>
                      </a:lnTo>
                      <a:lnTo>
                        <a:pt x="96" y="162"/>
                      </a:lnTo>
                      <a:lnTo>
                        <a:pt x="100" y="158"/>
                      </a:lnTo>
                      <a:lnTo>
                        <a:pt x="100" y="156"/>
                      </a:lnTo>
                      <a:lnTo>
                        <a:pt x="98" y="150"/>
                      </a:lnTo>
                      <a:lnTo>
                        <a:pt x="96" y="146"/>
                      </a:lnTo>
                      <a:lnTo>
                        <a:pt x="98" y="142"/>
                      </a:lnTo>
                      <a:lnTo>
                        <a:pt x="102" y="138"/>
                      </a:lnTo>
                      <a:lnTo>
                        <a:pt x="106" y="138"/>
                      </a:lnTo>
                      <a:lnTo>
                        <a:pt x="112" y="138"/>
                      </a:lnTo>
                      <a:lnTo>
                        <a:pt x="114" y="136"/>
                      </a:lnTo>
                      <a:lnTo>
                        <a:pt x="116" y="134"/>
                      </a:lnTo>
                      <a:lnTo>
                        <a:pt x="120" y="130"/>
                      </a:lnTo>
                      <a:lnTo>
                        <a:pt x="122" y="126"/>
                      </a:lnTo>
                      <a:lnTo>
                        <a:pt x="130" y="126"/>
                      </a:lnTo>
                      <a:lnTo>
                        <a:pt x="136" y="126"/>
                      </a:lnTo>
                      <a:lnTo>
                        <a:pt x="140" y="124"/>
                      </a:lnTo>
                      <a:lnTo>
                        <a:pt x="142" y="120"/>
                      </a:lnTo>
                      <a:lnTo>
                        <a:pt x="138" y="118"/>
                      </a:lnTo>
                      <a:lnTo>
                        <a:pt x="138" y="114"/>
                      </a:lnTo>
                      <a:lnTo>
                        <a:pt x="140" y="110"/>
                      </a:lnTo>
                      <a:lnTo>
                        <a:pt x="142" y="106"/>
                      </a:lnTo>
                      <a:lnTo>
                        <a:pt x="148" y="100"/>
                      </a:lnTo>
                      <a:lnTo>
                        <a:pt x="148" y="98"/>
                      </a:lnTo>
                      <a:lnTo>
                        <a:pt x="148" y="94"/>
                      </a:lnTo>
                      <a:lnTo>
                        <a:pt x="148" y="90"/>
                      </a:lnTo>
                      <a:lnTo>
                        <a:pt x="152" y="84"/>
                      </a:lnTo>
                      <a:lnTo>
                        <a:pt x="156" y="78"/>
                      </a:lnTo>
                      <a:lnTo>
                        <a:pt x="162" y="70"/>
                      </a:lnTo>
                      <a:lnTo>
                        <a:pt x="164" y="64"/>
                      </a:lnTo>
                      <a:lnTo>
                        <a:pt x="162" y="58"/>
                      </a:lnTo>
                      <a:lnTo>
                        <a:pt x="158" y="54"/>
                      </a:lnTo>
                      <a:lnTo>
                        <a:pt x="156" y="50"/>
                      </a:lnTo>
                      <a:lnTo>
                        <a:pt x="154" y="46"/>
                      </a:lnTo>
                      <a:lnTo>
                        <a:pt x="156" y="42"/>
                      </a:lnTo>
                      <a:lnTo>
                        <a:pt x="158" y="38"/>
                      </a:lnTo>
                      <a:lnTo>
                        <a:pt x="164" y="36"/>
                      </a:lnTo>
                      <a:lnTo>
                        <a:pt x="170" y="34"/>
                      </a:lnTo>
                      <a:lnTo>
                        <a:pt x="180" y="32"/>
                      </a:lnTo>
                      <a:lnTo>
                        <a:pt x="190" y="32"/>
                      </a:lnTo>
                      <a:lnTo>
                        <a:pt x="200" y="30"/>
                      </a:lnTo>
                      <a:lnTo>
                        <a:pt x="200" y="28"/>
                      </a:lnTo>
                      <a:lnTo>
                        <a:pt x="192" y="26"/>
                      </a:lnTo>
                      <a:lnTo>
                        <a:pt x="184" y="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4" name="îśḻíďe">
                  <a:extLst>
                    <a:ext uri="{FF2B5EF4-FFF2-40B4-BE49-F238E27FC236}">
                      <a16:creationId xmlns:a16="http://schemas.microsoft.com/office/drawing/2014/main" xmlns="" id="{1D41AF37-30DA-4A6B-A790-030D30D1538D}"/>
                    </a:ext>
                  </a:extLst>
                </p:cNvPr>
                <p:cNvSpPr/>
                <p:nvPr/>
              </p:nvSpPr>
              <p:spPr bwMode="auto">
                <a:xfrm>
                  <a:off x="6486679" y="2277473"/>
                  <a:ext cx="841479" cy="311036"/>
                </a:xfrm>
                <a:custGeom>
                  <a:avLst/>
                  <a:gdLst>
                    <a:gd name="T0" fmla="*/ 2147483647 w 482"/>
                    <a:gd name="T1" fmla="*/ 2147483647 h 186"/>
                    <a:gd name="T2" fmla="*/ 2147483647 w 482"/>
                    <a:gd name="T3" fmla="*/ 2147483647 h 186"/>
                    <a:gd name="T4" fmla="*/ 2147483647 w 482"/>
                    <a:gd name="T5" fmla="*/ 2147483647 h 186"/>
                    <a:gd name="T6" fmla="*/ 2147483647 w 482"/>
                    <a:gd name="T7" fmla="*/ 2147483647 h 186"/>
                    <a:gd name="T8" fmla="*/ 2147483647 w 482"/>
                    <a:gd name="T9" fmla="*/ 2147483647 h 186"/>
                    <a:gd name="T10" fmla="*/ 2147483647 w 482"/>
                    <a:gd name="T11" fmla="*/ 2147483647 h 186"/>
                    <a:gd name="T12" fmla="*/ 2147483647 w 482"/>
                    <a:gd name="T13" fmla="*/ 2147483647 h 186"/>
                    <a:gd name="T14" fmla="*/ 2147483647 w 482"/>
                    <a:gd name="T15" fmla="*/ 2147483647 h 186"/>
                    <a:gd name="T16" fmla="*/ 2147483647 w 482"/>
                    <a:gd name="T17" fmla="*/ 2147483647 h 186"/>
                    <a:gd name="T18" fmla="*/ 2147483647 w 482"/>
                    <a:gd name="T19" fmla="*/ 2147483647 h 186"/>
                    <a:gd name="T20" fmla="*/ 2147483647 w 482"/>
                    <a:gd name="T21" fmla="*/ 2147483647 h 186"/>
                    <a:gd name="T22" fmla="*/ 2147483647 w 482"/>
                    <a:gd name="T23" fmla="*/ 2147483647 h 186"/>
                    <a:gd name="T24" fmla="*/ 2147483647 w 482"/>
                    <a:gd name="T25" fmla="*/ 2147483647 h 186"/>
                    <a:gd name="T26" fmla="*/ 2147483647 w 482"/>
                    <a:gd name="T27" fmla="*/ 2147483647 h 186"/>
                    <a:gd name="T28" fmla="*/ 2147483647 w 482"/>
                    <a:gd name="T29" fmla="*/ 2147483647 h 186"/>
                    <a:gd name="T30" fmla="*/ 2147483647 w 482"/>
                    <a:gd name="T31" fmla="*/ 2147483647 h 186"/>
                    <a:gd name="T32" fmla="*/ 2147483647 w 482"/>
                    <a:gd name="T33" fmla="*/ 2147483647 h 186"/>
                    <a:gd name="T34" fmla="*/ 2147483647 w 482"/>
                    <a:gd name="T35" fmla="*/ 2147483647 h 186"/>
                    <a:gd name="T36" fmla="*/ 2147483647 w 482"/>
                    <a:gd name="T37" fmla="*/ 2147483647 h 186"/>
                    <a:gd name="T38" fmla="*/ 2147483647 w 482"/>
                    <a:gd name="T39" fmla="*/ 2147483647 h 186"/>
                    <a:gd name="T40" fmla="*/ 2147483647 w 482"/>
                    <a:gd name="T41" fmla="*/ 2147483647 h 186"/>
                    <a:gd name="T42" fmla="*/ 2147483647 w 482"/>
                    <a:gd name="T43" fmla="*/ 2147483647 h 186"/>
                    <a:gd name="T44" fmla="*/ 2147483647 w 482"/>
                    <a:gd name="T45" fmla="*/ 2147483647 h 186"/>
                    <a:gd name="T46" fmla="*/ 2147483647 w 482"/>
                    <a:gd name="T47" fmla="*/ 2147483647 h 186"/>
                    <a:gd name="T48" fmla="*/ 2147483647 w 482"/>
                    <a:gd name="T49" fmla="*/ 2147483647 h 186"/>
                    <a:gd name="T50" fmla="*/ 2147483647 w 482"/>
                    <a:gd name="T51" fmla="*/ 2147483647 h 186"/>
                    <a:gd name="T52" fmla="*/ 2147483647 w 482"/>
                    <a:gd name="T53" fmla="*/ 2147483647 h 186"/>
                    <a:gd name="T54" fmla="*/ 2147483647 w 482"/>
                    <a:gd name="T55" fmla="*/ 2147483647 h 186"/>
                    <a:gd name="T56" fmla="*/ 2147483647 w 482"/>
                    <a:gd name="T57" fmla="*/ 2147483647 h 186"/>
                    <a:gd name="T58" fmla="*/ 2147483647 w 482"/>
                    <a:gd name="T59" fmla="*/ 2147483647 h 186"/>
                    <a:gd name="T60" fmla="*/ 2147483647 w 482"/>
                    <a:gd name="T61" fmla="*/ 2147483647 h 186"/>
                    <a:gd name="T62" fmla="*/ 2147483647 w 482"/>
                    <a:gd name="T63" fmla="*/ 2147483647 h 186"/>
                    <a:gd name="T64" fmla="*/ 2147483647 w 482"/>
                    <a:gd name="T65" fmla="*/ 2147483647 h 186"/>
                    <a:gd name="T66" fmla="*/ 2147483647 w 482"/>
                    <a:gd name="T67" fmla="*/ 2147483647 h 186"/>
                    <a:gd name="T68" fmla="*/ 2147483647 w 482"/>
                    <a:gd name="T69" fmla="*/ 2147483647 h 186"/>
                    <a:gd name="T70" fmla="*/ 2147483647 w 482"/>
                    <a:gd name="T71" fmla="*/ 2147483647 h 186"/>
                    <a:gd name="T72" fmla="*/ 2147483647 w 482"/>
                    <a:gd name="T73" fmla="*/ 2147483647 h 186"/>
                    <a:gd name="T74" fmla="*/ 2147483647 w 482"/>
                    <a:gd name="T75" fmla="*/ 2147483647 h 186"/>
                    <a:gd name="T76" fmla="*/ 2147483647 w 482"/>
                    <a:gd name="T77" fmla="*/ 2147483647 h 186"/>
                    <a:gd name="T78" fmla="*/ 2147483647 w 482"/>
                    <a:gd name="T79" fmla="*/ 2147483647 h 186"/>
                    <a:gd name="T80" fmla="*/ 2147483647 w 482"/>
                    <a:gd name="T81" fmla="*/ 2147483647 h 186"/>
                    <a:gd name="T82" fmla="*/ 2147483647 w 482"/>
                    <a:gd name="T83" fmla="*/ 2147483647 h 186"/>
                    <a:gd name="T84" fmla="*/ 2147483647 w 482"/>
                    <a:gd name="T85" fmla="*/ 2147483647 h 186"/>
                    <a:gd name="T86" fmla="*/ 2147483647 w 482"/>
                    <a:gd name="T87" fmla="*/ 2147483647 h 186"/>
                    <a:gd name="T88" fmla="*/ 2147483647 w 482"/>
                    <a:gd name="T89" fmla="*/ 2147483647 h 186"/>
                    <a:gd name="T90" fmla="*/ 2147483647 w 482"/>
                    <a:gd name="T91" fmla="*/ 2147483647 h 186"/>
                    <a:gd name="T92" fmla="*/ 2147483647 w 482"/>
                    <a:gd name="T93" fmla="*/ 2147483647 h 186"/>
                    <a:gd name="T94" fmla="*/ 2147483647 w 482"/>
                    <a:gd name="T95" fmla="*/ 2147483647 h 186"/>
                    <a:gd name="T96" fmla="*/ 2147483647 w 482"/>
                    <a:gd name="T97" fmla="*/ 2147483647 h 186"/>
                    <a:gd name="T98" fmla="*/ 2147483647 w 482"/>
                    <a:gd name="T99" fmla="*/ 0 h 186"/>
                    <a:gd name="T100" fmla="*/ 2147483647 w 482"/>
                    <a:gd name="T101" fmla="*/ 2147483647 h 186"/>
                    <a:gd name="T102" fmla="*/ 2147483647 w 482"/>
                    <a:gd name="T103" fmla="*/ 2147483647 h 186"/>
                    <a:gd name="T104" fmla="*/ 2147483647 w 482"/>
                    <a:gd name="T105" fmla="*/ 2147483647 h 186"/>
                    <a:gd name="T106" fmla="*/ 2147483647 w 482"/>
                    <a:gd name="T107" fmla="*/ 2147483647 h 186"/>
                    <a:gd name="T108" fmla="*/ 2147483647 w 482"/>
                    <a:gd name="T109" fmla="*/ 2147483647 h 186"/>
                    <a:gd name="T110" fmla="*/ 2147483647 w 482"/>
                    <a:gd name="T111" fmla="*/ 2147483647 h 186"/>
                    <a:gd name="T112" fmla="*/ 2147483647 w 482"/>
                    <a:gd name="T113" fmla="*/ 2147483647 h 186"/>
                    <a:gd name="T114" fmla="*/ 2147483647 w 482"/>
                    <a:gd name="T115" fmla="*/ 2147483647 h 186"/>
                    <a:gd name="T116" fmla="*/ 2147483647 w 482"/>
                    <a:gd name="T117" fmla="*/ 2147483647 h 186"/>
                    <a:gd name="T118" fmla="*/ 2147483647 w 482"/>
                    <a:gd name="T119" fmla="*/ 2147483647 h 186"/>
                    <a:gd name="T120" fmla="*/ 2147483647 w 482"/>
                    <a:gd name="T121" fmla="*/ 2147483647 h 186"/>
                    <a:gd name="T122" fmla="*/ 2147483647 w 482"/>
                    <a:gd name="T123" fmla="*/ 2147483647 h 186"/>
                    <a:gd name="T124" fmla="*/ 0 w 482"/>
                    <a:gd name="T125" fmla="*/ 2147483647 h 18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482"/>
                    <a:gd name="T190" fmla="*/ 0 h 186"/>
                    <a:gd name="T191" fmla="*/ 482 w 482"/>
                    <a:gd name="T192" fmla="*/ 186 h 18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482" h="186">
                      <a:moveTo>
                        <a:pt x="0" y="50"/>
                      </a:moveTo>
                      <a:lnTo>
                        <a:pt x="4" y="56"/>
                      </a:lnTo>
                      <a:lnTo>
                        <a:pt x="6" y="60"/>
                      </a:lnTo>
                      <a:lnTo>
                        <a:pt x="12" y="64"/>
                      </a:lnTo>
                      <a:lnTo>
                        <a:pt x="20" y="66"/>
                      </a:lnTo>
                      <a:lnTo>
                        <a:pt x="34" y="72"/>
                      </a:lnTo>
                      <a:lnTo>
                        <a:pt x="40" y="74"/>
                      </a:lnTo>
                      <a:lnTo>
                        <a:pt x="48" y="78"/>
                      </a:lnTo>
                      <a:lnTo>
                        <a:pt x="60" y="86"/>
                      </a:lnTo>
                      <a:lnTo>
                        <a:pt x="64" y="92"/>
                      </a:lnTo>
                      <a:lnTo>
                        <a:pt x="68" y="100"/>
                      </a:lnTo>
                      <a:lnTo>
                        <a:pt x="72" y="114"/>
                      </a:lnTo>
                      <a:lnTo>
                        <a:pt x="76" y="120"/>
                      </a:lnTo>
                      <a:lnTo>
                        <a:pt x="80" y="126"/>
                      </a:lnTo>
                      <a:lnTo>
                        <a:pt x="110" y="126"/>
                      </a:lnTo>
                      <a:lnTo>
                        <a:pt x="118" y="130"/>
                      </a:lnTo>
                      <a:lnTo>
                        <a:pt x="128" y="134"/>
                      </a:lnTo>
                      <a:lnTo>
                        <a:pt x="138" y="134"/>
                      </a:lnTo>
                      <a:lnTo>
                        <a:pt x="146" y="140"/>
                      </a:lnTo>
                      <a:lnTo>
                        <a:pt x="156" y="146"/>
                      </a:lnTo>
                      <a:lnTo>
                        <a:pt x="164" y="154"/>
                      </a:lnTo>
                      <a:lnTo>
                        <a:pt x="172" y="162"/>
                      </a:lnTo>
                      <a:lnTo>
                        <a:pt x="180" y="166"/>
                      </a:lnTo>
                      <a:lnTo>
                        <a:pt x="214" y="166"/>
                      </a:lnTo>
                      <a:lnTo>
                        <a:pt x="214" y="168"/>
                      </a:lnTo>
                      <a:lnTo>
                        <a:pt x="258" y="168"/>
                      </a:lnTo>
                      <a:lnTo>
                        <a:pt x="268" y="174"/>
                      </a:lnTo>
                      <a:lnTo>
                        <a:pt x="280" y="180"/>
                      </a:lnTo>
                      <a:lnTo>
                        <a:pt x="296" y="184"/>
                      </a:lnTo>
                      <a:lnTo>
                        <a:pt x="310" y="186"/>
                      </a:lnTo>
                      <a:lnTo>
                        <a:pt x="318" y="184"/>
                      </a:lnTo>
                      <a:lnTo>
                        <a:pt x="324" y="180"/>
                      </a:lnTo>
                      <a:lnTo>
                        <a:pt x="334" y="172"/>
                      </a:lnTo>
                      <a:lnTo>
                        <a:pt x="362" y="172"/>
                      </a:lnTo>
                      <a:lnTo>
                        <a:pt x="374" y="168"/>
                      </a:lnTo>
                      <a:lnTo>
                        <a:pt x="384" y="162"/>
                      </a:lnTo>
                      <a:lnTo>
                        <a:pt x="392" y="156"/>
                      </a:lnTo>
                      <a:lnTo>
                        <a:pt x="396" y="150"/>
                      </a:lnTo>
                      <a:lnTo>
                        <a:pt x="396" y="146"/>
                      </a:lnTo>
                      <a:lnTo>
                        <a:pt x="396" y="142"/>
                      </a:lnTo>
                      <a:lnTo>
                        <a:pt x="394" y="140"/>
                      </a:lnTo>
                      <a:lnTo>
                        <a:pt x="390" y="138"/>
                      </a:lnTo>
                      <a:lnTo>
                        <a:pt x="384" y="134"/>
                      </a:lnTo>
                      <a:lnTo>
                        <a:pt x="382" y="134"/>
                      </a:lnTo>
                      <a:lnTo>
                        <a:pt x="382" y="130"/>
                      </a:lnTo>
                      <a:lnTo>
                        <a:pt x="384" y="126"/>
                      </a:lnTo>
                      <a:lnTo>
                        <a:pt x="388" y="124"/>
                      </a:lnTo>
                      <a:lnTo>
                        <a:pt x="390" y="124"/>
                      </a:lnTo>
                      <a:lnTo>
                        <a:pt x="394" y="126"/>
                      </a:lnTo>
                      <a:lnTo>
                        <a:pt x="398" y="128"/>
                      </a:lnTo>
                      <a:lnTo>
                        <a:pt x="404" y="128"/>
                      </a:lnTo>
                      <a:lnTo>
                        <a:pt x="410" y="126"/>
                      </a:lnTo>
                      <a:lnTo>
                        <a:pt x="416" y="124"/>
                      </a:lnTo>
                      <a:lnTo>
                        <a:pt x="418" y="120"/>
                      </a:lnTo>
                      <a:lnTo>
                        <a:pt x="422" y="118"/>
                      </a:lnTo>
                      <a:lnTo>
                        <a:pt x="432" y="116"/>
                      </a:lnTo>
                      <a:lnTo>
                        <a:pt x="436" y="116"/>
                      </a:lnTo>
                      <a:lnTo>
                        <a:pt x="440" y="114"/>
                      </a:lnTo>
                      <a:lnTo>
                        <a:pt x="440" y="108"/>
                      </a:lnTo>
                      <a:lnTo>
                        <a:pt x="442" y="106"/>
                      </a:lnTo>
                      <a:lnTo>
                        <a:pt x="442" y="102"/>
                      </a:lnTo>
                      <a:lnTo>
                        <a:pt x="444" y="98"/>
                      </a:lnTo>
                      <a:lnTo>
                        <a:pt x="462" y="96"/>
                      </a:lnTo>
                      <a:lnTo>
                        <a:pt x="482" y="94"/>
                      </a:lnTo>
                      <a:lnTo>
                        <a:pt x="476" y="86"/>
                      </a:lnTo>
                      <a:lnTo>
                        <a:pt x="468" y="80"/>
                      </a:lnTo>
                      <a:lnTo>
                        <a:pt x="458" y="74"/>
                      </a:lnTo>
                      <a:lnTo>
                        <a:pt x="448" y="72"/>
                      </a:lnTo>
                      <a:lnTo>
                        <a:pt x="442" y="74"/>
                      </a:lnTo>
                      <a:lnTo>
                        <a:pt x="434" y="76"/>
                      </a:lnTo>
                      <a:lnTo>
                        <a:pt x="416" y="76"/>
                      </a:lnTo>
                      <a:lnTo>
                        <a:pt x="410" y="76"/>
                      </a:lnTo>
                      <a:lnTo>
                        <a:pt x="408" y="72"/>
                      </a:lnTo>
                      <a:lnTo>
                        <a:pt x="404" y="68"/>
                      </a:lnTo>
                      <a:lnTo>
                        <a:pt x="404" y="62"/>
                      </a:lnTo>
                      <a:lnTo>
                        <a:pt x="402" y="40"/>
                      </a:lnTo>
                      <a:lnTo>
                        <a:pt x="384" y="32"/>
                      </a:lnTo>
                      <a:lnTo>
                        <a:pt x="374" y="30"/>
                      </a:lnTo>
                      <a:lnTo>
                        <a:pt x="368" y="30"/>
                      </a:lnTo>
                      <a:lnTo>
                        <a:pt x="362" y="30"/>
                      </a:lnTo>
                      <a:lnTo>
                        <a:pt x="356" y="32"/>
                      </a:lnTo>
                      <a:lnTo>
                        <a:pt x="344" y="40"/>
                      </a:lnTo>
                      <a:lnTo>
                        <a:pt x="334" y="48"/>
                      </a:lnTo>
                      <a:lnTo>
                        <a:pt x="326" y="50"/>
                      </a:lnTo>
                      <a:lnTo>
                        <a:pt x="318" y="50"/>
                      </a:lnTo>
                      <a:lnTo>
                        <a:pt x="304" y="48"/>
                      </a:lnTo>
                      <a:lnTo>
                        <a:pt x="290" y="46"/>
                      </a:lnTo>
                      <a:lnTo>
                        <a:pt x="264" y="34"/>
                      </a:lnTo>
                      <a:lnTo>
                        <a:pt x="252" y="28"/>
                      </a:lnTo>
                      <a:lnTo>
                        <a:pt x="240" y="26"/>
                      </a:lnTo>
                      <a:lnTo>
                        <a:pt x="226" y="24"/>
                      </a:lnTo>
                      <a:lnTo>
                        <a:pt x="212" y="26"/>
                      </a:lnTo>
                      <a:lnTo>
                        <a:pt x="204" y="28"/>
                      </a:lnTo>
                      <a:lnTo>
                        <a:pt x="198" y="26"/>
                      </a:lnTo>
                      <a:lnTo>
                        <a:pt x="196" y="24"/>
                      </a:lnTo>
                      <a:lnTo>
                        <a:pt x="192" y="22"/>
                      </a:lnTo>
                      <a:lnTo>
                        <a:pt x="186" y="14"/>
                      </a:lnTo>
                      <a:lnTo>
                        <a:pt x="180" y="8"/>
                      </a:lnTo>
                      <a:lnTo>
                        <a:pt x="170" y="4"/>
                      </a:lnTo>
                      <a:lnTo>
                        <a:pt x="152" y="0"/>
                      </a:lnTo>
                      <a:lnTo>
                        <a:pt x="134" y="0"/>
                      </a:lnTo>
                      <a:lnTo>
                        <a:pt x="128" y="2"/>
                      </a:lnTo>
                      <a:lnTo>
                        <a:pt x="126" y="2"/>
                      </a:lnTo>
                      <a:lnTo>
                        <a:pt x="124" y="4"/>
                      </a:lnTo>
                      <a:lnTo>
                        <a:pt x="126" y="8"/>
                      </a:lnTo>
                      <a:lnTo>
                        <a:pt x="128" y="12"/>
                      </a:lnTo>
                      <a:lnTo>
                        <a:pt x="132" y="18"/>
                      </a:lnTo>
                      <a:lnTo>
                        <a:pt x="138" y="24"/>
                      </a:lnTo>
                      <a:lnTo>
                        <a:pt x="140" y="26"/>
                      </a:lnTo>
                      <a:lnTo>
                        <a:pt x="140" y="30"/>
                      </a:lnTo>
                      <a:lnTo>
                        <a:pt x="138" y="34"/>
                      </a:lnTo>
                      <a:lnTo>
                        <a:pt x="134" y="36"/>
                      </a:lnTo>
                      <a:lnTo>
                        <a:pt x="130" y="38"/>
                      </a:lnTo>
                      <a:lnTo>
                        <a:pt x="124" y="38"/>
                      </a:lnTo>
                      <a:lnTo>
                        <a:pt x="114" y="38"/>
                      </a:lnTo>
                      <a:lnTo>
                        <a:pt x="104" y="36"/>
                      </a:lnTo>
                      <a:lnTo>
                        <a:pt x="86" y="30"/>
                      </a:lnTo>
                      <a:lnTo>
                        <a:pt x="68" y="24"/>
                      </a:lnTo>
                      <a:lnTo>
                        <a:pt x="62" y="24"/>
                      </a:lnTo>
                      <a:lnTo>
                        <a:pt x="54" y="22"/>
                      </a:lnTo>
                      <a:lnTo>
                        <a:pt x="46" y="24"/>
                      </a:lnTo>
                      <a:lnTo>
                        <a:pt x="38" y="24"/>
                      </a:lnTo>
                      <a:lnTo>
                        <a:pt x="24" y="30"/>
                      </a:lnTo>
                      <a:lnTo>
                        <a:pt x="10" y="42"/>
                      </a:lnTo>
                      <a:lnTo>
                        <a:pt x="0" y="52"/>
                      </a:lnTo>
                      <a:lnTo>
                        <a:pt x="0" y="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5" name="ïslîḑè">
                  <a:extLst>
                    <a:ext uri="{FF2B5EF4-FFF2-40B4-BE49-F238E27FC236}">
                      <a16:creationId xmlns:a16="http://schemas.microsoft.com/office/drawing/2014/main" xmlns="" id="{969ABDF5-EA5B-4F2E-B225-EFCBA5CC7541}"/>
                    </a:ext>
                  </a:extLst>
                </p:cNvPr>
                <p:cNvSpPr/>
                <p:nvPr/>
              </p:nvSpPr>
              <p:spPr bwMode="auto">
                <a:xfrm>
                  <a:off x="7559530" y="2545074"/>
                  <a:ext cx="132212" cy="152715"/>
                </a:xfrm>
                <a:custGeom>
                  <a:avLst/>
                  <a:gdLst>
                    <a:gd name="T0" fmla="*/ 2147483647 w 76"/>
                    <a:gd name="T1" fmla="*/ 2147483647 h 92"/>
                    <a:gd name="T2" fmla="*/ 2147483647 w 76"/>
                    <a:gd name="T3" fmla="*/ 2147483647 h 92"/>
                    <a:gd name="T4" fmla="*/ 2147483647 w 76"/>
                    <a:gd name="T5" fmla="*/ 2147483647 h 92"/>
                    <a:gd name="T6" fmla="*/ 2147483647 w 76"/>
                    <a:gd name="T7" fmla="*/ 2147483647 h 92"/>
                    <a:gd name="T8" fmla="*/ 2147483647 w 76"/>
                    <a:gd name="T9" fmla="*/ 2147483647 h 92"/>
                    <a:gd name="T10" fmla="*/ 2147483647 w 76"/>
                    <a:gd name="T11" fmla="*/ 2147483647 h 92"/>
                    <a:gd name="T12" fmla="*/ 2147483647 w 76"/>
                    <a:gd name="T13" fmla="*/ 2147483647 h 92"/>
                    <a:gd name="T14" fmla="*/ 2147483647 w 76"/>
                    <a:gd name="T15" fmla="*/ 2147483647 h 92"/>
                    <a:gd name="T16" fmla="*/ 2147483647 w 76"/>
                    <a:gd name="T17" fmla="*/ 2147483647 h 92"/>
                    <a:gd name="T18" fmla="*/ 2147483647 w 76"/>
                    <a:gd name="T19" fmla="*/ 2147483647 h 92"/>
                    <a:gd name="T20" fmla="*/ 2147483647 w 76"/>
                    <a:gd name="T21" fmla="*/ 2147483647 h 92"/>
                    <a:gd name="T22" fmla="*/ 2147483647 w 76"/>
                    <a:gd name="T23" fmla="*/ 2147483647 h 92"/>
                    <a:gd name="T24" fmla="*/ 2147483647 w 76"/>
                    <a:gd name="T25" fmla="*/ 2147483647 h 92"/>
                    <a:gd name="T26" fmla="*/ 2147483647 w 76"/>
                    <a:gd name="T27" fmla="*/ 2147483647 h 92"/>
                    <a:gd name="T28" fmla="*/ 2147483647 w 76"/>
                    <a:gd name="T29" fmla="*/ 2147483647 h 92"/>
                    <a:gd name="T30" fmla="*/ 2147483647 w 76"/>
                    <a:gd name="T31" fmla="*/ 0 h 92"/>
                    <a:gd name="T32" fmla="*/ 2147483647 w 76"/>
                    <a:gd name="T33" fmla="*/ 2147483647 h 92"/>
                    <a:gd name="T34" fmla="*/ 2147483647 w 76"/>
                    <a:gd name="T35" fmla="*/ 2147483647 h 92"/>
                    <a:gd name="T36" fmla="*/ 2147483647 w 76"/>
                    <a:gd name="T37" fmla="*/ 2147483647 h 92"/>
                    <a:gd name="T38" fmla="*/ 2147483647 w 76"/>
                    <a:gd name="T39" fmla="*/ 2147483647 h 92"/>
                    <a:gd name="T40" fmla="*/ 2147483647 w 76"/>
                    <a:gd name="T41" fmla="*/ 2147483647 h 92"/>
                    <a:gd name="T42" fmla="*/ 2147483647 w 76"/>
                    <a:gd name="T43" fmla="*/ 2147483647 h 92"/>
                    <a:gd name="T44" fmla="*/ 2147483647 w 76"/>
                    <a:gd name="T45" fmla="*/ 2147483647 h 92"/>
                    <a:gd name="T46" fmla="*/ 2147483647 w 76"/>
                    <a:gd name="T47" fmla="*/ 2147483647 h 92"/>
                    <a:gd name="T48" fmla="*/ 2147483647 w 76"/>
                    <a:gd name="T49" fmla="*/ 2147483647 h 92"/>
                    <a:gd name="T50" fmla="*/ 2147483647 w 76"/>
                    <a:gd name="T51" fmla="*/ 2147483647 h 92"/>
                    <a:gd name="T52" fmla="*/ 2147483647 w 76"/>
                    <a:gd name="T53" fmla="*/ 2147483647 h 92"/>
                    <a:gd name="T54" fmla="*/ 2147483647 w 76"/>
                    <a:gd name="T55" fmla="*/ 2147483647 h 92"/>
                    <a:gd name="T56" fmla="*/ 2147483647 w 76"/>
                    <a:gd name="T57" fmla="*/ 2147483647 h 92"/>
                    <a:gd name="T58" fmla="*/ 2147483647 w 76"/>
                    <a:gd name="T59" fmla="*/ 2147483647 h 92"/>
                    <a:gd name="T60" fmla="*/ 0 w 76"/>
                    <a:gd name="T61" fmla="*/ 2147483647 h 92"/>
                    <a:gd name="T62" fmla="*/ 2147483647 w 76"/>
                    <a:gd name="T63" fmla="*/ 2147483647 h 92"/>
                    <a:gd name="T64" fmla="*/ 2147483647 w 76"/>
                    <a:gd name="T65" fmla="*/ 2147483647 h 92"/>
                    <a:gd name="T66" fmla="*/ 2147483647 w 76"/>
                    <a:gd name="T67" fmla="*/ 2147483647 h 92"/>
                    <a:gd name="T68" fmla="*/ 2147483647 w 76"/>
                    <a:gd name="T69" fmla="*/ 2147483647 h 92"/>
                    <a:gd name="T70" fmla="*/ 2147483647 w 76"/>
                    <a:gd name="T71" fmla="*/ 2147483647 h 92"/>
                    <a:gd name="T72" fmla="*/ 2147483647 w 76"/>
                    <a:gd name="T73" fmla="*/ 2147483647 h 92"/>
                    <a:gd name="T74" fmla="*/ 2147483647 w 76"/>
                    <a:gd name="T75" fmla="*/ 2147483647 h 92"/>
                    <a:gd name="T76" fmla="*/ 2147483647 w 76"/>
                    <a:gd name="T77" fmla="*/ 2147483647 h 92"/>
                    <a:gd name="T78" fmla="*/ 2147483647 w 76"/>
                    <a:gd name="T79" fmla="*/ 2147483647 h 92"/>
                    <a:gd name="T80" fmla="*/ 2147483647 w 76"/>
                    <a:gd name="T81" fmla="*/ 2147483647 h 92"/>
                    <a:gd name="T82" fmla="*/ 2147483647 w 76"/>
                    <a:gd name="T83" fmla="*/ 2147483647 h 92"/>
                    <a:gd name="T84" fmla="*/ 2147483647 w 76"/>
                    <a:gd name="T85" fmla="*/ 2147483647 h 92"/>
                    <a:gd name="T86" fmla="*/ 2147483647 w 76"/>
                    <a:gd name="T87" fmla="*/ 2147483647 h 92"/>
                    <a:gd name="T88" fmla="*/ 2147483647 w 76"/>
                    <a:gd name="T89" fmla="*/ 2147483647 h 92"/>
                    <a:gd name="T90" fmla="*/ 2147483647 w 76"/>
                    <a:gd name="T91" fmla="*/ 2147483647 h 92"/>
                    <a:gd name="T92" fmla="*/ 2147483647 w 76"/>
                    <a:gd name="T93" fmla="*/ 2147483647 h 9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6"/>
                    <a:gd name="T142" fmla="*/ 0 h 92"/>
                    <a:gd name="T143" fmla="*/ 76 w 76"/>
                    <a:gd name="T144" fmla="*/ 92 h 9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6" h="92">
                      <a:moveTo>
                        <a:pt x="70" y="78"/>
                      </a:moveTo>
                      <a:lnTo>
                        <a:pt x="62" y="70"/>
                      </a:lnTo>
                      <a:lnTo>
                        <a:pt x="54" y="64"/>
                      </a:lnTo>
                      <a:lnTo>
                        <a:pt x="56" y="60"/>
                      </a:lnTo>
                      <a:lnTo>
                        <a:pt x="58" y="58"/>
                      </a:lnTo>
                      <a:lnTo>
                        <a:pt x="66" y="54"/>
                      </a:lnTo>
                      <a:lnTo>
                        <a:pt x="74" y="50"/>
                      </a:lnTo>
                      <a:lnTo>
                        <a:pt x="76" y="46"/>
                      </a:lnTo>
                      <a:lnTo>
                        <a:pt x="76" y="42"/>
                      </a:lnTo>
                      <a:lnTo>
                        <a:pt x="76" y="36"/>
                      </a:lnTo>
                      <a:lnTo>
                        <a:pt x="74" y="32"/>
                      </a:lnTo>
                      <a:lnTo>
                        <a:pt x="70" y="28"/>
                      </a:lnTo>
                      <a:lnTo>
                        <a:pt x="70" y="24"/>
                      </a:lnTo>
                      <a:lnTo>
                        <a:pt x="70" y="16"/>
                      </a:lnTo>
                      <a:lnTo>
                        <a:pt x="74" y="8"/>
                      </a:lnTo>
                      <a:lnTo>
                        <a:pt x="70" y="0"/>
                      </a:lnTo>
                      <a:lnTo>
                        <a:pt x="70" y="2"/>
                      </a:lnTo>
                      <a:lnTo>
                        <a:pt x="66" y="4"/>
                      </a:lnTo>
                      <a:lnTo>
                        <a:pt x="62" y="6"/>
                      </a:lnTo>
                      <a:lnTo>
                        <a:pt x="58" y="4"/>
                      </a:lnTo>
                      <a:lnTo>
                        <a:pt x="54" y="2"/>
                      </a:lnTo>
                      <a:lnTo>
                        <a:pt x="48" y="12"/>
                      </a:lnTo>
                      <a:lnTo>
                        <a:pt x="44" y="18"/>
                      </a:lnTo>
                      <a:lnTo>
                        <a:pt x="42" y="22"/>
                      </a:lnTo>
                      <a:lnTo>
                        <a:pt x="44" y="28"/>
                      </a:lnTo>
                      <a:lnTo>
                        <a:pt x="32" y="28"/>
                      </a:lnTo>
                      <a:lnTo>
                        <a:pt x="26" y="26"/>
                      </a:lnTo>
                      <a:lnTo>
                        <a:pt x="22" y="24"/>
                      </a:lnTo>
                      <a:lnTo>
                        <a:pt x="12" y="36"/>
                      </a:lnTo>
                      <a:lnTo>
                        <a:pt x="4" y="48"/>
                      </a:lnTo>
                      <a:lnTo>
                        <a:pt x="0" y="56"/>
                      </a:lnTo>
                      <a:lnTo>
                        <a:pt x="10" y="56"/>
                      </a:lnTo>
                      <a:lnTo>
                        <a:pt x="18" y="60"/>
                      </a:lnTo>
                      <a:lnTo>
                        <a:pt x="24" y="70"/>
                      </a:lnTo>
                      <a:lnTo>
                        <a:pt x="28" y="80"/>
                      </a:lnTo>
                      <a:lnTo>
                        <a:pt x="24" y="84"/>
                      </a:lnTo>
                      <a:lnTo>
                        <a:pt x="24" y="86"/>
                      </a:lnTo>
                      <a:lnTo>
                        <a:pt x="26" y="88"/>
                      </a:lnTo>
                      <a:lnTo>
                        <a:pt x="32" y="90"/>
                      </a:lnTo>
                      <a:lnTo>
                        <a:pt x="46" y="90"/>
                      </a:lnTo>
                      <a:lnTo>
                        <a:pt x="56" y="92"/>
                      </a:lnTo>
                      <a:lnTo>
                        <a:pt x="56" y="88"/>
                      </a:lnTo>
                      <a:lnTo>
                        <a:pt x="68" y="88"/>
                      </a:lnTo>
                      <a:lnTo>
                        <a:pt x="72" y="86"/>
                      </a:lnTo>
                      <a:lnTo>
                        <a:pt x="74" y="84"/>
                      </a:lnTo>
                      <a:lnTo>
                        <a:pt x="74" y="80"/>
                      </a:lnTo>
                      <a:lnTo>
                        <a:pt x="70" y="7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6" name="ïṩľiḋe">
                  <a:extLst>
                    <a:ext uri="{FF2B5EF4-FFF2-40B4-BE49-F238E27FC236}">
                      <a16:creationId xmlns:a16="http://schemas.microsoft.com/office/drawing/2014/main" xmlns="" id="{FE4D5578-781B-44FC-9864-C8DD12E85BF1}"/>
                    </a:ext>
                  </a:extLst>
                </p:cNvPr>
                <p:cNvSpPr/>
                <p:nvPr/>
              </p:nvSpPr>
              <p:spPr bwMode="auto">
                <a:xfrm>
                  <a:off x="7655935" y="2678176"/>
                  <a:ext cx="112932" cy="127496"/>
                </a:xfrm>
                <a:custGeom>
                  <a:avLst/>
                  <a:gdLst>
                    <a:gd name="T0" fmla="*/ 2147483647 w 64"/>
                    <a:gd name="T1" fmla="*/ 0 h 76"/>
                    <a:gd name="T2" fmla="*/ 2147483647 w 64"/>
                    <a:gd name="T3" fmla="*/ 2147483647 h 76"/>
                    <a:gd name="T4" fmla="*/ 2147483647 w 64"/>
                    <a:gd name="T5" fmla="*/ 2147483647 h 76"/>
                    <a:gd name="T6" fmla="*/ 2147483647 w 64"/>
                    <a:gd name="T7" fmla="*/ 2147483647 h 76"/>
                    <a:gd name="T8" fmla="*/ 2147483647 w 64"/>
                    <a:gd name="T9" fmla="*/ 2147483647 h 76"/>
                    <a:gd name="T10" fmla="*/ 0 w 64"/>
                    <a:gd name="T11" fmla="*/ 2147483647 h 76"/>
                    <a:gd name="T12" fmla="*/ 0 w 64"/>
                    <a:gd name="T13" fmla="*/ 2147483647 h 76"/>
                    <a:gd name="T14" fmla="*/ 2147483647 w 64"/>
                    <a:gd name="T15" fmla="*/ 2147483647 h 76"/>
                    <a:gd name="T16" fmla="*/ 2147483647 w 64"/>
                    <a:gd name="T17" fmla="*/ 2147483647 h 76"/>
                    <a:gd name="T18" fmla="*/ 2147483647 w 64"/>
                    <a:gd name="T19" fmla="*/ 2147483647 h 76"/>
                    <a:gd name="T20" fmla="*/ 2147483647 w 64"/>
                    <a:gd name="T21" fmla="*/ 2147483647 h 76"/>
                    <a:gd name="T22" fmla="*/ 2147483647 w 64"/>
                    <a:gd name="T23" fmla="*/ 2147483647 h 76"/>
                    <a:gd name="T24" fmla="*/ 2147483647 w 64"/>
                    <a:gd name="T25" fmla="*/ 2147483647 h 76"/>
                    <a:gd name="T26" fmla="*/ 2147483647 w 64"/>
                    <a:gd name="T27" fmla="*/ 2147483647 h 76"/>
                    <a:gd name="T28" fmla="*/ 2147483647 w 64"/>
                    <a:gd name="T29" fmla="*/ 2147483647 h 76"/>
                    <a:gd name="T30" fmla="*/ 2147483647 w 64"/>
                    <a:gd name="T31" fmla="*/ 2147483647 h 76"/>
                    <a:gd name="T32" fmla="*/ 2147483647 w 64"/>
                    <a:gd name="T33" fmla="*/ 2147483647 h 76"/>
                    <a:gd name="T34" fmla="*/ 2147483647 w 64"/>
                    <a:gd name="T35" fmla="*/ 2147483647 h 76"/>
                    <a:gd name="T36" fmla="*/ 2147483647 w 64"/>
                    <a:gd name="T37" fmla="*/ 2147483647 h 76"/>
                    <a:gd name="T38" fmla="*/ 2147483647 w 64"/>
                    <a:gd name="T39" fmla="*/ 2147483647 h 76"/>
                    <a:gd name="T40" fmla="*/ 2147483647 w 64"/>
                    <a:gd name="T41" fmla="*/ 2147483647 h 76"/>
                    <a:gd name="T42" fmla="*/ 2147483647 w 64"/>
                    <a:gd name="T43" fmla="*/ 2147483647 h 76"/>
                    <a:gd name="T44" fmla="*/ 2147483647 w 64"/>
                    <a:gd name="T45" fmla="*/ 2147483647 h 76"/>
                    <a:gd name="T46" fmla="*/ 2147483647 w 64"/>
                    <a:gd name="T47" fmla="*/ 2147483647 h 76"/>
                    <a:gd name="T48" fmla="*/ 2147483647 w 64"/>
                    <a:gd name="T49" fmla="*/ 0 h 7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4"/>
                    <a:gd name="T76" fmla="*/ 0 h 76"/>
                    <a:gd name="T77" fmla="*/ 64 w 64"/>
                    <a:gd name="T78" fmla="*/ 76 h 7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4" h="76">
                      <a:moveTo>
                        <a:pt x="18" y="0"/>
                      </a:moveTo>
                      <a:lnTo>
                        <a:pt x="18" y="2"/>
                      </a:lnTo>
                      <a:lnTo>
                        <a:pt x="18" y="4"/>
                      </a:lnTo>
                      <a:lnTo>
                        <a:pt x="16" y="6"/>
                      </a:lnTo>
                      <a:lnTo>
                        <a:pt x="12" y="8"/>
                      </a:lnTo>
                      <a:lnTo>
                        <a:pt x="0" y="8"/>
                      </a:lnTo>
                      <a:lnTo>
                        <a:pt x="0" y="12"/>
                      </a:lnTo>
                      <a:lnTo>
                        <a:pt x="2" y="16"/>
                      </a:lnTo>
                      <a:lnTo>
                        <a:pt x="4" y="20"/>
                      </a:lnTo>
                      <a:lnTo>
                        <a:pt x="6" y="28"/>
                      </a:lnTo>
                      <a:lnTo>
                        <a:pt x="8" y="40"/>
                      </a:lnTo>
                      <a:lnTo>
                        <a:pt x="14" y="56"/>
                      </a:lnTo>
                      <a:lnTo>
                        <a:pt x="20" y="70"/>
                      </a:lnTo>
                      <a:lnTo>
                        <a:pt x="24" y="74"/>
                      </a:lnTo>
                      <a:lnTo>
                        <a:pt x="30" y="76"/>
                      </a:lnTo>
                      <a:lnTo>
                        <a:pt x="40" y="74"/>
                      </a:lnTo>
                      <a:lnTo>
                        <a:pt x="50" y="70"/>
                      </a:lnTo>
                      <a:lnTo>
                        <a:pt x="60" y="64"/>
                      </a:lnTo>
                      <a:lnTo>
                        <a:pt x="64" y="60"/>
                      </a:lnTo>
                      <a:lnTo>
                        <a:pt x="64" y="58"/>
                      </a:lnTo>
                      <a:lnTo>
                        <a:pt x="64" y="50"/>
                      </a:lnTo>
                      <a:lnTo>
                        <a:pt x="58" y="42"/>
                      </a:lnTo>
                      <a:lnTo>
                        <a:pt x="52" y="32"/>
                      </a:lnTo>
                      <a:lnTo>
                        <a:pt x="46" y="26"/>
                      </a:lnTo>
                      <a:lnTo>
                        <a:pt x="1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7" name="íṣḻíďè">
                  <a:extLst>
                    <a:ext uri="{FF2B5EF4-FFF2-40B4-BE49-F238E27FC236}">
                      <a16:creationId xmlns:a16="http://schemas.microsoft.com/office/drawing/2014/main" xmlns="" id="{F6B7BC81-3DD1-416D-A802-61FC5CB11CDE}"/>
                    </a:ext>
                  </a:extLst>
                </p:cNvPr>
                <p:cNvSpPr/>
                <p:nvPr/>
              </p:nvSpPr>
              <p:spPr bwMode="auto">
                <a:xfrm>
                  <a:off x="4945574" y="3161539"/>
                  <a:ext cx="461368" cy="591247"/>
                </a:xfrm>
                <a:custGeom>
                  <a:avLst/>
                  <a:gdLst>
                    <a:gd name="T0" fmla="*/ 2147483647 w 264"/>
                    <a:gd name="T1" fmla="*/ 2147483647 h 354"/>
                    <a:gd name="T2" fmla="*/ 2147483647 w 264"/>
                    <a:gd name="T3" fmla="*/ 2147483647 h 354"/>
                    <a:gd name="T4" fmla="*/ 2147483647 w 264"/>
                    <a:gd name="T5" fmla="*/ 2147483647 h 354"/>
                    <a:gd name="T6" fmla="*/ 2147483647 w 264"/>
                    <a:gd name="T7" fmla="*/ 2147483647 h 354"/>
                    <a:gd name="T8" fmla="*/ 2147483647 w 264"/>
                    <a:gd name="T9" fmla="*/ 2147483647 h 354"/>
                    <a:gd name="T10" fmla="*/ 2147483647 w 264"/>
                    <a:gd name="T11" fmla="*/ 2147483647 h 354"/>
                    <a:gd name="T12" fmla="*/ 2147483647 w 264"/>
                    <a:gd name="T13" fmla="*/ 2147483647 h 354"/>
                    <a:gd name="T14" fmla="*/ 2147483647 w 264"/>
                    <a:gd name="T15" fmla="*/ 2147483647 h 354"/>
                    <a:gd name="T16" fmla="*/ 2147483647 w 264"/>
                    <a:gd name="T17" fmla="*/ 2147483647 h 354"/>
                    <a:gd name="T18" fmla="*/ 2147483647 w 264"/>
                    <a:gd name="T19" fmla="*/ 2147483647 h 354"/>
                    <a:gd name="T20" fmla="*/ 2147483647 w 264"/>
                    <a:gd name="T21" fmla="*/ 2147483647 h 354"/>
                    <a:gd name="T22" fmla="*/ 2147483647 w 264"/>
                    <a:gd name="T23" fmla="*/ 2147483647 h 354"/>
                    <a:gd name="T24" fmla="*/ 2147483647 w 264"/>
                    <a:gd name="T25" fmla="*/ 2147483647 h 354"/>
                    <a:gd name="T26" fmla="*/ 2147483647 w 264"/>
                    <a:gd name="T27" fmla="*/ 2147483647 h 354"/>
                    <a:gd name="T28" fmla="*/ 2147483647 w 264"/>
                    <a:gd name="T29" fmla="*/ 2147483647 h 354"/>
                    <a:gd name="T30" fmla="*/ 2147483647 w 264"/>
                    <a:gd name="T31" fmla="*/ 2147483647 h 354"/>
                    <a:gd name="T32" fmla="*/ 2147483647 w 264"/>
                    <a:gd name="T33" fmla="*/ 2147483647 h 354"/>
                    <a:gd name="T34" fmla="*/ 2147483647 w 264"/>
                    <a:gd name="T35" fmla="*/ 2147483647 h 354"/>
                    <a:gd name="T36" fmla="*/ 2147483647 w 264"/>
                    <a:gd name="T37" fmla="*/ 2147483647 h 354"/>
                    <a:gd name="T38" fmla="*/ 2147483647 w 264"/>
                    <a:gd name="T39" fmla="*/ 2147483647 h 354"/>
                    <a:gd name="T40" fmla="*/ 2147483647 w 264"/>
                    <a:gd name="T41" fmla="*/ 2147483647 h 354"/>
                    <a:gd name="T42" fmla="*/ 2147483647 w 264"/>
                    <a:gd name="T43" fmla="*/ 2147483647 h 354"/>
                    <a:gd name="T44" fmla="*/ 2147483647 w 264"/>
                    <a:gd name="T45" fmla="*/ 2147483647 h 354"/>
                    <a:gd name="T46" fmla="*/ 2147483647 w 264"/>
                    <a:gd name="T47" fmla="*/ 2147483647 h 354"/>
                    <a:gd name="T48" fmla="*/ 2147483647 w 264"/>
                    <a:gd name="T49" fmla="*/ 2147483647 h 354"/>
                    <a:gd name="T50" fmla="*/ 2147483647 w 264"/>
                    <a:gd name="T51" fmla="*/ 2147483647 h 354"/>
                    <a:gd name="T52" fmla="*/ 2147483647 w 264"/>
                    <a:gd name="T53" fmla="*/ 2147483647 h 354"/>
                    <a:gd name="T54" fmla="*/ 2147483647 w 264"/>
                    <a:gd name="T55" fmla="*/ 2147483647 h 354"/>
                    <a:gd name="T56" fmla="*/ 2147483647 w 264"/>
                    <a:gd name="T57" fmla="*/ 2147483647 h 354"/>
                    <a:gd name="T58" fmla="*/ 2147483647 w 264"/>
                    <a:gd name="T59" fmla="*/ 2147483647 h 354"/>
                    <a:gd name="T60" fmla="*/ 2147483647 w 264"/>
                    <a:gd name="T61" fmla="*/ 2147483647 h 354"/>
                    <a:gd name="T62" fmla="*/ 2147483647 w 264"/>
                    <a:gd name="T63" fmla="*/ 2147483647 h 354"/>
                    <a:gd name="T64" fmla="*/ 2147483647 w 264"/>
                    <a:gd name="T65" fmla="*/ 2147483647 h 354"/>
                    <a:gd name="T66" fmla="*/ 2147483647 w 264"/>
                    <a:gd name="T67" fmla="*/ 2147483647 h 354"/>
                    <a:gd name="T68" fmla="*/ 2147483647 w 264"/>
                    <a:gd name="T69" fmla="*/ 2147483647 h 354"/>
                    <a:gd name="T70" fmla="*/ 2147483647 w 264"/>
                    <a:gd name="T71" fmla="*/ 2147483647 h 354"/>
                    <a:gd name="T72" fmla="*/ 2147483647 w 264"/>
                    <a:gd name="T73" fmla="*/ 2147483647 h 354"/>
                    <a:gd name="T74" fmla="*/ 2147483647 w 264"/>
                    <a:gd name="T75" fmla="*/ 2147483647 h 354"/>
                    <a:gd name="T76" fmla="*/ 2147483647 w 264"/>
                    <a:gd name="T77" fmla="*/ 2147483647 h 354"/>
                    <a:gd name="T78" fmla="*/ 2147483647 w 264"/>
                    <a:gd name="T79" fmla="*/ 2147483647 h 354"/>
                    <a:gd name="T80" fmla="*/ 2147483647 w 264"/>
                    <a:gd name="T81" fmla="*/ 2147483647 h 354"/>
                    <a:gd name="T82" fmla="*/ 2147483647 w 264"/>
                    <a:gd name="T83" fmla="*/ 2147483647 h 354"/>
                    <a:gd name="T84" fmla="*/ 2147483647 w 264"/>
                    <a:gd name="T85" fmla="*/ 2147483647 h 354"/>
                    <a:gd name="T86" fmla="*/ 2147483647 w 264"/>
                    <a:gd name="T87" fmla="*/ 2147483647 h 354"/>
                    <a:gd name="T88" fmla="*/ 2147483647 w 264"/>
                    <a:gd name="T89" fmla="*/ 2147483647 h 354"/>
                    <a:gd name="T90" fmla="*/ 2147483647 w 264"/>
                    <a:gd name="T91" fmla="*/ 0 h 354"/>
                    <a:gd name="T92" fmla="*/ 2147483647 w 264"/>
                    <a:gd name="T93" fmla="*/ 2147483647 h 354"/>
                    <a:gd name="T94" fmla="*/ 2147483647 w 264"/>
                    <a:gd name="T95" fmla="*/ 2147483647 h 354"/>
                    <a:gd name="T96" fmla="*/ 2147483647 w 264"/>
                    <a:gd name="T97" fmla="*/ 2147483647 h 354"/>
                    <a:gd name="T98" fmla="*/ 2147483647 w 264"/>
                    <a:gd name="T99" fmla="*/ 2147483647 h 354"/>
                    <a:gd name="T100" fmla="*/ 2147483647 w 264"/>
                    <a:gd name="T101" fmla="*/ 2147483647 h 354"/>
                    <a:gd name="T102" fmla="*/ 2147483647 w 264"/>
                    <a:gd name="T103" fmla="*/ 2147483647 h 354"/>
                    <a:gd name="T104" fmla="*/ 2147483647 w 264"/>
                    <a:gd name="T105" fmla="*/ 2147483647 h 354"/>
                    <a:gd name="T106" fmla="*/ 2147483647 w 264"/>
                    <a:gd name="T107" fmla="*/ 2147483647 h 354"/>
                    <a:gd name="T108" fmla="*/ 2147483647 w 264"/>
                    <a:gd name="T109" fmla="*/ 2147483647 h 354"/>
                    <a:gd name="T110" fmla="*/ 0 w 264"/>
                    <a:gd name="T111" fmla="*/ 2147483647 h 354"/>
                    <a:gd name="T112" fmla="*/ 2147483647 w 264"/>
                    <a:gd name="T113" fmla="*/ 2147483647 h 354"/>
                    <a:gd name="T114" fmla="*/ 2147483647 w 264"/>
                    <a:gd name="T115" fmla="*/ 2147483647 h 354"/>
                    <a:gd name="T116" fmla="*/ 2147483647 w 264"/>
                    <a:gd name="T117" fmla="*/ 2147483647 h 35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64"/>
                    <a:gd name="T178" fmla="*/ 0 h 354"/>
                    <a:gd name="T179" fmla="*/ 264 w 264"/>
                    <a:gd name="T180" fmla="*/ 354 h 35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64" h="354">
                      <a:moveTo>
                        <a:pt x="18" y="220"/>
                      </a:moveTo>
                      <a:lnTo>
                        <a:pt x="20" y="220"/>
                      </a:lnTo>
                      <a:lnTo>
                        <a:pt x="20" y="226"/>
                      </a:lnTo>
                      <a:lnTo>
                        <a:pt x="24" y="232"/>
                      </a:lnTo>
                      <a:lnTo>
                        <a:pt x="26" y="240"/>
                      </a:lnTo>
                      <a:lnTo>
                        <a:pt x="28" y="248"/>
                      </a:lnTo>
                      <a:lnTo>
                        <a:pt x="28" y="260"/>
                      </a:lnTo>
                      <a:lnTo>
                        <a:pt x="40" y="260"/>
                      </a:lnTo>
                      <a:lnTo>
                        <a:pt x="40" y="264"/>
                      </a:lnTo>
                      <a:lnTo>
                        <a:pt x="42" y="266"/>
                      </a:lnTo>
                      <a:lnTo>
                        <a:pt x="46" y="270"/>
                      </a:lnTo>
                      <a:lnTo>
                        <a:pt x="52" y="274"/>
                      </a:lnTo>
                      <a:lnTo>
                        <a:pt x="54" y="276"/>
                      </a:lnTo>
                      <a:lnTo>
                        <a:pt x="54" y="282"/>
                      </a:lnTo>
                      <a:lnTo>
                        <a:pt x="58" y="288"/>
                      </a:lnTo>
                      <a:lnTo>
                        <a:pt x="62" y="290"/>
                      </a:lnTo>
                      <a:lnTo>
                        <a:pt x="70" y="300"/>
                      </a:lnTo>
                      <a:lnTo>
                        <a:pt x="80" y="308"/>
                      </a:lnTo>
                      <a:lnTo>
                        <a:pt x="84" y="312"/>
                      </a:lnTo>
                      <a:lnTo>
                        <a:pt x="88" y="316"/>
                      </a:lnTo>
                      <a:lnTo>
                        <a:pt x="88" y="322"/>
                      </a:lnTo>
                      <a:lnTo>
                        <a:pt x="88" y="326"/>
                      </a:lnTo>
                      <a:lnTo>
                        <a:pt x="90" y="328"/>
                      </a:lnTo>
                      <a:lnTo>
                        <a:pt x="98" y="336"/>
                      </a:lnTo>
                      <a:lnTo>
                        <a:pt x="104" y="338"/>
                      </a:lnTo>
                      <a:lnTo>
                        <a:pt x="112" y="342"/>
                      </a:lnTo>
                      <a:lnTo>
                        <a:pt x="112" y="338"/>
                      </a:lnTo>
                      <a:lnTo>
                        <a:pt x="116" y="338"/>
                      </a:lnTo>
                      <a:lnTo>
                        <a:pt x="120" y="342"/>
                      </a:lnTo>
                      <a:lnTo>
                        <a:pt x="124" y="338"/>
                      </a:lnTo>
                      <a:lnTo>
                        <a:pt x="132" y="338"/>
                      </a:lnTo>
                      <a:lnTo>
                        <a:pt x="134" y="342"/>
                      </a:lnTo>
                      <a:lnTo>
                        <a:pt x="136" y="346"/>
                      </a:lnTo>
                      <a:lnTo>
                        <a:pt x="146" y="354"/>
                      </a:lnTo>
                      <a:lnTo>
                        <a:pt x="150" y="352"/>
                      </a:lnTo>
                      <a:lnTo>
                        <a:pt x="156" y="350"/>
                      </a:lnTo>
                      <a:lnTo>
                        <a:pt x="178" y="350"/>
                      </a:lnTo>
                      <a:lnTo>
                        <a:pt x="186" y="350"/>
                      </a:lnTo>
                      <a:lnTo>
                        <a:pt x="192" y="346"/>
                      </a:lnTo>
                      <a:lnTo>
                        <a:pt x="198" y="342"/>
                      </a:lnTo>
                      <a:lnTo>
                        <a:pt x="202" y="338"/>
                      </a:lnTo>
                      <a:lnTo>
                        <a:pt x="228" y="338"/>
                      </a:lnTo>
                      <a:lnTo>
                        <a:pt x="224" y="330"/>
                      </a:lnTo>
                      <a:lnTo>
                        <a:pt x="220" y="324"/>
                      </a:lnTo>
                      <a:lnTo>
                        <a:pt x="216" y="318"/>
                      </a:lnTo>
                      <a:lnTo>
                        <a:pt x="212" y="314"/>
                      </a:lnTo>
                      <a:lnTo>
                        <a:pt x="210" y="300"/>
                      </a:lnTo>
                      <a:lnTo>
                        <a:pt x="206" y="296"/>
                      </a:lnTo>
                      <a:lnTo>
                        <a:pt x="204" y="292"/>
                      </a:lnTo>
                      <a:lnTo>
                        <a:pt x="190" y="284"/>
                      </a:lnTo>
                      <a:lnTo>
                        <a:pt x="184" y="278"/>
                      </a:lnTo>
                      <a:lnTo>
                        <a:pt x="180" y="274"/>
                      </a:lnTo>
                      <a:lnTo>
                        <a:pt x="180" y="272"/>
                      </a:lnTo>
                      <a:lnTo>
                        <a:pt x="182" y="270"/>
                      </a:lnTo>
                      <a:lnTo>
                        <a:pt x="186" y="268"/>
                      </a:lnTo>
                      <a:lnTo>
                        <a:pt x="192" y="266"/>
                      </a:lnTo>
                      <a:lnTo>
                        <a:pt x="196" y="262"/>
                      </a:lnTo>
                      <a:lnTo>
                        <a:pt x="198" y="252"/>
                      </a:lnTo>
                      <a:lnTo>
                        <a:pt x="198" y="244"/>
                      </a:lnTo>
                      <a:lnTo>
                        <a:pt x="198" y="234"/>
                      </a:lnTo>
                      <a:lnTo>
                        <a:pt x="200" y="226"/>
                      </a:lnTo>
                      <a:lnTo>
                        <a:pt x="204" y="224"/>
                      </a:lnTo>
                      <a:lnTo>
                        <a:pt x="210" y="222"/>
                      </a:lnTo>
                      <a:lnTo>
                        <a:pt x="212" y="212"/>
                      </a:lnTo>
                      <a:lnTo>
                        <a:pt x="214" y="204"/>
                      </a:lnTo>
                      <a:lnTo>
                        <a:pt x="222" y="190"/>
                      </a:lnTo>
                      <a:lnTo>
                        <a:pt x="232" y="178"/>
                      </a:lnTo>
                      <a:lnTo>
                        <a:pt x="232" y="170"/>
                      </a:lnTo>
                      <a:lnTo>
                        <a:pt x="232" y="162"/>
                      </a:lnTo>
                      <a:lnTo>
                        <a:pt x="232" y="138"/>
                      </a:lnTo>
                      <a:lnTo>
                        <a:pt x="234" y="134"/>
                      </a:lnTo>
                      <a:lnTo>
                        <a:pt x="236" y="126"/>
                      </a:lnTo>
                      <a:lnTo>
                        <a:pt x="238" y="120"/>
                      </a:lnTo>
                      <a:lnTo>
                        <a:pt x="238" y="108"/>
                      </a:lnTo>
                      <a:lnTo>
                        <a:pt x="246" y="106"/>
                      </a:lnTo>
                      <a:lnTo>
                        <a:pt x="254" y="102"/>
                      </a:lnTo>
                      <a:lnTo>
                        <a:pt x="260" y="96"/>
                      </a:lnTo>
                      <a:lnTo>
                        <a:pt x="264" y="92"/>
                      </a:lnTo>
                      <a:lnTo>
                        <a:pt x="260" y="88"/>
                      </a:lnTo>
                      <a:lnTo>
                        <a:pt x="258" y="84"/>
                      </a:lnTo>
                      <a:lnTo>
                        <a:pt x="254" y="80"/>
                      </a:lnTo>
                      <a:lnTo>
                        <a:pt x="250" y="76"/>
                      </a:lnTo>
                      <a:lnTo>
                        <a:pt x="246" y="68"/>
                      </a:lnTo>
                      <a:lnTo>
                        <a:pt x="242" y="58"/>
                      </a:lnTo>
                      <a:lnTo>
                        <a:pt x="238" y="38"/>
                      </a:lnTo>
                      <a:lnTo>
                        <a:pt x="236" y="28"/>
                      </a:lnTo>
                      <a:lnTo>
                        <a:pt x="232" y="18"/>
                      </a:lnTo>
                      <a:lnTo>
                        <a:pt x="230" y="12"/>
                      </a:lnTo>
                      <a:lnTo>
                        <a:pt x="222" y="8"/>
                      </a:lnTo>
                      <a:lnTo>
                        <a:pt x="216" y="4"/>
                      </a:lnTo>
                      <a:lnTo>
                        <a:pt x="212" y="0"/>
                      </a:lnTo>
                      <a:lnTo>
                        <a:pt x="206" y="0"/>
                      </a:lnTo>
                      <a:lnTo>
                        <a:pt x="204" y="4"/>
                      </a:lnTo>
                      <a:lnTo>
                        <a:pt x="194" y="10"/>
                      </a:lnTo>
                      <a:lnTo>
                        <a:pt x="188" y="16"/>
                      </a:lnTo>
                      <a:lnTo>
                        <a:pt x="178" y="22"/>
                      </a:lnTo>
                      <a:lnTo>
                        <a:pt x="174" y="16"/>
                      </a:lnTo>
                      <a:lnTo>
                        <a:pt x="44" y="16"/>
                      </a:lnTo>
                      <a:lnTo>
                        <a:pt x="44" y="54"/>
                      </a:lnTo>
                      <a:lnTo>
                        <a:pt x="32" y="54"/>
                      </a:lnTo>
                      <a:lnTo>
                        <a:pt x="28" y="62"/>
                      </a:lnTo>
                      <a:lnTo>
                        <a:pt x="34" y="130"/>
                      </a:lnTo>
                      <a:lnTo>
                        <a:pt x="24" y="132"/>
                      </a:lnTo>
                      <a:lnTo>
                        <a:pt x="18" y="136"/>
                      </a:lnTo>
                      <a:lnTo>
                        <a:pt x="14" y="142"/>
                      </a:lnTo>
                      <a:lnTo>
                        <a:pt x="12" y="150"/>
                      </a:lnTo>
                      <a:lnTo>
                        <a:pt x="8" y="156"/>
                      </a:lnTo>
                      <a:lnTo>
                        <a:pt x="6" y="164"/>
                      </a:lnTo>
                      <a:lnTo>
                        <a:pt x="6" y="182"/>
                      </a:lnTo>
                      <a:lnTo>
                        <a:pt x="4" y="186"/>
                      </a:lnTo>
                      <a:lnTo>
                        <a:pt x="0" y="192"/>
                      </a:lnTo>
                      <a:lnTo>
                        <a:pt x="0" y="194"/>
                      </a:lnTo>
                      <a:lnTo>
                        <a:pt x="2" y="194"/>
                      </a:lnTo>
                      <a:lnTo>
                        <a:pt x="10" y="198"/>
                      </a:lnTo>
                      <a:lnTo>
                        <a:pt x="12" y="206"/>
                      </a:lnTo>
                      <a:lnTo>
                        <a:pt x="14" y="208"/>
                      </a:lnTo>
                      <a:lnTo>
                        <a:pt x="16" y="212"/>
                      </a:lnTo>
                      <a:lnTo>
                        <a:pt x="18" y="218"/>
                      </a:lnTo>
                      <a:lnTo>
                        <a:pt x="18" y="22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8" name="ïṩļíḍè">
                  <a:extLst>
                    <a:ext uri="{FF2B5EF4-FFF2-40B4-BE49-F238E27FC236}">
                      <a16:creationId xmlns:a16="http://schemas.microsoft.com/office/drawing/2014/main" xmlns="" id="{F3C38693-8FCB-4FC3-8C2B-71E00E635303}"/>
                    </a:ext>
                  </a:extLst>
                </p:cNvPr>
                <p:cNvSpPr/>
                <p:nvPr/>
              </p:nvSpPr>
              <p:spPr bwMode="auto">
                <a:xfrm>
                  <a:off x="5488198" y="3497793"/>
                  <a:ext cx="291969" cy="404906"/>
                </a:xfrm>
                <a:custGeom>
                  <a:avLst/>
                  <a:gdLst>
                    <a:gd name="T0" fmla="*/ 2147483647 w 168"/>
                    <a:gd name="T1" fmla="*/ 2147483647 h 244"/>
                    <a:gd name="T2" fmla="*/ 2147483647 w 168"/>
                    <a:gd name="T3" fmla="*/ 2147483647 h 244"/>
                    <a:gd name="T4" fmla="*/ 2147483647 w 168"/>
                    <a:gd name="T5" fmla="*/ 2147483647 h 244"/>
                    <a:gd name="T6" fmla="*/ 2147483647 w 168"/>
                    <a:gd name="T7" fmla="*/ 2147483647 h 244"/>
                    <a:gd name="T8" fmla="*/ 2147483647 w 168"/>
                    <a:gd name="T9" fmla="*/ 2147483647 h 244"/>
                    <a:gd name="T10" fmla="*/ 2147483647 w 168"/>
                    <a:gd name="T11" fmla="*/ 2147483647 h 244"/>
                    <a:gd name="T12" fmla="*/ 2147483647 w 168"/>
                    <a:gd name="T13" fmla="*/ 2147483647 h 244"/>
                    <a:gd name="T14" fmla="*/ 2147483647 w 168"/>
                    <a:gd name="T15" fmla="*/ 2147483647 h 244"/>
                    <a:gd name="T16" fmla="*/ 2147483647 w 168"/>
                    <a:gd name="T17" fmla="*/ 2147483647 h 244"/>
                    <a:gd name="T18" fmla="*/ 2147483647 w 168"/>
                    <a:gd name="T19" fmla="*/ 2147483647 h 244"/>
                    <a:gd name="T20" fmla="*/ 2147483647 w 168"/>
                    <a:gd name="T21" fmla="*/ 2147483647 h 244"/>
                    <a:gd name="T22" fmla="*/ 2147483647 w 168"/>
                    <a:gd name="T23" fmla="*/ 2147483647 h 244"/>
                    <a:gd name="T24" fmla="*/ 2147483647 w 168"/>
                    <a:gd name="T25" fmla="*/ 2147483647 h 244"/>
                    <a:gd name="T26" fmla="*/ 2147483647 w 168"/>
                    <a:gd name="T27" fmla="*/ 2147483647 h 244"/>
                    <a:gd name="T28" fmla="*/ 2147483647 w 168"/>
                    <a:gd name="T29" fmla="*/ 2147483647 h 244"/>
                    <a:gd name="T30" fmla="*/ 2147483647 w 168"/>
                    <a:gd name="T31" fmla="*/ 2147483647 h 244"/>
                    <a:gd name="T32" fmla="*/ 2147483647 w 168"/>
                    <a:gd name="T33" fmla="*/ 2147483647 h 244"/>
                    <a:gd name="T34" fmla="*/ 2147483647 w 168"/>
                    <a:gd name="T35" fmla="*/ 2147483647 h 244"/>
                    <a:gd name="T36" fmla="*/ 2147483647 w 168"/>
                    <a:gd name="T37" fmla="*/ 2147483647 h 244"/>
                    <a:gd name="T38" fmla="*/ 2147483647 w 168"/>
                    <a:gd name="T39" fmla="*/ 2147483647 h 244"/>
                    <a:gd name="T40" fmla="*/ 2147483647 w 168"/>
                    <a:gd name="T41" fmla="*/ 2147483647 h 244"/>
                    <a:gd name="T42" fmla="*/ 2147483647 w 168"/>
                    <a:gd name="T43" fmla="*/ 2147483647 h 244"/>
                    <a:gd name="T44" fmla="*/ 2147483647 w 168"/>
                    <a:gd name="T45" fmla="*/ 2147483647 h 244"/>
                    <a:gd name="T46" fmla="*/ 2147483647 w 168"/>
                    <a:gd name="T47" fmla="*/ 2147483647 h 244"/>
                    <a:gd name="T48" fmla="*/ 2147483647 w 168"/>
                    <a:gd name="T49" fmla="*/ 2147483647 h 244"/>
                    <a:gd name="T50" fmla="*/ 2147483647 w 168"/>
                    <a:gd name="T51" fmla="*/ 2147483647 h 244"/>
                    <a:gd name="T52" fmla="*/ 2147483647 w 168"/>
                    <a:gd name="T53" fmla="*/ 2147483647 h 244"/>
                    <a:gd name="T54" fmla="*/ 2147483647 w 168"/>
                    <a:gd name="T55" fmla="*/ 2147483647 h 244"/>
                    <a:gd name="T56" fmla="*/ 2147483647 w 168"/>
                    <a:gd name="T57" fmla="*/ 2147483647 h 244"/>
                    <a:gd name="T58" fmla="*/ 2147483647 w 168"/>
                    <a:gd name="T59" fmla="*/ 2147483647 h 244"/>
                    <a:gd name="T60" fmla="*/ 2147483647 w 168"/>
                    <a:gd name="T61" fmla="*/ 2147483647 h 244"/>
                    <a:gd name="T62" fmla="*/ 2147483647 w 168"/>
                    <a:gd name="T63" fmla="*/ 2147483647 h 244"/>
                    <a:gd name="T64" fmla="*/ 0 w 168"/>
                    <a:gd name="T65" fmla="*/ 2147483647 h 244"/>
                    <a:gd name="T66" fmla="*/ 2147483647 w 168"/>
                    <a:gd name="T67" fmla="*/ 2147483647 h 244"/>
                    <a:gd name="T68" fmla="*/ 2147483647 w 168"/>
                    <a:gd name="T69" fmla="*/ 2147483647 h 24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68"/>
                    <a:gd name="T106" fmla="*/ 0 h 244"/>
                    <a:gd name="T107" fmla="*/ 168 w 168"/>
                    <a:gd name="T108" fmla="*/ 244 h 24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68" h="244">
                      <a:moveTo>
                        <a:pt x="18" y="146"/>
                      </a:moveTo>
                      <a:lnTo>
                        <a:pt x="24" y="142"/>
                      </a:lnTo>
                      <a:lnTo>
                        <a:pt x="32" y="138"/>
                      </a:lnTo>
                      <a:lnTo>
                        <a:pt x="38" y="134"/>
                      </a:lnTo>
                      <a:lnTo>
                        <a:pt x="44" y="130"/>
                      </a:lnTo>
                      <a:lnTo>
                        <a:pt x="50" y="128"/>
                      </a:lnTo>
                      <a:lnTo>
                        <a:pt x="56" y="128"/>
                      </a:lnTo>
                      <a:lnTo>
                        <a:pt x="60" y="130"/>
                      </a:lnTo>
                      <a:lnTo>
                        <a:pt x="64" y="128"/>
                      </a:lnTo>
                      <a:lnTo>
                        <a:pt x="66" y="126"/>
                      </a:lnTo>
                      <a:lnTo>
                        <a:pt x="70" y="122"/>
                      </a:lnTo>
                      <a:lnTo>
                        <a:pt x="74" y="114"/>
                      </a:lnTo>
                      <a:lnTo>
                        <a:pt x="90" y="94"/>
                      </a:lnTo>
                      <a:lnTo>
                        <a:pt x="100" y="86"/>
                      </a:lnTo>
                      <a:lnTo>
                        <a:pt x="106" y="74"/>
                      </a:lnTo>
                      <a:lnTo>
                        <a:pt x="92" y="72"/>
                      </a:lnTo>
                      <a:lnTo>
                        <a:pt x="80" y="70"/>
                      </a:lnTo>
                      <a:lnTo>
                        <a:pt x="66" y="64"/>
                      </a:lnTo>
                      <a:lnTo>
                        <a:pt x="54" y="60"/>
                      </a:lnTo>
                      <a:lnTo>
                        <a:pt x="44" y="52"/>
                      </a:lnTo>
                      <a:lnTo>
                        <a:pt x="34" y="44"/>
                      </a:lnTo>
                      <a:lnTo>
                        <a:pt x="30" y="32"/>
                      </a:lnTo>
                      <a:lnTo>
                        <a:pt x="28" y="24"/>
                      </a:lnTo>
                      <a:lnTo>
                        <a:pt x="28" y="16"/>
                      </a:lnTo>
                      <a:lnTo>
                        <a:pt x="38" y="6"/>
                      </a:lnTo>
                      <a:lnTo>
                        <a:pt x="38" y="10"/>
                      </a:lnTo>
                      <a:lnTo>
                        <a:pt x="38" y="12"/>
                      </a:lnTo>
                      <a:lnTo>
                        <a:pt x="38" y="16"/>
                      </a:lnTo>
                      <a:lnTo>
                        <a:pt x="42" y="20"/>
                      </a:lnTo>
                      <a:lnTo>
                        <a:pt x="48" y="24"/>
                      </a:lnTo>
                      <a:lnTo>
                        <a:pt x="52" y="28"/>
                      </a:lnTo>
                      <a:lnTo>
                        <a:pt x="58" y="28"/>
                      </a:lnTo>
                      <a:lnTo>
                        <a:pt x="62" y="28"/>
                      </a:lnTo>
                      <a:lnTo>
                        <a:pt x="66" y="24"/>
                      </a:lnTo>
                      <a:lnTo>
                        <a:pt x="70" y="20"/>
                      </a:lnTo>
                      <a:lnTo>
                        <a:pt x="74" y="20"/>
                      </a:lnTo>
                      <a:lnTo>
                        <a:pt x="86" y="20"/>
                      </a:lnTo>
                      <a:lnTo>
                        <a:pt x="96" y="18"/>
                      </a:lnTo>
                      <a:lnTo>
                        <a:pt x="106" y="16"/>
                      </a:lnTo>
                      <a:lnTo>
                        <a:pt x="118" y="12"/>
                      </a:lnTo>
                      <a:lnTo>
                        <a:pt x="132" y="12"/>
                      </a:lnTo>
                      <a:lnTo>
                        <a:pt x="136" y="12"/>
                      </a:lnTo>
                      <a:lnTo>
                        <a:pt x="140" y="10"/>
                      </a:lnTo>
                      <a:lnTo>
                        <a:pt x="144" y="6"/>
                      </a:lnTo>
                      <a:lnTo>
                        <a:pt x="148" y="2"/>
                      </a:lnTo>
                      <a:lnTo>
                        <a:pt x="152" y="2"/>
                      </a:lnTo>
                      <a:lnTo>
                        <a:pt x="156" y="0"/>
                      </a:lnTo>
                      <a:lnTo>
                        <a:pt x="162" y="2"/>
                      </a:lnTo>
                      <a:lnTo>
                        <a:pt x="168" y="2"/>
                      </a:lnTo>
                      <a:lnTo>
                        <a:pt x="164" y="6"/>
                      </a:lnTo>
                      <a:lnTo>
                        <a:pt x="162" y="14"/>
                      </a:lnTo>
                      <a:lnTo>
                        <a:pt x="162" y="26"/>
                      </a:lnTo>
                      <a:lnTo>
                        <a:pt x="160" y="36"/>
                      </a:lnTo>
                      <a:lnTo>
                        <a:pt x="154" y="50"/>
                      </a:lnTo>
                      <a:lnTo>
                        <a:pt x="144" y="76"/>
                      </a:lnTo>
                      <a:lnTo>
                        <a:pt x="126" y="112"/>
                      </a:lnTo>
                      <a:lnTo>
                        <a:pt x="106" y="142"/>
                      </a:lnTo>
                      <a:lnTo>
                        <a:pt x="96" y="156"/>
                      </a:lnTo>
                      <a:lnTo>
                        <a:pt x="84" y="170"/>
                      </a:lnTo>
                      <a:lnTo>
                        <a:pt x="70" y="182"/>
                      </a:lnTo>
                      <a:lnTo>
                        <a:pt x="56" y="196"/>
                      </a:lnTo>
                      <a:lnTo>
                        <a:pt x="40" y="208"/>
                      </a:lnTo>
                      <a:lnTo>
                        <a:pt x="32" y="218"/>
                      </a:lnTo>
                      <a:lnTo>
                        <a:pt x="10" y="244"/>
                      </a:lnTo>
                      <a:lnTo>
                        <a:pt x="4" y="240"/>
                      </a:lnTo>
                      <a:lnTo>
                        <a:pt x="0" y="236"/>
                      </a:lnTo>
                      <a:lnTo>
                        <a:pt x="0" y="170"/>
                      </a:lnTo>
                      <a:lnTo>
                        <a:pt x="8" y="152"/>
                      </a:lnTo>
                      <a:lnTo>
                        <a:pt x="14" y="148"/>
                      </a:lnTo>
                      <a:lnTo>
                        <a:pt x="18" y="14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9" name="îSľîďe">
                  <a:extLst>
                    <a:ext uri="{FF2B5EF4-FFF2-40B4-BE49-F238E27FC236}">
                      <a16:creationId xmlns:a16="http://schemas.microsoft.com/office/drawing/2014/main" xmlns="" id="{EBECBEE6-FC52-46E5-9970-647876563FFE}"/>
                    </a:ext>
                  </a:extLst>
                </p:cNvPr>
                <p:cNvSpPr/>
                <p:nvPr/>
              </p:nvSpPr>
              <p:spPr bwMode="auto">
                <a:xfrm>
                  <a:off x="4601271" y="3793417"/>
                  <a:ext cx="50957" cy="40630"/>
                </a:xfrm>
                <a:custGeom>
                  <a:avLst/>
                  <a:gdLst>
                    <a:gd name="T0" fmla="*/ 2147483647 w 28"/>
                    <a:gd name="T1" fmla="*/ 2147483647 h 24"/>
                    <a:gd name="T2" fmla="*/ 2147483647 w 28"/>
                    <a:gd name="T3" fmla="*/ 2147483647 h 24"/>
                    <a:gd name="T4" fmla="*/ 2147483647 w 28"/>
                    <a:gd name="T5" fmla="*/ 2147483647 h 24"/>
                    <a:gd name="T6" fmla="*/ 0 w 28"/>
                    <a:gd name="T7" fmla="*/ 2147483647 h 24"/>
                    <a:gd name="T8" fmla="*/ 2147483647 w 28"/>
                    <a:gd name="T9" fmla="*/ 2147483647 h 24"/>
                    <a:gd name="T10" fmla="*/ 2147483647 w 28"/>
                    <a:gd name="T11" fmla="*/ 2147483647 h 24"/>
                    <a:gd name="T12" fmla="*/ 2147483647 w 28"/>
                    <a:gd name="T13" fmla="*/ 0 h 24"/>
                    <a:gd name="T14" fmla="*/ 2147483647 w 28"/>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4"/>
                    <a:gd name="T26" fmla="*/ 28 w 28"/>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4">
                      <a:moveTo>
                        <a:pt x="28" y="24"/>
                      </a:moveTo>
                      <a:lnTo>
                        <a:pt x="18" y="24"/>
                      </a:lnTo>
                      <a:lnTo>
                        <a:pt x="12" y="24"/>
                      </a:lnTo>
                      <a:lnTo>
                        <a:pt x="0" y="22"/>
                      </a:lnTo>
                      <a:lnTo>
                        <a:pt x="6" y="2"/>
                      </a:lnTo>
                      <a:lnTo>
                        <a:pt x="28" y="4"/>
                      </a:lnTo>
                      <a:lnTo>
                        <a:pt x="28" y="0"/>
                      </a:lnTo>
                      <a:lnTo>
                        <a:pt x="28" y="2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20" name="îşļîḓê">
                  <a:extLst>
                    <a:ext uri="{FF2B5EF4-FFF2-40B4-BE49-F238E27FC236}">
                      <a16:creationId xmlns:a16="http://schemas.microsoft.com/office/drawing/2014/main" xmlns="" id="{E5D7AE5F-8339-41AD-840C-EF4B6CBB690B}"/>
                    </a:ext>
                  </a:extLst>
                </p:cNvPr>
                <p:cNvSpPr/>
                <p:nvPr/>
              </p:nvSpPr>
              <p:spPr bwMode="auto">
                <a:xfrm>
                  <a:off x="5525382" y="4229145"/>
                  <a:ext cx="216223" cy="416114"/>
                </a:xfrm>
                <a:custGeom>
                  <a:avLst/>
                  <a:gdLst>
                    <a:gd name="T0" fmla="*/ 2147483647 w 124"/>
                    <a:gd name="T1" fmla="*/ 2147483647 h 250"/>
                    <a:gd name="T2" fmla="*/ 2147483647 w 124"/>
                    <a:gd name="T3" fmla="*/ 2147483647 h 250"/>
                    <a:gd name="T4" fmla="*/ 2147483647 w 124"/>
                    <a:gd name="T5" fmla="*/ 2147483647 h 250"/>
                    <a:gd name="T6" fmla="*/ 2147483647 w 124"/>
                    <a:gd name="T7" fmla="*/ 2147483647 h 250"/>
                    <a:gd name="T8" fmla="*/ 2147483647 w 124"/>
                    <a:gd name="T9" fmla="*/ 2147483647 h 250"/>
                    <a:gd name="T10" fmla="*/ 2147483647 w 124"/>
                    <a:gd name="T11" fmla="*/ 2147483647 h 250"/>
                    <a:gd name="T12" fmla="*/ 2147483647 w 124"/>
                    <a:gd name="T13" fmla="*/ 2147483647 h 250"/>
                    <a:gd name="T14" fmla="*/ 2147483647 w 124"/>
                    <a:gd name="T15" fmla="*/ 2147483647 h 250"/>
                    <a:gd name="T16" fmla="*/ 2147483647 w 124"/>
                    <a:gd name="T17" fmla="*/ 2147483647 h 250"/>
                    <a:gd name="T18" fmla="*/ 2147483647 w 124"/>
                    <a:gd name="T19" fmla="*/ 0 h 250"/>
                    <a:gd name="T20" fmla="*/ 2147483647 w 124"/>
                    <a:gd name="T21" fmla="*/ 2147483647 h 250"/>
                    <a:gd name="T22" fmla="*/ 2147483647 w 124"/>
                    <a:gd name="T23" fmla="*/ 2147483647 h 250"/>
                    <a:gd name="T24" fmla="*/ 2147483647 w 124"/>
                    <a:gd name="T25" fmla="*/ 2147483647 h 250"/>
                    <a:gd name="T26" fmla="*/ 2147483647 w 124"/>
                    <a:gd name="T27" fmla="*/ 2147483647 h 250"/>
                    <a:gd name="T28" fmla="*/ 2147483647 w 124"/>
                    <a:gd name="T29" fmla="*/ 2147483647 h 250"/>
                    <a:gd name="T30" fmla="*/ 2147483647 w 124"/>
                    <a:gd name="T31" fmla="*/ 2147483647 h 250"/>
                    <a:gd name="T32" fmla="*/ 2147483647 w 124"/>
                    <a:gd name="T33" fmla="*/ 2147483647 h 250"/>
                    <a:gd name="T34" fmla="*/ 2147483647 w 124"/>
                    <a:gd name="T35" fmla="*/ 2147483647 h 250"/>
                    <a:gd name="T36" fmla="*/ 2147483647 w 124"/>
                    <a:gd name="T37" fmla="*/ 2147483647 h 250"/>
                    <a:gd name="T38" fmla="*/ 2147483647 w 124"/>
                    <a:gd name="T39" fmla="*/ 2147483647 h 250"/>
                    <a:gd name="T40" fmla="*/ 2147483647 w 124"/>
                    <a:gd name="T41" fmla="*/ 2147483647 h 250"/>
                    <a:gd name="T42" fmla="*/ 2147483647 w 124"/>
                    <a:gd name="T43" fmla="*/ 2147483647 h 250"/>
                    <a:gd name="T44" fmla="*/ 2147483647 w 124"/>
                    <a:gd name="T45" fmla="*/ 2147483647 h 250"/>
                    <a:gd name="T46" fmla="*/ 2147483647 w 124"/>
                    <a:gd name="T47" fmla="*/ 2147483647 h 250"/>
                    <a:gd name="T48" fmla="*/ 2147483647 w 124"/>
                    <a:gd name="T49" fmla="*/ 2147483647 h 250"/>
                    <a:gd name="T50" fmla="*/ 2147483647 w 124"/>
                    <a:gd name="T51" fmla="*/ 2147483647 h 250"/>
                    <a:gd name="T52" fmla="*/ 2147483647 w 124"/>
                    <a:gd name="T53" fmla="*/ 2147483647 h 250"/>
                    <a:gd name="T54" fmla="*/ 2147483647 w 124"/>
                    <a:gd name="T55" fmla="*/ 2147483647 h 250"/>
                    <a:gd name="T56" fmla="*/ 0 w 124"/>
                    <a:gd name="T57" fmla="*/ 2147483647 h 250"/>
                    <a:gd name="T58" fmla="*/ 2147483647 w 124"/>
                    <a:gd name="T59" fmla="*/ 2147483647 h 250"/>
                    <a:gd name="T60" fmla="*/ 2147483647 w 124"/>
                    <a:gd name="T61" fmla="*/ 2147483647 h 250"/>
                    <a:gd name="T62" fmla="*/ 2147483647 w 124"/>
                    <a:gd name="T63" fmla="*/ 2147483647 h 250"/>
                    <a:gd name="T64" fmla="*/ 2147483647 w 124"/>
                    <a:gd name="T65" fmla="*/ 2147483647 h 250"/>
                    <a:gd name="T66" fmla="*/ 2147483647 w 124"/>
                    <a:gd name="T67" fmla="*/ 2147483647 h 250"/>
                    <a:gd name="T68" fmla="*/ 2147483647 w 124"/>
                    <a:gd name="T69" fmla="*/ 2147483647 h 25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24"/>
                    <a:gd name="T106" fmla="*/ 0 h 250"/>
                    <a:gd name="T107" fmla="*/ 124 w 124"/>
                    <a:gd name="T108" fmla="*/ 250 h 25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24" h="250">
                      <a:moveTo>
                        <a:pt x="26" y="84"/>
                      </a:moveTo>
                      <a:lnTo>
                        <a:pt x="30" y="84"/>
                      </a:lnTo>
                      <a:lnTo>
                        <a:pt x="32" y="82"/>
                      </a:lnTo>
                      <a:lnTo>
                        <a:pt x="38" y="76"/>
                      </a:lnTo>
                      <a:lnTo>
                        <a:pt x="40" y="70"/>
                      </a:lnTo>
                      <a:lnTo>
                        <a:pt x="44" y="68"/>
                      </a:lnTo>
                      <a:lnTo>
                        <a:pt x="48" y="68"/>
                      </a:lnTo>
                      <a:lnTo>
                        <a:pt x="56" y="68"/>
                      </a:lnTo>
                      <a:lnTo>
                        <a:pt x="62" y="66"/>
                      </a:lnTo>
                      <a:lnTo>
                        <a:pt x="64" y="64"/>
                      </a:lnTo>
                      <a:lnTo>
                        <a:pt x="74" y="56"/>
                      </a:lnTo>
                      <a:lnTo>
                        <a:pt x="88" y="32"/>
                      </a:lnTo>
                      <a:lnTo>
                        <a:pt x="90" y="30"/>
                      </a:lnTo>
                      <a:lnTo>
                        <a:pt x="92" y="28"/>
                      </a:lnTo>
                      <a:lnTo>
                        <a:pt x="96" y="26"/>
                      </a:lnTo>
                      <a:lnTo>
                        <a:pt x="100" y="26"/>
                      </a:lnTo>
                      <a:lnTo>
                        <a:pt x="104" y="18"/>
                      </a:lnTo>
                      <a:lnTo>
                        <a:pt x="104" y="12"/>
                      </a:lnTo>
                      <a:lnTo>
                        <a:pt x="106" y="6"/>
                      </a:lnTo>
                      <a:lnTo>
                        <a:pt x="110" y="0"/>
                      </a:lnTo>
                      <a:lnTo>
                        <a:pt x="110" y="8"/>
                      </a:lnTo>
                      <a:lnTo>
                        <a:pt x="112" y="16"/>
                      </a:lnTo>
                      <a:lnTo>
                        <a:pt x="118" y="32"/>
                      </a:lnTo>
                      <a:lnTo>
                        <a:pt x="122" y="52"/>
                      </a:lnTo>
                      <a:lnTo>
                        <a:pt x="124" y="58"/>
                      </a:lnTo>
                      <a:lnTo>
                        <a:pt x="124" y="68"/>
                      </a:lnTo>
                      <a:lnTo>
                        <a:pt x="122" y="72"/>
                      </a:lnTo>
                      <a:lnTo>
                        <a:pt x="120" y="74"/>
                      </a:lnTo>
                      <a:lnTo>
                        <a:pt x="118" y="72"/>
                      </a:lnTo>
                      <a:lnTo>
                        <a:pt x="118" y="70"/>
                      </a:lnTo>
                      <a:lnTo>
                        <a:pt x="116" y="64"/>
                      </a:lnTo>
                      <a:lnTo>
                        <a:pt x="112" y="68"/>
                      </a:lnTo>
                      <a:lnTo>
                        <a:pt x="110" y="70"/>
                      </a:lnTo>
                      <a:lnTo>
                        <a:pt x="110" y="78"/>
                      </a:lnTo>
                      <a:lnTo>
                        <a:pt x="110" y="82"/>
                      </a:lnTo>
                      <a:lnTo>
                        <a:pt x="112" y="86"/>
                      </a:lnTo>
                      <a:lnTo>
                        <a:pt x="114" y="86"/>
                      </a:lnTo>
                      <a:lnTo>
                        <a:pt x="114" y="90"/>
                      </a:lnTo>
                      <a:lnTo>
                        <a:pt x="112" y="96"/>
                      </a:lnTo>
                      <a:lnTo>
                        <a:pt x="106" y="106"/>
                      </a:lnTo>
                      <a:lnTo>
                        <a:pt x="98" y="118"/>
                      </a:lnTo>
                      <a:lnTo>
                        <a:pt x="82" y="162"/>
                      </a:lnTo>
                      <a:lnTo>
                        <a:pt x="74" y="182"/>
                      </a:lnTo>
                      <a:lnTo>
                        <a:pt x="70" y="206"/>
                      </a:lnTo>
                      <a:lnTo>
                        <a:pt x="66" y="216"/>
                      </a:lnTo>
                      <a:lnTo>
                        <a:pt x="64" y="222"/>
                      </a:lnTo>
                      <a:lnTo>
                        <a:pt x="60" y="230"/>
                      </a:lnTo>
                      <a:lnTo>
                        <a:pt x="58" y="240"/>
                      </a:lnTo>
                      <a:lnTo>
                        <a:pt x="48" y="242"/>
                      </a:lnTo>
                      <a:lnTo>
                        <a:pt x="42" y="246"/>
                      </a:lnTo>
                      <a:lnTo>
                        <a:pt x="38" y="250"/>
                      </a:lnTo>
                      <a:lnTo>
                        <a:pt x="28" y="250"/>
                      </a:lnTo>
                      <a:lnTo>
                        <a:pt x="20" y="250"/>
                      </a:lnTo>
                      <a:lnTo>
                        <a:pt x="14" y="244"/>
                      </a:lnTo>
                      <a:lnTo>
                        <a:pt x="10" y="238"/>
                      </a:lnTo>
                      <a:lnTo>
                        <a:pt x="8" y="228"/>
                      </a:lnTo>
                      <a:lnTo>
                        <a:pt x="2" y="210"/>
                      </a:lnTo>
                      <a:lnTo>
                        <a:pt x="0" y="192"/>
                      </a:lnTo>
                      <a:lnTo>
                        <a:pt x="2" y="182"/>
                      </a:lnTo>
                      <a:lnTo>
                        <a:pt x="6" y="174"/>
                      </a:lnTo>
                      <a:lnTo>
                        <a:pt x="10" y="168"/>
                      </a:lnTo>
                      <a:lnTo>
                        <a:pt x="12" y="164"/>
                      </a:lnTo>
                      <a:lnTo>
                        <a:pt x="22" y="152"/>
                      </a:lnTo>
                      <a:lnTo>
                        <a:pt x="24" y="144"/>
                      </a:lnTo>
                      <a:lnTo>
                        <a:pt x="26" y="136"/>
                      </a:lnTo>
                      <a:lnTo>
                        <a:pt x="24" y="128"/>
                      </a:lnTo>
                      <a:lnTo>
                        <a:pt x="20" y="120"/>
                      </a:lnTo>
                      <a:lnTo>
                        <a:pt x="18" y="114"/>
                      </a:lnTo>
                      <a:lnTo>
                        <a:pt x="16" y="108"/>
                      </a:lnTo>
                      <a:lnTo>
                        <a:pt x="26" y="8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21" name="íŝ1iḓe">
                  <a:extLst>
                    <a:ext uri="{FF2B5EF4-FFF2-40B4-BE49-F238E27FC236}">
                      <a16:creationId xmlns:a16="http://schemas.microsoft.com/office/drawing/2014/main" xmlns="" id="{BCD70D0B-3FDA-4EE2-B3A7-799E6E0A1337}"/>
                    </a:ext>
                  </a:extLst>
                </p:cNvPr>
                <p:cNvSpPr/>
                <p:nvPr/>
              </p:nvSpPr>
              <p:spPr bwMode="auto">
                <a:xfrm>
                  <a:off x="5002041" y="2895339"/>
                  <a:ext cx="316759" cy="305431"/>
                </a:xfrm>
                <a:custGeom>
                  <a:avLst/>
                  <a:gdLst>
                    <a:gd name="T0" fmla="*/ 2147483647 w 182"/>
                    <a:gd name="T1" fmla="*/ 2147483647 h 182"/>
                    <a:gd name="T2" fmla="*/ 2147483647 w 182"/>
                    <a:gd name="T3" fmla="*/ 2147483647 h 182"/>
                    <a:gd name="T4" fmla="*/ 2147483647 w 182"/>
                    <a:gd name="T5" fmla="*/ 2147483647 h 182"/>
                    <a:gd name="T6" fmla="*/ 2147483647 w 182"/>
                    <a:gd name="T7" fmla="*/ 2147483647 h 182"/>
                    <a:gd name="T8" fmla="*/ 2147483647 w 182"/>
                    <a:gd name="T9" fmla="*/ 2147483647 h 182"/>
                    <a:gd name="T10" fmla="*/ 2147483647 w 182"/>
                    <a:gd name="T11" fmla="*/ 2147483647 h 182"/>
                    <a:gd name="T12" fmla="*/ 0 w 182"/>
                    <a:gd name="T13" fmla="*/ 2147483647 h 182"/>
                    <a:gd name="T14" fmla="*/ 2147483647 w 182"/>
                    <a:gd name="T15" fmla="*/ 2147483647 h 182"/>
                    <a:gd name="T16" fmla="*/ 2147483647 w 182"/>
                    <a:gd name="T17" fmla="*/ 2147483647 h 182"/>
                    <a:gd name="T18" fmla="*/ 0 w 182"/>
                    <a:gd name="T19" fmla="*/ 2147483647 h 182"/>
                    <a:gd name="T20" fmla="*/ 2147483647 w 182"/>
                    <a:gd name="T21" fmla="*/ 0 h 182"/>
                    <a:gd name="T22" fmla="*/ 2147483647 w 182"/>
                    <a:gd name="T23" fmla="*/ 2147483647 h 182"/>
                    <a:gd name="T24" fmla="*/ 2147483647 w 182"/>
                    <a:gd name="T25" fmla="*/ 2147483647 h 182"/>
                    <a:gd name="T26" fmla="*/ 2147483647 w 182"/>
                    <a:gd name="T27" fmla="*/ 2147483647 h 182"/>
                    <a:gd name="T28" fmla="*/ 2147483647 w 182"/>
                    <a:gd name="T29" fmla="*/ 2147483647 h 182"/>
                    <a:gd name="T30" fmla="*/ 2147483647 w 182"/>
                    <a:gd name="T31" fmla="*/ 2147483647 h 182"/>
                    <a:gd name="T32" fmla="*/ 2147483647 w 182"/>
                    <a:gd name="T33" fmla="*/ 2147483647 h 182"/>
                    <a:gd name="T34" fmla="*/ 2147483647 w 182"/>
                    <a:gd name="T35" fmla="*/ 2147483647 h 182"/>
                    <a:gd name="T36" fmla="*/ 2147483647 w 182"/>
                    <a:gd name="T37" fmla="*/ 2147483647 h 182"/>
                    <a:gd name="T38" fmla="*/ 2147483647 w 182"/>
                    <a:gd name="T39" fmla="*/ 2147483647 h 182"/>
                    <a:gd name="T40" fmla="*/ 2147483647 w 182"/>
                    <a:gd name="T41" fmla="*/ 2147483647 h 182"/>
                    <a:gd name="T42" fmla="*/ 2147483647 w 182"/>
                    <a:gd name="T43" fmla="*/ 2147483647 h 182"/>
                    <a:gd name="T44" fmla="*/ 2147483647 w 182"/>
                    <a:gd name="T45" fmla="*/ 2147483647 h 182"/>
                    <a:gd name="T46" fmla="*/ 2147483647 w 182"/>
                    <a:gd name="T47" fmla="*/ 2147483647 h 182"/>
                    <a:gd name="T48" fmla="*/ 2147483647 w 182"/>
                    <a:gd name="T49" fmla="*/ 2147483647 h 182"/>
                    <a:gd name="T50" fmla="*/ 2147483647 w 182"/>
                    <a:gd name="T51" fmla="*/ 2147483647 h 182"/>
                    <a:gd name="T52" fmla="*/ 2147483647 w 182"/>
                    <a:gd name="T53" fmla="*/ 2147483647 h 182"/>
                    <a:gd name="T54" fmla="*/ 2147483647 w 182"/>
                    <a:gd name="T55" fmla="*/ 2147483647 h 182"/>
                    <a:gd name="T56" fmla="*/ 2147483647 w 182"/>
                    <a:gd name="T57" fmla="*/ 2147483647 h 182"/>
                    <a:gd name="T58" fmla="*/ 2147483647 w 182"/>
                    <a:gd name="T59" fmla="*/ 2147483647 h 182"/>
                    <a:gd name="T60" fmla="*/ 2147483647 w 182"/>
                    <a:gd name="T61" fmla="*/ 2147483647 h 182"/>
                    <a:gd name="T62" fmla="*/ 2147483647 w 182"/>
                    <a:gd name="T63" fmla="*/ 2147483647 h 18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2"/>
                    <a:gd name="T97" fmla="*/ 0 h 182"/>
                    <a:gd name="T98" fmla="*/ 182 w 182"/>
                    <a:gd name="T99" fmla="*/ 182 h 18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2" h="182">
                      <a:moveTo>
                        <a:pt x="180" y="160"/>
                      </a:moveTo>
                      <a:lnTo>
                        <a:pt x="174" y="160"/>
                      </a:lnTo>
                      <a:lnTo>
                        <a:pt x="172" y="164"/>
                      </a:lnTo>
                      <a:lnTo>
                        <a:pt x="162" y="170"/>
                      </a:lnTo>
                      <a:lnTo>
                        <a:pt x="156" y="176"/>
                      </a:lnTo>
                      <a:lnTo>
                        <a:pt x="146" y="182"/>
                      </a:lnTo>
                      <a:lnTo>
                        <a:pt x="142" y="176"/>
                      </a:lnTo>
                      <a:lnTo>
                        <a:pt x="12" y="176"/>
                      </a:lnTo>
                      <a:lnTo>
                        <a:pt x="8" y="50"/>
                      </a:lnTo>
                      <a:lnTo>
                        <a:pt x="8" y="44"/>
                      </a:lnTo>
                      <a:lnTo>
                        <a:pt x="4" y="40"/>
                      </a:lnTo>
                      <a:lnTo>
                        <a:pt x="2" y="38"/>
                      </a:lnTo>
                      <a:lnTo>
                        <a:pt x="0" y="30"/>
                      </a:lnTo>
                      <a:lnTo>
                        <a:pt x="0" y="26"/>
                      </a:lnTo>
                      <a:lnTo>
                        <a:pt x="2" y="22"/>
                      </a:lnTo>
                      <a:lnTo>
                        <a:pt x="4" y="18"/>
                      </a:lnTo>
                      <a:lnTo>
                        <a:pt x="6" y="14"/>
                      </a:lnTo>
                      <a:lnTo>
                        <a:pt x="2" y="12"/>
                      </a:lnTo>
                      <a:lnTo>
                        <a:pt x="0" y="10"/>
                      </a:lnTo>
                      <a:lnTo>
                        <a:pt x="0" y="8"/>
                      </a:lnTo>
                      <a:lnTo>
                        <a:pt x="2" y="4"/>
                      </a:lnTo>
                      <a:lnTo>
                        <a:pt x="6" y="0"/>
                      </a:lnTo>
                      <a:lnTo>
                        <a:pt x="36" y="8"/>
                      </a:lnTo>
                      <a:lnTo>
                        <a:pt x="54" y="12"/>
                      </a:lnTo>
                      <a:lnTo>
                        <a:pt x="68" y="14"/>
                      </a:lnTo>
                      <a:lnTo>
                        <a:pt x="76" y="12"/>
                      </a:lnTo>
                      <a:lnTo>
                        <a:pt x="84" y="8"/>
                      </a:lnTo>
                      <a:lnTo>
                        <a:pt x="92" y="4"/>
                      </a:lnTo>
                      <a:lnTo>
                        <a:pt x="100" y="2"/>
                      </a:lnTo>
                      <a:lnTo>
                        <a:pt x="104" y="2"/>
                      </a:lnTo>
                      <a:lnTo>
                        <a:pt x="108" y="6"/>
                      </a:lnTo>
                      <a:lnTo>
                        <a:pt x="112" y="8"/>
                      </a:lnTo>
                      <a:lnTo>
                        <a:pt x="118" y="10"/>
                      </a:lnTo>
                      <a:lnTo>
                        <a:pt x="124" y="10"/>
                      </a:lnTo>
                      <a:lnTo>
                        <a:pt x="132" y="8"/>
                      </a:lnTo>
                      <a:lnTo>
                        <a:pt x="138" y="8"/>
                      </a:lnTo>
                      <a:lnTo>
                        <a:pt x="140" y="8"/>
                      </a:lnTo>
                      <a:lnTo>
                        <a:pt x="142" y="10"/>
                      </a:lnTo>
                      <a:lnTo>
                        <a:pt x="146" y="14"/>
                      </a:lnTo>
                      <a:lnTo>
                        <a:pt x="152" y="22"/>
                      </a:lnTo>
                      <a:lnTo>
                        <a:pt x="156" y="32"/>
                      </a:lnTo>
                      <a:lnTo>
                        <a:pt x="158" y="42"/>
                      </a:lnTo>
                      <a:lnTo>
                        <a:pt x="154" y="56"/>
                      </a:lnTo>
                      <a:lnTo>
                        <a:pt x="154" y="64"/>
                      </a:lnTo>
                      <a:lnTo>
                        <a:pt x="158" y="66"/>
                      </a:lnTo>
                      <a:lnTo>
                        <a:pt x="152" y="68"/>
                      </a:lnTo>
                      <a:lnTo>
                        <a:pt x="152" y="66"/>
                      </a:lnTo>
                      <a:lnTo>
                        <a:pt x="150" y="66"/>
                      </a:lnTo>
                      <a:lnTo>
                        <a:pt x="146" y="66"/>
                      </a:lnTo>
                      <a:lnTo>
                        <a:pt x="142" y="64"/>
                      </a:lnTo>
                      <a:lnTo>
                        <a:pt x="134" y="52"/>
                      </a:lnTo>
                      <a:lnTo>
                        <a:pt x="128" y="40"/>
                      </a:lnTo>
                      <a:lnTo>
                        <a:pt x="120" y="32"/>
                      </a:lnTo>
                      <a:lnTo>
                        <a:pt x="122" y="38"/>
                      </a:lnTo>
                      <a:lnTo>
                        <a:pt x="124" y="46"/>
                      </a:lnTo>
                      <a:lnTo>
                        <a:pt x="136" y="66"/>
                      </a:lnTo>
                      <a:lnTo>
                        <a:pt x="156" y="102"/>
                      </a:lnTo>
                      <a:lnTo>
                        <a:pt x="162" y="112"/>
                      </a:lnTo>
                      <a:lnTo>
                        <a:pt x="168" y="120"/>
                      </a:lnTo>
                      <a:lnTo>
                        <a:pt x="174" y="126"/>
                      </a:lnTo>
                      <a:lnTo>
                        <a:pt x="176" y="138"/>
                      </a:lnTo>
                      <a:lnTo>
                        <a:pt x="178" y="150"/>
                      </a:lnTo>
                      <a:lnTo>
                        <a:pt x="182" y="160"/>
                      </a:lnTo>
                      <a:lnTo>
                        <a:pt x="180" y="16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22" name="iṡļîḓê">
                  <a:extLst>
                    <a:ext uri="{FF2B5EF4-FFF2-40B4-BE49-F238E27FC236}">
                      <a16:creationId xmlns:a16="http://schemas.microsoft.com/office/drawing/2014/main" xmlns="" id="{8BBF9A35-4714-4782-9F72-DA3DB950FAA7}"/>
                    </a:ext>
                  </a:extLst>
                </p:cNvPr>
                <p:cNvSpPr/>
                <p:nvPr/>
              </p:nvSpPr>
              <p:spPr bwMode="auto">
                <a:xfrm>
                  <a:off x="4591631" y="2844901"/>
                  <a:ext cx="432445" cy="420316"/>
                </a:xfrm>
                <a:custGeom>
                  <a:avLst/>
                  <a:gdLst>
                    <a:gd name="T0" fmla="*/ 2147483647 w 247"/>
                    <a:gd name="T1" fmla="*/ 2147483647 h 252"/>
                    <a:gd name="T2" fmla="*/ 2147483647 w 247"/>
                    <a:gd name="T3" fmla="*/ 2147483647 h 252"/>
                    <a:gd name="T4" fmla="*/ 2147483647 w 247"/>
                    <a:gd name="T5" fmla="*/ 2147483647 h 252"/>
                    <a:gd name="T6" fmla="*/ 2147483647 w 247"/>
                    <a:gd name="T7" fmla="*/ 2147483647 h 252"/>
                    <a:gd name="T8" fmla="*/ 2147483647 w 247"/>
                    <a:gd name="T9" fmla="*/ 2147483647 h 252"/>
                    <a:gd name="T10" fmla="*/ 2147483647 w 247"/>
                    <a:gd name="T11" fmla="*/ 2147483647 h 252"/>
                    <a:gd name="T12" fmla="*/ 2147483647 w 247"/>
                    <a:gd name="T13" fmla="*/ 2147483647 h 252"/>
                    <a:gd name="T14" fmla="*/ 2147483647 w 247"/>
                    <a:gd name="T15" fmla="*/ 2147483647 h 252"/>
                    <a:gd name="T16" fmla="*/ 2147483647 w 247"/>
                    <a:gd name="T17" fmla="*/ 2147483647 h 252"/>
                    <a:gd name="T18" fmla="*/ 2147483647 w 247"/>
                    <a:gd name="T19" fmla="*/ 2147483647 h 252"/>
                    <a:gd name="T20" fmla="*/ 2147483647 w 247"/>
                    <a:gd name="T21" fmla="*/ 2147483647 h 252"/>
                    <a:gd name="T22" fmla="*/ 2147483647 w 247"/>
                    <a:gd name="T23" fmla="*/ 2147483647 h 252"/>
                    <a:gd name="T24" fmla="*/ 2147483647 w 247"/>
                    <a:gd name="T25" fmla="*/ 2147483647 h 252"/>
                    <a:gd name="T26" fmla="*/ 2147483647 w 247"/>
                    <a:gd name="T27" fmla="*/ 2147483647 h 252"/>
                    <a:gd name="T28" fmla="*/ 2147483647 w 247"/>
                    <a:gd name="T29" fmla="*/ 2147483647 h 252"/>
                    <a:gd name="T30" fmla="*/ 2147483647 w 247"/>
                    <a:gd name="T31" fmla="*/ 2147483647 h 252"/>
                    <a:gd name="T32" fmla="*/ 2147483647 w 247"/>
                    <a:gd name="T33" fmla="*/ 2147483647 h 252"/>
                    <a:gd name="T34" fmla="*/ 2147483647 w 247"/>
                    <a:gd name="T35" fmla="*/ 2147483647 h 252"/>
                    <a:gd name="T36" fmla="*/ 2147483647 w 247"/>
                    <a:gd name="T37" fmla="*/ 2147483647 h 252"/>
                    <a:gd name="T38" fmla="*/ 2147483647 w 247"/>
                    <a:gd name="T39" fmla="*/ 2147483647 h 252"/>
                    <a:gd name="T40" fmla="*/ 2147483647 w 247"/>
                    <a:gd name="T41" fmla="*/ 2147483647 h 252"/>
                    <a:gd name="T42" fmla="*/ 2147483647 w 247"/>
                    <a:gd name="T43" fmla="*/ 2147483647 h 252"/>
                    <a:gd name="T44" fmla="*/ 2147483647 w 247"/>
                    <a:gd name="T45" fmla="*/ 2147483647 h 252"/>
                    <a:gd name="T46" fmla="*/ 2147483647 w 247"/>
                    <a:gd name="T47" fmla="*/ 2147483647 h 252"/>
                    <a:gd name="T48" fmla="*/ 2147483647 w 247"/>
                    <a:gd name="T49" fmla="*/ 0 h 252"/>
                    <a:gd name="T50" fmla="*/ 2147483647 w 247"/>
                    <a:gd name="T51" fmla="*/ 2147483647 h 252"/>
                    <a:gd name="T52" fmla="*/ 2147483647 w 247"/>
                    <a:gd name="T53" fmla="*/ 2147483647 h 252"/>
                    <a:gd name="T54" fmla="*/ 2147483647 w 247"/>
                    <a:gd name="T55" fmla="*/ 2147483647 h 252"/>
                    <a:gd name="T56" fmla="*/ 2147483647 w 247"/>
                    <a:gd name="T57" fmla="*/ 2147483647 h 252"/>
                    <a:gd name="T58" fmla="*/ 2147483647 w 247"/>
                    <a:gd name="T59" fmla="*/ 2147483647 h 252"/>
                    <a:gd name="T60" fmla="*/ 0 w 247"/>
                    <a:gd name="T61" fmla="*/ 2147483647 h 252"/>
                    <a:gd name="T62" fmla="*/ 2147483647 w 247"/>
                    <a:gd name="T63" fmla="*/ 2147483647 h 252"/>
                    <a:gd name="T64" fmla="*/ 2147483647 w 247"/>
                    <a:gd name="T65" fmla="*/ 2147483647 h 252"/>
                    <a:gd name="T66" fmla="*/ 2147483647 w 247"/>
                    <a:gd name="T67" fmla="*/ 2147483647 h 252"/>
                    <a:gd name="T68" fmla="*/ 2147483647 w 247"/>
                    <a:gd name="T69" fmla="*/ 2147483647 h 252"/>
                    <a:gd name="T70" fmla="*/ 2147483647 w 247"/>
                    <a:gd name="T71" fmla="*/ 2147483647 h 252"/>
                    <a:gd name="T72" fmla="*/ 2147483647 w 247"/>
                    <a:gd name="T73" fmla="*/ 2147483647 h 252"/>
                    <a:gd name="T74" fmla="*/ 2147483647 w 247"/>
                    <a:gd name="T75" fmla="*/ 2147483647 h 252"/>
                    <a:gd name="T76" fmla="*/ 2147483647 w 247"/>
                    <a:gd name="T77" fmla="*/ 2147483647 h 252"/>
                    <a:gd name="T78" fmla="*/ 2147483647 w 247"/>
                    <a:gd name="T79" fmla="*/ 2147483647 h 252"/>
                    <a:gd name="T80" fmla="*/ 2147483647 w 247"/>
                    <a:gd name="T81" fmla="*/ 2147483647 h 252"/>
                    <a:gd name="T82" fmla="*/ 2147483647 w 247"/>
                    <a:gd name="T83" fmla="*/ 2147483647 h 252"/>
                    <a:gd name="T84" fmla="*/ 2147483647 w 247"/>
                    <a:gd name="T85" fmla="*/ 2147483647 h 252"/>
                    <a:gd name="T86" fmla="*/ 2147483647 w 247"/>
                    <a:gd name="T87" fmla="*/ 2147483647 h 252"/>
                    <a:gd name="T88" fmla="*/ 2147483647 w 247"/>
                    <a:gd name="T89" fmla="*/ 2147483647 h 25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47"/>
                    <a:gd name="T136" fmla="*/ 0 h 252"/>
                    <a:gd name="T137" fmla="*/ 247 w 247"/>
                    <a:gd name="T138" fmla="*/ 252 h 25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47" h="252">
                      <a:moveTo>
                        <a:pt x="247" y="206"/>
                      </a:moveTo>
                      <a:lnTo>
                        <a:pt x="243" y="80"/>
                      </a:lnTo>
                      <a:lnTo>
                        <a:pt x="243" y="74"/>
                      </a:lnTo>
                      <a:lnTo>
                        <a:pt x="239" y="70"/>
                      </a:lnTo>
                      <a:lnTo>
                        <a:pt x="237" y="68"/>
                      </a:lnTo>
                      <a:lnTo>
                        <a:pt x="235" y="60"/>
                      </a:lnTo>
                      <a:lnTo>
                        <a:pt x="235" y="56"/>
                      </a:lnTo>
                      <a:lnTo>
                        <a:pt x="237" y="52"/>
                      </a:lnTo>
                      <a:lnTo>
                        <a:pt x="239" y="48"/>
                      </a:lnTo>
                      <a:lnTo>
                        <a:pt x="241" y="44"/>
                      </a:lnTo>
                      <a:lnTo>
                        <a:pt x="237" y="42"/>
                      </a:lnTo>
                      <a:lnTo>
                        <a:pt x="235" y="40"/>
                      </a:lnTo>
                      <a:lnTo>
                        <a:pt x="235" y="38"/>
                      </a:lnTo>
                      <a:lnTo>
                        <a:pt x="237" y="34"/>
                      </a:lnTo>
                      <a:lnTo>
                        <a:pt x="241" y="30"/>
                      </a:lnTo>
                      <a:lnTo>
                        <a:pt x="215" y="20"/>
                      </a:lnTo>
                      <a:lnTo>
                        <a:pt x="209" y="16"/>
                      </a:lnTo>
                      <a:lnTo>
                        <a:pt x="203" y="12"/>
                      </a:lnTo>
                      <a:lnTo>
                        <a:pt x="197" y="6"/>
                      </a:lnTo>
                      <a:lnTo>
                        <a:pt x="193" y="4"/>
                      </a:lnTo>
                      <a:lnTo>
                        <a:pt x="189" y="4"/>
                      </a:lnTo>
                      <a:lnTo>
                        <a:pt x="181" y="6"/>
                      </a:lnTo>
                      <a:lnTo>
                        <a:pt x="171" y="12"/>
                      </a:lnTo>
                      <a:lnTo>
                        <a:pt x="163" y="20"/>
                      </a:lnTo>
                      <a:lnTo>
                        <a:pt x="163" y="24"/>
                      </a:lnTo>
                      <a:lnTo>
                        <a:pt x="161" y="28"/>
                      </a:lnTo>
                      <a:lnTo>
                        <a:pt x="163" y="36"/>
                      </a:lnTo>
                      <a:lnTo>
                        <a:pt x="163" y="38"/>
                      </a:lnTo>
                      <a:lnTo>
                        <a:pt x="165" y="40"/>
                      </a:lnTo>
                      <a:lnTo>
                        <a:pt x="163" y="44"/>
                      </a:lnTo>
                      <a:lnTo>
                        <a:pt x="161" y="48"/>
                      </a:lnTo>
                      <a:lnTo>
                        <a:pt x="157" y="52"/>
                      </a:lnTo>
                      <a:lnTo>
                        <a:pt x="149" y="54"/>
                      </a:lnTo>
                      <a:lnTo>
                        <a:pt x="145" y="54"/>
                      </a:lnTo>
                      <a:lnTo>
                        <a:pt x="139" y="52"/>
                      </a:lnTo>
                      <a:lnTo>
                        <a:pt x="133" y="46"/>
                      </a:lnTo>
                      <a:lnTo>
                        <a:pt x="125" y="40"/>
                      </a:lnTo>
                      <a:lnTo>
                        <a:pt x="115" y="38"/>
                      </a:lnTo>
                      <a:lnTo>
                        <a:pt x="111" y="36"/>
                      </a:lnTo>
                      <a:lnTo>
                        <a:pt x="107" y="36"/>
                      </a:lnTo>
                      <a:lnTo>
                        <a:pt x="103" y="36"/>
                      </a:lnTo>
                      <a:lnTo>
                        <a:pt x="99" y="34"/>
                      </a:lnTo>
                      <a:lnTo>
                        <a:pt x="93" y="30"/>
                      </a:lnTo>
                      <a:lnTo>
                        <a:pt x="89" y="24"/>
                      </a:lnTo>
                      <a:lnTo>
                        <a:pt x="85" y="18"/>
                      </a:lnTo>
                      <a:lnTo>
                        <a:pt x="81" y="16"/>
                      </a:lnTo>
                      <a:lnTo>
                        <a:pt x="77" y="14"/>
                      </a:lnTo>
                      <a:lnTo>
                        <a:pt x="53" y="10"/>
                      </a:lnTo>
                      <a:lnTo>
                        <a:pt x="42" y="6"/>
                      </a:lnTo>
                      <a:lnTo>
                        <a:pt x="30" y="0"/>
                      </a:lnTo>
                      <a:lnTo>
                        <a:pt x="26" y="4"/>
                      </a:lnTo>
                      <a:lnTo>
                        <a:pt x="26" y="10"/>
                      </a:lnTo>
                      <a:lnTo>
                        <a:pt x="26" y="12"/>
                      </a:lnTo>
                      <a:lnTo>
                        <a:pt x="26" y="18"/>
                      </a:lnTo>
                      <a:lnTo>
                        <a:pt x="18" y="24"/>
                      </a:lnTo>
                      <a:lnTo>
                        <a:pt x="12" y="30"/>
                      </a:lnTo>
                      <a:lnTo>
                        <a:pt x="8" y="36"/>
                      </a:lnTo>
                      <a:lnTo>
                        <a:pt x="8" y="40"/>
                      </a:lnTo>
                      <a:lnTo>
                        <a:pt x="10" y="40"/>
                      </a:lnTo>
                      <a:lnTo>
                        <a:pt x="4" y="52"/>
                      </a:lnTo>
                      <a:lnTo>
                        <a:pt x="0" y="56"/>
                      </a:lnTo>
                      <a:lnTo>
                        <a:pt x="0" y="62"/>
                      </a:lnTo>
                      <a:lnTo>
                        <a:pt x="0" y="68"/>
                      </a:lnTo>
                      <a:lnTo>
                        <a:pt x="2" y="74"/>
                      </a:lnTo>
                      <a:lnTo>
                        <a:pt x="4" y="80"/>
                      </a:lnTo>
                      <a:lnTo>
                        <a:pt x="4" y="88"/>
                      </a:lnTo>
                      <a:lnTo>
                        <a:pt x="6" y="120"/>
                      </a:lnTo>
                      <a:lnTo>
                        <a:pt x="2" y="124"/>
                      </a:lnTo>
                      <a:lnTo>
                        <a:pt x="0" y="132"/>
                      </a:lnTo>
                      <a:lnTo>
                        <a:pt x="2" y="136"/>
                      </a:lnTo>
                      <a:lnTo>
                        <a:pt x="4" y="140"/>
                      </a:lnTo>
                      <a:lnTo>
                        <a:pt x="10" y="152"/>
                      </a:lnTo>
                      <a:lnTo>
                        <a:pt x="12" y="158"/>
                      </a:lnTo>
                      <a:lnTo>
                        <a:pt x="18" y="162"/>
                      </a:lnTo>
                      <a:lnTo>
                        <a:pt x="28" y="166"/>
                      </a:lnTo>
                      <a:lnTo>
                        <a:pt x="32" y="168"/>
                      </a:lnTo>
                      <a:lnTo>
                        <a:pt x="36" y="174"/>
                      </a:lnTo>
                      <a:lnTo>
                        <a:pt x="40" y="182"/>
                      </a:lnTo>
                      <a:lnTo>
                        <a:pt x="42" y="182"/>
                      </a:lnTo>
                      <a:lnTo>
                        <a:pt x="46" y="182"/>
                      </a:lnTo>
                      <a:lnTo>
                        <a:pt x="55" y="182"/>
                      </a:lnTo>
                      <a:lnTo>
                        <a:pt x="61" y="184"/>
                      </a:lnTo>
                      <a:lnTo>
                        <a:pt x="67" y="186"/>
                      </a:lnTo>
                      <a:lnTo>
                        <a:pt x="71" y="190"/>
                      </a:lnTo>
                      <a:lnTo>
                        <a:pt x="75" y="196"/>
                      </a:lnTo>
                      <a:lnTo>
                        <a:pt x="105" y="182"/>
                      </a:lnTo>
                      <a:lnTo>
                        <a:pt x="231" y="252"/>
                      </a:lnTo>
                      <a:lnTo>
                        <a:pt x="235" y="244"/>
                      </a:lnTo>
                      <a:lnTo>
                        <a:pt x="247" y="244"/>
                      </a:lnTo>
                      <a:lnTo>
                        <a:pt x="247" y="20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23" name="ísľîḑé">
                  <a:extLst>
                    <a:ext uri="{FF2B5EF4-FFF2-40B4-BE49-F238E27FC236}">
                      <a16:creationId xmlns:a16="http://schemas.microsoft.com/office/drawing/2014/main" xmlns="" id="{19693041-F184-4E4F-B5FF-4C6613508F3D}"/>
                    </a:ext>
                  </a:extLst>
                </p:cNvPr>
                <p:cNvSpPr/>
                <p:nvPr/>
              </p:nvSpPr>
              <p:spPr bwMode="auto">
                <a:xfrm>
                  <a:off x="4536542" y="2724410"/>
                  <a:ext cx="107423" cy="225570"/>
                </a:xfrm>
                <a:custGeom>
                  <a:avLst/>
                  <a:gdLst>
                    <a:gd name="T0" fmla="*/ 2147483647 w 62"/>
                    <a:gd name="T1" fmla="*/ 2147483647 h 134"/>
                    <a:gd name="T2" fmla="*/ 2147483647 w 62"/>
                    <a:gd name="T3" fmla="*/ 2147483647 h 134"/>
                    <a:gd name="T4" fmla="*/ 2147483647 w 62"/>
                    <a:gd name="T5" fmla="*/ 2147483647 h 134"/>
                    <a:gd name="T6" fmla="*/ 2147483647 w 62"/>
                    <a:gd name="T7" fmla="*/ 2147483647 h 134"/>
                    <a:gd name="T8" fmla="*/ 2147483647 w 62"/>
                    <a:gd name="T9" fmla="*/ 2147483647 h 134"/>
                    <a:gd name="T10" fmla="*/ 2147483647 w 62"/>
                    <a:gd name="T11" fmla="*/ 2147483647 h 134"/>
                    <a:gd name="T12" fmla="*/ 2147483647 w 62"/>
                    <a:gd name="T13" fmla="*/ 2147483647 h 134"/>
                    <a:gd name="T14" fmla="*/ 2147483647 w 62"/>
                    <a:gd name="T15" fmla="*/ 2147483647 h 134"/>
                    <a:gd name="T16" fmla="*/ 2147483647 w 62"/>
                    <a:gd name="T17" fmla="*/ 2147483647 h 134"/>
                    <a:gd name="T18" fmla="*/ 0 w 62"/>
                    <a:gd name="T19" fmla="*/ 2147483647 h 134"/>
                    <a:gd name="T20" fmla="*/ 0 w 62"/>
                    <a:gd name="T21" fmla="*/ 2147483647 h 134"/>
                    <a:gd name="T22" fmla="*/ 0 w 62"/>
                    <a:gd name="T23" fmla="*/ 2147483647 h 134"/>
                    <a:gd name="T24" fmla="*/ 2147483647 w 62"/>
                    <a:gd name="T25" fmla="*/ 2147483647 h 134"/>
                    <a:gd name="T26" fmla="*/ 2147483647 w 62"/>
                    <a:gd name="T27" fmla="*/ 2147483647 h 134"/>
                    <a:gd name="T28" fmla="*/ 2147483647 w 62"/>
                    <a:gd name="T29" fmla="*/ 2147483647 h 134"/>
                    <a:gd name="T30" fmla="*/ 2147483647 w 62"/>
                    <a:gd name="T31" fmla="*/ 2147483647 h 134"/>
                    <a:gd name="T32" fmla="*/ 2147483647 w 62"/>
                    <a:gd name="T33" fmla="*/ 2147483647 h 134"/>
                    <a:gd name="T34" fmla="*/ 2147483647 w 62"/>
                    <a:gd name="T35" fmla="*/ 2147483647 h 134"/>
                    <a:gd name="T36" fmla="*/ 2147483647 w 62"/>
                    <a:gd name="T37" fmla="*/ 2147483647 h 134"/>
                    <a:gd name="T38" fmla="*/ 2147483647 w 62"/>
                    <a:gd name="T39" fmla="*/ 2147483647 h 134"/>
                    <a:gd name="T40" fmla="*/ 2147483647 w 62"/>
                    <a:gd name="T41" fmla="*/ 2147483647 h 134"/>
                    <a:gd name="T42" fmla="*/ 2147483647 w 62"/>
                    <a:gd name="T43" fmla="*/ 0 h 134"/>
                    <a:gd name="T44" fmla="*/ 2147483647 w 62"/>
                    <a:gd name="T45" fmla="*/ 0 h 134"/>
                    <a:gd name="T46" fmla="*/ 2147483647 w 62"/>
                    <a:gd name="T47" fmla="*/ 0 h 134"/>
                    <a:gd name="T48" fmla="*/ 2147483647 w 62"/>
                    <a:gd name="T49" fmla="*/ 2147483647 h 134"/>
                    <a:gd name="T50" fmla="*/ 2147483647 w 62"/>
                    <a:gd name="T51" fmla="*/ 2147483647 h 134"/>
                    <a:gd name="T52" fmla="*/ 2147483647 w 62"/>
                    <a:gd name="T53" fmla="*/ 2147483647 h 134"/>
                    <a:gd name="T54" fmla="*/ 2147483647 w 62"/>
                    <a:gd name="T55" fmla="*/ 2147483647 h 134"/>
                    <a:gd name="T56" fmla="*/ 2147483647 w 62"/>
                    <a:gd name="T57" fmla="*/ 2147483647 h 134"/>
                    <a:gd name="T58" fmla="*/ 2147483647 w 62"/>
                    <a:gd name="T59" fmla="*/ 2147483647 h 134"/>
                    <a:gd name="T60" fmla="*/ 2147483647 w 62"/>
                    <a:gd name="T61" fmla="*/ 2147483647 h 134"/>
                    <a:gd name="T62" fmla="*/ 2147483647 w 62"/>
                    <a:gd name="T63" fmla="*/ 2147483647 h 134"/>
                    <a:gd name="T64" fmla="*/ 2147483647 w 62"/>
                    <a:gd name="T65" fmla="*/ 2147483647 h 134"/>
                    <a:gd name="T66" fmla="*/ 2147483647 w 62"/>
                    <a:gd name="T67" fmla="*/ 2147483647 h 134"/>
                    <a:gd name="T68" fmla="*/ 2147483647 w 62"/>
                    <a:gd name="T69" fmla="*/ 2147483647 h 134"/>
                    <a:gd name="T70" fmla="*/ 2147483647 w 62"/>
                    <a:gd name="T71" fmla="*/ 2147483647 h 134"/>
                    <a:gd name="T72" fmla="*/ 2147483647 w 62"/>
                    <a:gd name="T73" fmla="*/ 2147483647 h 134"/>
                    <a:gd name="T74" fmla="*/ 2147483647 w 62"/>
                    <a:gd name="T75" fmla="*/ 2147483647 h 134"/>
                    <a:gd name="T76" fmla="*/ 2147483647 w 62"/>
                    <a:gd name="T77" fmla="*/ 2147483647 h 134"/>
                    <a:gd name="T78" fmla="*/ 2147483647 w 62"/>
                    <a:gd name="T79" fmla="*/ 2147483647 h 134"/>
                    <a:gd name="T80" fmla="*/ 2147483647 w 62"/>
                    <a:gd name="T81" fmla="*/ 2147483647 h 134"/>
                    <a:gd name="T82" fmla="*/ 2147483647 w 62"/>
                    <a:gd name="T83" fmla="*/ 2147483647 h 134"/>
                    <a:gd name="T84" fmla="*/ 2147483647 w 62"/>
                    <a:gd name="T85" fmla="*/ 2147483647 h 134"/>
                    <a:gd name="T86" fmla="*/ 2147483647 w 62"/>
                    <a:gd name="T87" fmla="*/ 2147483647 h 134"/>
                    <a:gd name="T88" fmla="*/ 2147483647 w 62"/>
                    <a:gd name="T89" fmla="*/ 2147483647 h 134"/>
                    <a:gd name="T90" fmla="*/ 2147483647 w 62"/>
                    <a:gd name="T91" fmla="*/ 2147483647 h 134"/>
                    <a:gd name="T92" fmla="*/ 2147483647 w 62"/>
                    <a:gd name="T93" fmla="*/ 2147483647 h 134"/>
                    <a:gd name="T94" fmla="*/ 2147483647 w 62"/>
                    <a:gd name="T95" fmla="*/ 2147483647 h 134"/>
                    <a:gd name="T96" fmla="*/ 2147483647 w 62"/>
                    <a:gd name="T97" fmla="*/ 2147483647 h 134"/>
                    <a:gd name="T98" fmla="*/ 2147483647 w 62"/>
                    <a:gd name="T99" fmla="*/ 2147483647 h 134"/>
                    <a:gd name="T100" fmla="*/ 2147483647 w 62"/>
                    <a:gd name="T101" fmla="*/ 2147483647 h 134"/>
                    <a:gd name="T102" fmla="*/ 2147483647 w 62"/>
                    <a:gd name="T103" fmla="*/ 2147483647 h 134"/>
                    <a:gd name="T104" fmla="*/ 2147483647 w 62"/>
                    <a:gd name="T105" fmla="*/ 2147483647 h 134"/>
                    <a:gd name="T106" fmla="*/ 2147483647 w 62"/>
                    <a:gd name="T107" fmla="*/ 2147483647 h 134"/>
                    <a:gd name="T108" fmla="*/ 2147483647 w 62"/>
                    <a:gd name="T109" fmla="*/ 2147483647 h 134"/>
                    <a:gd name="T110" fmla="*/ 2147483647 w 62"/>
                    <a:gd name="T111" fmla="*/ 2147483647 h 13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62"/>
                    <a:gd name="T169" fmla="*/ 0 h 134"/>
                    <a:gd name="T170" fmla="*/ 62 w 62"/>
                    <a:gd name="T171" fmla="*/ 134 h 134"/>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62" h="134">
                      <a:moveTo>
                        <a:pt x="30" y="128"/>
                      </a:moveTo>
                      <a:lnTo>
                        <a:pt x="30" y="130"/>
                      </a:lnTo>
                      <a:lnTo>
                        <a:pt x="26" y="104"/>
                      </a:lnTo>
                      <a:lnTo>
                        <a:pt x="22" y="98"/>
                      </a:lnTo>
                      <a:lnTo>
                        <a:pt x="18" y="92"/>
                      </a:lnTo>
                      <a:lnTo>
                        <a:pt x="14" y="86"/>
                      </a:lnTo>
                      <a:lnTo>
                        <a:pt x="10" y="82"/>
                      </a:lnTo>
                      <a:lnTo>
                        <a:pt x="8" y="78"/>
                      </a:lnTo>
                      <a:lnTo>
                        <a:pt x="4" y="74"/>
                      </a:lnTo>
                      <a:lnTo>
                        <a:pt x="0" y="68"/>
                      </a:lnTo>
                      <a:lnTo>
                        <a:pt x="0" y="62"/>
                      </a:lnTo>
                      <a:lnTo>
                        <a:pt x="0" y="58"/>
                      </a:lnTo>
                      <a:lnTo>
                        <a:pt x="2" y="56"/>
                      </a:lnTo>
                      <a:lnTo>
                        <a:pt x="6" y="54"/>
                      </a:lnTo>
                      <a:lnTo>
                        <a:pt x="8" y="50"/>
                      </a:lnTo>
                      <a:lnTo>
                        <a:pt x="10" y="42"/>
                      </a:lnTo>
                      <a:lnTo>
                        <a:pt x="10" y="36"/>
                      </a:lnTo>
                      <a:lnTo>
                        <a:pt x="10" y="24"/>
                      </a:lnTo>
                      <a:lnTo>
                        <a:pt x="12" y="14"/>
                      </a:lnTo>
                      <a:lnTo>
                        <a:pt x="14" y="4"/>
                      </a:lnTo>
                      <a:lnTo>
                        <a:pt x="14" y="2"/>
                      </a:lnTo>
                      <a:lnTo>
                        <a:pt x="20" y="0"/>
                      </a:lnTo>
                      <a:lnTo>
                        <a:pt x="30" y="0"/>
                      </a:lnTo>
                      <a:lnTo>
                        <a:pt x="34" y="0"/>
                      </a:lnTo>
                      <a:lnTo>
                        <a:pt x="38" y="2"/>
                      </a:lnTo>
                      <a:lnTo>
                        <a:pt x="42" y="2"/>
                      </a:lnTo>
                      <a:lnTo>
                        <a:pt x="48" y="4"/>
                      </a:lnTo>
                      <a:lnTo>
                        <a:pt x="46" y="8"/>
                      </a:lnTo>
                      <a:lnTo>
                        <a:pt x="44" y="12"/>
                      </a:lnTo>
                      <a:lnTo>
                        <a:pt x="44" y="16"/>
                      </a:lnTo>
                      <a:lnTo>
                        <a:pt x="42" y="20"/>
                      </a:lnTo>
                      <a:lnTo>
                        <a:pt x="44" y="24"/>
                      </a:lnTo>
                      <a:lnTo>
                        <a:pt x="46" y="28"/>
                      </a:lnTo>
                      <a:lnTo>
                        <a:pt x="50" y="30"/>
                      </a:lnTo>
                      <a:lnTo>
                        <a:pt x="52" y="32"/>
                      </a:lnTo>
                      <a:lnTo>
                        <a:pt x="50" y="42"/>
                      </a:lnTo>
                      <a:lnTo>
                        <a:pt x="46" y="46"/>
                      </a:lnTo>
                      <a:lnTo>
                        <a:pt x="42" y="52"/>
                      </a:lnTo>
                      <a:lnTo>
                        <a:pt x="40" y="58"/>
                      </a:lnTo>
                      <a:lnTo>
                        <a:pt x="42" y="60"/>
                      </a:lnTo>
                      <a:lnTo>
                        <a:pt x="46" y="64"/>
                      </a:lnTo>
                      <a:lnTo>
                        <a:pt x="54" y="66"/>
                      </a:lnTo>
                      <a:lnTo>
                        <a:pt x="62" y="72"/>
                      </a:lnTo>
                      <a:lnTo>
                        <a:pt x="58" y="76"/>
                      </a:lnTo>
                      <a:lnTo>
                        <a:pt x="58" y="82"/>
                      </a:lnTo>
                      <a:lnTo>
                        <a:pt x="58" y="84"/>
                      </a:lnTo>
                      <a:lnTo>
                        <a:pt x="58" y="90"/>
                      </a:lnTo>
                      <a:lnTo>
                        <a:pt x="50" y="96"/>
                      </a:lnTo>
                      <a:lnTo>
                        <a:pt x="44" y="102"/>
                      </a:lnTo>
                      <a:lnTo>
                        <a:pt x="40" y="108"/>
                      </a:lnTo>
                      <a:lnTo>
                        <a:pt x="40" y="112"/>
                      </a:lnTo>
                      <a:lnTo>
                        <a:pt x="42" y="112"/>
                      </a:lnTo>
                      <a:lnTo>
                        <a:pt x="36" y="124"/>
                      </a:lnTo>
                      <a:lnTo>
                        <a:pt x="32" y="128"/>
                      </a:lnTo>
                      <a:lnTo>
                        <a:pt x="32" y="134"/>
                      </a:lnTo>
                      <a:lnTo>
                        <a:pt x="30" y="12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24" name="íŝḷïdé">
                  <a:extLst>
                    <a:ext uri="{FF2B5EF4-FFF2-40B4-BE49-F238E27FC236}">
                      <a16:creationId xmlns:a16="http://schemas.microsoft.com/office/drawing/2014/main" xmlns="" id="{DA694EA8-76D7-473D-B16A-A821D1101E53}"/>
                    </a:ext>
                  </a:extLst>
                </p:cNvPr>
                <p:cNvSpPr/>
                <p:nvPr/>
              </p:nvSpPr>
              <p:spPr bwMode="auto">
                <a:xfrm>
                  <a:off x="4105474" y="2730013"/>
                  <a:ext cx="556395" cy="552017"/>
                </a:xfrm>
                <a:custGeom>
                  <a:avLst/>
                  <a:gdLst>
                    <a:gd name="T0" fmla="*/ 2147483647 w 318"/>
                    <a:gd name="T1" fmla="*/ 2147483647 h 332"/>
                    <a:gd name="T2" fmla="*/ 2147483647 w 318"/>
                    <a:gd name="T3" fmla="*/ 2147483647 h 332"/>
                    <a:gd name="T4" fmla="*/ 2147483647 w 318"/>
                    <a:gd name="T5" fmla="*/ 2147483647 h 332"/>
                    <a:gd name="T6" fmla="*/ 2147483647 w 318"/>
                    <a:gd name="T7" fmla="*/ 2147483647 h 332"/>
                    <a:gd name="T8" fmla="*/ 2147483647 w 318"/>
                    <a:gd name="T9" fmla="*/ 2147483647 h 332"/>
                    <a:gd name="T10" fmla="*/ 2147483647 w 318"/>
                    <a:gd name="T11" fmla="*/ 2147483647 h 332"/>
                    <a:gd name="T12" fmla="*/ 2147483647 w 318"/>
                    <a:gd name="T13" fmla="*/ 2147483647 h 332"/>
                    <a:gd name="T14" fmla="*/ 2147483647 w 318"/>
                    <a:gd name="T15" fmla="*/ 2147483647 h 332"/>
                    <a:gd name="T16" fmla="*/ 2147483647 w 318"/>
                    <a:gd name="T17" fmla="*/ 0 h 332"/>
                    <a:gd name="T18" fmla="*/ 2147483647 w 318"/>
                    <a:gd name="T19" fmla="*/ 2147483647 h 332"/>
                    <a:gd name="T20" fmla="*/ 2147483647 w 318"/>
                    <a:gd name="T21" fmla="*/ 2147483647 h 332"/>
                    <a:gd name="T22" fmla="*/ 2147483647 w 318"/>
                    <a:gd name="T23" fmla="*/ 2147483647 h 332"/>
                    <a:gd name="T24" fmla="*/ 2147483647 w 318"/>
                    <a:gd name="T25" fmla="*/ 2147483647 h 332"/>
                    <a:gd name="T26" fmla="*/ 2147483647 w 318"/>
                    <a:gd name="T27" fmla="*/ 2147483647 h 332"/>
                    <a:gd name="T28" fmla="*/ 2147483647 w 318"/>
                    <a:gd name="T29" fmla="*/ 2147483647 h 332"/>
                    <a:gd name="T30" fmla="*/ 2147483647 w 318"/>
                    <a:gd name="T31" fmla="*/ 2147483647 h 332"/>
                    <a:gd name="T32" fmla="*/ 2147483647 w 318"/>
                    <a:gd name="T33" fmla="*/ 2147483647 h 332"/>
                    <a:gd name="T34" fmla="*/ 2147483647 w 318"/>
                    <a:gd name="T35" fmla="*/ 2147483647 h 332"/>
                    <a:gd name="T36" fmla="*/ 2147483647 w 318"/>
                    <a:gd name="T37" fmla="*/ 2147483647 h 332"/>
                    <a:gd name="T38" fmla="*/ 2147483647 w 318"/>
                    <a:gd name="T39" fmla="*/ 2147483647 h 332"/>
                    <a:gd name="T40" fmla="*/ 2147483647 w 318"/>
                    <a:gd name="T41" fmla="*/ 2147483647 h 332"/>
                    <a:gd name="T42" fmla="*/ 2147483647 w 318"/>
                    <a:gd name="T43" fmla="*/ 2147483647 h 332"/>
                    <a:gd name="T44" fmla="*/ 2147483647 w 318"/>
                    <a:gd name="T45" fmla="*/ 2147483647 h 332"/>
                    <a:gd name="T46" fmla="*/ 2147483647 w 318"/>
                    <a:gd name="T47" fmla="*/ 2147483647 h 332"/>
                    <a:gd name="T48" fmla="*/ 2147483647 w 318"/>
                    <a:gd name="T49" fmla="*/ 2147483647 h 332"/>
                    <a:gd name="T50" fmla="*/ 2147483647 w 318"/>
                    <a:gd name="T51" fmla="*/ 2147483647 h 332"/>
                    <a:gd name="T52" fmla="*/ 2147483647 w 318"/>
                    <a:gd name="T53" fmla="*/ 2147483647 h 332"/>
                    <a:gd name="T54" fmla="*/ 2147483647 w 318"/>
                    <a:gd name="T55" fmla="*/ 2147483647 h 332"/>
                    <a:gd name="T56" fmla="*/ 2147483647 w 318"/>
                    <a:gd name="T57" fmla="*/ 2147483647 h 332"/>
                    <a:gd name="T58" fmla="*/ 2147483647 w 318"/>
                    <a:gd name="T59" fmla="*/ 2147483647 h 332"/>
                    <a:gd name="T60" fmla="*/ 2147483647 w 318"/>
                    <a:gd name="T61" fmla="*/ 2147483647 h 332"/>
                    <a:gd name="T62" fmla="*/ 2147483647 w 318"/>
                    <a:gd name="T63" fmla="*/ 2147483647 h 332"/>
                    <a:gd name="T64" fmla="*/ 0 w 318"/>
                    <a:gd name="T65" fmla="*/ 2147483647 h 332"/>
                    <a:gd name="T66" fmla="*/ 2147483647 w 318"/>
                    <a:gd name="T67" fmla="*/ 2147483647 h 332"/>
                    <a:gd name="T68" fmla="*/ 2147483647 w 318"/>
                    <a:gd name="T69" fmla="*/ 2147483647 h 332"/>
                    <a:gd name="T70" fmla="*/ 2147483647 w 318"/>
                    <a:gd name="T71" fmla="*/ 2147483647 h 332"/>
                    <a:gd name="T72" fmla="*/ 2147483647 w 318"/>
                    <a:gd name="T73" fmla="*/ 2147483647 h 332"/>
                    <a:gd name="T74" fmla="*/ 2147483647 w 318"/>
                    <a:gd name="T75" fmla="*/ 2147483647 h 332"/>
                    <a:gd name="T76" fmla="*/ 2147483647 w 318"/>
                    <a:gd name="T77" fmla="*/ 2147483647 h 332"/>
                    <a:gd name="T78" fmla="*/ 2147483647 w 318"/>
                    <a:gd name="T79" fmla="*/ 2147483647 h 332"/>
                    <a:gd name="T80" fmla="*/ 2147483647 w 318"/>
                    <a:gd name="T81" fmla="*/ 2147483647 h 332"/>
                    <a:gd name="T82" fmla="*/ 2147483647 w 318"/>
                    <a:gd name="T83" fmla="*/ 2147483647 h 332"/>
                    <a:gd name="T84" fmla="*/ 2147483647 w 318"/>
                    <a:gd name="T85" fmla="*/ 2147483647 h 332"/>
                    <a:gd name="T86" fmla="*/ 2147483647 w 318"/>
                    <a:gd name="T87" fmla="*/ 2147483647 h 33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318"/>
                    <a:gd name="T133" fmla="*/ 0 h 332"/>
                    <a:gd name="T134" fmla="*/ 318 w 318"/>
                    <a:gd name="T135" fmla="*/ 332 h 33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318" h="332">
                      <a:moveTo>
                        <a:pt x="98" y="36"/>
                      </a:moveTo>
                      <a:lnTo>
                        <a:pt x="110" y="34"/>
                      </a:lnTo>
                      <a:lnTo>
                        <a:pt x="116" y="30"/>
                      </a:lnTo>
                      <a:lnTo>
                        <a:pt x="124" y="26"/>
                      </a:lnTo>
                      <a:lnTo>
                        <a:pt x="132" y="20"/>
                      </a:lnTo>
                      <a:lnTo>
                        <a:pt x="146" y="14"/>
                      </a:lnTo>
                      <a:lnTo>
                        <a:pt x="166" y="8"/>
                      </a:lnTo>
                      <a:lnTo>
                        <a:pt x="186" y="4"/>
                      </a:lnTo>
                      <a:lnTo>
                        <a:pt x="198" y="4"/>
                      </a:lnTo>
                      <a:lnTo>
                        <a:pt x="202" y="4"/>
                      </a:lnTo>
                      <a:lnTo>
                        <a:pt x="206" y="6"/>
                      </a:lnTo>
                      <a:lnTo>
                        <a:pt x="210" y="8"/>
                      </a:lnTo>
                      <a:lnTo>
                        <a:pt x="214" y="8"/>
                      </a:lnTo>
                      <a:lnTo>
                        <a:pt x="220" y="6"/>
                      </a:lnTo>
                      <a:lnTo>
                        <a:pt x="222" y="4"/>
                      </a:lnTo>
                      <a:lnTo>
                        <a:pt x="224" y="2"/>
                      </a:lnTo>
                      <a:lnTo>
                        <a:pt x="230" y="0"/>
                      </a:lnTo>
                      <a:lnTo>
                        <a:pt x="248" y="0"/>
                      </a:lnTo>
                      <a:lnTo>
                        <a:pt x="260" y="0"/>
                      </a:lnTo>
                      <a:lnTo>
                        <a:pt x="258" y="10"/>
                      </a:lnTo>
                      <a:lnTo>
                        <a:pt x="256" y="22"/>
                      </a:lnTo>
                      <a:lnTo>
                        <a:pt x="256" y="34"/>
                      </a:lnTo>
                      <a:lnTo>
                        <a:pt x="256" y="40"/>
                      </a:lnTo>
                      <a:lnTo>
                        <a:pt x="254" y="48"/>
                      </a:lnTo>
                      <a:lnTo>
                        <a:pt x="252" y="52"/>
                      </a:lnTo>
                      <a:lnTo>
                        <a:pt x="248" y="54"/>
                      </a:lnTo>
                      <a:lnTo>
                        <a:pt x="246" y="56"/>
                      </a:lnTo>
                      <a:lnTo>
                        <a:pt x="246" y="60"/>
                      </a:lnTo>
                      <a:lnTo>
                        <a:pt x="246" y="66"/>
                      </a:lnTo>
                      <a:lnTo>
                        <a:pt x="250" y="72"/>
                      </a:lnTo>
                      <a:lnTo>
                        <a:pt x="254" y="76"/>
                      </a:lnTo>
                      <a:lnTo>
                        <a:pt x="256" y="80"/>
                      </a:lnTo>
                      <a:lnTo>
                        <a:pt x="260" y="84"/>
                      </a:lnTo>
                      <a:lnTo>
                        <a:pt x="264" y="90"/>
                      </a:lnTo>
                      <a:lnTo>
                        <a:pt x="268" y="96"/>
                      </a:lnTo>
                      <a:lnTo>
                        <a:pt x="272" y="102"/>
                      </a:lnTo>
                      <a:lnTo>
                        <a:pt x="276" y="128"/>
                      </a:lnTo>
                      <a:lnTo>
                        <a:pt x="276" y="126"/>
                      </a:lnTo>
                      <a:lnTo>
                        <a:pt x="278" y="132"/>
                      </a:lnTo>
                      <a:lnTo>
                        <a:pt x="278" y="138"/>
                      </a:lnTo>
                      <a:lnTo>
                        <a:pt x="280" y="144"/>
                      </a:lnTo>
                      <a:lnTo>
                        <a:pt x="282" y="150"/>
                      </a:lnTo>
                      <a:lnTo>
                        <a:pt x="282" y="158"/>
                      </a:lnTo>
                      <a:lnTo>
                        <a:pt x="284" y="190"/>
                      </a:lnTo>
                      <a:lnTo>
                        <a:pt x="280" y="194"/>
                      </a:lnTo>
                      <a:lnTo>
                        <a:pt x="278" y="202"/>
                      </a:lnTo>
                      <a:lnTo>
                        <a:pt x="280" y="206"/>
                      </a:lnTo>
                      <a:lnTo>
                        <a:pt x="282" y="210"/>
                      </a:lnTo>
                      <a:lnTo>
                        <a:pt x="288" y="222"/>
                      </a:lnTo>
                      <a:lnTo>
                        <a:pt x="290" y="228"/>
                      </a:lnTo>
                      <a:lnTo>
                        <a:pt x="296" y="232"/>
                      </a:lnTo>
                      <a:lnTo>
                        <a:pt x="306" y="236"/>
                      </a:lnTo>
                      <a:lnTo>
                        <a:pt x="310" y="238"/>
                      </a:lnTo>
                      <a:lnTo>
                        <a:pt x="314" y="244"/>
                      </a:lnTo>
                      <a:lnTo>
                        <a:pt x="318" y="252"/>
                      </a:lnTo>
                      <a:lnTo>
                        <a:pt x="248" y="300"/>
                      </a:lnTo>
                      <a:lnTo>
                        <a:pt x="220" y="328"/>
                      </a:lnTo>
                      <a:lnTo>
                        <a:pt x="182" y="332"/>
                      </a:lnTo>
                      <a:lnTo>
                        <a:pt x="182" y="318"/>
                      </a:lnTo>
                      <a:lnTo>
                        <a:pt x="170" y="314"/>
                      </a:lnTo>
                      <a:lnTo>
                        <a:pt x="160" y="310"/>
                      </a:lnTo>
                      <a:lnTo>
                        <a:pt x="152" y="302"/>
                      </a:lnTo>
                      <a:lnTo>
                        <a:pt x="148" y="298"/>
                      </a:lnTo>
                      <a:lnTo>
                        <a:pt x="148" y="294"/>
                      </a:lnTo>
                      <a:lnTo>
                        <a:pt x="0" y="182"/>
                      </a:lnTo>
                      <a:lnTo>
                        <a:pt x="0" y="160"/>
                      </a:lnTo>
                      <a:lnTo>
                        <a:pt x="8" y="148"/>
                      </a:lnTo>
                      <a:lnTo>
                        <a:pt x="18" y="144"/>
                      </a:lnTo>
                      <a:lnTo>
                        <a:pt x="32" y="138"/>
                      </a:lnTo>
                      <a:lnTo>
                        <a:pt x="48" y="132"/>
                      </a:lnTo>
                      <a:lnTo>
                        <a:pt x="54" y="128"/>
                      </a:lnTo>
                      <a:lnTo>
                        <a:pt x="56" y="124"/>
                      </a:lnTo>
                      <a:lnTo>
                        <a:pt x="60" y="118"/>
                      </a:lnTo>
                      <a:lnTo>
                        <a:pt x="66" y="116"/>
                      </a:lnTo>
                      <a:lnTo>
                        <a:pt x="70" y="114"/>
                      </a:lnTo>
                      <a:lnTo>
                        <a:pt x="72" y="112"/>
                      </a:lnTo>
                      <a:lnTo>
                        <a:pt x="72" y="110"/>
                      </a:lnTo>
                      <a:lnTo>
                        <a:pt x="72" y="102"/>
                      </a:lnTo>
                      <a:lnTo>
                        <a:pt x="80" y="100"/>
                      </a:lnTo>
                      <a:lnTo>
                        <a:pt x="84" y="96"/>
                      </a:lnTo>
                      <a:lnTo>
                        <a:pt x="90" y="92"/>
                      </a:lnTo>
                      <a:lnTo>
                        <a:pt x="96" y="92"/>
                      </a:lnTo>
                      <a:lnTo>
                        <a:pt x="106" y="92"/>
                      </a:lnTo>
                      <a:lnTo>
                        <a:pt x="110" y="92"/>
                      </a:lnTo>
                      <a:lnTo>
                        <a:pt x="112" y="90"/>
                      </a:lnTo>
                      <a:lnTo>
                        <a:pt x="112" y="86"/>
                      </a:lnTo>
                      <a:lnTo>
                        <a:pt x="104" y="60"/>
                      </a:lnTo>
                      <a:lnTo>
                        <a:pt x="96" y="36"/>
                      </a:lnTo>
                      <a:lnTo>
                        <a:pt x="98" y="3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25" name="ïṩľíḑè">
                  <a:extLst>
                    <a:ext uri="{FF2B5EF4-FFF2-40B4-BE49-F238E27FC236}">
                      <a16:creationId xmlns:a16="http://schemas.microsoft.com/office/drawing/2014/main" xmlns="" id="{42BAD438-DF30-46D5-9BD6-76EB0ED110A8}"/>
                    </a:ext>
                  </a:extLst>
                </p:cNvPr>
                <p:cNvSpPr/>
                <p:nvPr/>
              </p:nvSpPr>
              <p:spPr bwMode="auto">
                <a:xfrm>
                  <a:off x="3988411" y="2769244"/>
                  <a:ext cx="314005" cy="256394"/>
                </a:xfrm>
                <a:custGeom>
                  <a:avLst/>
                  <a:gdLst>
                    <a:gd name="T0" fmla="*/ 2147483647 w 180"/>
                    <a:gd name="T1" fmla="*/ 2147483647 h 154"/>
                    <a:gd name="T2" fmla="*/ 2147483647 w 180"/>
                    <a:gd name="T3" fmla="*/ 2147483647 h 154"/>
                    <a:gd name="T4" fmla="*/ 2147483647 w 180"/>
                    <a:gd name="T5" fmla="*/ 2147483647 h 154"/>
                    <a:gd name="T6" fmla="*/ 2147483647 w 180"/>
                    <a:gd name="T7" fmla="*/ 2147483647 h 154"/>
                    <a:gd name="T8" fmla="*/ 2147483647 w 180"/>
                    <a:gd name="T9" fmla="*/ 2147483647 h 154"/>
                    <a:gd name="T10" fmla="*/ 2147483647 w 180"/>
                    <a:gd name="T11" fmla="*/ 2147483647 h 154"/>
                    <a:gd name="T12" fmla="*/ 2147483647 w 180"/>
                    <a:gd name="T13" fmla="*/ 2147483647 h 154"/>
                    <a:gd name="T14" fmla="*/ 2147483647 w 180"/>
                    <a:gd name="T15" fmla="*/ 2147483647 h 154"/>
                    <a:gd name="T16" fmla="*/ 2147483647 w 180"/>
                    <a:gd name="T17" fmla="*/ 2147483647 h 154"/>
                    <a:gd name="T18" fmla="*/ 2147483647 w 180"/>
                    <a:gd name="T19" fmla="*/ 2147483647 h 154"/>
                    <a:gd name="T20" fmla="*/ 2147483647 w 180"/>
                    <a:gd name="T21" fmla="*/ 2147483647 h 154"/>
                    <a:gd name="T22" fmla="*/ 2147483647 w 180"/>
                    <a:gd name="T23" fmla="*/ 2147483647 h 154"/>
                    <a:gd name="T24" fmla="*/ 2147483647 w 180"/>
                    <a:gd name="T25" fmla="*/ 2147483647 h 154"/>
                    <a:gd name="T26" fmla="*/ 2147483647 w 180"/>
                    <a:gd name="T27" fmla="*/ 2147483647 h 154"/>
                    <a:gd name="T28" fmla="*/ 2147483647 w 180"/>
                    <a:gd name="T29" fmla="*/ 2147483647 h 154"/>
                    <a:gd name="T30" fmla="*/ 2147483647 w 180"/>
                    <a:gd name="T31" fmla="*/ 2147483647 h 154"/>
                    <a:gd name="T32" fmla="*/ 2147483647 w 180"/>
                    <a:gd name="T33" fmla="*/ 2147483647 h 154"/>
                    <a:gd name="T34" fmla="*/ 2147483647 w 180"/>
                    <a:gd name="T35" fmla="*/ 2147483647 h 154"/>
                    <a:gd name="T36" fmla="*/ 2147483647 w 180"/>
                    <a:gd name="T37" fmla="*/ 2147483647 h 154"/>
                    <a:gd name="T38" fmla="*/ 2147483647 w 180"/>
                    <a:gd name="T39" fmla="*/ 2147483647 h 154"/>
                    <a:gd name="T40" fmla="*/ 2147483647 w 180"/>
                    <a:gd name="T41" fmla="*/ 2147483647 h 154"/>
                    <a:gd name="T42" fmla="*/ 2147483647 w 180"/>
                    <a:gd name="T43" fmla="*/ 2147483647 h 154"/>
                    <a:gd name="T44" fmla="*/ 2147483647 w 180"/>
                    <a:gd name="T45" fmla="*/ 2147483647 h 154"/>
                    <a:gd name="T46" fmla="*/ 2147483647 w 180"/>
                    <a:gd name="T47" fmla="*/ 2147483647 h 154"/>
                    <a:gd name="T48" fmla="*/ 2147483647 w 180"/>
                    <a:gd name="T49" fmla="*/ 2147483647 h 154"/>
                    <a:gd name="T50" fmla="*/ 2147483647 w 180"/>
                    <a:gd name="T51" fmla="*/ 2147483647 h 154"/>
                    <a:gd name="T52" fmla="*/ 2147483647 w 180"/>
                    <a:gd name="T53" fmla="*/ 2147483647 h 154"/>
                    <a:gd name="T54" fmla="*/ 2147483647 w 180"/>
                    <a:gd name="T55" fmla="*/ 2147483647 h 154"/>
                    <a:gd name="T56" fmla="*/ 2147483647 w 180"/>
                    <a:gd name="T57" fmla="*/ 2147483647 h 154"/>
                    <a:gd name="T58" fmla="*/ 2147483647 w 180"/>
                    <a:gd name="T59" fmla="*/ 2147483647 h 154"/>
                    <a:gd name="T60" fmla="*/ 2147483647 w 180"/>
                    <a:gd name="T61" fmla="*/ 2147483647 h 154"/>
                    <a:gd name="T62" fmla="*/ 2147483647 w 180"/>
                    <a:gd name="T63" fmla="*/ 0 h 154"/>
                    <a:gd name="T64" fmla="*/ 2147483647 w 180"/>
                    <a:gd name="T65" fmla="*/ 2147483647 h 154"/>
                    <a:gd name="T66" fmla="*/ 2147483647 w 180"/>
                    <a:gd name="T67" fmla="*/ 2147483647 h 154"/>
                    <a:gd name="T68" fmla="*/ 2147483647 w 180"/>
                    <a:gd name="T69" fmla="*/ 2147483647 h 154"/>
                    <a:gd name="T70" fmla="*/ 2147483647 w 180"/>
                    <a:gd name="T71" fmla="*/ 2147483647 h 154"/>
                    <a:gd name="T72" fmla="*/ 2147483647 w 180"/>
                    <a:gd name="T73" fmla="*/ 2147483647 h 154"/>
                    <a:gd name="T74" fmla="*/ 2147483647 w 180"/>
                    <a:gd name="T75" fmla="*/ 2147483647 h 154"/>
                    <a:gd name="T76" fmla="*/ 2147483647 w 180"/>
                    <a:gd name="T77" fmla="*/ 2147483647 h 154"/>
                    <a:gd name="T78" fmla="*/ 2147483647 w 180"/>
                    <a:gd name="T79" fmla="*/ 2147483647 h 154"/>
                    <a:gd name="T80" fmla="*/ 2147483647 w 180"/>
                    <a:gd name="T81" fmla="*/ 2147483647 h 154"/>
                    <a:gd name="T82" fmla="*/ 2147483647 w 180"/>
                    <a:gd name="T83" fmla="*/ 2147483647 h 154"/>
                    <a:gd name="T84" fmla="*/ 2147483647 w 180"/>
                    <a:gd name="T85" fmla="*/ 2147483647 h 154"/>
                    <a:gd name="T86" fmla="*/ 2147483647 w 180"/>
                    <a:gd name="T87" fmla="*/ 2147483647 h 154"/>
                    <a:gd name="T88" fmla="*/ 2147483647 w 180"/>
                    <a:gd name="T89" fmla="*/ 2147483647 h 154"/>
                    <a:gd name="T90" fmla="*/ 2147483647 w 180"/>
                    <a:gd name="T91" fmla="*/ 2147483647 h 154"/>
                    <a:gd name="T92" fmla="*/ 2147483647 w 180"/>
                    <a:gd name="T93" fmla="*/ 2147483647 h 154"/>
                    <a:gd name="T94" fmla="*/ 2147483647 w 180"/>
                    <a:gd name="T95" fmla="*/ 2147483647 h 154"/>
                    <a:gd name="T96" fmla="*/ 2147483647 w 180"/>
                    <a:gd name="T97" fmla="*/ 2147483647 h 154"/>
                    <a:gd name="T98" fmla="*/ 2147483647 w 180"/>
                    <a:gd name="T99" fmla="*/ 2147483647 h 154"/>
                    <a:gd name="T100" fmla="*/ 2147483647 w 180"/>
                    <a:gd name="T101" fmla="*/ 2147483647 h 154"/>
                    <a:gd name="T102" fmla="*/ 2147483647 w 180"/>
                    <a:gd name="T103" fmla="*/ 2147483647 h 154"/>
                    <a:gd name="T104" fmla="*/ 2147483647 w 180"/>
                    <a:gd name="T105" fmla="*/ 2147483647 h 154"/>
                    <a:gd name="T106" fmla="*/ 0 w 180"/>
                    <a:gd name="T107" fmla="*/ 2147483647 h 154"/>
                    <a:gd name="T108" fmla="*/ 2147483647 w 180"/>
                    <a:gd name="T109" fmla="*/ 2147483647 h 15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0"/>
                    <a:gd name="T166" fmla="*/ 0 h 154"/>
                    <a:gd name="T167" fmla="*/ 180 w 180"/>
                    <a:gd name="T168" fmla="*/ 154 h 154"/>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0" h="154">
                      <a:moveTo>
                        <a:pt x="68" y="152"/>
                      </a:moveTo>
                      <a:lnTo>
                        <a:pt x="68" y="136"/>
                      </a:lnTo>
                      <a:lnTo>
                        <a:pt x="76" y="124"/>
                      </a:lnTo>
                      <a:lnTo>
                        <a:pt x="86" y="120"/>
                      </a:lnTo>
                      <a:lnTo>
                        <a:pt x="100" y="114"/>
                      </a:lnTo>
                      <a:lnTo>
                        <a:pt x="116" y="108"/>
                      </a:lnTo>
                      <a:lnTo>
                        <a:pt x="122" y="104"/>
                      </a:lnTo>
                      <a:lnTo>
                        <a:pt x="124" y="100"/>
                      </a:lnTo>
                      <a:lnTo>
                        <a:pt x="128" y="94"/>
                      </a:lnTo>
                      <a:lnTo>
                        <a:pt x="134" y="92"/>
                      </a:lnTo>
                      <a:lnTo>
                        <a:pt x="138" y="90"/>
                      </a:lnTo>
                      <a:lnTo>
                        <a:pt x="140" y="88"/>
                      </a:lnTo>
                      <a:lnTo>
                        <a:pt x="140" y="86"/>
                      </a:lnTo>
                      <a:lnTo>
                        <a:pt x="140" y="78"/>
                      </a:lnTo>
                      <a:lnTo>
                        <a:pt x="148" y="76"/>
                      </a:lnTo>
                      <a:lnTo>
                        <a:pt x="152" y="72"/>
                      </a:lnTo>
                      <a:lnTo>
                        <a:pt x="158" y="68"/>
                      </a:lnTo>
                      <a:lnTo>
                        <a:pt x="164" y="68"/>
                      </a:lnTo>
                      <a:lnTo>
                        <a:pt x="174" y="68"/>
                      </a:lnTo>
                      <a:lnTo>
                        <a:pt x="178" y="68"/>
                      </a:lnTo>
                      <a:lnTo>
                        <a:pt x="180" y="66"/>
                      </a:lnTo>
                      <a:lnTo>
                        <a:pt x="180" y="62"/>
                      </a:lnTo>
                      <a:lnTo>
                        <a:pt x="172" y="36"/>
                      </a:lnTo>
                      <a:lnTo>
                        <a:pt x="164" y="12"/>
                      </a:lnTo>
                      <a:lnTo>
                        <a:pt x="166" y="12"/>
                      </a:lnTo>
                      <a:lnTo>
                        <a:pt x="148" y="14"/>
                      </a:lnTo>
                      <a:lnTo>
                        <a:pt x="136" y="12"/>
                      </a:lnTo>
                      <a:lnTo>
                        <a:pt x="126" y="10"/>
                      </a:lnTo>
                      <a:lnTo>
                        <a:pt x="124" y="8"/>
                      </a:lnTo>
                      <a:lnTo>
                        <a:pt x="124" y="4"/>
                      </a:lnTo>
                      <a:lnTo>
                        <a:pt x="122" y="2"/>
                      </a:lnTo>
                      <a:lnTo>
                        <a:pt x="118" y="0"/>
                      </a:lnTo>
                      <a:lnTo>
                        <a:pt x="114" y="2"/>
                      </a:lnTo>
                      <a:lnTo>
                        <a:pt x="110" y="4"/>
                      </a:lnTo>
                      <a:lnTo>
                        <a:pt x="106" y="14"/>
                      </a:lnTo>
                      <a:lnTo>
                        <a:pt x="102" y="26"/>
                      </a:lnTo>
                      <a:lnTo>
                        <a:pt x="98" y="32"/>
                      </a:lnTo>
                      <a:lnTo>
                        <a:pt x="92" y="40"/>
                      </a:lnTo>
                      <a:lnTo>
                        <a:pt x="82" y="44"/>
                      </a:lnTo>
                      <a:lnTo>
                        <a:pt x="74" y="52"/>
                      </a:lnTo>
                      <a:lnTo>
                        <a:pt x="66" y="58"/>
                      </a:lnTo>
                      <a:lnTo>
                        <a:pt x="62" y="64"/>
                      </a:lnTo>
                      <a:lnTo>
                        <a:pt x="60" y="70"/>
                      </a:lnTo>
                      <a:lnTo>
                        <a:pt x="60" y="82"/>
                      </a:lnTo>
                      <a:lnTo>
                        <a:pt x="58" y="94"/>
                      </a:lnTo>
                      <a:lnTo>
                        <a:pt x="54" y="108"/>
                      </a:lnTo>
                      <a:lnTo>
                        <a:pt x="50" y="114"/>
                      </a:lnTo>
                      <a:lnTo>
                        <a:pt x="44" y="118"/>
                      </a:lnTo>
                      <a:lnTo>
                        <a:pt x="32" y="130"/>
                      </a:lnTo>
                      <a:lnTo>
                        <a:pt x="24" y="136"/>
                      </a:lnTo>
                      <a:lnTo>
                        <a:pt x="18" y="140"/>
                      </a:lnTo>
                      <a:lnTo>
                        <a:pt x="12" y="142"/>
                      </a:lnTo>
                      <a:lnTo>
                        <a:pt x="4" y="146"/>
                      </a:lnTo>
                      <a:lnTo>
                        <a:pt x="0" y="154"/>
                      </a:lnTo>
                      <a:lnTo>
                        <a:pt x="68" y="15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26" name="îṥḻïde">
                  <a:extLst>
                    <a:ext uri="{FF2B5EF4-FFF2-40B4-BE49-F238E27FC236}">
                      <a16:creationId xmlns:a16="http://schemas.microsoft.com/office/drawing/2014/main" xmlns="" id="{7EAC9806-9907-4F26-8D61-C9DF84BAAE1A}"/>
                    </a:ext>
                  </a:extLst>
                </p:cNvPr>
                <p:cNvSpPr/>
                <p:nvPr/>
              </p:nvSpPr>
              <p:spPr bwMode="auto">
                <a:xfrm>
                  <a:off x="3882365" y="3021434"/>
                  <a:ext cx="220354" cy="196148"/>
                </a:xfrm>
                <a:custGeom>
                  <a:avLst/>
                  <a:gdLst>
                    <a:gd name="T0" fmla="*/ 2147483647 w 126"/>
                    <a:gd name="T1" fmla="*/ 0 h 116"/>
                    <a:gd name="T2" fmla="*/ 2147483647 w 126"/>
                    <a:gd name="T3" fmla="*/ 2147483647 h 116"/>
                    <a:gd name="T4" fmla="*/ 2147483647 w 126"/>
                    <a:gd name="T5" fmla="*/ 2147483647 h 116"/>
                    <a:gd name="T6" fmla="*/ 2147483647 w 126"/>
                    <a:gd name="T7" fmla="*/ 2147483647 h 116"/>
                    <a:gd name="T8" fmla="*/ 2147483647 w 126"/>
                    <a:gd name="T9" fmla="*/ 2147483647 h 116"/>
                    <a:gd name="T10" fmla="*/ 2147483647 w 126"/>
                    <a:gd name="T11" fmla="*/ 2147483647 h 116"/>
                    <a:gd name="T12" fmla="*/ 2147483647 w 126"/>
                    <a:gd name="T13" fmla="*/ 2147483647 h 116"/>
                    <a:gd name="T14" fmla="*/ 0 w 126"/>
                    <a:gd name="T15" fmla="*/ 2147483647 h 116"/>
                    <a:gd name="T16" fmla="*/ 0 w 126"/>
                    <a:gd name="T17" fmla="*/ 2147483647 h 116"/>
                    <a:gd name="T18" fmla="*/ 2147483647 w 126"/>
                    <a:gd name="T19" fmla="*/ 2147483647 h 116"/>
                    <a:gd name="T20" fmla="*/ 2147483647 w 126"/>
                    <a:gd name="T21" fmla="*/ 2147483647 h 116"/>
                    <a:gd name="T22" fmla="*/ 2147483647 w 126"/>
                    <a:gd name="T23" fmla="*/ 2147483647 h 116"/>
                    <a:gd name="T24" fmla="*/ 2147483647 w 126"/>
                    <a:gd name="T25" fmla="*/ 2147483647 h 116"/>
                    <a:gd name="T26" fmla="*/ 2147483647 w 126"/>
                    <a:gd name="T27" fmla="*/ 2147483647 h 116"/>
                    <a:gd name="T28" fmla="*/ 2147483647 w 126"/>
                    <a:gd name="T29" fmla="*/ 2147483647 h 116"/>
                    <a:gd name="T30" fmla="*/ 2147483647 w 126"/>
                    <a:gd name="T31" fmla="*/ 2147483647 h 116"/>
                    <a:gd name="T32" fmla="*/ 2147483647 w 126"/>
                    <a:gd name="T33" fmla="*/ 2147483647 h 116"/>
                    <a:gd name="T34" fmla="*/ 2147483647 w 126"/>
                    <a:gd name="T35" fmla="*/ 0 h 1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26"/>
                    <a:gd name="T55" fmla="*/ 0 h 116"/>
                    <a:gd name="T56" fmla="*/ 126 w 126"/>
                    <a:gd name="T57" fmla="*/ 116 h 1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26" h="116">
                      <a:moveTo>
                        <a:pt x="126" y="0"/>
                      </a:moveTo>
                      <a:lnTo>
                        <a:pt x="126" y="32"/>
                      </a:lnTo>
                      <a:lnTo>
                        <a:pt x="76" y="32"/>
                      </a:lnTo>
                      <a:lnTo>
                        <a:pt x="76" y="78"/>
                      </a:lnTo>
                      <a:lnTo>
                        <a:pt x="66" y="82"/>
                      </a:lnTo>
                      <a:lnTo>
                        <a:pt x="58" y="90"/>
                      </a:lnTo>
                      <a:lnTo>
                        <a:pt x="56" y="116"/>
                      </a:lnTo>
                      <a:lnTo>
                        <a:pt x="0" y="116"/>
                      </a:lnTo>
                      <a:lnTo>
                        <a:pt x="0" y="108"/>
                      </a:lnTo>
                      <a:lnTo>
                        <a:pt x="2" y="100"/>
                      </a:lnTo>
                      <a:lnTo>
                        <a:pt x="10" y="88"/>
                      </a:lnTo>
                      <a:lnTo>
                        <a:pt x="20" y="74"/>
                      </a:lnTo>
                      <a:lnTo>
                        <a:pt x="24" y="66"/>
                      </a:lnTo>
                      <a:lnTo>
                        <a:pt x="38" y="42"/>
                      </a:lnTo>
                      <a:lnTo>
                        <a:pt x="50" y="20"/>
                      </a:lnTo>
                      <a:lnTo>
                        <a:pt x="56" y="12"/>
                      </a:lnTo>
                      <a:lnTo>
                        <a:pt x="60" y="2"/>
                      </a:lnTo>
                      <a:lnTo>
                        <a:pt x="12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27" name="iṧļíde">
                  <a:extLst>
                    <a:ext uri="{FF2B5EF4-FFF2-40B4-BE49-F238E27FC236}">
                      <a16:creationId xmlns:a16="http://schemas.microsoft.com/office/drawing/2014/main" xmlns="" id="{B7C2D301-FB12-4EE8-805C-5BAD814ABD7F}"/>
                    </a:ext>
                  </a:extLst>
                </p:cNvPr>
                <p:cNvSpPr/>
                <p:nvPr/>
              </p:nvSpPr>
              <p:spPr bwMode="auto">
                <a:xfrm>
                  <a:off x="3882365" y="3021434"/>
                  <a:ext cx="325022" cy="399301"/>
                </a:xfrm>
                <a:custGeom>
                  <a:avLst/>
                  <a:gdLst>
                    <a:gd name="T0" fmla="*/ 2147483647 w 186"/>
                    <a:gd name="T1" fmla="*/ 0 h 238"/>
                    <a:gd name="T2" fmla="*/ 2147483647 w 186"/>
                    <a:gd name="T3" fmla="*/ 0 h 238"/>
                    <a:gd name="T4" fmla="*/ 2147483647 w 186"/>
                    <a:gd name="T5" fmla="*/ 2147483647 h 238"/>
                    <a:gd name="T6" fmla="*/ 2147483647 w 186"/>
                    <a:gd name="T7" fmla="*/ 2147483647 h 238"/>
                    <a:gd name="T8" fmla="*/ 2147483647 w 186"/>
                    <a:gd name="T9" fmla="*/ 2147483647 h 238"/>
                    <a:gd name="T10" fmla="*/ 2147483647 w 186"/>
                    <a:gd name="T11" fmla="*/ 2147483647 h 238"/>
                    <a:gd name="T12" fmla="*/ 2147483647 w 186"/>
                    <a:gd name="T13" fmla="*/ 2147483647 h 238"/>
                    <a:gd name="T14" fmla="*/ 2147483647 w 186"/>
                    <a:gd name="T15" fmla="*/ 2147483647 h 238"/>
                    <a:gd name="T16" fmla="*/ 0 w 186"/>
                    <a:gd name="T17" fmla="*/ 2147483647 h 238"/>
                    <a:gd name="T18" fmla="*/ 2147483647 w 186"/>
                    <a:gd name="T19" fmla="*/ 2147483647 h 238"/>
                    <a:gd name="T20" fmla="*/ 2147483647 w 186"/>
                    <a:gd name="T21" fmla="*/ 2147483647 h 238"/>
                    <a:gd name="T22" fmla="*/ 2147483647 w 186"/>
                    <a:gd name="T23" fmla="*/ 2147483647 h 238"/>
                    <a:gd name="T24" fmla="*/ 2147483647 w 186"/>
                    <a:gd name="T25" fmla="*/ 2147483647 h 238"/>
                    <a:gd name="T26" fmla="*/ 2147483647 w 186"/>
                    <a:gd name="T27" fmla="*/ 2147483647 h 238"/>
                    <a:gd name="T28" fmla="*/ 2147483647 w 186"/>
                    <a:gd name="T29" fmla="*/ 2147483647 h 238"/>
                    <a:gd name="T30" fmla="*/ 2147483647 w 186"/>
                    <a:gd name="T31" fmla="*/ 2147483647 h 238"/>
                    <a:gd name="T32" fmla="*/ 2147483647 w 186"/>
                    <a:gd name="T33" fmla="*/ 2147483647 h 238"/>
                    <a:gd name="T34" fmla="*/ 2147483647 w 186"/>
                    <a:gd name="T35" fmla="*/ 2147483647 h 238"/>
                    <a:gd name="T36" fmla="*/ 2147483647 w 186"/>
                    <a:gd name="T37" fmla="*/ 2147483647 h 238"/>
                    <a:gd name="T38" fmla="*/ 2147483647 w 186"/>
                    <a:gd name="T39" fmla="*/ 2147483647 h 238"/>
                    <a:gd name="T40" fmla="*/ 2147483647 w 186"/>
                    <a:gd name="T41" fmla="*/ 2147483647 h 238"/>
                    <a:gd name="T42" fmla="*/ 2147483647 w 186"/>
                    <a:gd name="T43" fmla="*/ 2147483647 h 238"/>
                    <a:gd name="T44" fmla="*/ 2147483647 w 186"/>
                    <a:gd name="T45" fmla="*/ 2147483647 h 238"/>
                    <a:gd name="T46" fmla="*/ 2147483647 w 186"/>
                    <a:gd name="T47" fmla="*/ 2147483647 h 238"/>
                    <a:gd name="T48" fmla="*/ 2147483647 w 186"/>
                    <a:gd name="T49" fmla="*/ 2147483647 h 238"/>
                    <a:gd name="T50" fmla="*/ 2147483647 w 186"/>
                    <a:gd name="T51" fmla="*/ 2147483647 h 238"/>
                    <a:gd name="T52" fmla="*/ 2147483647 w 186"/>
                    <a:gd name="T53" fmla="*/ 2147483647 h 238"/>
                    <a:gd name="T54" fmla="*/ 2147483647 w 186"/>
                    <a:gd name="T55" fmla="*/ 2147483647 h 238"/>
                    <a:gd name="T56" fmla="*/ 2147483647 w 186"/>
                    <a:gd name="T57" fmla="*/ 2147483647 h 238"/>
                    <a:gd name="T58" fmla="*/ 2147483647 w 186"/>
                    <a:gd name="T59" fmla="*/ 2147483647 h 238"/>
                    <a:gd name="T60" fmla="*/ 2147483647 w 186"/>
                    <a:gd name="T61" fmla="*/ 2147483647 h 238"/>
                    <a:gd name="T62" fmla="*/ 2147483647 w 186"/>
                    <a:gd name="T63" fmla="*/ 2147483647 h 238"/>
                    <a:gd name="T64" fmla="*/ 2147483647 w 186"/>
                    <a:gd name="T65" fmla="*/ 2147483647 h 238"/>
                    <a:gd name="T66" fmla="*/ 2147483647 w 186"/>
                    <a:gd name="T67" fmla="*/ 2147483647 h 238"/>
                    <a:gd name="T68" fmla="*/ 2147483647 w 186"/>
                    <a:gd name="T69" fmla="*/ 2147483647 h 238"/>
                    <a:gd name="T70" fmla="*/ 2147483647 w 186"/>
                    <a:gd name="T71" fmla="*/ 2147483647 h 238"/>
                    <a:gd name="T72" fmla="*/ 2147483647 w 186"/>
                    <a:gd name="T73" fmla="*/ 2147483647 h 238"/>
                    <a:gd name="T74" fmla="*/ 2147483647 w 186"/>
                    <a:gd name="T75" fmla="*/ 2147483647 h 238"/>
                    <a:gd name="T76" fmla="*/ 2147483647 w 186"/>
                    <a:gd name="T77" fmla="*/ 2147483647 h 238"/>
                    <a:gd name="T78" fmla="*/ 2147483647 w 186"/>
                    <a:gd name="T79" fmla="*/ 2147483647 h 238"/>
                    <a:gd name="T80" fmla="*/ 2147483647 w 186"/>
                    <a:gd name="T81" fmla="*/ 2147483647 h 238"/>
                    <a:gd name="T82" fmla="*/ 2147483647 w 186"/>
                    <a:gd name="T83" fmla="*/ 2147483647 h 238"/>
                    <a:gd name="T84" fmla="*/ 2147483647 w 186"/>
                    <a:gd name="T85" fmla="*/ 2147483647 h 238"/>
                    <a:gd name="T86" fmla="*/ 2147483647 w 186"/>
                    <a:gd name="T87" fmla="*/ 2147483647 h 238"/>
                    <a:gd name="T88" fmla="*/ 2147483647 w 186"/>
                    <a:gd name="T89" fmla="*/ 2147483647 h 238"/>
                    <a:gd name="T90" fmla="*/ 2147483647 w 186"/>
                    <a:gd name="T91" fmla="*/ 2147483647 h 238"/>
                    <a:gd name="T92" fmla="*/ 2147483647 w 186"/>
                    <a:gd name="T93" fmla="*/ 2147483647 h 238"/>
                    <a:gd name="T94" fmla="*/ 2147483647 w 186"/>
                    <a:gd name="T95" fmla="*/ 2147483647 h 238"/>
                    <a:gd name="T96" fmla="*/ 2147483647 w 186"/>
                    <a:gd name="T97" fmla="*/ 2147483647 h 238"/>
                    <a:gd name="T98" fmla="*/ 2147483647 w 186"/>
                    <a:gd name="T99" fmla="*/ 2147483647 h 238"/>
                    <a:gd name="T100" fmla="*/ 2147483647 w 186"/>
                    <a:gd name="T101" fmla="*/ 2147483647 h 238"/>
                    <a:gd name="T102" fmla="*/ 2147483647 w 186"/>
                    <a:gd name="T103" fmla="*/ 2147483647 h 238"/>
                    <a:gd name="T104" fmla="*/ 2147483647 w 186"/>
                    <a:gd name="T105" fmla="*/ 2147483647 h 238"/>
                    <a:gd name="T106" fmla="*/ 2147483647 w 186"/>
                    <a:gd name="T107" fmla="*/ 2147483647 h 238"/>
                    <a:gd name="T108" fmla="*/ 2147483647 w 186"/>
                    <a:gd name="T109" fmla="*/ 2147483647 h 238"/>
                    <a:gd name="T110" fmla="*/ 2147483647 w 186"/>
                    <a:gd name="T111" fmla="*/ 2147483647 h 238"/>
                    <a:gd name="T112" fmla="*/ 2147483647 w 186"/>
                    <a:gd name="T113" fmla="*/ 2147483647 h 238"/>
                    <a:gd name="T114" fmla="*/ 2147483647 w 186"/>
                    <a:gd name="T115" fmla="*/ 2147483647 h 238"/>
                    <a:gd name="T116" fmla="*/ 2147483647 w 186"/>
                    <a:gd name="T117" fmla="*/ 2147483647 h 238"/>
                    <a:gd name="T118" fmla="*/ 2147483647 w 186"/>
                    <a:gd name="T119" fmla="*/ 2147483647 h 238"/>
                    <a:gd name="T120" fmla="*/ 2147483647 w 186"/>
                    <a:gd name="T121" fmla="*/ 0 h 2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86"/>
                    <a:gd name="T184" fmla="*/ 0 h 238"/>
                    <a:gd name="T185" fmla="*/ 186 w 186"/>
                    <a:gd name="T186" fmla="*/ 238 h 238"/>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86" h="238">
                      <a:moveTo>
                        <a:pt x="128" y="0"/>
                      </a:moveTo>
                      <a:lnTo>
                        <a:pt x="126" y="0"/>
                      </a:lnTo>
                      <a:lnTo>
                        <a:pt x="126" y="32"/>
                      </a:lnTo>
                      <a:lnTo>
                        <a:pt x="76" y="32"/>
                      </a:lnTo>
                      <a:lnTo>
                        <a:pt x="76" y="78"/>
                      </a:lnTo>
                      <a:lnTo>
                        <a:pt x="66" y="82"/>
                      </a:lnTo>
                      <a:lnTo>
                        <a:pt x="58" y="90"/>
                      </a:lnTo>
                      <a:lnTo>
                        <a:pt x="56" y="116"/>
                      </a:lnTo>
                      <a:lnTo>
                        <a:pt x="0" y="116"/>
                      </a:lnTo>
                      <a:lnTo>
                        <a:pt x="2" y="124"/>
                      </a:lnTo>
                      <a:lnTo>
                        <a:pt x="6" y="128"/>
                      </a:lnTo>
                      <a:lnTo>
                        <a:pt x="10" y="134"/>
                      </a:lnTo>
                      <a:lnTo>
                        <a:pt x="12" y="138"/>
                      </a:lnTo>
                      <a:lnTo>
                        <a:pt x="10" y="142"/>
                      </a:lnTo>
                      <a:lnTo>
                        <a:pt x="8" y="146"/>
                      </a:lnTo>
                      <a:lnTo>
                        <a:pt x="6" y="150"/>
                      </a:lnTo>
                      <a:lnTo>
                        <a:pt x="6" y="152"/>
                      </a:lnTo>
                      <a:lnTo>
                        <a:pt x="6" y="156"/>
                      </a:lnTo>
                      <a:lnTo>
                        <a:pt x="10" y="158"/>
                      </a:lnTo>
                      <a:lnTo>
                        <a:pt x="14" y="166"/>
                      </a:lnTo>
                      <a:lnTo>
                        <a:pt x="12" y="166"/>
                      </a:lnTo>
                      <a:lnTo>
                        <a:pt x="14" y="176"/>
                      </a:lnTo>
                      <a:lnTo>
                        <a:pt x="12" y="186"/>
                      </a:lnTo>
                      <a:lnTo>
                        <a:pt x="10" y="196"/>
                      </a:lnTo>
                      <a:lnTo>
                        <a:pt x="6" y="206"/>
                      </a:lnTo>
                      <a:lnTo>
                        <a:pt x="10" y="206"/>
                      </a:lnTo>
                      <a:lnTo>
                        <a:pt x="12" y="206"/>
                      </a:lnTo>
                      <a:lnTo>
                        <a:pt x="16" y="206"/>
                      </a:lnTo>
                      <a:lnTo>
                        <a:pt x="18" y="204"/>
                      </a:lnTo>
                      <a:lnTo>
                        <a:pt x="22" y="202"/>
                      </a:lnTo>
                      <a:lnTo>
                        <a:pt x="26" y="202"/>
                      </a:lnTo>
                      <a:lnTo>
                        <a:pt x="34" y="204"/>
                      </a:lnTo>
                      <a:lnTo>
                        <a:pt x="42" y="208"/>
                      </a:lnTo>
                      <a:lnTo>
                        <a:pt x="48" y="210"/>
                      </a:lnTo>
                      <a:lnTo>
                        <a:pt x="50" y="216"/>
                      </a:lnTo>
                      <a:lnTo>
                        <a:pt x="60" y="230"/>
                      </a:lnTo>
                      <a:lnTo>
                        <a:pt x="64" y="234"/>
                      </a:lnTo>
                      <a:lnTo>
                        <a:pt x="70" y="238"/>
                      </a:lnTo>
                      <a:lnTo>
                        <a:pt x="76" y="228"/>
                      </a:lnTo>
                      <a:lnTo>
                        <a:pt x="78" y="222"/>
                      </a:lnTo>
                      <a:lnTo>
                        <a:pt x="82" y="222"/>
                      </a:lnTo>
                      <a:lnTo>
                        <a:pt x="88" y="220"/>
                      </a:lnTo>
                      <a:lnTo>
                        <a:pt x="86" y="226"/>
                      </a:lnTo>
                      <a:lnTo>
                        <a:pt x="88" y="230"/>
                      </a:lnTo>
                      <a:lnTo>
                        <a:pt x="92" y="224"/>
                      </a:lnTo>
                      <a:lnTo>
                        <a:pt x="94" y="224"/>
                      </a:lnTo>
                      <a:lnTo>
                        <a:pt x="96" y="222"/>
                      </a:lnTo>
                      <a:lnTo>
                        <a:pt x="98" y="224"/>
                      </a:lnTo>
                      <a:lnTo>
                        <a:pt x="100" y="226"/>
                      </a:lnTo>
                      <a:lnTo>
                        <a:pt x="102" y="228"/>
                      </a:lnTo>
                      <a:lnTo>
                        <a:pt x="106" y="226"/>
                      </a:lnTo>
                      <a:lnTo>
                        <a:pt x="110" y="224"/>
                      </a:lnTo>
                      <a:lnTo>
                        <a:pt x="172" y="224"/>
                      </a:lnTo>
                      <a:lnTo>
                        <a:pt x="174" y="216"/>
                      </a:lnTo>
                      <a:lnTo>
                        <a:pt x="176" y="208"/>
                      </a:lnTo>
                      <a:lnTo>
                        <a:pt x="172" y="208"/>
                      </a:lnTo>
                      <a:lnTo>
                        <a:pt x="170" y="206"/>
                      </a:lnTo>
                      <a:lnTo>
                        <a:pt x="158" y="50"/>
                      </a:lnTo>
                      <a:lnTo>
                        <a:pt x="186" y="50"/>
                      </a:lnTo>
                      <a:lnTo>
                        <a:pt x="128" y="6"/>
                      </a:lnTo>
                      <a:lnTo>
                        <a:pt x="12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28" name="ïslíḋê">
                  <a:extLst>
                    <a:ext uri="{FF2B5EF4-FFF2-40B4-BE49-F238E27FC236}">
                      <a16:creationId xmlns:a16="http://schemas.microsoft.com/office/drawing/2014/main" xmlns="" id="{C1E17AC0-937B-49A6-A019-4E40D20D54CD}"/>
                    </a:ext>
                  </a:extLst>
                </p:cNvPr>
                <p:cNvSpPr/>
                <p:nvPr/>
              </p:nvSpPr>
              <p:spPr bwMode="auto">
                <a:xfrm>
                  <a:off x="4000806" y="3105497"/>
                  <a:ext cx="447594" cy="451141"/>
                </a:xfrm>
                <a:custGeom>
                  <a:avLst/>
                  <a:gdLst>
                    <a:gd name="T0" fmla="*/ 2147483647 w 256"/>
                    <a:gd name="T1" fmla="*/ 2147483647 h 270"/>
                    <a:gd name="T2" fmla="*/ 2147483647 w 256"/>
                    <a:gd name="T3" fmla="*/ 2147483647 h 270"/>
                    <a:gd name="T4" fmla="*/ 2147483647 w 256"/>
                    <a:gd name="T5" fmla="*/ 2147483647 h 270"/>
                    <a:gd name="T6" fmla="*/ 2147483647 w 256"/>
                    <a:gd name="T7" fmla="*/ 2147483647 h 270"/>
                    <a:gd name="T8" fmla="*/ 2147483647 w 256"/>
                    <a:gd name="T9" fmla="*/ 2147483647 h 270"/>
                    <a:gd name="T10" fmla="*/ 2147483647 w 256"/>
                    <a:gd name="T11" fmla="*/ 2147483647 h 270"/>
                    <a:gd name="T12" fmla="*/ 2147483647 w 256"/>
                    <a:gd name="T13" fmla="*/ 2147483647 h 270"/>
                    <a:gd name="T14" fmla="*/ 2147483647 w 256"/>
                    <a:gd name="T15" fmla="*/ 2147483647 h 270"/>
                    <a:gd name="T16" fmla="*/ 2147483647 w 256"/>
                    <a:gd name="T17" fmla="*/ 2147483647 h 270"/>
                    <a:gd name="T18" fmla="*/ 2147483647 w 256"/>
                    <a:gd name="T19" fmla="*/ 2147483647 h 270"/>
                    <a:gd name="T20" fmla="*/ 2147483647 w 256"/>
                    <a:gd name="T21" fmla="*/ 0 h 270"/>
                    <a:gd name="T22" fmla="*/ 2147483647 w 256"/>
                    <a:gd name="T23" fmla="*/ 2147483647 h 270"/>
                    <a:gd name="T24" fmla="*/ 2147483647 w 256"/>
                    <a:gd name="T25" fmla="*/ 2147483647 h 270"/>
                    <a:gd name="T26" fmla="*/ 2147483647 w 256"/>
                    <a:gd name="T27" fmla="*/ 2147483647 h 270"/>
                    <a:gd name="T28" fmla="*/ 2147483647 w 256"/>
                    <a:gd name="T29" fmla="*/ 2147483647 h 270"/>
                    <a:gd name="T30" fmla="*/ 2147483647 w 256"/>
                    <a:gd name="T31" fmla="*/ 2147483647 h 270"/>
                    <a:gd name="T32" fmla="*/ 2147483647 w 256"/>
                    <a:gd name="T33" fmla="*/ 2147483647 h 270"/>
                    <a:gd name="T34" fmla="*/ 2147483647 w 256"/>
                    <a:gd name="T35" fmla="*/ 2147483647 h 270"/>
                    <a:gd name="T36" fmla="*/ 2147483647 w 256"/>
                    <a:gd name="T37" fmla="*/ 2147483647 h 270"/>
                    <a:gd name="T38" fmla="*/ 2147483647 w 256"/>
                    <a:gd name="T39" fmla="*/ 2147483647 h 270"/>
                    <a:gd name="T40" fmla="*/ 2147483647 w 256"/>
                    <a:gd name="T41" fmla="*/ 2147483647 h 270"/>
                    <a:gd name="T42" fmla="*/ 2147483647 w 256"/>
                    <a:gd name="T43" fmla="*/ 2147483647 h 270"/>
                    <a:gd name="T44" fmla="*/ 2147483647 w 256"/>
                    <a:gd name="T45" fmla="*/ 2147483647 h 270"/>
                    <a:gd name="T46" fmla="*/ 2147483647 w 256"/>
                    <a:gd name="T47" fmla="*/ 2147483647 h 270"/>
                    <a:gd name="T48" fmla="*/ 2147483647 w 256"/>
                    <a:gd name="T49" fmla="*/ 2147483647 h 270"/>
                    <a:gd name="T50" fmla="*/ 2147483647 w 256"/>
                    <a:gd name="T51" fmla="*/ 2147483647 h 270"/>
                    <a:gd name="T52" fmla="*/ 2147483647 w 256"/>
                    <a:gd name="T53" fmla="*/ 2147483647 h 270"/>
                    <a:gd name="T54" fmla="*/ 2147483647 w 256"/>
                    <a:gd name="T55" fmla="*/ 2147483647 h 270"/>
                    <a:gd name="T56" fmla="*/ 2147483647 w 256"/>
                    <a:gd name="T57" fmla="*/ 2147483647 h 270"/>
                    <a:gd name="T58" fmla="*/ 2147483647 w 256"/>
                    <a:gd name="T59" fmla="*/ 2147483647 h 270"/>
                    <a:gd name="T60" fmla="*/ 2147483647 w 256"/>
                    <a:gd name="T61" fmla="*/ 2147483647 h 270"/>
                    <a:gd name="T62" fmla="*/ 2147483647 w 256"/>
                    <a:gd name="T63" fmla="*/ 2147483647 h 270"/>
                    <a:gd name="T64" fmla="*/ 2147483647 w 256"/>
                    <a:gd name="T65" fmla="*/ 2147483647 h 270"/>
                    <a:gd name="T66" fmla="*/ 2147483647 w 256"/>
                    <a:gd name="T67" fmla="*/ 2147483647 h 270"/>
                    <a:gd name="T68" fmla="*/ 2147483647 w 256"/>
                    <a:gd name="T69" fmla="*/ 2147483647 h 270"/>
                    <a:gd name="T70" fmla="*/ 2147483647 w 256"/>
                    <a:gd name="T71" fmla="*/ 2147483647 h 270"/>
                    <a:gd name="T72" fmla="*/ 2147483647 w 256"/>
                    <a:gd name="T73" fmla="*/ 2147483647 h 270"/>
                    <a:gd name="T74" fmla="*/ 2147483647 w 256"/>
                    <a:gd name="T75" fmla="*/ 2147483647 h 270"/>
                    <a:gd name="T76" fmla="*/ 2147483647 w 256"/>
                    <a:gd name="T77" fmla="*/ 2147483647 h 27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56"/>
                    <a:gd name="T118" fmla="*/ 0 h 270"/>
                    <a:gd name="T119" fmla="*/ 256 w 256"/>
                    <a:gd name="T120" fmla="*/ 270 h 27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56" h="270">
                      <a:moveTo>
                        <a:pt x="2" y="188"/>
                      </a:moveTo>
                      <a:lnTo>
                        <a:pt x="8" y="178"/>
                      </a:lnTo>
                      <a:lnTo>
                        <a:pt x="10" y="172"/>
                      </a:lnTo>
                      <a:lnTo>
                        <a:pt x="14" y="172"/>
                      </a:lnTo>
                      <a:lnTo>
                        <a:pt x="20" y="170"/>
                      </a:lnTo>
                      <a:lnTo>
                        <a:pt x="18" y="176"/>
                      </a:lnTo>
                      <a:lnTo>
                        <a:pt x="20" y="180"/>
                      </a:lnTo>
                      <a:lnTo>
                        <a:pt x="24" y="174"/>
                      </a:lnTo>
                      <a:lnTo>
                        <a:pt x="26" y="174"/>
                      </a:lnTo>
                      <a:lnTo>
                        <a:pt x="28" y="172"/>
                      </a:lnTo>
                      <a:lnTo>
                        <a:pt x="30" y="174"/>
                      </a:lnTo>
                      <a:lnTo>
                        <a:pt x="32" y="176"/>
                      </a:lnTo>
                      <a:lnTo>
                        <a:pt x="34" y="178"/>
                      </a:lnTo>
                      <a:lnTo>
                        <a:pt x="38" y="176"/>
                      </a:lnTo>
                      <a:lnTo>
                        <a:pt x="42" y="174"/>
                      </a:lnTo>
                      <a:lnTo>
                        <a:pt x="104" y="174"/>
                      </a:lnTo>
                      <a:lnTo>
                        <a:pt x="106" y="166"/>
                      </a:lnTo>
                      <a:lnTo>
                        <a:pt x="108" y="158"/>
                      </a:lnTo>
                      <a:lnTo>
                        <a:pt x="104" y="158"/>
                      </a:lnTo>
                      <a:lnTo>
                        <a:pt x="102" y="156"/>
                      </a:lnTo>
                      <a:lnTo>
                        <a:pt x="90" y="0"/>
                      </a:lnTo>
                      <a:lnTo>
                        <a:pt x="118" y="0"/>
                      </a:lnTo>
                      <a:lnTo>
                        <a:pt x="208" y="68"/>
                      </a:lnTo>
                      <a:lnTo>
                        <a:pt x="208" y="72"/>
                      </a:lnTo>
                      <a:lnTo>
                        <a:pt x="212" y="76"/>
                      </a:lnTo>
                      <a:lnTo>
                        <a:pt x="220" y="84"/>
                      </a:lnTo>
                      <a:lnTo>
                        <a:pt x="230" y="88"/>
                      </a:lnTo>
                      <a:lnTo>
                        <a:pt x="242" y="92"/>
                      </a:lnTo>
                      <a:lnTo>
                        <a:pt x="242" y="106"/>
                      </a:lnTo>
                      <a:lnTo>
                        <a:pt x="256" y="104"/>
                      </a:lnTo>
                      <a:lnTo>
                        <a:pt x="256" y="154"/>
                      </a:lnTo>
                      <a:lnTo>
                        <a:pt x="252" y="162"/>
                      </a:lnTo>
                      <a:lnTo>
                        <a:pt x="248" y="170"/>
                      </a:lnTo>
                      <a:lnTo>
                        <a:pt x="240" y="174"/>
                      </a:lnTo>
                      <a:lnTo>
                        <a:pt x="230" y="176"/>
                      </a:lnTo>
                      <a:lnTo>
                        <a:pt x="218" y="176"/>
                      </a:lnTo>
                      <a:lnTo>
                        <a:pt x="206" y="178"/>
                      </a:lnTo>
                      <a:lnTo>
                        <a:pt x="186" y="184"/>
                      </a:lnTo>
                      <a:lnTo>
                        <a:pt x="150" y="196"/>
                      </a:lnTo>
                      <a:lnTo>
                        <a:pt x="146" y="198"/>
                      </a:lnTo>
                      <a:lnTo>
                        <a:pt x="144" y="200"/>
                      </a:lnTo>
                      <a:lnTo>
                        <a:pt x="142" y="206"/>
                      </a:lnTo>
                      <a:lnTo>
                        <a:pt x="138" y="212"/>
                      </a:lnTo>
                      <a:lnTo>
                        <a:pt x="136" y="212"/>
                      </a:lnTo>
                      <a:lnTo>
                        <a:pt x="132" y="212"/>
                      </a:lnTo>
                      <a:lnTo>
                        <a:pt x="124" y="212"/>
                      </a:lnTo>
                      <a:lnTo>
                        <a:pt x="124" y="222"/>
                      </a:lnTo>
                      <a:lnTo>
                        <a:pt x="124" y="228"/>
                      </a:lnTo>
                      <a:lnTo>
                        <a:pt x="122" y="232"/>
                      </a:lnTo>
                      <a:lnTo>
                        <a:pt x="116" y="236"/>
                      </a:lnTo>
                      <a:lnTo>
                        <a:pt x="110" y="240"/>
                      </a:lnTo>
                      <a:lnTo>
                        <a:pt x="108" y="244"/>
                      </a:lnTo>
                      <a:lnTo>
                        <a:pt x="108" y="248"/>
                      </a:lnTo>
                      <a:lnTo>
                        <a:pt x="106" y="256"/>
                      </a:lnTo>
                      <a:lnTo>
                        <a:pt x="104" y="264"/>
                      </a:lnTo>
                      <a:lnTo>
                        <a:pt x="100" y="266"/>
                      </a:lnTo>
                      <a:lnTo>
                        <a:pt x="94" y="270"/>
                      </a:lnTo>
                      <a:lnTo>
                        <a:pt x="90" y="264"/>
                      </a:lnTo>
                      <a:lnTo>
                        <a:pt x="82" y="266"/>
                      </a:lnTo>
                      <a:lnTo>
                        <a:pt x="76" y="268"/>
                      </a:lnTo>
                      <a:lnTo>
                        <a:pt x="70" y="270"/>
                      </a:lnTo>
                      <a:lnTo>
                        <a:pt x="64" y="268"/>
                      </a:lnTo>
                      <a:lnTo>
                        <a:pt x="62" y="266"/>
                      </a:lnTo>
                      <a:lnTo>
                        <a:pt x="58" y="252"/>
                      </a:lnTo>
                      <a:lnTo>
                        <a:pt x="54" y="240"/>
                      </a:lnTo>
                      <a:lnTo>
                        <a:pt x="50" y="234"/>
                      </a:lnTo>
                      <a:lnTo>
                        <a:pt x="44" y="232"/>
                      </a:lnTo>
                      <a:lnTo>
                        <a:pt x="42" y="234"/>
                      </a:lnTo>
                      <a:lnTo>
                        <a:pt x="40" y="236"/>
                      </a:lnTo>
                      <a:lnTo>
                        <a:pt x="34" y="236"/>
                      </a:lnTo>
                      <a:lnTo>
                        <a:pt x="20" y="234"/>
                      </a:lnTo>
                      <a:lnTo>
                        <a:pt x="10" y="232"/>
                      </a:lnTo>
                      <a:lnTo>
                        <a:pt x="10" y="224"/>
                      </a:lnTo>
                      <a:lnTo>
                        <a:pt x="10" y="218"/>
                      </a:lnTo>
                      <a:lnTo>
                        <a:pt x="8" y="210"/>
                      </a:lnTo>
                      <a:lnTo>
                        <a:pt x="4" y="200"/>
                      </a:lnTo>
                      <a:lnTo>
                        <a:pt x="0" y="186"/>
                      </a:lnTo>
                      <a:lnTo>
                        <a:pt x="2" y="186"/>
                      </a:lnTo>
                      <a:lnTo>
                        <a:pt x="2" y="18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29" name="ïšľiḋe">
                  <a:extLst>
                    <a:ext uri="{FF2B5EF4-FFF2-40B4-BE49-F238E27FC236}">
                      <a16:creationId xmlns:a16="http://schemas.microsoft.com/office/drawing/2014/main" xmlns="" id="{8E0C65BE-377E-4F20-BD2E-442954FAC3DD}"/>
                    </a:ext>
                  </a:extLst>
                </p:cNvPr>
                <p:cNvSpPr/>
                <p:nvPr/>
              </p:nvSpPr>
              <p:spPr bwMode="auto">
                <a:xfrm>
                  <a:off x="4339600" y="3147529"/>
                  <a:ext cx="436576" cy="362874"/>
                </a:xfrm>
                <a:custGeom>
                  <a:avLst/>
                  <a:gdLst>
                    <a:gd name="T0" fmla="*/ 2147483647 w 249"/>
                    <a:gd name="T1" fmla="*/ 2147483647 h 216"/>
                    <a:gd name="T2" fmla="*/ 2147483647 w 249"/>
                    <a:gd name="T3" fmla="*/ 2147483647 h 216"/>
                    <a:gd name="T4" fmla="*/ 2147483647 w 249"/>
                    <a:gd name="T5" fmla="*/ 0 h 216"/>
                    <a:gd name="T6" fmla="*/ 2147483647 w 249"/>
                    <a:gd name="T7" fmla="*/ 0 h 216"/>
                    <a:gd name="T8" fmla="*/ 2147483647 w 249"/>
                    <a:gd name="T9" fmla="*/ 2147483647 h 216"/>
                    <a:gd name="T10" fmla="*/ 2147483647 w 249"/>
                    <a:gd name="T11" fmla="*/ 2147483647 h 216"/>
                    <a:gd name="T12" fmla="*/ 2147483647 w 249"/>
                    <a:gd name="T13" fmla="*/ 2147483647 h 216"/>
                    <a:gd name="T14" fmla="*/ 2147483647 w 249"/>
                    <a:gd name="T15" fmla="*/ 2147483647 h 216"/>
                    <a:gd name="T16" fmla="*/ 0 w 249"/>
                    <a:gd name="T17" fmla="*/ 2147483647 h 216"/>
                    <a:gd name="T18" fmla="*/ 2147483647 w 249"/>
                    <a:gd name="T19" fmla="*/ 2147483647 h 216"/>
                    <a:gd name="T20" fmla="*/ 2147483647 w 249"/>
                    <a:gd name="T21" fmla="*/ 2147483647 h 216"/>
                    <a:gd name="T22" fmla="*/ 2147483647 w 249"/>
                    <a:gd name="T23" fmla="*/ 2147483647 h 216"/>
                    <a:gd name="T24" fmla="*/ 2147483647 w 249"/>
                    <a:gd name="T25" fmla="*/ 2147483647 h 216"/>
                    <a:gd name="T26" fmla="*/ 2147483647 w 249"/>
                    <a:gd name="T27" fmla="*/ 2147483647 h 216"/>
                    <a:gd name="T28" fmla="*/ 2147483647 w 249"/>
                    <a:gd name="T29" fmla="*/ 2147483647 h 216"/>
                    <a:gd name="T30" fmla="*/ 2147483647 w 249"/>
                    <a:gd name="T31" fmla="*/ 2147483647 h 216"/>
                    <a:gd name="T32" fmla="*/ 2147483647 w 249"/>
                    <a:gd name="T33" fmla="*/ 2147483647 h 216"/>
                    <a:gd name="T34" fmla="*/ 2147483647 w 249"/>
                    <a:gd name="T35" fmla="*/ 2147483647 h 216"/>
                    <a:gd name="T36" fmla="*/ 2147483647 w 249"/>
                    <a:gd name="T37" fmla="*/ 2147483647 h 216"/>
                    <a:gd name="T38" fmla="*/ 2147483647 w 249"/>
                    <a:gd name="T39" fmla="*/ 2147483647 h 216"/>
                    <a:gd name="T40" fmla="*/ 2147483647 w 249"/>
                    <a:gd name="T41" fmla="*/ 2147483647 h 216"/>
                    <a:gd name="T42" fmla="*/ 2147483647 w 249"/>
                    <a:gd name="T43" fmla="*/ 2147483647 h 216"/>
                    <a:gd name="T44" fmla="*/ 2147483647 w 249"/>
                    <a:gd name="T45" fmla="*/ 2147483647 h 216"/>
                    <a:gd name="T46" fmla="*/ 2147483647 w 249"/>
                    <a:gd name="T47" fmla="*/ 2147483647 h 216"/>
                    <a:gd name="T48" fmla="*/ 2147483647 w 249"/>
                    <a:gd name="T49" fmla="*/ 2147483647 h 216"/>
                    <a:gd name="T50" fmla="*/ 2147483647 w 249"/>
                    <a:gd name="T51" fmla="*/ 2147483647 h 216"/>
                    <a:gd name="T52" fmla="*/ 2147483647 w 249"/>
                    <a:gd name="T53" fmla="*/ 2147483647 h 216"/>
                    <a:gd name="T54" fmla="*/ 2147483647 w 249"/>
                    <a:gd name="T55" fmla="*/ 2147483647 h 216"/>
                    <a:gd name="T56" fmla="*/ 2147483647 w 249"/>
                    <a:gd name="T57" fmla="*/ 2147483647 h 216"/>
                    <a:gd name="T58" fmla="*/ 2147483647 w 249"/>
                    <a:gd name="T59" fmla="*/ 2147483647 h 216"/>
                    <a:gd name="T60" fmla="*/ 2147483647 w 249"/>
                    <a:gd name="T61" fmla="*/ 2147483647 h 216"/>
                    <a:gd name="T62" fmla="*/ 2147483647 w 249"/>
                    <a:gd name="T63" fmla="*/ 2147483647 h 216"/>
                    <a:gd name="T64" fmla="*/ 2147483647 w 249"/>
                    <a:gd name="T65" fmla="*/ 2147483647 h 216"/>
                    <a:gd name="T66" fmla="*/ 2147483647 w 249"/>
                    <a:gd name="T67" fmla="*/ 2147483647 h 216"/>
                    <a:gd name="T68" fmla="*/ 2147483647 w 249"/>
                    <a:gd name="T69" fmla="*/ 2147483647 h 216"/>
                    <a:gd name="T70" fmla="*/ 2147483647 w 249"/>
                    <a:gd name="T71" fmla="*/ 2147483647 h 216"/>
                    <a:gd name="T72" fmla="*/ 2147483647 w 249"/>
                    <a:gd name="T73" fmla="*/ 2147483647 h 216"/>
                    <a:gd name="T74" fmla="*/ 2147483647 w 249"/>
                    <a:gd name="T75" fmla="*/ 2147483647 h 216"/>
                    <a:gd name="T76" fmla="*/ 2147483647 w 249"/>
                    <a:gd name="T77" fmla="*/ 2147483647 h 216"/>
                    <a:gd name="T78" fmla="*/ 2147483647 w 249"/>
                    <a:gd name="T79" fmla="*/ 2147483647 h 216"/>
                    <a:gd name="T80" fmla="*/ 2147483647 w 249"/>
                    <a:gd name="T81" fmla="*/ 2147483647 h 21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9"/>
                    <a:gd name="T124" fmla="*/ 0 h 216"/>
                    <a:gd name="T125" fmla="*/ 249 w 249"/>
                    <a:gd name="T126" fmla="*/ 216 h 21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9" h="216">
                      <a:moveTo>
                        <a:pt x="219" y="14"/>
                      </a:moveTo>
                      <a:lnTo>
                        <a:pt x="215" y="8"/>
                      </a:lnTo>
                      <a:lnTo>
                        <a:pt x="211" y="4"/>
                      </a:lnTo>
                      <a:lnTo>
                        <a:pt x="205" y="2"/>
                      </a:lnTo>
                      <a:lnTo>
                        <a:pt x="199" y="0"/>
                      </a:lnTo>
                      <a:lnTo>
                        <a:pt x="190" y="0"/>
                      </a:lnTo>
                      <a:lnTo>
                        <a:pt x="186" y="0"/>
                      </a:lnTo>
                      <a:lnTo>
                        <a:pt x="184" y="0"/>
                      </a:lnTo>
                      <a:lnTo>
                        <a:pt x="114" y="48"/>
                      </a:lnTo>
                      <a:lnTo>
                        <a:pt x="86" y="76"/>
                      </a:lnTo>
                      <a:lnTo>
                        <a:pt x="62" y="78"/>
                      </a:lnTo>
                      <a:lnTo>
                        <a:pt x="62" y="128"/>
                      </a:lnTo>
                      <a:lnTo>
                        <a:pt x="58" y="136"/>
                      </a:lnTo>
                      <a:lnTo>
                        <a:pt x="54" y="144"/>
                      </a:lnTo>
                      <a:lnTo>
                        <a:pt x="46" y="148"/>
                      </a:lnTo>
                      <a:lnTo>
                        <a:pt x="36" y="150"/>
                      </a:lnTo>
                      <a:lnTo>
                        <a:pt x="16" y="152"/>
                      </a:lnTo>
                      <a:lnTo>
                        <a:pt x="0" y="156"/>
                      </a:lnTo>
                      <a:lnTo>
                        <a:pt x="0" y="166"/>
                      </a:lnTo>
                      <a:lnTo>
                        <a:pt x="4" y="172"/>
                      </a:lnTo>
                      <a:lnTo>
                        <a:pt x="8" y="174"/>
                      </a:lnTo>
                      <a:lnTo>
                        <a:pt x="12" y="178"/>
                      </a:lnTo>
                      <a:lnTo>
                        <a:pt x="14" y="182"/>
                      </a:lnTo>
                      <a:lnTo>
                        <a:pt x="14" y="186"/>
                      </a:lnTo>
                      <a:lnTo>
                        <a:pt x="14" y="190"/>
                      </a:lnTo>
                      <a:lnTo>
                        <a:pt x="14" y="194"/>
                      </a:lnTo>
                      <a:lnTo>
                        <a:pt x="18" y="198"/>
                      </a:lnTo>
                      <a:lnTo>
                        <a:pt x="24" y="198"/>
                      </a:lnTo>
                      <a:lnTo>
                        <a:pt x="30" y="200"/>
                      </a:lnTo>
                      <a:lnTo>
                        <a:pt x="32" y="204"/>
                      </a:lnTo>
                      <a:lnTo>
                        <a:pt x="32" y="206"/>
                      </a:lnTo>
                      <a:lnTo>
                        <a:pt x="42" y="206"/>
                      </a:lnTo>
                      <a:lnTo>
                        <a:pt x="46" y="212"/>
                      </a:lnTo>
                      <a:lnTo>
                        <a:pt x="52" y="216"/>
                      </a:lnTo>
                      <a:lnTo>
                        <a:pt x="56" y="202"/>
                      </a:lnTo>
                      <a:lnTo>
                        <a:pt x="60" y="188"/>
                      </a:lnTo>
                      <a:lnTo>
                        <a:pt x="64" y="184"/>
                      </a:lnTo>
                      <a:lnTo>
                        <a:pt x="70" y="180"/>
                      </a:lnTo>
                      <a:lnTo>
                        <a:pt x="76" y="176"/>
                      </a:lnTo>
                      <a:lnTo>
                        <a:pt x="86" y="176"/>
                      </a:lnTo>
                      <a:lnTo>
                        <a:pt x="88" y="176"/>
                      </a:lnTo>
                      <a:lnTo>
                        <a:pt x="92" y="178"/>
                      </a:lnTo>
                      <a:lnTo>
                        <a:pt x="98" y="184"/>
                      </a:lnTo>
                      <a:lnTo>
                        <a:pt x="104" y="188"/>
                      </a:lnTo>
                      <a:lnTo>
                        <a:pt x="106" y="190"/>
                      </a:lnTo>
                      <a:lnTo>
                        <a:pt x="110" y="192"/>
                      </a:lnTo>
                      <a:lnTo>
                        <a:pt x="114" y="190"/>
                      </a:lnTo>
                      <a:lnTo>
                        <a:pt x="114" y="188"/>
                      </a:lnTo>
                      <a:lnTo>
                        <a:pt x="116" y="186"/>
                      </a:lnTo>
                      <a:lnTo>
                        <a:pt x="120" y="186"/>
                      </a:lnTo>
                      <a:lnTo>
                        <a:pt x="128" y="186"/>
                      </a:lnTo>
                      <a:lnTo>
                        <a:pt x="132" y="190"/>
                      </a:lnTo>
                      <a:lnTo>
                        <a:pt x="136" y="192"/>
                      </a:lnTo>
                      <a:lnTo>
                        <a:pt x="142" y="194"/>
                      </a:lnTo>
                      <a:lnTo>
                        <a:pt x="150" y="192"/>
                      </a:lnTo>
                      <a:lnTo>
                        <a:pt x="156" y="188"/>
                      </a:lnTo>
                      <a:lnTo>
                        <a:pt x="162" y="186"/>
                      </a:lnTo>
                      <a:lnTo>
                        <a:pt x="170" y="184"/>
                      </a:lnTo>
                      <a:lnTo>
                        <a:pt x="176" y="184"/>
                      </a:lnTo>
                      <a:lnTo>
                        <a:pt x="180" y="186"/>
                      </a:lnTo>
                      <a:lnTo>
                        <a:pt x="184" y="186"/>
                      </a:lnTo>
                      <a:lnTo>
                        <a:pt x="193" y="188"/>
                      </a:lnTo>
                      <a:lnTo>
                        <a:pt x="197" y="186"/>
                      </a:lnTo>
                      <a:lnTo>
                        <a:pt x="203" y="184"/>
                      </a:lnTo>
                      <a:lnTo>
                        <a:pt x="213" y="176"/>
                      </a:lnTo>
                      <a:lnTo>
                        <a:pt x="215" y="166"/>
                      </a:lnTo>
                      <a:lnTo>
                        <a:pt x="217" y="158"/>
                      </a:lnTo>
                      <a:lnTo>
                        <a:pt x="221" y="150"/>
                      </a:lnTo>
                      <a:lnTo>
                        <a:pt x="225" y="144"/>
                      </a:lnTo>
                      <a:lnTo>
                        <a:pt x="235" y="132"/>
                      </a:lnTo>
                      <a:lnTo>
                        <a:pt x="239" y="126"/>
                      </a:lnTo>
                      <a:lnTo>
                        <a:pt x="243" y="118"/>
                      </a:lnTo>
                      <a:lnTo>
                        <a:pt x="243" y="76"/>
                      </a:lnTo>
                      <a:lnTo>
                        <a:pt x="243" y="72"/>
                      </a:lnTo>
                      <a:lnTo>
                        <a:pt x="245" y="68"/>
                      </a:lnTo>
                      <a:lnTo>
                        <a:pt x="247" y="64"/>
                      </a:lnTo>
                      <a:lnTo>
                        <a:pt x="249" y="58"/>
                      </a:lnTo>
                      <a:lnTo>
                        <a:pt x="247" y="48"/>
                      </a:lnTo>
                      <a:lnTo>
                        <a:pt x="241" y="34"/>
                      </a:lnTo>
                      <a:lnTo>
                        <a:pt x="235" y="22"/>
                      </a:lnTo>
                      <a:lnTo>
                        <a:pt x="231" y="8"/>
                      </a:lnTo>
                      <a:lnTo>
                        <a:pt x="229" y="8"/>
                      </a:lnTo>
                      <a:lnTo>
                        <a:pt x="219" y="1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0" name="iṩḷídè">
                  <a:extLst>
                    <a:ext uri="{FF2B5EF4-FFF2-40B4-BE49-F238E27FC236}">
                      <a16:creationId xmlns:a16="http://schemas.microsoft.com/office/drawing/2014/main" xmlns="" id="{920C87F0-E412-448D-8A8B-18236509AD89}"/>
                    </a:ext>
                  </a:extLst>
                </p:cNvPr>
                <p:cNvSpPr/>
                <p:nvPr/>
              </p:nvSpPr>
              <p:spPr bwMode="auto">
                <a:xfrm>
                  <a:off x="4711448" y="3147529"/>
                  <a:ext cx="294725" cy="491771"/>
                </a:xfrm>
                <a:custGeom>
                  <a:avLst/>
                  <a:gdLst>
                    <a:gd name="T0" fmla="*/ 2147483647 w 168"/>
                    <a:gd name="T1" fmla="*/ 2147483647 h 294"/>
                    <a:gd name="T2" fmla="*/ 2147483647 w 168"/>
                    <a:gd name="T3" fmla="*/ 2147483647 h 294"/>
                    <a:gd name="T4" fmla="*/ 2147483647 w 168"/>
                    <a:gd name="T5" fmla="*/ 2147483647 h 294"/>
                    <a:gd name="T6" fmla="*/ 2147483647 w 168"/>
                    <a:gd name="T7" fmla="*/ 2147483647 h 294"/>
                    <a:gd name="T8" fmla="*/ 2147483647 w 168"/>
                    <a:gd name="T9" fmla="*/ 2147483647 h 294"/>
                    <a:gd name="T10" fmla="*/ 2147483647 w 168"/>
                    <a:gd name="T11" fmla="*/ 2147483647 h 294"/>
                    <a:gd name="T12" fmla="*/ 2147483647 w 168"/>
                    <a:gd name="T13" fmla="*/ 2147483647 h 294"/>
                    <a:gd name="T14" fmla="*/ 2147483647 w 168"/>
                    <a:gd name="T15" fmla="*/ 2147483647 h 294"/>
                    <a:gd name="T16" fmla="*/ 2147483647 w 168"/>
                    <a:gd name="T17" fmla="*/ 2147483647 h 294"/>
                    <a:gd name="T18" fmla="*/ 2147483647 w 168"/>
                    <a:gd name="T19" fmla="*/ 2147483647 h 294"/>
                    <a:gd name="T20" fmla="*/ 2147483647 w 168"/>
                    <a:gd name="T21" fmla="*/ 2147483647 h 294"/>
                    <a:gd name="T22" fmla="*/ 2147483647 w 168"/>
                    <a:gd name="T23" fmla="*/ 2147483647 h 294"/>
                    <a:gd name="T24" fmla="*/ 2147483647 w 168"/>
                    <a:gd name="T25" fmla="*/ 2147483647 h 294"/>
                    <a:gd name="T26" fmla="*/ 2147483647 w 168"/>
                    <a:gd name="T27" fmla="*/ 2147483647 h 294"/>
                    <a:gd name="T28" fmla="*/ 2147483647 w 168"/>
                    <a:gd name="T29" fmla="*/ 2147483647 h 294"/>
                    <a:gd name="T30" fmla="*/ 2147483647 w 168"/>
                    <a:gd name="T31" fmla="*/ 2147483647 h 294"/>
                    <a:gd name="T32" fmla="*/ 2147483647 w 168"/>
                    <a:gd name="T33" fmla="*/ 2147483647 h 294"/>
                    <a:gd name="T34" fmla="*/ 2147483647 w 168"/>
                    <a:gd name="T35" fmla="*/ 2147483647 h 294"/>
                    <a:gd name="T36" fmla="*/ 2147483647 w 168"/>
                    <a:gd name="T37" fmla="*/ 2147483647 h 294"/>
                    <a:gd name="T38" fmla="*/ 2147483647 w 168"/>
                    <a:gd name="T39" fmla="*/ 2147483647 h 294"/>
                    <a:gd name="T40" fmla="*/ 2147483647 w 168"/>
                    <a:gd name="T41" fmla="*/ 2147483647 h 294"/>
                    <a:gd name="T42" fmla="*/ 2147483647 w 168"/>
                    <a:gd name="T43" fmla="*/ 2147483647 h 294"/>
                    <a:gd name="T44" fmla="*/ 2147483647 w 168"/>
                    <a:gd name="T45" fmla="*/ 2147483647 h 294"/>
                    <a:gd name="T46" fmla="*/ 2147483647 w 168"/>
                    <a:gd name="T47" fmla="*/ 2147483647 h 294"/>
                    <a:gd name="T48" fmla="*/ 2147483647 w 168"/>
                    <a:gd name="T49" fmla="*/ 2147483647 h 294"/>
                    <a:gd name="T50" fmla="*/ 2147483647 w 168"/>
                    <a:gd name="T51" fmla="*/ 2147483647 h 294"/>
                    <a:gd name="T52" fmla="*/ 2147483647 w 168"/>
                    <a:gd name="T53" fmla="*/ 2147483647 h 294"/>
                    <a:gd name="T54" fmla="*/ 2147483647 w 168"/>
                    <a:gd name="T55" fmla="*/ 2147483647 h 294"/>
                    <a:gd name="T56" fmla="*/ 2147483647 w 168"/>
                    <a:gd name="T57" fmla="*/ 2147483647 h 294"/>
                    <a:gd name="T58" fmla="*/ 2147483647 w 168"/>
                    <a:gd name="T59" fmla="*/ 2147483647 h 294"/>
                    <a:gd name="T60" fmla="*/ 2147483647 w 168"/>
                    <a:gd name="T61" fmla="*/ 2147483647 h 294"/>
                    <a:gd name="T62" fmla="*/ 2147483647 w 168"/>
                    <a:gd name="T63" fmla="*/ 2147483647 h 294"/>
                    <a:gd name="T64" fmla="*/ 2147483647 w 168"/>
                    <a:gd name="T65" fmla="*/ 2147483647 h 294"/>
                    <a:gd name="T66" fmla="*/ 2147483647 w 168"/>
                    <a:gd name="T67" fmla="*/ 2147483647 h 294"/>
                    <a:gd name="T68" fmla="*/ 2147483647 w 168"/>
                    <a:gd name="T69" fmla="*/ 2147483647 h 294"/>
                    <a:gd name="T70" fmla="*/ 2147483647 w 168"/>
                    <a:gd name="T71" fmla="*/ 2147483647 h 294"/>
                    <a:gd name="T72" fmla="*/ 2147483647 w 168"/>
                    <a:gd name="T73" fmla="*/ 2147483647 h 294"/>
                    <a:gd name="T74" fmla="*/ 2147483647 w 168"/>
                    <a:gd name="T75" fmla="*/ 2147483647 h 294"/>
                    <a:gd name="T76" fmla="*/ 2147483647 w 168"/>
                    <a:gd name="T77" fmla="*/ 2147483647 h 294"/>
                    <a:gd name="T78" fmla="*/ 2147483647 w 168"/>
                    <a:gd name="T79" fmla="*/ 2147483647 h 29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68"/>
                    <a:gd name="T121" fmla="*/ 0 h 294"/>
                    <a:gd name="T122" fmla="*/ 168 w 168"/>
                    <a:gd name="T123" fmla="*/ 294 h 29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68" h="294">
                      <a:moveTo>
                        <a:pt x="162" y="68"/>
                      </a:moveTo>
                      <a:lnTo>
                        <a:pt x="168" y="138"/>
                      </a:lnTo>
                      <a:lnTo>
                        <a:pt x="158" y="140"/>
                      </a:lnTo>
                      <a:lnTo>
                        <a:pt x="152" y="144"/>
                      </a:lnTo>
                      <a:lnTo>
                        <a:pt x="148" y="150"/>
                      </a:lnTo>
                      <a:lnTo>
                        <a:pt x="146" y="158"/>
                      </a:lnTo>
                      <a:lnTo>
                        <a:pt x="142" y="164"/>
                      </a:lnTo>
                      <a:lnTo>
                        <a:pt x="140" y="172"/>
                      </a:lnTo>
                      <a:lnTo>
                        <a:pt x="140" y="190"/>
                      </a:lnTo>
                      <a:lnTo>
                        <a:pt x="138" y="194"/>
                      </a:lnTo>
                      <a:lnTo>
                        <a:pt x="134" y="200"/>
                      </a:lnTo>
                      <a:lnTo>
                        <a:pt x="134" y="202"/>
                      </a:lnTo>
                      <a:lnTo>
                        <a:pt x="136" y="202"/>
                      </a:lnTo>
                      <a:lnTo>
                        <a:pt x="144" y="206"/>
                      </a:lnTo>
                      <a:lnTo>
                        <a:pt x="146" y="214"/>
                      </a:lnTo>
                      <a:lnTo>
                        <a:pt x="148" y="216"/>
                      </a:lnTo>
                      <a:lnTo>
                        <a:pt x="150" y="220"/>
                      </a:lnTo>
                      <a:lnTo>
                        <a:pt x="152" y="228"/>
                      </a:lnTo>
                      <a:lnTo>
                        <a:pt x="146" y="228"/>
                      </a:lnTo>
                      <a:lnTo>
                        <a:pt x="142" y="228"/>
                      </a:lnTo>
                      <a:lnTo>
                        <a:pt x="138" y="230"/>
                      </a:lnTo>
                      <a:lnTo>
                        <a:pt x="130" y="238"/>
                      </a:lnTo>
                      <a:lnTo>
                        <a:pt x="126" y="246"/>
                      </a:lnTo>
                      <a:lnTo>
                        <a:pt x="122" y="256"/>
                      </a:lnTo>
                      <a:lnTo>
                        <a:pt x="120" y="258"/>
                      </a:lnTo>
                      <a:lnTo>
                        <a:pt x="118" y="260"/>
                      </a:lnTo>
                      <a:lnTo>
                        <a:pt x="108" y="262"/>
                      </a:lnTo>
                      <a:lnTo>
                        <a:pt x="90" y="264"/>
                      </a:lnTo>
                      <a:lnTo>
                        <a:pt x="88" y="270"/>
                      </a:lnTo>
                      <a:lnTo>
                        <a:pt x="86" y="276"/>
                      </a:lnTo>
                      <a:lnTo>
                        <a:pt x="82" y="280"/>
                      </a:lnTo>
                      <a:lnTo>
                        <a:pt x="76" y="284"/>
                      </a:lnTo>
                      <a:lnTo>
                        <a:pt x="64" y="288"/>
                      </a:lnTo>
                      <a:lnTo>
                        <a:pt x="52" y="290"/>
                      </a:lnTo>
                      <a:lnTo>
                        <a:pt x="48" y="288"/>
                      </a:lnTo>
                      <a:lnTo>
                        <a:pt x="46" y="286"/>
                      </a:lnTo>
                      <a:lnTo>
                        <a:pt x="42" y="288"/>
                      </a:lnTo>
                      <a:lnTo>
                        <a:pt x="38" y="292"/>
                      </a:lnTo>
                      <a:lnTo>
                        <a:pt x="38" y="294"/>
                      </a:lnTo>
                      <a:lnTo>
                        <a:pt x="36" y="292"/>
                      </a:lnTo>
                      <a:lnTo>
                        <a:pt x="34" y="282"/>
                      </a:lnTo>
                      <a:lnTo>
                        <a:pt x="30" y="274"/>
                      </a:lnTo>
                      <a:lnTo>
                        <a:pt x="20" y="264"/>
                      </a:lnTo>
                      <a:lnTo>
                        <a:pt x="12" y="256"/>
                      </a:lnTo>
                      <a:lnTo>
                        <a:pt x="8" y="252"/>
                      </a:lnTo>
                      <a:lnTo>
                        <a:pt x="10" y="250"/>
                      </a:lnTo>
                      <a:lnTo>
                        <a:pt x="12" y="248"/>
                      </a:lnTo>
                      <a:lnTo>
                        <a:pt x="18" y="246"/>
                      </a:lnTo>
                      <a:lnTo>
                        <a:pt x="36" y="246"/>
                      </a:lnTo>
                      <a:lnTo>
                        <a:pt x="28" y="240"/>
                      </a:lnTo>
                      <a:lnTo>
                        <a:pt x="28" y="236"/>
                      </a:lnTo>
                      <a:lnTo>
                        <a:pt x="26" y="230"/>
                      </a:lnTo>
                      <a:lnTo>
                        <a:pt x="28" y="212"/>
                      </a:lnTo>
                      <a:lnTo>
                        <a:pt x="26" y="206"/>
                      </a:lnTo>
                      <a:lnTo>
                        <a:pt x="22" y="200"/>
                      </a:lnTo>
                      <a:lnTo>
                        <a:pt x="16" y="192"/>
                      </a:lnTo>
                      <a:lnTo>
                        <a:pt x="12" y="186"/>
                      </a:lnTo>
                      <a:lnTo>
                        <a:pt x="10" y="188"/>
                      </a:lnTo>
                      <a:lnTo>
                        <a:pt x="8" y="186"/>
                      </a:lnTo>
                      <a:lnTo>
                        <a:pt x="4" y="182"/>
                      </a:lnTo>
                      <a:lnTo>
                        <a:pt x="0" y="176"/>
                      </a:lnTo>
                      <a:lnTo>
                        <a:pt x="2" y="166"/>
                      </a:lnTo>
                      <a:lnTo>
                        <a:pt x="4" y="158"/>
                      </a:lnTo>
                      <a:lnTo>
                        <a:pt x="8" y="150"/>
                      </a:lnTo>
                      <a:lnTo>
                        <a:pt x="12" y="144"/>
                      </a:lnTo>
                      <a:lnTo>
                        <a:pt x="22" y="132"/>
                      </a:lnTo>
                      <a:lnTo>
                        <a:pt x="26" y="126"/>
                      </a:lnTo>
                      <a:lnTo>
                        <a:pt x="30" y="118"/>
                      </a:lnTo>
                      <a:lnTo>
                        <a:pt x="30" y="76"/>
                      </a:lnTo>
                      <a:lnTo>
                        <a:pt x="30" y="72"/>
                      </a:lnTo>
                      <a:lnTo>
                        <a:pt x="32" y="68"/>
                      </a:lnTo>
                      <a:lnTo>
                        <a:pt x="34" y="64"/>
                      </a:lnTo>
                      <a:lnTo>
                        <a:pt x="36" y="58"/>
                      </a:lnTo>
                      <a:lnTo>
                        <a:pt x="34" y="48"/>
                      </a:lnTo>
                      <a:lnTo>
                        <a:pt x="28" y="34"/>
                      </a:lnTo>
                      <a:lnTo>
                        <a:pt x="22" y="22"/>
                      </a:lnTo>
                      <a:lnTo>
                        <a:pt x="18" y="8"/>
                      </a:lnTo>
                      <a:lnTo>
                        <a:pt x="20" y="8"/>
                      </a:lnTo>
                      <a:lnTo>
                        <a:pt x="36" y="0"/>
                      </a:lnTo>
                      <a:lnTo>
                        <a:pt x="162" y="70"/>
                      </a:lnTo>
                      <a:lnTo>
                        <a:pt x="162" y="6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1" name="îšḷíďe">
                  <a:extLst>
                    <a:ext uri="{FF2B5EF4-FFF2-40B4-BE49-F238E27FC236}">
                      <a16:creationId xmlns:a16="http://schemas.microsoft.com/office/drawing/2014/main" xmlns="" id="{C89F4BB6-1999-4D3C-88F9-DA73156E8668}"/>
                    </a:ext>
                  </a:extLst>
                </p:cNvPr>
                <p:cNvSpPr/>
                <p:nvPr/>
              </p:nvSpPr>
              <p:spPr bwMode="auto">
                <a:xfrm>
                  <a:off x="5500592" y="3462767"/>
                  <a:ext cx="57844" cy="67251"/>
                </a:xfrm>
                <a:custGeom>
                  <a:avLst/>
                  <a:gdLst>
                    <a:gd name="T0" fmla="*/ 2147483647 w 32"/>
                    <a:gd name="T1" fmla="*/ 0 h 40"/>
                    <a:gd name="T2" fmla="*/ 2147483647 w 32"/>
                    <a:gd name="T3" fmla="*/ 2147483647 h 40"/>
                    <a:gd name="T4" fmla="*/ 2147483647 w 32"/>
                    <a:gd name="T5" fmla="*/ 2147483647 h 40"/>
                    <a:gd name="T6" fmla="*/ 2147483647 w 32"/>
                    <a:gd name="T7" fmla="*/ 2147483647 h 40"/>
                    <a:gd name="T8" fmla="*/ 2147483647 w 32"/>
                    <a:gd name="T9" fmla="*/ 2147483647 h 40"/>
                    <a:gd name="T10" fmla="*/ 2147483647 w 32"/>
                    <a:gd name="T11" fmla="*/ 2147483647 h 40"/>
                    <a:gd name="T12" fmla="*/ 2147483647 w 32"/>
                    <a:gd name="T13" fmla="*/ 2147483647 h 40"/>
                    <a:gd name="T14" fmla="*/ 2147483647 w 32"/>
                    <a:gd name="T15" fmla="*/ 2147483647 h 40"/>
                    <a:gd name="T16" fmla="*/ 2147483647 w 32"/>
                    <a:gd name="T17" fmla="*/ 2147483647 h 40"/>
                    <a:gd name="T18" fmla="*/ 2147483647 w 32"/>
                    <a:gd name="T19" fmla="*/ 2147483647 h 40"/>
                    <a:gd name="T20" fmla="*/ 0 w 32"/>
                    <a:gd name="T21" fmla="*/ 2147483647 h 40"/>
                    <a:gd name="T22" fmla="*/ 2147483647 w 32"/>
                    <a:gd name="T23" fmla="*/ 2147483647 h 40"/>
                    <a:gd name="T24" fmla="*/ 2147483647 w 32"/>
                    <a:gd name="T25" fmla="*/ 2147483647 h 40"/>
                    <a:gd name="T26" fmla="*/ 2147483647 w 32"/>
                    <a:gd name="T27" fmla="*/ 2147483647 h 40"/>
                    <a:gd name="T28" fmla="*/ 2147483647 w 32"/>
                    <a:gd name="T29" fmla="*/ 0 h 4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40"/>
                    <a:gd name="T47" fmla="*/ 32 w 32"/>
                    <a:gd name="T48" fmla="*/ 40 h 4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40">
                      <a:moveTo>
                        <a:pt x="16" y="0"/>
                      </a:moveTo>
                      <a:lnTo>
                        <a:pt x="24" y="8"/>
                      </a:lnTo>
                      <a:lnTo>
                        <a:pt x="30" y="14"/>
                      </a:lnTo>
                      <a:lnTo>
                        <a:pt x="32" y="20"/>
                      </a:lnTo>
                      <a:lnTo>
                        <a:pt x="30" y="26"/>
                      </a:lnTo>
                      <a:lnTo>
                        <a:pt x="26" y="30"/>
                      </a:lnTo>
                      <a:lnTo>
                        <a:pt x="22" y="34"/>
                      </a:lnTo>
                      <a:lnTo>
                        <a:pt x="16" y="38"/>
                      </a:lnTo>
                      <a:lnTo>
                        <a:pt x="6" y="40"/>
                      </a:lnTo>
                      <a:lnTo>
                        <a:pt x="2" y="38"/>
                      </a:lnTo>
                      <a:lnTo>
                        <a:pt x="0" y="32"/>
                      </a:lnTo>
                      <a:lnTo>
                        <a:pt x="2" y="24"/>
                      </a:lnTo>
                      <a:lnTo>
                        <a:pt x="8" y="16"/>
                      </a:lnTo>
                      <a:lnTo>
                        <a:pt x="22" y="6"/>
                      </a:lnTo>
                      <a:lnTo>
                        <a:pt x="1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2" name="iṡḻiḍê">
                  <a:extLst>
                    <a:ext uri="{FF2B5EF4-FFF2-40B4-BE49-F238E27FC236}">
                      <a16:creationId xmlns:a16="http://schemas.microsoft.com/office/drawing/2014/main" xmlns="" id="{CF346E74-2D23-4576-9DB1-BF28ED100B8F}"/>
                    </a:ext>
                  </a:extLst>
                </p:cNvPr>
                <p:cNvSpPr/>
                <p:nvPr/>
              </p:nvSpPr>
              <p:spPr bwMode="auto">
                <a:xfrm>
                  <a:off x="5259580" y="3314255"/>
                  <a:ext cx="413165" cy="442734"/>
                </a:xfrm>
                <a:custGeom>
                  <a:avLst/>
                  <a:gdLst>
                    <a:gd name="T0" fmla="*/ 2147483647 w 236"/>
                    <a:gd name="T1" fmla="*/ 2147483647 h 264"/>
                    <a:gd name="T2" fmla="*/ 2147483647 w 236"/>
                    <a:gd name="T3" fmla="*/ 2147483647 h 264"/>
                    <a:gd name="T4" fmla="*/ 2147483647 w 236"/>
                    <a:gd name="T5" fmla="*/ 2147483647 h 264"/>
                    <a:gd name="T6" fmla="*/ 2147483647 w 236"/>
                    <a:gd name="T7" fmla="*/ 2147483647 h 264"/>
                    <a:gd name="T8" fmla="*/ 2147483647 w 236"/>
                    <a:gd name="T9" fmla="*/ 2147483647 h 264"/>
                    <a:gd name="T10" fmla="*/ 2147483647 w 236"/>
                    <a:gd name="T11" fmla="*/ 2147483647 h 264"/>
                    <a:gd name="T12" fmla="*/ 2147483647 w 236"/>
                    <a:gd name="T13" fmla="*/ 2147483647 h 264"/>
                    <a:gd name="T14" fmla="*/ 2147483647 w 236"/>
                    <a:gd name="T15" fmla="*/ 2147483647 h 264"/>
                    <a:gd name="T16" fmla="*/ 2147483647 w 236"/>
                    <a:gd name="T17" fmla="*/ 2147483647 h 264"/>
                    <a:gd name="T18" fmla="*/ 2147483647 w 236"/>
                    <a:gd name="T19" fmla="*/ 2147483647 h 264"/>
                    <a:gd name="T20" fmla="*/ 2147483647 w 236"/>
                    <a:gd name="T21" fmla="*/ 2147483647 h 264"/>
                    <a:gd name="T22" fmla="*/ 2147483647 w 236"/>
                    <a:gd name="T23" fmla="*/ 2147483647 h 264"/>
                    <a:gd name="T24" fmla="*/ 2147483647 w 236"/>
                    <a:gd name="T25" fmla="*/ 2147483647 h 264"/>
                    <a:gd name="T26" fmla="*/ 2147483647 w 236"/>
                    <a:gd name="T27" fmla="*/ 2147483647 h 264"/>
                    <a:gd name="T28" fmla="*/ 2147483647 w 236"/>
                    <a:gd name="T29" fmla="*/ 2147483647 h 264"/>
                    <a:gd name="T30" fmla="*/ 2147483647 w 236"/>
                    <a:gd name="T31" fmla="*/ 2147483647 h 264"/>
                    <a:gd name="T32" fmla="*/ 2147483647 w 236"/>
                    <a:gd name="T33" fmla="*/ 2147483647 h 264"/>
                    <a:gd name="T34" fmla="*/ 2147483647 w 236"/>
                    <a:gd name="T35" fmla="*/ 2147483647 h 264"/>
                    <a:gd name="T36" fmla="*/ 2147483647 w 236"/>
                    <a:gd name="T37" fmla="*/ 2147483647 h 264"/>
                    <a:gd name="T38" fmla="*/ 2147483647 w 236"/>
                    <a:gd name="T39" fmla="*/ 2147483647 h 264"/>
                    <a:gd name="T40" fmla="*/ 2147483647 w 236"/>
                    <a:gd name="T41" fmla="*/ 2147483647 h 264"/>
                    <a:gd name="T42" fmla="*/ 2147483647 w 236"/>
                    <a:gd name="T43" fmla="*/ 2147483647 h 264"/>
                    <a:gd name="T44" fmla="*/ 2147483647 w 236"/>
                    <a:gd name="T45" fmla="*/ 2147483647 h 264"/>
                    <a:gd name="T46" fmla="*/ 2147483647 w 236"/>
                    <a:gd name="T47" fmla="*/ 2147483647 h 264"/>
                    <a:gd name="T48" fmla="*/ 2147483647 w 236"/>
                    <a:gd name="T49" fmla="*/ 2147483647 h 264"/>
                    <a:gd name="T50" fmla="*/ 2147483647 w 236"/>
                    <a:gd name="T51" fmla="*/ 2147483647 h 264"/>
                    <a:gd name="T52" fmla="*/ 2147483647 w 236"/>
                    <a:gd name="T53" fmla="*/ 2147483647 h 264"/>
                    <a:gd name="T54" fmla="*/ 2147483647 w 236"/>
                    <a:gd name="T55" fmla="*/ 2147483647 h 264"/>
                    <a:gd name="T56" fmla="*/ 2147483647 w 236"/>
                    <a:gd name="T57" fmla="*/ 2147483647 h 264"/>
                    <a:gd name="T58" fmla="*/ 2147483647 w 236"/>
                    <a:gd name="T59" fmla="*/ 2147483647 h 264"/>
                    <a:gd name="T60" fmla="*/ 0 w 236"/>
                    <a:gd name="T61" fmla="*/ 2147483647 h 264"/>
                    <a:gd name="T62" fmla="*/ 2147483647 w 236"/>
                    <a:gd name="T63" fmla="*/ 2147483647 h 264"/>
                    <a:gd name="T64" fmla="*/ 2147483647 w 236"/>
                    <a:gd name="T65" fmla="*/ 2147483647 h 264"/>
                    <a:gd name="T66" fmla="*/ 2147483647 w 236"/>
                    <a:gd name="T67" fmla="*/ 2147483647 h 264"/>
                    <a:gd name="T68" fmla="*/ 2147483647 w 236"/>
                    <a:gd name="T69" fmla="*/ 2147483647 h 264"/>
                    <a:gd name="T70" fmla="*/ 2147483647 w 236"/>
                    <a:gd name="T71" fmla="*/ 2147483647 h 264"/>
                    <a:gd name="T72" fmla="*/ 2147483647 w 236"/>
                    <a:gd name="T73" fmla="*/ 2147483647 h 264"/>
                    <a:gd name="T74" fmla="*/ 2147483647 w 236"/>
                    <a:gd name="T75" fmla="*/ 2147483647 h 264"/>
                    <a:gd name="T76" fmla="*/ 2147483647 w 236"/>
                    <a:gd name="T77" fmla="*/ 2147483647 h 264"/>
                    <a:gd name="T78" fmla="*/ 2147483647 w 236"/>
                    <a:gd name="T79" fmla="*/ 2147483647 h 264"/>
                    <a:gd name="T80" fmla="*/ 2147483647 w 236"/>
                    <a:gd name="T81" fmla="*/ 2147483647 h 264"/>
                    <a:gd name="T82" fmla="*/ 2147483647 w 236"/>
                    <a:gd name="T83" fmla="*/ 2147483647 h 264"/>
                    <a:gd name="T84" fmla="*/ 2147483647 w 236"/>
                    <a:gd name="T85" fmla="*/ 2147483647 h 264"/>
                    <a:gd name="T86" fmla="*/ 2147483647 w 236"/>
                    <a:gd name="T87" fmla="*/ 2147483647 h 264"/>
                    <a:gd name="T88" fmla="*/ 2147483647 w 236"/>
                    <a:gd name="T89" fmla="*/ 2147483647 h 264"/>
                    <a:gd name="T90" fmla="*/ 2147483647 w 236"/>
                    <a:gd name="T91" fmla="*/ 2147483647 h 264"/>
                    <a:gd name="T92" fmla="*/ 2147483647 w 236"/>
                    <a:gd name="T93" fmla="*/ 2147483647 h 264"/>
                    <a:gd name="T94" fmla="*/ 2147483647 w 236"/>
                    <a:gd name="T95" fmla="*/ 2147483647 h 26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36"/>
                    <a:gd name="T145" fmla="*/ 0 h 264"/>
                    <a:gd name="T146" fmla="*/ 236 w 236"/>
                    <a:gd name="T147" fmla="*/ 264 h 26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36" h="264">
                      <a:moveTo>
                        <a:pt x="160" y="94"/>
                      </a:moveTo>
                      <a:lnTo>
                        <a:pt x="154" y="88"/>
                      </a:lnTo>
                      <a:lnTo>
                        <a:pt x="160" y="94"/>
                      </a:lnTo>
                      <a:lnTo>
                        <a:pt x="146" y="104"/>
                      </a:lnTo>
                      <a:lnTo>
                        <a:pt x="140" y="112"/>
                      </a:lnTo>
                      <a:lnTo>
                        <a:pt x="138" y="120"/>
                      </a:lnTo>
                      <a:lnTo>
                        <a:pt x="140" y="126"/>
                      </a:lnTo>
                      <a:lnTo>
                        <a:pt x="144" y="128"/>
                      </a:lnTo>
                      <a:lnTo>
                        <a:pt x="152" y="126"/>
                      </a:lnTo>
                      <a:lnTo>
                        <a:pt x="158" y="124"/>
                      </a:lnTo>
                      <a:lnTo>
                        <a:pt x="158" y="132"/>
                      </a:lnTo>
                      <a:lnTo>
                        <a:pt x="160" y="140"/>
                      </a:lnTo>
                      <a:lnTo>
                        <a:pt x="164" y="152"/>
                      </a:lnTo>
                      <a:lnTo>
                        <a:pt x="174" y="160"/>
                      </a:lnTo>
                      <a:lnTo>
                        <a:pt x="184" y="168"/>
                      </a:lnTo>
                      <a:lnTo>
                        <a:pt x="196" y="172"/>
                      </a:lnTo>
                      <a:lnTo>
                        <a:pt x="210" y="178"/>
                      </a:lnTo>
                      <a:lnTo>
                        <a:pt x="222" y="180"/>
                      </a:lnTo>
                      <a:lnTo>
                        <a:pt x="236" y="182"/>
                      </a:lnTo>
                      <a:lnTo>
                        <a:pt x="230" y="194"/>
                      </a:lnTo>
                      <a:lnTo>
                        <a:pt x="220" y="202"/>
                      </a:lnTo>
                      <a:lnTo>
                        <a:pt x="204" y="222"/>
                      </a:lnTo>
                      <a:lnTo>
                        <a:pt x="200" y="230"/>
                      </a:lnTo>
                      <a:lnTo>
                        <a:pt x="196" y="234"/>
                      </a:lnTo>
                      <a:lnTo>
                        <a:pt x="194" y="236"/>
                      </a:lnTo>
                      <a:lnTo>
                        <a:pt x="190" y="238"/>
                      </a:lnTo>
                      <a:lnTo>
                        <a:pt x="186" y="236"/>
                      </a:lnTo>
                      <a:lnTo>
                        <a:pt x="180" y="236"/>
                      </a:lnTo>
                      <a:lnTo>
                        <a:pt x="174" y="238"/>
                      </a:lnTo>
                      <a:lnTo>
                        <a:pt x="168" y="242"/>
                      </a:lnTo>
                      <a:lnTo>
                        <a:pt x="160" y="246"/>
                      </a:lnTo>
                      <a:lnTo>
                        <a:pt x="150" y="254"/>
                      </a:lnTo>
                      <a:lnTo>
                        <a:pt x="144" y="256"/>
                      </a:lnTo>
                      <a:lnTo>
                        <a:pt x="138" y="256"/>
                      </a:lnTo>
                      <a:lnTo>
                        <a:pt x="134" y="256"/>
                      </a:lnTo>
                      <a:lnTo>
                        <a:pt x="130" y="252"/>
                      </a:lnTo>
                      <a:lnTo>
                        <a:pt x="128" y="250"/>
                      </a:lnTo>
                      <a:lnTo>
                        <a:pt x="124" y="250"/>
                      </a:lnTo>
                      <a:lnTo>
                        <a:pt x="120" y="250"/>
                      </a:lnTo>
                      <a:lnTo>
                        <a:pt x="118" y="252"/>
                      </a:lnTo>
                      <a:lnTo>
                        <a:pt x="114" y="256"/>
                      </a:lnTo>
                      <a:lnTo>
                        <a:pt x="108" y="262"/>
                      </a:lnTo>
                      <a:lnTo>
                        <a:pt x="108" y="264"/>
                      </a:lnTo>
                      <a:lnTo>
                        <a:pt x="104" y="264"/>
                      </a:lnTo>
                      <a:lnTo>
                        <a:pt x="96" y="264"/>
                      </a:lnTo>
                      <a:lnTo>
                        <a:pt x="88" y="260"/>
                      </a:lnTo>
                      <a:lnTo>
                        <a:pt x="76" y="254"/>
                      </a:lnTo>
                      <a:lnTo>
                        <a:pt x="62" y="250"/>
                      </a:lnTo>
                      <a:lnTo>
                        <a:pt x="54" y="248"/>
                      </a:lnTo>
                      <a:lnTo>
                        <a:pt x="46" y="246"/>
                      </a:lnTo>
                      <a:lnTo>
                        <a:pt x="48" y="246"/>
                      </a:lnTo>
                      <a:lnTo>
                        <a:pt x="44" y="238"/>
                      </a:lnTo>
                      <a:lnTo>
                        <a:pt x="40" y="232"/>
                      </a:lnTo>
                      <a:lnTo>
                        <a:pt x="36" y="226"/>
                      </a:lnTo>
                      <a:lnTo>
                        <a:pt x="32" y="222"/>
                      </a:lnTo>
                      <a:lnTo>
                        <a:pt x="30" y="208"/>
                      </a:lnTo>
                      <a:lnTo>
                        <a:pt x="26" y="204"/>
                      </a:lnTo>
                      <a:lnTo>
                        <a:pt x="24" y="200"/>
                      </a:lnTo>
                      <a:lnTo>
                        <a:pt x="10" y="192"/>
                      </a:lnTo>
                      <a:lnTo>
                        <a:pt x="4" y="186"/>
                      </a:lnTo>
                      <a:lnTo>
                        <a:pt x="0" y="182"/>
                      </a:lnTo>
                      <a:lnTo>
                        <a:pt x="0" y="180"/>
                      </a:lnTo>
                      <a:lnTo>
                        <a:pt x="2" y="178"/>
                      </a:lnTo>
                      <a:lnTo>
                        <a:pt x="6" y="176"/>
                      </a:lnTo>
                      <a:lnTo>
                        <a:pt x="12" y="174"/>
                      </a:lnTo>
                      <a:lnTo>
                        <a:pt x="16" y="170"/>
                      </a:lnTo>
                      <a:lnTo>
                        <a:pt x="18" y="160"/>
                      </a:lnTo>
                      <a:lnTo>
                        <a:pt x="18" y="152"/>
                      </a:lnTo>
                      <a:lnTo>
                        <a:pt x="18" y="142"/>
                      </a:lnTo>
                      <a:lnTo>
                        <a:pt x="20" y="134"/>
                      </a:lnTo>
                      <a:lnTo>
                        <a:pt x="24" y="132"/>
                      </a:lnTo>
                      <a:lnTo>
                        <a:pt x="30" y="130"/>
                      </a:lnTo>
                      <a:lnTo>
                        <a:pt x="32" y="120"/>
                      </a:lnTo>
                      <a:lnTo>
                        <a:pt x="34" y="112"/>
                      </a:lnTo>
                      <a:lnTo>
                        <a:pt x="42" y="98"/>
                      </a:lnTo>
                      <a:lnTo>
                        <a:pt x="52" y="86"/>
                      </a:lnTo>
                      <a:lnTo>
                        <a:pt x="52" y="78"/>
                      </a:lnTo>
                      <a:lnTo>
                        <a:pt x="52" y="70"/>
                      </a:lnTo>
                      <a:lnTo>
                        <a:pt x="52" y="46"/>
                      </a:lnTo>
                      <a:lnTo>
                        <a:pt x="54" y="42"/>
                      </a:lnTo>
                      <a:lnTo>
                        <a:pt x="56" y="34"/>
                      </a:lnTo>
                      <a:lnTo>
                        <a:pt x="58" y="28"/>
                      </a:lnTo>
                      <a:lnTo>
                        <a:pt x="58" y="16"/>
                      </a:lnTo>
                      <a:lnTo>
                        <a:pt x="66" y="14"/>
                      </a:lnTo>
                      <a:lnTo>
                        <a:pt x="74" y="10"/>
                      </a:lnTo>
                      <a:lnTo>
                        <a:pt x="80" y="4"/>
                      </a:lnTo>
                      <a:lnTo>
                        <a:pt x="84" y="0"/>
                      </a:lnTo>
                      <a:lnTo>
                        <a:pt x="90" y="10"/>
                      </a:lnTo>
                      <a:lnTo>
                        <a:pt x="96" y="28"/>
                      </a:lnTo>
                      <a:lnTo>
                        <a:pt x="102" y="40"/>
                      </a:lnTo>
                      <a:lnTo>
                        <a:pt x="104" y="44"/>
                      </a:lnTo>
                      <a:lnTo>
                        <a:pt x="110" y="46"/>
                      </a:lnTo>
                      <a:lnTo>
                        <a:pt x="126" y="56"/>
                      </a:lnTo>
                      <a:lnTo>
                        <a:pt x="138" y="68"/>
                      </a:lnTo>
                      <a:lnTo>
                        <a:pt x="154" y="88"/>
                      </a:lnTo>
                      <a:lnTo>
                        <a:pt x="160" y="9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3" name="ïşļîďê">
                  <a:extLst>
                    <a:ext uri="{FF2B5EF4-FFF2-40B4-BE49-F238E27FC236}">
                      <a16:creationId xmlns:a16="http://schemas.microsoft.com/office/drawing/2014/main" xmlns="" id="{C2C93BFC-B339-4DC0-90A9-421FC983958B}"/>
                    </a:ext>
                  </a:extLst>
                </p:cNvPr>
                <p:cNvSpPr/>
                <p:nvPr/>
              </p:nvSpPr>
              <p:spPr bwMode="auto">
                <a:xfrm>
                  <a:off x="4743125" y="3530018"/>
                  <a:ext cx="362208" cy="250789"/>
                </a:xfrm>
                <a:custGeom>
                  <a:avLst/>
                  <a:gdLst>
                    <a:gd name="T0" fmla="*/ 2147483647 w 206"/>
                    <a:gd name="T1" fmla="*/ 2147483647 h 152"/>
                    <a:gd name="T2" fmla="*/ 2147483647 w 206"/>
                    <a:gd name="T3" fmla="*/ 2147483647 h 152"/>
                    <a:gd name="T4" fmla="*/ 2147483647 w 206"/>
                    <a:gd name="T5" fmla="*/ 2147483647 h 152"/>
                    <a:gd name="T6" fmla="*/ 2147483647 w 206"/>
                    <a:gd name="T7" fmla="*/ 2147483647 h 152"/>
                    <a:gd name="T8" fmla="*/ 2147483647 w 206"/>
                    <a:gd name="T9" fmla="*/ 2147483647 h 152"/>
                    <a:gd name="T10" fmla="*/ 2147483647 w 206"/>
                    <a:gd name="T11" fmla="*/ 2147483647 h 152"/>
                    <a:gd name="T12" fmla="*/ 2147483647 w 206"/>
                    <a:gd name="T13" fmla="*/ 2147483647 h 152"/>
                    <a:gd name="T14" fmla="*/ 2147483647 w 206"/>
                    <a:gd name="T15" fmla="*/ 2147483647 h 152"/>
                    <a:gd name="T16" fmla="*/ 2147483647 w 206"/>
                    <a:gd name="T17" fmla="*/ 2147483647 h 152"/>
                    <a:gd name="T18" fmla="*/ 2147483647 w 206"/>
                    <a:gd name="T19" fmla="*/ 2147483647 h 152"/>
                    <a:gd name="T20" fmla="*/ 2147483647 w 206"/>
                    <a:gd name="T21" fmla="*/ 0 h 152"/>
                    <a:gd name="T22" fmla="*/ 2147483647 w 206"/>
                    <a:gd name="T23" fmla="*/ 0 h 152"/>
                    <a:gd name="T24" fmla="*/ 2147483647 w 206"/>
                    <a:gd name="T25" fmla="*/ 0 h 152"/>
                    <a:gd name="T26" fmla="*/ 2147483647 w 206"/>
                    <a:gd name="T27" fmla="*/ 2147483647 h 152"/>
                    <a:gd name="T28" fmla="*/ 2147483647 w 206"/>
                    <a:gd name="T29" fmla="*/ 2147483647 h 152"/>
                    <a:gd name="T30" fmla="*/ 2147483647 w 206"/>
                    <a:gd name="T31" fmla="*/ 2147483647 h 152"/>
                    <a:gd name="T32" fmla="*/ 2147483647 w 206"/>
                    <a:gd name="T33" fmla="*/ 2147483647 h 152"/>
                    <a:gd name="T34" fmla="*/ 2147483647 w 206"/>
                    <a:gd name="T35" fmla="*/ 2147483647 h 152"/>
                    <a:gd name="T36" fmla="*/ 2147483647 w 206"/>
                    <a:gd name="T37" fmla="*/ 2147483647 h 152"/>
                    <a:gd name="T38" fmla="*/ 2147483647 w 206"/>
                    <a:gd name="T39" fmla="*/ 2147483647 h 152"/>
                    <a:gd name="T40" fmla="*/ 2147483647 w 206"/>
                    <a:gd name="T41" fmla="*/ 2147483647 h 152"/>
                    <a:gd name="T42" fmla="*/ 2147483647 w 206"/>
                    <a:gd name="T43" fmla="*/ 2147483647 h 152"/>
                    <a:gd name="T44" fmla="*/ 2147483647 w 206"/>
                    <a:gd name="T45" fmla="*/ 2147483647 h 152"/>
                    <a:gd name="T46" fmla="*/ 2147483647 w 206"/>
                    <a:gd name="T47" fmla="*/ 2147483647 h 152"/>
                    <a:gd name="T48" fmla="*/ 0 w 206"/>
                    <a:gd name="T49" fmla="*/ 2147483647 h 152"/>
                    <a:gd name="T50" fmla="*/ 2147483647 w 206"/>
                    <a:gd name="T51" fmla="*/ 2147483647 h 152"/>
                    <a:gd name="T52" fmla="*/ 2147483647 w 206"/>
                    <a:gd name="T53" fmla="*/ 2147483647 h 152"/>
                    <a:gd name="T54" fmla="*/ 2147483647 w 206"/>
                    <a:gd name="T55" fmla="*/ 2147483647 h 152"/>
                    <a:gd name="T56" fmla="*/ 2147483647 w 206"/>
                    <a:gd name="T57" fmla="*/ 2147483647 h 152"/>
                    <a:gd name="T58" fmla="*/ 2147483647 w 206"/>
                    <a:gd name="T59" fmla="*/ 2147483647 h 152"/>
                    <a:gd name="T60" fmla="*/ 2147483647 w 206"/>
                    <a:gd name="T61" fmla="*/ 2147483647 h 152"/>
                    <a:gd name="T62" fmla="*/ 2147483647 w 206"/>
                    <a:gd name="T63" fmla="*/ 2147483647 h 152"/>
                    <a:gd name="T64" fmla="*/ 2147483647 w 206"/>
                    <a:gd name="T65" fmla="*/ 2147483647 h 152"/>
                    <a:gd name="T66" fmla="*/ 2147483647 w 206"/>
                    <a:gd name="T67" fmla="*/ 2147483647 h 152"/>
                    <a:gd name="T68" fmla="*/ 2147483647 w 206"/>
                    <a:gd name="T69" fmla="*/ 2147483647 h 152"/>
                    <a:gd name="T70" fmla="*/ 2147483647 w 206"/>
                    <a:gd name="T71" fmla="*/ 2147483647 h 152"/>
                    <a:gd name="T72" fmla="*/ 2147483647 w 206"/>
                    <a:gd name="T73" fmla="*/ 2147483647 h 152"/>
                    <a:gd name="T74" fmla="*/ 2147483647 w 206"/>
                    <a:gd name="T75" fmla="*/ 2147483647 h 152"/>
                    <a:gd name="T76" fmla="*/ 2147483647 w 206"/>
                    <a:gd name="T77" fmla="*/ 2147483647 h 152"/>
                    <a:gd name="T78" fmla="*/ 2147483647 w 206"/>
                    <a:gd name="T79" fmla="*/ 2147483647 h 152"/>
                    <a:gd name="T80" fmla="*/ 2147483647 w 206"/>
                    <a:gd name="T81" fmla="*/ 2147483647 h 152"/>
                    <a:gd name="T82" fmla="*/ 2147483647 w 206"/>
                    <a:gd name="T83" fmla="*/ 2147483647 h 152"/>
                    <a:gd name="T84" fmla="*/ 2147483647 w 206"/>
                    <a:gd name="T85" fmla="*/ 2147483647 h 152"/>
                    <a:gd name="T86" fmla="*/ 2147483647 w 206"/>
                    <a:gd name="T87" fmla="*/ 2147483647 h 15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6"/>
                    <a:gd name="T133" fmla="*/ 0 h 152"/>
                    <a:gd name="T134" fmla="*/ 206 w 206"/>
                    <a:gd name="T135" fmla="*/ 152 h 15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6" h="152">
                      <a:moveTo>
                        <a:pt x="206" y="108"/>
                      </a:moveTo>
                      <a:lnTo>
                        <a:pt x="204" y="106"/>
                      </a:lnTo>
                      <a:lnTo>
                        <a:pt x="204" y="102"/>
                      </a:lnTo>
                      <a:lnTo>
                        <a:pt x="204" y="96"/>
                      </a:lnTo>
                      <a:lnTo>
                        <a:pt x="200" y="92"/>
                      </a:lnTo>
                      <a:lnTo>
                        <a:pt x="196" y="88"/>
                      </a:lnTo>
                      <a:lnTo>
                        <a:pt x="186" y="80"/>
                      </a:lnTo>
                      <a:lnTo>
                        <a:pt x="178" y="70"/>
                      </a:lnTo>
                      <a:lnTo>
                        <a:pt x="174" y="68"/>
                      </a:lnTo>
                      <a:lnTo>
                        <a:pt x="170" y="62"/>
                      </a:lnTo>
                      <a:lnTo>
                        <a:pt x="170" y="56"/>
                      </a:lnTo>
                      <a:lnTo>
                        <a:pt x="168" y="54"/>
                      </a:lnTo>
                      <a:lnTo>
                        <a:pt x="162" y="50"/>
                      </a:lnTo>
                      <a:lnTo>
                        <a:pt x="158" y="46"/>
                      </a:lnTo>
                      <a:lnTo>
                        <a:pt x="156" y="44"/>
                      </a:lnTo>
                      <a:lnTo>
                        <a:pt x="156" y="40"/>
                      </a:lnTo>
                      <a:lnTo>
                        <a:pt x="144" y="40"/>
                      </a:lnTo>
                      <a:lnTo>
                        <a:pt x="144" y="28"/>
                      </a:lnTo>
                      <a:lnTo>
                        <a:pt x="142" y="20"/>
                      </a:lnTo>
                      <a:lnTo>
                        <a:pt x="140" y="12"/>
                      </a:lnTo>
                      <a:lnTo>
                        <a:pt x="136" y="6"/>
                      </a:lnTo>
                      <a:lnTo>
                        <a:pt x="136" y="0"/>
                      </a:lnTo>
                      <a:lnTo>
                        <a:pt x="134" y="0"/>
                      </a:lnTo>
                      <a:lnTo>
                        <a:pt x="132" y="0"/>
                      </a:lnTo>
                      <a:lnTo>
                        <a:pt x="128" y="0"/>
                      </a:lnTo>
                      <a:lnTo>
                        <a:pt x="124" y="0"/>
                      </a:lnTo>
                      <a:lnTo>
                        <a:pt x="120" y="2"/>
                      </a:lnTo>
                      <a:lnTo>
                        <a:pt x="112" y="10"/>
                      </a:lnTo>
                      <a:lnTo>
                        <a:pt x="108" y="18"/>
                      </a:lnTo>
                      <a:lnTo>
                        <a:pt x="104" y="28"/>
                      </a:lnTo>
                      <a:lnTo>
                        <a:pt x="102" y="30"/>
                      </a:lnTo>
                      <a:lnTo>
                        <a:pt x="100" y="32"/>
                      </a:lnTo>
                      <a:lnTo>
                        <a:pt x="90" y="34"/>
                      </a:lnTo>
                      <a:lnTo>
                        <a:pt x="72" y="36"/>
                      </a:lnTo>
                      <a:lnTo>
                        <a:pt x="70" y="42"/>
                      </a:lnTo>
                      <a:lnTo>
                        <a:pt x="68" y="48"/>
                      </a:lnTo>
                      <a:lnTo>
                        <a:pt x="64" y="52"/>
                      </a:lnTo>
                      <a:lnTo>
                        <a:pt x="58" y="56"/>
                      </a:lnTo>
                      <a:lnTo>
                        <a:pt x="46" y="60"/>
                      </a:lnTo>
                      <a:lnTo>
                        <a:pt x="34" y="62"/>
                      </a:lnTo>
                      <a:lnTo>
                        <a:pt x="30" y="60"/>
                      </a:lnTo>
                      <a:lnTo>
                        <a:pt x="28" y="58"/>
                      </a:lnTo>
                      <a:lnTo>
                        <a:pt x="24" y="60"/>
                      </a:lnTo>
                      <a:lnTo>
                        <a:pt x="20" y="64"/>
                      </a:lnTo>
                      <a:lnTo>
                        <a:pt x="20" y="66"/>
                      </a:lnTo>
                      <a:lnTo>
                        <a:pt x="18" y="64"/>
                      </a:lnTo>
                      <a:lnTo>
                        <a:pt x="14" y="68"/>
                      </a:lnTo>
                      <a:lnTo>
                        <a:pt x="8" y="74"/>
                      </a:lnTo>
                      <a:lnTo>
                        <a:pt x="2" y="84"/>
                      </a:lnTo>
                      <a:lnTo>
                        <a:pt x="0" y="94"/>
                      </a:lnTo>
                      <a:lnTo>
                        <a:pt x="0" y="102"/>
                      </a:lnTo>
                      <a:lnTo>
                        <a:pt x="2" y="112"/>
                      </a:lnTo>
                      <a:lnTo>
                        <a:pt x="10" y="126"/>
                      </a:lnTo>
                      <a:lnTo>
                        <a:pt x="20" y="140"/>
                      </a:lnTo>
                      <a:lnTo>
                        <a:pt x="28" y="152"/>
                      </a:lnTo>
                      <a:lnTo>
                        <a:pt x="32" y="146"/>
                      </a:lnTo>
                      <a:lnTo>
                        <a:pt x="36" y="140"/>
                      </a:lnTo>
                      <a:lnTo>
                        <a:pt x="42" y="136"/>
                      </a:lnTo>
                      <a:lnTo>
                        <a:pt x="52" y="136"/>
                      </a:lnTo>
                      <a:lnTo>
                        <a:pt x="62" y="136"/>
                      </a:lnTo>
                      <a:lnTo>
                        <a:pt x="64" y="126"/>
                      </a:lnTo>
                      <a:lnTo>
                        <a:pt x="66" y="118"/>
                      </a:lnTo>
                      <a:lnTo>
                        <a:pt x="68" y="114"/>
                      </a:lnTo>
                      <a:lnTo>
                        <a:pt x="72" y="112"/>
                      </a:lnTo>
                      <a:lnTo>
                        <a:pt x="76" y="108"/>
                      </a:lnTo>
                      <a:lnTo>
                        <a:pt x="78" y="108"/>
                      </a:lnTo>
                      <a:lnTo>
                        <a:pt x="84" y="108"/>
                      </a:lnTo>
                      <a:lnTo>
                        <a:pt x="90" y="110"/>
                      </a:lnTo>
                      <a:lnTo>
                        <a:pt x="102" y="116"/>
                      </a:lnTo>
                      <a:lnTo>
                        <a:pt x="112" y="122"/>
                      </a:lnTo>
                      <a:lnTo>
                        <a:pt x="120" y="122"/>
                      </a:lnTo>
                      <a:lnTo>
                        <a:pt x="128" y="122"/>
                      </a:lnTo>
                      <a:lnTo>
                        <a:pt x="130" y="122"/>
                      </a:lnTo>
                      <a:lnTo>
                        <a:pt x="130" y="120"/>
                      </a:lnTo>
                      <a:lnTo>
                        <a:pt x="132" y="116"/>
                      </a:lnTo>
                      <a:lnTo>
                        <a:pt x="134" y="114"/>
                      </a:lnTo>
                      <a:lnTo>
                        <a:pt x="138" y="116"/>
                      </a:lnTo>
                      <a:lnTo>
                        <a:pt x="140" y="116"/>
                      </a:lnTo>
                      <a:lnTo>
                        <a:pt x="146" y="114"/>
                      </a:lnTo>
                      <a:lnTo>
                        <a:pt x="150" y="112"/>
                      </a:lnTo>
                      <a:lnTo>
                        <a:pt x="156" y="110"/>
                      </a:lnTo>
                      <a:lnTo>
                        <a:pt x="160" y="110"/>
                      </a:lnTo>
                      <a:lnTo>
                        <a:pt x="172" y="110"/>
                      </a:lnTo>
                      <a:lnTo>
                        <a:pt x="174" y="104"/>
                      </a:lnTo>
                      <a:lnTo>
                        <a:pt x="178" y="102"/>
                      </a:lnTo>
                      <a:lnTo>
                        <a:pt x="184" y="104"/>
                      </a:lnTo>
                      <a:lnTo>
                        <a:pt x="192" y="106"/>
                      </a:lnTo>
                      <a:lnTo>
                        <a:pt x="204" y="106"/>
                      </a:lnTo>
                      <a:lnTo>
                        <a:pt x="206" y="10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4" name="íṩ1îḑé">
                  <a:extLst>
                    <a:ext uri="{FF2B5EF4-FFF2-40B4-BE49-F238E27FC236}">
                      <a16:creationId xmlns:a16="http://schemas.microsoft.com/office/drawing/2014/main" xmlns="" id="{44D915EE-17C7-429A-A9F0-A9A2D06DD192}"/>
                    </a:ext>
                  </a:extLst>
                </p:cNvPr>
                <p:cNvSpPr/>
                <p:nvPr/>
              </p:nvSpPr>
              <p:spPr bwMode="auto">
                <a:xfrm>
                  <a:off x="5291256" y="3726167"/>
                  <a:ext cx="220354" cy="281612"/>
                </a:xfrm>
                <a:custGeom>
                  <a:avLst/>
                  <a:gdLst>
                    <a:gd name="T0" fmla="*/ 2147483647 w 126"/>
                    <a:gd name="T1" fmla="*/ 2147483647 h 168"/>
                    <a:gd name="T2" fmla="*/ 2147483647 w 126"/>
                    <a:gd name="T3" fmla="*/ 2147483647 h 168"/>
                    <a:gd name="T4" fmla="*/ 2147483647 w 126"/>
                    <a:gd name="T5" fmla="*/ 2147483647 h 168"/>
                    <a:gd name="T6" fmla="*/ 2147483647 w 126"/>
                    <a:gd name="T7" fmla="*/ 2147483647 h 168"/>
                    <a:gd name="T8" fmla="*/ 2147483647 w 126"/>
                    <a:gd name="T9" fmla="*/ 2147483647 h 168"/>
                    <a:gd name="T10" fmla="*/ 2147483647 w 126"/>
                    <a:gd name="T11" fmla="*/ 2147483647 h 168"/>
                    <a:gd name="T12" fmla="*/ 2147483647 w 126"/>
                    <a:gd name="T13" fmla="*/ 2147483647 h 168"/>
                    <a:gd name="T14" fmla="*/ 2147483647 w 126"/>
                    <a:gd name="T15" fmla="*/ 2147483647 h 168"/>
                    <a:gd name="T16" fmla="*/ 2147483647 w 126"/>
                    <a:gd name="T17" fmla="*/ 2147483647 h 168"/>
                    <a:gd name="T18" fmla="*/ 2147483647 w 126"/>
                    <a:gd name="T19" fmla="*/ 2147483647 h 168"/>
                    <a:gd name="T20" fmla="*/ 2147483647 w 126"/>
                    <a:gd name="T21" fmla="*/ 2147483647 h 168"/>
                    <a:gd name="T22" fmla="*/ 2147483647 w 126"/>
                    <a:gd name="T23" fmla="*/ 2147483647 h 168"/>
                    <a:gd name="T24" fmla="*/ 2147483647 w 126"/>
                    <a:gd name="T25" fmla="*/ 2147483647 h 168"/>
                    <a:gd name="T26" fmla="*/ 2147483647 w 126"/>
                    <a:gd name="T27" fmla="*/ 2147483647 h 168"/>
                    <a:gd name="T28" fmla="*/ 2147483647 w 126"/>
                    <a:gd name="T29" fmla="*/ 2147483647 h 168"/>
                    <a:gd name="T30" fmla="*/ 2147483647 w 126"/>
                    <a:gd name="T31" fmla="*/ 2147483647 h 168"/>
                    <a:gd name="T32" fmla="*/ 2147483647 w 126"/>
                    <a:gd name="T33" fmla="*/ 0 h 168"/>
                    <a:gd name="T34" fmla="*/ 2147483647 w 126"/>
                    <a:gd name="T35" fmla="*/ 0 h 168"/>
                    <a:gd name="T36" fmla="*/ 0 w 126"/>
                    <a:gd name="T37" fmla="*/ 2147483647 h 168"/>
                    <a:gd name="T38" fmla="*/ 2147483647 w 126"/>
                    <a:gd name="T39" fmla="*/ 2147483647 h 168"/>
                    <a:gd name="T40" fmla="*/ 2147483647 w 126"/>
                    <a:gd name="T41" fmla="*/ 2147483647 h 168"/>
                    <a:gd name="T42" fmla="*/ 2147483647 w 126"/>
                    <a:gd name="T43" fmla="*/ 2147483647 h 168"/>
                    <a:gd name="T44" fmla="*/ 2147483647 w 126"/>
                    <a:gd name="T45" fmla="*/ 2147483647 h 168"/>
                    <a:gd name="T46" fmla="*/ 2147483647 w 126"/>
                    <a:gd name="T47" fmla="*/ 2147483647 h 168"/>
                    <a:gd name="T48" fmla="*/ 2147483647 w 126"/>
                    <a:gd name="T49" fmla="*/ 2147483647 h 168"/>
                    <a:gd name="T50" fmla="*/ 2147483647 w 126"/>
                    <a:gd name="T51" fmla="*/ 2147483647 h 168"/>
                    <a:gd name="T52" fmla="*/ 0 w 126"/>
                    <a:gd name="T53" fmla="*/ 2147483647 h 168"/>
                    <a:gd name="T54" fmla="*/ 0 w 126"/>
                    <a:gd name="T55" fmla="*/ 2147483647 h 168"/>
                    <a:gd name="T56" fmla="*/ 2147483647 w 126"/>
                    <a:gd name="T57" fmla="*/ 2147483647 h 168"/>
                    <a:gd name="T58" fmla="*/ 2147483647 w 126"/>
                    <a:gd name="T59" fmla="*/ 2147483647 h 168"/>
                    <a:gd name="T60" fmla="*/ 2147483647 w 126"/>
                    <a:gd name="T61" fmla="*/ 2147483647 h 168"/>
                    <a:gd name="T62" fmla="*/ 2147483647 w 126"/>
                    <a:gd name="T63" fmla="*/ 2147483647 h 168"/>
                    <a:gd name="T64" fmla="*/ 2147483647 w 126"/>
                    <a:gd name="T65" fmla="*/ 2147483647 h 168"/>
                    <a:gd name="T66" fmla="*/ 2147483647 w 126"/>
                    <a:gd name="T67" fmla="*/ 2147483647 h 168"/>
                    <a:gd name="T68" fmla="*/ 2147483647 w 126"/>
                    <a:gd name="T69" fmla="*/ 2147483647 h 168"/>
                    <a:gd name="T70" fmla="*/ 2147483647 w 126"/>
                    <a:gd name="T71" fmla="*/ 2147483647 h 168"/>
                    <a:gd name="T72" fmla="*/ 2147483647 w 126"/>
                    <a:gd name="T73" fmla="*/ 2147483647 h 168"/>
                    <a:gd name="T74" fmla="*/ 2147483647 w 126"/>
                    <a:gd name="T75" fmla="*/ 2147483647 h 168"/>
                    <a:gd name="T76" fmla="*/ 2147483647 w 126"/>
                    <a:gd name="T77" fmla="*/ 2147483647 h 168"/>
                    <a:gd name="T78" fmla="*/ 2147483647 w 126"/>
                    <a:gd name="T79" fmla="*/ 2147483647 h 168"/>
                    <a:gd name="T80" fmla="*/ 2147483647 w 126"/>
                    <a:gd name="T81" fmla="*/ 2147483647 h 1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26"/>
                    <a:gd name="T124" fmla="*/ 0 h 168"/>
                    <a:gd name="T125" fmla="*/ 126 w 126"/>
                    <a:gd name="T126" fmla="*/ 168 h 16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26" h="168">
                      <a:moveTo>
                        <a:pt x="120" y="10"/>
                      </a:moveTo>
                      <a:lnTo>
                        <a:pt x="116" y="10"/>
                      </a:lnTo>
                      <a:lnTo>
                        <a:pt x="112" y="6"/>
                      </a:lnTo>
                      <a:lnTo>
                        <a:pt x="110" y="4"/>
                      </a:lnTo>
                      <a:lnTo>
                        <a:pt x="106" y="4"/>
                      </a:lnTo>
                      <a:lnTo>
                        <a:pt x="102" y="4"/>
                      </a:lnTo>
                      <a:lnTo>
                        <a:pt x="100" y="6"/>
                      </a:lnTo>
                      <a:lnTo>
                        <a:pt x="96" y="10"/>
                      </a:lnTo>
                      <a:lnTo>
                        <a:pt x="90" y="16"/>
                      </a:lnTo>
                      <a:lnTo>
                        <a:pt x="90" y="18"/>
                      </a:lnTo>
                      <a:lnTo>
                        <a:pt x="86" y="18"/>
                      </a:lnTo>
                      <a:lnTo>
                        <a:pt x="78" y="18"/>
                      </a:lnTo>
                      <a:lnTo>
                        <a:pt x="70" y="14"/>
                      </a:lnTo>
                      <a:lnTo>
                        <a:pt x="58" y="8"/>
                      </a:lnTo>
                      <a:lnTo>
                        <a:pt x="46" y="4"/>
                      </a:lnTo>
                      <a:lnTo>
                        <a:pt x="38" y="2"/>
                      </a:lnTo>
                      <a:lnTo>
                        <a:pt x="30" y="0"/>
                      </a:lnTo>
                      <a:lnTo>
                        <a:pt x="4" y="0"/>
                      </a:lnTo>
                      <a:lnTo>
                        <a:pt x="0" y="4"/>
                      </a:lnTo>
                      <a:lnTo>
                        <a:pt x="4" y="12"/>
                      </a:lnTo>
                      <a:lnTo>
                        <a:pt x="8" y="20"/>
                      </a:lnTo>
                      <a:lnTo>
                        <a:pt x="14" y="32"/>
                      </a:lnTo>
                      <a:lnTo>
                        <a:pt x="16" y="38"/>
                      </a:lnTo>
                      <a:lnTo>
                        <a:pt x="16" y="42"/>
                      </a:lnTo>
                      <a:lnTo>
                        <a:pt x="16" y="48"/>
                      </a:lnTo>
                      <a:lnTo>
                        <a:pt x="16" y="52"/>
                      </a:lnTo>
                      <a:lnTo>
                        <a:pt x="0" y="76"/>
                      </a:lnTo>
                      <a:lnTo>
                        <a:pt x="0" y="100"/>
                      </a:lnTo>
                      <a:lnTo>
                        <a:pt x="62" y="138"/>
                      </a:lnTo>
                      <a:lnTo>
                        <a:pt x="62" y="146"/>
                      </a:lnTo>
                      <a:lnTo>
                        <a:pt x="88" y="168"/>
                      </a:lnTo>
                      <a:lnTo>
                        <a:pt x="90" y="164"/>
                      </a:lnTo>
                      <a:lnTo>
                        <a:pt x="94" y="158"/>
                      </a:lnTo>
                      <a:lnTo>
                        <a:pt x="108" y="130"/>
                      </a:lnTo>
                      <a:lnTo>
                        <a:pt x="122" y="106"/>
                      </a:lnTo>
                      <a:lnTo>
                        <a:pt x="116" y="102"/>
                      </a:lnTo>
                      <a:lnTo>
                        <a:pt x="112" y="98"/>
                      </a:lnTo>
                      <a:lnTo>
                        <a:pt x="112" y="32"/>
                      </a:lnTo>
                      <a:lnTo>
                        <a:pt x="120" y="14"/>
                      </a:lnTo>
                      <a:lnTo>
                        <a:pt x="126" y="10"/>
                      </a:lnTo>
                      <a:lnTo>
                        <a:pt x="120" y="1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5" name="ïṥlïḓé">
                  <a:extLst>
                    <a:ext uri="{FF2B5EF4-FFF2-40B4-BE49-F238E27FC236}">
                      <a16:creationId xmlns:a16="http://schemas.microsoft.com/office/drawing/2014/main" xmlns="" id="{09D96F4F-FDBB-4B5D-8E91-E13BCEE9A526}"/>
                    </a:ext>
                  </a:extLst>
                </p:cNvPr>
                <p:cNvSpPr/>
                <p:nvPr/>
              </p:nvSpPr>
              <p:spPr bwMode="auto">
                <a:xfrm>
                  <a:off x="5165929" y="3726167"/>
                  <a:ext cx="152871" cy="179335"/>
                </a:xfrm>
                <a:custGeom>
                  <a:avLst/>
                  <a:gdLst>
                    <a:gd name="T0" fmla="*/ 2147483647 w 88"/>
                    <a:gd name="T1" fmla="*/ 0 h 108"/>
                    <a:gd name="T2" fmla="*/ 2147483647 w 88"/>
                    <a:gd name="T3" fmla="*/ 2147483647 h 108"/>
                    <a:gd name="T4" fmla="*/ 2147483647 w 88"/>
                    <a:gd name="T5" fmla="*/ 2147483647 h 108"/>
                    <a:gd name="T6" fmla="*/ 2147483647 w 88"/>
                    <a:gd name="T7" fmla="*/ 2147483647 h 108"/>
                    <a:gd name="T8" fmla="*/ 2147483647 w 88"/>
                    <a:gd name="T9" fmla="*/ 2147483647 h 108"/>
                    <a:gd name="T10" fmla="*/ 2147483647 w 88"/>
                    <a:gd name="T11" fmla="*/ 2147483647 h 108"/>
                    <a:gd name="T12" fmla="*/ 2147483647 w 88"/>
                    <a:gd name="T13" fmla="*/ 2147483647 h 108"/>
                    <a:gd name="T14" fmla="*/ 2147483647 w 88"/>
                    <a:gd name="T15" fmla="*/ 2147483647 h 108"/>
                    <a:gd name="T16" fmla="*/ 2147483647 w 88"/>
                    <a:gd name="T17" fmla="*/ 2147483647 h 108"/>
                    <a:gd name="T18" fmla="*/ 2147483647 w 88"/>
                    <a:gd name="T19" fmla="*/ 2147483647 h 108"/>
                    <a:gd name="T20" fmla="*/ 2147483647 w 88"/>
                    <a:gd name="T21" fmla="*/ 2147483647 h 108"/>
                    <a:gd name="T22" fmla="*/ 2147483647 w 88"/>
                    <a:gd name="T23" fmla="*/ 2147483647 h 108"/>
                    <a:gd name="T24" fmla="*/ 2147483647 w 88"/>
                    <a:gd name="T25" fmla="*/ 2147483647 h 108"/>
                    <a:gd name="T26" fmla="*/ 2147483647 w 88"/>
                    <a:gd name="T27" fmla="*/ 2147483647 h 108"/>
                    <a:gd name="T28" fmla="*/ 0 w 88"/>
                    <a:gd name="T29" fmla="*/ 2147483647 h 108"/>
                    <a:gd name="T30" fmla="*/ 0 w 88"/>
                    <a:gd name="T31" fmla="*/ 2147483647 h 108"/>
                    <a:gd name="T32" fmla="*/ 2147483647 w 88"/>
                    <a:gd name="T33" fmla="*/ 2147483647 h 108"/>
                    <a:gd name="T34" fmla="*/ 2147483647 w 88"/>
                    <a:gd name="T35" fmla="*/ 2147483647 h 108"/>
                    <a:gd name="T36" fmla="*/ 2147483647 w 88"/>
                    <a:gd name="T37" fmla="*/ 2147483647 h 108"/>
                    <a:gd name="T38" fmla="*/ 2147483647 w 88"/>
                    <a:gd name="T39" fmla="*/ 2147483647 h 108"/>
                    <a:gd name="T40" fmla="*/ 2147483647 w 88"/>
                    <a:gd name="T41" fmla="*/ 2147483647 h 108"/>
                    <a:gd name="T42" fmla="*/ 2147483647 w 88"/>
                    <a:gd name="T43" fmla="*/ 2147483647 h 108"/>
                    <a:gd name="T44" fmla="*/ 2147483647 w 88"/>
                    <a:gd name="T45" fmla="*/ 2147483647 h 108"/>
                    <a:gd name="T46" fmla="*/ 2147483647 w 88"/>
                    <a:gd name="T47" fmla="*/ 2147483647 h 108"/>
                    <a:gd name="T48" fmla="*/ 2147483647 w 88"/>
                    <a:gd name="T49" fmla="*/ 2147483647 h 108"/>
                    <a:gd name="T50" fmla="*/ 2147483647 w 88"/>
                    <a:gd name="T51" fmla="*/ 2147483647 h 108"/>
                    <a:gd name="T52" fmla="*/ 2147483647 w 88"/>
                    <a:gd name="T53" fmla="*/ 2147483647 h 108"/>
                    <a:gd name="T54" fmla="*/ 2147483647 w 88"/>
                    <a:gd name="T55" fmla="*/ 2147483647 h 108"/>
                    <a:gd name="T56" fmla="*/ 2147483647 w 88"/>
                    <a:gd name="T57" fmla="*/ 2147483647 h 108"/>
                    <a:gd name="T58" fmla="*/ 2147483647 w 88"/>
                    <a:gd name="T59" fmla="*/ 0 h 10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8"/>
                    <a:gd name="T91" fmla="*/ 0 h 108"/>
                    <a:gd name="T92" fmla="*/ 88 w 88"/>
                    <a:gd name="T93" fmla="*/ 108 h 10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8" h="108">
                      <a:moveTo>
                        <a:pt x="76" y="0"/>
                      </a:moveTo>
                      <a:lnTo>
                        <a:pt x="72" y="4"/>
                      </a:lnTo>
                      <a:lnTo>
                        <a:pt x="76" y="12"/>
                      </a:lnTo>
                      <a:lnTo>
                        <a:pt x="80" y="20"/>
                      </a:lnTo>
                      <a:lnTo>
                        <a:pt x="86" y="32"/>
                      </a:lnTo>
                      <a:lnTo>
                        <a:pt x="88" y="38"/>
                      </a:lnTo>
                      <a:lnTo>
                        <a:pt x="88" y="42"/>
                      </a:lnTo>
                      <a:lnTo>
                        <a:pt x="88" y="48"/>
                      </a:lnTo>
                      <a:lnTo>
                        <a:pt x="88" y="52"/>
                      </a:lnTo>
                      <a:lnTo>
                        <a:pt x="72" y="76"/>
                      </a:lnTo>
                      <a:lnTo>
                        <a:pt x="72" y="100"/>
                      </a:lnTo>
                      <a:lnTo>
                        <a:pt x="20" y="98"/>
                      </a:lnTo>
                      <a:lnTo>
                        <a:pt x="14" y="102"/>
                      </a:lnTo>
                      <a:lnTo>
                        <a:pt x="10" y="108"/>
                      </a:lnTo>
                      <a:lnTo>
                        <a:pt x="0" y="108"/>
                      </a:lnTo>
                      <a:lnTo>
                        <a:pt x="0" y="86"/>
                      </a:lnTo>
                      <a:lnTo>
                        <a:pt x="6" y="76"/>
                      </a:lnTo>
                      <a:lnTo>
                        <a:pt x="12" y="64"/>
                      </a:lnTo>
                      <a:lnTo>
                        <a:pt x="18" y="56"/>
                      </a:lnTo>
                      <a:lnTo>
                        <a:pt x="24" y="48"/>
                      </a:lnTo>
                      <a:lnTo>
                        <a:pt x="24" y="38"/>
                      </a:lnTo>
                      <a:lnTo>
                        <a:pt x="22" y="34"/>
                      </a:lnTo>
                      <a:lnTo>
                        <a:pt x="22" y="28"/>
                      </a:lnTo>
                      <a:lnTo>
                        <a:pt x="20" y="16"/>
                      </a:lnTo>
                      <a:lnTo>
                        <a:pt x="24" y="14"/>
                      </a:lnTo>
                      <a:lnTo>
                        <a:pt x="30" y="12"/>
                      </a:lnTo>
                      <a:lnTo>
                        <a:pt x="52" y="12"/>
                      </a:lnTo>
                      <a:lnTo>
                        <a:pt x="62" y="10"/>
                      </a:lnTo>
                      <a:lnTo>
                        <a:pt x="72" y="4"/>
                      </a:lnTo>
                      <a:lnTo>
                        <a:pt x="7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6" name="îṧḷíḓe">
                  <a:extLst>
                    <a:ext uri="{FF2B5EF4-FFF2-40B4-BE49-F238E27FC236}">
                      <a16:creationId xmlns:a16="http://schemas.microsoft.com/office/drawing/2014/main" xmlns="" id="{C1D0B0AE-84B1-4A2D-BE5C-735AA79802E8}"/>
                    </a:ext>
                  </a:extLst>
                </p:cNvPr>
                <p:cNvSpPr/>
                <p:nvPr/>
              </p:nvSpPr>
              <p:spPr bwMode="auto">
                <a:xfrm>
                  <a:off x="5161797" y="3888689"/>
                  <a:ext cx="319514" cy="336254"/>
                </a:xfrm>
                <a:custGeom>
                  <a:avLst/>
                  <a:gdLst>
                    <a:gd name="T0" fmla="*/ 2147483647 w 182"/>
                    <a:gd name="T1" fmla="*/ 2147483647 h 200"/>
                    <a:gd name="T2" fmla="*/ 2147483647 w 182"/>
                    <a:gd name="T3" fmla="*/ 2147483647 h 200"/>
                    <a:gd name="T4" fmla="*/ 2147483647 w 182"/>
                    <a:gd name="T5" fmla="*/ 2147483647 h 200"/>
                    <a:gd name="T6" fmla="*/ 2147483647 w 182"/>
                    <a:gd name="T7" fmla="*/ 2147483647 h 200"/>
                    <a:gd name="T8" fmla="*/ 2147483647 w 182"/>
                    <a:gd name="T9" fmla="*/ 2147483647 h 200"/>
                    <a:gd name="T10" fmla="*/ 2147483647 w 182"/>
                    <a:gd name="T11" fmla="*/ 2147483647 h 200"/>
                    <a:gd name="T12" fmla="*/ 2147483647 w 182"/>
                    <a:gd name="T13" fmla="*/ 2147483647 h 200"/>
                    <a:gd name="T14" fmla="*/ 2147483647 w 182"/>
                    <a:gd name="T15" fmla="*/ 2147483647 h 200"/>
                    <a:gd name="T16" fmla="*/ 2147483647 w 182"/>
                    <a:gd name="T17" fmla="*/ 2147483647 h 200"/>
                    <a:gd name="T18" fmla="*/ 2147483647 w 182"/>
                    <a:gd name="T19" fmla="*/ 2147483647 h 200"/>
                    <a:gd name="T20" fmla="*/ 2147483647 w 182"/>
                    <a:gd name="T21" fmla="*/ 2147483647 h 200"/>
                    <a:gd name="T22" fmla="*/ 2147483647 w 182"/>
                    <a:gd name="T23" fmla="*/ 2147483647 h 200"/>
                    <a:gd name="T24" fmla="*/ 2147483647 w 182"/>
                    <a:gd name="T25" fmla="*/ 2147483647 h 200"/>
                    <a:gd name="T26" fmla="*/ 2147483647 w 182"/>
                    <a:gd name="T27" fmla="*/ 2147483647 h 200"/>
                    <a:gd name="T28" fmla="*/ 2147483647 w 182"/>
                    <a:gd name="T29" fmla="*/ 2147483647 h 200"/>
                    <a:gd name="T30" fmla="*/ 2147483647 w 182"/>
                    <a:gd name="T31" fmla="*/ 2147483647 h 200"/>
                    <a:gd name="T32" fmla="*/ 2147483647 w 182"/>
                    <a:gd name="T33" fmla="*/ 2147483647 h 200"/>
                    <a:gd name="T34" fmla="*/ 2147483647 w 182"/>
                    <a:gd name="T35" fmla="*/ 2147483647 h 200"/>
                    <a:gd name="T36" fmla="*/ 2147483647 w 182"/>
                    <a:gd name="T37" fmla="*/ 2147483647 h 200"/>
                    <a:gd name="T38" fmla="*/ 2147483647 w 182"/>
                    <a:gd name="T39" fmla="*/ 2147483647 h 200"/>
                    <a:gd name="T40" fmla="*/ 2147483647 w 182"/>
                    <a:gd name="T41" fmla="*/ 2147483647 h 200"/>
                    <a:gd name="T42" fmla="*/ 2147483647 w 182"/>
                    <a:gd name="T43" fmla="*/ 2147483647 h 200"/>
                    <a:gd name="T44" fmla="*/ 2147483647 w 182"/>
                    <a:gd name="T45" fmla="*/ 2147483647 h 200"/>
                    <a:gd name="T46" fmla="*/ 2147483647 w 182"/>
                    <a:gd name="T47" fmla="*/ 2147483647 h 200"/>
                    <a:gd name="T48" fmla="*/ 2147483647 w 182"/>
                    <a:gd name="T49" fmla="*/ 2147483647 h 200"/>
                    <a:gd name="T50" fmla="*/ 2147483647 w 182"/>
                    <a:gd name="T51" fmla="*/ 2147483647 h 200"/>
                    <a:gd name="T52" fmla="*/ 2147483647 w 182"/>
                    <a:gd name="T53" fmla="*/ 2147483647 h 200"/>
                    <a:gd name="T54" fmla="*/ 0 w 182"/>
                    <a:gd name="T55" fmla="*/ 2147483647 h 200"/>
                    <a:gd name="T56" fmla="*/ 0 w 182"/>
                    <a:gd name="T57" fmla="*/ 2147483647 h 200"/>
                    <a:gd name="T58" fmla="*/ 0 w 182"/>
                    <a:gd name="T59" fmla="*/ 2147483647 h 200"/>
                    <a:gd name="T60" fmla="*/ 0 w 182"/>
                    <a:gd name="T61" fmla="*/ 2147483647 h 200"/>
                    <a:gd name="T62" fmla="*/ 2147483647 w 182"/>
                    <a:gd name="T63" fmla="*/ 2147483647 h 200"/>
                    <a:gd name="T64" fmla="*/ 2147483647 w 182"/>
                    <a:gd name="T65" fmla="*/ 2147483647 h 200"/>
                    <a:gd name="T66" fmla="*/ 2147483647 w 182"/>
                    <a:gd name="T67" fmla="*/ 2147483647 h 200"/>
                    <a:gd name="T68" fmla="*/ 2147483647 w 182"/>
                    <a:gd name="T69" fmla="*/ 2147483647 h 200"/>
                    <a:gd name="T70" fmla="*/ 2147483647 w 182"/>
                    <a:gd name="T71" fmla="*/ 2147483647 h 200"/>
                    <a:gd name="T72" fmla="*/ 2147483647 w 182"/>
                    <a:gd name="T73" fmla="*/ 2147483647 h 200"/>
                    <a:gd name="T74" fmla="*/ 2147483647 w 182"/>
                    <a:gd name="T75" fmla="*/ 2147483647 h 200"/>
                    <a:gd name="T76" fmla="*/ 2147483647 w 182"/>
                    <a:gd name="T77" fmla="*/ 2147483647 h 200"/>
                    <a:gd name="T78" fmla="*/ 2147483647 w 182"/>
                    <a:gd name="T79" fmla="*/ 2147483647 h 200"/>
                    <a:gd name="T80" fmla="*/ 2147483647 w 182"/>
                    <a:gd name="T81" fmla="*/ 0 h 20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82"/>
                    <a:gd name="T124" fmla="*/ 0 h 200"/>
                    <a:gd name="T125" fmla="*/ 182 w 182"/>
                    <a:gd name="T126" fmla="*/ 200 h 20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82" h="200">
                      <a:moveTo>
                        <a:pt x="30" y="0"/>
                      </a:moveTo>
                      <a:lnTo>
                        <a:pt x="74" y="2"/>
                      </a:lnTo>
                      <a:lnTo>
                        <a:pt x="136" y="40"/>
                      </a:lnTo>
                      <a:lnTo>
                        <a:pt x="136" y="48"/>
                      </a:lnTo>
                      <a:lnTo>
                        <a:pt x="162" y="70"/>
                      </a:lnTo>
                      <a:lnTo>
                        <a:pt x="160" y="74"/>
                      </a:lnTo>
                      <a:lnTo>
                        <a:pt x="158" y="80"/>
                      </a:lnTo>
                      <a:lnTo>
                        <a:pt x="156" y="84"/>
                      </a:lnTo>
                      <a:lnTo>
                        <a:pt x="154" y="88"/>
                      </a:lnTo>
                      <a:lnTo>
                        <a:pt x="152" y="92"/>
                      </a:lnTo>
                      <a:lnTo>
                        <a:pt x="152" y="98"/>
                      </a:lnTo>
                      <a:lnTo>
                        <a:pt x="154" y="102"/>
                      </a:lnTo>
                      <a:lnTo>
                        <a:pt x="158" y="106"/>
                      </a:lnTo>
                      <a:lnTo>
                        <a:pt x="162" y="110"/>
                      </a:lnTo>
                      <a:lnTo>
                        <a:pt x="164" y="116"/>
                      </a:lnTo>
                      <a:lnTo>
                        <a:pt x="164" y="126"/>
                      </a:lnTo>
                      <a:lnTo>
                        <a:pt x="164" y="142"/>
                      </a:lnTo>
                      <a:lnTo>
                        <a:pt x="164" y="156"/>
                      </a:lnTo>
                      <a:lnTo>
                        <a:pt x="168" y="162"/>
                      </a:lnTo>
                      <a:lnTo>
                        <a:pt x="172" y="168"/>
                      </a:lnTo>
                      <a:lnTo>
                        <a:pt x="176" y="174"/>
                      </a:lnTo>
                      <a:lnTo>
                        <a:pt x="182" y="178"/>
                      </a:lnTo>
                      <a:lnTo>
                        <a:pt x="174" y="180"/>
                      </a:lnTo>
                      <a:lnTo>
                        <a:pt x="166" y="180"/>
                      </a:lnTo>
                      <a:lnTo>
                        <a:pt x="162" y="184"/>
                      </a:lnTo>
                      <a:lnTo>
                        <a:pt x="152" y="188"/>
                      </a:lnTo>
                      <a:lnTo>
                        <a:pt x="138" y="192"/>
                      </a:lnTo>
                      <a:lnTo>
                        <a:pt x="134" y="194"/>
                      </a:lnTo>
                      <a:lnTo>
                        <a:pt x="132" y="196"/>
                      </a:lnTo>
                      <a:lnTo>
                        <a:pt x="130" y="198"/>
                      </a:lnTo>
                      <a:lnTo>
                        <a:pt x="126" y="198"/>
                      </a:lnTo>
                      <a:lnTo>
                        <a:pt x="122" y="198"/>
                      </a:lnTo>
                      <a:lnTo>
                        <a:pt x="120" y="196"/>
                      </a:lnTo>
                      <a:lnTo>
                        <a:pt x="116" y="196"/>
                      </a:lnTo>
                      <a:lnTo>
                        <a:pt x="114" y="198"/>
                      </a:lnTo>
                      <a:lnTo>
                        <a:pt x="112" y="200"/>
                      </a:lnTo>
                      <a:lnTo>
                        <a:pt x="108" y="200"/>
                      </a:lnTo>
                      <a:lnTo>
                        <a:pt x="82" y="198"/>
                      </a:lnTo>
                      <a:lnTo>
                        <a:pt x="82" y="172"/>
                      </a:lnTo>
                      <a:lnTo>
                        <a:pt x="80" y="170"/>
                      </a:lnTo>
                      <a:lnTo>
                        <a:pt x="78" y="166"/>
                      </a:lnTo>
                      <a:lnTo>
                        <a:pt x="76" y="160"/>
                      </a:lnTo>
                      <a:lnTo>
                        <a:pt x="60" y="160"/>
                      </a:lnTo>
                      <a:lnTo>
                        <a:pt x="46" y="150"/>
                      </a:lnTo>
                      <a:lnTo>
                        <a:pt x="40" y="146"/>
                      </a:lnTo>
                      <a:lnTo>
                        <a:pt x="30" y="142"/>
                      </a:lnTo>
                      <a:lnTo>
                        <a:pt x="26" y="140"/>
                      </a:lnTo>
                      <a:lnTo>
                        <a:pt x="24" y="138"/>
                      </a:lnTo>
                      <a:lnTo>
                        <a:pt x="22" y="136"/>
                      </a:lnTo>
                      <a:lnTo>
                        <a:pt x="20" y="134"/>
                      </a:lnTo>
                      <a:lnTo>
                        <a:pt x="18" y="126"/>
                      </a:lnTo>
                      <a:lnTo>
                        <a:pt x="16" y="120"/>
                      </a:lnTo>
                      <a:lnTo>
                        <a:pt x="16" y="114"/>
                      </a:lnTo>
                      <a:lnTo>
                        <a:pt x="10" y="110"/>
                      </a:lnTo>
                      <a:lnTo>
                        <a:pt x="6" y="104"/>
                      </a:lnTo>
                      <a:lnTo>
                        <a:pt x="0" y="100"/>
                      </a:lnTo>
                      <a:lnTo>
                        <a:pt x="0" y="94"/>
                      </a:lnTo>
                      <a:lnTo>
                        <a:pt x="0" y="92"/>
                      </a:lnTo>
                      <a:lnTo>
                        <a:pt x="2" y="88"/>
                      </a:lnTo>
                      <a:lnTo>
                        <a:pt x="0" y="84"/>
                      </a:lnTo>
                      <a:lnTo>
                        <a:pt x="0" y="82"/>
                      </a:lnTo>
                      <a:lnTo>
                        <a:pt x="0" y="78"/>
                      </a:lnTo>
                      <a:lnTo>
                        <a:pt x="0" y="72"/>
                      </a:lnTo>
                      <a:lnTo>
                        <a:pt x="2" y="68"/>
                      </a:lnTo>
                      <a:lnTo>
                        <a:pt x="8" y="60"/>
                      </a:lnTo>
                      <a:lnTo>
                        <a:pt x="20" y="50"/>
                      </a:lnTo>
                      <a:lnTo>
                        <a:pt x="22" y="46"/>
                      </a:lnTo>
                      <a:lnTo>
                        <a:pt x="22" y="42"/>
                      </a:lnTo>
                      <a:lnTo>
                        <a:pt x="22" y="40"/>
                      </a:lnTo>
                      <a:lnTo>
                        <a:pt x="20" y="38"/>
                      </a:lnTo>
                      <a:lnTo>
                        <a:pt x="18" y="36"/>
                      </a:lnTo>
                      <a:lnTo>
                        <a:pt x="16" y="34"/>
                      </a:lnTo>
                      <a:lnTo>
                        <a:pt x="18" y="30"/>
                      </a:lnTo>
                      <a:lnTo>
                        <a:pt x="20" y="28"/>
                      </a:lnTo>
                      <a:lnTo>
                        <a:pt x="22" y="26"/>
                      </a:lnTo>
                      <a:lnTo>
                        <a:pt x="22" y="22"/>
                      </a:lnTo>
                      <a:lnTo>
                        <a:pt x="24" y="22"/>
                      </a:lnTo>
                      <a:lnTo>
                        <a:pt x="24" y="16"/>
                      </a:lnTo>
                      <a:lnTo>
                        <a:pt x="22" y="12"/>
                      </a:lnTo>
                      <a:lnTo>
                        <a:pt x="20" y="6"/>
                      </a:lnTo>
                      <a:lnTo>
                        <a:pt x="22" y="0"/>
                      </a:lnTo>
                      <a:lnTo>
                        <a:pt x="24" y="0"/>
                      </a:lnTo>
                      <a:lnTo>
                        <a:pt x="3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7" name="íṣliḋê">
                  <a:extLst>
                    <a:ext uri="{FF2B5EF4-FFF2-40B4-BE49-F238E27FC236}">
                      <a16:creationId xmlns:a16="http://schemas.microsoft.com/office/drawing/2014/main" xmlns="" id="{6F4E67CD-88D1-4D1C-91E6-C9842748FF89}"/>
                    </a:ext>
                  </a:extLst>
                </p:cNvPr>
                <p:cNvSpPr/>
                <p:nvPr/>
              </p:nvSpPr>
              <p:spPr bwMode="auto">
                <a:xfrm>
                  <a:off x="5152156" y="3888689"/>
                  <a:ext cx="50957" cy="57443"/>
                </a:xfrm>
                <a:custGeom>
                  <a:avLst/>
                  <a:gdLst>
                    <a:gd name="T0" fmla="*/ 2147483647 w 30"/>
                    <a:gd name="T1" fmla="*/ 2147483647 h 34"/>
                    <a:gd name="T2" fmla="*/ 2147483647 w 30"/>
                    <a:gd name="T3" fmla="*/ 2147483647 h 34"/>
                    <a:gd name="T4" fmla="*/ 2147483647 w 30"/>
                    <a:gd name="T5" fmla="*/ 2147483647 h 34"/>
                    <a:gd name="T6" fmla="*/ 2147483647 w 30"/>
                    <a:gd name="T7" fmla="*/ 2147483647 h 34"/>
                    <a:gd name="T8" fmla="*/ 2147483647 w 30"/>
                    <a:gd name="T9" fmla="*/ 2147483647 h 34"/>
                    <a:gd name="T10" fmla="*/ 2147483647 w 30"/>
                    <a:gd name="T11" fmla="*/ 2147483647 h 34"/>
                    <a:gd name="T12" fmla="*/ 2147483647 w 30"/>
                    <a:gd name="T13" fmla="*/ 2147483647 h 34"/>
                    <a:gd name="T14" fmla="*/ 2147483647 w 30"/>
                    <a:gd name="T15" fmla="*/ 0 h 34"/>
                    <a:gd name="T16" fmla="*/ 2147483647 w 30"/>
                    <a:gd name="T17" fmla="*/ 2147483647 h 34"/>
                    <a:gd name="T18" fmla="*/ 2147483647 w 30"/>
                    <a:gd name="T19" fmla="*/ 2147483647 h 34"/>
                    <a:gd name="T20" fmla="*/ 2147483647 w 30"/>
                    <a:gd name="T21" fmla="*/ 2147483647 h 34"/>
                    <a:gd name="T22" fmla="*/ 2147483647 w 30"/>
                    <a:gd name="T23" fmla="*/ 2147483647 h 34"/>
                    <a:gd name="T24" fmla="*/ 2147483647 w 30"/>
                    <a:gd name="T25" fmla="*/ 2147483647 h 34"/>
                    <a:gd name="T26" fmla="*/ 0 w 30"/>
                    <a:gd name="T27" fmla="*/ 2147483647 h 34"/>
                    <a:gd name="T28" fmla="*/ 0 w 30"/>
                    <a:gd name="T29" fmla="*/ 2147483647 h 34"/>
                    <a:gd name="T30" fmla="*/ 0 w 30"/>
                    <a:gd name="T31" fmla="*/ 2147483647 h 34"/>
                    <a:gd name="T32" fmla="*/ 0 w 30"/>
                    <a:gd name="T33" fmla="*/ 2147483647 h 34"/>
                    <a:gd name="T34" fmla="*/ 2147483647 w 30"/>
                    <a:gd name="T35" fmla="*/ 2147483647 h 34"/>
                    <a:gd name="T36" fmla="*/ 2147483647 w 30"/>
                    <a:gd name="T37" fmla="*/ 2147483647 h 34"/>
                    <a:gd name="T38" fmla="*/ 2147483647 w 30"/>
                    <a:gd name="T39" fmla="*/ 2147483647 h 34"/>
                    <a:gd name="T40" fmla="*/ 2147483647 w 30"/>
                    <a:gd name="T41" fmla="*/ 2147483647 h 34"/>
                    <a:gd name="T42" fmla="*/ 2147483647 w 30"/>
                    <a:gd name="T43" fmla="*/ 2147483647 h 34"/>
                    <a:gd name="T44" fmla="*/ 2147483647 w 30"/>
                    <a:gd name="T45" fmla="*/ 2147483647 h 3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30"/>
                    <a:gd name="T70" fmla="*/ 0 h 34"/>
                    <a:gd name="T71" fmla="*/ 30 w 30"/>
                    <a:gd name="T72" fmla="*/ 34 h 34"/>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30" h="34">
                      <a:moveTo>
                        <a:pt x="26" y="28"/>
                      </a:moveTo>
                      <a:lnTo>
                        <a:pt x="28" y="26"/>
                      </a:lnTo>
                      <a:lnTo>
                        <a:pt x="28" y="22"/>
                      </a:lnTo>
                      <a:lnTo>
                        <a:pt x="30" y="22"/>
                      </a:lnTo>
                      <a:lnTo>
                        <a:pt x="30" y="16"/>
                      </a:lnTo>
                      <a:lnTo>
                        <a:pt x="28" y="12"/>
                      </a:lnTo>
                      <a:lnTo>
                        <a:pt x="26" y="6"/>
                      </a:lnTo>
                      <a:lnTo>
                        <a:pt x="28" y="0"/>
                      </a:lnTo>
                      <a:lnTo>
                        <a:pt x="24" y="2"/>
                      </a:lnTo>
                      <a:lnTo>
                        <a:pt x="22" y="4"/>
                      </a:lnTo>
                      <a:lnTo>
                        <a:pt x="18" y="10"/>
                      </a:lnTo>
                      <a:lnTo>
                        <a:pt x="8" y="10"/>
                      </a:lnTo>
                      <a:lnTo>
                        <a:pt x="2" y="18"/>
                      </a:lnTo>
                      <a:lnTo>
                        <a:pt x="0" y="24"/>
                      </a:lnTo>
                      <a:lnTo>
                        <a:pt x="0" y="30"/>
                      </a:lnTo>
                      <a:lnTo>
                        <a:pt x="0" y="32"/>
                      </a:lnTo>
                      <a:lnTo>
                        <a:pt x="0" y="34"/>
                      </a:lnTo>
                      <a:lnTo>
                        <a:pt x="12" y="34"/>
                      </a:lnTo>
                      <a:lnTo>
                        <a:pt x="14" y="30"/>
                      </a:lnTo>
                      <a:lnTo>
                        <a:pt x="14" y="28"/>
                      </a:lnTo>
                      <a:lnTo>
                        <a:pt x="16" y="26"/>
                      </a:lnTo>
                      <a:lnTo>
                        <a:pt x="26" y="26"/>
                      </a:lnTo>
                      <a:lnTo>
                        <a:pt x="26" y="2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8" name="ïṥľîḋè">
                  <a:extLst>
                    <a:ext uri="{FF2B5EF4-FFF2-40B4-BE49-F238E27FC236}">
                      <a16:creationId xmlns:a16="http://schemas.microsoft.com/office/drawing/2014/main" xmlns="" id="{84564F1D-FF7B-453B-AF19-342348F0B8C3}"/>
                    </a:ext>
                  </a:extLst>
                </p:cNvPr>
                <p:cNvSpPr/>
                <p:nvPr/>
              </p:nvSpPr>
              <p:spPr bwMode="auto">
                <a:xfrm>
                  <a:off x="5152156" y="3934923"/>
                  <a:ext cx="48203" cy="68651"/>
                </a:xfrm>
                <a:custGeom>
                  <a:avLst/>
                  <a:gdLst>
                    <a:gd name="T0" fmla="*/ 0 w 28"/>
                    <a:gd name="T1" fmla="*/ 2147483647 h 42"/>
                    <a:gd name="T2" fmla="*/ 2147483647 w 28"/>
                    <a:gd name="T3" fmla="*/ 2147483647 h 42"/>
                    <a:gd name="T4" fmla="*/ 2147483647 w 28"/>
                    <a:gd name="T5" fmla="*/ 2147483647 h 42"/>
                    <a:gd name="T6" fmla="*/ 2147483647 w 28"/>
                    <a:gd name="T7" fmla="*/ 2147483647 h 42"/>
                    <a:gd name="T8" fmla="*/ 2147483647 w 28"/>
                    <a:gd name="T9" fmla="*/ 2147483647 h 42"/>
                    <a:gd name="T10" fmla="*/ 2147483647 w 28"/>
                    <a:gd name="T11" fmla="*/ 2147483647 h 42"/>
                    <a:gd name="T12" fmla="*/ 2147483647 w 28"/>
                    <a:gd name="T13" fmla="*/ 2147483647 h 42"/>
                    <a:gd name="T14" fmla="*/ 2147483647 w 28"/>
                    <a:gd name="T15" fmla="*/ 2147483647 h 42"/>
                    <a:gd name="T16" fmla="*/ 2147483647 w 28"/>
                    <a:gd name="T17" fmla="*/ 2147483647 h 42"/>
                    <a:gd name="T18" fmla="*/ 2147483647 w 28"/>
                    <a:gd name="T19" fmla="*/ 2147483647 h 42"/>
                    <a:gd name="T20" fmla="*/ 2147483647 w 28"/>
                    <a:gd name="T21" fmla="*/ 2147483647 h 42"/>
                    <a:gd name="T22" fmla="*/ 2147483647 w 28"/>
                    <a:gd name="T23" fmla="*/ 2147483647 h 42"/>
                    <a:gd name="T24" fmla="*/ 2147483647 w 28"/>
                    <a:gd name="T25" fmla="*/ 2147483647 h 42"/>
                    <a:gd name="T26" fmla="*/ 2147483647 w 28"/>
                    <a:gd name="T27" fmla="*/ 2147483647 h 42"/>
                    <a:gd name="T28" fmla="*/ 2147483647 w 28"/>
                    <a:gd name="T29" fmla="*/ 2147483647 h 42"/>
                    <a:gd name="T30" fmla="*/ 2147483647 w 28"/>
                    <a:gd name="T31" fmla="*/ 2147483647 h 42"/>
                    <a:gd name="T32" fmla="*/ 2147483647 w 28"/>
                    <a:gd name="T33" fmla="*/ 2147483647 h 42"/>
                    <a:gd name="T34" fmla="*/ 2147483647 w 28"/>
                    <a:gd name="T35" fmla="*/ 2147483647 h 42"/>
                    <a:gd name="T36" fmla="*/ 2147483647 w 28"/>
                    <a:gd name="T37" fmla="*/ 2147483647 h 42"/>
                    <a:gd name="T38" fmla="*/ 2147483647 w 28"/>
                    <a:gd name="T39" fmla="*/ 0 h 42"/>
                    <a:gd name="T40" fmla="*/ 2147483647 w 28"/>
                    <a:gd name="T41" fmla="*/ 0 h 42"/>
                    <a:gd name="T42" fmla="*/ 2147483647 w 28"/>
                    <a:gd name="T43" fmla="*/ 2147483647 h 42"/>
                    <a:gd name="T44" fmla="*/ 2147483647 w 28"/>
                    <a:gd name="T45" fmla="*/ 2147483647 h 42"/>
                    <a:gd name="T46" fmla="*/ 2147483647 w 28"/>
                    <a:gd name="T47" fmla="*/ 2147483647 h 42"/>
                    <a:gd name="T48" fmla="*/ 0 w 28"/>
                    <a:gd name="T49" fmla="*/ 2147483647 h 42"/>
                    <a:gd name="T50" fmla="*/ 0 w 28"/>
                    <a:gd name="T51" fmla="*/ 2147483647 h 42"/>
                    <a:gd name="T52" fmla="*/ 0 w 28"/>
                    <a:gd name="T53" fmla="*/ 2147483647 h 42"/>
                    <a:gd name="T54" fmla="*/ 0 w 28"/>
                    <a:gd name="T55" fmla="*/ 2147483647 h 4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8"/>
                    <a:gd name="T85" fmla="*/ 0 h 42"/>
                    <a:gd name="T86" fmla="*/ 28 w 28"/>
                    <a:gd name="T87" fmla="*/ 42 h 42"/>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8" h="42">
                      <a:moveTo>
                        <a:pt x="0" y="8"/>
                      </a:moveTo>
                      <a:lnTo>
                        <a:pt x="2" y="12"/>
                      </a:lnTo>
                      <a:lnTo>
                        <a:pt x="6" y="14"/>
                      </a:lnTo>
                      <a:lnTo>
                        <a:pt x="6" y="16"/>
                      </a:lnTo>
                      <a:lnTo>
                        <a:pt x="4" y="20"/>
                      </a:lnTo>
                      <a:lnTo>
                        <a:pt x="4" y="24"/>
                      </a:lnTo>
                      <a:lnTo>
                        <a:pt x="4" y="28"/>
                      </a:lnTo>
                      <a:lnTo>
                        <a:pt x="6" y="34"/>
                      </a:lnTo>
                      <a:lnTo>
                        <a:pt x="8" y="42"/>
                      </a:lnTo>
                      <a:lnTo>
                        <a:pt x="14" y="34"/>
                      </a:lnTo>
                      <a:lnTo>
                        <a:pt x="22" y="28"/>
                      </a:lnTo>
                      <a:lnTo>
                        <a:pt x="26" y="24"/>
                      </a:lnTo>
                      <a:lnTo>
                        <a:pt x="28" y="20"/>
                      </a:lnTo>
                      <a:lnTo>
                        <a:pt x="28" y="16"/>
                      </a:lnTo>
                      <a:lnTo>
                        <a:pt x="28" y="14"/>
                      </a:lnTo>
                      <a:lnTo>
                        <a:pt x="26" y="12"/>
                      </a:lnTo>
                      <a:lnTo>
                        <a:pt x="24" y="10"/>
                      </a:lnTo>
                      <a:lnTo>
                        <a:pt x="22" y="8"/>
                      </a:lnTo>
                      <a:lnTo>
                        <a:pt x="24" y="2"/>
                      </a:lnTo>
                      <a:lnTo>
                        <a:pt x="26" y="0"/>
                      </a:lnTo>
                      <a:lnTo>
                        <a:pt x="16" y="0"/>
                      </a:lnTo>
                      <a:lnTo>
                        <a:pt x="14" y="2"/>
                      </a:lnTo>
                      <a:lnTo>
                        <a:pt x="14" y="4"/>
                      </a:lnTo>
                      <a:lnTo>
                        <a:pt x="12" y="8"/>
                      </a:lnTo>
                      <a:lnTo>
                        <a:pt x="0" y="8"/>
                      </a:lnTo>
                      <a:lnTo>
                        <a:pt x="0" y="6"/>
                      </a:lnTo>
                      <a:lnTo>
                        <a:pt x="0" y="4"/>
                      </a:lnTo>
                      <a:lnTo>
                        <a:pt x="0"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9" name="íṥľïdé">
                  <a:extLst>
                    <a:ext uri="{FF2B5EF4-FFF2-40B4-BE49-F238E27FC236}">
                      <a16:creationId xmlns:a16="http://schemas.microsoft.com/office/drawing/2014/main" xmlns="" id="{E9F54616-0DC8-447A-B15C-9AFD8600241E}"/>
                    </a:ext>
                  </a:extLst>
                </p:cNvPr>
                <p:cNvSpPr/>
                <p:nvPr/>
              </p:nvSpPr>
              <p:spPr bwMode="auto">
                <a:xfrm>
                  <a:off x="4688037" y="3699545"/>
                  <a:ext cx="519210" cy="575835"/>
                </a:xfrm>
                <a:custGeom>
                  <a:avLst/>
                  <a:gdLst>
                    <a:gd name="T0" fmla="*/ 2147483647 w 298"/>
                    <a:gd name="T1" fmla="*/ 2147483647 h 346"/>
                    <a:gd name="T2" fmla="*/ 2147483647 w 298"/>
                    <a:gd name="T3" fmla="*/ 2147483647 h 346"/>
                    <a:gd name="T4" fmla="*/ 2147483647 w 298"/>
                    <a:gd name="T5" fmla="*/ 2147483647 h 346"/>
                    <a:gd name="T6" fmla="*/ 2147483647 w 298"/>
                    <a:gd name="T7" fmla="*/ 2147483647 h 346"/>
                    <a:gd name="T8" fmla="*/ 2147483647 w 298"/>
                    <a:gd name="T9" fmla="*/ 2147483647 h 346"/>
                    <a:gd name="T10" fmla="*/ 2147483647 w 298"/>
                    <a:gd name="T11" fmla="*/ 2147483647 h 346"/>
                    <a:gd name="T12" fmla="*/ 2147483647 w 298"/>
                    <a:gd name="T13" fmla="*/ 2147483647 h 346"/>
                    <a:gd name="T14" fmla="*/ 2147483647 w 298"/>
                    <a:gd name="T15" fmla="*/ 2147483647 h 346"/>
                    <a:gd name="T16" fmla="*/ 2147483647 w 298"/>
                    <a:gd name="T17" fmla="*/ 2147483647 h 346"/>
                    <a:gd name="T18" fmla="*/ 2147483647 w 298"/>
                    <a:gd name="T19" fmla="*/ 2147483647 h 346"/>
                    <a:gd name="T20" fmla="*/ 2147483647 w 298"/>
                    <a:gd name="T21" fmla="*/ 2147483647 h 346"/>
                    <a:gd name="T22" fmla="*/ 2147483647 w 298"/>
                    <a:gd name="T23" fmla="*/ 2147483647 h 346"/>
                    <a:gd name="T24" fmla="*/ 2147483647 w 298"/>
                    <a:gd name="T25" fmla="*/ 2147483647 h 346"/>
                    <a:gd name="T26" fmla="*/ 2147483647 w 298"/>
                    <a:gd name="T27" fmla="*/ 2147483647 h 346"/>
                    <a:gd name="T28" fmla="*/ 2147483647 w 298"/>
                    <a:gd name="T29" fmla="*/ 2147483647 h 346"/>
                    <a:gd name="T30" fmla="*/ 2147483647 w 298"/>
                    <a:gd name="T31" fmla="*/ 2147483647 h 346"/>
                    <a:gd name="T32" fmla="*/ 2147483647 w 298"/>
                    <a:gd name="T33" fmla="*/ 2147483647 h 346"/>
                    <a:gd name="T34" fmla="*/ 2147483647 w 298"/>
                    <a:gd name="T35" fmla="*/ 2147483647 h 346"/>
                    <a:gd name="T36" fmla="*/ 2147483647 w 298"/>
                    <a:gd name="T37" fmla="*/ 2147483647 h 346"/>
                    <a:gd name="T38" fmla="*/ 2147483647 w 298"/>
                    <a:gd name="T39" fmla="*/ 2147483647 h 346"/>
                    <a:gd name="T40" fmla="*/ 0 w 298"/>
                    <a:gd name="T41" fmla="*/ 2147483647 h 346"/>
                    <a:gd name="T42" fmla="*/ 2147483647 w 298"/>
                    <a:gd name="T43" fmla="*/ 2147483647 h 346"/>
                    <a:gd name="T44" fmla="*/ 2147483647 w 298"/>
                    <a:gd name="T45" fmla="*/ 2147483647 h 346"/>
                    <a:gd name="T46" fmla="*/ 2147483647 w 298"/>
                    <a:gd name="T47" fmla="*/ 2147483647 h 346"/>
                    <a:gd name="T48" fmla="*/ 2147483647 w 298"/>
                    <a:gd name="T49" fmla="*/ 2147483647 h 346"/>
                    <a:gd name="T50" fmla="*/ 2147483647 w 298"/>
                    <a:gd name="T51" fmla="*/ 2147483647 h 346"/>
                    <a:gd name="T52" fmla="*/ 2147483647 w 298"/>
                    <a:gd name="T53" fmla="*/ 2147483647 h 346"/>
                    <a:gd name="T54" fmla="*/ 2147483647 w 298"/>
                    <a:gd name="T55" fmla="*/ 2147483647 h 346"/>
                    <a:gd name="T56" fmla="*/ 2147483647 w 298"/>
                    <a:gd name="T57" fmla="*/ 2147483647 h 346"/>
                    <a:gd name="T58" fmla="*/ 2147483647 w 298"/>
                    <a:gd name="T59" fmla="*/ 2147483647 h 346"/>
                    <a:gd name="T60" fmla="*/ 2147483647 w 298"/>
                    <a:gd name="T61" fmla="*/ 2147483647 h 346"/>
                    <a:gd name="T62" fmla="*/ 2147483647 w 298"/>
                    <a:gd name="T63" fmla="*/ 2147483647 h 346"/>
                    <a:gd name="T64" fmla="*/ 2147483647 w 298"/>
                    <a:gd name="T65" fmla="*/ 2147483647 h 346"/>
                    <a:gd name="T66" fmla="*/ 2147483647 w 298"/>
                    <a:gd name="T67" fmla="*/ 2147483647 h 346"/>
                    <a:gd name="T68" fmla="*/ 2147483647 w 298"/>
                    <a:gd name="T69" fmla="*/ 2147483647 h 346"/>
                    <a:gd name="T70" fmla="*/ 2147483647 w 298"/>
                    <a:gd name="T71" fmla="*/ 2147483647 h 346"/>
                    <a:gd name="T72" fmla="*/ 2147483647 w 298"/>
                    <a:gd name="T73" fmla="*/ 2147483647 h 346"/>
                    <a:gd name="T74" fmla="*/ 2147483647 w 298"/>
                    <a:gd name="T75" fmla="*/ 2147483647 h 346"/>
                    <a:gd name="T76" fmla="*/ 2147483647 w 298"/>
                    <a:gd name="T77" fmla="*/ 2147483647 h 346"/>
                    <a:gd name="T78" fmla="*/ 2147483647 w 298"/>
                    <a:gd name="T79" fmla="*/ 2147483647 h 346"/>
                    <a:gd name="T80" fmla="*/ 2147483647 w 298"/>
                    <a:gd name="T81" fmla="*/ 2147483647 h 346"/>
                    <a:gd name="T82" fmla="*/ 2147483647 w 298"/>
                    <a:gd name="T83" fmla="*/ 2147483647 h 346"/>
                    <a:gd name="T84" fmla="*/ 2147483647 w 298"/>
                    <a:gd name="T85" fmla="*/ 2147483647 h 346"/>
                    <a:gd name="T86" fmla="*/ 2147483647 w 298"/>
                    <a:gd name="T87" fmla="*/ 2147483647 h 346"/>
                    <a:gd name="T88" fmla="*/ 2147483647 w 298"/>
                    <a:gd name="T89" fmla="*/ 2147483647 h 346"/>
                    <a:gd name="T90" fmla="*/ 2147483647 w 298"/>
                    <a:gd name="T91" fmla="*/ 2147483647 h 346"/>
                    <a:gd name="T92" fmla="*/ 2147483647 w 298"/>
                    <a:gd name="T93" fmla="*/ 2147483647 h 346"/>
                    <a:gd name="T94" fmla="*/ 2147483647 w 298"/>
                    <a:gd name="T95" fmla="*/ 2147483647 h 346"/>
                    <a:gd name="T96" fmla="*/ 2147483647 w 298"/>
                    <a:gd name="T97" fmla="*/ 2147483647 h 346"/>
                    <a:gd name="T98" fmla="*/ 2147483647 w 298"/>
                    <a:gd name="T99" fmla="*/ 2147483647 h 346"/>
                    <a:gd name="T100" fmla="*/ 2147483647 w 298"/>
                    <a:gd name="T101" fmla="*/ 2147483647 h 346"/>
                    <a:gd name="T102" fmla="*/ 2147483647 w 298"/>
                    <a:gd name="T103" fmla="*/ 2147483647 h 346"/>
                    <a:gd name="T104" fmla="*/ 2147483647 w 298"/>
                    <a:gd name="T105" fmla="*/ 2147483647 h 346"/>
                    <a:gd name="T106" fmla="*/ 2147483647 w 298"/>
                    <a:gd name="T107" fmla="*/ 2147483647 h 346"/>
                    <a:gd name="T108" fmla="*/ 2147483647 w 298"/>
                    <a:gd name="T109" fmla="*/ 2147483647 h 346"/>
                    <a:gd name="T110" fmla="*/ 2147483647 w 298"/>
                    <a:gd name="T111" fmla="*/ 2147483647 h 346"/>
                    <a:gd name="T112" fmla="*/ 2147483647 w 298"/>
                    <a:gd name="T113" fmla="*/ 2147483647 h 346"/>
                    <a:gd name="T114" fmla="*/ 2147483647 w 298"/>
                    <a:gd name="T115" fmla="*/ 2147483647 h 34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98"/>
                    <a:gd name="T175" fmla="*/ 0 h 346"/>
                    <a:gd name="T176" fmla="*/ 298 w 298"/>
                    <a:gd name="T177" fmla="*/ 346 h 34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98" h="346">
                      <a:moveTo>
                        <a:pt x="290" y="248"/>
                      </a:moveTo>
                      <a:lnTo>
                        <a:pt x="280" y="250"/>
                      </a:lnTo>
                      <a:lnTo>
                        <a:pt x="270" y="256"/>
                      </a:lnTo>
                      <a:lnTo>
                        <a:pt x="264" y="258"/>
                      </a:lnTo>
                      <a:lnTo>
                        <a:pt x="260" y="262"/>
                      </a:lnTo>
                      <a:lnTo>
                        <a:pt x="258" y="266"/>
                      </a:lnTo>
                      <a:lnTo>
                        <a:pt x="256" y="272"/>
                      </a:lnTo>
                      <a:lnTo>
                        <a:pt x="256" y="310"/>
                      </a:lnTo>
                      <a:lnTo>
                        <a:pt x="258" y="318"/>
                      </a:lnTo>
                      <a:lnTo>
                        <a:pt x="260" y="320"/>
                      </a:lnTo>
                      <a:lnTo>
                        <a:pt x="266" y="324"/>
                      </a:lnTo>
                      <a:lnTo>
                        <a:pt x="276" y="324"/>
                      </a:lnTo>
                      <a:lnTo>
                        <a:pt x="276" y="336"/>
                      </a:lnTo>
                      <a:lnTo>
                        <a:pt x="274" y="340"/>
                      </a:lnTo>
                      <a:lnTo>
                        <a:pt x="272" y="344"/>
                      </a:lnTo>
                      <a:lnTo>
                        <a:pt x="268" y="346"/>
                      </a:lnTo>
                      <a:lnTo>
                        <a:pt x="266" y="346"/>
                      </a:lnTo>
                      <a:lnTo>
                        <a:pt x="262" y="338"/>
                      </a:lnTo>
                      <a:lnTo>
                        <a:pt x="258" y="334"/>
                      </a:lnTo>
                      <a:lnTo>
                        <a:pt x="248" y="326"/>
                      </a:lnTo>
                      <a:lnTo>
                        <a:pt x="242" y="320"/>
                      </a:lnTo>
                      <a:lnTo>
                        <a:pt x="238" y="318"/>
                      </a:lnTo>
                      <a:lnTo>
                        <a:pt x="238" y="314"/>
                      </a:lnTo>
                      <a:lnTo>
                        <a:pt x="232" y="316"/>
                      </a:lnTo>
                      <a:lnTo>
                        <a:pt x="230" y="318"/>
                      </a:lnTo>
                      <a:lnTo>
                        <a:pt x="228" y="318"/>
                      </a:lnTo>
                      <a:lnTo>
                        <a:pt x="224" y="320"/>
                      </a:lnTo>
                      <a:lnTo>
                        <a:pt x="218" y="318"/>
                      </a:lnTo>
                      <a:lnTo>
                        <a:pt x="212" y="316"/>
                      </a:lnTo>
                      <a:lnTo>
                        <a:pt x="208" y="312"/>
                      </a:lnTo>
                      <a:lnTo>
                        <a:pt x="206" y="308"/>
                      </a:lnTo>
                      <a:lnTo>
                        <a:pt x="190" y="302"/>
                      </a:lnTo>
                      <a:lnTo>
                        <a:pt x="186" y="300"/>
                      </a:lnTo>
                      <a:lnTo>
                        <a:pt x="178" y="300"/>
                      </a:lnTo>
                      <a:lnTo>
                        <a:pt x="170" y="300"/>
                      </a:lnTo>
                      <a:lnTo>
                        <a:pt x="166" y="302"/>
                      </a:lnTo>
                      <a:lnTo>
                        <a:pt x="162" y="302"/>
                      </a:lnTo>
                      <a:lnTo>
                        <a:pt x="156" y="300"/>
                      </a:lnTo>
                      <a:lnTo>
                        <a:pt x="158" y="294"/>
                      </a:lnTo>
                      <a:lnTo>
                        <a:pt x="158" y="290"/>
                      </a:lnTo>
                      <a:lnTo>
                        <a:pt x="156" y="282"/>
                      </a:lnTo>
                      <a:lnTo>
                        <a:pt x="152" y="280"/>
                      </a:lnTo>
                      <a:lnTo>
                        <a:pt x="152" y="276"/>
                      </a:lnTo>
                      <a:lnTo>
                        <a:pt x="154" y="254"/>
                      </a:lnTo>
                      <a:lnTo>
                        <a:pt x="152" y="232"/>
                      </a:lnTo>
                      <a:lnTo>
                        <a:pt x="146" y="234"/>
                      </a:lnTo>
                      <a:lnTo>
                        <a:pt x="138" y="234"/>
                      </a:lnTo>
                      <a:lnTo>
                        <a:pt x="134" y="232"/>
                      </a:lnTo>
                      <a:lnTo>
                        <a:pt x="132" y="230"/>
                      </a:lnTo>
                      <a:lnTo>
                        <a:pt x="130" y="228"/>
                      </a:lnTo>
                      <a:lnTo>
                        <a:pt x="110" y="228"/>
                      </a:lnTo>
                      <a:lnTo>
                        <a:pt x="110" y="236"/>
                      </a:lnTo>
                      <a:lnTo>
                        <a:pt x="108" y="240"/>
                      </a:lnTo>
                      <a:lnTo>
                        <a:pt x="106" y="242"/>
                      </a:lnTo>
                      <a:lnTo>
                        <a:pt x="98" y="242"/>
                      </a:lnTo>
                      <a:lnTo>
                        <a:pt x="86" y="242"/>
                      </a:lnTo>
                      <a:lnTo>
                        <a:pt x="82" y="242"/>
                      </a:lnTo>
                      <a:lnTo>
                        <a:pt x="80" y="240"/>
                      </a:lnTo>
                      <a:lnTo>
                        <a:pt x="72" y="232"/>
                      </a:lnTo>
                      <a:lnTo>
                        <a:pt x="66" y="220"/>
                      </a:lnTo>
                      <a:lnTo>
                        <a:pt x="66" y="208"/>
                      </a:lnTo>
                      <a:lnTo>
                        <a:pt x="2" y="208"/>
                      </a:lnTo>
                      <a:lnTo>
                        <a:pt x="0" y="202"/>
                      </a:lnTo>
                      <a:lnTo>
                        <a:pt x="2" y="190"/>
                      </a:lnTo>
                      <a:lnTo>
                        <a:pt x="4" y="186"/>
                      </a:lnTo>
                      <a:lnTo>
                        <a:pt x="8" y="184"/>
                      </a:lnTo>
                      <a:lnTo>
                        <a:pt x="14" y="184"/>
                      </a:lnTo>
                      <a:lnTo>
                        <a:pt x="16" y="184"/>
                      </a:lnTo>
                      <a:lnTo>
                        <a:pt x="20" y="184"/>
                      </a:lnTo>
                      <a:lnTo>
                        <a:pt x="22" y="182"/>
                      </a:lnTo>
                      <a:lnTo>
                        <a:pt x="24" y="180"/>
                      </a:lnTo>
                      <a:lnTo>
                        <a:pt x="26" y="180"/>
                      </a:lnTo>
                      <a:lnTo>
                        <a:pt x="30" y="180"/>
                      </a:lnTo>
                      <a:lnTo>
                        <a:pt x="30" y="184"/>
                      </a:lnTo>
                      <a:lnTo>
                        <a:pt x="32" y="184"/>
                      </a:lnTo>
                      <a:lnTo>
                        <a:pt x="36" y="184"/>
                      </a:lnTo>
                      <a:lnTo>
                        <a:pt x="42" y="184"/>
                      </a:lnTo>
                      <a:lnTo>
                        <a:pt x="46" y="182"/>
                      </a:lnTo>
                      <a:lnTo>
                        <a:pt x="50" y="176"/>
                      </a:lnTo>
                      <a:lnTo>
                        <a:pt x="52" y="168"/>
                      </a:lnTo>
                      <a:lnTo>
                        <a:pt x="56" y="156"/>
                      </a:lnTo>
                      <a:lnTo>
                        <a:pt x="56" y="142"/>
                      </a:lnTo>
                      <a:lnTo>
                        <a:pt x="60" y="140"/>
                      </a:lnTo>
                      <a:lnTo>
                        <a:pt x="64" y="136"/>
                      </a:lnTo>
                      <a:lnTo>
                        <a:pt x="66" y="126"/>
                      </a:lnTo>
                      <a:lnTo>
                        <a:pt x="70" y="122"/>
                      </a:lnTo>
                      <a:lnTo>
                        <a:pt x="74" y="118"/>
                      </a:lnTo>
                      <a:lnTo>
                        <a:pt x="78" y="116"/>
                      </a:lnTo>
                      <a:lnTo>
                        <a:pt x="80" y="112"/>
                      </a:lnTo>
                      <a:lnTo>
                        <a:pt x="82" y="108"/>
                      </a:lnTo>
                      <a:lnTo>
                        <a:pt x="80" y="104"/>
                      </a:lnTo>
                      <a:lnTo>
                        <a:pt x="80" y="102"/>
                      </a:lnTo>
                      <a:lnTo>
                        <a:pt x="80" y="98"/>
                      </a:lnTo>
                      <a:lnTo>
                        <a:pt x="92" y="68"/>
                      </a:lnTo>
                      <a:lnTo>
                        <a:pt x="96" y="54"/>
                      </a:lnTo>
                      <a:lnTo>
                        <a:pt x="98" y="44"/>
                      </a:lnTo>
                      <a:lnTo>
                        <a:pt x="96" y="40"/>
                      </a:lnTo>
                      <a:lnTo>
                        <a:pt x="96" y="38"/>
                      </a:lnTo>
                      <a:lnTo>
                        <a:pt x="94" y="36"/>
                      </a:lnTo>
                      <a:lnTo>
                        <a:pt x="94" y="34"/>
                      </a:lnTo>
                      <a:lnTo>
                        <a:pt x="96" y="24"/>
                      </a:lnTo>
                      <a:lnTo>
                        <a:pt x="98" y="16"/>
                      </a:lnTo>
                      <a:lnTo>
                        <a:pt x="100" y="12"/>
                      </a:lnTo>
                      <a:lnTo>
                        <a:pt x="104" y="10"/>
                      </a:lnTo>
                      <a:lnTo>
                        <a:pt x="108" y="6"/>
                      </a:lnTo>
                      <a:lnTo>
                        <a:pt x="110" y="6"/>
                      </a:lnTo>
                      <a:lnTo>
                        <a:pt x="116" y="6"/>
                      </a:lnTo>
                      <a:lnTo>
                        <a:pt x="122" y="8"/>
                      </a:lnTo>
                      <a:lnTo>
                        <a:pt x="134" y="14"/>
                      </a:lnTo>
                      <a:lnTo>
                        <a:pt x="144" y="20"/>
                      </a:lnTo>
                      <a:lnTo>
                        <a:pt x="152" y="20"/>
                      </a:lnTo>
                      <a:lnTo>
                        <a:pt x="160" y="20"/>
                      </a:lnTo>
                      <a:lnTo>
                        <a:pt x="162" y="20"/>
                      </a:lnTo>
                      <a:lnTo>
                        <a:pt x="162" y="18"/>
                      </a:lnTo>
                      <a:lnTo>
                        <a:pt x="164" y="14"/>
                      </a:lnTo>
                      <a:lnTo>
                        <a:pt x="166" y="12"/>
                      </a:lnTo>
                      <a:lnTo>
                        <a:pt x="170" y="14"/>
                      </a:lnTo>
                      <a:lnTo>
                        <a:pt x="172" y="14"/>
                      </a:lnTo>
                      <a:lnTo>
                        <a:pt x="178" y="12"/>
                      </a:lnTo>
                      <a:lnTo>
                        <a:pt x="182" y="10"/>
                      </a:lnTo>
                      <a:lnTo>
                        <a:pt x="188" y="8"/>
                      </a:lnTo>
                      <a:lnTo>
                        <a:pt x="192" y="8"/>
                      </a:lnTo>
                      <a:lnTo>
                        <a:pt x="204" y="8"/>
                      </a:lnTo>
                      <a:lnTo>
                        <a:pt x="206" y="2"/>
                      </a:lnTo>
                      <a:lnTo>
                        <a:pt x="210" y="0"/>
                      </a:lnTo>
                      <a:lnTo>
                        <a:pt x="216" y="2"/>
                      </a:lnTo>
                      <a:lnTo>
                        <a:pt x="224" y="4"/>
                      </a:lnTo>
                      <a:lnTo>
                        <a:pt x="236" y="4"/>
                      </a:lnTo>
                      <a:lnTo>
                        <a:pt x="246" y="14"/>
                      </a:lnTo>
                      <a:lnTo>
                        <a:pt x="252" y="16"/>
                      </a:lnTo>
                      <a:lnTo>
                        <a:pt x="260" y="20"/>
                      </a:lnTo>
                      <a:lnTo>
                        <a:pt x="260" y="16"/>
                      </a:lnTo>
                      <a:lnTo>
                        <a:pt x="264" y="16"/>
                      </a:lnTo>
                      <a:lnTo>
                        <a:pt x="268" y="20"/>
                      </a:lnTo>
                      <a:lnTo>
                        <a:pt x="272" y="16"/>
                      </a:lnTo>
                      <a:lnTo>
                        <a:pt x="280" y="16"/>
                      </a:lnTo>
                      <a:lnTo>
                        <a:pt x="282" y="20"/>
                      </a:lnTo>
                      <a:lnTo>
                        <a:pt x="284" y="24"/>
                      </a:lnTo>
                      <a:lnTo>
                        <a:pt x="294" y="32"/>
                      </a:lnTo>
                      <a:lnTo>
                        <a:pt x="296" y="44"/>
                      </a:lnTo>
                      <a:lnTo>
                        <a:pt x="296" y="50"/>
                      </a:lnTo>
                      <a:lnTo>
                        <a:pt x="298" y="54"/>
                      </a:lnTo>
                      <a:lnTo>
                        <a:pt x="298" y="64"/>
                      </a:lnTo>
                      <a:lnTo>
                        <a:pt x="292" y="72"/>
                      </a:lnTo>
                      <a:lnTo>
                        <a:pt x="286" y="80"/>
                      </a:lnTo>
                      <a:lnTo>
                        <a:pt x="280" y="92"/>
                      </a:lnTo>
                      <a:lnTo>
                        <a:pt x="274" y="102"/>
                      </a:lnTo>
                      <a:lnTo>
                        <a:pt x="274" y="124"/>
                      </a:lnTo>
                      <a:lnTo>
                        <a:pt x="272" y="128"/>
                      </a:lnTo>
                      <a:lnTo>
                        <a:pt x="268" y="132"/>
                      </a:lnTo>
                      <a:lnTo>
                        <a:pt x="266" y="138"/>
                      </a:lnTo>
                      <a:lnTo>
                        <a:pt x="266" y="148"/>
                      </a:lnTo>
                      <a:lnTo>
                        <a:pt x="268" y="152"/>
                      </a:lnTo>
                      <a:lnTo>
                        <a:pt x="272" y="154"/>
                      </a:lnTo>
                      <a:lnTo>
                        <a:pt x="272" y="156"/>
                      </a:lnTo>
                      <a:lnTo>
                        <a:pt x="270" y="160"/>
                      </a:lnTo>
                      <a:lnTo>
                        <a:pt x="270" y="164"/>
                      </a:lnTo>
                      <a:lnTo>
                        <a:pt x="270" y="168"/>
                      </a:lnTo>
                      <a:lnTo>
                        <a:pt x="272" y="174"/>
                      </a:lnTo>
                      <a:lnTo>
                        <a:pt x="274" y="182"/>
                      </a:lnTo>
                      <a:lnTo>
                        <a:pt x="272" y="186"/>
                      </a:lnTo>
                      <a:lnTo>
                        <a:pt x="272" y="192"/>
                      </a:lnTo>
                      <a:lnTo>
                        <a:pt x="272" y="196"/>
                      </a:lnTo>
                      <a:lnTo>
                        <a:pt x="272" y="198"/>
                      </a:lnTo>
                      <a:lnTo>
                        <a:pt x="274" y="202"/>
                      </a:lnTo>
                      <a:lnTo>
                        <a:pt x="272" y="206"/>
                      </a:lnTo>
                      <a:lnTo>
                        <a:pt x="272" y="208"/>
                      </a:lnTo>
                      <a:lnTo>
                        <a:pt x="272" y="214"/>
                      </a:lnTo>
                      <a:lnTo>
                        <a:pt x="278" y="218"/>
                      </a:lnTo>
                      <a:lnTo>
                        <a:pt x="282" y="224"/>
                      </a:lnTo>
                      <a:lnTo>
                        <a:pt x="288" y="228"/>
                      </a:lnTo>
                      <a:lnTo>
                        <a:pt x="288" y="234"/>
                      </a:lnTo>
                      <a:lnTo>
                        <a:pt x="290" y="240"/>
                      </a:lnTo>
                      <a:lnTo>
                        <a:pt x="292" y="248"/>
                      </a:lnTo>
                      <a:lnTo>
                        <a:pt x="290" y="24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0" name="isľiḍè">
                  <a:extLst>
                    <a:ext uri="{FF2B5EF4-FFF2-40B4-BE49-F238E27FC236}">
                      <a16:creationId xmlns:a16="http://schemas.microsoft.com/office/drawing/2014/main" xmlns="" id="{706BFFBE-DC41-4A5C-9865-9732D2913853}"/>
                    </a:ext>
                  </a:extLst>
                </p:cNvPr>
                <p:cNvSpPr/>
                <p:nvPr/>
              </p:nvSpPr>
              <p:spPr bwMode="auto">
                <a:xfrm>
                  <a:off x="5175570" y="4187114"/>
                  <a:ext cx="305741" cy="497376"/>
                </a:xfrm>
                <a:custGeom>
                  <a:avLst/>
                  <a:gdLst>
                    <a:gd name="T0" fmla="*/ 2147483647 w 174"/>
                    <a:gd name="T1" fmla="*/ 2147483647 h 298"/>
                    <a:gd name="T2" fmla="*/ 2147483647 w 174"/>
                    <a:gd name="T3" fmla="*/ 2147483647 h 298"/>
                    <a:gd name="T4" fmla="*/ 2147483647 w 174"/>
                    <a:gd name="T5" fmla="*/ 2147483647 h 298"/>
                    <a:gd name="T6" fmla="*/ 2147483647 w 174"/>
                    <a:gd name="T7" fmla="*/ 2147483647 h 298"/>
                    <a:gd name="T8" fmla="*/ 2147483647 w 174"/>
                    <a:gd name="T9" fmla="*/ 2147483647 h 298"/>
                    <a:gd name="T10" fmla="*/ 2147483647 w 174"/>
                    <a:gd name="T11" fmla="*/ 2147483647 h 298"/>
                    <a:gd name="T12" fmla="*/ 2147483647 w 174"/>
                    <a:gd name="T13" fmla="*/ 2147483647 h 298"/>
                    <a:gd name="T14" fmla="*/ 2147483647 w 174"/>
                    <a:gd name="T15" fmla="*/ 2147483647 h 298"/>
                    <a:gd name="T16" fmla="*/ 2147483647 w 174"/>
                    <a:gd name="T17" fmla="*/ 2147483647 h 298"/>
                    <a:gd name="T18" fmla="*/ 2147483647 w 174"/>
                    <a:gd name="T19" fmla="*/ 2147483647 h 298"/>
                    <a:gd name="T20" fmla="*/ 2147483647 w 174"/>
                    <a:gd name="T21" fmla="*/ 2147483647 h 298"/>
                    <a:gd name="T22" fmla="*/ 2147483647 w 174"/>
                    <a:gd name="T23" fmla="*/ 2147483647 h 298"/>
                    <a:gd name="T24" fmla="*/ 2147483647 w 174"/>
                    <a:gd name="T25" fmla="*/ 2147483647 h 298"/>
                    <a:gd name="T26" fmla="*/ 2147483647 w 174"/>
                    <a:gd name="T27" fmla="*/ 2147483647 h 298"/>
                    <a:gd name="T28" fmla="*/ 2147483647 w 174"/>
                    <a:gd name="T29" fmla="*/ 2147483647 h 298"/>
                    <a:gd name="T30" fmla="*/ 2147483647 w 174"/>
                    <a:gd name="T31" fmla="*/ 2147483647 h 298"/>
                    <a:gd name="T32" fmla="*/ 2147483647 w 174"/>
                    <a:gd name="T33" fmla="*/ 2147483647 h 298"/>
                    <a:gd name="T34" fmla="*/ 2147483647 w 174"/>
                    <a:gd name="T35" fmla="*/ 2147483647 h 298"/>
                    <a:gd name="T36" fmla="*/ 2147483647 w 174"/>
                    <a:gd name="T37" fmla="*/ 2147483647 h 298"/>
                    <a:gd name="T38" fmla="*/ 2147483647 w 174"/>
                    <a:gd name="T39" fmla="*/ 2147483647 h 298"/>
                    <a:gd name="T40" fmla="*/ 2147483647 w 174"/>
                    <a:gd name="T41" fmla="*/ 2147483647 h 298"/>
                    <a:gd name="T42" fmla="*/ 2147483647 w 174"/>
                    <a:gd name="T43" fmla="*/ 2147483647 h 298"/>
                    <a:gd name="T44" fmla="*/ 2147483647 w 174"/>
                    <a:gd name="T45" fmla="*/ 2147483647 h 298"/>
                    <a:gd name="T46" fmla="*/ 2147483647 w 174"/>
                    <a:gd name="T47" fmla="*/ 2147483647 h 298"/>
                    <a:gd name="T48" fmla="*/ 2147483647 w 174"/>
                    <a:gd name="T49" fmla="*/ 2147483647 h 298"/>
                    <a:gd name="T50" fmla="*/ 2147483647 w 174"/>
                    <a:gd name="T51" fmla="*/ 2147483647 h 298"/>
                    <a:gd name="T52" fmla="*/ 2147483647 w 174"/>
                    <a:gd name="T53" fmla="*/ 2147483647 h 298"/>
                    <a:gd name="T54" fmla="*/ 2147483647 w 174"/>
                    <a:gd name="T55" fmla="*/ 2147483647 h 298"/>
                    <a:gd name="T56" fmla="*/ 2147483647 w 174"/>
                    <a:gd name="T57" fmla="*/ 2147483647 h 298"/>
                    <a:gd name="T58" fmla="*/ 2147483647 w 174"/>
                    <a:gd name="T59" fmla="*/ 2147483647 h 298"/>
                    <a:gd name="T60" fmla="*/ 2147483647 w 174"/>
                    <a:gd name="T61" fmla="*/ 2147483647 h 298"/>
                    <a:gd name="T62" fmla="*/ 2147483647 w 174"/>
                    <a:gd name="T63" fmla="*/ 2147483647 h 298"/>
                    <a:gd name="T64" fmla="*/ 2147483647 w 174"/>
                    <a:gd name="T65" fmla="*/ 2147483647 h 298"/>
                    <a:gd name="T66" fmla="*/ 2147483647 w 174"/>
                    <a:gd name="T67" fmla="*/ 2147483647 h 298"/>
                    <a:gd name="T68" fmla="*/ 2147483647 w 174"/>
                    <a:gd name="T69" fmla="*/ 2147483647 h 298"/>
                    <a:gd name="T70" fmla="*/ 2147483647 w 174"/>
                    <a:gd name="T71" fmla="*/ 2147483647 h 298"/>
                    <a:gd name="T72" fmla="*/ 2147483647 w 174"/>
                    <a:gd name="T73" fmla="*/ 2147483647 h 298"/>
                    <a:gd name="T74" fmla="*/ 2147483647 w 174"/>
                    <a:gd name="T75" fmla="*/ 2147483647 h 298"/>
                    <a:gd name="T76" fmla="*/ 2147483647 w 174"/>
                    <a:gd name="T77" fmla="*/ 2147483647 h 298"/>
                    <a:gd name="T78" fmla="*/ 2147483647 w 174"/>
                    <a:gd name="T79" fmla="*/ 2147483647 h 298"/>
                    <a:gd name="T80" fmla="*/ 2147483647 w 174"/>
                    <a:gd name="T81" fmla="*/ 2147483647 h 298"/>
                    <a:gd name="T82" fmla="*/ 2147483647 w 174"/>
                    <a:gd name="T83" fmla="*/ 2147483647 h 298"/>
                    <a:gd name="T84" fmla="*/ 2147483647 w 174"/>
                    <a:gd name="T85" fmla="*/ 2147483647 h 298"/>
                    <a:gd name="T86" fmla="*/ 2147483647 w 174"/>
                    <a:gd name="T87" fmla="*/ 2147483647 h 298"/>
                    <a:gd name="T88" fmla="*/ 0 w 174"/>
                    <a:gd name="T89" fmla="*/ 2147483647 h 298"/>
                    <a:gd name="T90" fmla="*/ 2147483647 w 174"/>
                    <a:gd name="T91" fmla="*/ 2147483647 h 298"/>
                    <a:gd name="T92" fmla="*/ 2147483647 w 174"/>
                    <a:gd name="T93" fmla="*/ 2147483647 h 298"/>
                    <a:gd name="T94" fmla="*/ 2147483647 w 174"/>
                    <a:gd name="T95" fmla="*/ 2147483647 h 298"/>
                    <a:gd name="T96" fmla="*/ 2147483647 w 174"/>
                    <a:gd name="T97" fmla="*/ 2147483647 h 298"/>
                    <a:gd name="T98" fmla="*/ 2147483647 w 174"/>
                    <a:gd name="T99" fmla="*/ 2147483647 h 298"/>
                    <a:gd name="T100" fmla="*/ 2147483647 w 174"/>
                    <a:gd name="T101" fmla="*/ 2147483647 h 298"/>
                    <a:gd name="T102" fmla="*/ 2147483647 w 174"/>
                    <a:gd name="T103" fmla="*/ 2147483647 h 298"/>
                    <a:gd name="T104" fmla="*/ 2147483647 w 174"/>
                    <a:gd name="T105" fmla="*/ 2147483647 h 298"/>
                    <a:gd name="T106" fmla="*/ 2147483647 w 174"/>
                    <a:gd name="T107" fmla="*/ 2147483647 h 298"/>
                    <a:gd name="T108" fmla="*/ 2147483647 w 174"/>
                    <a:gd name="T109" fmla="*/ 2147483647 h 298"/>
                    <a:gd name="T110" fmla="*/ 2147483647 w 174"/>
                    <a:gd name="T111" fmla="*/ 2147483647 h 298"/>
                    <a:gd name="T112" fmla="*/ 2147483647 w 174"/>
                    <a:gd name="T113" fmla="*/ 2147483647 h 298"/>
                    <a:gd name="T114" fmla="*/ 2147483647 w 174"/>
                    <a:gd name="T115" fmla="*/ 2147483647 h 29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74"/>
                    <a:gd name="T175" fmla="*/ 0 h 298"/>
                    <a:gd name="T176" fmla="*/ 174 w 174"/>
                    <a:gd name="T177" fmla="*/ 298 h 29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74" h="298">
                      <a:moveTo>
                        <a:pt x="30" y="298"/>
                      </a:moveTo>
                      <a:lnTo>
                        <a:pt x="32" y="288"/>
                      </a:lnTo>
                      <a:lnTo>
                        <a:pt x="32" y="282"/>
                      </a:lnTo>
                      <a:lnTo>
                        <a:pt x="34" y="274"/>
                      </a:lnTo>
                      <a:lnTo>
                        <a:pt x="38" y="270"/>
                      </a:lnTo>
                      <a:lnTo>
                        <a:pt x="44" y="268"/>
                      </a:lnTo>
                      <a:lnTo>
                        <a:pt x="50" y="264"/>
                      </a:lnTo>
                      <a:lnTo>
                        <a:pt x="66" y="258"/>
                      </a:lnTo>
                      <a:lnTo>
                        <a:pt x="72" y="254"/>
                      </a:lnTo>
                      <a:lnTo>
                        <a:pt x="74" y="248"/>
                      </a:lnTo>
                      <a:lnTo>
                        <a:pt x="78" y="232"/>
                      </a:lnTo>
                      <a:lnTo>
                        <a:pt x="78" y="218"/>
                      </a:lnTo>
                      <a:lnTo>
                        <a:pt x="78" y="210"/>
                      </a:lnTo>
                      <a:lnTo>
                        <a:pt x="76" y="204"/>
                      </a:lnTo>
                      <a:lnTo>
                        <a:pt x="74" y="196"/>
                      </a:lnTo>
                      <a:lnTo>
                        <a:pt x="74" y="192"/>
                      </a:lnTo>
                      <a:lnTo>
                        <a:pt x="74" y="186"/>
                      </a:lnTo>
                      <a:lnTo>
                        <a:pt x="70" y="182"/>
                      </a:lnTo>
                      <a:lnTo>
                        <a:pt x="70" y="178"/>
                      </a:lnTo>
                      <a:lnTo>
                        <a:pt x="70" y="172"/>
                      </a:lnTo>
                      <a:lnTo>
                        <a:pt x="72" y="168"/>
                      </a:lnTo>
                      <a:lnTo>
                        <a:pt x="76" y="162"/>
                      </a:lnTo>
                      <a:lnTo>
                        <a:pt x="86" y="156"/>
                      </a:lnTo>
                      <a:lnTo>
                        <a:pt x="94" y="152"/>
                      </a:lnTo>
                      <a:lnTo>
                        <a:pt x="100" y="148"/>
                      </a:lnTo>
                      <a:lnTo>
                        <a:pt x="102" y="140"/>
                      </a:lnTo>
                      <a:lnTo>
                        <a:pt x="108" y="134"/>
                      </a:lnTo>
                      <a:lnTo>
                        <a:pt x="112" y="128"/>
                      </a:lnTo>
                      <a:lnTo>
                        <a:pt x="130" y="116"/>
                      </a:lnTo>
                      <a:lnTo>
                        <a:pt x="150" y="108"/>
                      </a:lnTo>
                      <a:lnTo>
                        <a:pt x="156" y="100"/>
                      </a:lnTo>
                      <a:lnTo>
                        <a:pt x="162" y="94"/>
                      </a:lnTo>
                      <a:lnTo>
                        <a:pt x="168" y="84"/>
                      </a:lnTo>
                      <a:lnTo>
                        <a:pt x="168" y="76"/>
                      </a:lnTo>
                      <a:lnTo>
                        <a:pt x="168" y="66"/>
                      </a:lnTo>
                      <a:lnTo>
                        <a:pt x="170" y="56"/>
                      </a:lnTo>
                      <a:lnTo>
                        <a:pt x="170" y="50"/>
                      </a:lnTo>
                      <a:lnTo>
                        <a:pt x="174" y="48"/>
                      </a:lnTo>
                      <a:lnTo>
                        <a:pt x="172" y="22"/>
                      </a:lnTo>
                      <a:lnTo>
                        <a:pt x="172" y="10"/>
                      </a:lnTo>
                      <a:lnTo>
                        <a:pt x="174" y="0"/>
                      </a:lnTo>
                      <a:lnTo>
                        <a:pt x="166" y="2"/>
                      </a:lnTo>
                      <a:lnTo>
                        <a:pt x="158" y="2"/>
                      </a:lnTo>
                      <a:lnTo>
                        <a:pt x="154" y="6"/>
                      </a:lnTo>
                      <a:lnTo>
                        <a:pt x="144" y="10"/>
                      </a:lnTo>
                      <a:lnTo>
                        <a:pt x="130" y="14"/>
                      </a:lnTo>
                      <a:lnTo>
                        <a:pt x="126" y="16"/>
                      </a:lnTo>
                      <a:lnTo>
                        <a:pt x="124" y="18"/>
                      </a:lnTo>
                      <a:lnTo>
                        <a:pt x="122" y="20"/>
                      </a:lnTo>
                      <a:lnTo>
                        <a:pt x="118" y="20"/>
                      </a:lnTo>
                      <a:lnTo>
                        <a:pt x="114" y="20"/>
                      </a:lnTo>
                      <a:lnTo>
                        <a:pt x="112" y="18"/>
                      </a:lnTo>
                      <a:lnTo>
                        <a:pt x="108" y="18"/>
                      </a:lnTo>
                      <a:lnTo>
                        <a:pt x="106" y="20"/>
                      </a:lnTo>
                      <a:lnTo>
                        <a:pt x="104" y="22"/>
                      </a:lnTo>
                      <a:lnTo>
                        <a:pt x="100" y="22"/>
                      </a:lnTo>
                      <a:lnTo>
                        <a:pt x="74" y="20"/>
                      </a:lnTo>
                      <a:lnTo>
                        <a:pt x="72" y="28"/>
                      </a:lnTo>
                      <a:lnTo>
                        <a:pt x="70" y="36"/>
                      </a:lnTo>
                      <a:lnTo>
                        <a:pt x="72" y="42"/>
                      </a:lnTo>
                      <a:lnTo>
                        <a:pt x="74" y="48"/>
                      </a:lnTo>
                      <a:lnTo>
                        <a:pt x="80" y="56"/>
                      </a:lnTo>
                      <a:lnTo>
                        <a:pt x="88" y="68"/>
                      </a:lnTo>
                      <a:lnTo>
                        <a:pt x="92" y="74"/>
                      </a:lnTo>
                      <a:lnTo>
                        <a:pt x="92" y="80"/>
                      </a:lnTo>
                      <a:lnTo>
                        <a:pt x="92" y="88"/>
                      </a:lnTo>
                      <a:lnTo>
                        <a:pt x="90" y="94"/>
                      </a:lnTo>
                      <a:lnTo>
                        <a:pt x="88" y="100"/>
                      </a:lnTo>
                      <a:lnTo>
                        <a:pt x="86" y="102"/>
                      </a:lnTo>
                      <a:lnTo>
                        <a:pt x="82" y="106"/>
                      </a:lnTo>
                      <a:lnTo>
                        <a:pt x="80" y="108"/>
                      </a:lnTo>
                      <a:lnTo>
                        <a:pt x="78" y="110"/>
                      </a:lnTo>
                      <a:lnTo>
                        <a:pt x="78" y="118"/>
                      </a:lnTo>
                      <a:lnTo>
                        <a:pt x="76" y="114"/>
                      </a:lnTo>
                      <a:lnTo>
                        <a:pt x="72" y="110"/>
                      </a:lnTo>
                      <a:lnTo>
                        <a:pt x="68" y="108"/>
                      </a:lnTo>
                      <a:lnTo>
                        <a:pt x="66" y="100"/>
                      </a:lnTo>
                      <a:lnTo>
                        <a:pt x="68" y="90"/>
                      </a:lnTo>
                      <a:lnTo>
                        <a:pt x="70" y="82"/>
                      </a:lnTo>
                      <a:lnTo>
                        <a:pt x="70" y="72"/>
                      </a:lnTo>
                      <a:lnTo>
                        <a:pt x="62" y="72"/>
                      </a:lnTo>
                      <a:lnTo>
                        <a:pt x="56" y="72"/>
                      </a:lnTo>
                      <a:lnTo>
                        <a:pt x="52" y="70"/>
                      </a:lnTo>
                      <a:lnTo>
                        <a:pt x="50" y="64"/>
                      </a:lnTo>
                      <a:lnTo>
                        <a:pt x="44" y="64"/>
                      </a:lnTo>
                      <a:lnTo>
                        <a:pt x="34" y="70"/>
                      </a:lnTo>
                      <a:lnTo>
                        <a:pt x="22" y="72"/>
                      </a:lnTo>
                      <a:lnTo>
                        <a:pt x="12" y="76"/>
                      </a:lnTo>
                      <a:lnTo>
                        <a:pt x="6" y="80"/>
                      </a:lnTo>
                      <a:lnTo>
                        <a:pt x="0" y="82"/>
                      </a:lnTo>
                      <a:lnTo>
                        <a:pt x="2" y="98"/>
                      </a:lnTo>
                      <a:lnTo>
                        <a:pt x="18" y="102"/>
                      </a:lnTo>
                      <a:lnTo>
                        <a:pt x="30" y="106"/>
                      </a:lnTo>
                      <a:lnTo>
                        <a:pt x="36" y="110"/>
                      </a:lnTo>
                      <a:lnTo>
                        <a:pt x="40" y="114"/>
                      </a:lnTo>
                      <a:lnTo>
                        <a:pt x="44" y="120"/>
                      </a:lnTo>
                      <a:lnTo>
                        <a:pt x="44" y="128"/>
                      </a:lnTo>
                      <a:lnTo>
                        <a:pt x="44" y="136"/>
                      </a:lnTo>
                      <a:lnTo>
                        <a:pt x="42" y="142"/>
                      </a:lnTo>
                      <a:lnTo>
                        <a:pt x="40" y="148"/>
                      </a:lnTo>
                      <a:lnTo>
                        <a:pt x="40" y="158"/>
                      </a:lnTo>
                      <a:lnTo>
                        <a:pt x="40" y="168"/>
                      </a:lnTo>
                      <a:lnTo>
                        <a:pt x="38" y="178"/>
                      </a:lnTo>
                      <a:lnTo>
                        <a:pt x="36" y="188"/>
                      </a:lnTo>
                      <a:lnTo>
                        <a:pt x="30" y="196"/>
                      </a:lnTo>
                      <a:lnTo>
                        <a:pt x="18" y="208"/>
                      </a:lnTo>
                      <a:lnTo>
                        <a:pt x="14" y="218"/>
                      </a:lnTo>
                      <a:lnTo>
                        <a:pt x="14" y="226"/>
                      </a:lnTo>
                      <a:lnTo>
                        <a:pt x="18" y="234"/>
                      </a:lnTo>
                      <a:lnTo>
                        <a:pt x="20" y="242"/>
                      </a:lnTo>
                      <a:lnTo>
                        <a:pt x="22" y="250"/>
                      </a:lnTo>
                      <a:lnTo>
                        <a:pt x="20" y="258"/>
                      </a:lnTo>
                      <a:lnTo>
                        <a:pt x="18" y="264"/>
                      </a:lnTo>
                      <a:lnTo>
                        <a:pt x="18" y="298"/>
                      </a:lnTo>
                      <a:lnTo>
                        <a:pt x="28" y="298"/>
                      </a:lnTo>
                      <a:lnTo>
                        <a:pt x="30" y="29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1" name="ïṡļiḑé">
                  <a:extLst>
                    <a:ext uri="{FF2B5EF4-FFF2-40B4-BE49-F238E27FC236}">
                      <a16:creationId xmlns:a16="http://schemas.microsoft.com/office/drawing/2014/main" xmlns="" id="{53A962AF-710B-4AA4-A8AA-3504EABC2B4D}"/>
                    </a:ext>
                  </a:extLst>
                </p:cNvPr>
                <p:cNvSpPr/>
                <p:nvPr/>
              </p:nvSpPr>
              <p:spPr bwMode="auto">
                <a:xfrm>
                  <a:off x="4785818" y="4537379"/>
                  <a:ext cx="447594" cy="389494"/>
                </a:xfrm>
                <a:custGeom>
                  <a:avLst/>
                  <a:gdLst>
                    <a:gd name="T0" fmla="*/ 2147483647 w 256"/>
                    <a:gd name="T1" fmla="*/ 2147483647 h 234"/>
                    <a:gd name="T2" fmla="*/ 2147483647 w 256"/>
                    <a:gd name="T3" fmla="*/ 2147483647 h 234"/>
                    <a:gd name="T4" fmla="*/ 2147483647 w 256"/>
                    <a:gd name="T5" fmla="*/ 2147483647 h 234"/>
                    <a:gd name="T6" fmla="*/ 2147483647 w 256"/>
                    <a:gd name="T7" fmla="*/ 2147483647 h 234"/>
                    <a:gd name="T8" fmla="*/ 2147483647 w 256"/>
                    <a:gd name="T9" fmla="*/ 2147483647 h 234"/>
                    <a:gd name="T10" fmla="*/ 2147483647 w 256"/>
                    <a:gd name="T11" fmla="*/ 2147483647 h 234"/>
                    <a:gd name="T12" fmla="*/ 2147483647 w 256"/>
                    <a:gd name="T13" fmla="*/ 2147483647 h 234"/>
                    <a:gd name="T14" fmla="*/ 2147483647 w 256"/>
                    <a:gd name="T15" fmla="*/ 2147483647 h 234"/>
                    <a:gd name="T16" fmla="*/ 2147483647 w 256"/>
                    <a:gd name="T17" fmla="*/ 2147483647 h 234"/>
                    <a:gd name="T18" fmla="*/ 2147483647 w 256"/>
                    <a:gd name="T19" fmla="*/ 2147483647 h 234"/>
                    <a:gd name="T20" fmla="*/ 2147483647 w 256"/>
                    <a:gd name="T21" fmla="*/ 2147483647 h 234"/>
                    <a:gd name="T22" fmla="*/ 2147483647 w 256"/>
                    <a:gd name="T23" fmla="*/ 2147483647 h 234"/>
                    <a:gd name="T24" fmla="*/ 2147483647 w 256"/>
                    <a:gd name="T25" fmla="*/ 2147483647 h 234"/>
                    <a:gd name="T26" fmla="*/ 2147483647 w 256"/>
                    <a:gd name="T27" fmla="*/ 2147483647 h 234"/>
                    <a:gd name="T28" fmla="*/ 2147483647 w 256"/>
                    <a:gd name="T29" fmla="*/ 2147483647 h 234"/>
                    <a:gd name="T30" fmla="*/ 2147483647 w 256"/>
                    <a:gd name="T31" fmla="*/ 2147483647 h 234"/>
                    <a:gd name="T32" fmla="*/ 2147483647 w 256"/>
                    <a:gd name="T33" fmla="*/ 2147483647 h 234"/>
                    <a:gd name="T34" fmla="*/ 2147483647 w 256"/>
                    <a:gd name="T35" fmla="*/ 2147483647 h 234"/>
                    <a:gd name="T36" fmla="*/ 2147483647 w 256"/>
                    <a:gd name="T37" fmla="*/ 2147483647 h 234"/>
                    <a:gd name="T38" fmla="*/ 2147483647 w 256"/>
                    <a:gd name="T39" fmla="*/ 2147483647 h 234"/>
                    <a:gd name="T40" fmla="*/ 2147483647 w 256"/>
                    <a:gd name="T41" fmla="*/ 2147483647 h 234"/>
                    <a:gd name="T42" fmla="*/ 0 w 256"/>
                    <a:gd name="T43" fmla="*/ 2147483647 h 234"/>
                    <a:gd name="T44" fmla="*/ 2147483647 w 256"/>
                    <a:gd name="T45" fmla="*/ 2147483647 h 234"/>
                    <a:gd name="T46" fmla="*/ 2147483647 w 256"/>
                    <a:gd name="T47" fmla="*/ 2147483647 h 234"/>
                    <a:gd name="T48" fmla="*/ 2147483647 w 256"/>
                    <a:gd name="T49" fmla="*/ 2147483647 h 234"/>
                    <a:gd name="T50" fmla="*/ 2147483647 w 256"/>
                    <a:gd name="T51" fmla="*/ 2147483647 h 234"/>
                    <a:gd name="T52" fmla="*/ 2147483647 w 256"/>
                    <a:gd name="T53" fmla="*/ 2147483647 h 234"/>
                    <a:gd name="T54" fmla="*/ 2147483647 w 256"/>
                    <a:gd name="T55" fmla="*/ 2147483647 h 234"/>
                    <a:gd name="T56" fmla="*/ 2147483647 w 256"/>
                    <a:gd name="T57" fmla="*/ 2147483647 h 234"/>
                    <a:gd name="T58" fmla="*/ 2147483647 w 256"/>
                    <a:gd name="T59" fmla="*/ 2147483647 h 234"/>
                    <a:gd name="T60" fmla="*/ 2147483647 w 256"/>
                    <a:gd name="T61" fmla="*/ 2147483647 h 234"/>
                    <a:gd name="T62" fmla="*/ 2147483647 w 256"/>
                    <a:gd name="T63" fmla="*/ 2147483647 h 234"/>
                    <a:gd name="T64" fmla="*/ 2147483647 w 256"/>
                    <a:gd name="T65" fmla="*/ 2147483647 h 234"/>
                    <a:gd name="T66" fmla="*/ 2147483647 w 256"/>
                    <a:gd name="T67" fmla="*/ 2147483647 h 234"/>
                    <a:gd name="T68" fmla="*/ 2147483647 w 256"/>
                    <a:gd name="T69" fmla="*/ 2147483647 h 234"/>
                    <a:gd name="T70" fmla="*/ 2147483647 w 256"/>
                    <a:gd name="T71" fmla="*/ 2147483647 h 234"/>
                    <a:gd name="T72" fmla="*/ 2147483647 w 256"/>
                    <a:gd name="T73" fmla="*/ 2147483647 h 234"/>
                    <a:gd name="T74" fmla="*/ 2147483647 w 256"/>
                    <a:gd name="T75" fmla="*/ 2147483647 h 234"/>
                    <a:gd name="T76" fmla="*/ 2147483647 w 256"/>
                    <a:gd name="T77" fmla="*/ 2147483647 h 234"/>
                    <a:gd name="T78" fmla="*/ 2147483647 w 256"/>
                    <a:gd name="T79" fmla="*/ 2147483647 h 234"/>
                    <a:gd name="T80" fmla="*/ 2147483647 w 256"/>
                    <a:gd name="T81" fmla="*/ 2147483647 h 234"/>
                    <a:gd name="T82" fmla="*/ 2147483647 w 256"/>
                    <a:gd name="T83" fmla="*/ 2147483647 h 234"/>
                    <a:gd name="T84" fmla="*/ 2147483647 w 256"/>
                    <a:gd name="T85" fmla="*/ 2147483647 h 234"/>
                    <a:gd name="T86" fmla="*/ 2147483647 w 256"/>
                    <a:gd name="T87" fmla="*/ 2147483647 h 234"/>
                    <a:gd name="T88" fmla="*/ 2147483647 w 256"/>
                    <a:gd name="T89" fmla="*/ 2147483647 h 234"/>
                    <a:gd name="T90" fmla="*/ 2147483647 w 256"/>
                    <a:gd name="T91" fmla="*/ 2147483647 h 234"/>
                    <a:gd name="T92" fmla="*/ 2147483647 w 256"/>
                    <a:gd name="T93" fmla="*/ 2147483647 h 234"/>
                    <a:gd name="T94" fmla="*/ 2147483647 w 256"/>
                    <a:gd name="T95" fmla="*/ 2147483647 h 23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56"/>
                    <a:gd name="T145" fmla="*/ 0 h 234"/>
                    <a:gd name="T146" fmla="*/ 256 w 256"/>
                    <a:gd name="T147" fmla="*/ 234 h 23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56" h="234">
                      <a:moveTo>
                        <a:pt x="254" y="88"/>
                      </a:moveTo>
                      <a:lnTo>
                        <a:pt x="252" y="92"/>
                      </a:lnTo>
                      <a:lnTo>
                        <a:pt x="254" y="98"/>
                      </a:lnTo>
                      <a:lnTo>
                        <a:pt x="256" y="100"/>
                      </a:lnTo>
                      <a:lnTo>
                        <a:pt x="256" y="104"/>
                      </a:lnTo>
                      <a:lnTo>
                        <a:pt x="256" y="108"/>
                      </a:lnTo>
                      <a:lnTo>
                        <a:pt x="254" y="114"/>
                      </a:lnTo>
                      <a:lnTo>
                        <a:pt x="248" y="118"/>
                      </a:lnTo>
                      <a:lnTo>
                        <a:pt x="236" y="126"/>
                      </a:lnTo>
                      <a:lnTo>
                        <a:pt x="226" y="136"/>
                      </a:lnTo>
                      <a:lnTo>
                        <a:pt x="218" y="146"/>
                      </a:lnTo>
                      <a:lnTo>
                        <a:pt x="206" y="170"/>
                      </a:lnTo>
                      <a:lnTo>
                        <a:pt x="190" y="188"/>
                      </a:lnTo>
                      <a:lnTo>
                        <a:pt x="182" y="198"/>
                      </a:lnTo>
                      <a:lnTo>
                        <a:pt x="172" y="204"/>
                      </a:lnTo>
                      <a:lnTo>
                        <a:pt x="162" y="206"/>
                      </a:lnTo>
                      <a:lnTo>
                        <a:pt x="156" y="208"/>
                      </a:lnTo>
                      <a:lnTo>
                        <a:pt x="146" y="212"/>
                      </a:lnTo>
                      <a:lnTo>
                        <a:pt x="136" y="216"/>
                      </a:lnTo>
                      <a:lnTo>
                        <a:pt x="132" y="220"/>
                      </a:lnTo>
                      <a:lnTo>
                        <a:pt x="126" y="222"/>
                      </a:lnTo>
                      <a:lnTo>
                        <a:pt x="112" y="222"/>
                      </a:lnTo>
                      <a:lnTo>
                        <a:pt x="98" y="220"/>
                      </a:lnTo>
                      <a:lnTo>
                        <a:pt x="82" y="220"/>
                      </a:lnTo>
                      <a:lnTo>
                        <a:pt x="80" y="224"/>
                      </a:lnTo>
                      <a:lnTo>
                        <a:pt x="78" y="228"/>
                      </a:lnTo>
                      <a:lnTo>
                        <a:pt x="68" y="228"/>
                      </a:lnTo>
                      <a:lnTo>
                        <a:pt x="58" y="228"/>
                      </a:lnTo>
                      <a:lnTo>
                        <a:pt x="52" y="230"/>
                      </a:lnTo>
                      <a:lnTo>
                        <a:pt x="46" y="234"/>
                      </a:lnTo>
                      <a:lnTo>
                        <a:pt x="28" y="220"/>
                      </a:lnTo>
                      <a:lnTo>
                        <a:pt x="22" y="210"/>
                      </a:lnTo>
                      <a:lnTo>
                        <a:pt x="20" y="204"/>
                      </a:lnTo>
                      <a:lnTo>
                        <a:pt x="22" y="200"/>
                      </a:lnTo>
                      <a:lnTo>
                        <a:pt x="24" y="194"/>
                      </a:lnTo>
                      <a:lnTo>
                        <a:pt x="24" y="184"/>
                      </a:lnTo>
                      <a:lnTo>
                        <a:pt x="24" y="178"/>
                      </a:lnTo>
                      <a:lnTo>
                        <a:pt x="20" y="174"/>
                      </a:lnTo>
                      <a:lnTo>
                        <a:pt x="16" y="170"/>
                      </a:lnTo>
                      <a:lnTo>
                        <a:pt x="16" y="166"/>
                      </a:lnTo>
                      <a:lnTo>
                        <a:pt x="14" y="150"/>
                      </a:lnTo>
                      <a:lnTo>
                        <a:pt x="10" y="140"/>
                      </a:lnTo>
                      <a:lnTo>
                        <a:pt x="6" y="132"/>
                      </a:lnTo>
                      <a:lnTo>
                        <a:pt x="0" y="122"/>
                      </a:lnTo>
                      <a:lnTo>
                        <a:pt x="4" y="118"/>
                      </a:lnTo>
                      <a:lnTo>
                        <a:pt x="6" y="114"/>
                      </a:lnTo>
                      <a:lnTo>
                        <a:pt x="10" y="114"/>
                      </a:lnTo>
                      <a:lnTo>
                        <a:pt x="14" y="120"/>
                      </a:lnTo>
                      <a:lnTo>
                        <a:pt x="20" y="124"/>
                      </a:lnTo>
                      <a:lnTo>
                        <a:pt x="24" y="126"/>
                      </a:lnTo>
                      <a:lnTo>
                        <a:pt x="32" y="126"/>
                      </a:lnTo>
                      <a:lnTo>
                        <a:pt x="42" y="126"/>
                      </a:lnTo>
                      <a:lnTo>
                        <a:pt x="48" y="122"/>
                      </a:lnTo>
                      <a:lnTo>
                        <a:pt x="52" y="118"/>
                      </a:lnTo>
                      <a:lnTo>
                        <a:pt x="56" y="116"/>
                      </a:lnTo>
                      <a:lnTo>
                        <a:pt x="54" y="54"/>
                      </a:lnTo>
                      <a:lnTo>
                        <a:pt x="60" y="56"/>
                      </a:lnTo>
                      <a:lnTo>
                        <a:pt x="68" y="64"/>
                      </a:lnTo>
                      <a:lnTo>
                        <a:pt x="70" y="68"/>
                      </a:lnTo>
                      <a:lnTo>
                        <a:pt x="70" y="74"/>
                      </a:lnTo>
                      <a:lnTo>
                        <a:pt x="68" y="82"/>
                      </a:lnTo>
                      <a:lnTo>
                        <a:pt x="66" y="90"/>
                      </a:lnTo>
                      <a:lnTo>
                        <a:pt x="82" y="90"/>
                      </a:lnTo>
                      <a:lnTo>
                        <a:pt x="90" y="84"/>
                      </a:lnTo>
                      <a:lnTo>
                        <a:pt x="98" y="72"/>
                      </a:lnTo>
                      <a:lnTo>
                        <a:pt x="106" y="64"/>
                      </a:lnTo>
                      <a:lnTo>
                        <a:pt x="110" y="60"/>
                      </a:lnTo>
                      <a:lnTo>
                        <a:pt x="116" y="62"/>
                      </a:lnTo>
                      <a:lnTo>
                        <a:pt x="122" y="64"/>
                      </a:lnTo>
                      <a:lnTo>
                        <a:pt x="126" y="68"/>
                      </a:lnTo>
                      <a:lnTo>
                        <a:pt x="132" y="70"/>
                      </a:lnTo>
                      <a:lnTo>
                        <a:pt x="138" y="68"/>
                      </a:lnTo>
                      <a:lnTo>
                        <a:pt x="142" y="64"/>
                      </a:lnTo>
                      <a:lnTo>
                        <a:pt x="146" y="60"/>
                      </a:lnTo>
                      <a:lnTo>
                        <a:pt x="148" y="54"/>
                      </a:lnTo>
                      <a:lnTo>
                        <a:pt x="152" y="50"/>
                      </a:lnTo>
                      <a:lnTo>
                        <a:pt x="154" y="48"/>
                      </a:lnTo>
                      <a:lnTo>
                        <a:pt x="158" y="46"/>
                      </a:lnTo>
                      <a:lnTo>
                        <a:pt x="160" y="44"/>
                      </a:lnTo>
                      <a:lnTo>
                        <a:pt x="172" y="32"/>
                      </a:lnTo>
                      <a:lnTo>
                        <a:pt x="182" y="20"/>
                      </a:lnTo>
                      <a:lnTo>
                        <a:pt x="188" y="10"/>
                      </a:lnTo>
                      <a:lnTo>
                        <a:pt x="194" y="6"/>
                      </a:lnTo>
                      <a:lnTo>
                        <a:pt x="202" y="2"/>
                      </a:lnTo>
                      <a:lnTo>
                        <a:pt x="210" y="0"/>
                      </a:lnTo>
                      <a:lnTo>
                        <a:pt x="216" y="2"/>
                      </a:lnTo>
                      <a:lnTo>
                        <a:pt x="222" y="4"/>
                      </a:lnTo>
                      <a:lnTo>
                        <a:pt x="228" y="6"/>
                      </a:lnTo>
                      <a:lnTo>
                        <a:pt x="238" y="8"/>
                      </a:lnTo>
                      <a:lnTo>
                        <a:pt x="238" y="16"/>
                      </a:lnTo>
                      <a:lnTo>
                        <a:pt x="242" y="24"/>
                      </a:lnTo>
                      <a:lnTo>
                        <a:pt x="244" y="32"/>
                      </a:lnTo>
                      <a:lnTo>
                        <a:pt x="246" y="40"/>
                      </a:lnTo>
                      <a:lnTo>
                        <a:pt x="244" y="48"/>
                      </a:lnTo>
                      <a:lnTo>
                        <a:pt x="242" y="54"/>
                      </a:lnTo>
                      <a:lnTo>
                        <a:pt x="242" y="88"/>
                      </a:lnTo>
                      <a:lnTo>
                        <a:pt x="254" y="8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2" name="iṥ1íḍè">
                  <a:extLst>
                    <a:ext uri="{FF2B5EF4-FFF2-40B4-BE49-F238E27FC236}">
                      <a16:creationId xmlns:a16="http://schemas.microsoft.com/office/drawing/2014/main" xmlns="" id="{47164216-8E3F-4383-B063-F752BD67026D}"/>
                    </a:ext>
                  </a:extLst>
                </p:cNvPr>
                <p:cNvSpPr/>
                <p:nvPr/>
              </p:nvSpPr>
              <p:spPr bwMode="auto">
                <a:xfrm>
                  <a:off x="5072278" y="4737729"/>
                  <a:ext cx="59219" cy="60245"/>
                </a:xfrm>
                <a:custGeom>
                  <a:avLst/>
                  <a:gdLst>
                    <a:gd name="T0" fmla="*/ 2147483647 w 34"/>
                    <a:gd name="T1" fmla="*/ 0 h 36"/>
                    <a:gd name="T2" fmla="*/ 2147483647 w 34"/>
                    <a:gd name="T3" fmla="*/ 0 h 36"/>
                    <a:gd name="T4" fmla="*/ 2147483647 w 34"/>
                    <a:gd name="T5" fmla="*/ 2147483647 h 36"/>
                    <a:gd name="T6" fmla="*/ 2147483647 w 34"/>
                    <a:gd name="T7" fmla="*/ 2147483647 h 36"/>
                    <a:gd name="T8" fmla="*/ 0 w 34"/>
                    <a:gd name="T9" fmla="*/ 2147483647 h 36"/>
                    <a:gd name="T10" fmla="*/ 0 w 34"/>
                    <a:gd name="T11" fmla="*/ 2147483647 h 36"/>
                    <a:gd name="T12" fmla="*/ 2147483647 w 34"/>
                    <a:gd name="T13" fmla="*/ 2147483647 h 36"/>
                    <a:gd name="T14" fmla="*/ 2147483647 w 34"/>
                    <a:gd name="T15" fmla="*/ 2147483647 h 36"/>
                    <a:gd name="T16" fmla="*/ 2147483647 w 34"/>
                    <a:gd name="T17" fmla="*/ 2147483647 h 36"/>
                    <a:gd name="T18" fmla="*/ 2147483647 w 34"/>
                    <a:gd name="T19" fmla="*/ 2147483647 h 36"/>
                    <a:gd name="T20" fmla="*/ 2147483647 w 34"/>
                    <a:gd name="T21" fmla="*/ 2147483647 h 36"/>
                    <a:gd name="T22" fmla="*/ 2147483647 w 34"/>
                    <a:gd name="T23" fmla="*/ 2147483647 h 36"/>
                    <a:gd name="T24" fmla="*/ 2147483647 w 34"/>
                    <a:gd name="T25" fmla="*/ 2147483647 h 36"/>
                    <a:gd name="T26" fmla="*/ 2147483647 w 34"/>
                    <a:gd name="T27" fmla="*/ 2147483647 h 36"/>
                    <a:gd name="T28" fmla="*/ 2147483647 w 34"/>
                    <a:gd name="T29" fmla="*/ 2147483647 h 36"/>
                    <a:gd name="T30" fmla="*/ 2147483647 w 34"/>
                    <a:gd name="T31" fmla="*/ 2147483647 h 36"/>
                    <a:gd name="T32" fmla="*/ 2147483647 w 34"/>
                    <a:gd name="T33" fmla="*/ 0 h 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4"/>
                    <a:gd name="T52" fmla="*/ 0 h 36"/>
                    <a:gd name="T53" fmla="*/ 34 w 34"/>
                    <a:gd name="T54" fmla="*/ 36 h 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4" h="36">
                      <a:moveTo>
                        <a:pt x="28" y="0"/>
                      </a:moveTo>
                      <a:lnTo>
                        <a:pt x="22" y="0"/>
                      </a:lnTo>
                      <a:lnTo>
                        <a:pt x="8" y="10"/>
                      </a:lnTo>
                      <a:lnTo>
                        <a:pt x="2" y="18"/>
                      </a:lnTo>
                      <a:lnTo>
                        <a:pt x="0" y="22"/>
                      </a:lnTo>
                      <a:lnTo>
                        <a:pt x="0" y="26"/>
                      </a:lnTo>
                      <a:lnTo>
                        <a:pt x="2" y="32"/>
                      </a:lnTo>
                      <a:lnTo>
                        <a:pt x="6" y="34"/>
                      </a:lnTo>
                      <a:lnTo>
                        <a:pt x="10" y="36"/>
                      </a:lnTo>
                      <a:lnTo>
                        <a:pt x="14" y="36"/>
                      </a:lnTo>
                      <a:lnTo>
                        <a:pt x="18" y="32"/>
                      </a:lnTo>
                      <a:lnTo>
                        <a:pt x="24" y="26"/>
                      </a:lnTo>
                      <a:lnTo>
                        <a:pt x="32" y="18"/>
                      </a:lnTo>
                      <a:lnTo>
                        <a:pt x="34" y="10"/>
                      </a:lnTo>
                      <a:lnTo>
                        <a:pt x="30" y="6"/>
                      </a:lnTo>
                      <a:lnTo>
                        <a:pt x="28" y="4"/>
                      </a:lnTo>
                      <a:lnTo>
                        <a:pt x="2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3" name="îśliḑê">
                  <a:extLst>
                    <a:ext uri="{FF2B5EF4-FFF2-40B4-BE49-F238E27FC236}">
                      <a16:creationId xmlns:a16="http://schemas.microsoft.com/office/drawing/2014/main" xmlns="" id="{3B697E43-C775-4C72-8876-9BFAD28E599A}"/>
                    </a:ext>
                  </a:extLst>
                </p:cNvPr>
                <p:cNvSpPr/>
                <p:nvPr/>
              </p:nvSpPr>
              <p:spPr bwMode="auto">
                <a:xfrm>
                  <a:off x="5172815" y="4653667"/>
                  <a:ext cx="34431" cy="40630"/>
                </a:xfrm>
                <a:custGeom>
                  <a:avLst/>
                  <a:gdLst>
                    <a:gd name="T0" fmla="*/ 2147483647 w 20"/>
                    <a:gd name="T1" fmla="*/ 2147483647 h 24"/>
                    <a:gd name="T2" fmla="*/ 2147483647 w 20"/>
                    <a:gd name="T3" fmla="*/ 2147483647 h 24"/>
                    <a:gd name="T4" fmla="*/ 2147483647 w 20"/>
                    <a:gd name="T5" fmla="*/ 2147483647 h 24"/>
                    <a:gd name="T6" fmla="*/ 2147483647 w 20"/>
                    <a:gd name="T7" fmla="*/ 2147483647 h 24"/>
                    <a:gd name="T8" fmla="*/ 2147483647 w 20"/>
                    <a:gd name="T9" fmla="*/ 2147483647 h 24"/>
                    <a:gd name="T10" fmla="*/ 2147483647 w 20"/>
                    <a:gd name="T11" fmla="*/ 2147483647 h 24"/>
                    <a:gd name="T12" fmla="*/ 0 w 20"/>
                    <a:gd name="T13" fmla="*/ 2147483647 h 24"/>
                    <a:gd name="T14" fmla="*/ 0 w 20"/>
                    <a:gd name="T15" fmla="*/ 2147483647 h 24"/>
                    <a:gd name="T16" fmla="*/ 0 w 20"/>
                    <a:gd name="T17" fmla="*/ 2147483647 h 24"/>
                    <a:gd name="T18" fmla="*/ 2147483647 w 20"/>
                    <a:gd name="T19" fmla="*/ 2147483647 h 24"/>
                    <a:gd name="T20" fmla="*/ 2147483647 w 20"/>
                    <a:gd name="T21" fmla="*/ 2147483647 h 24"/>
                    <a:gd name="T22" fmla="*/ 2147483647 w 20"/>
                    <a:gd name="T23" fmla="*/ 0 h 24"/>
                    <a:gd name="T24" fmla="*/ 2147483647 w 20"/>
                    <a:gd name="T25" fmla="*/ 0 h 24"/>
                    <a:gd name="T26" fmla="*/ 2147483647 w 20"/>
                    <a:gd name="T27" fmla="*/ 2147483647 h 2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0"/>
                    <a:gd name="T43" fmla="*/ 0 h 24"/>
                    <a:gd name="T44" fmla="*/ 20 w 20"/>
                    <a:gd name="T45" fmla="*/ 24 h 2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0" h="24">
                      <a:moveTo>
                        <a:pt x="20" y="18"/>
                      </a:moveTo>
                      <a:lnTo>
                        <a:pt x="18" y="22"/>
                      </a:lnTo>
                      <a:lnTo>
                        <a:pt x="16" y="24"/>
                      </a:lnTo>
                      <a:lnTo>
                        <a:pt x="14" y="24"/>
                      </a:lnTo>
                      <a:lnTo>
                        <a:pt x="6" y="24"/>
                      </a:lnTo>
                      <a:lnTo>
                        <a:pt x="2" y="22"/>
                      </a:lnTo>
                      <a:lnTo>
                        <a:pt x="0" y="18"/>
                      </a:lnTo>
                      <a:lnTo>
                        <a:pt x="0" y="12"/>
                      </a:lnTo>
                      <a:lnTo>
                        <a:pt x="0" y="8"/>
                      </a:lnTo>
                      <a:lnTo>
                        <a:pt x="2" y="6"/>
                      </a:lnTo>
                      <a:lnTo>
                        <a:pt x="8" y="2"/>
                      </a:lnTo>
                      <a:lnTo>
                        <a:pt x="14" y="0"/>
                      </a:lnTo>
                      <a:lnTo>
                        <a:pt x="20" y="0"/>
                      </a:lnTo>
                      <a:lnTo>
                        <a:pt x="20" y="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4" name="íśľïḋe">
                  <a:extLst>
                    <a:ext uri="{FF2B5EF4-FFF2-40B4-BE49-F238E27FC236}">
                      <a16:creationId xmlns:a16="http://schemas.microsoft.com/office/drawing/2014/main" xmlns="" id="{253B1710-2788-4DB5-BD0C-661BC85CE807}"/>
                    </a:ext>
                  </a:extLst>
                </p:cNvPr>
                <p:cNvSpPr/>
                <p:nvPr/>
              </p:nvSpPr>
              <p:spPr bwMode="auto">
                <a:xfrm>
                  <a:off x="5043357" y="4339829"/>
                  <a:ext cx="209336" cy="211559"/>
                </a:xfrm>
                <a:custGeom>
                  <a:avLst/>
                  <a:gdLst>
                    <a:gd name="T0" fmla="*/ 2147483647 w 120"/>
                    <a:gd name="T1" fmla="*/ 0 h 126"/>
                    <a:gd name="T2" fmla="*/ 2147483647 w 120"/>
                    <a:gd name="T3" fmla="*/ 2147483647 h 126"/>
                    <a:gd name="T4" fmla="*/ 2147483647 w 120"/>
                    <a:gd name="T5" fmla="*/ 2147483647 h 126"/>
                    <a:gd name="T6" fmla="*/ 2147483647 w 120"/>
                    <a:gd name="T7" fmla="*/ 2147483647 h 126"/>
                    <a:gd name="T8" fmla="*/ 2147483647 w 120"/>
                    <a:gd name="T9" fmla="*/ 2147483647 h 126"/>
                    <a:gd name="T10" fmla="*/ 2147483647 w 120"/>
                    <a:gd name="T11" fmla="*/ 2147483647 h 126"/>
                    <a:gd name="T12" fmla="*/ 2147483647 w 120"/>
                    <a:gd name="T13" fmla="*/ 2147483647 h 126"/>
                    <a:gd name="T14" fmla="*/ 2147483647 w 120"/>
                    <a:gd name="T15" fmla="*/ 2147483647 h 126"/>
                    <a:gd name="T16" fmla="*/ 2147483647 w 120"/>
                    <a:gd name="T17" fmla="*/ 2147483647 h 126"/>
                    <a:gd name="T18" fmla="*/ 2147483647 w 120"/>
                    <a:gd name="T19" fmla="*/ 2147483647 h 126"/>
                    <a:gd name="T20" fmla="*/ 2147483647 w 120"/>
                    <a:gd name="T21" fmla="*/ 2147483647 h 126"/>
                    <a:gd name="T22" fmla="*/ 2147483647 w 120"/>
                    <a:gd name="T23" fmla="*/ 2147483647 h 126"/>
                    <a:gd name="T24" fmla="*/ 2147483647 w 120"/>
                    <a:gd name="T25" fmla="*/ 2147483647 h 126"/>
                    <a:gd name="T26" fmla="*/ 2147483647 w 120"/>
                    <a:gd name="T27" fmla="*/ 2147483647 h 126"/>
                    <a:gd name="T28" fmla="*/ 2147483647 w 120"/>
                    <a:gd name="T29" fmla="*/ 2147483647 h 126"/>
                    <a:gd name="T30" fmla="*/ 2147483647 w 120"/>
                    <a:gd name="T31" fmla="*/ 2147483647 h 126"/>
                    <a:gd name="T32" fmla="*/ 2147483647 w 120"/>
                    <a:gd name="T33" fmla="*/ 2147483647 h 126"/>
                    <a:gd name="T34" fmla="*/ 2147483647 w 120"/>
                    <a:gd name="T35" fmla="*/ 2147483647 h 126"/>
                    <a:gd name="T36" fmla="*/ 2147483647 w 120"/>
                    <a:gd name="T37" fmla="*/ 2147483647 h 126"/>
                    <a:gd name="T38" fmla="*/ 2147483647 w 120"/>
                    <a:gd name="T39" fmla="*/ 2147483647 h 126"/>
                    <a:gd name="T40" fmla="*/ 2147483647 w 120"/>
                    <a:gd name="T41" fmla="*/ 2147483647 h 126"/>
                    <a:gd name="T42" fmla="*/ 2147483647 w 120"/>
                    <a:gd name="T43" fmla="*/ 2147483647 h 126"/>
                    <a:gd name="T44" fmla="*/ 2147483647 w 120"/>
                    <a:gd name="T45" fmla="*/ 2147483647 h 126"/>
                    <a:gd name="T46" fmla="*/ 2147483647 w 120"/>
                    <a:gd name="T47" fmla="*/ 2147483647 h 126"/>
                    <a:gd name="T48" fmla="*/ 2147483647 w 120"/>
                    <a:gd name="T49" fmla="*/ 2147483647 h 126"/>
                    <a:gd name="T50" fmla="*/ 2147483647 w 120"/>
                    <a:gd name="T51" fmla="*/ 2147483647 h 126"/>
                    <a:gd name="T52" fmla="*/ 2147483647 w 120"/>
                    <a:gd name="T53" fmla="*/ 2147483647 h 126"/>
                    <a:gd name="T54" fmla="*/ 2147483647 w 120"/>
                    <a:gd name="T55" fmla="*/ 2147483647 h 126"/>
                    <a:gd name="T56" fmla="*/ 2147483647 w 120"/>
                    <a:gd name="T57" fmla="*/ 2147483647 h 126"/>
                    <a:gd name="T58" fmla="*/ 2147483647 w 120"/>
                    <a:gd name="T59" fmla="*/ 2147483647 h 126"/>
                    <a:gd name="T60" fmla="*/ 2147483647 w 120"/>
                    <a:gd name="T61" fmla="*/ 2147483647 h 126"/>
                    <a:gd name="T62" fmla="*/ 2147483647 w 120"/>
                    <a:gd name="T63" fmla="*/ 2147483647 h 126"/>
                    <a:gd name="T64" fmla="*/ 2147483647 w 120"/>
                    <a:gd name="T65" fmla="*/ 2147483647 h 126"/>
                    <a:gd name="T66" fmla="*/ 2147483647 w 120"/>
                    <a:gd name="T67" fmla="*/ 2147483647 h 126"/>
                    <a:gd name="T68" fmla="*/ 2147483647 w 120"/>
                    <a:gd name="T69" fmla="*/ 2147483647 h 126"/>
                    <a:gd name="T70" fmla="*/ 2147483647 w 120"/>
                    <a:gd name="T71" fmla="*/ 2147483647 h 126"/>
                    <a:gd name="T72" fmla="*/ 2147483647 w 120"/>
                    <a:gd name="T73" fmla="*/ 2147483647 h 126"/>
                    <a:gd name="T74" fmla="*/ 2147483647 w 120"/>
                    <a:gd name="T75" fmla="*/ 2147483647 h 126"/>
                    <a:gd name="T76" fmla="*/ 2147483647 w 120"/>
                    <a:gd name="T77" fmla="*/ 2147483647 h 126"/>
                    <a:gd name="T78" fmla="*/ 0 w 120"/>
                    <a:gd name="T79" fmla="*/ 2147483647 h 126"/>
                    <a:gd name="T80" fmla="*/ 0 w 120"/>
                    <a:gd name="T81" fmla="*/ 2147483647 h 126"/>
                    <a:gd name="T82" fmla="*/ 2147483647 w 120"/>
                    <a:gd name="T83" fmla="*/ 2147483647 h 126"/>
                    <a:gd name="T84" fmla="*/ 2147483647 w 120"/>
                    <a:gd name="T85" fmla="*/ 2147483647 h 126"/>
                    <a:gd name="T86" fmla="*/ 2147483647 w 120"/>
                    <a:gd name="T87" fmla="*/ 2147483647 h 126"/>
                    <a:gd name="T88" fmla="*/ 2147483647 w 120"/>
                    <a:gd name="T89" fmla="*/ 2147483647 h 126"/>
                    <a:gd name="T90" fmla="*/ 2147483647 w 120"/>
                    <a:gd name="T91" fmla="*/ 2147483647 h 126"/>
                    <a:gd name="T92" fmla="*/ 2147483647 w 120"/>
                    <a:gd name="T93" fmla="*/ 2147483647 h 126"/>
                    <a:gd name="T94" fmla="*/ 2147483647 w 120"/>
                    <a:gd name="T95" fmla="*/ 2147483647 h 126"/>
                    <a:gd name="T96" fmla="*/ 2147483647 w 120"/>
                    <a:gd name="T97" fmla="*/ 2147483647 h 126"/>
                    <a:gd name="T98" fmla="*/ 2147483647 w 120"/>
                    <a:gd name="T99" fmla="*/ 2147483647 h 126"/>
                    <a:gd name="T100" fmla="*/ 2147483647 w 120"/>
                    <a:gd name="T101" fmla="*/ 2147483647 h 126"/>
                    <a:gd name="T102" fmla="*/ 2147483647 w 120"/>
                    <a:gd name="T103" fmla="*/ 2147483647 h 126"/>
                    <a:gd name="T104" fmla="*/ 2147483647 w 120"/>
                    <a:gd name="T105" fmla="*/ 2147483647 h 126"/>
                    <a:gd name="T106" fmla="*/ 2147483647 w 120"/>
                    <a:gd name="T107" fmla="*/ 0 h 126"/>
                    <a:gd name="T108" fmla="*/ 2147483647 w 120"/>
                    <a:gd name="T109" fmla="*/ 0 h 126"/>
                    <a:gd name="T110" fmla="*/ 2147483647 w 120"/>
                    <a:gd name="T111" fmla="*/ 0 h 12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120"/>
                    <a:gd name="T169" fmla="*/ 0 h 126"/>
                    <a:gd name="T170" fmla="*/ 120 w 120"/>
                    <a:gd name="T171" fmla="*/ 126 h 12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120" h="126">
                      <a:moveTo>
                        <a:pt x="78" y="0"/>
                      </a:moveTo>
                      <a:lnTo>
                        <a:pt x="78" y="6"/>
                      </a:lnTo>
                      <a:lnTo>
                        <a:pt x="94" y="10"/>
                      </a:lnTo>
                      <a:lnTo>
                        <a:pt x="106" y="14"/>
                      </a:lnTo>
                      <a:lnTo>
                        <a:pt x="112" y="18"/>
                      </a:lnTo>
                      <a:lnTo>
                        <a:pt x="116" y="22"/>
                      </a:lnTo>
                      <a:lnTo>
                        <a:pt x="120" y="28"/>
                      </a:lnTo>
                      <a:lnTo>
                        <a:pt x="120" y="36"/>
                      </a:lnTo>
                      <a:lnTo>
                        <a:pt x="120" y="44"/>
                      </a:lnTo>
                      <a:lnTo>
                        <a:pt x="118" y="50"/>
                      </a:lnTo>
                      <a:lnTo>
                        <a:pt x="116" y="56"/>
                      </a:lnTo>
                      <a:lnTo>
                        <a:pt x="116" y="66"/>
                      </a:lnTo>
                      <a:lnTo>
                        <a:pt x="116" y="76"/>
                      </a:lnTo>
                      <a:lnTo>
                        <a:pt x="114" y="86"/>
                      </a:lnTo>
                      <a:lnTo>
                        <a:pt x="112" y="96"/>
                      </a:lnTo>
                      <a:lnTo>
                        <a:pt x="106" y="104"/>
                      </a:lnTo>
                      <a:lnTo>
                        <a:pt x="94" y="116"/>
                      </a:lnTo>
                      <a:lnTo>
                        <a:pt x="90" y="126"/>
                      </a:lnTo>
                      <a:lnTo>
                        <a:pt x="80" y="124"/>
                      </a:lnTo>
                      <a:lnTo>
                        <a:pt x="74" y="122"/>
                      </a:lnTo>
                      <a:lnTo>
                        <a:pt x="68" y="120"/>
                      </a:lnTo>
                      <a:lnTo>
                        <a:pt x="62" y="118"/>
                      </a:lnTo>
                      <a:lnTo>
                        <a:pt x="54" y="120"/>
                      </a:lnTo>
                      <a:lnTo>
                        <a:pt x="50" y="114"/>
                      </a:lnTo>
                      <a:lnTo>
                        <a:pt x="46" y="114"/>
                      </a:lnTo>
                      <a:lnTo>
                        <a:pt x="42" y="112"/>
                      </a:lnTo>
                      <a:lnTo>
                        <a:pt x="38" y="110"/>
                      </a:lnTo>
                      <a:lnTo>
                        <a:pt x="34" y="108"/>
                      </a:lnTo>
                      <a:lnTo>
                        <a:pt x="34" y="102"/>
                      </a:lnTo>
                      <a:lnTo>
                        <a:pt x="32" y="92"/>
                      </a:lnTo>
                      <a:lnTo>
                        <a:pt x="30" y="86"/>
                      </a:lnTo>
                      <a:lnTo>
                        <a:pt x="26" y="82"/>
                      </a:lnTo>
                      <a:lnTo>
                        <a:pt x="18" y="76"/>
                      </a:lnTo>
                      <a:lnTo>
                        <a:pt x="12" y="72"/>
                      </a:lnTo>
                      <a:lnTo>
                        <a:pt x="8" y="66"/>
                      </a:lnTo>
                      <a:lnTo>
                        <a:pt x="6" y="62"/>
                      </a:lnTo>
                      <a:lnTo>
                        <a:pt x="8" y="60"/>
                      </a:lnTo>
                      <a:lnTo>
                        <a:pt x="6" y="58"/>
                      </a:lnTo>
                      <a:lnTo>
                        <a:pt x="4" y="54"/>
                      </a:lnTo>
                      <a:lnTo>
                        <a:pt x="0" y="48"/>
                      </a:lnTo>
                      <a:lnTo>
                        <a:pt x="0" y="42"/>
                      </a:lnTo>
                      <a:lnTo>
                        <a:pt x="6" y="46"/>
                      </a:lnTo>
                      <a:lnTo>
                        <a:pt x="12" y="46"/>
                      </a:lnTo>
                      <a:lnTo>
                        <a:pt x="16" y="46"/>
                      </a:lnTo>
                      <a:lnTo>
                        <a:pt x="20" y="46"/>
                      </a:lnTo>
                      <a:lnTo>
                        <a:pt x="30" y="36"/>
                      </a:lnTo>
                      <a:lnTo>
                        <a:pt x="42" y="24"/>
                      </a:lnTo>
                      <a:lnTo>
                        <a:pt x="54" y="16"/>
                      </a:lnTo>
                      <a:lnTo>
                        <a:pt x="58" y="12"/>
                      </a:lnTo>
                      <a:lnTo>
                        <a:pt x="56" y="8"/>
                      </a:lnTo>
                      <a:lnTo>
                        <a:pt x="56" y="6"/>
                      </a:lnTo>
                      <a:lnTo>
                        <a:pt x="58" y="4"/>
                      </a:lnTo>
                      <a:lnTo>
                        <a:pt x="62" y="2"/>
                      </a:lnTo>
                      <a:lnTo>
                        <a:pt x="68" y="0"/>
                      </a:lnTo>
                      <a:lnTo>
                        <a:pt x="76" y="0"/>
                      </a:lnTo>
                      <a:lnTo>
                        <a:pt x="7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5" name="íŝḷidé">
                  <a:extLst>
                    <a:ext uri="{FF2B5EF4-FFF2-40B4-BE49-F238E27FC236}">
                      <a16:creationId xmlns:a16="http://schemas.microsoft.com/office/drawing/2014/main" xmlns="" id="{A7FBF308-C551-44A4-908C-8F9E0E336693}"/>
                    </a:ext>
                  </a:extLst>
                </p:cNvPr>
                <p:cNvSpPr/>
                <p:nvPr/>
              </p:nvSpPr>
              <p:spPr bwMode="auto">
                <a:xfrm>
                  <a:off x="5252694" y="4157692"/>
                  <a:ext cx="85388" cy="226972"/>
                </a:xfrm>
                <a:custGeom>
                  <a:avLst/>
                  <a:gdLst>
                    <a:gd name="T0" fmla="*/ 0 w 48"/>
                    <a:gd name="T1" fmla="*/ 2147483647 h 136"/>
                    <a:gd name="T2" fmla="*/ 2147483647 w 48"/>
                    <a:gd name="T3" fmla="*/ 2147483647 h 136"/>
                    <a:gd name="T4" fmla="*/ 2147483647 w 48"/>
                    <a:gd name="T5" fmla="*/ 2147483647 h 136"/>
                    <a:gd name="T6" fmla="*/ 2147483647 w 48"/>
                    <a:gd name="T7" fmla="*/ 2147483647 h 136"/>
                    <a:gd name="T8" fmla="*/ 2147483647 w 48"/>
                    <a:gd name="T9" fmla="*/ 2147483647 h 136"/>
                    <a:gd name="T10" fmla="*/ 2147483647 w 48"/>
                    <a:gd name="T11" fmla="*/ 2147483647 h 136"/>
                    <a:gd name="T12" fmla="*/ 2147483647 w 48"/>
                    <a:gd name="T13" fmla="*/ 2147483647 h 136"/>
                    <a:gd name="T14" fmla="*/ 2147483647 w 48"/>
                    <a:gd name="T15" fmla="*/ 2147483647 h 136"/>
                    <a:gd name="T16" fmla="*/ 2147483647 w 48"/>
                    <a:gd name="T17" fmla="*/ 2147483647 h 136"/>
                    <a:gd name="T18" fmla="*/ 2147483647 w 48"/>
                    <a:gd name="T19" fmla="*/ 2147483647 h 136"/>
                    <a:gd name="T20" fmla="*/ 2147483647 w 48"/>
                    <a:gd name="T21" fmla="*/ 2147483647 h 136"/>
                    <a:gd name="T22" fmla="*/ 2147483647 w 48"/>
                    <a:gd name="T23" fmla="*/ 2147483647 h 136"/>
                    <a:gd name="T24" fmla="*/ 2147483647 w 48"/>
                    <a:gd name="T25" fmla="*/ 2147483647 h 136"/>
                    <a:gd name="T26" fmla="*/ 2147483647 w 48"/>
                    <a:gd name="T27" fmla="*/ 2147483647 h 136"/>
                    <a:gd name="T28" fmla="*/ 2147483647 w 48"/>
                    <a:gd name="T29" fmla="*/ 2147483647 h 136"/>
                    <a:gd name="T30" fmla="*/ 2147483647 w 48"/>
                    <a:gd name="T31" fmla="*/ 2147483647 h 136"/>
                    <a:gd name="T32" fmla="*/ 2147483647 w 48"/>
                    <a:gd name="T33" fmla="*/ 2147483647 h 136"/>
                    <a:gd name="T34" fmla="*/ 2147483647 w 48"/>
                    <a:gd name="T35" fmla="*/ 2147483647 h 136"/>
                    <a:gd name="T36" fmla="*/ 2147483647 w 48"/>
                    <a:gd name="T37" fmla="*/ 2147483647 h 136"/>
                    <a:gd name="T38" fmla="*/ 2147483647 w 48"/>
                    <a:gd name="T39" fmla="*/ 2147483647 h 136"/>
                    <a:gd name="T40" fmla="*/ 2147483647 w 48"/>
                    <a:gd name="T41" fmla="*/ 2147483647 h 136"/>
                    <a:gd name="T42" fmla="*/ 2147483647 w 48"/>
                    <a:gd name="T43" fmla="*/ 2147483647 h 136"/>
                    <a:gd name="T44" fmla="*/ 2147483647 w 48"/>
                    <a:gd name="T45" fmla="*/ 2147483647 h 136"/>
                    <a:gd name="T46" fmla="*/ 2147483647 w 48"/>
                    <a:gd name="T47" fmla="*/ 2147483647 h 136"/>
                    <a:gd name="T48" fmla="*/ 2147483647 w 48"/>
                    <a:gd name="T49" fmla="*/ 2147483647 h 136"/>
                    <a:gd name="T50" fmla="*/ 2147483647 w 48"/>
                    <a:gd name="T51" fmla="*/ 2147483647 h 136"/>
                    <a:gd name="T52" fmla="*/ 2147483647 w 48"/>
                    <a:gd name="T53" fmla="*/ 2147483647 h 136"/>
                    <a:gd name="T54" fmla="*/ 2147483647 w 48"/>
                    <a:gd name="T55" fmla="*/ 2147483647 h 136"/>
                    <a:gd name="T56" fmla="*/ 2147483647 w 48"/>
                    <a:gd name="T57" fmla="*/ 2147483647 h 136"/>
                    <a:gd name="T58" fmla="*/ 2147483647 w 48"/>
                    <a:gd name="T59" fmla="*/ 2147483647 h 136"/>
                    <a:gd name="T60" fmla="*/ 2147483647 w 48"/>
                    <a:gd name="T61" fmla="*/ 2147483647 h 136"/>
                    <a:gd name="T62" fmla="*/ 2147483647 w 48"/>
                    <a:gd name="T63" fmla="*/ 2147483647 h 136"/>
                    <a:gd name="T64" fmla="*/ 2147483647 w 48"/>
                    <a:gd name="T65" fmla="*/ 0 h 136"/>
                    <a:gd name="T66" fmla="*/ 2147483647 w 48"/>
                    <a:gd name="T67" fmla="*/ 0 h 136"/>
                    <a:gd name="T68" fmla="*/ 2147483647 w 48"/>
                    <a:gd name="T69" fmla="*/ 2147483647 h 136"/>
                    <a:gd name="T70" fmla="*/ 2147483647 w 48"/>
                    <a:gd name="T71" fmla="*/ 2147483647 h 136"/>
                    <a:gd name="T72" fmla="*/ 2147483647 w 48"/>
                    <a:gd name="T73" fmla="*/ 2147483647 h 136"/>
                    <a:gd name="T74" fmla="*/ 2147483647 w 48"/>
                    <a:gd name="T75" fmla="*/ 2147483647 h 136"/>
                    <a:gd name="T76" fmla="*/ 2147483647 w 48"/>
                    <a:gd name="T77" fmla="*/ 2147483647 h 136"/>
                    <a:gd name="T78" fmla="*/ 2147483647 w 48"/>
                    <a:gd name="T79" fmla="*/ 2147483647 h 136"/>
                    <a:gd name="T80" fmla="*/ 2147483647 w 48"/>
                    <a:gd name="T81" fmla="*/ 2147483647 h 136"/>
                    <a:gd name="T82" fmla="*/ 2147483647 w 48"/>
                    <a:gd name="T83" fmla="*/ 2147483647 h 136"/>
                    <a:gd name="T84" fmla="*/ 2147483647 w 48"/>
                    <a:gd name="T85" fmla="*/ 2147483647 h 136"/>
                    <a:gd name="T86" fmla="*/ 2147483647 w 48"/>
                    <a:gd name="T87" fmla="*/ 2147483647 h 136"/>
                    <a:gd name="T88" fmla="*/ 0 w 48"/>
                    <a:gd name="T89" fmla="*/ 2147483647 h 136"/>
                    <a:gd name="T90" fmla="*/ 0 w 48"/>
                    <a:gd name="T91" fmla="*/ 2147483647 h 136"/>
                    <a:gd name="T92" fmla="*/ 0 w 48"/>
                    <a:gd name="T93" fmla="*/ 2147483647 h 136"/>
                    <a:gd name="T94" fmla="*/ 0 w 48"/>
                    <a:gd name="T95" fmla="*/ 2147483647 h 136"/>
                    <a:gd name="T96" fmla="*/ 0 w 48"/>
                    <a:gd name="T97" fmla="*/ 2147483647 h 1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48"/>
                    <a:gd name="T148" fmla="*/ 0 h 136"/>
                    <a:gd name="T149" fmla="*/ 48 w 48"/>
                    <a:gd name="T150" fmla="*/ 136 h 1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48" h="136">
                      <a:moveTo>
                        <a:pt x="0" y="82"/>
                      </a:moveTo>
                      <a:lnTo>
                        <a:pt x="6" y="82"/>
                      </a:lnTo>
                      <a:lnTo>
                        <a:pt x="8" y="88"/>
                      </a:lnTo>
                      <a:lnTo>
                        <a:pt x="12" y="90"/>
                      </a:lnTo>
                      <a:lnTo>
                        <a:pt x="18" y="90"/>
                      </a:lnTo>
                      <a:lnTo>
                        <a:pt x="26" y="90"/>
                      </a:lnTo>
                      <a:lnTo>
                        <a:pt x="26" y="100"/>
                      </a:lnTo>
                      <a:lnTo>
                        <a:pt x="24" y="108"/>
                      </a:lnTo>
                      <a:lnTo>
                        <a:pt x="22" y="118"/>
                      </a:lnTo>
                      <a:lnTo>
                        <a:pt x="24" y="126"/>
                      </a:lnTo>
                      <a:lnTo>
                        <a:pt x="28" y="128"/>
                      </a:lnTo>
                      <a:lnTo>
                        <a:pt x="32" y="132"/>
                      </a:lnTo>
                      <a:lnTo>
                        <a:pt x="34" y="136"/>
                      </a:lnTo>
                      <a:lnTo>
                        <a:pt x="34" y="128"/>
                      </a:lnTo>
                      <a:lnTo>
                        <a:pt x="36" y="126"/>
                      </a:lnTo>
                      <a:lnTo>
                        <a:pt x="38" y="124"/>
                      </a:lnTo>
                      <a:lnTo>
                        <a:pt x="42" y="120"/>
                      </a:lnTo>
                      <a:lnTo>
                        <a:pt x="44" y="118"/>
                      </a:lnTo>
                      <a:lnTo>
                        <a:pt x="46" y="112"/>
                      </a:lnTo>
                      <a:lnTo>
                        <a:pt x="48" y="106"/>
                      </a:lnTo>
                      <a:lnTo>
                        <a:pt x="48" y="98"/>
                      </a:lnTo>
                      <a:lnTo>
                        <a:pt x="48" y="92"/>
                      </a:lnTo>
                      <a:lnTo>
                        <a:pt x="44" y="86"/>
                      </a:lnTo>
                      <a:lnTo>
                        <a:pt x="36" y="74"/>
                      </a:lnTo>
                      <a:lnTo>
                        <a:pt x="30" y="66"/>
                      </a:lnTo>
                      <a:lnTo>
                        <a:pt x="28" y="60"/>
                      </a:lnTo>
                      <a:lnTo>
                        <a:pt x="26" y="54"/>
                      </a:lnTo>
                      <a:lnTo>
                        <a:pt x="28" y="46"/>
                      </a:lnTo>
                      <a:lnTo>
                        <a:pt x="30" y="38"/>
                      </a:lnTo>
                      <a:lnTo>
                        <a:pt x="30" y="12"/>
                      </a:lnTo>
                      <a:lnTo>
                        <a:pt x="28" y="10"/>
                      </a:lnTo>
                      <a:lnTo>
                        <a:pt x="26" y="6"/>
                      </a:lnTo>
                      <a:lnTo>
                        <a:pt x="24" y="0"/>
                      </a:lnTo>
                      <a:lnTo>
                        <a:pt x="8" y="0"/>
                      </a:lnTo>
                      <a:lnTo>
                        <a:pt x="10" y="8"/>
                      </a:lnTo>
                      <a:lnTo>
                        <a:pt x="14" y="18"/>
                      </a:lnTo>
                      <a:lnTo>
                        <a:pt x="12" y="20"/>
                      </a:lnTo>
                      <a:lnTo>
                        <a:pt x="10" y="24"/>
                      </a:lnTo>
                      <a:lnTo>
                        <a:pt x="6" y="28"/>
                      </a:lnTo>
                      <a:lnTo>
                        <a:pt x="6" y="34"/>
                      </a:lnTo>
                      <a:lnTo>
                        <a:pt x="6" y="44"/>
                      </a:lnTo>
                      <a:lnTo>
                        <a:pt x="8" y="50"/>
                      </a:lnTo>
                      <a:lnTo>
                        <a:pt x="4" y="56"/>
                      </a:lnTo>
                      <a:lnTo>
                        <a:pt x="2" y="62"/>
                      </a:lnTo>
                      <a:lnTo>
                        <a:pt x="0" y="68"/>
                      </a:lnTo>
                      <a:lnTo>
                        <a:pt x="0" y="74"/>
                      </a:lnTo>
                      <a:lnTo>
                        <a:pt x="0" y="76"/>
                      </a:lnTo>
                      <a:lnTo>
                        <a:pt x="0" y="80"/>
                      </a:lnTo>
                      <a:lnTo>
                        <a:pt x="0" y="8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6" name="ï$lïdê">
                  <a:extLst>
                    <a:ext uri="{FF2B5EF4-FFF2-40B4-BE49-F238E27FC236}">
                      <a16:creationId xmlns:a16="http://schemas.microsoft.com/office/drawing/2014/main" xmlns="" id="{0C4F7B0B-7D65-4A12-B4E7-78E80880C643}"/>
                    </a:ext>
                  </a:extLst>
                </p:cNvPr>
                <p:cNvSpPr/>
                <p:nvPr/>
              </p:nvSpPr>
              <p:spPr bwMode="auto">
                <a:xfrm>
                  <a:off x="4952461" y="4114259"/>
                  <a:ext cx="325022" cy="302629"/>
                </a:xfrm>
                <a:custGeom>
                  <a:avLst/>
                  <a:gdLst>
                    <a:gd name="T0" fmla="*/ 2147483647 w 186"/>
                    <a:gd name="T1" fmla="*/ 2147483647 h 182"/>
                    <a:gd name="T2" fmla="*/ 2147483647 w 186"/>
                    <a:gd name="T3" fmla="*/ 2147483647 h 182"/>
                    <a:gd name="T4" fmla="*/ 2147483647 w 186"/>
                    <a:gd name="T5" fmla="*/ 2147483647 h 182"/>
                    <a:gd name="T6" fmla="*/ 2147483647 w 186"/>
                    <a:gd name="T7" fmla="*/ 2147483647 h 182"/>
                    <a:gd name="T8" fmla="*/ 2147483647 w 186"/>
                    <a:gd name="T9" fmla="*/ 2147483647 h 182"/>
                    <a:gd name="T10" fmla="*/ 2147483647 w 186"/>
                    <a:gd name="T11" fmla="*/ 2147483647 h 182"/>
                    <a:gd name="T12" fmla="*/ 2147483647 w 186"/>
                    <a:gd name="T13" fmla="*/ 2147483647 h 182"/>
                    <a:gd name="T14" fmla="*/ 2147483647 w 186"/>
                    <a:gd name="T15" fmla="*/ 2147483647 h 182"/>
                    <a:gd name="T16" fmla="*/ 2147483647 w 186"/>
                    <a:gd name="T17" fmla="*/ 2147483647 h 182"/>
                    <a:gd name="T18" fmla="*/ 2147483647 w 186"/>
                    <a:gd name="T19" fmla="*/ 2147483647 h 182"/>
                    <a:gd name="T20" fmla="*/ 2147483647 w 186"/>
                    <a:gd name="T21" fmla="*/ 2147483647 h 182"/>
                    <a:gd name="T22" fmla="*/ 2147483647 w 186"/>
                    <a:gd name="T23" fmla="*/ 2147483647 h 182"/>
                    <a:gd name="T24" fmla="*/ 2147483647 w 186"/>
                    <a:gd name="T25" fmla="*/ 2147483647 h 182"/>
                    <a:gd name="T26" fmla="*/ 2147483647 w 186"/>
                    <a:gd name="T27" fmla="*/ 2147483647 h 182"/>
                    <a:gd name="T28" fmla="*/ 2147483647 w 186"/>
                    <a:gd name="T29" fmla="*/ 2147483647 h 182"/>
                    <a:gd name="T30" fmla="*/ 2147483647 w 186"/>
                    <a:gd name="T31" fmla="*/ 2147483647 h 182"/>
                    <a:gd name="T32" fmla="*/ 2147483647 w 186"/>
                    <a:gd name="T33" fmla="*/ 2147483647 h 182"/>
                    <a:gd name="T34" fmla="*/ 2147483647 w 186"/>
                    <a:gd name="T35" fmla="*/ 0 h 182"/>
                    <a:gd name="T36" fmla="*/ 2147483647 w 186"/>
                    <a:gd name="T37" fmla="*/ 2147483647 h 182"/>
                    <a:gd name="T38" fmla="*/ 2147483647 w 186"/>
                    <a:gd name="T39" fmla="*/ 2147483647 h 182"/>
                    <a:gd name="T40" fmla="*/ 2147483647 w 186"/>
                    <a:gd name="T41" fmla="*/ 2147483647 h 182"/>
                    <a:gd name="T42" fmla="*/ 2147483647 w 186"/>
                    <a:gd name="T43" fmla="*/ 2147483647 h 182"/>
                    <a:gd name="T44" fmla="*/ 2147483647 w 186"/>
                    <a:gd name="T45" fmla="*/ 2147483647 h 182"/>
                    <a:gd name="T46" fmla="*/ 2147483647 w 186"/>
                    <a:gd name="T47" fmla="*/ 2147483647 h 182"/>
                    <a:gd name="T48" fmla="*/ 2147483647 w 186"/>
                    <a:gd name="T49" fmla="*/ 2147483647 h 182"/>
                    <a:gd name="T50" fmla="*/ 2147483647 w 186"/>
                    <a:gd name="T51" fmla="*/ 2147483647 h 182"/>
                    <a:gd name="T52" fmla="*/ 2147483647 w 186"/>
                    <a:gd name="T53" fmla="*/ 2147483647 h 182"/>
                    <a:gd name="T54" fmla="*/ 2147483647 w 186"/>
                    <a:gd name="T55" fmla="*/ 2147483647 h 182"/>
                    <a:gd name="T56" fmla="*/ 2147483647 w 186"/>
                    <a:gd name="T57" fmla="*/ 2147483647 h 182"/>
                    <a:gd name="T58" fmla="*/ 2147483647 w 186"/>
                    <a:gd name="T59" fmla="*/ 2147483647 h 182"/>
                    <a:gd name="T60" fmla="*/ 2147483647 w 186"/>
                    <a:gd name="T61" fmla="*/ 2147483647 h 182"/>
                    <a:gd name="T62" fmla="*/ 2147483647 w 186"/>
                    <a:gd name="T63" fmla="*/ 2147483647 h 182"/>
                    <a:gd name="T64" fmla="*/ 2147483647 w 186"/>
                    <a:gd name="T65" fmla="*/ 2147483647 h 182"/>
                    <a:gd name="T66" fmla="*/ 2147483647 w 186"/>
                    <a:gd name="T67" fmla="*/ 2147483647 h 182"/>
                    <a:gd name="T68" fmla="*/ 2147483647 w 186"/>
                    <a:gd name="T69" fmla="*/ 2147483647 h 182"/>
                    <a:gd name="T70" fmla="*/ 2147483647 w 186"/>
                    <a:gd name="T71" fmla="*/ 2147483647 h 182"/>
                    <a:gd name="T72" fmla="*/ 0 w 186"/>
                    <a:gd name="T73" fmla="*/ 2147483647 h 182"/>
                    <a:gd name="T74" fmla="*/ 2147483647 w 186"/>
                    <a:gd name="T75" fmla="*/ 2147483647 h 182"/>
                    <a:gd name="T76" fmla="*/ 2147483647 w 186"/>
                    <a:gd name="T77" fmla="*/ 2147483647 h 182"/>
                    <a:gd name="T78" fmla="*/ 2147483647 w 186"/>
                    <a:gd name="T79" fmla="*/ 2147483647 h 182"/>
                    <a:gd name="T80" fmla="*/ 2147483647 w 186"/>
                    <a:gd name="T81" fmla="*/ 2147483647 h 182"/>
                    <a:gd name="T82" fmla="*/ 2147483647 w 186"/>
                    <a:gd name="T83" fmla="*/ 2147483647 h 18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86"/>
                    <a:gd name="T127" fmla="*/ 0 h 182"/>
                    <a:gd name="T128" fmla="*/ 186 w 186"/>
                    <a:gd name="T129" fmla="*/ 182 h 182"/>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86" h="182">
                      <a:moveTo>
                        <a:pt x="72" y="182"/>
                      </a:moveTo>
                      <a:lnTo>
                        <a:pt x="82" y="172"/>
                      </a:lnTo>
                      <a:lnTo>
                        <a:pt x="94" y="160"/>
                      </a:lnTo>
                      <a:lnTo>
                        <a:pt x="106" y="152"/>
                      </a:lnTo>
                      <a:lnTo>
                        <a:pt x="110" y="148"/>
                      </a:lnTo>
                      <a:lnTo>
                        <a:pt x="108" y="144"/>
                      </a:lnTo>
                      <a:lnTo>
                        <a:pt x="108" y="142"/>
                      </a:lnTo>
                      <a:lnTo>
                        <a:pt x="110" y="140"/>
                      </a:lnTo>
                      <a:lnTo>
                        <a:pt x="114" y="138"/>
                      </a:lnTo>
                      <a:lnTo>
                        <a:pt x="120" y="136"/>
                      </a:lnTo>
                      <a:lnTo>
                        <a:pt x="130" y="136"/>
                      </a:lnTo>
                      <a:lnTo>
                        <a:pt x="128" y="132"/>
                      </a:lnTo>
                      <a:lnTo>
                        <a:pt x="128" y="128"/>
                      </a:lnTo>
                      <a:lnTo>
                        <a:pt x="128" y="126"/>
                      </a:lnTo>
                      <a:lnTo>
                        <a:pt x="134" y="124"/>
                      </a:lnTo>
                      <a:lnTo>
                        <a:pt x="140" y="120"/>
                      </a:lnTo>
                      <a:lnTo>
                        <a:pt x="150" y="116"/>
                      </a:lnTo>
                      <a:lnTo>
                        <a:pt x="162" y="114"/>
                      </a:lnTo>
                      <a:lnTo>
                        <a:pt x="172" y="108"/>
                      </a:lnTo>
                      <a:lnTo>
                        <a:pt x="172" y="98"/>
                      </a:lnTo>
                      <a:lnTo>
                        <a:pt x="172" y="92"/>
                      </a:lnTo>
                      <a:lnTo>
                        <a:pt x="174" y="86"/>
                      </a:lnTo>
                      <a:lnTo>
                        <a:pt x="180" y="76"/>
                      </a:lnTo>
                      <a:lnTo>
                        <a:pt x="178" y="70"/>
                      </a:lnTo>
                      <a:lnTo>
                        <a:pt x="178" y="60"/>
                      </a:lnTo>
                      <a:lnTo>
                        <a:pt x="178" y="54"/>
                      </a:lnTo>
                      <a:lnTo>
                        <a:pt x="182" y="50"/>
                      </a:lnTo>
                      <a:lnTo>
                        <a:pt x="184" y="46"/>
                      </a:lnTo>
                      <a:lnTo>
                        <a:pt x="186" y="44"/>
                      </a:lnTo>
                      <a:lnTo>
                        <a:pt x="182" y="34"/>
                      </a:lnTo>
                      <a:lnTo>
                        <a:pt x="180" y="26"/>
                      </a:lnTo>
                      <a:lnTo>
                        <a:pt x="166" y="16"/>
                      </a:lnTo>
                      <a:lnTo>
                        <a:pt x="160" y="12"/>
                      </a:lnTo>
                      <a:lnTo>
                        <a:pt x="150" y="8"/>
                      </a:lnTo>
                      <a:lnTo>
                        <a:pt x="146" y="6"/>
                      </a:lnTo>
                      <a:lnTo>
                        <a:pt x="140" y="0"/>
                      </a:lnTo>
                      <a:lnTo>
                        <a:pt x="136" y="0"/>
                      </a:lnTo>
                      <a:lnTo>
                        <a:pt x="128" y="2"/>
                      </a:lnTo>
                      <a:lnTo>
                        <a:pt x="118" y="8"/>
                      </a:lnTo>
                      <a:lnTo>
                        <a:pt x="112" y="10"/>
                      </a:lnTo>
                      <a:lnTo>
                        <a:pt x="108" y="14"/>
                      </a:lnTo>
                      <a:lnTo>
                        <a:pt x="106" y="18"/>
                      </a:lnTo>
                      <a:lnTo>
                        <a:pt x="104" y="24"/>
                      </a:lnTo>
                      <a:lnTo>
                        <a:pt x="104" y="62"/>
                      </a:lnTo>
                      <a:lnTo>
                        <a:pt x="106" y="70"/>
                      </a:lnTo>
                      <a:lnTo>
                        <a:pt x="108" y="72"/>
                      </a:lnTo>
                      <a:lnTo>
                        <a:pt x="114" y="76"/>
                      </a:lnTo>
                      <a:lnTo>
                        <a:pt x="124" y="76"/>
                      </a:lnTo>
                      <a:lnTo>
                        <a:pt x="124" y="88"/>
                      </a:lnTo>
                      <a:lnTo>
                        <a:pt x="122" y="92"/>
                      </a:lnTo>
                      <a:lnTo>
                        <a:pt x="120" y="96"/>
                      </a:lnTo>
                      <a:lnTo>
                        <a:pt x="116" y="98"/>
                      </a:lnTo>
                      <a:lnTo>
                        <a:pt x="114" y="98"/>
                      </a:lnTo>
                      <a:lnTo>
                        <a:pt x="110" y="90"/>
                      </a:lnTo>
                      <a:lnTo>
                        <a:pt x="106" y="86"/>
                      </a:lnTo>
                      <a:lnTo>
                        <a:pt x="96" y="78"/>
                      </a:lnTo>
                      <a:lnTo>
                        <a:pt x="90" y="72"/>
                      </a:lnTo>
                      <a:lnTo>
                        <a:pt x="86" y="70"/>
                      </a:lnTo>
                      <a:lnTo>
                        <a:pt x="86" y="66"/>
                      </a:lnTo>
                      <a:lnTo>
                        <a:pt x="80" y="68"/>
                      </a:lnTo>
                      <a:lnTo>
                        <a:pt x="78" y="70"/>
                      </a:lnTo>
                      <a:lnTo>
                        <a:pt x="76" y="70"/>
                      </a:lnTo>
                      <a:lnTo>
                        <a:pt x="72" y="72"/>
                      </a:lnTo>
                      <a:lnTo>
                        <a:pt x="66" y="70"/>
                      </a:lnTo>
                      <a:lnTo>
                        <a:pt x="60" y="68"/>
                      </a:lnTo>
                      <a:lnTo>
                        <a:pt x="56" y="64"/>
                      </a:lnTo>
                      <a:lnTo>
                        <a:pt x="54" y="60"/>
                      </a:lnTo>
                      <a:lnTo>
                        <a:pt x="32" y="52"/>
                      </a:lnTo>
                      <a:lnTo>
                        <a:pt x="32" y="82"/>
                      </a:lnTo>
                      <a:lnTo>
                        <a:pt x="30" y="86"/>
                      </a:lnTo>
                      <a:lnTo>
                        <a:pt x="26" y="88"/>
                      </a:lnTo>
                      <a:lnTo>
                        <a:pt x="24" y="88"/>
                      </a:lnTo>
                      <a:lnTo>
                        <a:pt x="0" y="88"/>
                      </a:lnTo>
                      <a:lnTo>
                        <a:pt x="0" y="152"/>
                      </a:lnTo>
                      <a:lnTo>
                        <a:pt x="16" y="170"/>
                      </a:lnTo>
                      <a:lnTo>
                        <a:pt x="18" y="172"/>
                      </a:lnTo>
                      <a:lnTo>
                        <a:pt x="22" y="174"/>
                      </a:lnTo>
                      <a:lnTo>
                        <a:pt x="28" y="172"/>
                      </a:lnTo>
                      <a:lnTo>
                        <a:pt x="36" y="170"/>
                      </a:lnTo>
                      <a:lnTo>
                        <a:pt x="40" y="172"/>
                      </a:lnTo>
                      <a:lnTo>
                        <a:pt x="46" y="176"/>
                      </a:lnTo>
                      <a:lnTo>
                        <a:pt x="52" y="178"/>
                      </a:lnTo>
                      <a:lnTo>
                        <a:pt x="58" y="182"/>
                      </a:lnTo>
                      <a:lnTo>
                        <a:pt x="72" y="18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7" name="íŝḻîḍé">
                  <a:extLst>
                    <a:ext uri="{FF2B5EF4-FFF2-40B4-BE49-F238E27FC236}">
                      <a16:creationId xmlns:a16="http://schemas.microsoft.com/office/drawing/2014/main" xmlns="" id="{67FA20FB-24B5-4680-A70A-088B5F2BD0CA}"/>
                    </a:ext>
                  </a:extLst>
                </p:cNvPr>
                <p:cNvSpPr/>
                <p:nvPr/>
              </p:nvSpPr>
              <p:spPr bwMode="auto">
                <a:xfrm>
                  <a:off x="4666001" y="4047007"/>
                  <a:ext cx="342926" cy="365677"/>
                </a:xfrm>
                <a:custGeom>
                  <a:avLst/>
                  <a:gdLst>
                    <a:gd name="T0" fmla="*/ 2147483647 w 197"/>
                    <a:gd name="T1" fmla="*/ 2147483647 h 220"/>
                    <a:gd name="T2" fmla="*/ 2147483647 w 197"/>
                    <a:gd name="T3" fmla="*/ 2147483647 h 220"/>
                    <a:gd name="T4" fmla="*/ 2147483647 w 197"/>
                    <a:gd name="T5" fmla="*/ 2147483647 h 220"/>
                    <a:gd name="T6" fmla="*/ 2147483647 w 197"/>
                    <a:gd name="T7" fmla="*/ 2147483647 h 220"/>
                    <a:gd name="T8" fmla="*/ 2147483647 w 197"/>
                    <a:gd name="T9" fmla="*/ 2147483647 h 220"/>
                    <a:gd name="T10" fmla="*/ 2147483647 w 197"/>
                    <a:gd name="T11" fmla="*/ 2147483647 h 220"/>
                    <a:gd name="T12" fmla="*/ 0 w 197"/>
                    <a:gd name="T13" fmla="*/ 2147483647 h 220"/>
                    <a:gd name="T14" fmla="*/ 2147483647 w 197"/>
                    <a:gd name="T15" fmla="*/ 2147483647 h 220"/>
                    <a:gd name="T16" fmla="*/ 2147483647 w 197"/>
                    <a:gd name="T17" fmla="*/ 2147483647 h 220"/>
                    <a:gd name="T18" fmla="*/ 2147483647 w 197"/>
                    <a:gd name="T19" fmla="*/ 2147483647 h 220"/>
                    <a:gd name="T20" fmla="*/ 2147483647 w 197"/>
                    <a:gd name="T21" fmla="*/ 2147483647 h 220"/>
                    <a:gd name="T22" fmla="*/ 2147483647 w 197"/>
                    <a:gd name="T23" fmla="*/ 2147483647 h 220"/>
                    <a:gd name="T24" fmla="*/ 2147483647 w 197"/>
                    <a:gd name="T25" fmla="*/ 2147483647 h 220"/>
                    <a:gd name="T26" fmla="*/ 2147483647 w 197"/>
                    <a:gd name="T27" fmla="*/ 2147483647 h 220"/>
                    <a:gd name="T28" fmla="*/ 2147483647 w 197"/>
                    <a:gd name="T29" fmla="*/ 2147483647 h 220"/>
                    <a:gd name="T30" fmla="*/ 2147483647 w 197"/>
                    <a:gd name="T31" fmla="*/ 2147483647 h 220"/>
                    <a:gd name="T32" fmla="*/ 2147483647 w 197"/>
                    <a:gd name="T33" fmla="*/ 2147483647 h 220"/>
                    <a:gd name="T34" fmla="*/ 2147483647 w 197"/>
                    <a:gd name="T35" fmla="*/ 0 h 220"/>
                    <a:gd name="T36" fmla="*/ 2147483647 w 197"/>
                    <a:gd name="T37" fmla="*/ 2147483647 h 220"/>
                    <a:gd name="T38" fmla="*/ 2147483647 w 197"/>
                    <a:gd name="T39" fmla="*/ 2147483647 h 220"/>
                    <a:gd name="T40" fmla="*/ 2147483647 w 197"/>
                    <a:gd name="T41" fmla="*/ 2147483647 h 220"/>
                    <a:gd name="T42" fmla="*/ 2147483647 w 197"/>
                    <a:gd name="T43" fmla="*/ 2147483647 h 220"/>
                    <a:gd name="T44" fmla="*/ 2147483647 w 197"/>
                    <a:gd name="T45" fmla="*/ 2147483647 h 220"/>
                    <a:gd name="T46" fmla="*/ 2147483647 w 197"/>
                    <a:gd name="T47" fmla="*/ 2147483647 h 220"/>
                    <a:gd name="T48" fmla="*/ 2147483647 w 197"/>
                    <a:gd name="T49" fmla="*/ 2147483647 h 220"/>
                    <a:gd name="T50" fmla="*/ 2147483647 w 197"/>
                    <a:gd name="T51" fmla="*/ 2147483647 h 220"/>
                    <a:gd name="T52" fmla="*/ 2147483647 w 197"/>
                    <a:gd name="T53" fmla="*/ 2147483647 h 220"/>
                    <a:gd name="T54" fmla="*/ 2147483647 w 197"/>
                    <a:gd name="T55" fmla="*/ 2147483647 h 220"/>
                    <a:gd name="T56" fmla="*/ 2147483647 w 197"/>
                    <a:gd name="T57" fmla="*/ 2147483647 h 220"/>
                    <a:gd name="T58" fmla="*/ 2147483647 w 197"/>
                    <a:gd name="T59" fmla="*/ 2147483647 h 220"/>
                    <a:gd name="T60" fmla="*/ 2147483647 w 197"/>
                    <a:gd name="T61" fmla="*/ 2147483647 h 220"/>
                    <a:gd name="T62" fmla="*/ 2147483647 w 197"/>
                    <a:gd name="T63" fmla="*/ 2147483647 h 220"/>
                    <a:gd name="T64" fmla="*/ 2147483647 w 197"/>
                    <a:gd name="T65" fmla="*/ 2147483647 h 220"/>
                    <a:gd name="T66" fmla="*/ 2147483647 w 197"/>
                    <a:gd name="T67" fmla="*/ 2147483647 h 220"/>
                    <a:gd name="T68" fmla="*/ 2147483647 w 197"/>
                    <a:gd name="T69" fmla="*/ 2147483647 h 220"/>
                    <a:gd name="T70" fmla="*/ 2147483647 w 197"/>
                    <a:gd name="T71" fmla="*/ 2147483647 h 22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97"/>
                    <a:gd name="T109" fmla="*/ 0 h 220"/>
                    <a:gd name="T110" fmla="*/ 197 w 197"/>
                    <a:gd name="T111" fmla="*/ 220 h 22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97" h="220">
                      <a:moveTo>
                        <a:pt x="181" y="212"/>
                      </a:moveTo>
                      <a:lnTo>
                        <a:pt x="159" y="220"/>
                      </a:lnTo>
                      <a:lnTo>
                        <a:pt x="117" y="220"/>
                      </a:lnTo>
                      <a:lnTo>
                        <a:pt x="107" y="216"/>
                      </a:lnTo>
                      <a:lnTo>
                        <a:pt x="105" y="214"/>
                      </a:lnTo>
                      <a:lnTo>
                        <a:pt x="101" y="210"/>
                      </a:lnTo>
                      <a:lnTo>
                        <a:pt x="33" y="210"/>
                      </a:lnTo>
                      <a:lnTo>
                        <a:pt x="27" y="206"/>
                      </a:lnTo>
                      <a:lnTo>
                        <a:pt x="25" y="204"/>
                      </a:lnTo>
                      <a:lnTo>
                        <a:pt x="21" y="204"/>
                      </a:lnTo>
                      <a:lnTo>
                        <a:pt x="11" y="206"/>
                      </a:lnTo>
                      <a:lnTo>
                        <a:pt x="4" y="206"/>
                      </a:lnTo>
                      <a:lnTo>
                        <a:pt x="0" y="204"/>
                      </a:lnTo>
                      <a:lnTo>
                        <a:pt x="0" y="194"/>
                      </a:lnTo>
                      <a:lnTo>
                        <a:pt x="4" y="188"/>
                      </a:lnTo>
                      <a:lnTo>
                        <a:pt x="4" y="180"/>
                      </a:lnTo>
                      <a:lnTo>
                        <a:pt x="4" y="174"/>
                      </a:lnTo>
                      <a:lnTo>
                        <a:pt x="7" y="162"/>
                      </a:lnTo>
                      <a:lnTo>
                        <a:pt x="11" y="150"/>
                      </a:lnTo>
                      <a:lnTo>
                        <a:pt x="13" y="140"/>
                      </a:lnTo>
                      <a:lnTo>
                        <a:pt x="19" y="132"/>
                      </a:lnTo>
                      <a:lnTo>
                        <a:pt x="25" y="122"/>
                      </a:lnTo>
                      <a:lnTo>
                        <a:pt x="31" y="112"/>
                      </a:lnTo>
                      <a:lnTo>
                        <a:pt x="35" y="104"/>
                      </a:lnTo>
                      <a:lnTo>
                        <a:pt x="35" y="92"/>
                      </a:lnTo>
                      <a:lnTo>
                        <a:pt x="33" y="84"/>
                      </a:lnTo>
                      <a:lnTo>
                        <a:pt x="29" y="74"/>
                      </a:lnTo>
                      <a:lnTo>
                        <a:pt x="25" y="66"/>
                      </a:lnTo>
                      <a:lnTo>
                        <a:pt x="23" y="56"/>
                      </a:lnTo>
                      <a:lnTo>
                        <a:pt x="23" y="52"/>
                      </a:lnTo>
                      <a:lnTo>
                        <a:pt x="25" y="48"/>
                      </a:lnTo>
                      <a:lnTo>
                        <a:pt x="27" y="44"/>
                      </a:lnTo>
                      <a:lnTo>
                        <a:pt x="27" y="40"/>
                      </a:lnTo>
                      <a:lnTo>
                        <a:pt x="27" y="32"/>
                      </a:lnTo>
                      <a:lnTo>
                        <a:pt x="23" y="24"/>
                      </a:lnTo>
                      <a:lnTo>
                        <a:pt x="15" y="0"/>
                      </a:lnTo>
                      <a:lnTo>
                        <a:pt x="79" y="0"/>
                      </a:lnTo>
                      <a:lnTo>
                        <a:pt x="79" y="12"/>
                      </a:lnTo>
                      <a:lnTo>
                        <a:pt x="85" y="24"/>
                      </a:lnTo>
                      <a:lnTo>
                        <a:pt x="93" y="32"/>
                      </a:lnTo>
                      <a:lnTo>
                        <a:pt x="95" y="34"/>
                      </a:lnTo>
                      <a:lnTo>
                        <a:pt x="99" y="34"/>
                      </a:lnTo>
                      <a:lnTo>
                        <a:pt x="111" y="34"/>
                      </a:lnTo>
                      <a:lnTo>
                        <a:pt x="119" y="34"/>
                      </a:lnTo>
                      <a:lnTo>
                        <a:pt x="121" y="32"/>
                      </a:lnTo>
                      <a:lnTo>
                        <a:pt x="123" y="28"/>
                      </a:lnTo>
                      <a:lnTo>
                        <a:pt x="123" y="20"/>
                      </a:lnTo>
                      <a:lnTo>
                        <a:pt x="143" y="20"/>
                      </a:lnTo>
                      <a:lnTo>
                        <a:pt x="145" y="22"/>
                      </a:lnTo>
                      <a:lnTo>
                        <a:pt x="147" y="24"/>
                      </a:lnTo>
                      <a:lnTo>
                        <a:pt x="151" y="26"/>
                      </a:lnTo>
                      <a:lnTo>
                        <a:pt x="159" y="26"/>
                      </a:lnTo>
                      <a:lnTo>
                        <a:pt x="165" y="24"/>
                      </a:lnTo>
                      <a:lnTo>
                        <a:pt x="167" y="46"/>
                      </a:lnTo>
                      <a:lnTo>
                        <a:pt x="165" y="68"/>
                      </a:lnTo>
                      <a:lnTo>
                        <a:pt x="165" y="72"/>
                      </a:lnTo>
                      <a:lnTo>
                        <a:pt x="169" y="74"/>
                      </a:lnTo>
                      <a:lnTo>
                        <a:pt x="171" y="82"/>
                      </a:lnTo>
                      <a:lnTo>
                        <a:pt x="171" y="86"/>
                      </a:lnTo>
                      <a:lnTo>
                        <a:pt x="169" y="92"/>
                      </a:lnTo>
                      <a:lnTo>
                        <a:pt x="175" y="94"/>
                      </a:lnTo>
                      <a:lnTo>
                        <a:pt x="179" y="94"/>
                      </a:lnTo>
                      <a:lnTo>
                        <a:pt x="183" y="92"/>
                      </a:lnTo>
                      <a:lnTo>
                        <a:pt x="191" y="92"/>
                      </a:lnTo>
                      <a:lnTo>
                        <a:pt x="197" y="92"/>
                      </a:lnTo>
                      <a:lnTo>
                        <a:pt x="197" y="122"/>
                      </a:lnTo>
                      <a:lnTo>
                        <a:pt x="195" y="126"/>
                      </a:lnTo>
                      <a:lnTo>
                        <a:pt x="191" y="128"/>
                      </a:lnTo>
                      <a:lnTo>
                        <a:pt x="189" y="128"/>
                      </a:lnTo>
                      <a:lnTo>
                        <a:pt x="165" y="128"/>
                      </a:lnTo>
                      <a:lnTo>
                        <a:pt x="165" y="192"/>
                      </a:lnTo>
                      <a:lnTo>
                        <a:pt x="181" y="210"/>
                      </a:lnTo>
                      <a:lnTo>
                        <a:pt x="181" y="2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8" name="iSliḋê">
                  <a:extLst>
                    <a:ext uri="{FF2B5EF4-FFF2-40B4-BE49-F238E27FC236}">
                      <a16:creationId xmlns:a16="http://schemas.microsoft.com/office/drawing/2014/main" xmlns="" id="{34204A54-1599-4590-9798-5017E549CB8D}"/>
                    </a:ext>
                  </a:extLst>
                </p:cNvPr>
                <p:cNvSpPr/>
                <p:nvPr/>
              </p:nvSpPr>
              <p:spPr bwMode="auto">
                <a:xfrm>
                  <a:off x="4879469" y="4408481"/>
                  <a:ext cx="258916" cy="278810"/>
                </a:xfrm>
                <a:custGeom>
                  <a:avLst/>
                  <a:gdLst>
                    <a:gd name="T0" fmla="*/ 2147483647 w 148"/>
                    <a:gd name="T1" fmla="*/ 2147483647 h 168"/>
                    <a:gd name="T2" fmla="*/ 2147483647 w 148"/>
                    <a:gd name="T3" fmla="*/ 2147483647 h 168"/>
                    <a:gd name="T4" fmla="*/ 2147483647 w 148"/>
                    <a:gd name="T5" fmla="*/ 2147483647 h 168"/>
                    <a:gd name="T6" fmla="*/ 2147483647 w 148"/>
                    <a:gd name="T7" fmla="*/ 2147483647 h 168"/>
                    <a:gd name="T8" fmla="*/ 2147483647 w 148"/>
                    <a:gd name="T9" fmla="*/ 2147483647 h 168"/>
                    <a:gd name="T10" fmla="*/ 2147483647 w 148"/>
                    <a:gd name="T11" fmla="*/ 2147483647 h 168"/>
                    <a:gd name="T12" fmla="*/ 2147483647 w 148"/>
                    <a:gd name="T13" fmla="*/ 2147483647 h 168"/>
                    <a:gd name="T14" fmla="*/ 2147483647 w 148"/>
                    <a:gd name="T15" fmla="*/ 2147483647 h 168"/>
                    <a:gd name="T16" fmla="*/ 2147483647 w 148"/>
                    <a:gd name="T17" fmla="*/ 2147483647 h 168"/>
                    <a:gd name="T18" fmla="*/ 2147483647 w 148"/>
                    <a:gd name="T19" fmla="*/ 2147483647 h 168"/>
                    <a:gd name="T20" fmla="*/ 2147483647 w 148"/>
                    <a:gd name="T21" fmla="*/ 2147483647 h 168"/>
                    <a:gd name="T22" fmla="*/ 2147483647 w 148"/>
                    <a:gd name="T23" fmla="*/ 2147483647 h 168"/>
                    <a:gd name="T24" fmla="*/ 2147483647 w 148"/>
                    <a:gd name="T25" fmla="*/ 2147483647 h 168"/>
                    <a:gd name="T26" fmla="*/ 2147483647 w 148"/>
                    <a:gd name="T27" fmla="*/ 2147483647 h 168"/>
                    <a:gd name="T28" fmla="*/ 2147483647 w 148"/>
                    <a:gd name="T29" fmla="*/ 2147483647 h 168"/>
                    <a:gd name="T30" fmla="*/ 2147483647 w 148"/>
                    <a:gd name="T31" fmla="*/ 2147483647 h 168"/>
                    <a:gd name="T32" fmla="*/ 2147483647 w 148"/>
                    <a:gd name="T33" fmla="*/ 2147483647 h 168"/>
                    <a:gd name="T34" fmla="*/ 2147483647 w 148"/>
                    <a:gd name="T35" fmla="*/ 2147483647 h 168"/>
                    <a:gd name="T36" fmla="*/ 2147483647 w 148"/>
                    <a:gd name="T37" fmla="*/ 2147483647 h 168"/>
                    <a:gd name="T38" fmla="*/ 2147483647 w 148"/>
                    <a:gd name="T39" fmla="*/ 2147483647 h 168"/>
                    <a:gd name="T40" fmla="*/ 2147483647 w 148"/>
                    <a:gd name="T41" fmla="*/ 2147483647 h 168"/>
                    <a:gd name="T42" fmla="*/ 2147483647 w 148"/>
                    <a:gd name="T43" fmla="*/ 2147483647 h 168"/>
                    <a:gd name="T44" fmla="*/ 2147483647 w 148"/>
                    <a:gd name="T45" fmla="*/ 2147483647 h 168"/>
                    <a:gd name="T46" fmla="*/ 2147483647 w 148"/>
                    <a:gd name="T47" fmla="*/ 2147483647 h 168"/>
                    <a:gd name="T48" fmla="*/ 2147483647 w 148"/>
                    <a:gd name="T49" fmla="*/ 2147483647 h 168"/>
                    <a:gd name="T50" fmla="*/ 2147483647 w 148"/>
                    <a:gd name="T51" fmla="*/ 2147483647 h 168"/>
                    <a:gd name="T52" fmla="*/ 2147483647 w 148"/>
                    <a:gd name="T53" fmla="*/ 2147483647 h 168"/>
                    <a:gd name="T54" fmla="*/ 2147483647 w 148"/>
                    <a:gd name="T55" fmla="*/ 2147483647 h 168"/>
                    <a:gd name="T56" fmla="*/ 2147483647 w 148"/>
                    <a:gd name="T57" fmla="*/ 2147483647 h 168"/>
                    <a:gd name="T58" fmla="*/ 2147483647 w 148"/>
                    <a:gd name="T59" fmla="*/ 2147483647 h 168"/>
                    <a:gd name="T60" fmla="*/ 2147483647 w 148"/>
                    <a:gd name="T61" fmla="*/ 2147483647 h 168"/>
                    <a:gd name="T62" fmla="*/ 2147483647 w 148"/>
                    <a:gd name="T63" fmla="*/ 2147483647 h 168"/>
                    <a:gd name="T64" fmla="*/ 2147483647 w 148"/>
                    <a:gd name="T65" fmla="*/ 2147483647 h 168"/>
                    <a:gd name="T66" fmla="*/ 2147483647 w 148"/>
                    <a:gd name="T67" fmla="*/ 2147483647 h 168"/>
                    <a:gd name="T68" fmla="*/ 2147483647 w 148"/>
                    <a:gd name="T69" fmla="*/ 2147483647 h 168"/>
                    <a:gd name="T70" fmla="*/ 2147483647 w 148"/>
                    <a:gd name="T71" fmla="*/ 2147483647 h 168"/>
                    <a:gd name="T72" fmla="*/ 2147483647 w 148"/>
                    <a:gd name="T73" fmla="*/ 2147483647 h 168"/>
                    <a:gd name="T74" fmla="*/ 2147483647 w 148"/>
                    <a:gd name="T75" fmla="*/ 2147483647 h 168"/>
                    <a:gd name="T76" fmla="*/ 2147483647 w 148"/>
                    <a:gd name="T77" fmla="*/ 2147483647 h 168"/>
                    <a:gd name="T78" fmla="*/ 2147483647 w 148"/>
                    <a:gd name="T79" fmla="*/ 2147483647 h 168"/>
                    <a:gd name="T80" fmla="*/ 2147483647 w 148"/>
                    <a:gd name="T81" fmla="*/ 2147483647 h 168"/>
                    <a:gd name="T82" fmla="*/ 2147483647 w 148"/>
                    <a:gd name="T83" fmla="*/ 2147483647 h 168"/>
                    <a:gd name="T84" fmla="*/ 2147483647 w 148"/>
                    <a:gd name="T85" fmla="*/ 2147483647 h 168"/>
                    <a:gd name="T86" fmla="*/ 2147483647 w 148"/>
                    <a:gd name="T87" fmla="*/ 2147483647 h 168"/>
                    <a:gd name="T88" fmla="*/ 2147483647 w 148"/>
                    <a:gd name="T89" fmla="*/ 2147483647 h 168"/>
                    <a:gd name="T90" fmla="*/ 0 w 148"/>
                    <a:gd name="T91" fmla="*/ 2147483647 h 168"/>
                    <a:gd name="T92" fmla="*/ 0 w 148"/>
                    <a:gd name="T93" fmla="*/ 2147483647 h 168"/>
                    <a:gd name="T94" fmla="*/ 2147483647 w 148"/>
                    <a:gd name="T95" fmla="*/ 2147483647 h 168"/>
                    <a:gd name="T96" fmla="*/ 2147483647 w 148"/>
                    <a:gd name="T97" fmla="*/ 2147483647 h 168"/>
                    <a:gd name="T98" fmla="*/ 2147483647 w 148"/>
                    <a:gd name="T99" fmla="*/ 2147483647 h 168"/>
                    <a:gd name="T100" fmla="*/ 2147483647 w 148"/>
                    <a:gd name="T101" fmla="*/ 2147483647 h 168"/>
                    <a:gd name="T102" fmla="*/ 2147483647 w 148"/>
                    <a:gd name="T103" fmla="*/ 2147483647 h 168"/>
                    <a:gd name="T104" fmla="*/ 2147483647 w 148"/>
                    <a:gd name="T105" fmla="*/ 2147483647 h 168"/>
                    <a:gd name="T106" fmla="*/ 2147483647 w 148"/>
                    <a:gd name="T107" fmla="*/ 2147483647 h 168"/>
                    <a:gd name="T108" fmla="*/ 2147483647 w 148"/>
                    <a:gd name="T109" fmla="*/ 0 h 168"/>
                    <a:gd name="T110" fmla="*/ 2147483647 w 148"/>
                    <a:gd name="T111" fmla="*/ 0 h 168"/>
                    <a:gd name="T112" fmla="*/ 2147483647 w 148"/>
                    <a:gd name="T113" fmla="*/ 2147483647 h 168"/>
                    <a:gd name="T114" fmla="*/ 2147483647 w 148"/>
                    <a:gd name="T115" fmla="*/ 2147483647 h 16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48"/>
                    <a:gd name="T175" fmla="*/ 0 h 168"/>
                    <a:gd name="T176" fmla="*/ 148 w 148"/>
                    <a:gd name="T177" fmla="*/ 168 h 16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48" h="168">
                      <a:moveTo>
                        <a:pt x="94" y="8"/>
                      </a:moveTo>
                      <a:lnTo>
                        <a:pt x="98" y="14"/>
                      </a:lnTo>
                      <a:lnTo>
                        <a:pt x="100" y="18"/>
                      </a:lnTo>
                      <a:lnTo>
                        <a:pt x="102" y="20"/>
                      </a:lnTo>
                      <a:lnTo>
                        <a:pt x="100" y="22"/>
                      </a:lnTo>
                      <a:lnTo>
                        <a:pt x="102" y="26"/>
                      </a:lnTo>
                      <a:lnTo>
                        <a:pt x="106" y="32"/>
                      </a:lnTo>
                      <a:lnTo>
                        <a:pt x="112" y="36"/>
                      </a:lnTo>
                      <a:lnTo>
                        <a:pt x="120" y="42"/>
                      </a:lnTo>
                      <a:lnTo>
                        <a:pt x="124" y="46"/>
                      </a:lnTo>
                      <a:lnTo>
                        <a:pt x="126" y="52"/>
                      </a:lnTo>
                      <a:lnTo>
                        <a:pt x="128" y="62"/>
                      </a:lnTo>
                      <a:lnTo>
                        <a:pt x="128" y="68"/>
                      </a:lnTo>
                      <a:lnTo>
                        <a:pt x="132" y="70"/>
                      </a:lnTo>
                      <a:lnTo>
                        <a:pt x="136" y="72"/>
                      </a:lnTo>
                      <a:lnTo>
                        <a:pt x="140" y="74"/>
                      </a:lnTo>
                      <a:lnTo>
                        <a:pt x="144" y="74"/>
                      </a:lnTo>
                      <a:lnTo>
                        <a:pt x="148" y="80"/>
                      </a:lnTo>
                      <a:lnTo>
                        <a:pt x="140" y="84"/>
                      </a:lnTo>
                      <a:lnTo>
                        <a:pt x="134" y="88"/>
                      </a:lnTo>
                      <a:lnTo>
                        <a:pt x="126" y="100"/>
                      </a:lnTo>
                      <a:lnTo>
                        <a:pt x="116" y="112"/>
                      </a:lnTo>
                      <a:lnTo>
                        <a:pt x="106" y="122"/>
                      </a:lnTo>
                      <a:lnTo>
                        <a:pt x="104" y="124"/>
                      </a:lnTo>
                      <a:lnTo>
                        <a:pt x="100" y="126"/>
                      </a:lnTo>
                      <a:lnTo>
                        <a:pt x="98" y="128"/>
                      </a:lnTo>
                      <a:lnTo>
                        <a:pt x="94" y="132"/>
                      </a:lnTo>
                      <a:lnTo>
                        <a:pt x="92" y="138"/>
                      </a:lnTo>
                      <a:lnTo>
                        <a:pt x="88" y="142"/>
                      </a:lnTo>
                      <a:lnTo>
                        <a:pt x="84" y="146"/>
                      </a:lnTo>
                      <a:lnTo>
                        <a:pt x="78" y="148"/>
                      </a:lnTo>
                      <a:lnTo>
                        <a:pt x="72" y="146"/>
                      </a:lnTo>
                      <a:lnTo>
                        <a:pt x="68" y="142"/>
                      </a:lnTo>
                      <a:lnTo>
                        <a:pt x="62" y="140"/>
                      </a:lnTo>
                      <a:lnTo>
                        <a:pt x="56" y="138"/>
                      </a:lnTo>
                      <a:lnTo>
                        <a:pt x="52" y="142"/>
                      </a:lnTo>
                      <a:lnTo>
                        <a:pt x="44" y="150"/>
                      </a:lnTo>
                      <a:lnTo>
                        <a:pt x="36" y="162"/>
                      </a:lnTo>
                      <a:lnTo>
                        <a:pt x="28" y="168"/>
                      </a:lnTo>
                      <a:lnTo>
                        <a:pt x="12" y="168"/>
                      </a:lnTo>
                      <a:lnTo>
                        <a:pt x="14" y="160"/>
                      </a:lnTo>
                      <a:lnTo>
                        <a:pt x="16" y="152"/>
                      </a:lnTo>
                      <a:lnTo>
                        <a:pt x="16" y="146"/>
                      </a:lnTo>
                      <a:lnTo>
                        <a:pt x="14" y="142"/>
                      </a:lnTo>
                      <a:lnTo>
                        <a:pt x="6" y="134"/>
                      </a:lnTo>
                      <a:lnTo>
                        <a:pt x="0" y="132"/>
                      </a:lnTo>
                      <a:lnTo>
                        <a:pt x="0" y="78"/>
                      </a:lnTo>
                      <a:lnTo>
                        <a:pt x="20" y="78"/>
                      </a:lnTo>
                      <a:lnTo>
                        <a:pt x="20" y="10"/>
                      </a:lnTo>
                      <a:lnTo>
                        <a:pt x="42" y="8"/>
                      </a:lnTo>
                      <a:lnTo>
                        <a:pt x="60" y="6"/>
                      </a:lnTo>
                      <a:lnTo>
                        <a:pt x="64" y="12"/>
                      </a:lnTo>
                      <a:lnTo>
                        <a:pt x="78" y="6"/>
                      </a:lnTo>
                      <a:lnTo>
                        <a:pt x="82" y="2"/>
                      </a:lnTo>
                      <a:lnTo>
                        <a:pt x="88" y="0"/>
                      </a:lnTo>
                      <a:lnTo>
                        <a:pt x="92" y="0"/>
                      </a:lnTo>
                      <a:lnTo>
                        <a:pt x="94" y="2"/>
                      </a:lnTo>
                      <a:lnTo>
                        <a:pt x="94"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9" name="íşļíḓe">
                  <a:extLst>
                    <a:ext uri="{FF2B5EF4-FFF2-40B4-BE49-F238E27FC236}">
                      <a16:creationId xmlns:a16="http://schemas.microsoft.com/office/drawing/2014/main" xmlns="" id="{935EBD64-B119-4C53-8867-BE0BB1383FBD}"/>
                    </a:ext>
                  </a:extLst>
                </p:cNvPr>
                <p:cNvSpPr/>
                <p:nvPr/>
              </p:nvSpPr>
              <p:spPr bwMode="auto">
                <a:xfrm>
                  <a:off x="3875479" y="3359088"/>
                  <a:ext cx="141853" cy="138705"/>
                </a:xfrm>
                <a:custGeom>
                  <a:avLst/>
                  <a:gdLst>
                    <a:gd name="T0" fmla="*/ 2147483647 w 82"/>
                    <a:gd name="T1" fmla="*/ 2147483647 h 82"/>
                    <a:gd name="T2" fmla="*/ 2147483647 w 82"/>
                    <a:gd name="T3" fmla="*/ 2147483647 h 82"/>
                    <a:gd name="T4" fmla="*/ 2147483647 w 82"/>
                    <a:gd name="T5" fmla="*/ 2147483647 h 82"/>
                    <a:gd name="T6" fmla="*/ 2147483647 w 82"/>
                    <a:gd name="T7" fmla="*/ 2147483647 h 82"/>
                    <a:gd name="T8" fmla="*/ 2147483647 w 82"/>
                    <a:gd name="T9" fmla="*/ 2147483647 h 82"/>
                    <a:gd name="T10" fmla="*/ 2147483647 w 82"/>
                    <a:gd name="T11" fmla="*/ 2147483647 h 82"/>
                    <a:gd name="T12" fmla="*/ 2147483647 w 82"/>
                    <a:gd name="T13" fmla="*/ 2147483647 h 82"/>
                    <a:gd name="T14" fmla="*/ 2147483647 w 82"/>
                    <a:gd name="T15" fmla="*/ 2147483647 h 82"/>
                    <a:gd name="T16" fmla="*/ 2147483647 w 82"/>
                    <a:gd name="T17" fmla="*/ 2147483647 h 82"/>
                    <a:gd name="T18" fmla="*/ 2147483647 w 82"/>
                    <a:gd name="T19" fmla="*/ 2147483647 h 82"/>
                    <a:gd name="T20" fmla="*/ 2147483647 w 82"/>
                    <a:gd name="T21" fmla="*/ 2147483647 h 82"/>
                    <a:gd name="T22" fmla="*/ 2147483647 w 82"/>
                    <a:gd name="T23" fmla="*/ 2147483647 h 82"/>
                    <a:gd name="T24" fmla="*/ 2147483647 w 82"/>
                    <a:gd name="T25" fmla="*/ 2147483647 h 82"/>
                    <a:gd name="T26" fmla="*/ 2147483647 w 82"/>
                    <a:gd name="T27" fmla="*/ 2147483647 h 82"/>
                    <a:gd name="T28" fmla="*/ 2147483647 w 82"/>
                    <a:gd name="T29" fmla="*/ 2147483647 h 82"/>
                    <a:gd name="T30" fmla="*/ 2147483647 w 82"/>
                    <a:gd name="T31" fmla="*/ 2147483647 h 82"/>
                    <a:gd name="T32" fmla="*/ 2147483647 w 82"/>
                    <a:gd name="T33" fmla="*/ 2147483647 h 82"/>
                    <a:gd name="T34" fmla="*/ 2147483647 w 82"/>
                    <a:gd name="T35" fmla="*/ 2147483647 h 82"/>
                    <a:gd name="T36" fmla="*/ 2147483647 w 82"/>
                    <a:gd name="T37" fmla="*/ 2147483647 h 82"/>
                    <a:gd name="T38" fmla="*/ 2147483647 w 82"/>
                    <a:gd name="T39" fmla="*/ 2147483647 h 82"/>
                    <a:gd name="T40" fmla="*/ 2147483647 w 82"/>
                    <a:gd name="T41" fmla="*/ 2147483647 h 82"/>
                    <a:gd name="T42" fmla="*/ 2147483647 w 82"/>
                    <a:gd name="T43" fmla="*/ 2147483647 h 82"/>
                    <a:gd name="T44" fmla="*/ 2147483647 w 82"/>
                    <a:gd name="T45" fmla="*/ 2147483647 h 82"/>
                    <a:gd name="T46" fmla="*/ 2147483647 w 82"/>
                    <a:gd name="T47" fmla="*/ 2147483647 h 82"/>
                    <a:gd name="T48" fmla="*/ 0 w 82"/>
                    <a:gd name="T49" fmla="*/ 2147483647 h 82"/>
                    <a:gd name="T50" fmla="*/ 2147483647 w 82"/>
                    <a:gd name="T51" fmla="*/ 2147483647 h 82"/>
                    <a:gd name="T52" fmla="*/ 2147483647 w 82"/>
                    <a:gd name="T53" fmla="*/ 2147483647 h 82"/>
                    <a:gd name="T54" fmla="*/ 2147483647 w 82"/>
                    <a:gd name="T55" fmla="*/ 2147483647 h 82"/>
                    <a:gd name="T56" fmla="*/ 2147483647 w 82"/>
                    <a:gd name="T57" fmla="*/ 2147483647 h 82"/>
                    <a:gd name="T58" fmla="*/ 2147483647 w 82"/>
                    <a:gd name="T59" fmla="*/ 2147483647 h 82"/>
                    <a:gd name="T60" fmla="*/ 2147483647 w 82"/>
                    <a:gd name="T61" fmla="*/ 2147483647 h 82"/>
                    <a:gd name="T62" fmla="*/ 2147483647 w 82"/>
                    <a:gd name="T63" fmla="*/ 2147483647 h 82"/>
                    <a:gd name="T64" fmla="*/ 2147483647 w 82"/>
                    <a:gd name="T65" fmla="*/ 0 h 82"/>
                    <a:gd name="T66" fmla="*/ 2147483647 w 82"/>
                    <a:gd name="T67" fmla="*/ 0 h 82"/>
                    <a:gd name="T68" fmla="*/ 2147483647 w 82"/>
                    <a:gd name="T69" fmla="*/ 2147483647 h 82"/>
                    <a:gd name="T70" fmla="*/ 2147483647 w 82"/>
                    <a:gd name="T71" fmla="*/ 2147483647 h 82"/>
                    <a:gd name="T72" fmla="*/ 2147483647 w 82"/>
                    <a:gd name="T73" fmla="*/ 2147483647 h 82"/>
                    <a:gd name="T74" fmla="*/ 2147483647 w 82"/>
                    <a:gd name="T75" fmla="*/ 2147483647 h 82"/>
                    <a:gd name="T76" fmla="*/ 2147483647 w 82"/>
                    <a:gd name="T77" fmla="*/ 2147483647 h 82"/>
                    <a:gd name="T78" fmla="*/ 2147483647 w 82"/>
                    <a:gd name="T79" fmla="*/ 2147483647 h 82"/>
                    <a:gd name="T80" fmla="*/ 2147483647 w 82"/>
                    <a:gd name="T81" fmla="*/ 2147483647 h 82"/>
                    <a:gd name="T82" fmla="*/ 2147483647 w 82"/>
                    <a:gd name="T83" fmla="*/ 2147483647 h 82"/>
                    <a:gd name="T84" fmla="*/ 2147483647 w 82"/>
                    <a:gd name="T85" fmla="*/ 2147483647 h 82"/>
                    <a:gd name="T86" fmla="*/ 2147483647 w 82"/>
                    <a:gd name="T87" fmla="*/ 2147483647 h 82"/>
                    <a:gd name="T88" fmla="*/ 2147483647 w 82"/>
                    <a:gd name="T89" fmla="*/ 2147483647 h 82"/>
                    <a:gd name="T90" fmla="*/ 2147483647 w 82"/>
                    <a:gd name="T91" fmla="*/ 2147483647 h 82"/>
                    <a:gd name="T92" fmla="*/ 2147483647 w 82"/>
                    <a:gd name="T93" fmla="*/ 2147483647 h 82"/>
                    <a:gd name="T94" fmla="*/ 2147483647 w 82"/>
                    <a:gd name="T95" fmla="*/ 2147483647 h 82"/>
                    <a:gd name="T96" fmla="*/ 2147483647 w 82"/>
                    <a:gd name="T97" fmla="*/ 2147483647 h 82"/>
                    <a:gd name="T98" fmla="*/ 2147483647 w 82"/>
                    <a:gd name="T99" fmla="*/ 2147483647 h 82"/>
                    <a:gd name="T100" fmla="*/ 2147483647 w 82"/>
                    <a:gd name="T101" fmla="*/ 2147483647 h 82"/>
                    <a:gd name="T102" fmla="*/ 2147483647 w 82"/>
                    <a:gd name="T103" fmla="*/ 2147483647 h 82"/>
                    <a:gd name="T104" fmla="*/ 2147483647 w 82"/>
                    <a:gd name="T105" fmla="*/ 2147483647 h 82"/>
                    <a:gd name="T106" fmla="*/ 2147483647 w 82"/>
                    <a:gd name="T107" fmla="*/ 2147483647 h 82"/>
                    <a:gd name="T108" fmla="*/ 2147483647 w 82"/>
                    <a:gd name="T109" fmla="*/ 2147483647 h 82"/>
                    <a:gd name="T110" fmla="*/ 2147483647 w 82"/>
                    <a:gd name="T111" fmla="*/ 2147483647 h 82"/>
                    <a:gd name="T112" fmla="*/ 2147483647 w 82"/>
                    <a:gd name="T113" fmla="*/ 2147483647 h 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2"/>
                    <a:gd name="T172" fmla="*/ 0 h 82"/>
                    <a:gd name="T173" fmla="*/ 82 w 82"/>
                    <a:gd name="T174" fmla="*/ 82 h 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2" h="82">
                      <a:moveTo>
                        <a:pt x="6" y="78"/>
                      </a:moveTo>
                      <a:lnTo>
                        <a:pt x="4" y="74"/>
                      </a:lnTo>
                      <a:lnTo>
                        <a:pt x="4" y="68"/>
                      </a:lnTo>
                      <a:lnTo>
                        <a:pt x="4" y="62"/>
                      </a:lnTo>
                      <a:lnTo>
                        <a:pt x="16" y="62"/>
                      </a:lnTo>
                      <a:lnTo>
                        <a:pt x="28" y="60"/>
                      </a:lnTo>
                      <a:lnTo>
                        <a:pt x="28" y="58"/>
                      </a:lnTo>
                      <a:lnTo>
                        <a:pt x="34" y="60"/>
                      </a:lnTo>
                      <a:lnTo>
                        <a:pt x="42" y="62"/>
                      </a:lnTo>
                      <a:lnTo>
                        <a:pt x="46" y="60"/>
                      </a:lnTo>
                      <a:lnTo>
                        <a:pt x="50" y="58"/>
                      </a:lnTo>
                      <a:lnTo>
                        <a:pt x="38" y="56"/>
                      </a:lnTo>
                      <a:lnTo>
                        <a:pt x="32" y="54"/>
                      </a:lnTo>
                      <a:lnTo>
                        <a:pt x="30" y="50"/>
                      </a:lnTo>
                      <a:lnTo>
                        <a:pt x="26" y="52"/>
                      </a:lnTo>
                      <a:lnTo>
                        <a:pt x="24" y="54"/>
                      </a:lnTo>
                      <a:lnTo>
                        <a:pt x="22" y="56"/>
                      </a:lnTo>
                      <a:lnTo>
                        <a:pt x="18" y="58"/>
                      </a:lnTo>
                      <a:lnTo>
                        <a:pt x="6" y="56"/>
                      </a:lnTo>
                      <a:lnTo>
                        <a:pt x="6" y="52"/>
                      </a:lnTo>
                      <a:lnTo>
                        <a:pt x="8" y="46"/>
                      </a:lnTo>
                      <a:lnTo>
                        <a:pt x="6" y="40"/>
                      </a:lnTo>
                      <a:lnTo>
                        <a:pt x="4" y="36"/>
                      </a:lnTo>
                      <a:lnTo>
                        <a:pt x="2" y="32"/>
                      </a:lnTo>
                      <a:lnTo>
                        <a:pt x="0" y="30"/>
                      </a:lnTo>
                      <a:lnTo>
                        <a:pt x="2" y="24"/>
                      </a:lnTo>
                      <a:lnTo>
                        <a:pt x="4" y="16"/>
                      </a:lnTo>
                      <a:lnTo>
                        <a:pt x="10" y="4"/>
                      </a:lnTo>
                      <a:lnTo>
                        <a:pt x="14" y="4"/>
                      </a:lnTo>
                      <a:lnTo>
                        <a:pt x="16" y="4"/>
                      </a:lnTo>
                      <a:lnTo>
                        <a:pt x="20" y="4"/>
                      </a:lnTo>
                      <a:lnTo>
                        <a:pt x="22" y="2"/>
                      </a:lnTo>
                      <a:lnTo>
                        <a:pt x="26" y="0"/>
                      </a:lnTo>
                      <a:lnTo>
                        <a:pt x="30" y="0"/>
                      </a:lnTo>
                      <a:lnTo>
                        <a:pt x="38" y="2"/>
                      </a:lnTo>
                      <a:lnTo>
                        <a:pt x="46" y="6"/>
                      </a:lnTo>
                      <a:lnTo>
                        <a:pt x="52" y="8"/>
                      </a:lnTo>
                      <a:lnTo>
                        <a:pt x="54" y="14"/>
                      </a:lnTo>
                      <a:lnTo>
                        <a:pt x="64" y="28"/>
                      </a:lnTo>
                      <a:lnTo>
                        <a:pt x="68" y="32"/>
                      </a:lnTo>
                      <a:lnTo>
                        <a:pt x="74" y="36"/>
                      </a:lnTo>
                      <a:lnTo>
                        <a:pt x="72" y="36"/>
                      </a:lnTo>
                      <a:lnTo>
                        <a:pt x="76" y="48"/>
                      </a:lnTo>
                      <a:lnTo>
                        <a:pt x="80" y="58"/>
                      </a:lnTo>
                      <a:lnTo>
                        <a:pt x="82" y="66"/>
                      </a:lnTo>
                      <a:lnTo>
                        <a:pt x="82" y="72"/>
                      </a:lnTo>
                      <a:lnTo>
                        <a:pt x="82" y="80"/>
                      </a:lnTo>
                      <a:lnTo>
                        <a:pt x="80" y="80"/>
                      </a:lnTo>
                      <a:lnTo>
                        <a:pt x="74" y="82"/>
                      </a:lnTo>
                      <a:lnTo>
                        <a:pt x="68" y="80"/>
                      </a:lnTo>
                      <a:lnTo>
                        <a:pt x="62" y="78"/>
                      </a:lnTo>
                      <a:lnTo>
                        <a:pt x="56" y="76"/>
                      </a:lnTo>
                      <a:lnTo>
                        <a:pt x="50" y="74"/>
                      </a:lnTo>
                      <a:lnTo>
                        <a:pt x="38" y="74"/>
                      </a:lnTo>
                      <a:lnTo>
                        <a:pt x="26" y="76"/>
                      </a:lnTo>
                      <a:lnTo>
                        <a:pt x="18" y="78"/>
                      </a:lnTo>
                      <a:lnTo>
                        <a:pt x="6" y="7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0" name="ïS1îďê">
                  <a:extLst>
                    <a:ext uri="{FF2B5EF4-FFF2-40B4-BE49-F238E27FC236}">
                      <a16:creationId xmlns:a16="http://schemas.microsoft.com/office/drawing/2014/main" xmlns="" id="{AA9DF459-6E4B-4A75-A7DA-76CC222BEF7F}"/>
                    </a:ext>
                  </a:extLst>
                </p:cNvPr>
                <p:cNvSpPr/>
                <p:nvPr/>
              </p:nvSpPr>
              <p:spPr bwMode="auto">
                <a:xfrm>
                  <a:off x="3885119" y="3483783"/>
                  <a:ext cx="78501" cy="39230"/>
                </a:xfrm>
                <a:custGeom>
                  <a:avLst/>
                  <a:gdLst>
                    <a:gd name="T0" fmla="*/ 0 w 44"/>
                    <a:gd name="T1" fmla="*/ 2147483647 h 24"/>
                    <a:gd name="T2" fmla="*/ 2147483647 w 44"/>
                    <a:gd name="T3" fmla="*/ 2147483647 h 24"/>
                    <a:gd name="T4" fmla="*/ 2147483647 w 44"/>
                    <a:gd name="T5" fmla="*/ 2147483647 h 24"/>
                    <a:gd name="T6" fmla="*/ 2147483647 w 44"/>
                    <a:gd name="T7" fmla="*/ 0 h 24"/>
                    <a:gd name="T8" fmla="*/ 2147483647 w 44"/>
                    <a:gd name="T9" fmla="*/ 0 h 24"/>
                    <a:gd name="T10" fmla="*/ 2147483647 w 44"/>
                    <a:gd name="T11" fmla="*/ 2147483647 h 24"/>
                    <a:gd name="T12" fmla="*/ 2147483647 w 44"/>
                    <a:gd name="T13" fmla="*/ 2147483647 h 24"/>
                    <a:gd name="T14" fmla="*/ 2147483647 w 44"/>
                    <a:gd name="T15" fmla="*/ 2147483647 h 24"/>
                    <a:gd name="T16" fmla="*/ 2147483647 w 44"/>
                    <a:gd name="T17" fmla="*/ 2147483647 h 24"/>
                    <a:gd name="T18" fmla="*/ 2147483647 w 44"/>
                    <a:gd name="T19" fmla="*/ 2147483647 h 24"/>
                    <a:gd name="T20" fmla="*/ 2147483647 w 44"/>
                    <a:gd name="T21" fmla="*/ 2147483647 h 24"/>
                    <a:gd name="T22" fmla="*/ 2147483647 w 44"/>
                    <a:gd name="T23" fmla="*/ 2147483647 h 24"/>
                    <a:gd name="T24" fmla="*/ 2147483647 w 44"/>
                    <a:gd name="T25" fmla="*/ 2147483647 h 24"/>
                    <a:gd name="T26" fmla="*/ 2147483647 w 44"/>
                    <a:gd name="T27" fmla="*/ 2147483647 h 24"/>
                    <a:gd name="T28" fmla="*/ 2147483647 w 44"/>
                    <a:gd name="T29" fmla="*/ 2147483647 h 24"/>
                    <a:gd name="T30" fmla="*/ 2147483647 w 44"/>
                    <a:gd name="T31" fmla="*/ 2147483647 h 24"/>
                    <a:gd name="T32" fmla="*/ 2147483647 w 44"/>
                    <a:gd name="T33" fmla="*/ 2147483647 h 24"/>
                    <a:gd name="T34" fmla="*/ 2147483647 w 44"/>
                    <a:gd name="T35" fmla="*/ 2147483647 h 24"/>
                    <a:gd name="T36" fmla="*/ 2147483647 w 44"/>
                    <a:gd name="T37" fmla="*/ 2147483647 h 24"/>
                    <a:gd name="T38" fmla="*/ 0 w 44"/>
                    <a:gd name="T39" fmla="*/ 2147483647 h 2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4"/>
                    <a:gd name="T61" fmla="*/ 0 h 24"/>
                    <a:gd name="T62" fmla="*/ 44 w 44"/>
                    <a:gd name="T63" fmla="*/ 24 h 2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4" h="24">
                      <a:moveTo>
                        <a:pt x="0" y="4"/>
                      </a:moveTo>
                      <a:lnTo>
                        <a:pt x="12" y="4"/>
                      </a:lnTo>
                      <a:lnTo>
                        <a:pt x="20" y="2"/>
                      </a:lnTo>
                      <a:lnTo>
                        <a:pt x="32" y="0"/>
                      </a:lnTo>
                      <a:lnTo>
                        <a:pt x="44" y="0"/>
                      </a:lnTo>
                      <a:lnTo>
                        <a:pt x="44" y="4"/>
                      </a:lnTo>
                      <a:lnTo>
                        <a:pt x="44" y="8"/>
                      </a:lnTo>
                      <a:lnTo>
                        <a:pt x="40" y="8"/>
                      </a:lnTo>
                      <a:lnTo>
                        <a:pt x="42" y="12"/>
                      </a:lnTo>
                      <a:lnTo>
                        <a:pt x="44" y="12"/>
                      </a:lnTo>
                      <a:lnTo>
                        <a:pt x="44" y="16"/>
                      </a:lnTo>
                      <a:lnTo>
                        <a:pt x="38" y="18"/>
                      </a:lnTo>
                      <a:lnTo>
                        <a:pt x="34" y="20"/>
                      </a:lnTo>
                      <a:lnTo>
                        <a:pt x="30" y="22"/>
                      </a:lnTo>
                      <a:lnTo>
                        <a:pt x="26" y="24"/>
                      </a:lnTo>
                      <a:lnTo>
                        <a:pt x="20" y="16"/>
                      </a:lnTo>
                      <a:lnTo>
                        <a:pt x="18" y="14"/>
                      </a:lnTo>
                      <a:lnTo>
                        <a:pt x="16" y="12"/>
                      </a:lnTo>
                      <a:lnTo>
                        <a:pt x="8" y="8"/>
                      </a:lnTo>
                      <a:lnTo>
                        <a:pt x="0"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1" name="iSľíḑe">
                  <a:extLst>
                    <a:ext uri="{FF2B5EF4-FFF2-40B4-BE49-F238E27FC236}">
                      <a16:creationId xmlns:a16="http://schemas.microsoft.com/office/drawing/2014/main" xmlns="" id="{C54F66BE-39B7-47D3-872C-429A17FA4274}"/>
                    </a:ext>
                  </a:extLst>
                </p:cNvPr>
                <p:cNvSpPr/>
                <p:nvPr/>
              </p:nvSpPr>
              <p:spPr bwMode="auto">
                <a:xfrm>
                  <a:off x="3930567" y="3483783"/>
                  <a:ext cx="192810" cy="158320"/>
                </a:xfrm>
                <a:custGeom>
                  <a:avLst/>
                  <a:gdLst>
                    <a:gd name="T0" fmla="*/ 2147483647 w 110"/>
                    <a:gd name="T1" fmla="*/ 2147483647 h 96"/>
                    <a:gd name="T2" fmla="*/ 2147483647 w 110"/>
                    <a:gd name="T3" fmla="*/ 2147483647 h 96"/>
                    <a:gd name="T4" fmla="*/ 2147483647 w 110"/>
                    <a:gd name="T5" fmla="*/ 2147483647 h 96"/>
                    <a:gd name="T6" fmla="*/ 2147483647 w 110"/>
                    <a:gd name="T7" fmla="*/ 2147483647 h 96"/>
                    <a:gd name="T8" fmla="*/ 2147483647 w 110"/>
                    <a:gd name="T9" fmla="*/ 2147483647 h 96"/>
                    <a:gd name="T10" fmla="*/ 2147483647 w 110"/>
                    <a:gd name="T11" fmla="*/ 2147483647 h 96"/>
                    <a:gd name="T12" fmla="*/ 2147483647 w 110"/>
                    <a:gd name="T13" fmla="*/ 2147483647 h 96"/>
                    <a:gd name="T14" fmla="*/ 2147483647 w 110"/>
                    <a:gd name="T15" fmla="*/ 2147483647 h 96"/>
                    <a:gd name="T16" fmla="*/ 2147483647 w 110"/>
                    <a:gd name="T17" fmla="*/ 2147483647 h 96"/>
                    <a:gd name="T18" fmla="*/ 2147483647 w 110"/>
                    <a:gd name="T19" fmla="*/ 2147483647 h 96"/>
                    <a:gd name="T20" fmla="*/ 2147483647 w 110"/>
                    <a:gd name="T21" fmla="*/ 2147483647 h 96"/>
                    <a:gd name="T22" fmla="*/ 2147483647 w 110"/>
                    <a:gd name="T23" fmla="*/ 2147483647 h 96"/>
                    <a:gd name="T24" fmla="*/ 2147483647 w 110"/>
                    <a:gd name="T25" fmla="*/ 2147483647 h 96"/>
                    <a:gd name="T26" fmla="*/ 2147483647 w 110"/>
                    <a:gd name="T27" fmla="*/ 2147483647 h 96"/>
                    <a:gd name="T28" fmla="*/ 2147483647 w 110"/>
                    <a:gd name="T29" fmla="*/ 2147483647 h 96"/>
                    <a:gd name="T30" fmla="*/ 2147483647 w 110"/>
                    <a:gd name="T31" fmla="*/ 2147483647 h 96"/>
                    <a:gd name="T32" fmla="*/ 2147483647 w 110"/>
                    <a:gd name="T33" fmla="*/ 2147483647 h 96"/>
                    <a:gd name="T34" fmla="*/ 2147483647 w 110"/>
                    <a:gd name="T35" fmla="*/ 2147483647 h 96"/>
                    <a:gd name="T36" fmla="*/ 2147483647 w 110"/>
                    <a:gd name="T37" fmla="*/ 2147483647 h 96"/>
                    <a:gd name="T38" fmla="*/ 2147483647 w 110"/>
                    <a:gd name="T39" fmla="*/ 2147483647 h 96"/>
                    <a:gd name="T40" fmla="*/ 2147483647 w 110"/>
                    <a:gd name="T41" fmla="*/ 2147483647 h 96"/>
                    <a:gd name="T42" fmla="*/ 2147483647 w 110"/>
                    <a:gd name="T43" fmla="*/ 2147483647 h 96"/>
                    <a:gd name="T44" fmla="*/ 2147483647 w 110"/>
                    <a:gd name="T45" fmla="*/ 2147483647 h 96"/>
                    <a:gd name="T46" fmla="*/ 2147483647 w 110"/>
                    <a:gd name="T47" fmla="*/ 2147483647 h 96"/>
                    <a:gd name="T48" fmla="*/ 2147483647 w 110"/>
                    <a:gd name="T49" fmla="*/ 2147483647 h 96"/>
                    <a:gd name="T50" fmla="*/ 2147483647 w 110"/>
                    <a:gd name="T51" fmla="*/ 2147483647 h 96"/>
                    <a:gd name="T52" fmla="*/ 2147483647 w 110"/>
                    <a:gd name="T53" fmla="*/ 2147483647 h 96"/>
                    <a:gd name="T54" fmla="*/ 2147483647 w 110"/>
                    <a:gd name="T55" fmla="*/ 2147483647 h 96"/>
                    <a:gd name="T56" fmla="*/ 2147483647 w 110"/>
                    <a:gd name="T57" fmla="*/ 2147483647 h 96"/>
                    <a:gd name="T58" fmla="*/ 2147483647 w 110"/>
                    <a:gd name="T59" fmla="*/ 2147483647 h 96"/>
                    <a:gd name="T60" fmla="*/ 2147483647 w 110"/>
                    <a:gd name="T61" fmla="*/ 2147483647 h 96"/>
                    <a:gd name="T62" fmla="*/ 2147483647 w 110"/>
                    <a:gd name="T63" fmla="*/ 2147483647 h 9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10"/>
                    <a:gd name="T97" fmla="*/ 0 h 96"/>
                    <a:gd name="T98" fmla="*/ 110 w 110"/>
                    <a:gd name="T99" fmla="*/ 96 h 9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10" h="96">
                      <a:moveTo>
                        <a:pt x="28" y="66"/>
                      </a:moveTo>
                      <a:lnTo>
                        <a:pt x="32" y="60"/>
                      </a:lnTo>
                      <a:lnTo>
                        <a:pt x="38" y="54"/>
                      </a:lnTo>
                      <a:lnTo>
                        <a:pt x="44" y="48"/>
                      </a:lnTo>
                      <a:lnTo>
                        <a:pt x="50" y="46"/>
                      </a:lnTo>
                      <a:lnTo>
                        <a:pt x="56" y="48"/>
                      </a:lnTo>
                      <a:lnTo>
                        <a:pt x="60" y="50"/>
                      </a:lnTo>
                      <a:lnTo>
                        <a:pt x="62" y="54"/>
                      </a:lnTo>
                      <a:lnTo>
                        <a:pt x="64" y="60"/>
                      </a:lnTo>
                      <a:lnTo>
                        <a:pt x="66" y="68"/>
                      </a:lnTo>
                      <a:lnTo>
                        <a:pt x="70" y="78"/>
                      </a:lnTo>
                      <a:lnTo>
                        <a:pt x="74" y="76"/>
                      </a:lnTo>
                      <a:lnTo>
                        <a:pt x="76" y="74"/>
                      </a:lnTo>
                      <a:lnTo>
                        <a:pt x="84" y="78"/>
                      </a:lnTo>
                      <a:lnTo>
                        <a:pt x="84" y="90"/>
                      </a:lnTo>
                      <a:lnTo>
                        <a:pt x="86" y="96"/>
                      </a:lnTo>
                      <a:lnTo>
                        <a:pt x="90" y="96"/>
                      </a:lnTo>
                      <a:lnTo>
                        <a:pt x="96" y="96"/>
                      </a:lnTo>
                      <a:lnTo>
                        <a:pt x="100" y="96"/>
                      </a:lnTo>
                      <a:lnTo>
                        <a:pt x="102" y="96"/>
                      </a:lnTo>
                      <a:lnTo>
                        <a:pt x="104" y="92"/>
                      </a:lnTo>
                      <a:lnTo>
                        <a:pt x="106" y="84"/>
                      </a:lnTo>
                      <a:lnTo>
                        <a:pt x="106" y="82"/>
                      </a:lnTo>
                      <a:lnTo>
                        <a:pt x="104" y="80"/>
                      </a:lnTo>
                      <a:lnTo>
                        <a:pt x="102" y="78"/>
                      </a:lnTo>
                      <a:lnTo>
                        <a:pt x="102" y="76"/>
                      </a:lnTo>
                      <a:lnTo>
                        <a:pt x="106" y="74"/>
                      </a:lnTo>
                      <a:lnTo>
                        <a:pt x="110" y="72"/>
                      </a:lnTo>
                      <a:lnTo>
                        <a:pt x="108" y="68"/>
                      </a:lnTo>
                      <a:lnTo>
                        <a:pt x="106" y="64"/>
                      </a:lnTo>
                      <a:lnTo>
                        <a:pt x="104" y="52"/>
                      </a:lnTo>
                      <a:lnTo>
                        <a:pt x="106" y="46"/>
                      </a:lnTo>
                      <a:lnTo>
                        <a:pt x="106" y="44"/>
                      </a:lnTo>
                      <a:lnTo>
                        <a:pt x="110" y="44"/>
                      </a:lnTo>
                      <a:lnTo>
                        <a:pt x="104" y="42"/>
                      </a:lnTo>
                      <a:lnTo>
                        <a:pt x="102" y="40"/>
                      </a:lnTo>
                      <a:lnTo>
                        <a:pt x="98" y="26"/>
                      </a:lnTo>
                      <a:lnTo>
                        <a:pt x="94" y="14"/>
                      </a:lnTo>
                      <a:lnTo>
                        <a:pt x="90" y="8"/>
                      </a:lnTo>
                      <a:lnTo>
                        <a:pt x="84" y="6"/>
                      </a:lnTo>
                      <a:lnTo>
                        <a:pt x="82" y="8"/>
                      </a:lnTo>
                      <a:lnTo>
                        <a:pt x="80" y="10"/>
                      </a:lnTo>
                      <a:lnTo>
                        <a:pt x="74" y="10"/>
                      </a:lnTo>
                      <a:lnTo>
                        <a:pt x="60" y="8"/>
                      </a:lnTo>
                      <a:lnTo>
                        <a:pt x="50" y="6"/>
                      </a:lnTo>
                      <a:lnTo>
                        <a:pt x="48" y="6"/>
                      </a:lnTo>
                      <a:lnTo>
                        <a:pt x="42" y="8"/>
                      </a:lnTo>
                      <a:lnTo>
                        <a:pt x="36" y="6"/>
                      </a:lnTo>
                      <a:lnTo>
                        <a:pt x="30" y="4"/>
                      </a:lnTo>
                      <a:lnTo>
                        <a:pt x="24" y="2"/>
                      </a:lnTo>
                      <a:lnTo>
                        <a:pt x="18" y="0"/>
                      </a:lnTo>
                      <a:lnTo>
                        <a:pt x="18" y="4"/>
                      </a:lnTo>
                      <a:lnTo>
                        <a:pt x="18" y="8"/>
                      </a:lnTo>
                      <a:lnTo>
                        <a:pt x="14" y="8"/>
                      </a:lnTo>
                      <a:lnTo>
                        <a:pt x="16" y="12"/>
                      </a:lnTo>
                      <a:lnTo>
                        <a:pt x="18" y="12"/>
                      </a:lnTo>
                      <a:lnTo>
                        <a:pt x="18" y="16"/>
                      </a:lnTo>
                      <a:lnTo>
                        <a:pt x="12" y="18"/>
                      </a:lnTo>
                      <a:lnTo>
                        <a:pt x="8" y="20"/>
                      </a:lnTo>
                      <a:lnTo>
                        <a:pt x="4" y="22"/>
                      </a:lnTo>
                      <a:lnTo>
                        <a:pt x="0" y="24"/>
                      </a:lnTo>
                      <a:lnTo>
                        <a:pt x="16" y="42"/>
                      </a:lnTo>
                      <a:lnTo>
                        <a:pt x="22" y="52"/>
                      </a:lnTo>
                      <a:lnTo>
                        <a:pt x="28" y="6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2" name="iŝliďê">
                  <a:extLst>
                    <a:ext uri="{FF2B5EF4-FFF2-40B4-BE49-F238E27FC236}">
                      <a16:creationId xmlns:a16="http://schemas.microsoft.com/office/drawing/2014/main" xmlns="" id="{A52EB8CA-ACD7-4630-B258-002286B23943}"/>
                    </a:ext>
                  </a:extLst>
                </p:cNvPr>
                <p:cNvSpPr/>
                <p:nvPr/>
              </p:nvSpPr>
              <p:spPr bwMode="auto">
                <a:xfrm>
                  <a:off x="3980147" y="3559440"/>
                  <a:ext cx="74370" cy="93870"/>
                </a:xfrm>
                <a:custGeom>
                  <a:avLst/>
                  <a:gdLst>
                    <a:gd name="T0" fmla="*/ 2147483647 w 42"/>
                    <a:gd name="T1" fmla="*/ 2147483647 h 56"/>
                    <a:gd name="T2" fmla="*/ 2147483647 w 42"/>
                    <a:gd name="T3" fmla="*/ 2147483647 h 56"/>
                    <a:gd name="T4" fmla="*/ 2147483647 w 42"/>
                    <a:gd name="T5" fmla="*/ 2147483647 h 56"/>
                    <a:gd name="T6" fmla="*/ 2147483647 w 42"/>
                    <a:gd name="T7" fmla="*/ 2147483647 h 56"/>
                    <a:gd name="T8" fmla="*/ 2147483647 w 42"/>
                    <a:gd name="T9" fmla="*/ 2147483647 h 56"/>
                    <a:gd name="T10" fmla="*/ 0 w 42"/>
                    <a:gd name="T11" fmla="*/ 2147483647 h 56"/>
                    <a:gd name="T12" fmla="*/ 2147483647 w 42"/>
                    <a:gd name="T13" fmla="*/ 2147483647 h 56"/>
                    <a:gd name="T14" fmla="*/ 2147483647 w 42"/>
                    <a:gd name="T15" fmla="*/ 2147483647 h 56"/>
                    <a:gd name="T16" fmla="*/ 2147483647 w 42"/>
                    <a:gd name="T17" fmla="*/ 2147483647 h 56"/>
                    <a:gd name="T18" fmla="*/ 2147483647 w 42"/>
                    <a:gd name="T19" fmla="*/ 0 h 56"/>
                    <a:gd name="T20" fmla="*/ 2147483647 w 42"/>
                    <a:gd name="T21" fmla="*/ 2147483647 h 56"/>
                    <a:gd name="T22" fmla="*/ 2147483647 w 42"/>
                    <a:gd name="T23" fmla="*/ 2147483647 h 56"/>
                    <a:gd name="T24" fmla="*/ 2147483647 w 42"/>
                    <a:gd name="T25" fmla="*/ 2147483647 h 56"/>
                    <a:gd name="T26" fmla="*/ 2147483647 w 42"/>
                    <a:gd name="T27" fmla="*/ 2147483647 h 56"/>
                    <a:gd name="T28" fmla="*/ 2147483647 w 42"/>
                    <a:gd name="T29" fmla="*/ 2147483647 h 56"/>
                    <a:gd name="T30" fmla="*/ 2147483647 w 42"/>
                    <a:gd name="T31" fmla="*/ 2147483647 h 56"/>
                    <a:gd name="T32" fmla="*/ 2147483647 w 42"/>
                    <a:gd name="T33" fmla="*/ 2147483647 h 56"/>
                    <a:gd name="T34" fmla="*/ 2147483647 w 42"/>
                    <a:gd name="T35" fmla="*/ 2147483647 h 56"/>
                    <a:gd name="T36" fmla="*/ 2147483647 w 42"/>
                    <a:gd name="T37" fmla="*/ 2147483647 h 56"/>
                    <a:gd name="T38" fmla="*/ 2147483647 w 42"/>
                    <a:gd name="T39" fmla="*/ 2147483647 h 56"/>
                    <a:gd name="T40" fmla="*/ 2147483647 w 42"/>
                    <a:gd name="T41" fmla="*/ 2147483647 h 5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2"/>
                    <a:gd name="T64" fmla="*/ 0 h 56"/>
                    <a:gd name="T65" fmla="*/ 42 w 42"/>
                    <a:gd name="T66" fmla="*/ 56 h 5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2" h="56">
                      <a:moveTo>
                        <a:pt x="24" y="56"/>
                      </a:moveTo>
                      <a:lnTo>
                        <a:pt x="18" y="50"/>
                      </a:lnTo>
                      <a:lnTo>
                        <a:pt x="12" y="46"/>
                      </a:lnTo>
                      <a:lnTo>
                        <a:pt x="6" y="38"/>
                      </a:lnTo>
                      <a:lnTo>
                        <a:pt x="2" y="30"/>
                      </a:lnTo>
                      <a:lnTo>
                        <a:pt x="0" y="20"/>
                      </a:lnTo>
                      <a:lnTo>
                        <a:pt x="4" y="14"/>
                      </a:lnTo>
                      <a:lnTo>
                        <a:pt x="10" y="8"/>
                      </a:lnTo>
                      <a:lnTo>
                        <a:pt x="16" y="2"/>
                      </a:lnTo>
                      <a:lnTo>
                        <a:pt x="22" y="0"/>
                      </a:lnTo>
                      <a:lnTo>
                        <a:pt x="28" y="2"/>
                      </a:lnTo>
                      <a:lnTo>
                        <a:pt x="32" y="4"/>
                      </a:lnTo>
                      <a:lnTo>
                        <a:pt x="34" y="8"/>
                      </a:lnTo>
                      <a:lnTo>
                        <a:pt x="36" y="14"/>
                      </a:lnTo>
                      <a:lnTo>
                        <a:pt x="38" y="22"/>
                      </a:lnTo>
                      <a:lnTo>
                        <a:pt x="42" y="32"/>
                      </a:lnTo>
                      <a:lnTo>
                        <a:pt x="40" y="36"/>
                      </a:lnTo>
                      <a:lnTo>
                        <a:pt x="38" y="42"/>
                      </a:lnTo>
                      <a:lnTo>
                        <a:pt x="34" y="48"/>
                      </a:lnTo>
                      <a:lnTo>
                        <a:pt x="28" y="52"/>
                      </a:lnTo>
                      <a:lnTo>
                        <a:pt x="24" y="5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3" name="iṣḻïḓe">
                  <a:extLst>
                    <a:ext uri="{FF2B5EF4-FFF2-40B4-BE49-F238E27FC236}">
                      <a16:creationId xmlns:a16="http://schemas.microsoft.com/office/drawing/2014/main" xmlns="" id="{6DC6DE66-6A59-4418-877D-22B39F6DDBCA}"/>
                    </a:ext>
                  </a:extLst>
                </p:cNvPr>
                <p:cNvSpPr/>
                <p:nvPr/>
              </p:nvSpPr>
              <p:spPr bwMode="auto">
                <a:xfrm>
                  <a:off x="4021464" y="3608478"/>
                  <a:ext cx="111555" cy="117690"/>
                </a:xfrm>
                <a:custGeom>
                  <a:avLst/>
                  <a:gdLst>
                    <a:gd name="T0" fmla="*/ 2147483647 w 64"/>
                    <a:gd name="T1" fmla="*/ 2147483647 h 72"/>
                    <a:gd name="T2" fmla="*/ 2147483647 w 64"/>
                    <a:gd name="T3" fmla="*/ 2147483647 h 72"/>
                    <a:gd name="T4" fmla="*/ 2147483647 w 64"/>
                    <a:gd name="T5" fmla="*/ 2147483647 h 72"/>
                    <a:gd name="T6" fmla="*/ 2147483647 w 64"/>
                    <a:gd name="T7" fmla="*/ 2147483647 h 72"/>
                    <a:gd name="T8" fmla="*/ 2147483647 w 64"/>
                    <a:gd name="T9" fmla="*/ 2147483647 h 72"/>
                    <a:gd name="T10" fmla="*/ 0 w 64"/>
                    <a:gd name="T11" fmla="*/ 2147483647 h 72"/>
                    <a:gd name="T12" fmla="*/ 2147483647 w 64"/>
                    <a:gd name="T13" fmla="*/ 2147483647 h 72"/>
                    <a:gd name="T14" fmla="*/ 2147483647 w 64"/>
                    <a:gd name="T15" fmla="*/ 2147483647 h 72"/>
                    <a:gd name="T16" fmla="*/ 2147483647 w 64"/>
                    <a:gd name="T17" fmla="*/ 2147483647 h 72"/>
                    <a:gd name="T18" fmla="*/ 2147483647 w 64"/>
                    <a:gd name="T19" fmla="*/ 2147483647 h 72"/>
                    <a:gd name="T20" fmla="*/ 2147483647 w 64"/>
                    <a:gd name="T21" fmla="*/ 2147483647 h 72"/>
                    <a:gd name="T22" fmla="*/ 2147483647 w 64"/>
                    <a:gd name="T23" fmla="*/ 2147483647 h 72"/>
                    <a:gd name="T24" fmla="*/ 2147483647 w 64"/>
                    <a:gd name="T25" fmla="*/ 2147483647 h 72"/>
                    <a:gd name="T26" fmla="*/ 2147483647 w 64"/>
                    <a:gd name="T27" fmla="*/ 0 h 72"/>
                    <a:gd name="T28" fmla="*/ 2147483647 w 64"/>
                    <a:gd name="T29" fmla="*/ 2147483647 h 72"/>
                    <a:gd name="T30" fmla="*/ 2147483647 w 64"/>
                    <a:gd name="T31" fmla="*/ 2147483647 h 72"/>
                    <a:gd name="T32" fmla="*/ 2147483647 w 64"/>
                    <a:gd name="T33" fmla="*/ 2147483647 h 72"/>
                    <a:gd name="T34" fmla="*/ 2147483647 w 64"/>
                    <a:gd name="T35" fmla="*/ 2147483647 h 72"/>
                    <a:gd name="T36" fmla="*/ 2147483647 w 64"/>
                    <a:gd name="T37" fmla="*/ 2147483647 h 72"/>
                    <a:gd name="T38" fmla="*/ 2147483647 w 64"/>
                    <a:gd name="T39" fmla="*/ 2147483647 h 72"/>
                    <a:gd name="T40" fmla="*/ 2147483647 w 64"/>
                    <a:gd name="T41" fmla="*/ 2147483647 h 72"/>
                    <a:gd name="T42" fmla="*/ 2147483647 w 64"/>
                    <a:gd name="T43" fmla="*/ 2147483647 h 72"/>
                    <a:gd name="T44" fmla="*/ 2147483647 w 64"/>
                    <a:gd name="T45" fmla="*/ 2147483647 h 72"/>
                    <a:gd name="T46" fmla="*/ 2147483647 w 64"/>
                    <a:gd name="T47" fmla="*/ 2147483647 h 72"/>
                    <a:gd name="T48" fmla="*/ 2147483647 w 64"/>
                    <a:gd name="T49" fmla="*/ 2147483647 h 72"/>
                    <a:gd name="T50" fmla="*/ 2147483647 w 64"/>
                    <a:gd name="T51" fmla="*/ 2147483647 h 72"/>
                    <a:gd name="T52" fmla="*/ 2147483647 w 64"/>
                    <a:gd name="T53" fmla="*/ 2147483647 h 72"/>
                    <a:gd name="T54" fmla="*/ 2147483647 w 64"/>
                    <a:gd name="T55" fmla="*/ 2147483647 h 72"/>
                    <a:gd name="T56" fmla="*/ 2147483647 w 64"/>
                    <a:gd name="T57" fmla="*/ 2147483647 h 72"/>
                    <a:gd name="T58" fmla="*/ 2147483647 w 64"/>
                    <a:gd name="T59" fmla="*/ 2147483647 h 72"/>
                    <a:gd name="T60" fmla="*/ 2147483647 w 64"/>
                    <a:gd name="T61" fmla="*/ 2147483647 h 7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64"/>
                    <a:gd name="T94" fmla="*/ 0 h 72"/>
                    <a:gd name="T95" fmla="*/ 64 w 64"/>
                    <a:gd name="T96" fmla="*/ 72 h 72"/>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64" h="72">
                      <a:moveTo>
                        <a:pt x="62" y="72"/>
                      </a:moveTo>
                      <a:lnTo>
                        <a:pt x="54" y="70"/>
                      </a:lnTo>
                      <a:lnTo>
                        <a:pt x="50" y="66"/>
                      </a:lnTo>
                      <a:lnTo>
                        <a:pt x="40" y="56"/>
                      </a:lnTo>
                      <a:lnTo>
                        <a:pt x="20" y="44"/>
                      </a:lnTo>
                      <a:lnTo>
                        <a:pt x="0" y="28"/>
                      </a:lnTo>
                      <a:lnTo>
                        <a:pt x="2" y="26"/>
                      </a:lnTo>
                      <a:lnTo>
                        <a:pt x="4" y="24"/>
                      </a:lnTo>
                      <a:lnTo>
                        <a:pt x="10" y="20"/>
                      </a:lnTo>
                      <a:lnTo>
                        <a:pt x="14" y="14"/>
                      </a:lnTo>
                      <a:lnTo>
                        <a:pt x="16" y="8"/>
                      </a:lnTo>
                      <a:lnTo>
                        <a:pt x="18" y="4"/>
                      </a:lnTo>
                      <a:lnTo>
                        <a:pt x="22" y="2"/>
                      </a:lnTo>
                      <a:lnTo>
                        <a:pt x="24" y="0"/>
                      </a:lnTo>
                      <a:lnTo>
                        <a:pt x="32" y="4"/>
                      </a:lnTo>
                      <a:lnTo>
                        <a:pt x="32" y="16"/>
                      </a:lnTo>
                      <a:lnTo>
                        <a:pt x="34" y="22"/>
                      </a:lnTo>
                      <a:lnTo>
                        <a:pt x="38" y="22"/>
                      </a:lnTo>
                      <a:lnTo>
                        <a:pt x="44" y="22"/>
                      </a:lnTo>
                      <a:lnTo>
                        <a:pt x="50" y="22"/>
                      </a:lnTo>
                      <a:lnTo>
                        <a:pt x="50" y="24"/>
                      </a:lnTo>
                      <a:lnTo>
                        <a:pt x="50" y="28"/>
                      </a:lnTo>
                      <a:lnTo>
                        <a:pt x="50" y="34"/>
                      </a:lnTo>
                      <a:lnTo>
                        <a:pt x="50" y="38"/>
                      </a:lnTo>
                      <a:lnTo>
                        <a:pt x="50" y="42"/>
                      </a:lnTo>
                      <a:lnTo>
                        <a:pt x="56" y="46"/>
                      </a:lnTo>
                      <a:lnTo>
                        <a:pt x="62" y="48"/>
                      </a:lnTo>
                      <a:lnTo>
                        <a:pt x="64" y="52"/>
                      </a:lnTo>
                      <a:lnTo>
                        <a:pt x="64" y="54"/>
                      </a:lnTo>
                      <a:lnTo>
                        <a:pt x="62" y="70"/>
                      </a:lnTo>
                      <a:lnTo>
                        <a:pt x="62" y="7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4" name="ï$ļïḓe">
                  <a:extLst>
                    <a:ext uri="{FF2B5EF4-FFF2-40B4-BE49-F238E27FC236}">
                      <a16:creationId xmlns:a16="http://schemas.microsoft.com/office/drawing/2014/main" xmlns="" id="{BB5AC9CE-AE76-43D9-B5AD-A58716DAC5E6}"/>
                    </a:ext>
                  </a:extLst>
                </p:cNvPr>
                <p:cNvSpPr/>
                <p:nvPr/>
              </p:nvSpPr>
              <p:spPr bwMode="auto">
                <a:xfrm>
                  <a:off x="4182598" y="3408126"/>
                  <a:ext cx="212091" cy="165325"/>
                </a:xfrm>
                <a:custGeom>
                  <a:avLst/>
                  <a:gdLst>
                    <a:gd name="T0" fmla="*/ 2147483647 w 122"/>
                    <a:gd name="T1" fmla="*/ 2147483647 h 98"/>
                    <a:gd name="T2" fmla="*/ 2147483647 w 122"/>
                    <a:gd name="T3" fmla="*/ 2147483647 h 98"/>
                    <a:gd name="T4" fmla="*/ 2147483647 w 122"/>
                    <a:gd name="T5" fmla="*/ 2147483647 h 98"/>
                    <a:gd name="T6" fmla="*/ 2147483647 w 122"/>
                    <a:gd name="T7" fmla="*/ 2147483647 h 98"/>
                    <a:gd name="T8" fmla="*/ 2147483647 w 122"/>
                    <a:gd name="T9" fmla="*/ 2147483647 h 98"/>
                    <a:gd name="T10" fmla="*/ 2147483647 w 122"/>
                    <a:gd name="T11" fmla="*/ 2147483647 h 98"/>
                    <a:gd name="T12" fmla="*/ 2147483647 w 122"/>
                    <a:gd name="T13" fmla="*/ 2147483647 h 98"/>
                    <a:gd name="T14" fmla="*/ 2147483647 w 122"/>
                    <a:gd name="T15" fmla="*/ 2147483647 h 98"/>
                    <a:gd name="T16" fmla="*/ 2147483647 w 122"/>
                    <a:gd name="T17" fmla="*/ 2147483647 h 98"/>
                    <a:gd name="T18" fmla="*/ 2147483647 w 122"/>
                    <a:gd name="T19" fmla="*/ 2147483647 h 98"/>
                    <a:gd name="T20" fmla="*/ 2147483647 w 122"/>
                    <a:gd name="T21" fmla="*/ 2147483647 h 98"/>
                    <a:gd name="T22" fmla="*/ 2147483647 w 122"/>
                    <a:gd name="T23" fmla="*/ 2147483647 h 98"/>
                    <a:gd name="T24" fmla="*/ 2147483647 w 122"/>
                    <a:gd name="T25" fmla="*/ 0 h 98"/>
                    <a:gd name="T26" fmla="*/ 2147483647 w 122"/>
                    <a:gd name="T27" fmla="*/ 2147483647 h 98"/>
                    <a:gd name="T28" fmla="*/ 2147483647 w 122"/>
                    <a:gd name="T29" fmla="*/ 2147483647 h 98"/>
                    <a:gd name="T30" fmla="*/ 2147483647 w 122"/>
                    <a:gd name="T31" fmla="*/ 2147483647 h 98"/>
                    <a:gd name="T32" fmla="*/ 2147483647 w 122"/>
                    <a:gd name="T33" fmla="*/ 2147483647 h 98"/>
                    <a:gd name="T34" fmla="*/ 2147483647 w 122"/>
                    <a:gd name="T35" fmla="*/ 2147483647 h 98"/>
                    <a:gd name="T36" fmla="*/ 2147483647 w 122"/>
                    <a:gd name="T37" fmla="*/ 2147483647 h 98"/>
                    <a:gd name="T38" fmla="*/ 2147483647 w 122"/>
                    <a:gd name="T39" fmla="*/ 2147483647 h 98"/>
                    <a:gd name="T40" fmla="*/ 2147483647 w 122"/>
                    <a:gd name="T41" fmla="*/ 2147483647 h 98"/>
                    <a:gd name="T42" fmla="*/ 2147483647 w 122"/>
                    <a:gd name="T43" fmla="*/ 2147483647 h 98"/>
                    <a:gd name="T44" fmla="*/ 2147483647 w 122"/>
                    <a:gd name="T45" fmla="*/ 2147483647 h 98"/>
                    <a:gd name="T46" fmla="*/ 2147483647 w 122"/>
                    <a:gd name="T47" fmla="*/ 2147483647 h 98"/>
                    <a:gd name="T48" fmla="*/ 2147483647 w 122"/>
                    <a:gd name="T49" fmla="*/ 2147483647 h 98"/>
                    <a:gd name="T50" fmla="*/ 2147483647 w 122"/>
                    <a:gd name="T51" fmla="*/ 2147483647 h 98"/>
                    <a:gd name="T52" fmla="*/ 2147483647 w 122"/>
                    <a:gd name="T53" fmla="*/ 2147483647 h 98"/>
                    <a:gd name="T54" fmla="*/ 2147483647 w 122"/>
                    <a:gd name="T55" fmla="*/ 2147483647 h 98"/>
                    <a:gd name="T56" fmla="*/ 2147483647 w 122"/>
                    <a:gd name="T57" fmla="*/ 2147483647 h 98"/>
                    <a:gd name="T58" fmla="*/ 2147483647 w 122"/>
                    <a:gd name="T59" fmla="*/ 2147483647 h 98"/>
                    <a:gd name="T60" fmla="*/ 0 w 122"/>
                    <a:gd name="T61" fmla="*/ 2147483647 h 98"/>
                    <a:gd name="T62" fmla="*/ 2147483647 w 122"/>
                    <a:gd name="T63" fmla="*/ 2147483647 h 98"/>
                    <a:gd name="T64" fmla="*/ 2147483647 w 122"/>
                    <a:gd name="T65" fmla="*/ 2147483647 h 98"/>
                    <a:gd name="T66" fmla="*/ 2147483647 w 122"/>
                    <a:gd name="T67" fmla="*/ 2147483647 h 98"/>
                    <a:gd name="T68" fmla="*/ 2147483647 w 122"/>
                    <a:gd name="T69" fmla="*/ 2147483647 h 98"/>
                    <a:gd name="T70" fmla="*/ 2147483647 w 122"/>
                    <a:gd name="T71" fmla="*/ 2147483647 h 98"/>
                    <a:gd name="T72" fmla="*/ 2147483647 w 122"/>
                    <a:gd name="T73" fmla="*/ 2147483647 h 98"/>
                    <a:gd name="T74" fmla="*/ 2147483647 w 122"/>
                    <a:gd name="T75" fmla="*/ 2147483647 h 98"/>
                    <a:gd name="T76" fmla="*/ 2147483647 w 122"/>
                    <a:gd name="T77" fmla="*/ 2147483647 h 98"/>
                    <a:gd name="T78" fmla="*/ 2147483647 w 122"/>
                    <a:gd name="T79" fmla="*/ 2147483647 h 98"/>
                    <a:gd name="T80" fmla="*/ 2147483647 w 122"/>
                    <a:gd name="T81" fmla="*/ 2147483647 h 98"/>
                    <a:gd name="T82" fmla="*/ 2147483647 w 122"/>
                    <a:gd name="T83" fmla="*/ 2147483647 h 98"/>
                    <a:gd name="T84" fmla="*/ 2147483647 w 122"/>
                    <a:gd name="T85" fmla="*/ 2147483647 h 98"/>
                    <a:gd name="T86" fmla="*/ 2147483647 w 122"/>
                    <a:gd name="T87" fmla="*/ 2147483647 h 98"/>
                    <a:gd name="T88" fmla="*/ 2147483647 w 122"/>
                    <a:gd name="T89" fmla="*/ 2147483647 h 98"/>
                    <a:gd name="T90" fmla="*/ 2147483647 w 122"/>
                    <a:gd name="T91" fmla="*/ 2147483647 h 98"/>
                    <a:gd name="T92" fmla="*/ 2147483647 w 122"/>
                    <a:gd name="T93" fmla="*/ 2147483647 h 98"/>
                    <a:gd name="T94" fmla="*/ 2147483647 w 122"/>
                    <a:gd name="T95" fmla="*/ 2147483647 h 98"/>
                    <a:gd name="T96" fmla="*/ 2147483647 w 122"/>
                    <a:gd name="T97" fmla="*/ 2147483647 h 98"/>
                    <a:gd name="T98" fmla="*/ 2147483647 w 122"/>
                    <a:gd name="T99" fmla="*/ 2147483647 h 98"/>
                    <a:gd name="T100" fmla="*/ 2147483647 w 122"/>
                    <a:gd name="T101" fmla="*/ 2147483647 h 98"/>
                    <a:gd name="T102" fmla="*/ 2147483647 w 122"/>
                    <a:gd name="T103" fmla="*/ 2147483647 h 98"/>
                    <a:gd name="T104" fmla="*/ 2147483647 w 122"/>
                    <a:gd name="T105" fmla="*/ 2147483647 h 98"/>
                    <a:gd name="T106" fmla="*/ 2147483647 w 122"/>
                    <a:gd name="T107" fmla="*/ 2147483647 h 98"/>
                    <a:gd name="T108" fmla="*/ 2147483647 w 122"/>
                    <a:gd name="T109" fmla="*/ 2147483647 h 98"/>
                    <a:gd name="T110" fmla="*/ 2147483647 w 122"/>
                    <a:gd name="T111" fmla="*/ 2147483647 h 98"/>
                    <a:gd name="T112" fmla="*/ 2147483647 w 122"/>
                    <a:gd name="T113" fmla="*/ 2147483647 h 9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22"/>
                    <a:gd name="T172" fmla="*/ 0 h 98"/>
                    <a:gd name="T173" fmla="*/ 122 w 122"/>
                    <a:gd name="T174" fmla="*/ 98 h 98"/>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22" h="98">
                      <a:moveTo>
                        <a:pt x="122" y="48"/>
                      </a:moveTo>
                      <a:lnTo>
                        <a:pt x="120" y="44"/>
                      </a:lnTo>
                      <a:lnTo>
                        <a:pt x="114" y="42"/>
                      </a:lnTo>
                      <a:lnTo>
                        <a:pt x="108" y="42"/>
                      </a:lnTo>
                      <a:lnTo>
                        <a:pt x="104" y="38"/>
                      </a:lnTo>
                      <a:lnTo>
                        <a:pt x="104" y="34"/>
                      </a:lnTo>
                      <a:lnTo>
                        <a:pt x="104" y="30"/>
                      </a:lnTo>
                      <a:lnTo>
                        <a:pt x="104" y="26"/>
                      </a:lnTo>
                      <a:lnTo>
                        <a:pt x="102" y="22"/>
                      </a:lnTo>
                      <a:lnTo>
                        <a:pt x="98" y="18"/>
                      </a:lnTo>
                      <a:lnTo>
                        <a:pt x="94" y="16"/>
                      </a:lnTo>
                      <a:lnTo>
                        <a:pt x="90" y="10"/>
                      </a:lnTo>
                      <a:lnTo>
                        <a:pt x="90" y="0"/>
                      </a:lnTo>
                      <a:lnTo>
                        <a:pt x="68" y="6"/>
                      </a:lnTo>
                      <a:lnTo>
                        <a:pt x="46" y="14"/>
                      </a:lnTo>
                      <a:lnTo>
                        <a:pt x="42" y="16"/>
                      </a:lnTo>
                      <a:lnTo>
                        <a:pt x="40" y="18"/>
                      </a:lnTo>
                      <a:lnTo>
                        <a:pt x="38" y="24"/>
                      </a:lnTo>
                      <a:lnTo>
                        <a:pt x="34" y="30"/>
                      </a:lnTo>
                      <a:lnTo>
                        <a:pt x="32" y="30"/>
                      </a:lnTo>
                      <a:lnTo>
                        <a:pt x="28" y="30"/>
                      </a:lnTo>
                      <a:lnTo>
                        <a:pt x="20" y="30"/>
                      </a:lnTo>
                      <a:lnTo>
                        <a:pt x="20" y="40"/>
                      </a:lnTo>
                      <a:lnTo>
                        <a:pt x="20" y="46"/>
                      </a:lnTo>
                      <a:lnTo>
                        <a:pt x="18" y="50"/>
                      </a:lnTo>
                      <a:lnTo>
                        <a:pt x="12" y="54"/>
                      </a:lnTo>
                      <a:lnTo>
                        <a:pt x="6" y="58"/>
                      </a:lnTo>
                      <a:lnTo>
                        <a:pt x="4" y="62"/>
                      </a:lnTo>
                      <a:lnTo>
                        <a:pt x="4" y="66"/>
                      </a:lnTo>
                      <a:lnTo>
                        <a:pt x="2" y="74"/>
                      </a:lnTo>
                      <a:lnTo>
                        <a:pt x="0" y="80"/>
                      </a:lnTo>
                      <a:lnTo>
                        <a:pt x="4" y="84"/>
                      </a:lnTo>
                      <a:lnTo>
                        <a:pt x="8" y="90"/>
                      </a:lnTo>
                      <a:lnTo>
                        <a:pt x="12" y="94"/>
                      </a:lnTo>
                      <a:lnTo>
                        <a:pt x="18" y="96"/>
                      </a:lnTo>
                      <a:lnTo>
                        <a:pt x="22" y="96"/>
                      </a:lnTo>
                      <a:lnTo>
                        <a:pt x="24" y="94"/>
                      </a:lnTo>
                      <a:lnTo>
                        <a:pt x="28" y="92"/>
                      </a:lnTo>
                      <a:lnTo>
                        <a:pt x="32" y="92"/>
                      </a:lnTo>
                      <a:lnTo>
                        <a:pt x="36" y="92"/>
                      </a:lnTo>
                      <a:lnTo>
                        <a:pt x="38" y="94"/>
                      </a:lnTo>
                      <a:lnTo>
                        <a:pt x="40" y="98"/>
                      </a:lnTo>
                      <a:lnTo>
                        <a:pt x="42" y="98"/>
                      </a:lnTo>
                      <a:lnTo>
                        <a:pt x="42" y="86"/>
                      </a:lnTo>
                      <a:lnTo>
                        <a:pt x="42" y="72"/>
                      </a:lnTo>
                      <a:lnTo>
                        <a:pt x="50" y="72"/>
                      </a:lnTo>
                      <a:lnTo>
                        <a:pt x="58" y="72"/>
                      </a:lnTo>
                      <a:lnTo>
                        <a:pt x="76" y="72"/>
                      </a:lnTo>
                      <a:lnTo>
                        <a:pt x="106" y="72"/>
                      </a:lnTo>
                      <a:lnTo>
                        <a:pt x="106" y="68"/>
                      </a:lnTo>
                      <a:lnTo>
                        <a:pt x="108" y="66"/>
                      </a:lnTo>
                      <a:lnTo>
                        <a:pt x="114" y="64"/>
                      </a:lnTo>
                      <a:lnTo>
                        <a:pt x="122" y="60"/>
                      </a:lnTo>
                      <a:lnTo>
                        <a:pt x="122" y="58"/>
                      </a:lnTo>
                      <a:lnTo>
                        <a:pt x="122" y="56"/>
                      </a:lnTo>
                      <a:lnTo>
                        <a:pt x="122" y="50"/>
                      </a:lnTo>
                      <a:lnTo>
                        <a:pt x="122" y="4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5" name="iṡľiďe">
                  <a:extLst>
                    <a:ext uri="{FF2B5EF4-FFF2-40B4-BE49-F238E27FC236}">
                      <a16:creationId xmlns:a16="http://schemas.microsoft.com/office/drawing/2014/main" xmlns="" id="{8711448F-4109-463E-AEAB-AF7D1B3E0B5D}"/>
                    </a:ext>
                  </a:extLst>
                </p:cNvPr>
                <p:cNvSpPr/>
                <p:nvPr/>
              </p:nvSpPr>
              <p:spPr bwMode="auto">
                <a:xfrm>
                  <a:off x="4110983" y="3542627"/>
                  <a:ext cx="154248" cy="183539"/>
                </a:xfrm>
                <a:custGeom>
                  <a:avLst/>
                  <a:gdLst>
                    <a:gd name="T0" fmla="*/ 2147483647 w 90"/>
                    <a:gd name="T1" fmla="*/ 2147483647 h 110"/>
                    <a:gd name="T2" fmla="*/ 2147483647 w 90"/>
                    <a:gd name="T3" fmla="*/ 2147483647 h 110"/>
                    <a:gd name="T4" fmla="*/ 0 w 90"/>
                    <a:gd name="T5" fmla="*/ 2147483647 h 110"/>
                    <a:gd name="T6" fmla="*/ 2147483647 w 90"/>
                    <a:gd name="T7" fmla="*/ 2147483647 h 110"/>
                    <a:gd name="T8" fmla="*/ 2147483647 w 90"/>
                    <a:gd name="T9" fmla="*/ 2147483647 h 110"/>
                    <a:gd name="T10" fmla="*/ 2147483647 w 90"/>
                    <a:gd name="T11" fmla="*/ 2147483647 h 110"/>
                    <a:gd name="T12" fmla="*/ 2147483647 w 90"/>
                    <a:gd name="T13" fmla="*/ 2147483647 h 110"/>
                    <a:gd name="T14" fmla="*/ 2147483647 w 90"/>
                    <a:gd name="T15" fmla="*/ 2147483647 h 110"/>
                    <a:gd name="T16" fmla="*/ 2147483647 w 90"/>
                    <a:gd name="T17" fmla="*/ 2147483647 h 110"/>
                    <a:gd name="T18" fmla="*/ 2147483647 w 90"/>
                    <a:gd name="T19" fmla="*/ 0 h 110"/>
                    <a:gd name="T20" fmla="*/ 2147483647 w 90"/>
                    <a:gd name="T21" fmla="*/ 2147483647 h 110"/>
                    <a:gd name="T22" fmla="*/ 2147483647 w 90"/>
                    <a:gd name="T23" fmla="*/ 2147483647 h 110"/>
                    <a:gd name="T24" fmla="*/ 2147483647 w 90"/>
                    <a:gd name="T25" fmla="*/ 2147483647 h 110"/>
                    <a:gd name="T26" fmla="*/ 2147483647 w 90"/>
                    <a:gd name="T27" fmla="*/ 2147483647 h 110"/>
                    <a:gd name="T28" fmla="*/ 2147483647 w 90"/>
                    <a:gd name="T29" fmla="*/ 2147483647 h 110"/>
                    <a:gd name="T30" fmla="*/ 2147483647 w 90"/>
                    <a:gd name="T31" fmla="*/ 2147483647 h 110"/>
                    <a:gd name="T32" fmla="*/ 2147483647 w 90"/>
                    <a:gd name="T33" fmla="*/ 2147483647 h 110"/>
                    <a:gd name="T34" fmla="*/ 2147483647 w 90"/>
                    <a:gd name="T35" fmla="*/ 2147483647 h 110"/>
                    <a:gd name="T36" fmla="*/ 2147483647 w 90"/>
                    <a:gd name="T37" fmla="*/ 2147483647 h 110"/>
                    <a:gd name="T38" fmla="*/ 2147483647 w 90"/>
                    <a:gd name="T39" fmla="*/ 2147483647 h 110"/>
                    <a:gd name="T40" fmla="*/ 2147483647 w 90"/>
                    <a:gd name="T41" fmla="*/ 2147483647 h 110"/>
                    <a:gd name="T42" fmla="*/ 2147483647 w 90"/>
                    <a:gd name="T43" fmla="*/ 2147483647 h 110"/>
                    <a:gd name="T44" fmla="*/ 2147483647 w 90"/>
                    <a:gd name="T45" fmla="*/ 2147483647 h 110"/>
                    <a:gd name="T46" fmla="*/ 2147483647 w 90"/>
                    <a:gd name="T47" fmla="*/ 2147483647 h 110"/>
                    <a:gd name="T48" fmla="*/ 2147483647 w 90"/>
                    <a:gd name="T49" fmla="*/ 2147483647 h 110"/>
                    <a:gd name="T50" fmla="*/ 2147483647 w 90"/>
                    <a:gd name="T51" fmla="*/ 2147483647 h 110"/>
                    <a:gd name="T52" fmla="*/ 2147483647 w 90"/>
                    <a:gd name="T53" fmla="*/ 2147483647 h 110"/>
                    <a:gd name="T54" fmla="*/ 2147483647 w 90"/>
                    <a:gd name="T55" fmla="*/ 2147483647 h 110"/>
                    <a:gd name="T56" fmla="*/ 0 w 90"/>
                    <a:gd name="T57" fmla="*/ 2147483647 h 110"/>
                    <a:gd name="T58" fmla="*/ 0 w 90"/>
                    <a:gd name="T59" fmla="*/ 2147483647 h 110"/>
                    <a:gd name="T60" fmla="*/ 0 w 90"/>
                    <a:gd name="T61" fmla="*/ 2147483647 h 110"/>
                    <a:gd name="T62" fmla="*/ 2147483647 w 90"/>
                    <a:gd name="T63" fmla="*/ 2147483647 h 11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0"/>
                    <a:gd name="T97" fmla="*/ 0 h 110"/>
                    <a:gd name="T98" fmla="*/ 90 w 90"/>
                    <a:gd name="T99" fmla="*/ 110 h 11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0" h="110">
                      <a:moveTo>
                        <a:pt x="2" y="56"/>
                      </a:moveTo>
                      <a:lnTo>
                        <a:pt x="4" y="48"/>
                      </a:lnTo>
                      <a:lnTo>
                        <a:pt x="4" y="46"/>
                      </a:lnTo>
                      <a:lnTo>
                        <a:pt x="2" y="44"/>
                      </a:lnTo>
                      <a:lnTo>
                        <a:pt x="0" y="42"/>
                      </a:lnTo>
                      <a:lnTo>
                        <a:pt x="0" y="40"/>
                      </a:lnTo>
                      <a:lnTo>
                        <a:pt x="4" y="38"/>
                      </a:lnTo>
                      <a:lnTo>
                        <a:pt x="8" y="36"/>
                      </a:lnTo>
                      <a:lnTo>
                        <a:pt x="6" y="32"/>
                      </a:lnTo>
                      <a:lnTo>
                        <a:pt x="4" y="28"/>
                      </a:lnTo>
                      <a:lnTo>
                        <a:pt x="2" y="16"/>
                      </a:lnTo>
                      <a:lnTo>
                        <a:pt x="4" y="10"/>
                      </a:lnTo>
                      <a:lnTo>
                        <a:pt x="4" y="8"/>
                      </a:lnTo>
                      <a:lnTo>
                        <a:pt x="8" y="8"/>
                      </a:lnTo>
                      <a:lnTo>
                        <a:pt x="14" y="6"/>
                      </a:lnTo>
                      <a:lnTo>
                        <a:pt x="20" y="4"/>
                      </a:lnTo>
                      <a:lnTo>
                        <a:pt x="28" y="2"/>
                      </a:lnTo>
                      <a:lnTo>
                        <a:pt x="32" y="8"/>
                      </a:lnTo>
                      <a:lnTo>
                        <a:pt x="38" y="4"/>
                      </a:lnTo>
                      <a:lnTo>
                        <a:pt x="42" y="0"/>
                      </a:lnTo>
                      <a:lnTo>
                        <a:pt x="46" y="4"/>
                      </a:lnTo>
                      <a:lnTo>
                        <a:pt x="50" y="10"/>
                      </a:lnTo>
                      <a:lnTo>
                        <a:pt x="54" y="14"/>
                      </a:lnTo>
                      <a:lnTo>
                        <a:pt x="60" y="16"/>
                      </a:lnTo>
                      <a:lnTo>
                        <a:pt x="64" y="16"/>
                      </a:lnTo>
                      <a:lnTo>
                        <a:pt x="66" y="14"/>
                      </a:lnTo>
                      <a:lnTo>
                        <a:pt x="70" y="12"/>
                      </a:lnTo>
                      <a:lnTo>
                        <a:pt x="74" y="12"/>
                      </a:lnTo>
                      <a:lnTo>
                        <a:pt x="78" y="12"/>
                      </a:lnTo>
                      <a:lnTo>
                        <a:pt x="80" y="14"/>
                      </a:lnTo>
                      <a:lnTo>
                        <a:pt x="82" y="18"/>
                      </a:lnTo>
                      <a:lnTo>
                        <a:pt x="84" y="18"/>
                      </a:lnTo>
                      <a:lnTo>
                        <a:pt x="88" y="28"/>
                      </a:lnTo>
                      <a:lnTo>
                        <a:pt x="90" y="32"/>
                      </a:lnTo>
                      <a:lnTo>
                        <a:pt x="90" y="36"/>
                      </a:lnTo>
                      <a:lnTo>
                        <a:pt x="88" y="46"/>
                      </a:lnTo>
                      <a:lnTo>
                        <a:pt x="84" y="54"/>
                      </a:lnTo>
                      <a:lnTo>
                        <a:pt x="82" y="60"/>
                      </a:lnTo>
                      <a:lnTo>
                        <a:pt x="80" y="70"/>
                      </a:lnTo>
                      <a:lnTo>
                        <a:pt x="82" y="86"/>
                      </a:lnTo>
                      <a:lnTo>
                        <a:pt x="84" y="92"/>
                      </a:lnTo>
                      <a:lnTo>
                        <a:pt x="88" y="98"/>
                      </a:lnTo>
                      <a:lnTo>
                        <a:pt x="88" y="104"/>
                      </a:lnTo>
                      <a:lnTo>
                        <a:pt x="78" y="98"/>
                      </a:lnTo>
                      <a:lnTo>
                        <a:pt x="70" y="96"/>
                      </a:lnTo>
                      <a:lnTo>
                        <a:pt x="62" y="96"/>
                      </a:lnTo>
                      <a:lnTo>
                        <a:pt x="54" y="96"/>
                      </a:lnTo>
                      <a:lnTo>
                        <a:pt x="48" y="98"/>
                      </a:lnTo>
                      <a:lnTo>
                        <a:pt x="36" y="102"/>
                      </a:lnTo>
                      <a:lnTo>
                        <a:pt x="26" y="108"/>
                      </a:lnTo>
                      <a:lnTo>
                        <a:pt x="20" y="110"/>
                      </a:lnTo>
                      <a:lnTo>
                        <a:pt x="12" y="110"/>
                      </a:lnTo>
                      <a:lnTo>
                        <a:pt x="14" y="92"/>
                      </a:lnTo>
                      <a:lnTo>
                        <a:pt x="14" y="90"/>
                      </a:lnTo>
                      <a:lnTo>
                        <a:pt x="12" y="86"/>
                      </a:lnTo>
                      <a:lnTo>
                        <a:pt x="6" y="84"/>
                      </a:lnTo>
                      <a:lnTo>
                        <a:pt x="0" y="80"/>
                      </a:lnTo>
                      <a:lnTo>
                        <a:pt x="0" y="76"/>
                      </a:lnTo>
                      <a:lnTo>
                        <a:pt x="0" y="72"/>
                      </a:lnTo>
                      <a:lnTo>
                        <a:pt x="0" y="66"/>
                      </a:lnTo>
                      <a:lnTo>
                        <a:pt x="0" y="62"/>
                      </a:lnTo>
                      <a:lnTo>
                        <a:pt x="0" y="60"/>
                      </a:lnTo>
                      <a:lnTo>
                        <a:pt x="0" y="58"/>
                      </a:lnTo>
                      <a:lnTo>
                        <a:pt x="2" y="5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6" name="ïŝḷiḓè">
                  <a:extLst>
                    <a:ext uri="{FF2B5EF4-FFF2-40B4-BE49-F238E27FC236}">
                      <a16:creationId xmlns:a16="http://schemas.microsoft.com/office/drawing/2014/main" xmlns="" id="{78D02911-F7F2-44FE-B53D-3753FD341B77}"/>
                    </a:ext>
                  </a:extLst>
                </p:cNvPr>
                <p:cNvSpPr/>
                <p:nvPr/>
              </p:nvSpPr>
              <p:spPr bwMode="auto">
                <a:xfrm>
                  <a:off x="4248705" y="3530018"/>
                  <a:ext cx="122572" cy="186341"/>
                </a:xfrm>
                <a:custGeom>
                  <a:avLst/>
                  <a:gdLst>
                    <a:gd name="T0" fmla="*/ 2147483647 w 70"/>
                    <a:gd name="T1" fmla="*/ 2147483647 h 112"/>
                    <a:gd name="T2" fmla="*/ 2147483647 w 70"/>
                    <a:gd name="T3" fmla="*/ 2147483647 h 112"/>
                    <a:gd name="T4" fmla="*/ 2147483647 w 70"/>
                    <a:gd name="T5" fmla="*/ 2147483647 h 112"/>
                    <a:gd name="T6" fmla="*/ 2147483647 w 70"/>
                    <a:gd name="T7" fmla="*/ 2147483647 h 112"/>
                    <a:gd name="T8" fmla="*/ 2147483647 w 70"/>
                    <a:gd name="T9" fmla="*/ 2147483647 h 112"/>
                    <a:gd name="T10" fmla="*/ 2147483647 w 70"/>
                    <a:gd name="T11" fmla="*/ 2147483647 h 112"/>
                    <a:gd name="T12" fmla="*/ 2147483647 w 70"/>
                    <a:gd name="T13" fmla="*/ 2147483647 h 112"/>
                    <a:gd name="T14" fmla="*/ 2147483647 w 70"/>
                    <a:gd name="T15" fmla="*/ 2147483647 h 112"/>
                    <a:gd name="T16" fmla="*/ 0 w 70"/>
                    <a:gd name="T17" fmla="*/ 2147483647 h 112"/>
                    <a:gd name="T18" fmla="*/ 2147483647 w 70"/>
                    <a:gd name="T19" fmla="*/ 2147483647 h 112"/>
                    <a:gd name="T20" fmla="*/ 2147483647 w 70"/>
                    <a:gd name="T21" fmla="*/ 2147483647 h 112"/>
                    <a:gd name="T22" fmla="*/ 2147483647 w 70"/>
                    <a:gd name="T23" fmla="*/ 2147483647 h 112"/>
                    <a:gd name="T24" fmla="*/ 2147483647 w 70"/>
                    <a:gd name="T25" fmla="*/ 2147483647 h 112"/>
                    <a:gd name="T26" fmla="*/ 2147483647 w 70"/>
                    <a:gd name="T27" fmla="*/ 2147483647 h 112"/>
                    <a:gd name="T28" fmla="*/ 2147483647 w 70"/>
                    <a:gd name="T29" fmla="*/ 2147483647 h 112"/>
                    <a:gd name="T30" fmla="*/ 2147483647 w 70"/>
                    <a:gd name="T31" fmla="*/ 2147483647 h 112"/>
                    <a:gd name="T32" fmla="*/ 2147483647 w 70"/>
                    <a:gd name="T33" fmla="*/ 2147483647 h 112"/>
                    <a:gd name="T34" fmla="*/ 2147483647 w 70"/>
                    <a:gd name="T35" fmla="*/ 0 h 112"/>
                    <a:gd name="T36" fmla="*/ 2147483647 w 70"/>
                    <a:gd name="T37" fmla="*/ 0 h 112"/>
                    <a:gd name="T38" fmla="*/ 2147483647 w 70"/>
                    <a:gd name="T39" fmla="*/ 0 h 112"/>
                    <a:gd name="T40" fmla="*/ 2147483647 w 70"/>
                    <a:gd name="T41" fmla="*/ 0 h 112"/>
                    <a:gd name="T42" fmla="*/ 2147483647 w 70"/>
                    <a:gd name="T43" fmla="*/ 0 h 112"/>
                    <a:gd name="T44" fmla="*/ 2147483647 w 70"/>
                    <a:gd name="T45" fmla="*/ 2147483647 h 112"/>
                    <a:gd name="T46" fmla="*/ 2147483647 w 70"/>
                    <a:gd name="T47" fmla="*/ 2147483647 h 112"/>
                    <a:gd name="T48" fmla="*/ 2147483647 w 70"/>
                    <a:gd name="T49" fmla="*/ 2147483647 h 112"/>
                    <a:gd name="T50" fmla="*/ 2147483647 w 70"/>
                    <a:gd name="T51" fmla="*/ 2147483647 h 112"/>
                    <a:gd name="T52" fmla="*/ 2147483647 w 70"/>
                    <a:gd name="T53" fmla="*/ 2147483647 h 112"/>
                    <a:gd name="T54" fmla="*/ 2147483647 w 70"/>
                    <a:gd name="T55" fmla="*/ 2147483647 h 112"/>
                    <a:gd name="T56" fmla="*/ 2147483647 w 70"/>
                    <a:gd name="T57" fmla="*/ 2147483647 h 112"/>
                    <a:gd name="T58" fmla="*/ 2147483647 w 70"/>
                    <a:gd name="T59" fmla="*/ 2147483647 h 112"/>
                    <a:gd name="T60" fmla="*/ 2147483647 w 70"/>
                    <a:gd name="T61" fmla="*/ 2147483647 h 112"/>
                    <a:gd name="T62" fmla="*/ 2147483647 w 70"/>
                    <a:gd name="T63" fmla="*/ 2147483647 h 112"/>
                    <a:gd name="T64" fmla="*/ 2147483647 w 70"/>
                    <a:gd name="T65" fmla="*/ 2147483647 h 112"/>
                    <a:gd name="T66" fmla="*/ 2147483647 w 70"/>
                    <a:gd name="T67" fmla="*/ 2147483647 h 112"/>
                    <a:gd name="T68" fmla="*/ 2147483647 w 70"/>
                    <a:gd name="T69" fmla="*/ 2147483647 h 112"/>
                    <a:gd name="T70" fmla="*/ 2147483647 w 70"/>
                    <a:gd name="T71" fmla="*/ 2147483647 h 112"/>
                    <a:gd name="T72" fmla="*/ 2147483647 w 70"/>
                    <a:gd name="T73" fmla="*/ 2147483647 h 112"/>
                    <a:gd name="T74" fmla="*/ 2147483647 w 70"/>
                    <a:gd name="T75" fmla="*/ 2147483647 h 1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70"/>
                    <a:gd name="T115" fmla="*/ 0 h 112"/>
                    <a:gd name="T116" fmla="*/ 70 w 70"/>
                    <a:gd name="T117" fmla="*/ 112 h 11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70" h="112">
                      <a:moveTo>
                        <a:pt x="68" y="92"/>
                      </a:moveTo>
                      <a:lnTo>
                        <a:pt x="60" y="94"/>
                      </a:lnTo>
                      <a:lnTo>
                        <a:pt x="50" y="98"/>
                      </a:lnTo>
                      <a:lnTo>
                        <a:pt x="34" y="108"/>
                      </a:lnTo>
                      <a:lnTo>
                        <a:pt x="28" y="110"/>
                      </a:lnTo>
                      <a:lnTo>
                        <a:pt x="16" y="112"/>
                      </a:lnTo>
                      <a:lnTo>
                        <a:pt x="8" y="112"/>
                      </a:lnTo>
                      <a:lnTo>
                        <a:pt x="2" y="94"/>
                      </a:lnTo>
                      <a:lnTo>
                        <a:pt x="0" y="78"/>
                      </a:lnTo>
                      <a:lnTo>
                        <a:pt x="2" y="68"/>
                      </a:lnTo>
                      <a:lnTo>
                        <a:pt x="4" y="62"/>
                      </a:lnTo>
                      <a:lnTo>
                        <a:pt x="8" y="54"/>
                      </a:lnTo>
                      <a:lnTo>
                        <a:pt x="10" y="44"/>
                      </a:lnTo>
                      <a:lnTo>
                        <a:pt x="10" y="40"/>
                      </a:lnTo>
                      <a:lnTo>
                        <a:pt x="8" y="36"/>
                      </a:lnTo>
                      <a:lnTo>
                        <a:pt x="4" y="26"/>
                      </a:lnTo>
                      <a:lnTo>
                        <a:pt x="4" y="14"/>
                      </a:lnTo>
                      <a:lnTo>
                        <a:pt x="4" y="0"/>
                      </a:lnTo>
                      <a:lnTo>
                        <a:pt x="12" y="0"/>
                      </a:lnTo>
                      <a:lnTo>
                        <a:pt x="20" y="0"/>
                      </a:lnTo>
                      <a:lnTo>
                        <a:pt x="38" y="0"/>
                      </a:lnTo>
                      <a:lnTo>
                        <a:pt x="50" y="0"/>
                      </a:lnTo>
                      <a:lnTo>
                        <a:pt x="52" y="6"/>
                      </a:lnTo>
                      <a:lnTo>
                        <a:pt x="54" y="12"/>
                      </a:lnTo>
                      <a:lnTo>
                        <a:pt x="56" y="14"/>
                      </a:lnTo>
                      <a:lnTo>
                        <a:pt x="56" y="20"/>
                      </a:lnTo>
                      <a:lnTo>
                        <a:pt x="56" y="26"/>
                      </a:lnTo>
                      <a:lnTo>
                        <a:pt x="56" y="28"/>
                      </a:lnTo>
                      <a:lnTo>
                        <a:pt x="56" y="30"/>
                      </a:lnTo>
                      <a:lnTo>
                        <a:pt x="58" y="36"/>
                      </a:lnTo>
                      <a:lnTo>
                        <a:pt x="58" y="40"/>
                      </a:lnTo>
                      <a:lnTo>
                        <a:pt x="58" y="44"/>
                      </a:lnTo>
                      <a:lnTo>
                        <a:pt x="60" y="50"/>
                      </a:lnTo>
                      <a:lnTo>
                        <a:pt x="60" y="74"/>
                      </a:lnTo>
                      <a:lnTo>
                        <a:pt x="56" y="76"/>
                      </a:lnTo>
                      <a:lnTo>
                        <a:pt x="62" y="84"/>
                      </a:lnTo>
                      <a:lnTo>
                        <a:pt x="70" y="92"/>
                      </a:lnTo>
                      <a:lnTo>
                        <a:pt x="68" y="9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7" name="iṧľiďè">
                  <a:extLst>
                    <a:ext uri="{FF2B5EF4-FFF2-40B4-BE49-F238E27FC236}">
                      <a16:creationId xmlns:a16="http://schemas.microsoft.com/office/drawing/2014/main" xmlns="" id="{DE1F8EE6-60E0-42C2-AF23-3BB7C2380FF5}"/>
                    </a:ext>
                  </a:extLst>
                </p:cNvPr>
                <p:cNvSpPr/>
                <p:nvPr/>
              </p:nvSpPr>
              <p:spPr bwMode="auto">
                <a:xfrm>
                  <a:off x="4336847" y="3530018"/>
                  <a:ext cx="50957" cy="154117"/>
                </a:xfrm>
                <a:custGeom>
                  <a:avLst/>
                  <a:gdLst>
                    <a:gd name="T0" fmla="*/ 2147483647 w 30"/>
                    <a:gd name="T1" fmla="*/ 2147483647 h 92"/>
                    <a:gd name="T2" fmla="*/ 2147483647 w 30"/>
                    <a:gd name="T3" fmla="*/ 2147483647 h 92"/>
                    <a:gd name="T4" fmla="*/ 2147483647 w 30"/>
                    <a:gd name="T5" fmla="*/ 2147483647 h 92"/>
                    <a:gd name="T6" fmla="*/ 2147483647 w 30"/>
                    <a:gd name="T7" fmla="*/ 2147483647 h 92"/>
                    <a:gd name="T8" fmla="*/ 2147483647 w 30"/>
                    <a:gd name="T9" fmla="*/ 2147483647 h 92"/>
                    <a:gd name="T10" fmla="*/ 2147483647 w 30"/>
                    <a:gd name="T11" fmla="*/ 2147483647 h 92"/>
                    <a:gd name="T12" fmla="*/ 2147483647 w 30"/>
                    <a:gd name="T13" fmla="*/ 2147483647 h 92"/>
                    <a:gd name="T14" fmla="*/ 2147483647 w 30"/>
                    <a:gd name="T15" fmla="*/ 2147483647 h 92"/>
                    <a:gd name="T16" fmla="*/ 2147483647 w 30"/>
                    <a:gd name="T17" fmla="*/ 2147483647 h 92"/>
                    <a:gd name="T18" fmla="*/ 2147483647 w 30"/>
                    <a:gd name="T19" fmla="*/ 2147483647 h 92"/>
                    <a:gd name="T20" fmla="*/ 2147483647 w 30"/>
                    <a:gd name="T21" fmla="*/ 2147483647 h 92"/>
                    <a:gd name="T22" fmla="*/ 2147483647 w 30"/>
                    <a:gd name="T23" fmla="*/ 2147483647 h 92"/>
                    <a:gd name="T24" fmla="*/ 2147483647 w 30"/>
                    <a:gd name="T25" fmla="*/ 2147483647 h 92"/>
                    <a:gd name="T26" fmla="*/ 2147483647 w 30"/>
                    <a:gd name="T27" fmla="*/ 2147483647 h 92"/>
                    <a:gd name="T28" fmla="*/ 2147483647 w 30"/>
                    <a:gd name="T29" fmla="*/ 2147483647 h 92"/>
                    <a:gd name="T30" fmla="*/ 0 w 30"/>
                    <a:gd name="T31" fmla="*/ 0 h 92"/>
                    <a:gd name="T32" fmla="*/ 2147483647 w 30"/>
                    <a:gd name="T33" fmla="*/ 0 h 92"/>
                    <a:gd name="T34" fmla="*/ 2147483647 w 30"/>
                    <a:gd name="T35" fmla="*/ 2147483647 h 92"/>
                    <a:gd name="T36" fmla="*/ 2147483647 w 30"/>
                    <a:gd name="T37" fmla="*/ 2147483647 h 92"/>
                    <a:gd name="T38" fmla="*/ 2147483647 w 30"/>
                    <a:gd name="T39" fmla="*/ 2147483647 h 92"/>
                    <a:gd name="T40" fmla="*/ 2147483647 w 30"/>
                    <a:gd name="T41" fmla="*/ 2147483647 h 92"/>
                    <a:gd name="T42" fmla="*/ 2147483647 w 30"/>
                    <a:gd name="T43" fmla="*/ 2147483647 h 92"/>
                    <a:gd name="T44" fmla="*/ 2147483647 w 30"/>
                    <a:gd name="T45" fmla="*/ 2147483647 h 92"/>
                    <a:gd name="T46" fmla="*/ 2147483647 w 30"/>
                    <a:gd name="T47" fmla="*/ 2147483647 h 92"/>
                    <a:gd name="T48" fmla="*/ 2147483647 w 30"/>
                    <a:gd name="T49" fmla="*/ 2147483647 h 92"/>
                    <a:gd name="T50" fmla="*/ 2147483647 w 30"/>
                    <a:gd name="T51" fmla="*/ 2147483647 h 92"/>
                    <a:gd name="T52" fmla="*/ 2147483647 w 30"/>
                    <a:gd name="T53" fmla="*/ 2147483647 h 92"/>
                    <a:gd name="T54" fmla="*/ 2147483647 w 30"/>
                    <a:gd name="T55" fmla="*/ 2147483647 h 92"/>
                    <a:gd name="T56" fmla="*/ 2147483647 w 30"/>
                    <a:gd name="T57" fmla="*/ 2147483647 h 92"/>
                    <a:gd name="T58" fmla="*/ 2147483647 w 30"/>
                    <a:gd name="T59" fmla="*/ 2147483647 h 9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0"/>
                    <a:gd name="T91" fmla="*/ 0 h 92"/>
                    <a:gd name="T92" fmla="*/ 30 w 30"/>
                    <a:gd name="T93" fmla="*/ 92 h 9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0" h="92">
                      <a:moveTo>
                        <a:pt x="20" y="92"/>
                      </a:moveTo>
                      <a:lnTo>
                        <a:pt x="12" y="84"/>
                      </a:lnTo>
                      <a:lnTo>
                        <a:pt x="6" y="76"/>
                      </a:lnTo>
                      <a:lnTo>
                        <a:pt x="10" y="74"/>
                      </a:lnTo>
                      <a:lnTo>
                        <a:pt x="10" y="50"/>
                      </a:lnTo>
                      <a:lnTo>
                        <a:pt x="8" y="44"/>
                      </a:lnTo>
                      <a:lnTo>
                        <a:pt x="8" y="40"/>
                      </a:lnTo>
                      <a:lnTo>
                        <a:pt x="8" y="36"/>
                      </a:lnTo>
                      <a:lnTo>
                        <a:pt x="6" y="30"/>
                      </a:lnTo>
                      <a:lnTo>
                        <a:pt x="6" y="28"/>
                      </a:lnTo>
                      <a:lnTo>
                        <a:pt x="6" y="26"/>
                      </a:lnTo>
                      <a:lnTo>
                        <a:pt x="6" y="20"/>
                      </a:lnTo>
                      <a:lnTo>
                        <a:pt x="6" y="14"/>
                      </a:lnTo>
                      <a:lnTo>
                        <a:pt x="4" y="12"/>
                      </a:lnTo>
                      <a:lnTo>
                        <a:pt x="2" y="6"/>
                      </a:lnTo>
                      <a:lnTo>
                        <a:pt x="0" y="0"/>
                      </a:lnTo>
                      <a:lnTo>
                        <a:pt x="18" y="0"/>
                      </a:lnTo>
                      <a:lnTo>
                        <a:pt x="14" y="4"/>
                      </a:lnTo>
                      <a:lnTo>
                        <a:pt x="14" y="10"/>
                      </a:lnTo>
                      <a:lnTo>
                        <a:pt x="14" y="12"/>
                      </a:lnTo>
                      <a:lnTo>
                        <a:pt x="16" y="16"/>
                      </a:lnTo>
                      <a:lnTo>
                        <a:pt x="24" y="22"/>
                      </a:lnTo>
                      <a:lnTo>
                        <a:pt x="24" y="26"/>
                      </a:lnTo>
                      <a:lnTo>
                        <a:pt x="24" y="40"/>
                      </a:lnTo>
                      <a:lnTo>
                        <a:pt x="26" y="52"/>
                      </a:lnTo>
                      <a:lnTo>
                        <a:pt x="26" y="64"/>
                      </a:lnTo>
                      <a:lnTo>
                        <a:pt x="28" y="84"/>
                      </a:lnTo>
                      <a:lnTo>
                        <a:pt x="28" y="86"/>
                      </a:lnTo>
                      <a:lnTo>
                        <a:pt x="30" y="88"/>
                      </a:lnTo>
                      <a:lnTo>
                        <a:pt x="20" y="9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8" name="î$ḻîḍe">
                  <a:extLst>
                    <a:ext uri="{FF2B5EF4-FFF2-40B4-BE49-F238E27FC236}">
                      <a16:creationId xmlns:a16="http://schemas.microsoft.com/office/drawing/2014/main" xmlns="" id="{00C75CBA-3163-4806-BDB3-3C9AD566DB39}"/>
                    </a:ext>
                  </a:extLst>
                </p:cNvPr>
                <p:cNvSpPr/>
                <p:nvPr/>
              </p:nvSpPr>
              <p:spPr bwMode="auto">
                <a:xfrm>
                  <a:off x="4361637" y="3492189"/>
                  <a:ext cx="81255" cy="184939"/>
                </a:xfrm>
                <a:custGeom>
                  <a:avLst/>
                  <a:gdLst>
                    <a:gd name="T0" fmla="*/ 2147483647 w 46"/>
                    <a:gd name="T1" fmla="*/ 2147483647 h 110"/>
                    <a:gd name="T2" fmla="*/ 2147483647 w 46"/>
                    <a:gd name="T3" fmla="*/ 2147483647 h 110"/>
                    <a:gd name="T4" fmla="*/ 2147483647 w 46"/>
                    <a:gd name="T5" fmla="*/ 2147483647 h 110"/>
                    <a:gd name="T6" fmla="*/ 2147483647 w 46"/>
                    <a:gd name="T7" fmla="*/ 2147483647 h 110"/>
                    <a:gd name="T8" fmla="*/ 2147483647 w 46"/>
                    <a:gd name="T9" fmla="*/ 2147483647 h 110"/>
                    <a:gd name="T10" fmla="*/ 2147483647 w 46"/>
                    <a:gd name="T11" fmla="*/ 2147483647 h 110"/>
                    <a:gd name="T12" fmla="*/ 2147483647 w 46"/>
                    <a:gd name="T13" fmla="*/ 2147483647 h 110"/>
                    <a:gd name="T14" fmla="*/ 2147483647 w 46"/>
                    <a:gd name="T15" fmla="*/ 2147483647 h 110"/>
                    <a:gd name="T16" fmla="*/ 2147483647 w 46"/>
                    <a:gd name="T17" fmla="*/ 2147483647 h 110"/>
                    <a:gd name="T18" fmla="*/ 2147483647 w 46"/>
                    <a:gd name="T19" fmla="*/ 0 h 110"/>
                    <a:gd name="T20" fmla="*/ 2147483647 w 46"/>
                    <a:gd name="T21" fmla="*/ 2147483647 h 110"/>
                    <a:gd name="T22" fmla="*/ 2147483647 w 46"/>
                    <a:gd name="T23" fmla="*/ 0 h 110"/>
                    <a:gd name="T24" fmla="*/ 2147483647 w 46"/>
                    <a:gd name="T25" fmla="*/ 2147483647 h 110"/>
                    <a:gd name="T26" fmla="*/ 2147483647 w 46"/>
                    <a:gd name="T27" fmla="*/ 2147483647 h 110"/>
                    <a:gd name="T28" fmla="*/ 2147483647 w 46"/>
                    <a:gd name="T29" fmla="*/ 2147483647 h 110"/>
                    <a:gd name="T30" fmla="*/ 2147483647 w 46"/>
                    <a:gd name="T31" fmla="*/ 2147483647 h 110"/>
                    <a:gd name="T32" fmla="*/ 2147483647 w 46"/>
                    <a:gd name="T33" fmla="*/ 2147483647 h 110"/>
                    <a:gd name="T34" fmla="*/ 2147483647 w 46"/>
                    <a:gd name="T35" fmla="*/ 2147483647 h 110"/>
                    <a:gd name="T36" fmla="*/ 2147483647 w 46"/>
                    <a:gd name="T37" fmla="*/ 2147483647 h 110"/>
                    <a:gd name="T38" fmla="*/ 0 w 46"/>
                    <a:gd name="T39" fmla="*/ 2147483647 h 110"/>
                    <a:gd name="T40" fmla="*/ 0 w 46"/>
                    <a:gd name="T41" fmla="*/ 2147483647 h 110"/>
                    <a:gd name="T42" fmla="*/ 0 w 46"/>
                    <a:gd name="T43" fmla="*/ 2147483647 h 110"/>
                    <a:gd name="T44" fmla="*/ 2147483647 w 46"/>
                    <a:gd name="T45" fmla="*/ 2147483647 h 110"/>
                    <a:gd name="T46" fmla="*/ 2147483647 w 46"/>
                    <a:gd name="T47" fmla="*/ 2147483647 h 110"/>
                    <a:gd name="T48" fmla="*/ 2147483647 w 46"/>
                    <a:gd name="T49" fmla="*/ 2147483647 h 110"/>
                    <a:gd name="T50" fmla="*/ 2147483647 w 46"/>
                    <a:gd name="T51" fmla="*/ 2147483647 h 110"/>
                    <a:gd name="T52" fmla="*/ 2147483647 w 46"/>
                    <a:gd name="T53" fmla="*/ 2147483647 h 110"/>
                    <a:gd name="T54" fmla="*/ 2147483647 w 46"/>
                    <a:gd name="T55" fmla="*/ 2147483647 h 110"/>
                    <a:gd name="T56" fmla="*/ 2147483647 w 46"/>
                    <a:gd name="T57" fmla="*/ 2147483647 h 110"/>
                    <a:gd name="T58" fmla="*/ 2147483647 w 46"/>
                    <a:gd name="T59" fmla="*/ 2147483647 h 110"/>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6"/>
                    <a:gd name="T91" fmla="*/ 0 h 110"/>
                    <a:gd name="T92" fmla="*/ 46 w 46"/>
                    <a:gd name="T93" fmla="*/ 110 h 110"/>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6" h="110">
                      <a:moveTo>
                        <a:pt x="16" y="110"/>
                      </a:moveTo>
                      <a:lnTo>
                        <a:pt x="30" y="104"/>
                      </a:lnTo>
                      <a:lnTo>
                        <a:pt x="30" y="60"/>
                      </a:lnTo>
                      <a:lnTo>
                        <a:pt x="40" y="46"/>
                      </a:lnTo>
                      <a:lnTo>
                        <a:pt x="44" y="36"/>
                      </a:lnTo>
                      <a:lnTo>
                        <a:pt x="46" y="30"/>
                      </a:lnTo>
                      <a:lnTo>
                        <a:pt x="44" y="18"/>
                      </a:lnTo>
                      <a:lnTo>
                        <a:pt x="40" y="10"/>
                      </a:lnTo>
                      <a:lnTo>
                        <a:pt x="34" y="6"/>
                      </a:lnTo>
                      <a:lnTo>
                        <a:pt x="30" y="0"/>
                      </a:lnTo>
                      <a:lnTo>
                        <a:pt x="20" y="2"/>
                      </a:lnTo>
                      <a:lnTo>
                        <a:pt x="20" y="0"/>
                      </a:lnTo>
                      <a:lnTo>
                        <a:pt x="20" y="6"/>
                      </a:lnTo>
                      <a:lnTo>
                        <a:pt x="20" y="8"/>
                      </a:lnTo>
                      <a:lnTo>
                        <a:pt x="20" y="10"/>
                      </a:lnTo>
                      <a:lnTo>
                        <a:pt x="12" y="14"/>
                      </a:lnTo>
                      <a:lnTo>
                        <a:pt x="6" y="16"/>
                      </a:lnTo>
                      <a:lnTo>
                        <a:pt x="4" y="18"/>
                      </a:lnTo>
                      <a:lnTo>
                        <a:pt x="4" y="22"/>
                      </a:lnTo>
                      <a:lnTo>
                        <a:pt x="0" y="26"/>
                      </a:lnTo>
                      <a:lnTo>
                        <a:pt x="0" y="32"/>
                      </a:lnTo>
                      <a:lnTo>
                        <a:pt x="0" y="34"/>
                      </a:lnTo>
                      <a:lnTo>
                        <a:pt x="2" y="38"/>
                      </a:lnTo>
                      <a:lnTo>
                        <a:pt x="10" y="44"/>
                      </a:lnTo>
                      <a:lnTo>
                        <a:pt x="10" y="48"/>
                      </a:lnTo>
                      <a:lnTo>
                        <a:pt x="10" y="62"/>
                      </a:lnTo>
                      <a:lnTo>
                        <a:pt x="12" y="74"/>
                      </a:lnTo>
                      <a:lnTo>
                        <a:pt x="12" y="86"/>
                      </a:lnTo>
                      <a:lnTo>
                        <a:pt x="14" y="106"/>
                      </a:lnTo>
                      <a:lnTo>
                        <a:pt x="16" y="11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9" name="isľïḑê">
                  <a:extLst>
                    <a:ext uri="{FF2B5EF4-FFF2-40B4-BE49-F238E27FC236}">
                      <a16:creationId xmlns:a16="http://schemas.microsoft.com/office/drawing/2014/main" xmlns="" id="{905B8603-9999-4D15-B12A-F3C9E072D301}"/>
                    </a:ext>
                  </a:extLst>
                </p:cNvPr>
                <p:cNvSpPr/>
                <p:nvPr/>
              </p:nvSpPr>
              <p:spPr bwMode="auto">
                <a:xfrm>
                  <a:off x="4413971" y="3443152"/>
                  <a:ext cx="329154" cy="290018"/>
                </a:xfrm>
                <a:custGeom>
                  <a:avLst/>
                  <a:gdLst>
                    <a:gd name="T0" fmla="*/ 2147483647 w 189"/>
                    <a:gd name="T1" fmla="*/ 2147483647 h 174"/>
                    <a:gd name="T2" fmla="*/ 2147483647 w 189"/>
                    <a:gd name="T3" fmla="*/ 2147483647 h 174"/>
                    <a:gd name="T4" fmla="*/ 2147483647 w 189"/>
                    <a:gd name="T5" fmla="*/ 2147483647 h 174"/>
                    <a:gd name="T6" fmla="*/ 2147483647 w 189"/>
                    <a:gd name="T7" fmla="*/ 2147483647 h 174"/>
                    <a:gd name="T8" fmla="*/ 2147483647 w 189"/>
                    <a:gd name="T9" fmla="*/ 2147483647 h 174"/>
                    <a:gd name="T10" fmla="*/ 0 w 189"/>
                    <a:gd name="T11" fmla="*/ 2147483647 h 174"/>
                    <a:gd name="T12" fmla="*/ 2147483647 w 189"/>
                    <a:gd name="T13" fmla="*/ 2147483647 h 174"/>
                    <a:gd name="T14" fmla="*/ 2147483647 w 189"/>
                    <a:gd name="T15" fmla="*/ 2147483647 h 174"/>
                    <a:gd name="T16" fmla="*/ 2147483647 w 189"/>
                    <a:gd name="T17" fmla="*/ 2147483647 h 174"/>
                    <a:gd name="T18" fmla="*/ 2147483647 w 189"/>
                    <a:gd name="T19" fmla="*/ 2147483647 h 174"/>
                    <a:gd name="T20" fmla="*/ 2147483647 w 189"/>
                    <a:gd name="T21" fmla="*/ 0 h 174"/>
                    <a:gd name="T22" fmla="*/ 2147483647 w 189"/>
                    <a:gd name="T23" fmla="*/ 0 h 174"/>
                    <a:gd name="T24" fmla="*/ 2147483647 w 189"/>
                    <a:gd name="T25" fmla="*/ 2147483647 h 174"/>
                    <a:gd name="T26" fmla="*/ 2147483647 w 189"/>
                    <a:gd name="T27" fmla="*/ 2147483647 h 174"/>
                    <a:gd name="T28" fmla="*/ 2147483647 w 189"/>
                    <a:gd name="T29" fmla="*/ 2147483647 h 174"/>
                    <a:gd name="T30" fmla="*/ 2147483647 w 189"/>
                    <a:gd name="T31" fmla="*/ 2147483647 h 174"/>
                    <a:gd name="T32" fmla="*/ 2147483647 w 189"/>
                    <a:gd name="T33" fmla="*/ 2147483647 h 174"/>
                    <a:gd name="T34" fmla="*/ 2147483647 w 189"/>
                    <a:gd name="T35" fmla="*/ 2147483647 h 174"/>
                    <a:gd name="T36" fmla="*/ 2147483647 w 189"/>
                    <a:gd name="T37" fmla="*/ 2147483647 h 174"/>
                    <a:gd name="T38" fmla="*/ 2147483647 w 189"/>
                    <a:gd name="T39" fmla="*/ 2147483647 h 174"/>
                    <a:gd name="T40" fmla="*/ 2147483647 w 189"/>
                    <a:gd name="T41" fmla="*/ 2147483647 h 174"/>
                    <a:gd name="T42" fmla="*/ 2147483647 w 189"/>
                    <a:gd name="T43" fmla="*/ 2147483647 h 174"/>
                    <a:gd name="T44" fmla="*/ 2147483647 w 189"/>
                    <a:gd name="T45" fmla="*/ 2147483647 h 174"/>
                    <a:gd name="T46" fmla="*/ 2147483647 w 189"/>
                    <a:gd name="T47" fmla="*/ 0 h 174"/>
                    <a:gd name="T48" fmla="*/ 2147483647 w 189"/>
                    <a:gd name="T49" fmla="*/ 2147483647 h 174"/>
                    <a:gd name="T50" fmla="*/ 2147483647 w 189"/>
                    <a:gd name="T51" fmla="*/ 2147483647 h 174"/>
                    <a:gd name="T52" fmla="*/ 2147483647 w 189"/>
                    <a:gd name="T53" fmla="*/ 2147483647 h 174"/>
                    <a:gd name="T54" fmla="*/ 2147483647 w 189"/>
                    <a:gd name="T55" fmla="*/ 2147483647 h 174"/>
                    <a:gd name="T56" fmla="*/ 2147483647 w 189"/>
                    <a:gd name="T57" fmla="*/ 2147483647 h 174"/>
                    <a:gd name="T58" fmla="*/ 2147483647 w 189"/>
                    <a:gd name="T59" fmla="*/ 2147483647 h 174"/>
                    <a:gd name="T60" fmla="*/ 2147483647 w 189"/>
                    <a:gd name="T61" fmla="*/ 2147483647 h 174"/>
                    <a:gd name="T62" fmla="*/ 2147483647 w 189"/>
                    <a:gd name="T63" fmla="*/ 2147483647 h 174"/>
                    <a:gd name="T64" fmla="*/ 2147483647 w 189"/>
                    <a:gd name="T65" fmla="*/ 2147483647 h 174"/>
                    <a:gd name="T66" fmla="*/ 2147483647 w 189"/>
                    <a:gd name="T67" fmla="*/ 2147483647 h 174"/>
                    <a:gd name="T68" fmla="*/ 2147483647 w 189"/>
                    <a:gd name="T69" fmla="*/ 2147483647 h 174"/>
                    <a:gd name="T70" fmla="*/ 2147483647 w 189"/>
                    <a:gd name="T71" fmla="*/ 2147483647 h 174"/>
                    <a:gd name="T72" fmla="*/ 2147483647 w 189"/>
                    <a:gd name="T73" fmla="*/ 2147483647 h 174"/>
                    <a:gd name="T74" fmla="*/ 2147483647 w 189"/>
                    <a:gd name="T75" fmla="*/ 2147483647 h 174"/>
                    <a:gd name="T76" fmla="*/ 2147483647 w 189"/>
                    <a:gd name="T77" fmla="*/ 2147483647 h 174"/>
                    <a:gd name="T78" fmla="*/ 2147483647 w 189"/>
                    <a:gd name="T79" fmla="*/ 2147483647 h 174"/>
                    <a:gd name="T80" fmla="*/ 2147483647 w 189"/>
                    <a:gd name="T81" fmla="*/ 2147483647 h 17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89"/>
                    <a:gd name="T124" fmla="*/ 0 h 174"/>
                    <a:gd name="T125" fmla="*/ 189 w 189"/>
                    <a:gd name="T126" fmla="*/ 174 h 17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89" h="174">
                      <a:moveTo>
                        <a:pt x="90" y="168"/>
                      </a:moveTo>
                      <a:lnTo>
                        <a:pt x="74" y="170"/>
                      </a:lnTo>
                      <a:lnTo>
                        <a:pt x="58" y="174"/>
                      </a:lnTo>
                      <a:lnTo>
                        <a:pt x="52" y="172"/>
                      </a:lnTo>
                      <a:lnTo>
                        <a:pt x="46" y="166"/>
                      </a:lnTo>
                      <a:lnTo>
                        <a:pt x="40" y="152"/>
                      </a:lnTo>
                      <a:lnTo>
                        <a:pt x="36" y="146"/>
                      </a:lnTo>
                      <a:lnTo>
                        <a:pt x="32" y="138"/>
                      </a:lnTo>
                      <a:lnTo>
                        <a:pt x="24" y="134"/>
                      </a:lnTo>
                      <a:lnTo>
                        <a:pt x="18" y="132"/>
                      </a:lnTo>
                      <a:lnTo>
                        <a:pt x="0" y="134"/>
                      </a:lnTo>
                      <a:lnTo>
                        <a:pt x="0" y="90"/>
                      </a:lnTo>
                      <a:lnTo>
                        <a:pt x="10" y="76"/>
                      </a:lnTo>
                      <a:lnTo>
                        <a:pt x="14" y="66"/>
                      </a:lnTo>
                      <a:lnTo>
                        <a:pt x="16" y="60"/>
                      </a:lnTo>
                      <a:lnTo>
                        <a:pt x="14" y="48"/>
                      </a:lnTo>
                      <a:lnTo>
                        <a:pt x="10" y="40"/>
                      </a:lnTo>
                      <a:lnTo>
                        <a:pt x="14" y="26"/>
                      </a:lnTo>
                      <a:lnTo>
                        <a:pt x="18" y="12"/>
                      </a:lnTo>
                      <a:lnTo>
                        <a:pt x="22" y="8"/>
                      </a:lnTo>
                      <a:lnTo>
                        <a:pt x="28" y="4"/>
                      </a:lnTo>
                      <a:lnTo>
                        <a:pt x="34" y="0"/>
                      </a:lnTo>
                      <a:lnTo>
                        <a:pt x="44" y="0"/>
                      </a:lnTo>
                      <a:lnTo>
                        <a:pt x="46" y="0"/>
                      </a:lnTo>
                      <a:lnTo>
                        <a:pt x="50" y="2"/>
                      </a:lnTo>
                      <a:lnTo>
                        <a:pt x="56" y="8"/>
                      </a:lnTo>
                      <a:lnTo>
                        <a:pt x="62" y="12"/>
                      </a:lnTo>
                      <a:lnTo>
                        <a:pt x="64" y="14"/>
                      </a:lnTo>
                      <a:lnTo>
                        <a:pt x="68" y="16"/>
                      </a:lnTo>
                      <a:lnTo>
                        <a:pt x="72" y="14"/>
                      </a:lnTo>
                      <a:lnTo>
                        <a:pt x="72" y="12"/>
                      </a:lnTo>
                      <a:lnTo>
                        <a:pt x="74" y="10"/>
                      </a:lnTo>
                      <a:lnTo>
                        <a:pt x="78" y="10"/>
                      </a:lnTo>
                      <a:lnTo>
                        <a:pt x="86" y="10"/>
                      </a:lnTo>
                      <a:lnTo>
                        <a:pt x="90" y="14"/>
                      </a:lnTo>
                      <a:lnTo>
                        <a:pt x="94" y="16"/>
                      </a:lnTo>
                      <a:lnTo>
                        <a:pt x="100" y="18"/>
                      </a:lnTo>
                      <a:lnTo>
                        <a:pt x="108" y="16"/>
                      </a:lnTo>
                      <a:lnTo>
                        <a:pt x="114" y="12"/>
                      </a:lnTo>
                      <a:lnTo>
                        <a:pt x="120" y="10"/>
                      </a:lnTo>
                      <a:lnTo>
                        <a:pt x="128" y="8"/>
                      </a:lnTo>
                      <a:lnTo>
                        <a:pt x="134" y="8"/>
                      </a:lnTo>
                      <a:lnTo>
                        <a:pt x="138" y="10"/>
                      </a:lnTo>
                      <a:lnTo>
                        <a:pt x="142" y="10"/>
                      </a:lnTo>
                      <a:lnTo>
                        <a:pt x="151" y="12"/>
                      </a:lnTo>
                      <a:lnTo>
                        <a:pt x="155" y="10"/>
                      </a:lnTo>
                      <a:lnTo>
                        <a:pt x="161" y="8"/>
                      </a:lnTo>
                      <a:lnTo>
                        <a:pt x="171" y="0"/>
                      </a:lnTo>
                      <a:lnTo>
                        <a:pt x="175" y="6"/>
                      </a:lnTo>
                      <a:lnTo>
                        <a:pt x="179" y="10"/>
                      </a:lnTo>
                      <a:lnTo>
                        <a:pt x="183" y="22"/>
                      </a:lnTo>
                      <a:lnTo>
                        <a:pt x="185" y="26"/>
                      </a:lnTo>
                      <a:lnTo>
                        <a:pt x="189" y="30"/>
                      </a:lnTo>
                      <a:lnTo>
                        <a:pt x="187" y="46"/>
                      </a:lnTo>
                      <a:lnTo>
                        <a:pt x="183" y="46"/>
                      </a:lnTo>
                      <a:lnTo>
                        <a:pt x="179" y="46"/>
                      </a:lnTo>
                      <a:lnTo>
                        <a:pt x="175" y="60"/>
                      </a:lnTo>
                      <a:lnTo>
                        <a:pt x="171" y="70"/>
                      </a:lnTo>
                      <a:lnTo>
                        <a:pt x="165" y="82"/>
                      </a:lnTo>
                      <a:lnTo>
                        <a:pt x="161" y="92"/>
                      </a:lnTo>
                      <a:lnTo>
                        <a:pt x="159" y="94"/>
                      </a:lnTo>
                      <a:lnTo>
                        <a:pt x="157" y="96"/>
                      </a:lnTo>
                      <a:lnTo>
                        <a:pt x="155" y="98"/>
                      </a:lnTo>
                      <a:lnTo>
                        <a:pt x="153" y="98"/>
                      </a:lnTo>
                      <a:lnTo>
                        <a:pt x="151" y="108"/>
                      </a:lnTo>
                      <a:lnTo>
                        <a:pt x="146" y="120"/>
                      </a:lnTo>
                      <a:lnTo>
                        <a:pt x="142" y="130"/>
                      </a:lnTo>
                      <a:lnTo>
                        <a:pt x="138" y="134"/>
                      </a:lnTo>
                      <a:lnTo>
                        <a:pt x="134" y="136"/>
                      </a:lnTo>
                      <a:lnTo>
                        <a:pt x="132" y="134"/>
                      </a:lnTo>
                      <a:lnTo>
                        <a:pt x="130" y="132"/>
                      </a:lnTo>
                      <a:lnTo>
                        <a:pt x="128" y="124"/>
                      </a:lnTo>
                      <a:lnTo>
                        <a:pt x="122" y="126"/>
                      </a:lnTo>
                      <a:lnTo>
                        <a:pt x="116" y="130"/>
                      </a:lnTo>
                      <a:lnTo>
                        <a:pt x="110" y="134"/>
                      </a:lnTo>
                      <a:lnTo>
                        <a:pt x="104" y="138"/>
                      </a:lnTo>
                      <a:lnTo>
                        <a:pt x="100" y="146"/>
                      </a:lnTo>
                      <a:lnTo>
                        <a:pt x="98" y="150"/>
                      </a:lnTo>
                      <a:lnTo>
                        <a:pt x="96" y="158"/>
                      </a:lnTo>
                      <a:lnTo>
                        <a:pt x="96" y="168"/>
                      </a:lnTo>
                      <a:lnTo>
                        <a:pt x="94" y="168"/>
                      </a:lnTo>
                      <a:lnTo>
                        <a:pt x="90" y="16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0" name="ísľíḋe">
                  <a:extLst>
                    <a:ext uri="{FF2B5EF4-FFF2-40B4-BE49-F238E27FC236}">
                      <a16:creationId xmlns:a16="http://schemas.microsoft.com/office/drawing/2014/main" xmlns="" id="{386A76BD-734F-483B-AAA4-A015EF1D5FDA}"/>
                    </a:ext>
                  </a:extLst>
                </p:cNvPr>
                <p:cNvSpPr/>
                <p:nvPr/>
              </p:nvSpPr>
              <p:spPr bwMode="auto">
                <a:xfrm>
                  <a:off x="4570973" y="3458564"/>
                  <a:ext cx="221732" cy="347463"/>
                </a:xfrm>
                <a:custGeom>
                  <a:avLst/>
                  <a:gdLst>
                    <a:gd name="T0" fmla="*/ 2147483647 w 127"/>
                    <a:gd name="T1" fmla="*/ 2147483647 h 208"/>
                    <a:gd name="T2" fmla="*/ 2147483647 w 127"/>
                    <a:gd name="T3" fmla="*/ 2147483647 h 208"/>
                    <a:gd name="T4" fmla="*/ 2147483647 w 127"/>
                    <a:gd name="T5" fmla="*/ 2147483647 h 208"/>
                    <a:gd name="T6" fmla="*/ 2147483647 w 127"/>
                    <a:gd name="T7" fmla="*/ 2147483647 h 208"/>
                    <a:gd name="T8" fmla="*/ 2147483647 w 127"/>
                    <a:gd name="T9" fmla="*/ 2147483647 h 208"/>
                    <a:gd name="T10" fmla="*/ 2147483647 w 127"/>
                    <a:gd name="T11" fmla="*/ 2147483647 h 208"/>
                    <a:gd name="T12" fmla="*/ 2147483647 w 127"/>
                    <a:gd name="T13" fmla="*/ 2147483647 h 208"/>
                    <a:gd name="T14" fmla="*/ 2147483647 w 127"/>
                    <a:gd name="T15" fmla="*/ 2147483647 h 208"/>
                    <a:gd name="T16" fmla="*/ 2147483647 w 127"/>
                    <a:gd name="T17" fmla="*/ 2147483647 h 208"/>
                    <a:gd name="T18" fmla="*/ 2147483647 w 127"/>
                    <a:gd name="T19" fmla="*/ 2147483647 h 208"/>
                    <a:gd name="T20" fmla="*/ 2147483647 w 127"/>
                    <a:gd name="T21" fmla="*/ 2147483647 h 208"/>
                    <a:gd name="T22" fmla="*/ 2147483647 w 127"/>
                    <a:gd name="T23" fmla="*/ 2147483647 h 208"/>
                    <a:gd name="T24" fmla="*/ 2147483647 w 127"/>
                    <a:gd name="T25" fmla="*/ 2147483647 h 208"/>
                    <a:gd name="T26" fmla="*/ 2147483647 w 127"/>
                    <a:gd name="T27" fmla="*/ 2147483647 h 208"/>
                    <a:gd name="T28" fmla="*/ 2147483647 w 127"/>
                    <a:gd name="T29" fmla="*/ 2147483647 h 208"/>
                    <a:gd name="T30" fmla="*/ 2147483647 w 127"/>
                    <a:gd name="T31" fmla="*/ 2147483647 h 208"/>
                    <a:gd name="T32" fmla="*/ 2147483647 w 127"/>
                    <a:gd name="T33" fmla="*/ 2147483647 h 208"/>
                    <a:gd name="T34" fmla="*/ 2147483647 w 127"/>
                    <a:gd name="T35" fmla="*/ 2147483647 h 208"/>
                    <a:gd name="T36" fmla="*/ 2147483647 w 127"/>
                    <a:gd name="T37" fmla="*/ 2147483647 h 208"/>
                    <a:gd name="T38" fmla="*/ 2147483647 w 127"/>
                    <a:gd name="T39" fmla="*/ 2147483647 h 208"/>
                    <a:gd name="T40" fmla="*/ 2147483647 w 127"/>
                    <a:gd name="T41" fmla="*/ 2147483647 h 208"/>
                    <a:gd name="T42" fmla="*/ 2147483647 w 127"/>
                    <a:gd name="T43" fmla="*/ 2147483647 h 208"/>
                    <a:gd name="T44" fmla="*/ 2147483647 w 127"/>
                    <a:gd name="T45" fmla="*/ 2147483647 h 208"/>
                    <a:gd name="T46" fmla="*/ 2147483647 w 127"/>
                    <a:gd name="T47" fmla="*/ 2147483647 h 208"/>
                    <a:gd name="T48" fmla="*/ 2147483647 w 127"/>
                    <a:gd name="T49" fmla="*/ 2147483647 h 208"/>
                    <a:gd name="T50" fmla="*/ 2147483647 w 127"/>
                    <a:gd name="T51" fmla="*/ 2147483647 h 208"/>
                    <a:gd name="T52" fmla="*/ 2147483647 w 127"/>
                    <a:gd name="T53" fmla="*/ 2147483647 h 208"/>
                    <a:gd name="T54" fmla="*/ 2147483647 w 127"/>
                    <a:gd name="T55" fmla="*/ 2147483647 h 208"/>
                    <a:gd name="T56" fmla="*/ 2147483647 w 127"/>
                    <a:gd name="T57" fmla="*/ 2147483647 h 208"/>
                    <a:gd name="T58" fmla="*/ 2147483647 w 127"/>
                    <a:gd name="T59" fmla="*/ 2147483647 h 208"/>
                    <a:gd name="T60" fmla="*/ 2147483647 w 127"/>
                    <a:gd name="T61" fmla="*/ 2147483647 h 208"/>
                    <a:gd name="T62" fmla="*/ 2147483647 w 127"/>
                    <a:gd name="T63" fmla="*/ 2147483647 h 208"/>
                    <a:gd name="T64" fmla="*/ 2147483647 w 127"/>
                    <a:gd name="T65" fmla="*/ 2147483647 h 208"/>
                    <a:gd name="T66" fmla="*/ 2147483647 w 127"/>
                    <a:gd name="T67" fmla="*/ 2147483647 h 208"/>
                    <a:gd name="T68" fmla="*/ 2147483647 w 127"/>
                    <a:gd name="T69" fmla="*/ 2147483647 h 208"/>
                    <a:gd name="T70" fmla="*/ 2147483647 w 127"/>
                    <a:gd name="T71" fmla="*/ 2147483647 h 208"/>
                    <a:gd name="T72" fmla="*/ 2147483647 w 127"/>
                    <a:gd name="T73" fmla="*/ 2147483647 h 208"/>
                    <a:gd name="T74" fmla="*/ 2147483647 w 127"/>
                    <a:gd name="T75" fmla="*/ 2147483647 h 208"/>
                    <a:gd name="T76" fmla="*/ 0 w 127"/>
                    <a:gd name="T77" fmla="*/ 2147483647 h 20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27"/>
                    <a:gd name="T118" fmla="*/ 0 h 208"/>
                    <a:gd name="T119" fmla="*/ 127 w 127"/>
                    <a:gd name="T120" fmla="*/ 208 h 20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27" h="208">
                      <a:moveTo>
                        <a:pt x="6" y="158"/>
                      </a:moveTo>
                      <a:lnTo>
                        <a:pt x="6" y="148"/>
                      </a:lnTo>
                      <a:lnTo>
                        <a:pt x="8" y="140"/>
                      </a:lnTo>
                      <a:lnTo>
                        <a:pt x="10" y="136"/>
                      </a:lnTo>
                      <a:lnTo>
                        <a:pt x="14" y="128"/>
                      </a:lnTo>
                      <a:lnTo>
                        <a:pt x="20" y="124"/>
                      </a:lnTo>
                      <a:lnTo>
                        <a:pt x="26" y="120"/>
                      </a:lnTo>
                      <a:lnTo>
                        <a:pt x="32" y="116"/>
                      </a:lnTo>
                      <a:lnTo>
                        <a:pt x="38" y="114"/>
                      </a:lnTo>
                      <a:lnTo>
                        <a:pt x="40" y="122"/>
                      </a:lnTo>
                      <a:lnTo>
                        <a:pt x="42" y="124"/>
                      </a:lnTo>
                      <a:lnTo>
                        <a:pt x="44" y="126"/>
                      </a:lnTo>
                      <a:lnTo>
                        <a:pt x="48" y="124"/>
                      </a:lnTo>
                      <a:lnTo>
                        <a:pt x="52" y="120"/>
                      </a:lnTo>
                      <a:lnTo>
                        <a:pt x="56" y="110"/>
                      </a:lnTo>
                      <a:lnTo>
                        <a:pt x="61" y="98"/>
                      </a:lnTo>
                      <a:lnTo>
                        <a:pt x="63" y="88"/>
                      </a:lnTo>
                      <a:lnTo>
                        <a:pt x="65" y="88"/>
                      </a:lnTo>
                      <a:lnTo>
                        <a:pt x="67" y="86"/>
                      </a:lnTo>
                      <a:lnTo>
                        <a:pt x="69" y="84"/>
                      </a:lnTo>
                      <a:lnTo>
                        <a:pt x="71" y="82"/>
                      </a:lnTo>
                      <a:lnTo>
                        <a:pt x="75" y="72"/>
                      </a:lnTo>
                      <a:lnTo>
                        <a:pt x="81" y="60"/>
                      </a:lnTo>
                      <a:lnTo>
                        <a:pt x="85" y="50"/>
                      </a:lnTo>
                      <a:lnTo>
                        <a:pt x="89" y="36"/>
                      </a:lnTo>
                      <a:lnTo>
                        <a:pt x="93" y="36"/>
                      </a:lnTo>
                      <a:lnTo>
                        <a:pt x="97" y="36"/>
                      </a:lnTo>
                      <a:lnTo>
                        <a:pt x="99" y="20"/>
                      </a:lnTo>
                      <a:lnTo>
                        <a:pt x="95" y="16"/>
                      </a:lnTo>
                      <a:lnTo>
                        <a:pt x="93" y="12"/>
                      </a:lnTo>
                      <a:lnTo>
                        <a:pt x="89" y="0"/>
                      </a:lnTo>
                      <a:lnTo>
                        <a:pt x="91" y="2"/>
                      </a:lnTo>
                      <a:lnTo>
                        <a:pt x="93" y="0"/>
                      </a:lnTo>
                      <a:lnTo>
                        <a:pt x="97" y="6"/>
                      </a:lnTo>
                      <a:lnTo>
                        <a:pt x="103" y="14"/>
                      </a:lnTo>
                      <a:lnTo>
                        <a:pt x="107" y="20"/>
                      </a:lnTo>
                      <a:lnTo>
                        <a:pt x="109" y="26"/>
                      </a:lnTo>
                      <a:lnTo>
                        <a:pt x="107" y="44"/>
                      </a:lnTo>
                      <a:lnTo>
                        <a:pt x="109" y="50"/>
                      </a:lnTo>
                      <a:lnTo>
                        <a:pt x="109" y="54"/>
                      </a:lnTo>
                      <a:lnTo>
                        <a:pt x="117" y="60"/>
                      </a:lnTo>
                      <a:lnTo>
                        <a:pt x="99" y="60"/>
                      </a:lnTo>
                      <a:lnTo>
                        <a:pt x="93" y="62"/>
                      </a:lnTo>
                      <a:lnTo>
                        <a:pt x="91" y="64"/>
                      </a:lnTo>
                      <a:lnTo>
                        <a:pt x="89" y="66"/>
                      </a:lnTo>
                      <a:lnTo>
                        <a:pt x="93" y="70"/>
                      </a:lnTo>
                      <a:lnTo>
                        <a:pt x="101" y="78"/>
                      </a:lnTo>
                      <a:lnTo>
                        <a:pt x="111" y="88"/>
                      </a:lnTo>
                      <a:lnTo>
                        <a:pt x="115" y="96"/>
                      </a:lnTo>
                      <a:lnTo>
                        <a:pt x="117" y="106"/>
                      </a:lnTo>
                      <a:lnTo>
                        <a:pt x="113" y="110"/>
                      </a:lnTo>
                      <a:lnTo>
                        <a:pt x="107" y="116"/>
                      </a:lnTo>
                      <a:lnTo>
                        <a:pt x="101" y="126"/>
                      </a:lnTo>
                      <a:lnTo>
                        <a:pt x="99" y="136"/>
                      </a:lnTo>
                      <a:lnTo>
                        <a:pt x="99" y="144"/>
                      </a:lnTo>
                      <a:lnTo>
                        <a:pt x="101" y="154"/>
                      </a:lnTo>
                      <a:lnTo>
                        <a:pt x="109" y="168"/>
                      </a:lnTo>
                      <a:lnTo>
                        <a:pt x="119" y="182"/>
                      </a:lnTo>
                      <a:lnTo>
                        <a:pt x="127" y="194"/>
                      </a:lnTo>
                      <a:lnTo>
                        <a:pt x="127" y="208"/>
                      </a:lnTo>
                      <a:lnTo>
                        <a:pt x="121" y="208"/>
                      </a:lnTo>
                      <a:lnTo>
                        <a:pt x="111" y="208"/>
                      </a:lnTo>
                      <a:lnTo>
                        <a:pt x="107" y="206"/>
                      </a:lnTo>
                      <a:lnTo>
                        <a:pt x="103" y="204"/>
                      </a:lnTo>
                      <a:lnTo>
                        <a:pt x="81" y="204"/>
                      </a:lnTo>
                      <a:lnTo>
                        <a:pt x="81" y="202"/>
                      </a:lnTo>
                      <a:lnTo>
                        <a:pt x="46" y="200"/>
                      </a:lnTo>
                      <a:lnTo>
                        <a:pt x="46" y="204"/>
                      </a:lnTo>
                      <a:lnTo>
                        <a:pt x="22" y="202"/>
                      </a:lnTo>
                      <a:lnTo>
                        <a:pt x="24" y="198"/>
                      </a:lnTo>
                      <a:lnTo>
                        <a:pt x="24" y="188"/>
                      </a:lnTo>
                      <a:lnTo>
                        <a:pt x="22" y="182"/>
                      </a:lnTo>
                      <a:lnTo>
                        <a:pt x="22" y="174"/>
                      </a:lnTo>
                      <a:lnTo>
                        <a:pt x="24" y="168"/>
                      </a:lnTo>
                      <a:lnTo>
                        <a:pt x="14" y="166"/>
                      </a:lnTo>
                      <a:lnTo>
                        <a:pt x="10" y="164"/>
                      </a:lnTo>
                      <a:lnTo>
                        <a:pt x="6" y="160"/>
                      </a:lnTo>
                      <a:lnTo>
                        <a:pt x="0" y="158"/>
                      </a:lnTo>
                      <a:lnTo>
                        <a:pt x="6" y="15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1" name="îšḷiḋe">
                  <a:extLst>
                    <a:ext uri="{FF2B5EF4-FFF2-40B4-BE49-F238E27FC236}">
                      <a16:creationId xmlns:a16="http://schemas.microsoft.com/office/drawing/2014/main" xmlns="" id="{DCB34D19-B34F-4268-A09A-EF73C3260643}"/>
                    </a:ext>
                  </a:extLst>
                </p:cNvPr>
                <p:cNvSpPr/>
                <p:nvPr/>
              </p:nvSpPr>
              <p:spPr bwMode="auto">
                <a:xfrm>
                  <a:off x="4587500" y="3793417"/>
                  <a:ext cx="155625" cy="184939"/>
                </a:xfrm>
                <a:custGeom>
                  <a:avLst/>
                  <a:gdLst>
                    <a:gd name="T0" fmla="*/ 2147483647 w 89"/>
                    <a:gd name="T1" fmla="*/ 2147483647 h 110"/>
                    <a:gd name="T2" fmla="*/ 2147483647 w 89"/>
                    <a:gd name="T3" fmla="*/ 2147483647 h 110"/>
                    <a:gd name="T4" fmla="*/ 2147483647 w 89"/>
                    <a:gd name="T5" fmla="*/ 2147483647 h 110"/>
                    <a:gd name="T6" fmla="*/ 2147483647 w 89"/>
                    <a:gd name="T7" fmla="*/ 2147483647 h 110"/>
                    <a:gd name="T8" fmla="*/ 2147483647 w 89"/>
                    <a:gd name="T9" fmla="*/ 2147483647 h 110"/>
                    <a:gd name="T10" fmla="*/ 2147483647 w 89"/>
                    <a:gd name="T11" fmla="*/ 2147483647 h 110"/>
                    <a:gd name="T12" fmla="*/ 0 w 89"/>
                    <a:gd name="T13" fmla="*/ 2147483647 h 110"/>
                    <a:gd name="T14" fmla="*/ 0 w 89"/>
                    <a:gd name="T15" fmla="*/ 2147483647 h 110"/>
                    <a:gd name="T16" fmla="*/ 2147483647 w 89"/>
                    <a:gd name="T17" fmla="*/ 2147483647 h 110"/>
                    <a:gd name="T18" fmla="*/ 2147483647 w 89"/>
                    <a:gd name="T19" fmla="*/ 2147483647 h 110"/>
                    <a:gd name="T20" fmla="*/ 2147483647 w 89"/>
                    <a:gd name="T21" fmla="*/ 2147483647 h 110"/>
                    <a:gd name="T22" fmla="*/ 2147483647 w 89"/>
                    <a:gd name="T23" fmla="*/ 2147483647 h 110"/>
                    <a:gd name="T24" fmla="*/ 2147483647 w 89"/>
                    <a:gd name="T25" fmla="*/ 2147483647 h 110"/>
                    <a:gd name="T26" fmla="*/ 2147483647 w 89"/>
                    <a:gd name="T27" fmla="*/ 2147483647 h 110"/>
                    <a:gd name="T28" fmla="*/ 2147483647 w 89"/>
                    <a:gd name="T29" fmla="*/ 2147483647 h 110"/>
                    <a:gd name="T30" fmla="*/ 2147483647 w 89"/>
                    <a:gd name="T31" fmla="*/ 2147483647 h 110"/>
                    <a:gd name="T32" fmla="*/ 2147483647 w 89"/>
                    <a:gd name="T33" fmla="*/ 2147483647 h 110"/>
                    <a:gd name="T34" fmla="*/ 2147483647 w 89"/>
                    <a:gd name="T35" fmla="*/ 2147483647 h 110"/>
                    <a:gd name="T36" fmla="*/ 2147483647 w 89"/>
                    <a:gd name="T37" fmla="*/ 2147483647 h 110"/>
                    <a:gd name="T38" fmla="*/ 2147483647 w 89"/>
                    <a:gd name="T39" fmla="*/ 2147483647 h 110"/>
                    <a:gd name="T40" fmla="*/ 2147483647 w 89"/>
                    <a:gd name="T41" fmla="*/ 2147483647 h 110"/>
                    <a:gd name="T42" fmla="*/ 2147483647 w 89"/>
                    <a:gd name="T43" fmla="*/ 2147483647 h 110"/>
                    <a:gd name="T44" fmla="*/ 2147483647 w 89"/>
                    <a:gd name="T45" fmla="*/ 2147483647 h 110"/>
                    <a:gd name="T46" fmla="*/ 2147483647 w 89"/>
                    <a:gd name="T47" fmla="*/ 2147483647 h 110"/>
                    <a:gd name="T48" fmla="*/ 2147483647 w 89"/>
                    <a:gd name="T49" fmla="*/ 2147483647 h 110"/>
                    <a:gd name="T50" fmla="*/ 2147483647 w 89"/>
                    <a:gd name="T51" fmla="*/ 2147483647 h 110"/>
                    <a:gd name="T52" fmla="*/ 2147483647 w 89"/>
                    <a:gd name="T53" fmla="*/ 2147483647 h 110"/>
                    <a:gd name="T54" fmla="*/ 2147483647 w 89"/>
                    <a:gd name="T55" fmla="*/ 2147483647 h 110"/>
                    <a:gd name="T56" fmla="*/ 2147483647 w 89"/>
                    <a:gd name="T57" fmla="*/ 2147483647 h 110"/>
                    <a:gd name="T58" fmla="*/ 2147483647 w 89"/>
                    <a:gd name="T59" fmla="*/ 2147483647 h 110"/>
                    <a:gd name="T60" fmla="*/ 2147483647 w 89"/>
                    <a:gd name="T61" fmla="*/ 2147483647 h 110"/>
                    <a:gd name="T62" fmla="*/ 2147483647 w 89"/>
                    <a:gd name="T63" fmla="*/ 2147483647 h 110"/>
                    <a:gd name="T64" fmla="*/ 2147483647 w 89"/>
                    <a:gd name="T65" fmla="*/ 2147483647 h 110"/>
                    <a:gd name="T66" fmla="*/ 2147483647 w 89"/>
                    <a:gd name="T67" fmla="*/ 2147483647 h 110"/>
                    <a:gd name="T68" fmla="*/ 2147483647 w 89"/>
                    <a:gd name="T69" fmla="*/ 2147483647 h 110"/>
                    <a:gd name="T70" fmla="*/ 2147483647 w 89"/>
                    <a:gd name="T71" fmla="*/ 2147483647 h 110"/>
                    <a:gd name="T72" fmla="*/ 2147483647 w 89"/>
                    <a:gd name="T73" fmla="*/ 2147483647 h 110"/>
                    <a:gd name="T74" fmla="*/ 2147483647 w 89"/>
                    <a:gd name="T75" fmla="*/ 2147483647 h 110"/>
                    <a:gd name="T76" fmla="*/ 2147483647 w 89"/>
                    <a:gd name="T77" fmla="*/ 2147483647 h 110"/>
                    <a:gd name="T78" fmla="*/ 2147483647 w 89"/>
                    <a:gd name="T79" fmla="*/ 2147483647 h 110"/>
                    <a:gd name="T80" fmla="*/ 2147483647 w 89"/>
                    <a:gd name="T81" fmla="*/ 2147483647 h 110"/>
                    <a:gd name="T82" fmla="*/ 2147483647 w 89"/>
                    <a:gd name="T83" fmla="*/ 2147483647 h 110"/>
                    <a:gd name="T84" fmla="*/ 2147483647 w 89"/>
                    <a:gd name="T85" fmla="*/ 2147483647 h 110"/>
                    <a:gd name="T86" fmla="*/ 2147483647 w 89"/>
                    <a:gd name="T87" fmla="*/ 2147483647 h 110"/>
                    <a:gd name="T88" fmla="*/ 2147483647 w 89"/>
                    <a:gd name="T89" fmla="*/ 2147483647 h 110"/>
                    <a:gd name="T90" fmla="*/ 2147483647 w 89"/>
                    <a:gd name="T91" fmla="*/ 2147483647 h 110"/>
                    <a:gd name="T92" fmla="*/ 2147483647 w 89"/>
                    <a:gd name="T93" fmla="*/ 2147483647 h 110"/>
                    <a:gd name="T94" fmla="*/ 2147483647 w 89"/>
                    <a:gd name="T95" fmla="*/ 2147483647 h 110"/>
                    <a:gd name="T96" fmla="*/ 2147483647 w 89"/>
                    <a:gd name="T97" fmla="*/ 2147483647 h 110"/>
                    <a:gd name="T98" fmla="*/ 2147483647 w 89"/>
                    <a:gd name="T99" fmla="*/ 2147483647 h 110"/>
                    <a:gd name="T100" fmla="*/ 2147483647 w 89"/>
                    <a:gd name="T101" fmla="*/ 0 h 110"/>
                    <a:gd name="T102" fmla="*/ 2147483647 w 89"/>
                    <a:gd name="T103" fmla="*/ 2147483647 h 11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89"/>
                    <a:gd name="T157" fmla="*/ 0 h 110"/>
                    <a:gd name="T158" fmla="*/ 89 w 89"/>
                    <a:gd name="T159" fmla="*/ 110 h 11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89" h="110">
                      <a:moveTo>
                        <a:pt x="36" y="24"/>
                      </a:moveTo>
                      <a:lnTo>
                        <a:pt x="26" y="24"/>
                      </a:lnTo>
                      <a:lnTo>
                        <a:pt x="20" y="24"/>
                      </a:lnTo>
                      <a:lnTo>
                        <a:pt x="8" y="22"/>
                      </a:lnTo>
                      <a:lnTo>
                        <a:pt x="2" y="44"/>
                      </a:lnTo>
                      <a:lnTo>
                        <a:pt x="2" y="50"/>
                      </a:lnTo>
                      <a:lnTo>
                        <a:pt x="0" y="58"/>
                      </a:lnTo>
                      <a:lnTo>
                        <a:pt x="0" y="70"/>
                      </a:lnTo>
                      <a:lnTo>
                        <a:pt x="4" y="76"/>
                      </a:lnTo>
                      <a:lnTo>
                        <a:pt x="8" y="82"/>
                      </a:lnTo>
                      <a:lnTo>
                        <a:pt x="14" y="88"/>
                      </a:lnTo>
                      <a:lnTo>
                        <a:pt x="30" y="100"/>
                      </a:lnTo>
                      <a:lnTo>
                        <a:pt x="34" y="104"/>
                      </a:lnTo>
                      <a:lnTo>
                        <a:pt x="38" y="110"/>
                      </a:lnTo>
                      <a:lnTo>
                        <a:pt x="42" y="108"/>
                      </a:lnTo>
                      <a:lnTo>
                        <a:pt x="44" y="106"/>
                      </a:lnTo>
                      <a:lnTo>
                        <a:pt x="46" y="104"/>
                      </a:lnTo>
                      <a:lnTo>
                        <a:pt x="44" y="100"/>
                      </a:lnTo>
                      <a:lnTo>
                        <a:pt x="42" y="98"/>
                      </a:lnTo>
                      <a:lnTo>
                        <a:pt x="42" y="96"/>
                      </a:lnTo>
                      <a:lnTo>
                        <a:pt x="44" y="90"/>
                      </a:lnTo>
                      <a:lnTo>
                        <a:pt x="46" y="88"/>
                      </a:lnTo>
                      <a:lnTo>
                        <a:pt x="55" y="84"/>
                      </a:lnTo>
                      <a:lnTo>
                        <a:pt x="55" y="80"/>
                      </a:lnTo>
                      <a:lnTo>
                        <a:pt x="59" y="76"/>
                      </a:lnTo>
                      <a:lnTo>
                        <a:pt x="63" y="78"/>
                      </a:lnTo>
                      <a:lnTo>
                        <a:pt x="65" y="82"/>
                      </a:lnTo>
                      <a:lnTo>
                        <a:pt x="67" y="86"/>
                      </a:lnTo>
                      <a:lnTo>
                        <a:pt x="71" y="88"/>
                      </a:lnTo>
                      <a:lnTo>
                        <a:pt x="75" y="86"/>
                      </a:lnTo>
                      <a:lnTo>
                        <a:pt x="79" y="84"/>
                      </a:lnTo>
                      <a:lnTo>
                        <a:pt x="81" y="86"/>
                      </a:lnTo>
                      <a:lnTo>
                        <a:pt x="83" y="86"/>
                      </a:lnTo>
                      <a:lnTo>
                        <a:pt x="85" y="84"/>
                      </a:lnTo>
                      <a:lnTo>
                        <a:pt x="85" y="80"/>
                      </a:lnTo>
                      <a:lnTo>
                        <a:pt x="87" y="74"/>
                      </a:lnTo>
                      <a:lnTo>
                        <a:pt x="87" y="52"/>
                      </a:lnTo>
                      <a:lnTo>
                        <a:pt x="83" y="50"/>
                      </a:lnTo>
                      <a:lnTo>
                        <a:pt x="83" y="46"/>
                      </a:lnTo>
                      <a:lnTo>
                        <a:pt x="81" y="44"/>
                      </a:lnTo>
                      <a:lnTo>
                        <a:pt x="81" y="40"/>
                      </a:lnTo>
                      <a:lnTo>
                        <a:pt x="83" y="36"/>
                      </a:lnTo>
                      <a:lnTo>
                        <a:pt x="83" y="32"/>
                      </a:lnTo>
                      <a:lnTo>
                        <a:pt x="87" y="30"/>
                      </a:lnTo>
                      <a:lnTo>
                        <a:pt x="89" y="26"/>
                      </a:lnTo>
                      <a:lnTo>
                        <a:pt x="87" y="20"/>
                      </a:lnTo>
                      <a:lnTo>
                        <a:pt x="83" y="18"/>
                      </a:lnTo>
                      <a:lnTo>
                        <a:pt x="77" y="18"/>
                      </a:lnTo>
                      <a:lnTo>
                        <a:pt x="69" y="18"/>
                      </a:lnTo>
                      <a:lnTo>
                        <a:pt x="71" y="2"/>
                      </a:lnTo>
                      <a:lnTo>
                        <a:pt x="36" y="0"/>
                      </a:lnTo>
                      <a:lnTo>
                        <a:pt x="36" y="2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2" name="iSḻîḓê">
                  <a:extLst>
                    <a:ext uri="{FF2B5EF4-FFF2-40B4-BE49-F238E27FC236}">
                      <a16:creationId xmlns:a16="http://schemas.microsoft.com/office/drawing/2014/main" xmlns="" id="{8548856E-7A49-4117-B3E5-AEFD9130CA0A}"/>
                    </a:ext>
                  </a:extLst>
                </p:cNvPr>
                <p:cNvSpPr/>
                <p:nvPr/>
              </p:nvSpPr>
              <p:spPr bwMode="auto">
                <a:xfrm>
                  <a:off x="4654983" y="3756989"/>
                  <a:ext cx="203828" cy="256394"/>
                </a:xfrm>
                <a:custGeom>
                  <a:avLst/>
                  <a:gdLst>
                    <a:gd name="T0" fmla="*/ 2147483647 w 117"/>
                    <a:gd name="T1" fmla="*/ 2147483647 h 154"/>
                    <a:gd name="T2" fmla="*/ 2147483647 w 117"/>
                    <a:gd name="T3" fmla="*/ 2147483647 h 154"/>
                    <a:gd name="T4" fmla="*/ 2147483647 w 117"/>
                    <a:gd name="T5" fmla="*/ 2147483647 h 154"/>
                    <a:gd name="T6" fmla="*/ 0 w 117"/>
                    <a:gd name="T7" fmla="*/ 2147483647 h 154"/>
                    <a:gd name="T8" fmla="*/ 2147483647 w 117"/>
                    <a:gd name="T9" fmla="*/ 2147483647 h 154"/>
                    <a:gd name="T10" fmla="*/ 2147483647 w 117"/>
                    <a:gd name="T11" fmla="*/ 2147483647 h 154"/>
                    <a:gd name="T12" fmla="*/ 2147483647 w 117"/>
                    <a:gd name="T13" fmla="*/ 2147483647 h 154"/>
                    <a:gd name="T14" fmla="*/ 2147483647 w 117"/>
                    <a:gd name="T15" fmla="*/ 2147483647 h 154"/>
                    <a:gd name="T16" fmla="*/ 2147483647 w 117"/>
                    <a:gd name="T17" fmla="*/ 2147483647 h 154"/>
                    <a:gd name="T18" fmla="*/ 2147483647 w 117"/>
                    <a:gd name="T19" fmla="*/ 2147483647 h 154"/>
                    <a:gd name="T20" fmla="*/ 2147483647 w 117"/>
                    <a:gd name="T21" fmla="*/ 2147483647 h 154"/>
                    <a:gd name="T22" fmla="*/ 2147483647 w 117"/>
                    <a:gd name="T23" fmla="*/ 2147483647 h 154"/>
                    <a:gd name="T24" fmla="*/ 2147483647 w 117"/>
                    <a:gd name="T25" fmla="*/ 2147483647 h 154"/>
                    <a:gd name="T26" fmla="*/ 2147483647 w 117"/>
                    <a:gd name="T27" fmla="*/ 2147483647 h 154"/>
                    <a:gd name="T28" fmla="*/ 2147483647 w 117"/>
                    <a:gd name="T29" fmla="*/ 2147483647 h 154"/>
                    <a:gd name="T30" fmla="*/ 2147483647 w 117"/>
                    <a:gd name="T31" fmla="*/ 2147483647 h 154"/>
                    <a:gd name="T32" fmla="*/ 2147483647 w 117"/>
                    <a:gd name="T33" fmla="*/ 2147483647 h 154"/>
                    <a:gd name="T34" fmla="*/ 2147483647 w 117"/>
                    <a:gd name="T35" fmla="*/ 2147483647 h 154"/>
                    <a:gd name="T36" fmla="*/ 2147483647 w 117"/>
                    <a:gd name="T37" fmla="*/ 2147483647 h 154"/>
                    <a:gd name="T38" fmla="*/ 2147483647 w 117"/>
                    <a:gd name="T39" fmla="*/ 2147483647 h 154"/>
                    <a:gd name="T40" fmla="*/ 2147483647 w 117"/>
                    <a:gd name="T41" fmla="*/ 2147483647 h 154"/>
                    <a:gd name="T42" fmla="*/ 2147483647 w 117"/>
                    <a:gd name="T43" fmla="*/ 2147483647 h 154"/>
                    <a:gd name="T44" fmla="*/ 2147483647 w 117"/>
                    <a:gd name="T45" fmla="*/ 2147483647 h 154"/>
                    <a:gd name="T46" fmla="*/ 2147483647 w 117"/>
                    <a:gd name="T47" fmla="*/ 2147483647 h 154"/>
                    <a:gd name="T48" fmla="*/ 2147483647 w 117"/>
                    <a:gd name="T49" fmla="*/ 2147483647 h 154"/>
                    <a:gd name="T50" fmla="*/ 2147483647 w 117"/>
                    <a:gd name="T51" fmla="*/ 2147483647 h 154"/>
                    <a:gd name="T52" fmla="*/ 2147483647 w 117"/>
                    <a:gd name="T53" fmla="*/ 0 h 154"/>
                    <a:gd name="T54" fmla="*/ 2147483647 w 117"/>
                    <a:gd name="T55" fmla="*/ 2147483647 h 154"/>
                    <a:gd name="T56" fmla="*/ 2147483647 w 117"/>
                    <a:gd name="T57" fmla="*/ 2147483647 h 154"/>
                    <a:gd name="T58" fmla="*/ 2147483647 w 117"/>
                    <a:gd name="T59" fmla="*/ 2147483647 h 154"/>
                    <a:gd name="T60" fmla="*/ 2147483647 w 117"/>
                    <a:gd name="T61" fmla="*/ 2147483647 h 154"/>
                    <a:gd name="T62" fmla="*/ 2147483647 w 117"/>
                    <a:gd name="T63" fmla="*/ 2147483647 h 154"/>
                    <a:gd name="T64" fmla="*/ 2147483647 w 117"/>
                    <a:gd name="T65" fmla="*/ 2147483647 h 154"/>
                    <a:gd name="T66" fmla="*/ 2147483647 w 117"/>
                    <a:gd name="T67" fmla="*/ 2147483647 h 154"/>
                    <a:gd name="T68" fmla="*/ 2147483647 w 117"/>
                    <a:gd name="T69" fmla="*/ 2147483647 h 154"/>
                    <a:gd name="T70" fmla="*/ 2147483647 w 117"/>
                    <a:gd name="T71" fmla="*/ 2147483647 h 154"/>
                    <a:gd name="T72" fmla="*/ 2147483647 w 117"/>
                    <a:gd name="T73" fmla="*/ 2147483647 h 154"/>
                    <a:gd name="T74" fmla="*/ 2147483647 w 117"/>
                    <a:gd name="T75" fmla="*/ 2147483647 h 154"/>
                    <a:gd name="T76" fmla="*/ 2147483647 w 117"/>
                    <a:gd name="T77" fmla="*/ 2147483647 h 154"/>
                    <a:gd name="T78" fmla="*/ 2147483647 w 117"/>
                    <a:gd name="T79" fmla="*/ 2147483647 h 154"/>
                    <a:gd name="T80" fmla="*/ 2147483647 w 117"/>
                    <a:gd name="T81" fmla="*/ 2147483647 h 154"/>
                    <a:gd name="T82" fmla="*/ 2147483647 w 117"/>
                    <a:gd name="T83" fmla="*/ 2147483647 h 154"/>
                    <a:gd name="T84" fmla="*/ 2147483647 w 117"/>
                    <a:gd name="T85" fmla="*/ 2147483647 h 154"/>
                    <a:gd name="T86" fmla="*/ 2147483647 w 117"/>
                    <a:gd name="T87" fmla="*/ 2147483647 h 15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154"/>
                    <a:gd name="T134" fmla="*/ 117 w 117"/>
                    <a:gd name="T135" fmla="*/ 154 h 154"/>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154">
                      <a:moveTo>
                        <a:pt x="27" y="150"/>
                      </a:moveTo>
                      <a:lnTo>
                        <a:pt x="27" y="148"/>
                      </a:lnTo>
                      <a:lnTo>
                        <a:pt x="25" y="146"/>
                      </a:lnTo>
                      <a:lnTo>
                        <a:pt x="21" y="148"/>
                      </a:lnTo>
                      <a:lnTo>
                        <a:pt x="17" y="150"/>
                      </a:lnTo>
                      <a:lnTo>
                        <a:pt x="13" y="154"/>
                      </a:lnTo>
                      <a:lnTo>
                        <a:pt x="4" y="136"/>
                      </a:lnTo>
                      <a:lnTo>
                        <a:pt x="0" y="132"/>
                      </a:lnTo>
                      <a:lnTo>
                        <a:pt x="4" y="130"/>
                      </a:lnTo>
                      <a:lnTo>
                        <a:pt x="6" y="128"/>
                      </a:lnTo>
                      <a:lnTo>
                        <a:pt x="8" y="126"/>
                      </a:lnTo>
                      <a:lnTo>
                        <a:pt x="6" y="122"/>
                      </a:lnTo>
                      <a:lnTo>
                        <a:pt x="4" y="120"/>
                      </a:lnTo>
                      <a:lnTo>
                        <a:pt x="4" y="118"/>
                      </a:lnTo>
                      <a:lnTo>
                        <a:pt x="6" y="112"/>
                      </a:lnTo>
                      <a:lnTo>
                        <a:pt x="8" y="110"/>
                      </a:lnTo>
                      <a:lnTo>
                        <a:pt x="17" y="106"/>
                      </a:lnTo>
                      <a:lnTo>
                        <a:pt x="17" y="102"/>
                      </a:lnTo>
                      <a:lnTo>
                        <a:pt x="21" y="98"/>
                      </a:lnTo>
                      <a:lnTo>
                        <a:pt x="25" y="100"/>
                      </a:lnTo>
                      <a:lnTo>
                        <a:pt x="27" y="104"/>
                      </a:lnTo>
                      <a:lnTo>
                        <a:pt x="29" y="108"/>
                      </a:lnTo>
                      <a:lnTo>
                        <a:pt x="33" y="110"/>
                      </a:lnTo>
                      <a:lnTo>
                        <a:pt x="37" y="108"/>
                      </a:lnTo>
                      <a:lnTo>
                        <a:pt x="41" y="106"/>
                      </a:lnTo>
                      <a:lnTo>
                        <a:pt x="43" y="108"/>
                      </a:lnTo>
                      <a:lnTo>
                        <a:pt x="45" y="108"/>
                      </a:lnTo>
                      <a:lnTo>
                        <a:pt x="47" y="106"/>
                      </a:lnTo>
                      <a:lnTo>
                        <a:pt x="47" y="102"/>
                      </a:lnTo>
                      <a:lnTo>
                        <a:pt x="49" y="96"/>
                      </a:lnTo>
                      <a:lnTo>
                        <a:pt x="49" y="74"/>
                      </a:lnTo>
                      <a:lnTo>
                        <a:pt x="45" y="72"/>
                      </a:lnTo>
                      <a:lnTo>
                        <a:pt x="45" y="68"/>
                      </a:lnTo>
                      <a:lnTo>
                        <a:pt x="43" y="66"/>
                      </a:lnTo>
                      <a:lnTo>
                        <a:pt x="43" y="62"/>
                      </a:lnTo>
                      <a:lnTo>
                        <a:pt x="45" y="58"/>
                      </a:lnTo>
                      <a:lnTo>
                        <a:pt x="45" y="54"/>
                      </a:lnTo>
                      <a:lnTo>
                        <a:pt x="49" y="52"/>
                      </a:lnTo>
                      <a:lnTo>
                        <a:pt x="51" y="48"/>
                      </a:lnTo>
                      <a:lnTo>
                        <a:pt x="49" y="42"/>
                      </a:lnTo>
                      <a:lnTo>
                        <a:pt x="45" y="40"/>
                      </a:lnTo>
                      <a:lnTo>
                        <a:pt x="39" y="40"/>
                      </a:lnTo>
                      <a:lnTo>
                        <a:pt x="31" y="40"/>
                      </a:lnTo>
                      <a:lnTo>
                        <a:pt x="33" y="26"/>
                      </a:lnTo>
                      <a:lnTo>
                        <a:pt x="55" y="26"/>
                      </a:lnTo>
                      <a:lnTo>
                        <a:pt x="59" y="28"/>
                      </a:lnTo>
                      <a:lnTo>
                        <a:pt x="63" y="30"/>
                      </a:lnTo>
                      <a:lnTo>
                        <a:pt x="73" y="30"/>
                      </a:lnTo>
                      <a:lnTo>
                        <a:pt x="79" y="30"/>
                      </a:lnTo>
                      <a:lnTo>
                        <a:pt x="79" y="16"/>
                      </a:lnTo>
                      <a:lnTo>
                        <a:pt x="83" y="10"/>
                      </a:lnTo>
                      <a:lnTo>
                        <a:pt x="87" y="4"/>
                      </a:lnTo>
                      <a:lnTo>
                        <a:pt x="93" y="0"/>
                      </a:lnTo>
                      <a:lnTo>
                        <a:pt x="103" y="0"/>
                      </a:lnTo>
                      <a:lnTo>
                        <a:pt x="113" y="0"/>
                      </a:lnTo>
                      <a:lnTo>
                        <a:pt x="113" y="2"/>
                      </a:lnTo>
                      <a:lnTo>
                        <a:pt x="115" y="4"/>
                      </a:lnTo>
                      <a:lnTo>
                        <a:pt x="115" y="6"/>
                      </a:lnTo>
                      <a:lnTo>
                        <a:pt x="117" y="10"/>
                      </a:lnTo>
                      <a:lnTo>
                        <a:pt x="115" y="20"/>
                      </a:lnTo>
                      <a:lnTo>
                        <a:pt x="111" y="34"/>
                      </a:lnTo>
                      <a:lnTo>
                        <a:pt x="99" y="64"/>
                      </a:lnTo>
                      <a:lnTo>
                        <a:pt x="99" y="68"/>
                      </a:lnTo>
                      <a:lnTo>
                        <a:pt x="99" y="70"/>
                      </a:lnTo>
                      <a:lnTo>
                        <a:pt x="101" y="74"/>
                      </a:lnTo>
                      <a:lnTo>
                        <a:pt x="99" y="78"/>
                      </a:lnTo>
                      <a:lnTo>
                        <a:pt x="97" y="82"/>
                      </a:lnTo>
                      <a:lnTo>
                        <a:pt x="93" y="84"/>
                      </a:lnTo>
                      <a:lnTo>
                        <a:pt x="89" y="88"/>
                      </a:lnTo>
                      <a:lnTo>
                        <a:pt x="85" y="92"/>
                      </a:lnTo>
                      <a:lnTo>
                        <a:pt x="83" y="102"/>
                      </a:lnTo>
                      <a:lnTo>
                        <a:pt x="79" y="106"/>
                      </a:lnTo>
                      <a:lnTo>
                        <a:pt x="75" y="108"/>
                      </a:lnTo>
                      <a:lnTo>
                        <a:pt x="75" y="122"/>
                      </a:lnTo>
                      <a:lnTo>
                        <a:pt x="71" y="134"/>
                      </a:lnTo>
                      <a:lnTo>
                        <a:pt x="69" y="142"/>
                      </a:lnTo>
                      <a:lnTo>
                        <a:pt x="65" y="148"/>
                      </a:lnTo>
                      <a:lnTo>
                        <a:pt x="61" y="150"/>
                      </a:lnTo>
                      <a:lnTo>
                        <a:pt x="55" y="150"/>
                      </a:lnTo>
                      <a:lnTo>
                        <a:pt x="51" y="150"/>
                      </a:lnTo>
                      <a:lnTo>
                        <a:pt x="49" y="150"/>
                      </a:lnTo>
                      <a:lnTo>
                        <a:pt x="49" y="146"/>
                      </a:lnTo>
                      <a:lnTo>
                        <a:pt x="45" y="146"/>
                      </a:lnTo>
                      <a:lnTo>
                        <a:pt x="43" y="146"/>
                      </a:lnTo>
                      <a:lnTo>
                        <a:pt x="41" y="148"/>
                      </a:lnTo>
                      <a:lnTo>
                        <a:pt x="39" y="150"/>
                      </a:lnTo>
                      <a:lnTo>
                        <a:pt x="35" y="150"/>
                      </a:lnTo>
                      <a:lnTo>
                        <a:pt x="33" y="150"/>
                      </a:lnTo>
                      <a:lnTo>
                        <a:pt x="27" y="1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3" name="ïṧliḋè">
                  <a:extLst>
                    <a:ext uri="{FF2B5EF4-FFF2-40B4-BE49-F238E27FC236}">
                      <a16:creationId xmlns:a16="http://schemas.microsoft.com/office/drawing/2014/main" xmlns="" id="{9DE9AE91-B85F-4C26-8CE3-5482FF5DA8F4}"/>
                    </a:ext>
                  </a:extLst>
                </p:cNvPr>
                <p:cNvSpPr/>
                <p:nvPr/>
              </p:nvSpPr>
              <p:spPr bwMode="auto">
                <a:xfrm>
                  <a:off x="4666001" y="4386064"/>
                  <a:ext cx="367716" cy="361473"/>
                </a:xfrm>
                <a:custGeom>
                  <a:avLst/>
                  <a:gdLst>
                    <a:gd name="T0" fmla="*/ 2147483647 w 211"/>
                    <a:gd name="T1" fmla="*/ 2147483647 h 216"/>
                    <a:gd name="T2" fmla="*/ 2147483647 w 211"/>
                    <a:gd name="T3" fmla="*/ 2147483647 h 216"/>
                    <a:gd name="T4" fmla="*/ 2147483647 w 211"/>
                    <a:gd name="T5" fmla="*/ 2147483647 h 216"/>
                    <a:gd name="T6" fmla="*/ 2147483647 w 211"/>
                    <a:gd name="T7" fmla="*/ 2147483647 h 216"/>
                    <a:gd name="T8" fmla="*/ 2147483647 w 211"/>
                    <a:gd name="T9" fmla="*/ 2147483647 h 216"/>
                    <a:gd name="T10" fmla="*/ 2147483647 w 211"/>
                    <a:gd name="T11" fmla="*/ 2147483647 h 216"/>
                    <a:gd name="T12" fmla="*/ 2147483647 w 211"/>
                    <a:gd name="T13" fmla="*/ 2147483647 h 216"/>
                    <a:gd name="T14" fmla="*/ 2147483647 w 211"/>
                    <a:gd name="T15" fmla="*/ 2147483647 h 216"/>
                    <a:gd name="T16" fmla="*/ 2147483647 w 211"/>
                    <a:gd name="T17" fmla="*/ 0 h 216"/>
                    <a:gd name="T18" fmla="*/ 2147483647 w 211"/>
                    <a:gd name="T19" fmla="*/ 0 h 216"/>
                    <a:gd name="T20" fmla="*/ 2147483647 w 211"/>
                    <a:gd name="T21" fmla="*/ 2147483647 h 216"/>
                    <a:gd name="T22" fmla="*/ 2147483647 w 211"/>
                    <a:gd name="T23" fmla="*/ 2147483647 h 216"/>
                    <a:gd name="T24" fmla="*/ 0 w 211"/>
                    <a:gd name="T25" fmla="*/ 0 h 216"/>
                    <a:gd name="T26" fmla="*/ 2147483647 w 211"/>
                    <a:gd name="T27" fmla="*/ 2147483647 h 216"/>
                    <a:gd name="T28" fmla="*/ 2147483647 w 211"/>
                    <a:gd name="T29" fmla="*/ 2147483647 h 216"/>
                    <a:gd name="T30" fmla="*/ 2147483647 w 211"/>
                    <a:gd name="T31" fmla="*/ 2147483647 h 216"/>
                    <a:gd name="T32" fmla="*/ 2147483647 w 211"/>
                    <a:gd name="T33" fmla="*/ 2147483647 h 216"/>
                    <a:gd name="T34" fmla="*/ 2147483647 w 211"/>
                    <a:gd name="T35" fmla="*/ 2147483647 h 216"/>
                    <a:gd name="T36" fmla="*/ 2147483647 w 211"/>
                    <a:gd name="T37" fmla="*/ 2147483647 h 216"/>
                    <a:gd name="T38" fmla="*/ 2147483647 w 211"/>
                    <a:gd name="T39" fmla="*/ 2147483647 h 216"/>
                    <a:gd name="T40" fmla="*/ 2147483647 w 211"/>
                    <a:gd name="T41" fmla="*/ 2147483647 h 216"/>
                    <a:gd name="T42" fmla="*/ 2147483647 w 211"/>
                    <a:gd name="T43" fmla="*/ 2147483647 h 216"/>
                    <a:gd name="T44" fmla="*/ 2147483647 w 211"/>
                    <a:gd name="T45" fmla="*/ 2147483647 h 216"/>
                    <a:gd name="T46" fmla="*/ 2147483647 w 211"/>
                    <a:gd name="T47" fmla="*/ 2147483647 h 216"/>
                    <a:gd name="T48" fmla="*/ 2147483647 w 211"/>
                    <a:gd name="T49" fmla="*/ 2147483647 h 216"/>
                    <a:gd name="T50" fmla="*/ 2147483647 w 211"/>
                    <a:gd name="T51" fmla="*/ 2147483647 h 216"/>
                    <a:gd name="T52" fmla="*/ 2147483647 w 211"/>
                    <a:gd name="T53" fmla="*/ 2147483647 h 216"/>
                    <a:gd name="T54" fmla="*/ 2147483647 w 211"/>
                    <a:gd name="T55" fmla="*/ 2147483647 h 216"/>
                    <a:gd name="T56" fmla="*/ 2147483647 w 211"/>
                    <a:gd name="T57" fmla="*/ 2147483647 h 216"/>
                    <a:gd name="T58" fmla="*/ 2147483647 w 211"/>
                    <a:gd name="T59" fmla="*/ 2147483647 h 216"/>
                    <a:gd name="T60" fmla="*/ 2147483647 w 211"/>
                    <a:gd name="T61" fmla="*/ 2147483647 h 216"/>
                    <a:gd name="T62" fmla="*/ 2147483647 w 211"/>
                    <a:gd name="T63" fmla="*/ 2147483647 h 216"/>
                    <a:gd name="T64" fmla="*/ 2147483647 w 211"/>
                    <a:gd name="T65" fmla="*/ 2147483647 h 216"/>
                    <a:gd name="T66" fmla="*/ 2147483647 w 211"/>
                    <a:gd name="T67" fmla="*/ 2147483647 h 216"/>
                    <a:gd name="T68" fmla="*/ 2147483647 w 211"/>
                    <a:gd name="T69" fmla="*/ 2147483647 h 216"/>
                    <a:gd name="T70" fmla="*/ 2147483647 w 211"/>
                    <a:gd name="T71" fmla="*/ 2147483647 h 216"/>
                    <a:gd name="T72" fmla="*/ 2147483647 w 211"/>
                    <a:gd name="T73" fmla="*/ 2147483647 h 216"/>
                    <a:gd name="T74" fmla="*/ 2147483647 w 211"/>
                    <a:gd name="T75" fmla="*/ 2147483647 h 216"/>
                    <a:gd name="T76" fmla="*/ 2147483647 w 211"/>
                    <a:gd name="T77" fmla="*/ 2147483647 h 216"/>
                    <a:gd name="T78" fmla="*/ 2147483647 w 211"/>
                    <a:gd name="T79" fmla="*/ 2147483647 h 216"/>
                    <a:gd name="T80" fmla="*/ 2147483647 w 211"/>
                    <a:gd name="T81" fmla="*/ 2147483647 h 216"/>
                    <a:gd name="T82" fmla="*/ 2147483647 w 211"/>
                    <a:gd name="T83" fmla="*/ 2147483647 h 216"/>
                    <a:gd name="T84" fmla="*/ 2147483647 w 211"/>
                    <a:gd name="T85" fmla="*/ 2147483647 h 216"/>
                    <a:gd name="T86" fmla="*/ 2147483647 w 211"/>
                    <a:gd name="T87" fmla="*/ 2147483647 h 216"/>
                    <a:gd name="T88" fmla="*/ 2147483647 w 211"/>
                    <a:gd name="T89" fmla="*/ 2147483647 h 216"/>
                    <a:gd name="T90" fmla="*/ 2147483647 w 211"/>
                    <a:gd name="T91" fmla="*/ 2147483647 h 216"/>
                    <a:gd name="T92" fmla="*/ 2147483647 w 211"/>
                    <a:gd name="T93" fmla="*/ 2147483647 h 216"/>
                    <a:gd name="T94" fmla="*/ 2147483647 w 211"/>
                    <a:gd name="T95" fmla="*/ 2147483647 h 216"/>
                    <a:gd name="T96" fmla="*/ 2147483647 w 211"/>
                    <a:gd name="T97" fmla="*/ 2147483647 h 216"/>
                    <a:gd name="T98" fmla="*/ 2147483647 w 211"/>
                    <a:gd name="T99" fmla="*/ 2147483647 h 216"/>
                    <a:gd name="T100" fmla="*/ 2147483647 w 211"/>
                    <a:gd name="T101" fmla="*/ 2147483647 h 216"/>
                    <a:gd name="T102" fmla="*/ 2147483647 w 211"/>
                    <a:gd name="T103" fmla="*/ 2147483647 h 216"/>
                    <a:gd name="T104" fmla="*/ 2147483647 w 211"/>
                    <a:gd name="T105" fmla="*/ 2147483647 h 216"/>
                    <a:gd name="T106" fmla="*/ 2147483647 w 211"/>
                    <a:gd name="T107" fmla="*/ 2147483647 h 216"/>
                    <a:gd name="T108" fmla="*/ 2147483647 w 211"/>
                    <a:gd name="T109" fmla="*/ 2147483647 h 216"/>
                    <a:gd name="T110" fmla="*/ 2147483647 w 211"/>
                    <a:gd name="T111" fmla="*/ 2147483647 h 2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11"/>
                    <a:gd name="T169" fmla="*/ 0 h 216"/>
                    <a:gd name="T170" fmla="*/ 211 w 211"/>
                    <a:gd name="T171" fmla="*/ 216 h 2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11" h="216">
                      <a:moveTo>
                        <a:pt x="181" y="8"/>
                      </a:moveTo>
                      <a:lnTo>
                        <a:pt x="159" y="16"/>
                      </a:lnTo>
                      <a:lnTo>
                        <a:pt x="117" y="16"/>
                      </a:lnTo>
                      <a:lnTo>
                        <a:pt x="107" y="12"/>
                      </a:lnTo>
                      <a:lnTo>
                        <a:pt x="105" y="10"/>
                      </a:lnTo>
                      <a:lnTo>
                        <a:pt x="101" y="6"/>
                      </a:lnTo>
                      <a:lnTo>
                        <a:pt x="33" y="6"/>
                      </a:lnTo>
                      <a:lnTo>
                        <a:pt x="27" y="2"/>
                      </a:lnTo>
                      <a:lnTo>
                        <a:pt x="25" y="0"/>
                      </a:lnTo>
                      <a:lnTo>
                        <a:pt x="21" y="0"/>
                      </a:lnTo>
                      <a:lnTo>
                        <a:pt x="11" y="2"/>
                      </a:lnTo>
                      <a:lnTo>
                        <a:pt x="4" y="2"/>
                      </a:lnTo>
                      <a:lnTo>
                        <a:pt x="0" y="0"/>
                      </a:lnTo>
                      <a:lnTo>
                        <a:pt x="2" y="16"/>
                      </a:lnTo>
                      <a:lnTo>
                        <a:pt x="7" y="30"/>
                      </a:lnTo>
                      <a:lnTo>
                        <a:pt x="13" y="42"/>
                      </a:lnTo>
                      <a:lnTo>
                        <a:pt x="21" y="54"/>
                      </a:lnTo>
                      <a:lnTo>
                        <a:pt x="29" y="66"/>
                      </a:lnTo>
                      <a:lnTo>
                        <a:pt x="37" y="76"/>
                      </a:lnTo>
                      <a:lnTo>
                        <a:pt x="39" y="90"/>
                      </a:lnTo>
                      <a:lnTo>
                        <a:pt x="41" y="104"/>
                      </a:lnTo>
                      <a:lnTo>
                        <a:pt x="41" y="126"/>
                      </a:lnTo>
                      <a:lnTo>
                        <a:pt x="43" y="152"/>
                      </a:lnTo>
                      <a:lnTo>
                        <a:pt x="45" y="174"/>
                      </a:lnTo>
                      <a:lnTo>
                        <a:pt x="49" y="184"/>
                      </a:lnTo>
                      <a:lnTo>
                        <a:pt x="53" y="194"/>
                      </a:lnTo>
                      <a:lnTo>
                        <a:pt x="61" y="204"/>
                      </a:lnTo>
                      <a:lnTo>
                        <a:pt x="69" y="212"/>
                      </a:lnTo>
                      <a:lnTo>
                        <a:pt x="73" y="208"/>
                      </a:lnTo>
                      <a:lnTo>
                        <a:pt x="75" y="204"/>
                      </a:lnTo>
                      <a:lnTo>
                        <a:pt x="79" y="204"/>
                      </a:lnTo>
                      <a:lnTo>
                        <a:pt x="83" y="210"/>
                      </a:lnTo>
                      <a:lnTo>
                        <a:pt x="89" y="214"/>
                      </a:lnTo>
                      <a:lnTo>
                        <a:pt x="93" y="216"/>
                      </a:lnTo>
                      <a:lnTo>
                        <a:pt x="101" y="216"/>
                      </a:lnTo>
                      <a:lnTo>
                        <a:pt x="111" y="216"/>
                      </a:lnTo>
                      <a:lnTo>
                        <a:pt x="117" y="212"/>
                      </a:lnTo>
                      <a:lnTo>
                        <a:pt x="121" y="208"/>
                      </a:lnTo>
                      <a:lnTo>
                        <a:pt x="125" y="206"/>
                      </a:lnTo>
                      <a:lnTo>
                        <a:pt x="123" y="144"/>
                      </a:lnTo>
                      <a:lnTo>
                        <a:pt x="123" y="90"/>
                      </a:lnTo>
                      <a:lnTo>
                        <a:pt x="143" y="90"/>
                      </a:lnTo>
                      <a:lnTo>
                        <a:pt x="143" y="22"/>
                      </a:lnTo>
                      <a:lnTo>
                        <a:pt x="165" y="20"/>
                      </a:lnTo>
                      <a:lnTo>
                        <a:pt x="183" y="18"/>
                      </a:lnTo>
                      <a:lnTo>
                        <a:pt x="187" y="24"/>
                      </a:lnTo>
                      <a:lnTo>
                        <a:pt x="201" y="18"/>
                      </a:lnTo>
                      <a:lnTo>
                        <a:pt x="205" y="14"/>
                      </a:lnTo>
                      <a:lnTo>
                        <a:pt x="211" y="12"/>
                      </a:lnTo>
                      <a:lnTo>
                        <a:pt x="205" y="8"/>
                      </a:lnTo>
                      <a:lnTo>
                        <a:pt x="201" y="6"/>
                      </a:lnTo>
                      <a:lnTo>
                        <a:pt x="193" y="8"/>
                      </a:lnTo>
                      <a:lnTo>
                        <a:pt x="187" y="10"/>
                      </a:lnTo>
                      <a:lnTo>
                        <a:pt x="183" y="8"/>
                      </a:lnTo>
                      <a:lnTo>
                        <a:pt x="181" y="6"/>
                      </a:lnTo>
                      <a:lnTo>
                        <a:pt x="181"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4" name="iṥ1ídê">
                  <a:extLst>
                    <a:ext uri="{FF2B5EF4-FFF2-40B4-BE49-F238E27FC236}">
                      <a16:creationId xmlns:a16="http://schemas.microsoft.com/office/drawing/2014/main" xmlns="" id="{0885FAE2-3C58-4C06-B78C-1BB4A6137652}"/>
                    </a:ext>
                  </a:extLst>
                </p:cNvPr>
                <p:cNvSpPr/>
                <p:nvPr/>
              </p:nvSpPr>
              <p:spPr bwMode="auto">
                <a:xfrm>
                  <a:off x="5351853" y="3314255"/>
                  <a:ext cx="184547" cy="165325"/>
                </a:xfrm>
                <a:custGeom>
                  <a:avLst/>
                  <a:gdLst>
                    <a:gd name="T0" fmla="*/ 2147483647 w 106"/>
                    <a:gd name="T1" fmla="*/ 0 h 98"/>
                    <a:gd name="T2" fmla="*/ 2147483647 w 106"/>
                    <a:gd name="T3" fmla="*/ 2147483647 h 98"/>
                    <a:gd name="T4" fmla="*/ 2147483647 w 106"/>
                    <a:gd name="T5" fmla="*/ 2147483647 h 98"/>
                    <a:gd name="T6" fmla="*/ 2147483647 w 106"/>
                    <a:gd name="T7" fmla="*/ 2147483647 h 98"/>
                    <a:gd name="T8" fmla="*/ 2147483647 w 106"/>
                    <a:gd name="T9" fmla="*/ 2147483647 h 98"/>
                    <a:gd name="T10" fmla="*/ 2147483647 w 106"/>
                    <a:gd name="T11" fmla="*/ 2147483647 h 98"/>
                    <a:gd name="T12" fmla="*/ 2147483647 w 106"/>
                    <a:gd name="T13" fmla="*/ 2147483647 h 98"/>
                    <a:gd name="T14" fmla="*/ 0 w 106"/>
                    <a:gd name="T15" fmla="*/ 2147483647 h 98"/>
                    <a:gd name="T16" fmla="*/ 0 w 106"/>
                    <a:gd name="T17" fmla="*/ 2147483647 h 98"/>
                    <a:gd name="T18" fmla="*/ 2147483647 w 106"/>
                    <a:gd name="T19" fmla="*/ 2147483647 h 98"/>
                    <a:gd name="T20" fmla="*/ 2147483647 w 106"/>
                    <a:gd name="T21" fmla="*/ 2147483647 h 98"/>
                    <a:gd name="T22" fmla="*/ 2147483647 w 106"/>
                    <a:gd name="T23" fmla="*/ 2147483647 h 98"/>
                    <a:gd name="T24" fmla="*/ 2147483647 w 106"/>
                    <a:gd name="T25" fmla="*/ 2147483647 h 98"/>
                    <a:gd name="T26" fmla="*/ 2147483647 w 106"/>
                    <a:gd name="T27" fmla="*/ 2147483647 h 98"/>
                    <a:gd name="T28" fmla="*/ 2147483647 w 106"/>
                    <a:gd name="T29" fmla="*/ 2147483647 h 98"/>
                    <a:gd name="T30" fmla="*/ 2147483647 w 106"/>
                    <a:gd name="T31" fmla="*/ 2147483647 h 98"/>
                    <a:gd name="T32" fmla="*/ 2147483647 w 106"/>
                    <a:gd name="T33" fmla="*/ 2147483647 h 98"/>
                    <a:gd name="T34" fmla="*/ 2147483647 w 106"/>
                    <a:gd name="T35" fmla="*/ 2147483647 h 98"/>
                    <a:gd name="T36" fmla="*/ 2147483647 w 106"/>
                    <a:gd name="T37" fmla="*/ 2147483647 h 98"/>
                    <a:gd name="T38" fmla="*/ 2147483647 w 106"/>
                    <a:gd name="T39" fmla="*/ 2147483647 h 98"/>
                    <a:gd name="T40" fmla="*/ 2147483647 w 106"/>
                    <a:gd name="T41" fmla="*/ 2147483647 h 98"/>
                    <a:gd name="T42" fmla="*/ 2147483647 w 106"/>
                    <a:gd name="T43" fmla="*/ 2147483647 h 98"/>
                    <a:gd name="T44" fmla="*/ 2147483647 w 106"/>
                    <a:gd name="T45" fmla="*/ 2147483647 h 98"/>
                    <a:gd name="T46" fmla="*/ 2147483647 w 106"/>
                    <a:gd name="T47" fmla="*/ 2147483647 h 98"/>
                    <a:gd name="T48" fmla="*/ 2147483647 w 106"/>
                    <a:gd name="T49" fmla="*/ 2147483647 h 98"/>
                    <a:gd name="T50" fmla="*/ 2147483647 w 106"/>
                    <a:gd name="T51" fmla="*/ 2147483647 h 98"/>
                    <a:gd name="T52" fmla="*/ 2147483647 w 106"/>
                    <a:gd name="T53" fmla="*/ 0 h 9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6"/>
                    <a:gd name="T82" fmla="*/ 0 h 98"/>
                    <a:gd name="T83" fmla="*/ 106 w 106"/>
                    <a:gd name="T84" fmla="*/ 98 h 9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6" h="98">
                      <a:moveTo>
                        <a:pt x="32" y="0"/>
                      </a:moveTo>
                      <a:lnTo>
                        <a:pt x="28" y="4"/>
                      </a:lnTo>
                      <a:lnTo>
                        <a:pt x="22" y="10"/>
                      </a:lnTo>
                      <a:lnTo>
                        <a:pt x="14" y="14"/>
                      </a:lnTo>
                      <a:lnTo>
                        <a:pt x="6" y="16"/>
                      </a:lnTo>
                      <a:lnTo>
                        <a:pt x="6" y="26"/>
                      </a:lnTo>
                      <a:lnTo>
                        <a:pt x="4" y="34"/>
                      </a:lnTo>
                      <a:lnTo>
                        <a:pt x="0" y="46"/>
                      </a:lnTo>
                      <a:lnTo>
                        <a:pt x="0" y="62"/>
                      </a:lnTo>
                      <a:lnTo>
                        <a:pt x="18" y="62"/>
                      </a:lnTo>
                      <a:lnTo>
                        <a:pt x="24" y="64"/>
                      </a:lnTo>
                      <a:lnTo>
                        <a:pt x="28" y="54"/>
                      </a:lnTo>
                      <a:lnTo>
                        <a:pt x="38" y="58"/>
                      </a:lnTo>
                      <a:lnTo>
                        <a:pt x="54" y="58"/>
                      </a:lnTo>
                      <a:lnTo>
                        <a:pt x="68" y="62"/>
                      </a:lnTo>
                      <a:lnTo>
                        <a:pt x="82" y="76"/>
                      </a:lnTo>
                      <a:lnTo>
                        <a:pt x="96" y="92"/>
                      </a:lnTo>
                      <a:lnTo>
                        <a:pt x="102" y="98"/>
                      </a:lnTo>
                      <a:lnTo>
                        <a:pt x="106" y="94"/>
                      </a:lnTo>
                      <a:lnTo>
                        <a:pt x="96" y="80"/>
                      </a:lnTo>
                      <a:lnTo>
                        <a:pt x="86" y="68"/>
                      </a:lnTo>
                      <a:lnTo>
                        <a:pt x="74" y="56"/>
                      </a:lnTo>
                      <a:lnTo>
                        <a:pt x="62" y="48"/>
                      </a:lnTo>
                      <a:lnTo>
                        <a:pt x="52" y="42"/>
                      </a:lnTo>
                      <a:lnTo>
                        <a:pt x="46" y="30"/>
                      </a:lnTo>
                      <a:lnTo>
                        <a:pt x="40" y="14"/>
                      </a:lnTo>
                      <a:lnTo>
                        <a:pt x="3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5" name="îs1ïḑé">
                  <a:extLst>
                    <a:ext uri="{FF2B5EF4-FFF2-40B4-BE49-F238E27FC236}">
                      <a16:creationId xmlns:a16="http://schemas.microsoft.com/office/drawing/2014/main" xmlns="" id="{EE7AB16B-822A-498D-BDF3-73CCA683353B}"/>
                    </a:ext>
                  </a:extLst>
                </p:cNvPr>
                <p:cNvSpPr/>
                <p:nvPr/>
              </p:nvSpPr>
              <p:spPr bwMode="auto">
                <a:xfrm>
                  <a:off x="3882365" y="3443152"/>
                  <a:ext cx="81255" cy="19615"/>
                </a:xfrm>
                <a:custGeom>
                  <a:avLst/>
                  <a:gdLst>
                    <a:gd name="T0" fmla="*/ 2147483647 w 46"/>
                    <a:gd name="T1" fmla="*/ 2147483647 h 12"/>
                    <a:gd name="T2" fmla="*/ 2147483647 w 46"/>
                    <a:gd name="T3" fmla="*/ 2147483647 h 12"/>
                    <a:gd name="T4" fmla="*/ 2147483647 w 46"/>
                    <a:gd name="T5" fmla="*/ 2147483647 h 12"/>
                    <a:gd name="T6" fmla="*/ 2147483647 w 46"/>
                    <a:gd name="T7" fmla="*/ 2147483647 h 12"/>
                    <a:gd name="T8" fmla="*/ 2147483647 w 46"/>
                    <a:gd name="T9" fmla="*/ 2147483647 h 12"/>
                    <a:gd name="T10" fmla="*/ 2147483647 w 46"/>
                    <a:gd name="T11" fmla="*/ 0 h 12"/>
                    <a:gd name="T12" fmla="*/ 2147483647 w 46"/>
                    <a:gd name="T13" fmla="*/ 2147483647 h 12"/>
                    <a:gd name="T14" fmla="*/ 2147483647 w 46"/>
                    <a:gd name="T15" fmla="*/ 2147483647 h 12"/>
                    <a:gd name="T16" fmla="*/ 2147483647 w 46"/>
                    <a:gd name="T17" fmla="*/ 2147483647 h 12"/>
                    <a:gd name="T18" fmla="*/ 2147483647 w 46"/>
                    <a:gd name="T19" fmla="*/ 2147483647 h 12"/>
                    <a:gd name="T20" fmla="*/ 2147483647 w 46"/>
                    <a:gd name="T21" fmla="*/ 2147483647 h 12"/>
                    <a:gd name="T22" fmla="*/ 2147483647 w 46"/>
                    <a:gd name="T23" fmla="*/ 2147483647 h 12"/>
                    <a:gd name="T24" fmla="*/ 2147483647 w 46"/>
                    <a:gd name="T25" fmla="*/ 2147483647 h 12"/>
                    <a:gd name="T26" fmla="*/ 2147483647 w 46"/>
                    <a:gd name="T27" fmla="*/ 2147483647 h 12"/>
                    <a:gd name="T28" fmla="*/ 2147483647 w 46"/>
                    <a:gd name="T29" fmla="*/ 2147483647 h 12"/>
                    <a:gd name="T30" fmla="*/ 0 w 46"/>
                    <a:gd name="T31" fmla="*/ 2147483647 h 12"/>
                    <a:gd name="T32" fmla="*/ 2147483647 w 46"/>
                    <a:gd name="T33" fmla="*/ 2147483647 h 12"/>
                    <a:gd name="T34" fmla="*/ 2147483647 w 46"/>
                    <a:gd name="T35" fmla="*/ 2147483647 h 12"/>
                    <a:gd name="T36" fmla="*/ 2147483647 w 46"/>
                    <a:gd name="T37" fmla="*/ 2147483647 h 1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6"/>
                    <a:gd name="T58" fmla="*/ 0 h 12"/>
                    <a:gd name="T59" fmla="*/ 46 w 46"/>
                    <a:gd name="T60" fmla="*/ 12 h 1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6" h="12">
                      <a:moveTo>
                        <a:pt x="4" y="6"/>
                      </a:moveTo>
                      <a:lnTo>
                        <a:pt x="14" y="8"/>
                      </a:lnTo>
                      <a:lnTo>
                        <a:pt x="18" y="6"/>
                      </a:lnTo>
                      <a:lnTo>
                        <a:pt x="20" y="4"/>
                      </a:lnTo>
                      <a:lnTo>
                        <a:pt x="22" y="2"/>
                      </a:lnTo>
                      <a:lnTo>
                        <a:pt x="26" y="0"/>
                      </a:lnTo>
                      <a:lnTo>
                        <a:pt x="28" y="4"/>
                      </a:lnTo>
                      <a:lnTo>
                        <a:pt x="34" y="6"/>
                      </a:lnTo>
                      <a:lnTo>
                        <a:pt x="46" y="8"/>
                      </a:lnTo>
                      <a:lnTo>
                        <a:pt x="42" y="10"/>
                      </a:lnTo>
                      <a:lnTo>
                        <a:pt x="38" y="12"/>
                      </a:lnTo>
                      <a:lnTo>
                        <a:pt x="30" y="10"/>
                      </a:lnTo>
                      <a:lnTo>
                        <a:pt x="24" y="8"/>
                      </a:lnTo>
                      <a:lnTo>
                        <a:pt x="24" y="10"/>
                      </a:lnTo>
                      <a:lnTo>
                        <a:pt x="12" y="12"/>
                      </a:lnTo>
                      <a:lnTo>
                        <a:pt x="0" y="12"/>
                      </a:lnTo>
                      <a:lnTo>
                        <a:pt x="2" y="8"/>
                      </a:lnTo>
                      <a:lnTo>
                        <a:pt x="2" y="6"/>
                      </a:lnTo>
                      <a:lnTo>
                        <a:pt x="4"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6" name="iṧļíḍe">
                  <a:extLst>
                    <a:ext uri="{FF2B5EF4-FFF2-40B4-BE49-F238E27FC236}">
                      <a16:creationId xmlns:a16="http://schemas.microsoft.com/office/drawing/2014/main" xmlns="" id="{E72575DA-767B-495C-A2A2-EA28F8037D03}"/>
                    </a:ext>
                  </a:extLst>
                </p:cNvPr>
                <p:cNvSpPr/>
                <p:nvPr/>
              </p:nvSpPr>
              <p:spPr bwMode="auto">
                <a:xfrm>
                  <a:off x="4677019" y="3999373"/>
                  <a:ext cx="24790" cy="37829"/>
                </a:xfrm>
                <a:custGeom>
                  <a:avLst/>
                  <a:gdLst>
                    <a:gd name="T0" fmla="*/ 2147483647 w 14"/>
                    <a:gd name="T1" fmla="*/ 2147483647 h 22"/>
                    <a:gd name="T2" fmla="*/ 0 w 14"/>
                    <a:gd name="T3" fmla="*/ 2147483647 h 22"/>
                    <a:gd name="T4" fmla="*/ 2147483647 w 14"/>
                    <a:gd name="T5" fmla="*/ 2147483647 h 22"/>
                    <a:gd name="T6" fmla="*/ 2147483647 w 14"/>
                    <a:gd name="T7" fmla="*/ 2147483647 h 22"/>
                    <a:gd name="T8" fmla="*/ 2147483647 w 14"/>
                    <a:gd name="T9" fmla="*/ 0 h 22"/>
                    <a:gd name="T10" fmla="*/ 2147483647 w 14"/>
                    <a:gd name="T11" fmla="*/ 2147483647 h 22"/>
                    <a:gd name="T12" fmla="*/ 2147483647 w 14"/>
                    <a:gd name="T13" fmla="*/ 2147483647 h 22"/>
                    <a:gd name="T14" fmla="*/ 2147483647 w 14"/>
                    <a:gd name="T15" fmla="*/ 2147483647 h 22"/>
                    <a:gd name="T16" fmla="*/ 2147483647 w 14"/>
                    <a:gd name="T17" fmla="*/ 2147483647 h 22"/>
                    <a:gd name="T18" fmla="*/ 2147483647 w 14"/>
                    <a:gd name="T19" fmla="*/ 2147483647 h 22"/>
                    <a:gd name="T20" fmla="*/ 2147483647 w 14"/>
                    <a:gd name="T21" fmla="*/ 2147483647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4"/>
                    <a:gd name="T34" fmla="*/ 0 h 22"/>
                    <a:gd name="T35" fmla="*/ 14 w 14"/>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4" h="22">
                      <a:moveTo>
                        <a:pt x="6" y="22"/>
                      </a:moveTo>
                      <a:lnTo>
                        <a:pt x="0" y="8"/>
                      </a:lnTo>
                      <a:lnTo>
                        <a:pt x="4" y="4"/>
                      </a:lnTo>
                      <a:lnTo>
                        <a:pt x="8" y="2"/>
                      </a:lnTo>
                      <a:lnTo>
                        <a:pt x="12" y="0"/>
                      </a:lnTo>
                      <a:lnTo>
                        <a:pt x="14" y="2"/>
                      </a:lnTo>
                      <a:lnTo>
                        <a:pt x="14" y="4"/>
                      </a:lnTo>
                      <a:lnTo>
                        <a:pt x="10" y="6"/>
                      </a:lnTo>
                      <a:lnTo>
                        <a:pt x="8" y="10"/>
                      </a:lnTo>
                      <a:lnTo>
                        <a:pt x="8" y="20"/>
                      </a:lnTo>
                      <a:lnTo>
                        <a:pt x="6" y="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7" name="îṩḻîḑè">
                  <a:extLst>
                    <a:ext uri="{FF2B5EF4-FFF2-40B4-BE49-F238E27FC236}">
                      <a16:creationId xmlns:a16="http://schemas.microsoft.com/office/drawing/2014/main" xmlns="" id="{8FA569B1-03E7-4AA8-93F3-40E6EA093AB8}"/>
                    </a:ext>
                  </a:extLst>
                </p:cNvPr>
                <p:cNvSpPr/>
                <p:nvPr/>
              </p:nvSpPr>
              <p:spPr bwMode="auto">
                <a:xfrm>
                  <a:off x="4529657" y="1512495"/>
                  <a:ext cx="249276" cy="84063"/>
                </a:xfrm>
                <a:custGeom>
                  <a:avLst/>
                  <a:gdLst>
                    <a:gd name="T0" fmla="*/ 2147483647 w 143"/>
                    <a:gd name="T1" fmla="*/ 2147483647 h 50"/>
                    <a:gd name="T2" fmla="*/ 2147483647 w 143"/>
                    <a:gd name="T3" fmla="*/ 2147483647 h 50"/>
                    <a:gd name="T4" fmla="*/ 2147483647 w 143"/>
                    <a:gd name="T5" fmla="*/ 2147483647 h 50"/>
                    <a:gd name="T6" fmla="*/ 0 w 143"/>
                    <a:gd name="T7" fmla="*/ 2147483647 h 50"/>
                    <a:gd name="T8" fmla="*/ 0 w 143"/>
                    <a:gd name="T9" fmla="*/ 2147483647 h 50"/>
                    <a:gd name="T10" fmla="*/ 2147483647 w 143"/>
                    <a:gd name="T11" fmla="*/ 2147483647 h 50"/>
                    <a:gd name="T12" fmla="*/ 2147483647 w 143"/>
                    <a:gd name="T13" fmla="*/ 2147483647 h 50"/>
                    <a:gd name="T14" fmla="*/ 2147483647 w 143"/>
                    <a:gd name="T15" fmla="*/ 2147483647 h 50"/>
                    <a:gd name="T16" fmla="*/ 2147483647 w 143"/>
                    <a:gd name="T17" fmla="*/ 2147483647 h 50"/>
                    <a:gd name="T18" fmla="*/ 2147483647 w 143"/>
                    <a:gd name="T19" fmla="*/ 2147483647 h 50"/>
                    <a:gd name="T20" fmla="*/ 2147483647 w 143"/>
                    <a:gd name="T21" fmla="*/ 2147483647 h 50"/>
                    <a:gd name="T22" fmla="*/ 2147483647 w 143"/>
                    <a:gd name="T23" fmla="*/ 2147483647 h 50"/>
                    <a:gd name="T24" fmla="*/ 2147483647 w 143"/>
                    <a:gd name="T25" fmla="*/ 0 h 50"/>
                    <a:gd name="T26" fmla="*/ 2147483647 w 143"/>
                    <a:gd name="T27" fmla="*/ 0 h 50"/>
                    <a:gd name="T28" fmla="*/ 2147483647 w 143"/>
                    <a:gd name="T29" fmla="*/ 2147483647 h 50"/>
                    <a:gd name="T30" fmla="*/ 2147483647 w 143"/>
                    <a:gd name="T31" fmla="*/ 2147483647 h 50"/>
                    <a:gd name="T32" fmla="*/ 2147483647 w 143"/>
                    <a:gd name="T33" fmla="*/ 2147483647 h 50"/>
                    <a:gd name="T34" fmla="*/ 2147483647 w 143"/>
                    <a:gd name="T35" fmla="*/ 2147483647 h 50"/>
                    <a:gd name="T36" fmla="*/ 2147483647 w 143"/>
                    <a:gd name="T37" fmla="*/ 2147483647 h 50"/>
                    <a:gd name="T38" fmla="*/ 2147483647 w 143"/>
                    <a:gd name="T39" fmla="*/ 2147483647 h 50"/>
                    <a:gd name="T40" fmla="*/ 2147483647 w 143"/>
                    <a:gd name="T41" fmla="*/ 2147483647 h 50"/>
                    <a:gd name="T42" fmla="*/ 2147483647 w 143"/>
                    <a:gd name="T43" fmla="*/ 2147483647 h 50"/>
                    <a:gd name="T44" fmla="*/ 2147483647 w 143"/>
                    <a:gd name="T45" fmla="*/ 2147483647 h 50"/>
                    <a:gd name="T46" fmla="*/ 2147483647 w 143"/>
                    <a:gd name="T47" fmla="*/ 2147483647 h 50"/>
                    <a:gd name="T48" fmla="*/ 2147483647 w 143"/>
                    <a:gd name="T49" fmla="*/ 2147483647 h 50"/>
                    <a:gd name="T50" fmla="*/ 2147483647 w 143"/>
                    <a:gd name="T51" fmla="*/ 2147483647 h 50"/>
                    <a:gd name="T52" fmla="*/ 2147483647 w 143"/>
                    <a:gd name="T53" fmla="*/ 2147483647 h 50"/>
                    <a:gd name="T54" fmla="*/ 2147483647 w 143"/>
                    <a:gd name="T55" fmla="*/ 2147483647 h 50"/>
                    <a:gd name="T56" fmla="*/ 2147483647 w 143"/>
                    <a:gd name="T57" fmla="*/ 2147483647 h 50"/>
                    <a:gd name="T58" fmla="*/ 2147483647 w 143"/>
                    <a:gd name="T59" fmla="*/ 2147483647 h 50"/>
                    <a:gd name="T60" fmla="*/ 2147483647 w 143"/>
                    <a:gd name="T61" fmla="*/ 2147483647 h 50"/>
                    <a:gd name="T62" fmla="*/ 2147483647 w 143"/>
                    <a:gd name="T63" fmla="*/ 2147483647 h 50"/>
                    <a:gd name="T64" fmla="*/ 2147483647 w 143"/>
                    <a:gd name="T65" fmla="*/ 2147483647 h 50"/>
                    <a:gd name="T66" fmla="*/ 2147483647 w 143"/>
                    <a:gd name="T67" fmla="*/ 2147483647 h 50"/>
                    <a:gd name="T68" fmla="*/ 2147483647 w 143"/>
                    <a:gd name="T69" fmla="*/ 2147483647 h 50"/>
                    <a:gd name="T70" fmla="*/ 2147483647 w 143"/>
                    <a:gd name="T71" fmla="*/ 2147483647 h 50"/>
                    <a:gd name="T72" fmla="*/ 2147483647 w 143"/>
                    <a:gd name="T73" fmla="*/ 2147483647 h 50"/>
                    <a:gd name="T74" fmla="*/ 2147483647 w 143"/>
                    <a:gd name="T75" fmla="*/ 2147483647 h 50"/>
                    <a:gd name="T76" fmla="*/ 2147483647 w 143"/>
                    <a:gd name="T77" fmla="*/ 2147483647 h 50"/>
                    <a:gd name="T78" fmla="*/ 2147483647 w 143"/>
                    <a:gd name="T79" fmla="*/ 2147483647 h 50"/>
                    <a:gd name="T80" fmla="*/ 2147483647 w 143"/>
                    <a:gd name="T81" fmla="*/ 2147483647 h 50"/>
                    <a:gd name="T82" fmla="*/ 2147483647 w 143"/>
                    <a:gd name="T83" fmla="*/ 2147483647 h 50"/>
                    <a:gd name="T84" fmla="*/ 2147483647 w 143"/>
                    <a:gd name="T85" fmla="*/ 2147483647 h 50"/>
                    <a:gd name="T86" fmla="*/ 2147483647 w 143"/>
                    <a:gd name="T87" fmla="*/ 2147483647 h 50"/>
                    <a:gd name="T88" fmla="*/ 2147483647 w 143"/>
                    <a:gd name="T89" fmla="*/ 2147483647 h 50"/>
                    <a:gd name="T90" fmla="*/ 2147483647 w 143"/>
                    <a:gd name="T91" fmla="*/ 2147483647 h 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43"/>
                    <a:gd name="T139" fmla="*/ 0 h 50"/>
                    <a:gd name="T140" fmla="*/ 143 w 143"/>
                    <a:gd name="T141" fmla="*/ 50 h 50"/>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43" h="50">
                      <a:moveTo>
                        <a:pt x="8" y="20"/>
                      </a:moveTo>
                      <a:lnTo>
                        <a:pt x="6" y="20"/>
                      </a:lnTo>
                      <a:lnTo>
                        <a:pt x="2" y="16"/>
                      </a:lnTo>
                      <a:lnTo>
                        <a:pt x="0" y="8"/>
                      </a:lnTo>
                      <a:lnTo>
                        <a:pt x="0" y="2"/>
                      </a:lnTo>
                      <a:lnTo>
                        <a:pt x="4" y="2"/>
                      </a:lnTo>
                      <a:lnTo>
                        <a:pt x="12" y="2"/>
                      </a:lnTo>
                      <a:lnTo>
                        <a:pt x="26" y="2"/>
                      </a:lnTo>
                      <a:lnTo>
                        <a:pt x="36" y="4"/>
                      </a:lnTo>
                      <a:lnTo>
                        <a:pt x="54" y="10"/>
                      </a:lnTo>
                      <a:lnTo>
                        <a:pt x="50" y="4"/>
                      </a:lnTo>
                      <a:lnTo>
                        <a:pt x="54" y="2"/>
                      </a:lnTo>
                      <a:lnTo>
                        <a:pt x="60" y="0"/>
                      </a:lnTo>
                      <a:lnTo>
                        <a:pt x="62" y="0"/>
                      </a:lnTo>
                      <a:lnTo>
                        <a:pt x="66" y="2"/>
                      </a:lnTo>
                      <a:lnTo>
                        <a:pt x="70" y="2"/>
                      </a:lnTo>
                      <a:lnTo>
                        <a:pt x="74" y="2"/>
                      </a:lnTo>
                      <a:lnTo>
                        <a:pt x="78" y="10"/>
                      </a:lnTo>
                      <a:lnTo>
                        <a:pt x="82" y="12"/>
                      </a:lnTo>
                      <a:lnTo>
                        <a:pt x="93" y="12"/>
                      </a:lnTo>
                      <a:lnTo>
                        <a:pt x="119" y="20"/>
                      </a:lnTo>
                      <a:lnTo>
                        <a:pt x="133" y="26"/>
                      </a:lnTo>
                      <a:lnTo>
                        <a:pt x="143" y="30"/>
                      </a:lnTo>
                      <a:lnTo>
                        <a:pt x="135" y="36"/>
                      </a:lnTo>
                      <a:lnTo>
                        <a:pt x="127" y="38"/>
                      </a:lnTo>
                      <a:lnTo>
                        <a:pt x="119" y="38"/>
                      </a:lnTo>
                      <a:lnTo>
                        <a:pt x="115" y="34"/>
                      </a:lnTo>
                      <a:lnTo>
                        <a:pt x="107" y="28"/>
                      </a:lnTo>
                      <a:lnTo>
                        <a:pt x="97" y="20"/>
                      </a:lnTo>
                      <a:lnTo>
                        <a:pt x="93" y="18"/>
                      </a:lnTo>
                      <a:lnTo>
                        <a:pt x="89" y="16"/>
                      </a:lnTo>
                      <a:lnTo>
                        <a:pt x="82" y="18"/>
                      </a:lnTo>
                      <a:lnTo>
                        <a:pt x="80" y="22"/>
                      </a:lnTo>
                      <a:lnTo>
                        <a:pt x="80" y="34"/>
                      </a:lnTo>
                      <a:lnTo>
                        <a:pt x="76" y="34"/>
                      </a:lnTo>
                      <a:lnTo>
                        <a:pt x="74" y="36"/>
                      </a:lnTo>
                      <a:lnTo>
                        <a:pt x="70" y="42"/>
                      </a:lnTo>
                      <a:lnTo>
                        <a:pt x="68" y="48"/>
                      </a:lnTo>
                      <a:lnTo>
                        <a:pt x="66" y="50"/>
                      </a:lnTo>
                      <a:lnTo>
                        <a:pt x="62" y="50"/>
                      </a:lnTo>
                      <a:lnTo>
                        <a:pt x="56" y="48"/>
                      </a:lnTo>
                      <a:lnTo>
                        <a:pt x="48" y="46"/>
                      </a:lnTo>
                      <a:lnTo>
                        <a:pt x="34" y="34"/>
                      </a:lnTo>
                      <a:lnTo>
                        <a:pt x="24" y="26"/>
                      </a:lnTo>
                      <a:lnTo>
                        <a:pt x="16" y="22"/>
                      </a:lnTo>
                      <a:lnTo>
                        <a:pt x="8" y="2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8" name="iṣľîdê">
                  <a:extLst>
                    <a:ext uri="{FF2B5EF4-FFF2-40B4-BE49-F238E27FC236}">
                      <a16:creationId xmlns:a16="http://schemas.microsoft.com/office/drawing/2014/main" xmlns="" id="{4B2A4600-6FE2-42B2-AB44-0682F9E844BC}"/>
                    </a:ext>
                  </a:extLst>
                </p:cNvPr>
                <p:cNvSpPr/>
                <p:nvPr/>
              </p:nvSpPr>
              <p:spPr bwMode="auto">
                <a:xfrm>
                  <a:off x="4661869" y="1499885"/>
                  <a:ext cx="147361" cy="29422"/>
                </a:xfrm>
                <a:custGeom>
                  <a:avLst/>
                  <a:gdLst>
                    <a:gd name="T0" fmla="*/ 2147483647 w 85"/>
                    <a:gd name="T1" fmla="*/ 2147483647 h 18"/>
                    <a:gd name="T2" fmla="*/ 2147483647 w 85"/>
                    <a:gd name="T3" fmla="*/ 2147483647 h 18"/>
                    <a:gd name="T4" fmla="*/ 2147483647 w 85"/>
                    <a:gd name="T5" fmla="*/ 2147483647 h 18"/>
                    <a:gd name="T6" fmla="*/ 2147483647 w 85"/>
                    <a:gd name="T7" fmla="*/ 2147483647 h 18"/>
                    <a:gd name="T8" fmla="*/ 0 w 85"/>
                    <a:gd name="T9" fmla="*/ 2147483647 h 18"/>
                    <a:gd name="T10" fmla="*/ 2147483647 w 85"/>
                    <a:gd name="T11" fmla="*/ 2147483647 h 18"/>
                    <a:gd name="T12" fmla="*/ 2147483647 w 85"/>
                    <a:gd name="T13" fmla="*/ 2147483647 h 18"/>
                    <a:gd name="T14" fmla="*/ 2147483647 w 85"/>
                    <a:gd name="T15" fmla="*/ 0 h 18"/>
                    <a:gd name="T16" fmla="*/ 2147483647 w 85"/>
                    <a:gd name="T17" fmla="*/ 2147483647 h 18"/>
                    <a:gd name="T18" fmla="*/ 2147483647 w 85"/>
                    <a:gd name="T19" fmla="*/ 2147483647 h 18"/>
                    <a:gd name="T20" fmla="*/ 2147483647 w 85"/>
                    <a:gd name="T21" fmla="*/ 2147483647 h 18"/>
                    <a:gd name="T22" fmla="*/ 2147483647 w 85"/>
                    <a:gd name="T23" fmla="*/ 2147483647 h 18"/>
                    <a:gd name="T24" fmla="*/ 2147483647 w 85"/>
                    <a:gd name="T25" fmla="*/ 2147483647 h 18"/>
                    <a:gd name="T26" fmla="*/ 2147483647 w 85"/>
                    <a:gd name="T27" fmla="*/ 2147483647 h 18"/>
                    <a:gd name="T28" fmla="*/ 2147483647 w 85"/>
                    <a:gd name="T29" fmla="*/ 2147483647 h 18"/>
                    <a:gd name="T30" fmla="*/ 2147483647 w 85"/>
                    <a:gd name="T31" fmla="*/ 2147483647 h 18"/>
                    <a:gd name="T32" fmla="*/ 2147483647 w 85"/>
                    <a:gd name="T33" fmla="*/ 2147483647 h 18"/>
                    <a:gd name="T34" fmla="*/ 2147483647 w 85"/>
                    <a:gd name="T35" fmla="*/ 2147483647 h 18"/>
                    <a:gd name="T36" fmla="*/ 2147483647 w 85"/>
                    <a:gd name="T37" fmla="*/ 2147483647 h 1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85"/>
                    <a:gd name="T58" fmla="*/ 0 h 18"/>
                    <a:gd name="T59" fmla="*/ 85 w 85"/>
                    <a:gd name="T60" fmla="*/ 18 h 1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85" h="18">
                      <a:moveTo>
                        <a:pt x="31" y="18"/>
                      </a:moveTo>
                      <a:lnTo>
                        <a:pt x="23" y="16"/>
                      </a:lnTo>
                      <a:lnTo>
                        <a:pt x="15" y="14"/>
                      </a:lnTo>
                      <a:lnTo>
                        <a:pt x="6" y="10"/>
                      </a:lnTo>
                      <a:lnTo>
                        <a:pt x="0" y="6"/>
                      </a:lnTo>
                      <a:lnTo>
                        <a:pt x="6" y="4"/>
                      </a:lnTo>
                      <a:lnTo>
                        <a:pt x="13" y="2"/>
                      </a:lnTo>
                      <a:lnTo>
                        <a:pt x="21" y="0"/>
                      </a:lnTo>
                      <a:lnTo>
                        <a:pt x="27" y="2"/>
                      </a:lnTo>
                      <a:lnTo>
                        <a:pt x="41" y="4"/>
                      </a:lnTo>
                      <a:lnTo>
                        <a:pt x="55" y="4"/>
                      </a:lnTo>
                      <a:lnTo>
                        <a:pt x="71" y="6"/>
                      </a:lnTo>
                      <a:lnTo>
                        <a:pt x="85" y="8"/>
                      </a:lnTo>
                      <a:lnTo>
                        <a:pt x="79" y="12"/>
                      </a:lnTo>
                      <a:lnTo>
                        <a:pt x="73" y="14"/>
                      </a:lnTo>
                      <a:lnTo>
                        <a:pt x="67" y="18"/>
                      </a:lnTo>
                      <a:lnTo>
                        <a:pt x="63" y="18"/>
                      </a:lnTo>
                      <a:lnTo>
                        <a:pt x="47" y="18"/>
                      </a:lnTo>
                      <a:lnTo>
                        <a:pt x="31" y="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9" name="î$ḷïḋé">
                  <a:extLst>
                    <a:ext uri="{FF2B5EF4-FFF2-40B4-BE49-F238E27FC236}">
                      <a16:creationId xmlns:a16="http://schemas.microsoft.com/office/drawing/2014/main" xmlns="" id="{0DC0F2D8-6C69-4ABC-B1C5-1DC2B4DD2C6F}"/>
                    </a:ext>
                  </a:extLst>
                </p:cNvPr>
                <p:cNvSpPr/>
                <p:nvPr/>
              </p:nvSpPr>
              <p:spPr bwMode="auto">
                <a:xfrm>
                  <a:off x="4729353" y="2489031"/>
                  <a:ext cx="95028" cy="63047"/>
                </a:xfrm>
                <a:custGeom>
                  <a:avLst/>
                  <a:gdLst>
                    <a:gd name="T0" fmla="*/ 2147483647 w 54"/>
                    <a:gd name="T1" fmla="*/ 2147483647 h 38"/>
                    <a:gd name="T2" fmla="*/ 2147483647 w 54"/>
                    <a:gd name="T3" fmla="*/ 2147483647 h 38"/>
                    <a:gd name="T4" fmla="*/ 2147483647 w 54"/>
                    <a:gd name="T5" fmla="*/ 2147483647 h 38"/>
                    <a:gd name="T6" fmla="*/ 2147483647 w 54"/>
                    <a:gd name="T7" fmla="*/ 2147483647 h 38"/>
                    <a:gd name="T8" fmla="*/ 2147483647 w 54"/>
                    <a:gd name="T9" fmla="*/ 2147483647 h 38"/>
                    <a:gd name="T10" fmla="*/ 2147483647 w 54"/>
                    <a:gd name="T11" fmla="*/ 2147483647 h 38"/>
                    <a:gd name="T12" fmla="*/ 2147483647 w 54"/>
                    <a:gd name="T13" fmla="*/ 2147483647 h 38"/>
                    <a:gd name="T14" fmla="*/ 2147483647 w 54"/>
                    <a:gd name="T15" fmla="*/ 2147483647 h 38"/>
                    <a:gd name="T16" fmla="*/ 2147483647 w 54"/>
                    <a:gd name="T17" fmla="*/ 2147483647 h 38"/>
                    <a:gd name="T18" fmla="*/ 2147483647 w 54"/>
                    <a:gd name="T19" fmla="*/ 2147483647 h 38"/>
                    <a:gd name="T20" fmla="*/ 2147483647 w 54"/>
                    <a:gd name="T21" fmla="*/ 2147483647 h 38"/>
                    <a:gd name="T22" fmla="*/ 0 w 54"/>
                    <a:gd name="T23" fmla="*/ 2147483647 h 38"/>
                    <a:gd name="T24" fmla="*/ 0 w 54"/>
                    <a:gd name="T25" fmla="*/ 2147483647 h 38"/>
                    <a:gd name="T26" fmla="*/ 2147483647 w 54"/>
                    <a:gd name="T27" fmla="*/ 2147483647 h 38"/>
                    <a:gd name="T28" fmla="*/ 2147483647 w 54"/>
                    <a:gd name="T29" fmla="*/ 0 h 38"/>
                    <a:gd name="T30" fmla="*/ 2147483647 w 54"/>
                    <a:gd name="T31" fmla="*/ 0 h 38"/>
                    <a:gd name="T32" fmla="*/ 2147483647 w 54"/>
                    <a:gd name="T33" fmla="*/ 0 h 38"/>
                    <a:gd name="T34" fmla="*/ 2147483647 w 54"/>
                    <a:gd name="T35" fmla="*/ 2147483647 h 38"/>
                    <a:gd name="T36" fmla="*/ 2147483647 w 54"/>
                    <a:gd name="T37" fmla="*/ 2147483647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4"/>
                    <a:gd name="T58" fmla="*/ 0 h 38"/>
                    <a:gd name="T59" fmla="*/ 54 w 54"/>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4" h="38">
                      <a:moveTo>
                        <a:pt x="46" y="6"/>
                      </a:moveTo>
                      <a:lnTo>
                        <a:pt x="48" y="16"/>
                      </a:lnTo>
                      <a:lnTo>
                        <a:pt x="54" y="22"/>
                      </a:lnTo>
                      <a:lnTo>
                        <a:pt x="52" y="28"/>
                      </a:lnTo>
                      <a:lnTo>
                        <a:pt x="44" y="30"/>
                      </a:lnTo>
                      <a:lnTo>
                        <a:pt x="40" y="38"/>
                      </a:lnTo>
                      <a:lnTo>
                        <a:pt x="30" y="32"/>
                      </a:lnTo>
                      <a:lnTo>
                        <a:pt x="28" y="30"/>
                      </a:lnTo>
                      <a:lnTo>
                        <a:pt x="16" y="26"/>
                      </a:lnTo>
                      <a:lnTo>
                        <a:pt x="10" y="20"/>
                      </a:lnTo>
                      <a:lnTo>
                        <a:pt x="6" y="14"/>
                      </a:lnTo>
                      <a:lnTo>
                        <a:pt x="0" y="6"/>
                      </a:lnTo>
                      <a:lnTo>
                        <a:pt x="0" y="2"/>
                      </a:lnTo>
                      <a:lnTo>
                        <a:pt x="6" y="2"/>
                      </a:lnTo>
                      <a:lnTo>
                        <a:pt x="12" y="0"/>
                      </a:lnTo>
                      <a:lnTo>
                        <a:pt x="20" y="0"/>
                      </a:lnTo>
                      <a:lnTo>
                        <a:pt x="36" y="0"/>
                      </a:lnTo>
                      <a:lnTo>
                        <a:pt x="40" y="6"/>
                      </a:lnTo>
                      <a:lnTo>
                        <a:pt x="46"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0" name="iṩḻïḑe">
                  <a:extLst>
                    <a:ext uri="{FF2B5EF4-FFF2-40B4-BE49-F238E27FC236}">
                      <a16:creationId xmlns:a16="http://schemas.microsoft.com/office/drawing/2014/main" xmlns="" id="{71A8BCD0-F4A4-433E-87C4-4754BCA5D299}"/>
                    </a:ext>
                  </a:extLst>
                </p:cNvPr>
                <p:cNvSpPr/>
                <p:nvPr/>
              </p:nvSpPr>
              <p:spPr bwMode="auto">
                <a:xfrm>
                  <a:off x="4701808" y="2447000"/>
                  <a:ext cx="111555" cy="89667"/>
                </a:xfrm>
                <a:custGeom>
                  <a:avLst/>
                  <a:gdLst>
                    <a:gd name="T0" fmla="*/ 2147483647 w 64"/>
                    <a:gd name="T1" fmla="*/ 0 h 52"/>
                    <a:gd name="T2" fmla="*/ 2147483647 w 64"/>
                    <a:gd name="T3" fmla="*/ 2147483647 h 52"/>
                    <a:gd name="T4" fmla="*/ 2147483647 w 64"/>
                    <a:gd name="T5" fmla="*/ 2147483647 h 52"/>
                    <a:gd name="T6" fmla="*/ 2147483647 w 64"/>
                    <a:gd name="T7" fmla="*/ 2147483647 h 52"/>
                    <a:gd name="T8" fmla="*/ 2147483647 w 64"/>
                    <a:gd name="T9" fmla="*/ 2147483647 h 52"/>
                    <a:gd name="T10" fmla="*/ 2147483647 w 64"/>
                    <a:gd name="T11" fmla="*/ 2147483647 h 52"/>
                    <a:gd name="T12" fmla="*/ 2147483647 w 64"/>
                    <a:gd name="T13" fmla="*/ 2147483647 h 52"/>
                    <a:gd name="T14" fmla="*/ 2147483647 w 64"/>
                    <a:gd name="T15" fmla="*/ 2147483647 h 52"/>
                    <a:gd name="T16" fmla="*/ 2147483647 w 64"/>
                    <a:gd name="T17" fmla="*/ 2147483647 h 52"/>
                    <a:gd name="T18" fmla="*/ 2147483647 w 64"/>
                    <a:gd name="T19" fmla="*/ 2147483647 h 52"/>
                    <a:gd name="T20" fmla="*/ 2147483647 w 64"/>
                    <a:gd name="T21" fmla="*/ 2147483647 h 52"/>
                    <a:gd name="T22" fmla="*/ 2147483647 w 64"/>
                    <a:gd name="T23" fmla="*/ 2147483647 h 52"/>
                    <a:gd name="T24" fmla="*/ 2147483647 w 64"/>
                    <a:gd name="T25" fmla="*/ 2147483647 h 52"/>
                    <a:gd name="T26" fmla="*/ 2147483647 w 64"/>
                    <a:gd name="T27" fmla="*/ 2147483647 h 52"/>
                    <a:gd name="T28" fmla="*/ 2147483647 w 64"/>
                    <a:gd name="T29" fmla="*/ 2147483647 h 52"/>
                    <a:gd name="T30" fmla="*/ 2147483647 w 64"/>
                    <a:gd name="T31" fmla="*/ 2147483647 h 52"/>
                    <a:gd name="T32" fmla="*/ 2147483647 w 64"/>
                    <a:gd name="T33" fmla="*/ 2147483647 h 52"/>
                    <a:gd name="T34" fmla="*/ 2147483647 w 64"/>
                    <a:gd name="T35" fmla="*/ 2147483647 h 52"/>
                    <a:gd name="T36" fmla="*/ 2147483647 w 64"/>
                    <a:gd name="T37" fmla="*/ 2147483647 h 52"/>
                    <a:gd name="T38" fmla="*/ 0 w 64"/>
                    <a:gd name="T39" fmla="*/ 2147483647 h 52"/>
                    <a:gd name="T40" fmla="*/ 2147483647 w 64"/>
                    <a:gd name="T41" fmla="*/ 2147483647 h 52"/>
                    <a:gd name="T42" fmla="*/ 2147483647 w 64"/>
                    <a:gd name="T43" fmla="*/ 2147483647 h 52"/>
                    <a:gd name="T44" fmla="*/ 2147483647 w 64"/>
                    <a:gd name="T45" fmla="*/ 2147483647 h 52"/>
                    <a:gd name="T46" fmla="*/ 2147483647 w 64"/>
                    <a:gd name="T47" fmla="*/ 0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64"/>
                    <a:gd name="T73" fmla="*/ 0 h 52"/>
                    <a:gd name="T74" fmla="*/ 64 w 64"/>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64" h="52">
                      <a:moveTo>
                        <a:pt x="28" y="0"/>
                      </a:moveTo>
                      <a:lnTo>
                        <a:pt x="38" y="10"/>
                      </a:lnTo>
                      <a:lnTo>
                        <a:pt x="44" y="12"/>
                      </a:lnTo>
                      <a:lnTo>
                        <a:pt x="48" y="12"/>
                      </a:lnTo>
                      <a:lnTo>
                        <a:pt x="58" y="10"/>
                      </a:lnTo>
                      <a:lnTo>
                        <a:pt x="64" y="24"/>
                      </a:lnTo>
                      <a:lnTo>
                        <a:pt x="62" y="30"/>
                      </a:lnTo>
                      <a:lnTo>
                        <a:pt x="56" y="30"/>
                      </a:lnTo>
                      <a:lnTo>
                        <a:pt x="52" y="24"/>
                      </a:lnTo>
                      <a:lnTo>
                        <a:pt x="36" y="24"/>
                      </a:lnTo>
                      <a:lnTo>
                        <a:pt x="28" y="24"/>
                      </a:lnTo>
                      <a:lnTo>
                        <a:pt x="22" y="26"/>
                      </a:lnTo>
                      <a:lnTo>
                        <a:pt x="16" y="26"/>
                      </a:lnTo>
                      <a:lnTo>
                        <a:pt x="16" y="30"/>
                      </a:lnTo>
                      <a:lnTo>
                        <a:pt x="22" y="38"/>
                      </a:lnTo>
                      <a:lnTo>
                        <a:pt x="26" y="44"/>
                      </a:lnTo>
                      <a:lnTo>
                        <a:pt x="32" y="50"/>
                      </a:lnTo>
                      <a:lnTo>
                        <a:pt x="18" y="52"/>
                      </a:lnTo>
                      <a:lnTo>
                        <a:pt x="8" y="36"/>
                      </a:lnTo>
                      <a:lnTo>
                        <a:pt x="0" y="18"/>
                      </a:lnTo>
                      <a:lnTo>
                        <a:pt x="8" y="18"/>
                      </a:lnTo>
                      <a:lnTo>
                        <a:pt x="12" y="10"/>
                      </a:lnTo>
                      <a:lnTo>
                        <a:pt x="14" y="4"/>
                      </a:lnTo>
                      <a:lnTo>
                        <a:pt x="2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1" name="isľíḍê">
                  <a:extLst>
                    <a:ext uri="{FF2B5EF4-FFF2-40B4-BE49-F238E27FC236}">
                      <a16:creationId xmlns:a16="http://schemas.microsoft.com/office/drawing/2014/main" xmlns="" id="{80425250-2582-42D5-81C0-AD881BCD294E}"/>
                    </a:ext>
                  </a:extLst>
                </p:cNvPr>
                <p:cNvSpPr/>
                <p:nvPr/>
              </p:nvSpPr>
              <p:spPr bwMode="auto">
                <a:xfrm>
                  <a:off x="4763782" y="1774492"/>
                  <a:ext cx="256163" cy="281612"/>
                </a:xfrm>
                <a:custGeom>
                  <a:avLst/>
                  <a:gdLst>
                    <a:gd name="T0" fmla="*/ 2147483647 w 146"/>
                    <a:gd name="T1" fmla="*/ 2147483647 h 168"/>
                    <a:gd name="T2" fmla="*/ 2147483647 w 146"/>
                    <a:gd name="T3" fmla="*/ 2147483647 h 168"/>
                    <a:gd name="T4" fmla="*/ 2147483647 w 146"/>
                    <a:gd name="T5" fmla="*/ 2147483647 h 168"/>
                    <a:gd name="T6" fmla="*/ 2147483647 w 146"/>
                    <a:gd name="T7" fmla="*/ 2147483647 h 168"/>
                    <a:gd name="T8" fmla="*/ 2147483647 w 146"/>
                    <a:gd name="T9" fmla="*/ 2147483647 h 168"/>
                    <a:gd name="T10" fmla="*/ 2147483647 w 146"/>
                    <a:gd name="T11" fmla="*/ 2147483647 h 168"/>
                    <a:gd name="T12" fmla="*/ 2147483647 w 146"/>
                    <a:gd name="T13" fmla="*/ 2147483647 h 168"/>
                    <a:gd name="T14" fmla="*/ 2147483647 w 146"/>
                    <a:gd name="T15" fmla="*/ 2147483647 h 168"/>
                    <a:gd name="T16" fmla="*/ 2147483647 w 146"/>
                    <a:gd name="T17" fmla="*/ 2147483647 h 168"/>
                    <a:gd name="T18" fmla="*/ 2147483647 w 146"/>
                    <a:gd name="T19" fmla="*/ 2147483647 h 168"/>
                    <a:gd name="T20" fmla="*/ 2147483647 w 146"/>
                    <a:gd name="T21" fmla="*/ 2147483647 h 168"/>
                    <a:gd name="T22" fmla="*/ 2147483647 w 146"/>
                    <a:gd name="T23" fmla="*/ 2147483647 h 168"/>
                    <a:gd name="T24" fmla="*/ 2147483647 w 146"/>
                    <a:gd name="T25" fmla="*/ 2147483647 h 168"/>
                    <a:gd name="T26" fmla="*/ 2147483647 w 146"/>
                    <a:gd name="T27" fmla="*/ 2147483647 h 168"/>
                    <a:gd name="T28" fmla="*/ 2147483647 w 146"/>
                    <a:gd name="T29" fmla="*/ 2147483647 h 168"/>
                    <a:gd name="T30" fmla="*/ 2147483647 w 146"/>
                    <a:gd name="T31" fmla="*/ 2147483647 h 168"/>
                    <a:gd name="T32" fmla="*/ 2147483647 w 146"/>
                    <a:gd name="T33" fmla="*/ 2147483647 h 168"/>
                    <a:gd name="T34" fmla="*/ 2147483647 w 146"/>
                    <a:gd name="T35" fmla="*/ 2147483647 h 168"/>
                    <a:gd name="T36" fmla="*/ 2147483647 w 146"/>
                    <a:gd name="T37" fmla="*/ 2147483647 h 168"/>
                    <a:gd name="T38" fmla="*/ 2147483647 w 146"/>
                    <a:gd name="T39" fmla="*/ 2147483647 h 168"/>
                    <a:gd name="T40" fmla="*/ 2147483647 w 146"/>
                    <a:gd name="T41" fmla="*/ 2147483647 h 168"/>
                    <a:gd name="T42" fmla="*/ 2147483647 w 146"/>
                    <a:gd name="T43" fmla="*/ 2147483647 h 168"/>
                    <a:gd name="T44" fmla="*/ 2147483647 w 146"/>
                    <a:gd name="T45" fmla="*/ 2147483647 h 168"/>
                    <a:gd name="T46" fmla="*/ 2147483647 w 146"/>
                    <a:gd name="T47" fmla="*/ 2147483647 h 168"/>
                    <a:gd name="T48" fmla="*/ 2147483647 w 146"/>
                    <a:gd name="T49" fmla="*/ 2147483647 h 168"/>
                    <a:gd name="T50" fmla="*/ 2147483647 w 146"/>
                    <a:gd name="T51" fmla="*/ 2147483647 h 168"/>
                    <a:gd name="T52" fmla="*/ 2147483647 w 146"/>
                    <a:gd name="T53" fmla="*/ 2147483647 h 168"/>
                    <a:gd name="T54" fmla="*/ 2147483647 w 146"/>
                    <a:gd name="T55" fmla="*/ 2147483647 h 168"/>
                    <a:gd name="T56" fmla="*/ 2147483647 w 146"/>
                    <a:gd name="T57" fmla="*/ 2147483647 h 168"/>
                    <a:gd name="T58" fmla="*/ 2147483647 w 146"/>
                    <a:gd name="T59" fmla="*/ 2147483647 h 168"/>
                    <a:gd name="T60" fmla="*/ 2147483647 w 146"/>
                    <a:gd name="T61" fmla="*/ 2147483647 h 168"/>
                    <a:gd name="T62" fmla="*/ 2147483647 w 146"/>
                    <a:gd name="T63" fmla="*/ 2147483647 h 168"/>
                    <a:gd name="T64" fmla="*/ 2147483647 w 146"/>
                    <a:gd name="T65" fmla="*/ 2147483647 h 168"/>
                    <a:gd name="T66" fmla="*/ 2147483647 w 146"/>
                    <a:gd name="T67" fmla="*/ 2147483647 h 168"/>
                    <a:gd name="T68" fmla="*/ 2147483647 w 146"/>
                    <a:gd name="T69" fmla="*/ 2147483647 h 168"/>
                    <a:gd name="T70" fmla="*/ 2147483647 w 146"/>
                    <a:gd name="T71" fmla="*/ 2147483647 h 168"/>
                    <a:gd name="T72" fmla="*/ 2147483647 w 146"/>
                    <a:gd name="T73" fmla="*/ 2147483647 h 168"/>
                    <a:gd name="T74" fmla="*/ 2147483647 w 146"/>
                    <a:gd name="T75" fmla="*/ 2147483647 h 168"/>
                    <a:gd name="T76" fmla="*/ 2147483647 w 146"/>
                    <a:gd name="T77" fmla="*/ 2147483647 h 168"/>
                    <a:gd name="T78" fmla="*/ 2147483647 w 146"/>
                    <a:gd name="T79" fmla="*/ 2147483647 h 168"/>
                    <a:gd name="T80" fmla="*/ 2147483647 w 146"/>
                    <a:gd name="T81" fmla="*/ 2147483647 h 168"/>
                    <a:gd name="T82" fmla="*/ 2147483647 w 146"/>
                    <a:gd name="T83" fmla="*/ 0 h 168"/>
                    <a:gd name="T84" fmla="*/ 2147483647 w 146"/>
                    <a:gd name="T85" fmla="*/ 2147483647 h 168"/>
                    <a:gd name="T86" fmla="*/ 2147483647 w 146"/>
                    <a:gd name="T87" fmla="*/ 2147483647 h 16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46"/>
                    <a:gd name="T133" fmla="*/ 0 h 168"/>
                    <a:gd name="T134" fmla="*/ 146 w 146"/>
                    <a:gd name="T135" fmla="*/ 168 h 16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46" h="168">
                      <a:moveTo>
                        <a:pt x="98" y="16"/>
                      </a:moveTo>
                      <a:lnTo>
                        <a:pt x="92" y="20"/>
                      </a:lnTo>
                      <a:lnTo>
                        <a:pt x="90" y="24"/>
                      </a:lnTo>
                      <a:lnTo>
                        <a:pt x="90" y="26"/>
                      </a:lnTo>
                      <a:lnTo>
                        <a:pt x="90" y="30"/>
                      </a:lnTo>
                      <a:lnTo>
                        <a:pt x="92" y="32"/>
                      </a:lnTo>
                      <a:lnTo>
                        <a:pt x="100" y="34"/>
                      </a:lnTo>
                      <a:lnTo>
                        <a:pt x="108" y="36"/>
                      </a:lnTo>
                      <a:lnTo>
                        <a:pt x="110" y="38"/>
                      </a:lnTo>
                      <a:lnTo>
                        <a:pt x="110" y="40"/>
                      </a:lnTo>
                      <a:lnTo>
                        <a:pt x="110" y="44"/>
                      </a:lnTo>
                      <a:lnTo>
                        <a:pt x="108" y="48"/>
                      </a:lnTo>
                      <a:lnTo>
                        <a:pt x="104" y="50"/>
                      </a:lnTo>
                      <a:lnTo>
                        <a:pt x="104" y="54"/>
                      </a:lnTo>
                      <a:lnTo>
                        <a:pt x="106" y="56"/>
                      </a:lnTo>
                      <a:lnTo>
                        <a:pt x="108" y="54"/>
                      </a:lnTo>
                      <a:lnTo>
                        <a:pt x="114" y="54"/>
                      </a:lnTo>
                      <a:lnTo>
                        <a:pt x="114" y="64"/>
                      </a:lnTo>
                      <a:lnTo>
                        <a:pt x="118" y="76"/>
                      </a:lnTo>
                      <a:lnTo>
                        <a:pt x="120" y="82"/>
                      </a:lnTo>
                      <a:lnTo>
                        <a:pt x="122" y="86"/>
                      </a:lnTo>
                      <a:lnTo>
                        <a:pt x="126" y="88"/>
                      </a:lnTo>
                      <a:lnTo>
                        <a:pt x="126" y="92"/>
                      </a:lnTo>
                      <a:lnTo>
                        <a:pt x="128" y="98"/>
                      </a:lnTo>
                      <a:lnTo>
                        <a:pt x="130" y="102"/>
                      </a:lnTo>
                      <a:lnTo>
                        <a:pt x="130" y="108"/>
                      </a:lnTo>
                      <a:lnTo>
                        <a:pt x="140" y="112"/>
                      </a:lnTo>
                      <a:lnTo>
                        <a:pt x="146" y="118"/>
                      </a:lnTo>
                      <a:lnTo>
                        <a:pt x="146" y="130"/>
                      </a:lnTo>
                      <a:lnTo>
                        <a:pt x="136" y="132"/>
                      </a:lnTo>
                      <a:lnTo>
                        <a:pt x="128" y="138"/>
                      </a:lnTo>
                      <a:lnTo>
                        <a:pt x="122" y="144"/>
                      </a:lnTo>
                      <a:lnTo>
                        <a:pt x="118" y="150"/>
                      </a:lnTo>
                      <a:lnTo>
                        <a:pt x="112" y="154"/>
                      </a:lnTo>
                      <a:lnTo>
                        <a:pt x="106" y="158"/>
                      </a:lnTo>
                      <a:lnTo>
                        <a:pt x="96" y="158"/>
                      </a:lnTo>
                      <a:lnTo>
                        <a:pt x="90" y="160"/>
                      </a:lnTo>
                      <a:lnTo>
                        <a:pt x="88" y="162"/>
                      </a:lnTo>
                      <a:lnTo>
                        <a:pt x="86" y="162"/>
                      </a:lnTo>
                      <a:lnTo>
                        <a:pt x="78" y="162"/>
                      </a:lnTo>
                      <a:lnTo>
                        <a:pt x="70" y="164"/>
                      </a:lnTo>
                      <a:lnTo>
                        <a:pt x="64" y="164"/>
                      </a:lnTo>
                      <a:lnTo>
                        <a:pt x="50" y="168"/>
                      </a:lnTo>
                      <a:lnTo>
                        <a:pt x="44" y="166"/>
                      </a:lnTo>
                      <a:lnTo>
                        <a:pt x="40" y="162"/>
                      </a:lnTo>
                      <a:lnTo>
                        <a:pt x="36" y="160"/>
                      </a:lnTo>
                      <a:lnTo>
                        <a:pt x="34" y="158"/>
                      </a:lnTo>
                      <a:lnTo>
                        <a:pt x="32" y="156"/>
                      </a:lnTo>
                      <a:lnTo>
                        <a:pt x="28" y="152"/>
                      </a:lnTo>
                      <a:lnTo>
                        <a:pt x="24" y="138"/>
                      </a:lnTo>
                      <a:lnTo>
                        <a:pt x="20" y="118"/>
                      </a:lnTo>
                      <a:lnTo>
                        <a:pt x="22" y="108"/>
                      </a:lnTo>
                      <a:lnTo>
                        <a:pt x="26" y="104"/>
                      </a:lnTo>
                      <a:lnTo>
                        <a:pt x="34" y="100"/>
                      </a:lnTo>
                      <a:lnTo>
                        <a:pt x="40" y="94"/>
                      </a:lnTo>
                      <a:lnTo>
                        <a:pt x="50" y="90"/>
                      </a:lnTo>
                      <a:lnTo>
                        <a:pt x="58" y="86"/>
                      </a:lnTo>
                      <a:lnTo>
                        <a:pt x="62" y="80"/>
                      </a:lnTo>
                      <a:lnTo>
                        <a:pt x="64" y="74"/>
                      </a:lnTo>
                      <a:lnTo>
                        <a:pt x="54" y="74"/>
                      </a:lnTo>
                      <a:lnTo>
                        <a:pt x="44" y="74"/>
                      </a:lnTo>
                      <a:lnTo>
                        <a:pt x="40" y="62"/>
                      </a:lnTo>
                      <a:lnTo>
                        <a:pt x="38" y="54"/>
                      </a:lnTo>
                      <a:lnTo>
                        <a:pt x="36" y="46"/>
                      </a:lnTo>
                      <a:lnTo>
                        <a:pt x="32" y="34"/>
                      </a:lnTo>
                      <a:lnTo>
                        <a:pt x="26" y="28"/>
                      </a:lnTo>
                      <a:lnTo>
                        <a:pt x="16" y="26"/>
                      </a:lnTo>
                      <a:lnTo>
                        <a:pt x="8" y="22"/>
                      </a:lnTo>
                      <a:lnTo>
                        <a:pt x="0" y="18"/>
                      </a:lnTo>
                      <a:lnTo>
                        <a:pt x="4" y="16"/>
                      </a:lnTo>
                      <a:lnTo>
                        <a:pt x="6" y="16"/>
                      </a:lnTo>
                      <a:lnTo>
                        <a:pt x="8" y="16"/>
                      </a:lnTo>
                      <a:lnTo>
                        <a:pt x="16" y="18"/>
                      </a:lnTo>
                      <a:lnTo>
                        <a:pt x="26" y="20"/>
                      </a:lnTo>
                      <a:lnTo>
                        <a:pt x="36" y="24"/>
                      </a:lnTo>
                      <a:lnTo>
                        <a:pt x="46" y="26"/>
                      </a:lnTo>
                      <a:lnTo>
                        <a:pt x="52" y="26"/>
                      </a:lnTo>
                      <a:lnTo>
                        <a:pt x="56" y="22"/>
                      </a:lnTo>
                      <a:lnTo>
                        <a:pt x="58" y="18"/>
                      </a:lnTo>
                      <a:lnTo>
                        <a:pt x="60" y="14"/>
                      </a:lnTo>
                      <a:lnTo>
                        <a:pt x="60" y="8"/>
                      </a:lnTo>
                      <a:lnTo>
                        <a:pt x="62" y="4"/>
                      </a:lnTo>
                      <a:lnTo>
                        <a:pt x="64" y="2"/>
                      </a:lnTo>
                      <a:lnTo>
                        <a:pt x="70" y="0"/>
                      </a:lnTo>
                      <a:lnTo>
                        <a:pt x="82" y="2"/>
                      </a:lnTo>
                      <a:lnTo>
                        <a:pt x="90" y="6"/>
                      </a:lnTo>
                      <a:lnTo>
                        <a:pt x="96" y="10"/>
                      </a:lnTo>
                      <a:lnTo>
                        <a:pt x="104" y="14"/>
                      </a:lnTo>
                      <a:lnTo>
                        <a:pt x="98" y="1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2" name="íṥľiḍê">
                  <a:extLst>
                    <a:ext uri="{FF2B5EF4-FFF2-40B4-BE49-F238E27FC236}">
                      <a16:creationId xmlns:a16="http://schemas.microsoft.com/office/drawing/2014/main" xmlns="" id="{0AFEFE04-E7FC-4616-892D-B3B1F381C403}"/>
                    </a:ext>
                  </a:extLst>
                </p:cNvPr>
                <p:cNvSpPr/>
                <p:nvPr/>
              </p:nvSpPr>
              <p:spPr bwMode="auto">
                <a:xfrm>
                  <a:off x="4956592" y="2777649"/>
                  <a:ext cx="74370" cy="14010"/>
                </a:xfrm>
                <a:custGeom>
                  <a:avLst/>
                  <a:gdLst>
                    <a:gd name="T0" fmla="*/ 2147483647 w 42"/>
                    <a:gd name="T1" fmla="*/ 2147483647 h 8"/>
                    <a:gd name="T2" fmla="*/ 2147483647 w 42"/>
                    <a:gd name="T3" fmla="*/ 2147483647 h 8"/>
                    <a:gd name="T4" fmla="*/ 0 w 42"/>
                    <a:gd name="T5" fmla="*/ 0 h 8"/>
                    <a:gd name="T6" fmla="*/ 2147483647 w 42"/>
                    <a:gd name="T7" fmla="*/ 2147483647 h 8"/>
                    <a:gd name="T8" fmla="*/ 2147483647 w 42"/>
                    <a:gd name="T9" fmla="*/ 2147483647 h 8"/>
                    <a:gd name="T10" fmla="*/ 2147483647 w 42"/>
                    <a:gd name="T11" fmla="*/ 2147483647 h 8"/>
                    <a:gd name="T12" fmla="*/ 2147483647 w 42"/>
                    <a:gd name="T13" fmla="*/ 2147483647 h 8"/>
                    <a:gd name="T14" fmla="*/ 2147483647 w 42"/>
                    <a:gd name="T15" fmla="*/ 2147483647 h 8"/>
                    <a:gd name="T16" fmla="*/ 2147483647 w 42"/>
                    <a:gd name="T17" fmla="*/ 2147483647 h 8"/>
                    <a:gd name="T18" fmla="*/ 2147483647 w 42"/>
                    <a:gd name="T19" fmla="*/ 0 h 8"/>
                    <a:gd name="T20" fmla="*/ 2147483647 w 42"/>
                    <a:gd name="T21" fmla="*/ 2147483647 h 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2"/>
                    <a:gd name="T34" fmla="*/ 0 h 8"/>
                    <a:gd name="T35" fmla="*/ 42 w 42"/>
                    <a:gd name="T36" fmla="*/ 8 h 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2" h="8">
                      <a:moveTo>
                        <a:pt x="20" y="2"/>
                      </a:moveTo>
                      <a:lnTo>
                        <a:pt x="8" y="2"/>
                      </a:lnTo>
                      <a:lnTo>
                        <a:pt x="0" y="0"/>
                      </a:lnTo>
                      <a:lnTo>
                        <a:pt x="4" y="2"/>
                      </a:lnTo>
                      <a:lnTo>
                        <a:pt x="8" y="6"/>
                      </a:lnTo>
                      <a:lnTo>
                        <a:pt x="22" y="8"/>
                      </a:lnTo>
                      <a:lnTo>
                        <a:pt x="34" y="8"/>
                      </a:lnTo>
                      <a:lnTo>
                        <a:pt x="42" y="6"/>
                      </a:lnTo>
                      <a:lnTo>
                        <a:pt x="36" y="2"/>
                      </a:lnTo>
                      <a:lnTo>
                        <a:pt x="32" y="0"/>
                      </a:lnTo>
                      <a:lnTo>
                        <a:pt x="20" y="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3" name="îṡ1îdè">
                  <a:extLst>
                    <a:ext uri="{FF2B5EF4-FFF2-40B4-BE49-F238E27FC236}">
                      <a16:creationId xmlns:a16="http://schemas.microsoft.com/office/drawing/2014/main" xmlns="" id="{E4A08307-357D-4949-A051-638758B0147D}"/>
                    </a:ext>
                  </a:extLst>
                </p:cNvPr>
                <p:cNvSpPr/>
                <p:nvPr/>
              </p:nvSpPr>
              <p:spPr bwMode="auto">
                <a:xfrm>
                  <a:off x="4394689" y="2641748"/>
                  <a:ext cx="28921" cy="19615"/>
                </a:xfrm>
                <a:custGeom>
                  <a:avLst/>
                  <a:gdLst>
                    <a:gd name="T0" fmla="*/ 2147483647 w 16"/>
                    <a:gd name="T1" fmla="*/ 2147483647 h 10"/>
                    <a:gd name="T2" fmla="*/ 2147483647 w 16"/>
                    <a:gd name="T3" fmla="*/ 0 h 10"/>
                    <a:gd name="T4" fmla="*/ 2147483647 w 16"/>
                    <a:gd name="T5" fmla="*/ 0 h 10"/>
                    <a:gd name="T6" fmla="*/ 2147483647 w 16"/>
                    <a:gd name="T7" fmla="*/ 0 h 10"/>
                    <a:gd name="T8" fmla="*/ 2147483647 w 16"/>
                    <a:gd name="T9" fmla="*/ 2147483647 h 10"/>
                    <a:gd name="T10" fmla="*/ 0 w 16"/>
                    <a:gd name="T11" fmla="*/ 2147483647 h 10"/>
                    <a:gd name="T12" fmla="*/ 2147483647 w 16"/>
                    <a:gd name="T13" fmla="*/ 2147483647 h 10"/>
                    <a:gd name="T14" fmla="*/ 2147483647 w 16"/>
                    <a:gd name="T15" fmla="*/ 2147483647 h 10"/>
                    <a:gd name="T16" fmla="*/ 2147483647 w 16"/>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
                    <a:gd name="T28" fmla="*/ 0 h 10"/>
                    <a:gd name="T29" fmla="*/ 16 w 16"/>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 h="10">
                      <a:moveTo>
                        <a:pt x="16" y="6"/>
                      </a:moveTo>
                      <a:lnTo>
                        <a:pt x="12" y="0"/>
                      </a:lnTo>
                      <a:lnTo>
                        <a:pt x="6" y="0"/>
                      </a:lnTo>
                      <a:lnTo>
                        <a:pt x="4" y="0"/>
                      </a:lnTo>
                      <a:lnTo>
                        <a:pt x="2" y="2"/>
                      </a:lnTo>
                      <a:lnTo>
                        <a:pt x="0" y="10"/>
                      </a:lnTo>
                      <a:lnTo>
                        <a:pt x="16" y="10"/>
                      </a:lnTo>
                      <a:lnTo>
                        <a:pt x="14" y="4"/>
                      </a:lnTo>
                      <a:lnTo>
                        <a:pt x="16"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4" name="ís1íḍè">
                  <a:extLst>
                    <a:ext uri="{FF2B5EF4-FFF2-40B4-BE49-F238E27FC236}">
                      <a16:creationId xmlns:a16="http://schemas.microsoft.com/office/drawing/2014/main" xmlns="" id="{8D58B446-7EB5-47E1-886D-41EDFEF456E6}"/>
                    </a:ext>
                  </a:extLst>
                </p:cNvPr>
                <p:cNvSpPr/>
                <p:nvPr/>
              </p:nvSpPr>
              <p:spPr bwMode="auto">
                <a:xfrm>
                  <a:off x="4182598" y="2077121"/>
                  <a:ext cx="191434" cy="257794"/>
                </a:xfrm>
                <a:custGeom>
                  <a:avLst/>
                  <a:gdLst>
                    <a:gd name="T0" fmla="*/ 2147483647 w 110"/>
                    <a:gd name="T1" fmla="*/ 2147483647 h 154"/>
                    <a:gd name="T2" fmla="*/ 2147483647 w 110"/>
                    <a:gd name="T3" fmla="*/ 2147483647 h 154"/>
                    <a:gd name="T4" fmla="*/ 2147483647 w 110"/>
                    <a:gd name="T5" fmla="*/ 2147483647 h 154"/>
                    <a:gd name="T6" fmla="*/ 2147483647 w 110"/>
                    <a:gd name="T7" fmla="*/ 2147483647 h 154"/>
                    <a:gd name="T8" fmla="*/ 2147483647 w 110"/>
                    <a:gd name="T9" fmla="*/ 2147483647 h 154"/>
                    <a:gd name="T10" fmla="*/ 2147483647 w 110"/>
                    <a:gd name="T11" fmla="*/ 2147483647 h 154"/>
                    <a:gd name="T12" fmla="*/ 2147483647 w 110"/>
                    <a:gd name="T13" fmla="*/ 2147483647 h 154"/>
                    <a:gd name="T14" fmla="*/ 2147483647 w 110"/>
                    <a:gd name="T15" fmla="*/ 2147483647 h 154"/>
                    <a:gd name="T16" fmla="*/ 2147483647 w 110"/>
                    <a:gd name="T17" fmla="*/ 2147483647 h 154"/>
                    <a:gd name="T18" fmla="*/ 2147483647 w 110"/>
                    <a:gd name="T19" fmla="*/ 2147483647 h 154"/>
                    <a:gd name="T20" fmla="*/ 2147483647 w 110"/>
                    <a:gd name="T21" fmla="*/ 2147483647 h 154"/>
                    <a:gd name="T22" fmla="*/ 2147483647 w 110"/>
                    <a:gd name="T23" fmla="*/ 2147483647 h 154"/>
                    <a:gd name="T24" fmla="*/ 2147483647 w 110"/>
                    <a:gd name="T25" fmla="*/ 2147483647 h 154"/>
                    <a:gd name="T26" fmla="*/ 2147483647 w 110"/>
                    <a:gd name="T27" fmla="*/ 2147483647 h 154"/>
                    <a:gd name="T28" fmla="*/ 2147483647 w 110"/>
                    <a:gd name="T29" fmla="*/ 2147483647 h 154"/>
                    <a:gd name="T30" fmla="*/ 2147483647 w 110"/>
                    <a:gd name="T31" fmla="*/ 2147483647 h 154"/>
                    <a:gd name="T32" fmla="*/ 2147483647 w 110"/>
                    <a:gd name="T33" fmla="*/ 2147483647 h 154"/>
                    <a:gd name="T34" fmla="*/ 2147483647 w 110"/>
                    <a:gd name="T35" fmla="*/ 2147483647 h 154"/>
                    <a:gd name="T36" fmla="*/ 2147483647 w 110"/>
                    <a:gd name="T37" fmla="*/ 2147483647 h 154"/>
                    <a:gd name="T38" fmla="*/ 2147483647 w 110"/>
                    <a:gd name="T39" fmla="*/ 2147483647 h 154"/>
                    <a:gd name="T40" fmla="*/ 2147483647 w 110"/>
                    <a:gd name="T41" fmla="*/ 2147483647 h 154"/>
                    <a:gd name="T42" fmla="*/ 2147483647 w 110"/>
                    <a:gd name="T43" fmla="*/ 2147483647 h 154"/>
                    <a:gd name="T44" fmla="*/ 2147483647 w 110"/>
                    <a:gd name="T45" fmla="*/ 2147483647 h 154"/>
                    <a:gd name="T46" fmla="*/ 2147483647 w 110"/>
                    <a:gd name="T47" fmla="*/ 2147483647 h 154"/>
                    <a:gd name="T48" fmla="*/ 2147483647 w 110"/>
                    <a:gd name="T49" fmla="*/ 2147483647 h 154"/>
                    <a:gd name="T50" fmla="*/ 2147483647 w 110"/>
                    <a:gd name="T51" fmla="*/ 2147483647 h 154"/>
                    <a:gd name="T52" fmla="*/ 2147483647 w 110"/>
                    <a:gd name="T53" fmla="*/ 2147483647 h 154"/>
                    <a:gd name="T54" fmla="*/ 2147483647 w 110"/>
                    <a:gd name="T55" fmla="*/ 2147483647 h 154"/>
                    <a:gd name="T56" fmla="*/ 2147483647 w 110"/>
                    <a:gd name="T57" fmla="*/ 2147483647 h 154"/>
                    <a:gd name="T58" fmla="*/ 2147483647 w 110"/>
                    <a:gd name="T59" fmla="*/ 2147483647 h 154"/>
                    <a:gd name="T60" fmla="*/ 0 w 110"/>
                    <a:gd name="T61" fmla="*/ 2147483647 h 154"/>
                    <a:gd name="T62" fmla="*/ 2147483647 w 110"/>
                    <a:gd name="T63" fmla="*/ 2147483647 h 154"/>
                    <a:gd name="T64" fmla="*/ 2147483647 w 110"/>
                    <a:gd name="T65" fmla="*/ 0 h 154"/>
                    <a:gd name="T66" fmla="*/ 2147483647 w 110"/>
                    <a:gd name="T67" fmla="*/ 2147483647 h 154"/>
                    <a:gd name="T68" fmla="*/ 2147483647 w 110"/>
                    <a:gd name="T69" fmla="*/ 2147483647 h 154"/>
                    <a:gd name="T70" fmla="*/ 2147483647 w 110"/>
                    <a:gd name="T71" fmla="*/ 2147483647 h 154"/>
                    <a:gd name="T72" fmla="*/ 2147483647 w 110"/>
                    <a:gd name="T73" fmla="*/ 2147483647 h 154"/>
                    <a:gd name="T74" fmla="*/ 2147483647 w 110"/>
                    <a:gd name="T75" fmla="*/ 2147483647 h 154"/>
                    <a:gd name="T76" fmla="*/ 2147483647 w 110"/>
                    <a:gd name="T77" fmla="*/ 2147483647 h 154"/>
                    <a:gd name="T78" fmla="*/ 2147483647 w 110"/>
                    <a:gd name="T79" fmla="*/ 2147483647 h 15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10"/>
                    <a:gd name="T121" fmla="*/ 0 h 154"/>
                    <a:gd name="T122" fmla="*/ 110 w 110"/>
                    <a:gd name="T123" fmla="*/ 154 h 15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10" h="154">
                      <a:moveTo>
                        <a:pt x="76" y="82"/>
                      </a:moveTo>
                      <a:lnTo>
                        <a:pt x="82" y="86"/>
                      </a:lnTo>
                      <a:lnTo>
                        <a:pt x="88" y="90"/>
                      </a:lnTo>
                      <a:lnTo>
                        <a:pt x="90" y="94"/>
                      </a:lnTo>
                      <a:lnTo>
                        <a:pt x="90" y="100"/>
                      </a:lnTo>
                      <a:lnTo>
                        <a:pt x="90" y="104"/>
                      </a:lnTo>
                      <a:lnTo>
                        <a:pt x="90" y="108"/>
                      </a:lnTo>
                      <a:lnTo>
                        <a:pt x="94" y="106"/>
                      </a:lnTo>
                      <a:lnTo>
                        <a:pt x="104" y="104"/>
                      </a:lnTo>
                      <a:lnTo>
                        <a:pt x="108" y="110"/>
                      </a:lnTo>
                      <a:lnTo>
                        <a:pt x="110" y="114"/>
                      </a:lnTo>
                      <a:lnTo>
                        <a:pt x="108" y="118"/>
                      </a:lnTo>
                      <a:lnTo>
                        <a:pt x="104" y="122"/>
                      </a:lnTo>
                      <a:lnTo>
                        <a:pt x="94" y="128"/>
                      </a:lnTo>
                      <a:lnTo>
                        <a:pt x="94" y="130"/>
                      </a:lnTo>
                      <a:lnTo>
                        <a:pt x="98" y="132"/>
                      </a:lnTo>
                      <a:lnTo>
                        <a:pt x="104" y="134"/>
                      </a:lnTo>
                      <a:lnTo>
                        <a:pt x="102" y="138"/>
                      </a:lnTo>
                      <a:lnTo>
                        <a:pt x="98" y="142"/>
                      </a:lnTo>
                      <a:lnTo>
                        <a:pt x="92" y="144"/>
                      </a:lnTo>
                      <a:lnTo>
                        <a:pt x="82" y="144"/>
                      </a:lnTo>
                      <a:lnTo>
                        <a:pt x="66" y="144"/>
                      </a:lnTo>
                      <a:lnTo>
                        <a:pt x="50" y="144"/>
                      </a:lnTo>
                      <a:lnTo>
                        <a:pt x="40" y="144"/>
                      </a:lnTo>
                      <a:lnTo>
                        <a:pt x="40" y="148"/>
                      </a:lnTo>
                      <a:lnTo>
                        <a:pt x="40" y="152"/>
                      </a:lnTo>
                      <a:lnTo>
                        <a:pt x="34" y="152"/>
                      </a:lnTo>
                      <a:lnTo>
                        <a:pt x="26" y="154"/>
                      </a:lnTo>
                      <a:lnTo>
                        <a:pt x="18" y="154"/>
                      </a:lnTo>
                      <a:lnTo>
                        <a:pt x="12" y="154"/>
                      </a:lnTo>
                      <a:lnTo>
                        <a:pt x="14" y="148"/>
                      </a:lnTo>
                      <a:lnTo>
                        <a:pt x="18" y="144"/>
                      </a:lnTo>
                      <a:lnTo>
                        <a:pt x="24" y="142"/>
                      </a:lnTo>
                      <a:lnTo>
                        <a:pt x="30" y="140"/>
                      </a:lnTo>
                      <a:lnTo>
                        <a:pt x="42" y="136"/>
                      </a:lnTo>
                      <a:lnTo>
                        <a:pt x="46" y="132"/>
                      </a:lnTo>
                      <a:lnTo>
                        <a:pt x="50" y="128"/>
                      </a:lnTo>
                      <a:lnTo>
                        <a:pt x="32" y="126"/>
                      </a:lnTo>
                      <a:lnTo>
                        <a:pt x="24" y="124"/>
                      </a:lnTo>
                      <a:lnTo>
                        <a:pt x="18" y="122"/>
                      </a:lnTo>
                      <a:lnTo>
                        <a:pt x="26" y="114"/>
                      </a:lnTo>
                      <a:lnTo>
                        <a:pt x="36" y="108"/>
                      </a:lnTo>
                      <a:lnTo>
                        <a:pt x="36" y="104"/>
                      </a:lnTo>
                      <a:lnTo>
                        <a:pt x="36" y="100"/>
                      </a:lnTo>
                      <a:lnTo>
                        <a:pt x="38" y="98"/>
                      </a:lnTo>
                      <a:lnTo>
                        <a:pt x="40" y="94"/>
                      </a:lnTo>
                      <a:lnTo>
                        <a:pt x="48" y="90"/>
                      </a:lnTo>
                      <a:lnTo>
                        <a:pt x="42" y="84"/>
                      </a:lnTo>
                      <a:lnTo>
                        <a:pt x="40" y="80"/>
                      </a:lnTo>
                      <a:lnTo>
                        <a:pt x="40" y="76"/>
                      </a:lnTo>
                      <a:lnTo>
                        <a:pt x="40" y="70"/>
                      </a:lnTo>
                      <a:lnTo>
                        <a:pt x="42" y="68"/>
                      </a:lnTo>
                      <a:lnTo>
                        <a:pt x="40" y="62"/>
                      </a:lnTo>
                      <a:lnTo>
                        <a:pt x="38" y="58"/>
                      </a:lnTo>
                      <a:lnTo>
                        <a:pt x="14" y="58"/>
                      </a:lnTo>
                      <a:lnTo>
                        <a:pt x="12" y="56"/>
                      </a:lnTo>
                      <a:lnTo>
                        <a:pt x="12" y="50"/>
                      </a:lnTo>
                      <a:lnTo>
                        <a:pt x="10" y="48"/>
                      </a:lnTo>
                      <a:lnTo>
                        <a:pt x="6" y="46"/>
                      </a:lnTo>
                      <a:lnTo>
                        <a:pt x="12" y="36"/>
                      </a:lnTo>
                      <a:lnTo>
                        <a:pt x="6" y="32"/>
                      </a:lnTo>
                      <a:lnTo>
                        <a:pt x="0" y="28"/>
                      </a:lnTo>
                      <a:lnTo>
                        <a:pt x="10" y="20"/>
                      </a:lnTo>
                      <a:lnTo>
                        <a:pt x="22" y="10"/>
                      </a:lnTo>
                      <a:lnTo>
                        <a:pt x="38" y="4"/>
                      </a:lnTo>
                      <a:lnTo>
                        <a:pt x="50" y="0"/>
                      </a:lnTo>
                      <a:lnTo>
                        <a:pt x="48" y="8"/>
                      </a:lnTo>
                      <a:lnTo>
                        <a:pt x="46" y="12"/>
                      </a:lnTo>
                      <a:lnTo>
                        <a:pt x="42" y="16"/>
                      </a:lnTo>
                      <a:lnTo>
                        <a:pt x="38" y="20"/>
                      </a:lnTo>
                      <a:lnTo>
                        <a:pt x="46" y="22"/>
                      </a:lnTo>
                      <a:lnTo>
                        <a:pt x="54" y="22"/>
                      </a:lnTo>
                      <a:lnTo>
                        <a:pt x="60" y="24"/>
                      </a:lnTo>
                      <a:lnTo>
                        <a:pt x="66" y="26"/>
                      </a:lnTo>
                      <a:lnTo>
                        <a:pt x="58" y="36"/>
                      </a:lnTo>
                      <a:lnTo>
                        <a:pt x="54" y="40"/>
                      </a:lnTo>
                      <a:lnTo>
                        <a:pt x="54" y="46"/>
                      </a:lnTo>
                      <a:lnTo>
                        <a:pt x="56" y="56"/>
                      </a:lnTo>
                      <a:lnTo>
                        <a:pt x="62" y="64"/>
                      </a:lnTo>
                      <a:lnTo>
                        <a:pt x="74" y="82"/>
                      </a:lnTo>
                      <a:lnTo>
                        <a:pt x="76" y="8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5" name="ï$ļïdê">
                  <a:extLst>
                    <a:ext uri="{FF2B5EF4-FFF2-40B4-BE49-F238E27FC236}">
                      <a16:creationId xmlns:a16="http://schemas.microsoft.com/office/drawing/2014/main" xmlns="" id="{1DCAC39D-19CF-473B-B6EE-F754E25C4AA0}"/>
                    </a:ext>
                  </a:extLst>
                </p:cNvPr>
                <p:cNvSpPr/>
                <p:nvPr/>
              </p:nvSpPr>
              <p:spPr bwMode="auto">
                <a:xfrm>
                  <a:off x="4098588" y="2189205"/>
                  <a:ext cx="106046" cy="105079"/>
                </a:xfrm>
                <a:custGeom>
                  <a:avLst/>
                  <a:gdLst>
                    <a:gd name="T0" fmla="*/ 2147483647 w 60"/>
                    <a:gd name="T1" fmla="*/ 2147483647 h 64"/>
                    <a:gd name="T2" fmla="*/ 2147483647 w 60"/>
                    <a:gd name="T3" fmla="*/ 2147483647 h 64"/>
                    <a:gd name="T4" fmla="*/ 2147483647 w 60"/>
                    <a:gd name="T5" fmla="*/ 2147483647 h 64"/>
                    <a:gd name="T6" fmla="*/ 2147483647 w 60"/>
                    <a:gd name="T7" fmla="*/ 0 h 64"/>
                    <a:gd name="T8" fmla="*/ 2147483647 w 60"/>
                    <a:gd name="T9" fmla="*/ 0 h 64"/>
                    <a:gd name="T10" fmla="*/ 2147483647 w 60"/>
                    <a:gd name="T11" fmla="*/ 0 h 64"/>
                    <a:gd name="T12" fmla="*/ 2147483647 w 60"/>
                    <a:gd name="T13" fmla="*/ 2147483647 h 64"/>
                    <a:gd name="T14" fmla="*/ 2147483647 w 60"/>
                    <a:gd name="T15" fmla="*/ 2147483647 h 64"/>
                    <a:gd name="T16" fmla="*/ 2147483647 w 60"/>
                    <a:gd name="T17" fmla="*/ 2147483647 h 64"/>
                    <a:gd name="T18" fmla="*/ 2147483647 w 60"/>
                    <a:gd name="T19" fmla="*/ 2147483647 h 64"/>
                    <a:gd name="T20" fmla="*/ 2147483647 w 60"/>
                    <a:gd name="T21" fmla="*/ 2147483647 h 64"/>
                    <a:gd name="T22" fmla="*/ 2147483647 w 60"/>
                    <a:gd name="T23" fmla="*/ 2147483647 h 64"/>
                    <a:gd name="T24" fmla="*/ 2147483647 w 60"/>
                    <a:gd name="T25" fmla="*/ 2147483647 h 64"/>
                    <a:gd name="T26" fmla="*/ 2147483647 w 60"/>
                    <a:gd name="T27" fmla="*/ 2147483647 h 64"/>
                    <a:gd name="T28" fmla="*/ 2147483647 w 60"/>
                    <a:gd name="T29" fmla="*/ 2147483647 h 64"/>
                    <a:gd name="T30" fmla="*/ 2147483647 w 60"/>
                    <a:gd name="T31" fmla="*/ 2147483647 h 64"/>
                    <a:gd name="T32" fmla="*/ 2147483647 w 60"/>
                    <a:gd name="T33" fmla="*/ 2147483647 h 64"/>
                    <a:gd name="T34" fmla="*/ 2147483647 w 60"/>
                    <a:gd name="T35" fmla="*/ 2147483647 h 64"/>
                    <a:gd name="T36" fmla="*/ 2147483647 w 60"/>
                    <a:gd name="T37" fmla="*/ 2147483647 h 64"/>
                    <a:gd name="T38" fmla="*/ 2147483647 w 60"/>
                    <a:gd name="T39" fmla="*/ 2147483647 h 64"/>
                    <a:gd name="T40" fmla="*/ 2147483647 w 60"/>
                    <a:gd name="T41" fmla="*/ 2147483647 h 64"/>
                    <a:gd name="T42" fmla="*/ 2147483647 w 60"/>
                    <a:gd name="T43" fmla="*/ 2147483647 h 64"/>
                    <a:gd name="T44" fmla="*/ 2147483647 w 60"/>
                    <a:gd name="T45" fmla="*/ 2147483647 h 64"/>
                    <a:gd name="T46" fmla="*/ 2147483647 w 60"/>
                    <a:gd name="T47" fmla="*/ 2147483647 h 64"/>
                    <a:gd name="T48" fmla="*/ 0 w 60"/>
                    <a:gd name="T49" fmla="*/ 2147483647 h 64"/>
                    <a:gd name="T50" fmla="*/ 2147483647 w 60"/>
                    <a:gd name="T51" fmla="*/ 2147483647 h 64"/>
                    <a:gd name="T52" fmla="*/ 2147483647 w 60"/>
                    <a:gd name="T53" fmla="*/ 2147483647 h 64"/>
                    <a:gd name="T54" fmla="*/ 2147483647 w 60"/>
                    <a:gd name="T55" fmla="*/ 2147483647 h 64"/>
                    <a:gd name="T56" fmla="*/ 2147483647 w 60"/>
                    <a:gd name="T57" fmla="*/ 2147483647 h 64"/>
                    <a:gd name="T58" fmla="*/ 2147483647 w 60"/>
                    <a:gd name="T59" fmla="*/ 2147483647 h 64"/>
                    <a:gd name="T60" fmla="*/ 2147483647 w 60"/>
                    <a:gd name="T61" fmla="*/ 2147483647 h 64"/>
                    <a:gd name="T62" fmla="*/ 2147483647 w 60"/>
                    <a:gd name="T63" fmla="*/ 2147483647 h 64"/>
                    <a:gd name="T64" fmla="*/ 2147483647 w 60"/>
                    <a:gd name="T65" fmla="*/ 2147483647 h 64"/>
                    <a:gd name="T66" fmla="*/ 2147483647 w 60"/>
                    <a:gd name="T67" fmla="*/ 2147483647 h 64"/>
                    <a:gd name="T68" fmla="*/ 2147483647 w 60"/>
                    <a:gd name="T69" fmla="*/ 2147483647 h 64"/>
                    <a:gd name="T70" fmla="*/ 2147483647 w 60"/>
                    <a:gd name="T71" fmla="*/ 2147483647 h 6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0"/>
                    <a:gd name="T109" fmla="*/ 0 h 64"/>
                    <a:gd name="T110" fmla="*/ 60 w 60"/>
                    <a:gd name="T111" fmla="*/ 64 h 6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0" h="64">
                      <a:moveTo>
                        <a:pt x="32" y="20"/>
                      </a:moveTo>
                      <a:lnTo>
                        <a:pt x="32" y="4"/>
                      </a:lnTo>
                      <a:lnTo>
                        <a:pt x="32" y="2"/>
                      </a:lnTo>
                      <a:lnTo>
                        <a:pt x="34" y="0"/>
                      </a:lnTo>
                      <a:lnTo>
                        <a:pt x="44" y="0"/>
                      </a:lnTo>
                      <a:lnTo>
                        <a:pt x="56" y="0"/>
                      </a:lnTo>
                      <a:lnTo>
                        <a:pt x="60" y="2"/>
                      </a:lnTo>
                      <a:lnTo>
                        <a:pt x="60" y="6"/>
                      </a:lnTo>
                      <a:lnTo>
                        <a:pt x="58" y="14"/>
                      </a:lnTo>
                      <a:lnTo>
                        <a:pt x="54" y="18"/>
                      </a:lnTo>
                      <a:lnTo>
                        <a:pt x="50" y="20"/>
                      </a:lnTo>
                      <a:lnTo>
                        <a:pt x="48" y="24"/>
                      </a:lnTo>
                      <a:lnTo>
                        <a:pt x="50" y="26"/>
                      </a:lnTo>
                      <a:lnTo>
                        <a:pt x="52" y="30"/>
                      </a:lnTo>
                      <a:lnTo>
                        <a:pt x="54" y="32"/>
                      </a:lnTo>
                      <a:lnTo>
                        <a:pt x="56" y="36"/>
                      </a:lnTo>
                      <a:lnTo>
                        <a:pt x="54" y="42"/>
                      </a:lnTo>
                      <a:lnTo>
                        <a:pt x="50" y="46"/>
                      </a:lnTo>
                      <a:lnTo>
                        <a:pt x="38" y="54"/>
                      </a:lnTo>
                      <a:lnTo>
                        <a:pt x="24" y="62"/>
                      </a:lnTo>
                      <a:lnTo>
                        <a:pt x="16" y="64"/>
                      </a:lnTo>
                      <a:lnTo>
                        <a:pt x="10" y="64"/>
                      </a:lnTo>
                      <a:lnTo>
                        <a:pt x="6" y="64"/>
                      </a:lnTo>
                      <a:lnTo>
                        <a:pt x="4" y="62"/>
                      </a:lnTo>
                      <a:lnTo>
                        <a:pt x="0" y="56"/>
                      </a:lnTo>
                      <a:lnTo>
                        <a:pt x="2" y="52"/>
                      </a:lnTo>
                      <a:lnTo>
                        <a:pt x="6" y="48"/>
                      </a:lnTo>
                      <a:lnTo>
                        <a:pt x="14" y="40"/>
                      </a:lnTo>
                      <a:lnTo>
                        <a:pt x="6" y="34"/>
                      </a:lnTo>
                      <a:lnTo>
                        <a:pt x="2" y="30"/>
                      </a:lnTo>
                      <a:lnTo>
                        <a:pt x="6" y="26"/>
                      </a:lnTo>
                      <a:lnTo>
                        <a:pt x="4" y="20"/>
                      </a:lnTo>
                      <a:lnTo>
                        <a:pt x="10" y="18"/>
                      </a:lnTo>
                      <a:lnTo>
                        <a:pt x="20" y="16"/>
                      </a:lnTo>
                      <a:lnTo>
                        <a:pt x="26" y="18"/>
                      </a:lnTo>
                      <a:lnTo>
                        <a:pt x="32" y="2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6" name="iŝḻîḑè">
                  <a:extLst>
                    <a:ext uri="{FF2B5EF4-FFF2-40B4-BE49-F238E27FC236}">
                      <a16:creationId xmlns:a16="http://schemas.microsoft.com/office/drawing/2014/main" xmlns="" id="{266E290B-772B-4401-8D66-BF7B1ADC8169}"/>
                    </a:ext>
                  </a:extLst>
                </p:cNvPr>
                <p:cNvSpPr/>
                <p:nvPr/>
              </p:nvSpPr>
              <p:spPr bwMode="auto">
                <a:xfrm>
                  <a:off x="4564087" y="2552079"/>
                  <a:ext cx="16526" cy="46234"/>
                </a:xfrm>
                <a:custGeom>
                  <a:avLst/>
                  <a:gdLst>
                    <a:gd name="T0" fmla="*/ 0 w 10"/>
                    <a:gd name="T1" fmla="*/ 2147483647 h 28"/>
                    <a:gd name="T2" fmla="*/ 0 w 10"/>
                    <a:gd name="T3" fmla="*/ 2147483647 h 28"/>
                    <a:gd name="T4" fmla="*/ 2147483647 w 10"/>
                    <a:gd name="T5" fmla="*/ 2147483647 h 28"/>
                    <a:gd name="T6" fmla="*/ 2147483647 w 10"/>
                    <a:gd name="T7" fmla="*/ 0 h 28"/>
                    <a:gd name="T8" fmla="*/ 2147483647 w 10"/>
                    <a:gd name="T9" fmla="*/ 2147483647 h 28"/>
                    <a:gd name="T10" fmla="*/ 2147483647 w 10"/>
                    <a:gd name="T11" fmla="*/ 2147483647 h 28"/>
                    <a:gd name="T12" fmla="*/ 2147483647 w 10"/>
                    <a:gd name="T13" fmla="*/ 2147483647 h 28"/>
                    <a:gd name="T14" fmla="*/ 0 w 10"/>
                    <a:gd name="T15" fmla="*/ 2147483647 h 28"/>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28"/>
                    <a:gd name="T26" fmla="*/ 10 w 10"/>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28">
                      <a:moveTo>
                        <a:pt x="0" y="28"/>
                      </a:moveTo>
                      <a:lnTo>
                        <a:pt x="0" y="12"/>
                      </a:lnTo>
                      <a:lnTo>
                        <a:pt x="2" y="6"/>
                      </a:lnTo>
                      <a:lnTo>
                        <a:pt x="6" y="0"/>
                      </a:lnTo>
                      <a:lnTo>
                        <a:pt x="8" y="6"/>
                      </a:lnTo>
                      <a:lnTo>
                        <a:pt x="10" y="10"/>
                      </a:lnTo>
                      <a:lnTo>
                        <a:pt x="10" y="28"/>
                      </a:lnTo>
                      <a:lnTo>
                        <a:pt x="0" y="2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7" name="ïš1îḋé">
                  <a:extLst>
                    <a:ext uri="{FF2B5EF4-FFF2-40B4-BE49-F238E27FC236}">
                      <a16:creationId xmlns:a16="http://schemas.microsoft.com/office/drawing/2014/main" xmlns="" id="{9D836149-F2AD-4FFB-A23D-A8C53BA90854}"/>
                    </a:ext>
                  </a:extLst>
                </p:cNvPr>
                <p:cNvSpPr/>
                <p:nvPr/>
              </p:nvSpPr>
              <p:spPr bwMode="auto">
                <a:xfrm>
                  <a:off x="4539296" y="2605318"/>
                  <a:ext cx="48203" cy="65850"/>
                </a:xfrm>
                <a:custGeom>
                  <a:avLst/>
                  <a:gdLst>
                    <a:gd name="T0" fmla="*/ 2147483647 w 28"/>
                    <a:gd name="T1" fmla="*/ 2147483647 h 40"/>
                    <a:gd name="T2" fmla="*/ 2147483647 w 28"/>
                    <a:gd name="T3" fmla="*/ 2147483647 h 40"/>
                    <a:gd name="T4" fmla="*/ 2147483647 w 28"/>
                    <a:gd name="T5" fmla="*/ 0 h 40"/>
                    <a:gd name="T6" fmla="*/ 2147483647 w 28"/>
                    <a:gd name="T7" fmla="*/ 2147483647 h 40"/>
                    <a:gd name="T8" fmla="*/ 2147483647 w 28"/>
                    <a:gd name="T9" fmla="*/ 2147483647 h 40"/>
                    <a:gd name="T10" fmla="*/ 2147483647 w 28"/>
                    <a:gd name="T11" fmla="*/ 2147483647 h 40"/>
                    <a:gd name="T12" fmla="*/ 2147483647 w 28"/>
                    <a:gd name="T13" fmla="*/ 2147483647 h 40"/>
                    <a:gd name="T14" fmla="*/ 2147483647 w 28"/>
                    <a:gd name="T15" fmla="*/ 2147483647 h 40"/>
                    <a:gd name="T16" fmla="*/ 2147483647 w 28"/>
                    <a:gd name="T17" fmla="*/ 2147483647 h 40"/>
                    <a:gd name="T18" fmla="*/ 2147483647 w 28"/>
                    <a:gd name="T19" fmla="*/ 2147483647 h 40"/>
                    <a:gd name="T20" fmla="*/ 2147483647 w 28"/>
                    <a:gd name="T21" fmla="*/ 2147483647 h 40"/>
                    <a:gd name="T22" fmla="*/ 2147483647 w 28"/>
                    <a:gd name="T23" fmla="*/ 2147483647 h 40"/>
                    <a:gd name="T24" fmla="*/ 2147483647 w 28"/>
                    <a:gd name="T25" fmla="*/ 2147483647 h 40"/>
                    <a:gd name="T26" fmla="*/ 2147483647 w 28"/>
                    <a:gd name="T27" fmla="*/ 2147483647 h 40"/>
                    <a:gd name="T28" fmla="*/ 0 w 28"/>
                    <a:gd name="T29" fmla="*/ 2147483647 h 40"/>
                    <a:gd name="T30" fmla="*/ 2147483647 w 28"/>
                    <a:gd name="T31" fmla="*/ 2147483647 h 40"/>
                    <a:gd name="T32" fmla="*/ 2147483647 w 28"/>
                    <a:gd name="T33" fmla="*/ 2147483647 h 40"/>
                    <a:gd name="T34" fmla="*/ 2147483647 w 28"/>
                    <a:gd name="T35" fmla="*/ 2147483647 h 4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
                    <a:gd name="T55" fmla="*/ 0 h 40"/>
                    <a:gd name="T56" fmla="*/ 28 w 28"/>
                    <a:gd name="T57" fmla="*/ 40 h 4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 h="40">
                      <a:moveTo>
                        <a:pt x="12" y="8"/>
                      </a:moveTo>
                      <a:lnTo>
                        <a:pt x="16" y="4"/>
                      </a:lnTo>
                      <a:lnTo>
                        <a:pt x="20" y="0"/>
                      </a:lnTo>
                      <a:lnTo>
                        <a:pt x="24" y="4"/>
                      </a:lnTo>
                      <a:lnTo>
                        <a:pt x="28" y="8"/>
                      </a:lnTo>
                      <a:lnTo>
                        <a:pt x="28" y="34"/>
                      </a:lnTo>
                      <a:lnTo>
                        <a:pt x="24" y="36"/>
                      </a:lnTo>
                      <a:lnTo>
                        <a:pt x="20" y="38"/>
                      </a:lnTo>
                      <a:lnTo>
                        <a:pt x="14" y="40"/>
                      </a:lnTo>
                      <a:lnTo>
                        <a:pt x="10" y="36"/>
                      </a:lnTo>
                      <a:lnTo>
                        <a:pt x="10" y="34"/>
                      </a:lnTo>
                      <a:lnTo>
                        <a:pt x="10" y="30"/>
                      </a:lnTo>
                      <a:lnTo>
                        <a:pt x="10" y="14"/>
                      </a:lnTo>
                      <a:lnTo>
                        <a:pt x="4" y="12"/>
                      </a:lnTo>
                      <a:lnTo>
                        <a:pt x="0" y="8"/>
                      </a:lnTo>
                      <a:lnTo>
                        <a:pt x="4" y="6"/>
                      </a:lnTo>
                      <a:lnTo>
                        <a:pt x="8" y="6"/>
                      </a:lnTo>
                      <a:lnTo>
                        <a:pt x="12"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8" name="íṩḷïḋê">
                  <a:extLst>
                    <a:ext uri="{FF2B5EF4-FFF2-40B4-BE49-F238E27FC236}">
                      <a16:creationId xmlns:a16="http://schemas.microsoft.com/office/drawing/2014/main" xmlns="" id="{F86405BD-4CD3-4509-8D02-0C37D716E148}"/>
                    </a:ext>
                  </a:extLst>
                </p:cNvPr>
                <p:cNvSpPr/>
                <p:nvPr/>
              </p:nvSpPr>
              <p:spPr bwMode="auto">
                <a:xfrm>
                  <a:off x="4666001" y="2697789"/>
                  <a:ext cx="70237" cy="40630"/>
                </a:xfrm>
                <a:custGeom>
                  <a:avLst/>
                  <a:gdLst>
                    <a:gd name="T0" fmla="*/ 2147483647 w 41"/>
                    <a:gd name="T1" fmla="*/ 2147483647 h 24"/>
                    <a:gd name="T2" fmla="*/ 2147483647 w 41"/>
                    <a:gd name="T3" fmla="*/ 2147483647 h 24"/>
                    <a:gd name="T4" fmla="*/ 2147483647 w 41"/>
                    <a:gd name="T5" fmla="*/ 2147483647 h 24"/>
                    <a:gd name="T6" fmla="*/ 2147483647 w 41"/>
                    <a:gd name="T7" fmla="*/ 2147483647 h 24"/>
                    <a:gd name="T8" fmla="*/ 2147483647 w 41"/>
                    <a:gd name="T9" fmla="*/ 2147483647 h 24"/>
                    <a:gd name="T10" fmla="*/ 2147483647 w 41"/>
                    <a:gd name="T11" fmla="*/ 2147483647 h 24"/>
                    <a:gd name="T12" fmla="*/ 2147483647 w 41"/>
                    <a:gd name="T13" fmla="*/ 2147483647 h 24"/>
                    <a:gd name="T14" fmla="*/ 2147483647 w 41"/>
                    <a:gd name="T15" fmla="*/ 2147483647 h 24"/>
                    <a:gd name="T16" fmla="*/ 0 w 41"/>
                    <a:gd name="T17" fmla="*/ 2147483647 h 24"/>
                    <a:gd name="T18" fmla="*/ 0 w 41"/>
                    <a:gd name="T19" fmla="*/ 2147483647 h 24"/>
                    <a:gd name="T20" fmla="*/ 2147483647 w 41"/>
                    <a:gd name="T21" fmla="*/ 0 h 24"/>
                    <a:gd name="T22" fmla="*/ 2147483647 w 41"/>
                    <a:gd name="T23" fmla="*/ 0 h 24"/>
                    <a:gd name="T24" fmla="*/ 2147483647 w 41"/>
                    <a:gd name="T25" fmla="*/ 2147483647 h 24"/>
                    <a:gd name="T26" fmla="*/ 2147483647 w 41"/>
                    <a:gd name="T27" fmla="*/ 2147483647 h 24"/>
                    <a:gd name="T28" fmla="*/ 2147483647 w 41"/>
                    <a:gd name="T29" fmla="*/ 2147483647 h 24"/>
                    <a:gd name="T30" fmla="*/ 2147483647 w 41"/>
                    <a:gd name="T31" fmla="*/ 0 h 24"/>
                    <a:gd name="T32" fmla="*/ 2147483647 w 41"/>
                    <a:gd name="T33" fmla="*/ 2147483647 h 24"/>
                    <a:gd name="T34" fmla="*/ 2147483647 w 41"/>
                    <a:gd name="T35" fmla="*/ 2147483647 h 2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1"/>
                    <a:gd name="T55" fmla="*/ 0 h 24"/>
                    <a:gd name="T56" fmla="*/ 41 w 41"/>
                    <a:gd name="T57" fmla="*/ 24 h 2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1" h="24">
                      <a:moveTo>
                        <a:pt x="41" y="12"/>
                      </a:moveTo>
                      <a:lnTo>
                        <a:pt x="39" y="16"/>
                      </a:lnTo>
                      <a:lnTo>
                        <a:pt x="39" y="18"/>
                      </a:lnTo>
                      <a:lnTo>
                        <a:pt x="39" y="22"/>
                      </a:lnTo>
                      <a:lnTo>
                        <a:pt x="39" y="24"/>
                      </a:lnTo>
                      <a:lnTo>
                        <a:pt x="31" y="22"/>
                      </a:lnTo>
                      <a:lnTo>
                        <a:pt x="17" y="16"/>
                      </a:lnTo>
                      <a:lnTo>
                        <a:pt x="4" y="10"/>
                      </a:lnTo>
                      <a:lnTo>
                        <a:pt x="0" y="6"/>
                      </a:lnTo>
                      <a:lnTo>
                        <a:pt x="0" y="2"/>
                      </a:lnTo>
                      <a:lnTo>
                        <a:pt x="2" y="0"/>
                      </a:lnTo>
                      <a:lnTo>
                        <a:pt x="9" y="0"/>
                      </a:lnTo>
                      <a:lnTo>
                        <a:pt x="19" y="2"/>
                      </a:lnTo>
                      <a:lnTo>
                        <a:pt x="27" y="4"/>
                      </a:lnTo>
                      <a:lnTo>
                        <a:pt x="33" y="2"/>
                      </a:lnTo>
                      <a:lnTo>
                        <a:pt x="41" y="0"/>
                      </a:lnTo>
                      <a:lnTo>
                        <a:pt x="41" y="4"/>
                      </a:lnTo>
                      <a:lnTo>
                        <a:pt x="41"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9" name="îṩľíḑè">
                  <a:extLst>
                    <a:ext uri="{FF2B5EF4-FFF2-40B4-BE49-F238E27FC236}">
                      <a16:creationId xmlns:a16="http://schemas.microsoft.com/office/drawing/2014/main" xmlns="" id="{B80C929A-6C62-43E2-B780-C09C41007E76}"/>
                    </a:ext>
                  </a:extLst>
                </p:cNvPr>
                <p:cNvSpPr/>
                <p:nvPr/>
              </p:nvSpPr>
              <p:spPr bwMode="auto">
                <a:xfrm>
                  <a:off x="4580613" y="2155580"/>
                  <a:ext cx="41317" cy="47636"/>
                </a:xfrm>
                <a:custGeom>
                  <a:avLst/>
                  <a:gdLst>
                    <a:gd name="T0" fmla="*/ 2147483647 w 24"/>
                    <a:gd name="T1" fmla="*/ 2147483647 h 30"/>
                    <a:gd name="T2" fmla="*/ 2147483647 w 24"/>
                    <a:gd name="T3" fmla="*/ 2147483647 h 30"/>
                    <a:gd name="T4" fmla="*/ 2147483647 w 24"/>
                    <a:gd name="T5" fmla="*/ 2147483647 h 30"/>
                    <a:gd name="T6" fmla="*/ 2147483647 w 24"/>
                    <a:gd name="T7" fmla="*/ 2147483647 h 30"/>
                    <a:gd name="T8" fmla="*/ 2147483647 w 24"/>
                    <a:gd name="T9" fmla="*/ 2147483647 h 30"/>
                    <a:gd name="T10" fmla="*/ 2147483647 w 24"/>
                    <a:gd name="T11" fmla="*/ 2147483647 h 30"/>
                    <a:gd name="T12" fmla="*/ 2147483647 w 24"/>
                    <a:gd name="T13" fmla="*/ 2147483647 h 30"/>
                    <a:gd name="T14" fmla="*/ 2147483647 w 24"/>
                    <a:gd name="T15" fmla="*/ 2147483647 h 30"/>
                    <a:gd name="T16" fmla="*/ 2147483647 w 24"/>
                    <a:gd name="T17" fmla="*/ 2147483647 h 30"/>
                    <a:gd name="T18" fmla="*/ 2147483647 w 24"/>
                    <a:gd name="T19" fmla="*/ 2147483647 h 30"/>
                    <a:gd name="T20" fmla="*/ 2147483647 w 24"/>
                    <a:gd name="T21" fmla="*/ 2147483647 h 30"/>
                    <a:gd name="T22" fmla="*/ 2147483647 w 24"/>
                    <a:gd name="T23" fmla="*/ 2147483647 h 30"/>
                    <a:gd name="T24" fmla="*/ 2147483647 w 24"/>
                    <a:gd name="T25" fmla="*/ 2147483647 h 30"/>
                    <a:gd name="T26" fmla="*/ 2147483647 w 24"/>
                    <a:gd name="T27" fmla="*/ 2147483647 h 30"/>
                    <a:gd name="T28" fmla="*/ 0 w 24"/>
                    <a:gd name="T29" fmla="*/ 2147483647 h 30"/>
                    <a:gd name="T30" fmla="*/ 0 w 24"/>
                    <a:gd name="T31" fmla="*/ 2147483647 h 30"/>
                    <a:gd name="T32" fmla="*/ 2147483647 w 24"/>
                    <a:gd name="T33" fmla="*/ 2147483647 h 30"/>
                    <a:gd name="T34" fmla="*/ 2147483647 w 24"/>
                    <a:gd name="T35" fmla="*/ 0 h 30"/>
                    <a:gd name="T36" fmla="*/ 2147483647 w 24"/>
                    <a:gd name="T37" fmla="*/ 0 h 30"/>
                    <a:gd name="T38" fmla="*/ 2147483647 w 24"/>
                    <a:gd name="T39" fmla="*/ 0 h 30"/>
                    <a:gd name="T40" fmla="*/ 2147483647 w 24"/>
                    <a:gd name="T41" fmla="*/ 2147483647 h 3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
                    <a:gd name="T64" fmla="*/ 0 h 30"/>
                    <a:gd name="T65" fmla="*/ 24 w 24"/>
                    <a:gd name="T66" fmla="*/ 30 h 3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 h="30">
                      <a:moveTo>
                        <a:pt x="12" y="4"/>
                      </a:moveTo>
                      <a:lnTo>
                        <a:pt x="12" y="12"/>
                      </a:lnTo>
                      <a:lnTo>
                        <a:pt x="18" y="8"/>
                      </a:lnTo>
                      <a:lnTo>
                        <a:pt x="24" y="4"/>
                      </a:lnTo>
                      <a:lnTo>
                        <a:pt x="24" y="16"/>
                      </a:lnTo>
                      <a:lnTo>
                        <a:pt x="22" y="20"/>
                      </a:lnTo>
                      <a:lnTo>
                        <a:pt x="18" y="26"/>
                      </a:lnTo>
                      <a:lnTo>
                        <a:pt x="16" y="30"/>
                      </a:lnTo>
                      <a:lnTo>
                        <a:pt x="14" y="30"/>
                      </a:lnTo>
                      <a:lnTo>
                        <a:pt x="14" y="28"/>
                      </a:lnTo>
                      <a:lnTo>
                        <a:pt x="12" y="24"/>
                      </a:lnTo>
                      <a:lnTo>
                        <a:pt x="10" y="20"/>
                      </a:lnTo>
                      <a:lnTo>
                        <a:pt x="6" y="14"/>
                      </a:lnTo>
                      <a:lnTo>
                        <a:pt x="2" y="10"/>
                      </a:lnTo>
                      <a:lnTo>
                        <a:pt x="0" y="6"/>
                      </a:lnTo>
                      <a:lnTo>
                        <a:pt x="0" y="4"/>
                      </a:lnTo>
                      <a:lnTo>
                        <a:pt x="2" y="2"/>
                      </a:lnTo>
                      <a:lnTo>
                        <a:pt x="4" y="0"/>
                      </a:lnTo>
                      <a:lnTo>
                        <a:pt x="6" y="0"/>
                      </a:lnTo>
                      <a:lnTo>
                        <a:pt x="8" y="0"/>
                      </a:lnTo>
                      <a:lnTo>
                        <a:pt x="12"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0" name="išḷïḑè">
                  <a:extLst>
                    <a:ext uri="{FF2B5EF4-FFF2-40B4-BE49-F238E27FC236}">
                      <a16:creationId xmlns:a16="http://schemas.microsoft.com/office/drawing/2014/main" xmlns="" id="{B8C4602C-BBAD-498B-80AA-FE6B61641BCB}"/>
                    </a:ext>
                  </a:extLst>
                </p:cNvPr>
                <p:cNvSpPr/>
                <p:nvPr/>
              </p:nvSpPr>
              <p:spPr bwMode="auto">
                <a:xfrm>
                  <a:off x="4580613" y="1803914"/>
                  <a:ext cx="260294" cy="376884"/>
                </a:xfrm>
                <a:custGeom>
                  <a:avLst/>
                  <a:gdLst>
                    <a:gd name="T0" fmla="*/ 2147483647 w 149"/>
                    <a:gd name="T1" fmla="*/ 2147483647 h 224"/>
                    <a:gd name="T2" fmla="*/ 2147483647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2147483647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0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2147483647 w 149"/>
                    <a:gd name="T49" fmla="*/ 2147483647 h 224"/>
                    <a:gd name="T50" fmla="*/ 2147483647 w 149"/>
                    <a:gd name="T51" fmla="*/ 2147483647 h 224"/>
                    <a:gd name="T52" fmla="*/ 2147483647 w 149"/>
                    <a:gd name="T53" fmla="*/ 2147483647 h 224"/>
                    <a:gd name="T54" fmla="*/ 2147483647 w 149"/>
                    <a:gd name="T55" fmla="*/ 2147483647 h 224"/>
                    <a:gd name="T56" fmla="*/ 2147483647 w 149"/>
                    <a:gd name="T57" fmla="*/ 2147483647 h 224"/>
                    <a:gd name="T58" fmla="*/ 2147483647 w 149"/>
                    <a:gd name="T59" fmla="*/ 2147483647 h 224"/>
                    <a:gd name="T60" fmla="*/ 2147483647 w 149"/>
                    <a:gd name="T61" fmla="*/ 2147483647 h 224"/>
                    <a:gd name="T62" fmla="*/ 2147483647 w 149"/>
                    <a:gd name="T63" fmla="*/ 2147483647 h 224"/>
                    <a:gd name="T64" fmla="*/ 2147483647 w 149"/>
                    <a:gd name="T65" fmla="*/ 2147483647 h 224"/>
                    <a:gd name="T66" fmla="*/ 2147483647 w 149"/>
                    <a:gd name="T67" fmla="*/ 2147483647 h 224"/>
                    <a:gd name="T68" fmla="*/ 2147483647 w 149"/>
                    <a:gd name="T69" fmla="*/ 2147483647 h 224"/>
                    <a:gd name="T70" fmla="*/ 2147483647 w 149"/>
                    <a:gd name="T71" fmla="*/ 2147483647 h 224"/>
                    <a:gd name="T72" fmla="*/ 2147483647 w 149"/>
                    <a:gd name="T73" fmla="*/ 2147483647 h 224"/>
                    <a:gd name="T74" fmla="*/ 2147483647 w 149"/>
                    <a:gd name="T75" fmla="*/ 2147483647 h 224"/>
                    <a:gd name="T76" fmla="*/ 2147483647 w 149"/>
                    <a:gd name="T77" fmla="*/ 2147483647 h 224"/>
                    <a:gd name="T78" fmla="*/ 2147483647 w 149"/>
                    <a:gd name="T79" fmla="*/ 2147483647 h 224"/>
                    <a:gd name="T80" fmla="*/ 2147483647 w 149"/>
                    <a:gd name="T81" fmla="*/ 2147483647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49"/>
                    <a:gd name="T124" fmla="*/ 0 h 224"/>
                    <a:gd name="T125" fmla="*/ 149 w 149"/>
                    <a:gd name="T126" fmla="*/ 224 h 22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49" h="224">
                      <a:moveTo>
                        <a:pt x="149" y="56"/>
                      </a:moveTo>
                      <a:lnTo>
                        <a:pt x="145" y="44"/>
                      </a:lnTo>
                      <a:lnTo>
                        <a:pt x="143" y="36"/>
                      </a:lnTo>
                      <a:lnTo>
                        <a:pt x="141" y="28"/>
                      </a:lnTo>
                      <a:lnTo>
                        <a:pt x="137" y="16"/>
                      </a:lnTo>
                      <a:lnTo>
                        <a:pt x="131" y="10"/>
                      </a:lnTo>
                      <a:lnTo>
                        <a:pt x="121" y="8"/>
                      </a:lnTo>
                      <a:lnTo>
                        <a:pt x="113" y="4"/>
                      </a:lnTo>
                      <a:lnTo>
                        <a:pt x="105" y="0"/>
                      </a:lnTo>
                      <a:lnTo>
                        <a:pt x="97" y="4"/>
                      </a:lnTo>
                      <a:lnTo>
                        <a:pt x="89" y="6"/>
                      </a:lnTo>
                      <a:lnTo>
                        <a:pt x="77" y="6"/>
                      </a:lnTo>
                      <a:lnTo>
                        <a:pt x="65" y="8"/>
                      </a:lnTo>
                      <a:lnTo>
                        <a:pt x="59" y="12"/>
                      </a:lnTo>
                      <a:lnTo>
                        <a:pt x="50" y="22"/>
                      </a:lnTo>
                      <a:lnTo>
                        <a:pt x="42" y="32"/>
                      </a:lnTo>
                      <a:lnTo>
                        <a:pt x="36" y="42"/>
                      </a:lnTo>
                      <a:lnTo>
                        <a:pt x="32" y="54"/>
                      </a:lnTo>
                      <a:lnTo>
                        <a:pt x="30" y="64"/>
                      </a:lnTo>
                      <a:lnTo>
                        <a:pt x="30" y="76"/>
                      </a:lnTo>
                      <a:lnTo>
                        <a:pt x="22" y="76"/>
                      </a:lnTo>
                      <a:lnTo>
                        <a:pt x="12" y="76"/>
                      </a:lnTo>
                      <a:lnTo>
                        <a:pt x="8" y="78"/>
                      </a:lnTo>
                      <a:lnTo>
                        <a:pt x="6" y="82"/>
                      </a:lnTo>
                      <a:lnTo>
                        <a:pt x="4" y="86"/>
                      </a:lnTo>
                      <a:lnTo>
                        <a:pt x="4" y="90"/>
                      </a:lnTo>
                      <a:lnTo>
                        <a:pt x="4" y="98"/>
                      </a:lnTo>
                      <a:lnTo>
                        <a:pt x="8" y="108"/>
                      </a:lnTo>
                      <a:lnTo>
                        <a:pt x="12" y="122"/>
                      </a:lnTo>
                      <a:lnTo>
                        <a:pt x="12" y="130"/>
                      </a:lnTo>
                      <a:lnTo>
                        <a:pt x="12" y="132"/>
                      </a:lnTo>
                      <a:lnTo>
                        <a:pt x="14" y="134"/>
                      </a:lnTo>
                      <a:lnTo>
                        <a:pt x="20" y="138"/>
                      </a:lnTo>
                      <a:lnTo>
                        <a:pt x="0" y="168"/>
                      </a:lnTo>
                      <a:lnTo>
                        <a:pt x="4" y="172"/>
                      </a:lnTo>
                      <a:lnTo>
                        <a:pt x="14" y="182"/>
                      </a:lnTo>
                      <a:lnTo>
                        <a:pt x="28" y="202"/>
                      </a:lnTo>
                      <a:lnTo>
                        <a:pt x="30" y="204"/>
                      </a:lnTo>
                      <a:lnTo>
                        <a:pt x="30" y="208"/>
                      </a:lnTo>
                      <a:lnTo>
                        <a:pt x="28" y="216"/>
                      </a:lnTo>
                      <a:lnTo>
                        <a:pt x="30" y="218"/>
                      </a:lnTo>
                      <a:lnTo>
                        <a:pt x="30" y="222"/>
                      </a:lnTo>
                      <a:lnTo>
                        <a:pt x="32" y="224"/>
                      </a:lnTo>
                      <a:lnTo>
                        <a:pt x="38" y="224"/>
                      </a:lnTo>
                      <a:lnTo>
                        <a:pt x="50" y="224"/>
                      </a:lnTo>
                      <a:lnTo>
                        <a:pt x="52" y="216"/>
                      </a:lnTo>
                      <a:lnTo>
                        <a:pt x="57" y="214"/>
                      </a:lnTo>
                      <a:lnTo>
                        <a:pt x="63" y="212"/>
                      </a:lnTo>
                      <a:lnTo>
                        <a:pt x="73" y="212"/>
                      </a:lnTo>
                      <a:lnTo>
                        <a:pt x="73" y="208"/>
                      </a:lnTo>
                      <a:lnTo>
                        <a:pt x="79" y="208"/>
                      </a:lnTo>
                      <a:lnTo>
                        <a:pt x="81" y="204"/>
                      </a:lnTo>
                      <a:lnTo>
                        <a:pt x="81" y="200"/>
                      </a:lnTo>
                      <a:lnTo>
                        <a:pt x="83" y="200"/>
                      </a:lnTo>
                      <a:lnTo>
                        <a:pt x="79" y="196"/>
                      </a:lnTo>
                      <a:lnTo>
                        <a:pt x="79" y="170"/>
                      </a:lnTo>
                      <a:lnTo>
                        <a:pt x="85" y="166"/>
                      </a:lnTo>
                      <a:lnTo>
                        <a:pt x="89" y="164"/>
                      </a:lnTo>
                      <a:lnTo>
                        <a:pt x="95" y="160"/>
                      </a:lnTo>
                      <a:lnTo>
                        <a:pt x="99" y="156"/>
                      </a:lnTo>
                      <a:lnTo>
                        <a:pt x="79" y="156"/>
                      </a:lnTo>
                      <a:lnTo>
                        <a:pt x="95" y="154"/>
                      </a:lnTo>
                      <a:lnTo>
                        <a:pt x="101" y="152"/>
                      </a:lnTo>
                      <a:lnTo>
                        <a:pt x="105" y="150"/>
                      </a:lnTo>
                      <a:lnTo>
                        <a:pt x="105" y="146"/>
                      </a:lnTo>
                      <a:lnTo>
                        <a:pt x="87" y="140"/>
                      </a:lnTo>
                      <a:lnTo>
                        <a:pt x="81" y="134"/>
                      </a:lnTo>
                      <a:lnTo>
                        <a:pt x="79" y="130"/>
                      </a:lnTo>
                      <a:lnTo>
                        <a:pt x="77" y="124"/>
                      </a:lnTo>
                      <a:lnTo>
                        <a:pt x="79" y="114"/>
                      </a:lnTo>
                      <a:lnTo>
                        <a:pt x="85" y="104"/>
                      </a:lnTo>
                      <a:lnTo>
                        <a:pt x="91" y="98"/>
                      </a:lnTo>
                      <a:lnTo>
                        <a:pt x="99" y="92"/>
                      </a:lnTo>
                      <a:lnTo>
                        <a:pt x="113" y="84"/>
                      </a:lnTo>
                      <a:lnTo>
                        <a:pt x="119" y="78"/>
                      </a:lnTo>
                      <a:lnTo>
                        <a:pt x="121" y="72"/>
                      </a:lnTo>
                      <a:lnTo>
                        <a:pt x="121" y="66"/>
                      </a:lnTo>
                      <a:lnTo>
                        <a:pt x="121" y="62"/>
                      </a:lnTo>
                      <a:lnTo>
                        <a:pt x="123" y="60"/>
                      </a:lnTo>
                      <a:lnTo>
                        <a:pt x="129" y="58"/>
                      </a:lnTo>
                      <a:lnTo>
                        <a:pt x="137" y="56"/>
                      </a:lnTo>
                      <a:lnTo>
                        <a:pt x="141" y="56"/>
                      </a:lnTo>
                      <a:lnTo>
                        <a:pt x="149" y="5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1" name="íṡľíďé">
                  <a:extLst>
                    <a:ext uri="{FF2B5EF4-FFF2-40B4-BE49-F238E27FC236}">
                      <a16:creationId xmlns:a16="http://schemas.microsoft.com/office/drawing/2014/main" xmlns="" id="{4F6A323A-C34A-4DC3-95A7-324770A9D165}"/>
                    </a:ext>
                  </a:extLst>
                </p:cNvPr>
                <p:cNvSpPr/>
                <p:nvPr/>
              </p:nvSpPr>
              <p:spPr bwMode="auto">
                <a:xfrm>
                  <a:off x="4448400" y="1749274"/>
                  <a:ext cx="513702" cy="358672"/>
                </a:xfrm>
                <a:custGeom>
                  <a:avLst/>
                  <a:gdLst>
                    <a:gd name="T0" fmla="*/ 2147483647 w 295"/>
                    <a:gd name="T1" fmla="*/ 2147483647 h 214"/>
                    <a:gd name="T2" fmla="*/ 2147483647 w 295"/>
                    <a:gd name="T3" fmla="*/ 2147483647 h 214"/>
                    <a:gd name="T4" fmla="*/ 2147483647 w 295"/>
                    <a:gd name="T5" fmla="*/ 2147483647 h 214"/>
                    <a:gd name="T6" fmla="*/ 2147483647 w 295"/>
                    <a:gd name="T7" fmla="*/ 2147483647 h 214"/>
                    <a:gd name="T8" fmla="*/ 2147483647 w 295"/>
                    <a:gd name="T9" fmla="*/ 2147483647 h 214"/>
                    <a:gd name="T10" fmla="*/ 2147483647 w 295"/>
                    <a:gd name="T11" fmla="*/ 2147483647 h 214"/>
                    <a:gd name="T12" fmla="*/ 2147483647 w 295"/>
                    <a:gd name="T13" fmla="*/ 2147483647 h 214"/>
                    <a:gd name="T14" fmla="*/ 2147483647 w 295"/>
                    <a:gd name="T15" fmla="*/ 2147483647 h 214"/>
                    <a:gd name="T16" fmla="*/ 2147483647 w 295"/>
                    <a:gd name="T17" fmla="*/ 2147483647 h 214"/>
                    <a:gd name="T18" fmla="*/ 2147483647 w 295"/>
                    <a:gd name="T19" fmla="*/ 2147483647 h 214"/>
                    <a:gd name="T20" fmla="*/ 2147483647 w 295"/>
                    <a:gd name="T21" fmla="*/ 2147483647 h 214"/>
                    <a:gd name="T22" fmla="*/ 2147483647 w 295"/>
                    <a:gd name="T23" fmla="*/ 2147483647 h 214"/>
                    <a:gd name="T24" fmla="*/ 2147483647 w 295"/>
                    <a:gd name="T25" fmla="*/ 2147483647 h 214"/>
                    <a:gd name="T26" fmla="*/ 2147483647 w 295"/>
                    <a:gd name="T27" fmla="*/ 2147483647 h 214"/>
                    <a:gd name="T28" fmla="*/ 2147483647 w 295"/>
                    <a:gd name="T29" fmla="*/ 2147483647 h 214"/>
                    <a:gd name="T30" fmla="*/ 2147483647 w 295"/>
                    <a:gd name="T31" fmla="*/ 2147483647 h 214"/>
                    <a:gd name="T32" fmla="*/ 2147483647 w 295"/>
                    <a:gd name="T33" fmla="*/ 2147483647 h 214"/>
                    <a:gd name="T34" fmla="*/ 2147483647 w 295"/>
                    <a:gd name="T35" fmla="*/ 2147483647 h 214"/>
                    <a:gd name="T36" fmla="*/ 2147483647 w 295"/>
                    <a:gd name="T37" fmla="*/ 2147483647 h 214"/>
                    <a:gd name="T38" fmla="*/ 2147483647 w 295"/>
                    <a:gd name="T39" fmla="*/ 2147483647 h 214"/>
                    <a:gd name="T40" fmla="*/ 2147483647 w 295"/>
                    <a:gd name="T41" fmla="*/ 2147483647 h 214"/>
                    <a:gd name="T42" fmla="*/ 2147483647 w 295"/>
                    <a:gd name="T43" fmla="*/ 2147483647 h 214"/>
                    <a:gd name="T44" fmla="*/ 0 w 295"/>
                    <a:gd name="T45" fmla="*/ 2147483647 h 214"/>
                    <a:gd name="T46" fmla="*/ 2147483647 w 295"/>
                    <a:gd name="T47" fmla="*/ 2147483647 h 214"/>
                    <a:gd name="T48" fmla="*/ 2147483647 w 295"/>
                    <a:gd name="T49" fmla="*/ 2147483647 h 214"/>
                    <a:gd name="T50" fmla="*/ 2147483647 w 295"/>
                    <a:gd name="T51" fmla="*/ 2147483647 h 214"/>
                    <a:gd name="T52" fmla="*/ 2147483647 w 295"/>
                    <a:gd name="T53" fmla="*/ 2147483647 h 214"/>
                    <a:gd name="T54" fmla="*/ 2147483647 w 295"/>
                    <a:gd name="T55" fmla="*/ 2147483647 h 214"/>
                    <a:gd name="T56" fmla="*/ 2147483647 w 295"/>
                    <a:gd name="T57" fmla="*/ 2147483647 h 214"/>
                    <a:gd name="T58" fmla="*/ 2147483647 w 295"/>
                    <a:gd name="T59" fmla="*/ 2147483647 h 214"/>
                    <a:gd name="T60" fmla="*/ 2147483647 w 295"/>
                    <a:gd name="T61" fmla="*/ 2147483647 h 214"/>
                    <a:gd name="T62" fmla="*/ 2147483647 w 295"/>
                    <a:gd name="T63" fmla="*/ 2147483647 h 214"/>
                    <a:gd name="T64" fmla="*/ 2147483647 w 295"/>
                    <a:gd name="T65" fmla="*/ 2147483647 h 214"/>
                    <a:gd name="T66" fmla="*/ 2147483647 w 295"/>
                    <a:gd name="T67" fmla="*/ 2147483647 h 214"/>
                    <a:gd name="T68" fmla="*/ 2147483647 w 295"/>
                    <a:gd name="T69" fmla="*/ 2147483647 h 214"/>
                    <a:gd name="T70" fmla="*/ 2147483647 w 295"/>
                    <a:gd name="T71" fmla="*/ 2147483647 h 214"/>
                    <a:gd name="T72" fmla="*/ 2147483647 w 295"/>
                    <a:gd name="T73" fmla="*/ 2147483647 h 214"/>
                    <a:gd name="T74" fmla="*/ 2147483647 w 295"/>
                    <a:gd name="T75" fmla="*/ 2147483647 h 214"/>
                    <a:gd name="T76" fmla="*/ 2147483647 w 295"/>
                    <a:gd name="T77" fmla="*/ 2147483647 h 214"/>
                    <a:gd name="T78" fmla="*/ 2147483647 w 295"/>
                    <a:gd name="T79" fmla="*/ 2147483647 h 214"/>
                    <a:gd name="T80" fmla="*/ 2147483647 w 295"/>
                    <a:gd name="T81" fmla="*/ 2147483647 h 214"/>
                    <a:gd name="T82" fmla="*/ 2147483647 w 295"/>
                    <a:gd name="T83" fmla="*/ 0 h 214"/>
                    <a:gd name="T84" fmla="*/ 2147483647 w 295"/>
                    <a:gd name="T85" fmla="*/ 2147483647 h 214"/>
                    <a:gd name="T86" fmla="*/ 2147483647 w 295"/>
                    <a:gd name="T87" fmla="*/ 2147483647 h 214"/>
                    <a:gd name="T88" fmla="*/ 2147483647 w 295"/>
                    <a:gd name="T89" fmla="*/ 2147483647 h 214"/>
                    <a:gd name="T90" fmla="*/ 2147483647 w 295"/>
                    <a:gd name="T91" fmla="*/ 2147483647 h 214"/>
                    <a:gd name="T92" fmla="*/ 2147483647 w 295"/>
                    <a:gd name="T93" fmla="*/ 2147483647 h 214"/>
                    <a:gd name="T94" fmla="*/ 2147483647 w 295"/>
                    <a:gd name="T95" fmla="*/ 2147483647 h 21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95"/>
                    <a:gd name="T145" fmla="*/ 0 h 214"/>
                    <a:gd name="T146" fmla="*/ 295 w 295"/>
                    <a:gd name="T147" fmla="*/ 214 h 21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95" h="214">
                      <a:moveTo>
                        <a:pt x="285" y="28"/>
                      </a:moveTo>
                      <a:lnTo>
                        <a:pt x="277" y="24"/>
                      </a:lnTo>
                      <a:lnTo>
                        <a:pt x="271" y="20"/>
                      </a:lnTo>
                      <a:lnTo>
                        <a:pt x="263" y="16"/>
                      </a:lnTo>
                      <a:lnTo>
                        <a:pt x="251" y="14"/>
                      </a:lnTo>
                      <a:lnTo>
                        <a:pt x="245" y="16"/>
                      </a:lnTo>
                      <a:lnTo>
                        <a:pt x="243" y="18"/>
                      </a:lnTo>
                      <a:lnTo>
                        <a:pt x="241" y="22"/>
                      </a:lnTo>
                      <a:lnTo>
                        <a:pt x="241" y="28"/>
                      </a:lnTo>
                      <a:lnTo>
                        <a:pt x="239" y="32"/>
                      </a:lnTo>
                      <a:lnTo>
                        <a:pt x="237" y="36"/>
                      </a:lnTo>
                      <a:lnTo>
                        <a:pt x="233" y="40"/>
                      </a:lnTo>
                      <a:lnTo>
                        <a:pt x="227" y="40"/>
                      </a:lnTo>
                      <a:lnTo>
                        <a:pt x="217" y="38"/>
                      </a:lnTo>
                      <a:lnTo>
                        <a:pt x="207" y="34"/>
                      </a:lnTo>
                      <a:lnTo>
                        <a:pt x="197" y="32"/>
                      </a:lnTo>
                      <a:lnTo>
                        <a:pt x="189" y="30"/>
                      </a:lnTo>
                      <a:lnTo>
                        <a:pt x="187" y="30"/>
                      </a:lnTo>
                      <a:lnTo>
                        <a:pt x="185" y="30"/>
                      </a:lnTo>
                      <a:lnTo>
                        <a:pt x="181" y="32"/>
                      </a:lnTo>
                      <a:lnTo>
                        <a:pt x="173" y="36"/>
                      </a:lnTo>
                      <a:lnTo>
                        <a:pt x="165" y="38"/>
                      </a:lnTo>
                      <a:lnTo>
                        <a:pt x="153" y="38"/>
                      </a:lnTo>
                      <a:lnTo>
                        <a:pt x="141" y="40"/>
                      </a:lnTo>
                      <a:lnTo>
                        <a:pt x="135" y="44"/>
                      </a:lnTo>
                      <a:lnTo>
                        <a:pt x="126" y="54"/>
                      </a:lnTo>
                      <a:lnTo>
                        <a:pt x="118" y="64"/>
                      </a:lnTo>
                      <a:lnTo>
                        <a:pt x="112" y="74"/>
                      </a:lnTo>
                      <a:lnTo>
                        <a:pt x="108" y="86"/>
                      </a:lnTo>
                      <a:lnTo>
                        <a:pt x="106" y="96"/>
                      </a:lnTo>
                      <a:lnTo>
                        <a:pt x="106" y="108"/>
                      </a:lnTo>
                      <a:lnTo>
                        <a:pt x="98" y="108"/>
                      </a:lnTo>
                      <a:lnTo>
                        <a:pt x="88" y="108"/>
                      </a:lnTo>
                      <a:lnTo>
                        <a:pt x="84" y="110"/>
                      </a:lnTo>
                      <a:lnTo>
                        <a:pt x="82" y="114"/>
                      </a:lnTo>
                      <a:lnTo>
                        <a:pt x="80" y="118"/>
                      </a:lnTo>
                      <a:lnTo>
                        <a:pt x="80" y="122"/>
                      </a:lnTo>
                      <a:lnTo>
                        <a:pt x="80" y="130"/>
                      </a:lnTo>
                      <a:lnTo>
                        <a:pt x="84" y="140"/>
                      </a:lnTo>
                      <a:lnTo>
                        <a:pt x="88" y="154"/>
                      </a:lnTo>
                      <a:lnTo>
                        <a:pt x="88" y="162"/>
                      </a:lnTo>
                      <a:lnTo>
                        <a:pt x="88" y="164"/>
                      </a:lnTo>
                      <a:lnTo>
                        <a:pt x="90" y="166"/>
                      </a:lnTo>
                      <a:lnTo>
                        <a:pt x="96" y="170"/>
                      </a:lnTo>
                      <a:lnTo>
                        <a:pt x="76" y="200"/>
                      </a:lnTo>
                      <a:lnTo>
                        <a:pt x="70" y="198"/>
                      </a:lnTo>
                      <a:lnTo>
                        <a:pt x="68" y="196"/>
                      </a:lnTo>
                      <a:lnTo>
                        <a:pt x="64" y="188"/>
                      </a:lnTo>
                      <a:lnTo>
                        <a:pt x="62" y="192"/>
                      </a:lnTo>
                      <a:lnTo>
                        <a:pt x="62" y="196"/>
                      </a:lnTo>
                      <a:lnTo>
                        <a:pt x="50" y="206"/>
                      </a:lnTo>
                      <a:lnTo>
                        <a:pt x="42" y="210"/>
                      </a:lnTo>
                      <a:lnTo>
                        <a:pt x="36" y="214"/>
                      </a:lnTo>
                      <a:lnTo>
                        <a:pt x="26" y="212"/>
                      </a:lnTo>
                      <a:lnTo>
                        <a:pt x="18" y="208"/>
                      </a:lnTo>
                      <a:lnTo>
                        <a:pt x="10" y="204"/>
                      </a:lnTo>
                      <a:lnTo>
                        <a:pt x="8" y="202"/>
                      </a:lnTo>
                      <a:lnTo>
                        <a:pt x="8" y="200"/>
                      </a:lnTo>
                      <a:lnTo>
                        <a:pt x="10" y="196"/>
                      </a:lnTo>
                      <a:lnTo>
                        <a:pt x="12" y="194"/>
                      </a:lnTo>
                      <a:lnTo>
                        <a:pt x="6" y="192"/>
                      </a:lnTo>
                      <a:lnTo>
                        <a:pt x="2" y="190"/>
                      </a:lnTo>
                      <a:lnTo>
                        <a:pt x="2" y="188"/>
                      </a:lnTo>
                      <a:lnTo>
                        <a:pt x="2" y="184"/>
                      </a:lnTo>
                      <a:lnTo>
                        <a:pt x="4" y="178"/>
                      </a:lnTo>
                      <a:lnTo>
                        <a:pt x="8" y="174"/>
                      </a:lnTo>
                      <a:lnTo>
                        <a:pt x="4" y="168"/>
                      </a:lnTo>
                      <a:lnTo>
                        <a:pt x="2" y="160"/>
                      </a:lnTo>
                      <a:lnTo>
                        <a:pt x="0" y="144"/>
                      </a:lnTo>
                      <a:lnTo>
                        <a:pt x="10" y="144"/>
                      </a:lnTo>
                      <a:lnTo>
                        <a:pt x="16" y="140"/>
                      </a:lnTo>
                      <a:lnTo>
                        <a:pt x="22" y="136"/>
                      </a:lnTo>
                      <a:lnTo>
                        <a:pt x="24" y="128"/>
                      </a:lnTo>
                      <a:lnTo>
                        <a:pt x="32" y="128"/>
                      </a:lnTo>
                      <a:lnTo>
                        <a:pt x="38" y="124"/>
                      </a:lnTo>
                      <a:lnTo>
                        <a:pt x="44" y="122"/>
                      </a:lnTo>
                      <a:lnTo>
                        <a:pt x="52" y="122"/>
                      </a:lnTo>
                      <a:lnTo>
                        <a:pt x="54" y="120"/>
                      </a:lnTo>
                      <a:lnTo>
                        <a:pt x="58" y="116"/>
                      </a:lnTo>
                      <a:lnTo>
                        <a:pt x="60" y="118"/>
                      </a:lnTo>
                      <a:lnTo>
                        <a:pt x="64" y="118"/>
                      </a:lnTo>
                      <a:lnTo>
                        <a:pt x="70" y="118"/>
                      </a:lnTo>
                      <a:lnTo>
                        <a:pt x="72" y="116"/>
                      </a:lnTo>
                      <a:lnTo>
                        <a:pt x="62" y="116"/>
                      </a:lnTo>
                      <a:lnTo>
                        <a:pt x="60" y="114"/>
                      </a:lnTo>
                      <a:lnTo>
                        <a:pt x="58" y="110"/>
                      </a:lnTo>
                      <a:lnTo>
                        <a:pt x="60" y="106"/>
                      </a:lnTo>
                      <a:lnTo>
                        <a:pt x="66" y="102"/>
                      </a:lnTo>
                      <a:lnTo>
                        <a:pt x="76" y="98"/>
                      </a:lnTo>
                      <a:lnTo>
                        <a:pt x="80" y="94"/>
                      </a:lnTo>
                      <a:lnTo>
                        <a:pt x="86" y="86"/>
                      </a:lnTo>
                      <a:lnTo>
                        <a:pt x="92" y="70"/>
                      </a:lnTo>
                      <a:lnTo>
                        <a:pt x="94" y="68"/>
                      </a:lnTo>
                      <a:lnTo>
                        <a:pt x="96" y="68"/>
                      </a:lnTo>
                      <a:lnTo>
                        <a:pt x="102" y="64"/>
                      </a:lnTo>
                      <a:lnTo>
                        <a:pt x="106" y="60"/>
                      </a:lnTo>
                      <a:lnTo>
                        <a:pt x="108" y="56"/>
                      </a:lnTo>
                      <a:lnTo>
                        <a:pt x="108" y="52"/>
                      </a:lnTo>
                      <a:lnTo>
                        <a:pt x="112" y="50"/>
                      </a:lnTo>
                      <a:lnTo>
                        <a:pt x="116" y="48"/>
                      </a:lnTo>
                      <a:lnTo>
                        <a:pt x="116" y="40"/>
                      </a:lnTo>
                      <a:lnTo>
                        <a:pt x="106" y="44"/>
                      </a:lnTo>
                      <a:lnTo>
                        <a:pt x="104" y="44"/>
                      </a:lnTo>
                      <a:lnTo>
                        <a:pt x="100" y="42"/>
                      </a:lnTo>
                      <a:lnTo>
                        <a:pt x="106" y="42"/>
                      </a:lnTo>
                      <a:lnTo>
                        <a:pt x="106" y="40"/>
                      </a:lnTo>
                      <a:lnTo>
                        <a:pt x="112" y="38"/>
                      </a:lnTo>
                      <a:lnTo>
                        <a:pt x="114" y="34"/>
                      </a:lnTo>
                      <a:lnTo>
                        <a:pt x="116" y="34"/>
                      </a:lnTo>
                      <a:lnTo>
                        <a:pt x="120" y="36"/>
                      </a:lnTo>
                      <a:lnTo>
                        <a:pt x="135" y="36"/>
                      </a:lnTo>
                      <a:lnTo>
                        <a:pt x="135" y="28"/>
                      </a:lnTo>
                      <a:lnTo>
                        <a:pt x="135" y="26"/>
                      </a:lnTo>
                      <a:lnTo>
                        <a:pt x="139" y="26"/>
                      </a:lnTo>
                      <a:lnTo>
                        <a:pt x="145" y="28"/>
                      </a:lnTo>
                      <a:lnTo>
                        <a:pt x="155" y="22"/>
                      </a:lnTo>
                      <a:lnTo>
                        <a:pt x="161" y="16"/>
                      </a:lnTo>
                      <a:lnTo>
                        <a:pt x="165" y="12"/>
                      </a:lnTo>
                      <a:lnTo>
                        <a:pt x="167" y="14"/>
                      </a:lnTo>
                      <a:lnTo>
                        <a:pt x="169" y="16"/>
                      </a:lnTo>
                      <a:lnTo>
                        <a:pt x="175" y="18"/>
                      </a:lnTo>
                      <a:lnTo>
                        <a:pt x="181" y="16"/>
                      </a:lnTo>
                      <a:lnTo>
                        <a:pt x="185" y="12"/>
                      </a:lnTo>
                      <a:lnTo>
                        <a:pt x="189" y="8"/>
                      </a:lnTo>
                      <a:lnTo>
                        <a:pt x="209" y="4"/>
                      </a:lnTo>
                      <a:lnTo>
                        <a:pt x="227" y="0"/>
                      </a:lnTo>
                      <a:lnTo>
                        <a:pt x="233" y="2"/>
                      </a:lnTo>
                      <a:lnTo>
                        <a:pt x="239" y="4"/>
                      </a:lnTo>
                      <a:lnTo>
                        <a:pt x="243" y="8"/>
                      </a:lnTo>
                      <a:lnTo>
                        <a:pt x="245" y="12"/>
                      </a:lnTo>
                      <a:lnTo>
                        <a:pt x="249" y="6"/>
                      </a:lnTo>
                      <a:lnTo>
                        <a:pt x="251" y="2"/>
                      </a:lnTo>
                      <a:lnTo>
                        <a:pt x="257" y="2"/>
                      </a:lnTo>
                      <a:lnTo>
                        <a:pt x="265" y="2"/>
                      </a:lnTo>
                      <a:lnTo>
                        <a:pt x="271" y="4"/>
                      </a:lnTo>
                      <a:lnTo>
                        <a:pt x="279" y="6"/>
                      </a:lnTo>
                      <a:lnTo>
                        <a:pt x="289" y="6"/>
                      </a:lnTo>
                      <a:lnTo>
                        <a:pt x="289" y="14"/>
                      </a:lnTo>
                      <a:lnTo>
                        <a:pt x="277" y="14"/>
                      </a:lnTo>
                      <a:lnTo>
                        <a:pt x="281" y="16"/>
                      </a:lnTo>
                      <a:lnTo>
                        <a:pt x="287" y="18"/>
                      </a:lnTo>
                      <a:lnTo>
                        <a:pt x="291" y="18"/>
                      </a:lnTo>
                      <a:lnTo>
                        <a:pt x="295" y="14"/>
                      </a:lnTo>
                      <a:lnTo>
                        <a:pt x="295" y="26"/>
                      </a:lnTo>
                      <a:lnTo>
                        <a:pt x="279" y="30"/>
                      </a:lnTo>
                      <a:lnTo>
                        <a:pt x="285" y="2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2" name="iṧḷîḓe">
                  <a:extLst>
                    <a:ext uri="{FF2B5EF4-FFF2-40B4-BE49-F238E27FC236}">
                      <a16:creationId xmlns:a16="http://schemas.microsoft.com/office/drawing/2014/main" xmlns="" id="{7D0107C7-00D9-4EFA-AABE-3CAD9BA9BE5B}"/>
                    </a:ext>
                  </a:extLst>
                </p:cNvPr>
                <p:cNvSpPr/>
                <p:nvPr/>
              </p:nvSpPr>
              <p:spPr bwMode="auto">
                <a:xfrm>
                  <a:off x="4862942" y="2057506"/>
                  <a:ext cx="99160" cy="57443"/>
                </a:xfrm>
                <a:custGeom>
                  <a:avLst/>
                  <a:gdLst>
                    <a:gd name="T0" fmla="*/ 2147483647 w 58"/>
                    <a:gd name="T1" fmla="*/ 2147483647 h 34"/>
                    <a:gd name="T2" fmla="*/ 2147483647 w 58"/>
                    <a:gd name="T3" fmla="*/ 2147483647 h 34"/>
                    <a:gd name="T4" fmla="*/ 2147483647 w 58"/>
                    <a:gd name="T5" fmla="*/ 2147483647 h 34"/>
                    <a:gd name="T6" fmla="*/ 2147483647 w 58"/>
                    <a:gd name="T7" fmla="*/ 2147483647 h 34"/>
                    <a:gd name="T8" fmla="*/ 2147483647 w 58"/>
                    <a:gd name="T9" fmla="*/ 2147483647 h 34"/>
                    <a:gd name="T10" fmla="*/ 2147483647 w 58"/>
                    <a:gd name="T11" fmla="*/ 2147483647 h 34"/>
                    <a:gd name="T12" fmla="*/ 2147483647 w 58"/>
                    <a:gd name="T13" fmla="*/ 2147483647 h 34"/>
                    <a:gd name="T14" fmla="*/ 2147483647 w 58"/>
                    <a:gd name="T15" fmla="*/ 2147483647 h 34"/>
                    <a:gd name="T16" fmla="*/ 2147483647 w 58"/>
                    <a:gd name="T17" fmla="*/ 2147483647 h 34"/>
                    <a:gd name="T18" fmla="*/ 2147483647 w 58"/>
                    <a:gd name="T19" fmla="*/ 0 h 34"/>
                    <a:gd name="T20" fmla="*/ 2147483647 w 58"/>
                    <a:gd name="T21" fmla="*/ 0 h 34"/>
                    <a:gd name="T22" fmla="*/ 2147483647 w 58"/>
                    <a:gd name="T23" fmla="*/ 2147483647 h 34"/>
                    <a:gd name="T24" fmla="*/ 2147483647 w 58"/>
                    <a:gd name="T25" fmla="*/ 2147483647 h 34"/>
                    <a:gd name="T26" fmla="*/ 2147483647 w 58"/>
                    <a:gd name="T27" fmla="*/ 2147483647 h 34"/>
                    <a:gd name="T28" fmla="*/ 0 w 58"/>
                    <a:gd name="T29" fmla="*/ 2147483647 h 34"/>
                    <a:gd name="T30" fmla="*/ 2147483647 w 58"/>
                    <a:gd name="T31" fmla="*/ 2147483647 h 34"/>
                    <a:gd name="T32" fmla="*/ 2147483647 w 58"/>
                    <a:gd name="T33" fmla="*/ 2147483647 h 34"/>
                    <a:gd name="T34" fmla="*/ 2147483647 w 58"/>
                    <a:gd name="T35" fmla="*/ 2147483647 h 34"/>
                    <a:gd name="T36" fmla="*/ 2147483647 w 58"/>
                    <a:gd name="T37" fmla="*/ 2147483647 h 34"/>
                    <a:gd name="T38" fmla="*/ 2147483647 w 58"/>
                    <a:gd name="T39" fmla="*/ 2147483647 h 34"/>
                    <a:gd name="T40" fmla="*/ 2147483647 w 58"/>
                    <a:gd name="T41" fmla="*/ 2147483647 h 34"/>
                    <a:gd name="T42" fmla="*/ 2147483647 w 58"/>
                    <a:gd name="T43" fmla="*/ 2147483647 h 34"/>
                    <a:gd name="T44" fmla="*/ 2147483647 w 58"/>
                    <a:gd name="T45" fmla="*/ 2147483647 h 34"/>
                    <a:gd name="T46" fmla="*/ 2147483647 w 58"/>
                    <a:gd name="T47" fmla="*/ 2147483647 h 34"/>
                    <a:gd name="T48" fmla="*/ 2147483647 w 58"/>
                    <a:gd name="T49" fmla="*/ 2147483647 h 34"/>
                    <a:gd name="T50" fmla="*/ 2147483647 w 58"/>
                    <a:gd name="T51" fmla="*/ 2147483647 h 34"/>
                    <a:gd name="T52" fmla="*/ 2147483647 w 58"/>
                    <a:gd name="T53" fmla="*/ 2147483647 h 34"/>
                    <a:gd name="T54" fmla="*/ 2147483647 w 58"/>
                    <a:gd name="T55" fmla="*/ 2147483647 h 34"/>
                    <a:gd name="T56" fmla="*/ 2147483647 w 58"/>
                    <a:gd name="T57" fmla="*/ 2147483647 h 34"/>
                    <a:gd name="T58" fmla="*/ 2147483647 w 58"/>
                    <a:gd name="T59" fmla="*/ 2147483647 h 34"/>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58"/>
                    <a:gd name="T91" fmla="*/ 0 h 34"/>
                    <a:gd name="T92" fmla="*/ 58 w 58"/>
                    <a:gd name="T93" fmla="*/ 34 h 34"/>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58" h="34">
                      <a:moveTo>
                        <a:pt x="58" y="34"/>
                      </a:moveTo>
                      <a:lnTo>
                        <a:pt x="52" y="24"/>
                      </a:lnTo>
                      <a:lnTo>
                        <a:pt x="48" y="16"/>
                      </a:lnTo>
                      <a:lnTo>
                        <a:pt x="52" y="16"/>
                      </a:lnTo>
                      <a:lnTo>
                        <a:pt x="54" y="14"/>
                      </a:lnTo>
                      <a:lnTo>
                        <a:pt x="54" y="4"/>
                      </a:lnTo>
                      <a:lnTo>
                        <a:pt x="48" y="6"/>
                      </a:lnTo>
                      <a:lnTo>
                        <a:pt x="44" y="6"/>
                      </a:lnTo>
                      <a:lnTo>
                        <a:pt x="40" y="4"/>
                      </a:lnTo>
                      <a:lnTo>
                        <a:pt x="32" y="0"/>
                      </a:lnTo>
                      <a:lnTo>
                        <a:pt x="24" y="0"/>
                      </a:lnTo>
                      <a:lnTo>
                        <a:pt x="14" y="2"/>
                      </a:lnTo>
                      <a:lnTo>
                        <a:pt x="6" y="6"/>
                      </a:lnTo>
                      <a:lnTo>
                        <a:pt x="2" y="8"/>
                      </a:lnTo>
                      <a:lnTo>
                        <a:pt x="0" y="10"/>
                      </a:lnTo>
                      <a:lnTo>
                        <a:pt x="2" y="16"/>
                      </a:lnTo>
                      <a:lnTo>
                        <a:pt x="6" y="20"/>
                      </a:lnTo>
                      <a:lnTo>
                        <a:pt x="10" y="22"/>
                      </a:lnTo>
                      <a:lnTo>
                        <a:pt x="18" y="24"/>
                      </a:lnTo>
                      <a:lnTo>
                        <a:pt x="26" y="22"/>
                      </a:lnTo>
                      <a:lnTo>
                        <a:pt x="30" y="22"/>
                      </a:lnTo>
                      <a:lnTo>
                        <a:pt x="34" y="24"/>
                      </a:lnTo>
                      <a:lnTo>
                        <a:pt x="36" y="28"/>
                      </a:lnTo>
                      <a:lnTo>
                        <a:pt x="38" y="32"/>
                      </a:lnTo>
                      <a:lnTo>
                        <a:pt x="42" y="34"/>
                      </a:lnTo>
                      <a:lnTo>
                        <a:pt x="44" y="34"/>
                      </a:lnTo>
                      <a:lnTo>
                        <a:pt x="46" y="30"/>
                      </a:lnTo>
                      <a:lnTo>
                        <a:pt x="50" y="30"/>
                      </a:lnTo>
                      <a:lnTo>
                        <a:pt x="54" y="32"/>
                      </a:lnTo>
                      <a:lnTo>
                        <a:pt x="58" y="3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3" name="íŝḻíḓê">
                  <a:extLst>
                    <a:ext uri="{FF2B5EF4-FFF2-40B4-BE49-F238E27FC236}">
                      <a16:creationId xmlns:a16="http://schemas.microsoft.com/office/drawing/2014/main" xmlns="" id="{2445B05B-B471-4087-B976-2D33E060CE5A}"/>
                    </a:ext>
                  </a:extLst>
                </p:cNvPr>
                <p:cNvSpPr/>
                <p:nvPr/>
              </p:nvSpPr>
              <p:spPr bwMode="auto">
                <a:xfrm>
                  <a:off x="4824380" y="2093934"/>
                  <a:ext cx="148739" cy="86865"/>
                </a:xfrm>
                <a:custGeom>
                  <a:avLst/>
                  <a:gdLst>
                    <a:gd name="T0" fmla="*/ 2147483647 w 86"/>
                    <a:gd name="T1" fmla="*/ 2147483647 h 50"/>
                    <a:gd name="T2" fmla="*/ 2147483647 w 86"/>
                    <a:gd name="T3" fmla="*/ 2147483647 h 50"/>
                    <a:gd name="T4" fmla="*/ 2147483647 w 86"/>
                    <a:gd name="T5" fmla="*/ 2147483647 h 50"/>
                    <a:gd name="T6" fmla="*/ 2147483647 w 86"/>
                    <a:gd name="T7" fmla="*/ 2147483647 h 50"/>
                    <a:gd name="T8" fmla="*/ 2147483647 w 86"/>
                    <a:gd name="T9" fmla="*/ 2147483647 h 50"/>
                    <a:gd name="T10" fmla="*/ 2147483647 w 86"/>
                    <a:gd name="T11" fmla="*/ 2147483647 h 50"/>
                    <a:gd name="T12" fmla="*/ 2147483647 w 86"/>
                    <a:gd name="T13" fmla="*/ 2147483647 h 50"/>
                    <a:gd name="T14" fmla="*/ 2147483647 w 86"/>
                    <a:gd name="T15" fmla="*/ 2147483647 h 50"/>
                    <a:gd name="T16" fmla="*/ 2147483647 w 86"/>
                    <a:gd name="T17" fmla="*/ 2147483647 h 50"/>
                    <a:gd name="T18" fmla="*/ 2147483647 w 86"/>
                    <a:gd name="T19" fmla="*/ 2147483647 h 50"/>
                    <a:gd name="T20" fmla="*/ 2147483647 w 86"/>
                    <a:gd name="T21" fmla="*/ 2147483647 h 50"/>
                    <a:gd name="T22" fmla="*/ 2147483647 w 86"/>
                    <a:gd name="T23" fmla="*/ 2147483647 h 50"/>
                    <a:gd name="T24" fmla="*/ 2147483647 w 86"/>
                    <a:gd name="T25" fmla="*/ 2147483647 h 50"/>
                    <a:gd name="T26" fmla="*/ 2147483647 w 86"/>
                    <a:gd name="T27" fmla="*/ 2147483647 h 50"/>
                    <a:gd name="T28" fmla="*/ 2147483647 w 86"/>
                    <a:gd name="T29" fmla="*/ 2147483647 h 50"/>
                    <a:gd name="T30" fmla="*/ 2147483647 w 86"/>
                    <a:gd name="T31" fmla="*/ 2147483647 h 50"/>
                    <a:gd name="T32" fmla="*/ 2147483647 w 86"/>
                    <a:gd name="T33" fmla="*/ 2147483647 h 50"/>
                    <a:gd name="T34" fmla="*/ 2147483647 w 86"/>
                    <a:gd name="T35" fmla="*/ 0 h 50"/>
                    <a:gd name="T36" fmla="*/ 2147483647 w 86"/>
                    <a:gd name="T37" fmla="*/ 0 h 50"/>
                    <a:gd name="T38" fmla="*/ 2147483647 w 86"/>
                    <a:gd name="T39" fmla="*/ 2147483647 h 50"/>
                    <a:gd name="T40" fmla="*/ 2147483647 w 86"/>
                    <a:gd name="T41" fmla="*/ 2147483647 h 50"/>
                    <a:gd name="T42" fmla="*/ 2147483647 w 86"/>
                    <a:gd name="T43" fmla="*/ 2147483647 h 50"/>
                    <a:gd name="T44" fmla="*/ 2147483647 w 86"/>
                    <a:gd name="T45" fmla="*/ 2147483647 h 50"/>
                    <a:gd name="T46" fmla="*/ 2147483647 w 86"/>
                    <a:gd name="T47" fmla="*/ 2147483647 h 50"/>
                    <a:gd name="T48" fmla="*/ 2147483647 w 86"/>
                    <a:gd name="T49" fmla="*/ 2147483647 h 50"/>
                    <a:gd name="T50" fmla="*/ 2147483647 w 86"/>
                    <a:gd name="T51" fmla="*/ 2147483647 h 50"/>
                    <a:gd name="T52" fmla="*/ 2147483647 w 86"/>
                    <a:gd name="T53" fmla="*/ 2147483647 h 50"/>
                    <a:gd name="T54" fmla="*/ 2147483647 w 86"/>
                    <a:gd name="T55" fmla="*/ 2147483647 h 50"/>
                    <a:gd name="T56" fmla="*/ 2147483647 w 86"/>
                    <a:gd name="T57" fmla="*/ 2147483647 h 50"/>
                    <a:gd name="T58" fmla="*/ 2147483647 w 86"/>
                    <a:gd name="T59" fmla="*/ 2147483647 h 50"/>
                    <a:gd name="T60" fmla="*/ 2147483647 w 86"/>
                    <a:gd name="T61" fmla="*/ 2147483647 h 50"/>
                    <a:gd name="T62" fmla="*/ 2147483647 w 86"/>
                    <a:gd name="T63" fmla="*/ 2147483647 h 50"/>
                    <a:gd name="T64" fmla="*/ 2147483647 w 86"/>
                    <a:gd name="T65" fmla="*/ 2147483647 h 50"/>
                    <a:gd name="T66" fmla="*/ 2147483647 w 86"/>
                    <a:gd name="T67" fmla="*/ 2147483647 h 50"/>
                    <a:gd name="T68" fmla="*/ 2147483647 w 86"/>
                    <a:gd name="T69" fmla="*/ 2147483647 h 50"/>
                    <a:gd name="T70" fmla="*/ 2147483647 w 86"/>
                    <a:gd name="T71" fmla="*/ 2147483647 h 50"/>
                    <a:gd name="T72" fmla="*/ 0 w 86"/>
                    <a:gd name="T73" fmla="*/ 2147483647 h 50"/>
                    <a:gd name="T74" fmla="*/ 2147483647 w 86"/>
                    <a:gd name="T75" fmla="*/ 2147483647 h 50"/>
                    <a:gd name="T76" fmla="*/ 2147483647 w 86"/>
                    <a:gd name="T77" fmla="*/ 2147483647 h 50"/>
                    <a:gd name="T78" fmla="*/ 2147483647 w 86"/>
                    <a:gd name="T79" fmla="*/ 2147483647 h 50"/>
                    <a:gd name="T80" fmla="*/ 2147483647 w 86"/>
                    <a:gd name="T81" fmla="*/ 2147483647 h 50"/>
                    <a:gd name="T82" fmla="*/ 2147483647 w 86"/>
                    <a:gd name="T83" fmla="*/ 2147483647 h 50"/>
                    <a:gd name="T84" fmla="*/ 2147483647 w 86"/>
                    <a:gd name="T85" fmla="*/ 2147483647 h 50"/>
                    <a:gd name="T86" fmla="*/ 2147483647 w 86"/>
                    <a:gd name="T87" fmla="*/ 2147483647 h 50"/>
                    <a:gd name="T88" fmla="*/ 2147483647 w 86"/>
                    <a:gd name="T89" fmla="*/ 2147483647 h 50"/>
                    <a:gd name="T90" fmla="*/ 2147483647 w 86"/>
                    <a:gd name="T91" fmla="*/ 2147483647 h 50"/>
                    <a:gd name="T92" fmla="*/ 2147483647 w 86"/>
                    <a:gd name="T93" fmla="*/ 2147483647 h 50"/>
                    <a:gd name="T94" fmla="*/ 2147483647 w 86"/>
                    <a:gd name="T95" fmla="*/ 2147483647 h 50"/>
                    <a:gd name="T96" fmla="*/ 2147483647 w 86"/>
                    <a:gd name="T97" fmla="*/ 2147483647 h 50"/>
                    <a:gd name="T98" fmla="*/ 2147483647 w 86"/>
                    <a:gd name="T99" fmla="*/ 2147483647 h 50"/>
                    <a:gd name="T100" fmla="*/ 2147483647 w 86"/>
                    <a:gd name="T101" fmla="*/ 2147483647 h 50"/>
                    <a:gd name="T102" fmla="*/ 2147483647 w 86"/>
                    <a:gd name="T103" fmla="*/ 2147483647 h 5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86"/>
                    <a:gd name="T157" fmla="*/ 0 h 50"/>
                    <a:gd name="T158" fmla="*/ 86 w 86"/>
                    <a:gd name="T159" fmla="*/ 50 h 5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86" h="50">
                      <a:moveTo>
                        <a:pt x="68" y="50"/>
                      </a:moveTo>
                      <a:lnTo>
                        <a:pt x="74" y="50"/>
                      </a:lnTo>
                      <a:lnTo>
                        <a:pt x="80" y="48"/>
                      </a:lnTo>
                      <a:lnTo>
                        <a:pt x="84" y="46"/>
                      </a:lnTo>
                      <a:lnTo>
                        <a:pt x="86" y="42"/>
                      </a:lnTo>
                      <a:lnTo>
                        <a:pt x="86" y="38"/>
                      </a:lnTo>
                      <a:lnTo>
                        <a:pt x="84" y="30"/>
                      </a:lnTo>
                      <a:lnTo>
                        <a:pt x="84" y="26"/>
                      </a:lnTo>
                      <a:lnTo>
                        <a:pt x="80" y="12"/>
                      </a:lnTo>
                      <a:lnTo>
                        <a:pt x="76" y="10"/>
                      </a:lnTo>
                      <a:lnTo>
                        <a:pt x="72" y="8"/>
                      </a:lnTo>
                      <a:lnTo>
                        <a:pt x="68" y="8"/>
                      </a:lnTo>
                      <a:lnTo>
                        <a:pt x="66" y="12"/>
                      </a:lnTo>
                      <a:lnTo>
                        <a:pt x="64" y="12"/>
                      </a:lnTo>
                      <a:lnTo>
                        <a:pt x="60" y="10"/>
                      </a:lnTo>
                      <a:lnTo>
                        <a:pt x="58" y="6"/>
                      </a:lnTo>
                      <a:lnTo>
                        <a:pt x="56" y="2"/>
                      </a:lnTo>
                      <a:lnTo>
                        <a:pt x="52" y="0"/>
                      </a:lnTo>
                      <a:lnTo>
                        <a:pt x="48" y="0"/>
                      </a:lnTo>
                      <a:lnTo>
                        <a:pt x="40" y="2"/>
                      </a:lnTo>
                      <a:lnTo>
                        <a:pt x="42" y="4"/>
                      </a:lnTo>
                      <a:lnTo>
                        <a:pt x="44" y="12"/>
                      </a:lnTo>
                      <a:lnTo>
                        <a:pt x="42" y="16"/>
                      </a:lnTo>
                      <a:lnTo>
                        <a:pt x="42" y="18"/>
                      </a:lnTo>
                      <a:lnTo>
                        <a:pt x="38" y="22"/>
                      </a:lnTo>
                      <a:lnTo>
                        <a:pt x="32" y="24"/>
                      </a:lnTo>
                      <a:lnTo>
                        <a:pt x="30" y="24"/>
                      </a:lnTo>
                      <a:lnTo>
                        <a:pt x="28" y="22"/>
                      </a:lnTo>
                      <a:lnTo>
                        <a:pt x="24" y="18"/>
                      </a:lnTo>
                      <a:lnTo>
                        <a:pt x="18" y="12"/>
                      </a:lnTo>
                      <a:lnTo>
                        <a:pt x="16" y="10"/>
                      </a:lnTo>
                      <a:lnTo>
                        <a:pt x="12" y="10"/>
                      </a:lnTo>
                      <a:lnTo>
                        <a:pt x="8" y="10"/>
                      </a:lnTo>
                      <a:lnTo>
                        <a:pt x="6" y="12"/>
                      </a:lnTo>
                      <a:lnTo>
                        <a:pt x="2" y="20"/>
                      </a:lnTo>
                      <a:lnTo>
                        <a:pt x="2" y="26"/>
                      </a:lnTo>
                      <a:lnTo>
                        <a:pt x="0" y="30"/>
                      </a:lnTo>
                      <a:lnTo>
                        <a:pt x="2" y="38"/>
                      </a:lnTo>
                      <a:lnTo>
                        <a:pt x="2" y="36"/>
                      </a:lnTo>
                      <a:lnTo>
                        <a:pt x="4" y="34"/>
                      </a:lnTo>
                      <a:lnTo>
                        <a:pt x="12" y="34"/>
                      </a:lnTo>
                      <a:lnTo>
                        <a:pt x="24" y="34"/>
                      </a:lnTo>
                      <a:lnTo>
                        <a:pt x="28" y="36"/>
                      </a:lnTo>
                      <a:lnTo>
                        <a:pt x="34" y="38"/>
                      </a:lnTo>
                      <a:lnTo>
                        <a:pt x="42" y="36"/>
                      </a:lnTo>
                      <a:lnTo>
                        <a:pt x="50" y="32"/>
                      </a:lnTo>
                      <a:lnTo>
                        <a:pt x="54" y="38"/>
                      </a:lnTo>
                      <a:lnTo>
                        <a:pt x="58" y="40"/>
                      </a:lnTo>
                      <a:lnTo>
                        <a:pt x="58" y="44"/>
                      </a:lnTo>
                      <a:lnTo>
                        <a:pt x="60" y="48"/>
                      </a:lnTo>
                      <a:lnTo>
                        <a:pt x="66" y="50"/>
                      </a:lnTo>
                      <a:lnTo>
                        <a:pt x="68" y="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4" name="îšḻîḋé">
                  <a:extLst>
                    <a:ext uri="{FF2B5EF4-FFF2-40B4-BE49-F238E27FC236}">
                      <a16:creationId xmlns:a16="http://schemas.microsoft.com/office/drawing/2014/main" xmlns="" id="{2493D145-CCAA-46D2-8067-CB95513A07BF}"/>
                    </a:ext>
                  </a:extLst>
                </p:cNvPr>
                <p:cNvSpPr/>
                <p:nvPr/>
              </p:nvSpPr>
              <p:spPr bwMode="auto">
                <a:xfrm>
                  <a:off x="4824380" y="2148575"/>
                  <a:ext cx="111555" cy="78458"/>
                </a:xfrm>
                <a:custGeom>
                  <a:avLst/>
                  <a:gdLst>
                    <a:gd name="T0" fmla="*/ 2147483647 w 64"/>
                    <a:gd name="T1" fmla="*/ 2147483647 h 48"/>
                    <a:gd name="T2" fmla="*/ 2147483647 w 64"/>
                    <a:gd name="T3" fmla="*/ 2147483647 h 48"/>
                    <a:gd name="T4" fmla="*/ 2147483647 w 64"/>
                    <a:gd name="T5" fmla="*/ 2147483647 h 48"/>
                    <a:gd name="T6" fmla="*/ 2147483647 w 64"/>
                    <a:gd name="T7" fmla="*/ 2147483647 h 48"/>
                    <a:gd name="T8" fmla="*/ 2147483647 w 64"/>
                    <a:gd name="T9" fmla="*/ 2147483647 h 48"/>
                    <a:gd name="T10" fmla="*/ 2147483647 w 64"/>
                    <a:gd name="T11" fmla="*/ 0 h 48"/>
                    <a:gd name="T12" fmla="*/ 2147483647 w 64"/>
                    <a:gd name="T13" fmla="*/ 2147483647 h 48"/>
                    <a:gd name="T14" fmla="*/ 2147483647 w 64"/>
                    <a:gd name="T15" fmla="*/ 2147483647 h 48"/>
                    <a:gd name="T16" fmla="*/ 2147483647 w 64"/>
                    <a:gd name="T17" fmla="*/ 2147483647 h 48"/>
                    <a:gd name="T18" fmla="*/ 2147483647 w 64"/>
                    <a:gd name="T19" fmla="*/ 2147483647 h 48"/>
                    <a:gd name="T20" fmla="*/ 2147483647 w 64"/>
                    <a:gd name="T21" fmla="*/ 2147483647 h 48"/>
                    <a:gd name="T22" fmla="*/ 2147483647 w 64"/>
                    <a:gd name="T23" fmla="*/ 2147483647 h 48"/>
                    <a:gd name="T24" fmla="*/ 2147483647 w 64"/>
                    <a:gd name="T25" fmla="*/ 2147483647 h 48"/>
                    <a:gd name="T26" fmla="*/ 0 w 64"/>
                    <a:gd name="T27" fmla="*/ 2147483647 h 48"/>
                    <a:gd name="T28" fmla="*/ 0 w 64"/>
                    <a:gd name="T29" fmla="*/ 2147483647 h 48"/>
                    <a:gd name="T30" fmla="*/ 2147483647 w 64"/>
                    <a:gd name="T31" fmla="*/ 2147483647 h 48"/>
                    <a:gd name="T32" fmla="*/ 2147483647 w 64"/>
                    <a:gd name="T33" fmla="*/ 2147483647 h 48"/>
                    <a:gd name="T34" fmla="*/ 2147483647 w 64"/>
                    <a:gd name="T35" fmla="*/ 2147483647 h 48"/>
                    <a:gd name="T36" fmla="*/ 2147483647 w 64"/>
                    <a:gd name="T37" fmla="*/ 2147483647 h 48"/>
                    <a:gd name="T38" fmla="*/ 2147483647 w 64"/>
                    <a:gd name="T39" fmla="*/ 2147483647 h 48"/>
                    <a:gd name="T40" fmla="*/ 2147483647 w 64"/>
                    <a:gd name="T41" fmla="*/ 2147483647 h 48"/>
                    <a:gd name="T42" fmla="*/ 2147483647 w 64"/>
                    <a:gd name="T43" fmla="*/ 2147483647 h 48"/>
                    <a:gd name="T44" fmla="*/ 2147483647 w 64"/>
                    <a:gd name="T45" fmla="*/ 2147483647 h 48"/>
                    <a:gd name="T46" fmla="*/ 2147483647 w 64"/>
                    <a:gd name="T47" fmla="*/ 2147483647 h 48"/>
                    <a:gd name="T48" fmla="*/ 2147483647 w 64"/>
                    <a:gd name="T49" fmla="*/ 2147483647 h 48"/>
                    <a:gd name="T50" fmla="*/ 2147483647 w 64"/>
                    <a:gd name="T51" fmla="*/ 2147483647 h 48"/>
                    <a:gd name="T52" fmla="*/ 2147483647 w 64"/>
                    <a:gd name="T53" fmla="*/ 2147483647 h 48"/>
                    <a:gd name="T54" fmla="*/ 2147483647 w 64"/>
                    <a:gd name="T55" fmla="*/ 2147483647 h 48"/>
                    <a:gd name="T56" fmla="*/ 2147483647 w 64"/>
                    <a:gd name="T57" fmla="*/ 2147483647 h 48"/>
                    <a:gd name="T58" fmla="*/ 2147483647 w 64"/>
                    <a:gd name="T59" fmla="*/ 2147483647 h 48"/>
                    <a:gd name="T60" fmla="*/ 2147483647 w 64"/>
                    <a:gd name="T61" fmla="*/ 2147483647 h 48"/>
                    <a:gd name="T62" fmla="*/ 2147483647 w 64"/>
                    <a:gd name="T63" fmla="*/ 2147483647 h 4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4"/>
                    <a:gd name="T97" fmla="*/ 0 h 48"/>
                    <a:gd name="T98" fmla="*/ 64 w 64"/>
                    <a:gd name="T99" fmla="*/ 48 h 48"/>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4" h="48">
                      <a:moveTo>
                        <a:pt x="64" y="18"/>
                      </a:moveTo>
                      <a:lnTo>
                        <a:pt x="60" y="16"/>
                      </a:lnTo>
                      <a:lnTo>
                        <a:pt x="58" y="12"/>
                      </a:lnTo>
                      <a:lnTo>
                        <a:pt x="58" y="8"/>
                      </a:lnTo>
                      <a:lnTo>
                        <a:pt x="54" y="6"/>
                      </a:lnTo>
                      <a:lnTo>
                        <a:pt x="50" y="0"/>
                      </a:lnTo>
                      <a:lnTo>
                        <a:pt x="42" y="4"/>
                      </a:lnTo>
                      <a:lnTo>
                        <a:pt x="34" y="6"/>
                      </a:lnTo>
                      <a:lnTo>
                        <a:pt x="28" y="4"/>
                      </a:lnTo>
                      <a:lnTo>
                        <a:pt x="24" y="2"/>
                      </a:lnTo>
                      <a:lnTo>
                        <a:pt x="12" y="2"/>
                      </a:lnTo>
                      <a:lnTo>
                        <a:pt x="4" y="2"/>
                      </a:lnTo>
                      <a:lnTo>
                        <a:pt x="2" y="4"/>
                      </a:lnTo>
                      <a:lnTo>
                        <a:pt x="0" y="6"/>
                      </a:lnTo>
                      <a:lnTo>
                        <a:pt x="0" y="20"/>
                      </a:lnTo>
                      <a:lnTo>
                        <a:pt x="8" y="20"/>
                      </a:lnTo>
                      <a:lnTo>
                        <a:pt x="16" y="20"/>
                      </a:lnTo>
                      <a:lnTo>
                        <a:pt x="22" y="22"/>
                      </a:lnTo>
                      <a:lnTo>
                        <a:pt x="28" y="24"/>
                      </a:lnTo>
                      <a:lnTo>
                        <a:pt x="26" y="36"/>
                      </a:lnTo>
                      <a:lnTo>
                        <a:pt x="30" y="40"/>
                      </a:lnTo>
                      <a:lnTo>
                        <a:pt x="32" y="40"/>
                      </a:lnTo>
                      <a:lnTo>
                        <a:pt x="34" y="42"/>
                      </a:lnTo>
                      <a:lnTo>
                        <a:pt x="38" y="46"/>
                      </a:lnTo>
                      <a:lnTo>
                        <a:pt x="40" y="48"/>
                      </a:lnTo>
                      <a:lnTo>
                        <a:pt x="44" y="46"/>
                      </a:lnTo>
                      <a:lnTo>
                        <a:pt x="50" y="46"/>
                      </a:lnTo>
                      <a:lnTo>
                        <a:pt x="56" y="34"/>
                      </a:lnTo>
                      <a:lnTo>
                        <a:pt x="58" y="30"/>
                      </a:lnTo>
                      <a:lnTo>
                        <a:pt x="64" y="24"/>
                      </a:lnTo>
                      <a:lnTo>
                        <a:pt x="64" y="20"/>
                      </a:lnTo>
                      <a:lnTo>
                        <a:pt x="64" y="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5" name="îš1íḑé">
                  <a:extLst>
                    <a:ext uri="{FF2B5EF4-FFF2-40B4-BE49-F238E27FC236}">
                      <a16:creationId xmlns:a16="http://schemas.microsoft.com/office/drawing/2014/main" xmlns="" id="{4C1B3346-13D7-4137-BCBD-E221FF1DD95B}"/>
                    </a:ext>
                  </a:extLst>
                </p:cNvPr>
                <p:cNvSpPr/>
                <p:nvPr/>
              </p:nvSpPr>
              <p:spPr bwMode="auto">
                <a:xfrm>
                  <a:off x="4802344" y="2182200"/>
                  <a:ext cx="71616" cy="26620"/>
                </a:xfrm>
                <a:custGeom>
                  <a:avLst/>
                  <a:gdLst>
                    <a:gd name="T0" fmla="*/ 2147483647 w 40"/>
                    <a:gd name="T1" fmla="*/ 2147483647 h 16"/>
                    <a:gd name="T2" fmla="*/ 2147483647 w 40"/>
                    <a:gd name="T3" fmla="*/ 2147483647 h 16"/>
                    <a:gd name="T4" fmla="*/ 2147483647 w 40"/>
                    <a:gd name="T5" fmla="*/ 2147483647 h 16"/>
                    <a:gd name="T6" fmla="*/ 2147483647 w 40"/>
                    <a:gd name="T7" fmla="*/ 0 h 16"/>
                    <a:gd name="T8" fmla="*/ 2147483647 w 40"/>
                    <a:gd name="T9" fmla="*/ 0 h 16"/>
                    <a:gd name="T10" fmla="*/ 2147483647 w 40"/>
                    <a:gd name="T11" fmla="*/ 0 h 16"/>
                    <a:gd name="T12" fmla="*/ 2147483647 w 40"/>
                    <a:gd name="T13" fmla="*/ 2147483647 h 16"/>
                    <a:gd name="T14" fmla="*/ 2147483647 w 40"/>
                    <a:gd name="T15" fmla="*/ 2147483647 h 16"/>
                    <a:gd name="T16" fmla="*/ 2147483647 w 40"/>
                    <a:gd name="T17" fmla="*/ 2147483647 h 16"/>
                    <a:gd name="T18" fmla="*/ 2147483647 w 40"/>
                    <a:gd name="T19" fmla="*/ 2147483647 h 16"/>
                    <a:gd name="T20" fmla="*/ 0 w 40"/>
                    <a:gd name="T21" fmla="*/ 2147483647 h 16"/>
                    <a:gd name="T22" fmla="*/ 2147483647 w 40"/>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0"/>
                    <a:gd name="T37" fmla="*/ 0 h 16"/>
                    <a:gd name="T38" fmla="*/ 40 w 40"/>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0" h="16">
                      <a:moveTo>
                        <a:pt x="38" y="16"/>
                      </a:moveTo>
                      <a:lnTo>
                        <a:pt x="40" y="4"/>
                      </a:lnTo>
                      <a:lnTo>
                        <a:pt x="34" y="2"/>
                      </a:lnTo>
                      <a:lnTo>
                        <a:pt x="28" y="0"/>
                      </a:lnTo>
                      <a:lnTo>
                        <a:pt x="20" y="0"/>
                      </a:lnTo>
                      <a:lnTo>
                        <a:pt x="14" y="0"/>
                      </a:lnTo>
                      <a:lnTo>
                        <a:pt x="12" y="6"/>
                      </a:lnTo>
                      <a:lnTo>
                        <a:pt x="8" y="6"/>
                      </a:lnTo>
                      <a:lnTo>
                        <a:pt x="4" y="8"/>
                      </a:lnTo>
                      <a:lnTo>
                        <a:pt x="2" y="12"/>
                      </a:lnTo>
                      <a:lnTo>
                        <a:pt x="0" y="16"/>
                      </a:lnTo>
                      <a:lnTo>
                        <a:pt x="38" y="1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6" name="îşľïḋê">
                  <a:extLst>
                    <a:ext uri="{FF2B5EF4-FFF2-40B4-BE49-F238E27FC236}">
                      <a16:creationId xmlns:a16="http://schemas.microsoft.com/office/drawing/2014/main" xmlns="" id="{0EDFCE2B-D444-4839-BD07-E6F435D6E85C}"/>
                    </a:ext>
                  </a:extLst>
                </p:cNvPr>
                <p:cNvSpPr/>
                <p:nvPr/>
              </p:nvSpPr>
              <p:spPr bwMode="auto">
                <a:xfrm>
                  <a:off x="4098588" y="2580100"/>
                  <a:ext cx="71616" cy="149914"/>
                </a:xfrm>
                <a:custGeom>
                  <a:avLst/>
                  <a:gdLst>
                    <a:gd name="T0" fmla="*/ 2147483647 w 40"/>
                    <a:gd name="T1" fmla="*/ 2147483647 h 90"/>
                    <a:gd name="T2" fmla="*/ 2147483647 w 40"/>
                    <a:gd name="T3" fmla="*/ 2147483647 h 90"/>
                    <a:gd name="T4" fmla="*/ 2147483647 w 40"/>
                    <a:gd name="T5" fmla="*/ 2147483647 h 90"/>
                    <a:gd name="T6" fmla="*/ 2147483647 w 40"/>
                    <a:gd name="T7" fmla="*/ 2147483647 h 90"/>
                    <a:gd name="T8" fmla="*/ 2147483647 w 40"/>
                    <a:gd name="T9" fmla="*/ 2147483647 h 90"/>
                    <a:gd name="T10" fmla="*/ 2147483647 w 40"/>
                    <a:gd name="T11" fmla="*/ 2147483647 h 90"/>
                    <a:gd name="T12" fmla="*/ 2147483647 w 40"/>
                    <a:gd name="T13" fmla="*/ 2147483647 h 90"/>
                    <a:gd name="T14" fmla="*/ 2147483647 w 40"/>
                    <a:gd name="T15" fmla="*/ 2147483647 h 90"/>
                    <a:gd name="T16" fmla="*/ 0 w 40"/>
                    <a:gd name="T17" fmla="*/ 2147483647 h 90"/>
                    <a:gd name="T18" fmla="*/ 0 w 40"/>
                    <a:gd name="T19" fmla="*/ 2147483647 h 90"/>
                    <a:gd name="T20" fmla="*/ 0 w 40"/>
                    <a:gd name="T21" fmla="*/ 2147483647 h 90"/>
                    <a:gd name="T22" fmla="*/ 2147483647 w 40"/>
                    <a:gd name="T23" fmla="*/ 2147483647 h 90"/>
                    <a:gd name="T24" fmla="*/ 2147483647 w 40"/>
                    <a:gd name="T25" fmla="*/ 2147483647 h 90"/>
                    <a:gd name="T26" fmla="*/ 2147483647 w 40"/>
                    <a:gd name="T27" fmla="*/ 2147483647 h 90"/>
                    <a:gd name="T28" fmla="*/ 2147483647 w 40"/>
                    <a:gd name="T29" fmla="*/ 2147483647 h 90"/>
                    <a:gd name="T30" fmla="*/ 2147483647 w 40"/>
                    <a:gd name="T31" fmla="*/ 2147483647 h 90"/>
                    <a:gd name="T32" fmla="*/ 2147483647 w 40"/>
                    <a:gd name="T33" fmla="*/ 2147483647 h 90"/>
                    <a:gd name="T34" fmla="*/ 2147483647 w 40"/>
                    <a:gd name="T35" fmla="*/ 2147483647 h 90"/>
                    <a:gd name="T36" fmla="*/ 2147483647 w 40"/>
                    <a:gd name="T37" fmla="*/ 2147483647 h 90"/>
                    <a:gd name="T38" fmla="*/ 2147483647 w 40"/>
                    <a:gd name="T39" fmla="*/ 2147483647 h 90"/>
                    <a:gd name="T40" fmla="*/ 2147483647 w 40"/>
                    <a:gd name="T41" fmla="*/ 2147483647 h 90"/>
                    <a:gd name="T42" fmla="*/ 2147483647 w 40"/>
                    <a:gd name="T43" fmla="*/ 0 h 90"/>
                    <a:gd name="T44" fmla="*/ 2147483647 w 40"/>
                    <a:gd name="T45" fmla="*/ 2147483647 h 90"/>
                    <a:gd name="T46" fmla="*/ 2147483647 w 40"/>
                    <a:gd name="T47" fmla="*/ 2147483647 h 90"/>
                    <a:gd name="T48" fmla="*/ 2147483647 w 40"/>
                    <a:gd name="T49" fmla="*/ 2147483647 h 90"/>
                    <a:gd name="T50" fmla="*/ 2147483647 w 40"/>
                    <a:gd name="T51" fmla="*/ 2147483647 h 90"/>
                    <a:gd name="T52" fmla="*/ 2147483647 w 40"/>
                    <a:gd name="T53" fmla="*/ 2147483647 h 90"/>
                    <a:gd name="T54" fmla="*/ 2147483647 w 40"/>
                    <a:gd name="T55" fmla="*/ 2147483647 h 90"/>
                    <a:gd name="T56" fmla="*/ 2147483647 w 40"/>
                    <a:gd name="T57" fmla="*/ 2147483647 h 90"/>
                    <a:gd name="T58" fmla="*/ 2147483647 w 40"/>
                    <a:gd name="T59" fmla="*/ 2147483647 h 90"/>
                    <a:gd name="T60" fmla="*/ 2147483647 w 40"/>
                    <a:gd name="T61" fmla="*/ 2147483647 h 90"/>
                    <a:gd name="T62" fmla="*/ 2147483647 w 40"/>
                    <a:gd name="T63" fmla="*/ 2147483647 h 90"/>
                    <a:gd name="T64" fmla="*/ 2147483647 w 40"/>
                    <a:gd name="T65" fmla="*/ 2147483647 h 90"/>
                    <a:gd name="T66" fmla="*/ 2147483647 w 40"/>
                    <a:gd name="T67" fmla="*/ 2147483647 h 90"/>
                    <a:gd name="T68" fmla="*/ 2147483647 w 40"/>
                    <a:gd name="T69" fmla="*/ 2147483647 h 90"/>
                    <a:gd name="T70" fmla="*/ 2147483647 w 40"/>
                    <a:gd name="T71" fmla="*/ 2147483647 h 90"/>
                    <a:gd name="T72" fmla="*/ 2147483647 w 40"/>
                    <a:gd name="T73" fmla="*/ 2147483647 h 90"/>
                    <a:gd name="T74" fmla="*/ 2147483647 w 40"/>
                    <a:gd name="T75" fmla="*/ 2147483647 h 90"/>
                    <a:gd name="T76" fmla="*/ 2147483647 w 40"/>
                    <a:gd name="T77" fmla="*/ 2147483647 h 90"/>
                    <a:gd name="T78" fmla="*/ 2147483647 w 40"/>
                    <a:gd name="T79" fmla="*/ 2147483647 h 90"/>
                    <a:gd name="T80" fmla="*/ 2147483647 w 40"/>
                    <a:gd name="T81" fmla="*/ 2147483647 h 90"/>
                    <a:gd name="T82" fmla="*/ 2147483647 w 40"/>
                    <a:gd name="T83" fmla="*/ 2147483647 h 9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40"/>
                    <a:gd name="T127" fmla="*/ 0 h 90"/>
                    <a:gd name="T128" fmla="*/ 40 w 40"/>
                    <a:gd name="T129" fmla="*/ 90 h 9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40" h="90">
                      <a:moveTo>
                        <a:pt x="24" y="90"/>
                      </a:moveTo>
                      <a:lnTo>
                        <a:pt x="16" y="90"/>
                      </a:lnTo>
                      <a:lnTo>
                        <a:pt x="12" y="90"/>
                      </a:lnTo>
                      <a:lnTo>
                        <a:pt x="8" y="90"/>
                      </a:lnTo>
                      <a:lnTo>
                        <a:pt x="6" y="76"/>
                      </a:lnTo>
                      <a:lnTo>
                        <a:pt x="8" y="66"/>
                      </a:lnTo>
                      <a:lnTo>
                        <a:pt x="6" y="64"/>
                      </a:lnTo>
                      <a:lnTo>
                        <a:pt x="4" y="64"/>
                      </a:lnTo>
                      <a:lnTo>
                        <a:pt x="0" y="62"/>
                      </a:lnTo>
                      <a:lnTo>
                        <a:pt x="0" y="58"/>
                      </a:lnTo>
                      <a:lnTo>
                        <a:pt x="0" y="52"/>
                      </a:lnTo>
                      <a:lnTo>
                        <a:pt x="2" y="48"/>
                      </a:lnTo>
                      <a:lnTo>
                        <a:pt x="6" y="38"/>
                      </a:lnTo>
                      <a:lnTo>
                        <a:pt x="10" y="32"/>
                      </a:lnTo>
                      <a:lnTo>
                        <a:pt x="12" y="26"/>
                      </a:lnTo>
                      <a:lnTo>
                        <a:pt x="12" y="22"/>
                      </a:lnTo>
                      <a:lnTo>
                        <a:pt x="12" y="18"/>
                      </a:lnTo>
                      <a:lnTo>
                        <a:pt x="10" y="16"/>
                      </a:lnTo>
                      <a:lnTo>
                        <a:pt x="8" y="14"/>
                      </a:lnTo>
                      <a:lnTo>
                        <a:pt x="8" y="12"/>
                      </a:lnTo>
                      <a:lnTo>
                        <a:pt x="10" y="6"/>
                      </a:lnTo>
                      <a:lnTo>
                        <a:pt x="12" y="0"/>
                      </a:lnTo>
                      <a:lnTo>
                        <a:pt x="16" y="4"/>
                      </a:lnTo>
                      <a:lnTo>
                        <a:pt x="22" y="6"/>
                      </a:lnTo>
                      <a:lnTo>
                        <a:pt x="36" y="6"/>
                      </a:lnTo>
                      <a:lnTo>
                        <a:pt x="38" y="8"/>
                      </a:lnTo>
                      <a:lnTo>
                        <a:pt x="40" y="12"/>
                      </a:lnTo>
                      <a:lnTo>
                        <a:pt x="38" y="24"/>
                      </a:lnTo>
                      <a:lnTo>
                        <a:pt x="34" y="34"/>
                      </a:lnTo>
                      <a:lnTo>
                        <a:pt x="30" y="40"/>
                      </a:lnTo>
                      <a:lnTo>
                        <a:pt x="28" y="50"/>
                      </a:lnTo>
                      <a:lnTo>
                        <a:pt x="30" y="54"/>
                      </a:lnTo>
                      <a:lnTo>
                        <a:pt x="30" y="60"/>
                      </a:lnTo>
                      <a:lnTo>
                        <a:pt x="30" y="64"/>
                      </a:lnTo>
                      <a:lnTo>
                        <a:pt x="28" y="68"/>
                      </a:lnTo>
                      <a:lnTo>
                        <a:pt x="30" y="70"/>
                      </a:lnTo>
                      <a:lnTo>
                        <a:pt x="32" y="74"/>
                      </a:lnTo>
                      <a:lnTo>
                        <a:pt x="30" y="78"/>
                      </a:lnTo>
                      <a:lnTo>
                        <a:pt x="28" y="80"/>
                      </a:lnTo>
                      <a:lnTo>
                        <a:pt x="26" y="84"/>
                      </a:lnTo>
                      <a:lnTo>
                        <a:pt x="24" y="86"/>
                      </a:lnTo>
                      <a:lnTo>
                        <a:pt x="24" y="9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7" name="işļiďè">
                  <a:extLst>
                    <a:ext uri="{FF2B5EF4-FFF2-40B4-BE49-F238E27FC236}">
                      <a16:creationId xmlns:a16="http://schemas.microsoft.com/office/drawing/2014/main" xmlns="" id="{19F1CBC6-1F35-4737-AFC1-134FA1323905}"/>
                    </a:ext>
                  </a:extLst>
                </p:cNvPr>
                <p:cNvSpPr/>
                <p:nvPr/>
              </p:nvSpPr>
              <p:spPr bwMode="auto">
                <a:xfrm>
                  <a:off x="4110983" y="2528262"/>
                  <a:ext cx="302987" cy="232575"/>
                </a:xfrm>
                <a:custGeom>
                  <a:avLst/>
                  <a:gdLst>
                    <a:gd name="T0" fmla="*/ 2147483647 w 174"/>
                    <a:gd name="T1" fmla="*/ 2147483647 h 140"/>
                    <a:gd name="T2" fmla="*/ 2147483647 w 174"/>
                    <a:gd name="T3" fmla="*/ 2147483647 h 140"/>
                    <a:gd name="T4" fmla="*/ 2147483647 w 174"/>
                    <a:gd name="T5" fmla="*/ 2147483647 h 140"/>
                    <a:gd name="T6" fmla="*/ 2147483647 w 174"/>
                    <a:gd name="T7" fmla="*/ 2147483647 h 140"/>
                    <a:gd name="T8" fmla="*/ 2147483647 w 174"/>
                    <a:gd name="T9" fmla="*/ 2147483647 h 140"/>
                    <a:gd name="T10" fmla="*/ 2147483647 w 174"/>
                    <a:gd name="T11" fmla="*/ 2147483647 h 140"/>
                    <a:gd name="T12" fmla="*/ 2147483647 w 174"/>
                    <a:gd name="T13" fmla="*/ 2147483647 h 140"/>
                    <a:gd name="T14" fmla="*/ 2147483647 w 174"/>
                    <a:gd name="T15" fmla="*/ 2147483647 h 140"/>
                    <a:gd name="T16" fmla="*/ 2147483647 w 174"/>
                    <a:gd name="T17" fmla="*/ 2147483647 h 140"/>
                    <a:gd name="T18" fmla="*/ 2147483647 w 174"/>
                    <a:gd name="T19" fmla="*/ 2147483647 h 140"/>
                    <a:gd name="T20" fmla="*/ 2147483647 w 174"/>
                    <a:gd name="T21" fmla="*/ 2147483647 h 140"/>
                    <a:gd name="T22" fmla="*/ 2147483647 w 174"/>
                    <a:gd name="T23" fmla="*/ 2147483647 h 140"/>
                    <a:gd name="T24" fmla="*/ 2147483647 w 174"/>
                    <a:gd name="T25" fmla="*/ 2147483647 h 140"/>
                    <a:gd name="T26" fmla="*/ 2147483647 w 174"/>
                    <a:gd name="T27" fmla="*/ 2147483647 h 140"/>
                    <a:gd name="T28" fmla="*/ 2147483647 w 174"/>
                    <a:gd name="T29" fmla="*/ 2147483647 h 140"/>
                    <a:gd name="T30" fmla="*/ 2147483647 w 174"/>
                    <a:gd name="T31" fmla="*/ 2147483647 h 140"/>
                    <a:gd name="T32" fmla="*/ 2147483647 w 174"/>
                    <a:gd name="T33" fmla="*/ 2147483647 h 140"/>
                    <a:gd name="T34" fmla="*/ 2147483647 w 174"/>
                    <a:gd name="T35" fmla="*/ 2147483647 h 140"/>
                    <a:gd name="T36" fmla="*/ 2147483647 w 174"/>
                    <a:gd name="T37" fmla="*/ 2147483647 h 140"/>
                    <a:gd name="T38" fmla="*/ 2147483647 w 174"/>
                    <a:gd name="T39" fmla="*/ 2147483647 h 140"/>
                    <a:gd name="T40" fmla="*/ 2147483647 w 174"/>
                    <a:gd name="T41" fmla="*/ 2147483647 h 140"/>
                    <a:gd name="T42" fmla="*/ 2147483647 w 174"/>
                    <a:gd name="T43" fmla="*/ 2147483647 h 140"/>
                    <a:gd name="T44" fmla="*/ 2147483647 w 174"/>
                    <a:gd name="T45" fmla="*/ 2147483647 h 140"/>
                    <a:gd name="T46" fmla="*/ 2147483647 w 174"/>
                    <a:gd name="T47" fmla="*/ 2147483647 h 140"/>
                    <a:gd name="T48" fmla="*/ 2147483647 w 174"/>
                    <a:gd name="T49" fmla="*/ 2147483647 h 140"/>
                    <a:gd name="T50" fmla="*/ 2147483647 w 174"/>
                    <a:gd name="T51" fmla="*/ 2147483647 h 140"/>
                    <a:gd name="T52" fmla="*/ 0 w 174"/>
                    <a:gd name="T53" fmla="*/ 2147483647 h 140"/>
                    <a:gd name="T54" fmla="*/ 0 w 174"/>
                    <a:gd name="T55" fmla="*/ 2147483647 h 140"/>
                    <a:gd name="T56" fmla="*/ 2147483647 w 174"/>
                    <a:gd name="T57" fmla="*/ 2147483647 h 140"/>
                    <a:gd name="T58" fmla="*/ 2147483647 w 174"/>
                    <a:gd name="T59" fmla="*/ 0 h 140"/>
                    <a:gd name="T60" fmla="*/ 2147483647 w 174"/>
                    <a:gd name="T61" fmla="*/ 2147483647 h 140"/>
                    <a:gd name="T62" fmla="*/ 2147483647 w 174"/>
                    <a:gd name="T63" fmla="*/ 2147483647 h 140"/>
                    <a:gd name="T64" fmla="*/ 2147483647 w 174"/>
                    <a:gd name="T65" fmla="*/ 2147483647 h 140"/>
                    <a:gd name="T66" fmla="*/ 2147483647 w 174"/>
                    <a:gd name="T67" fmla="*/ 2147483647 h 140"/>
                    <a:gd name="T68" fmla="*/ 2147483647 w 174"/>
                    <a:gd name="T69" fmla="*/ 2147483647 h 140"/>
                    <a:gd name="T70" fmla="*/ 2147483647 w 174"/>
                    <a:gd name="T71" fmla="*/ 2147483647 h 14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74"/>
                    <a:gd name="T109" fmla="*/ 0 h 140"/>
                    <a:gd name="T110" fmla="*/ 174 w 174"/>
                    <a:gd name="T111" fmla="*/ 140 h 14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74" h="140">
                      <a:moveTo>
                        <a:pt x="174" y="32"/>
                      </a:moveTo>
                      <a:lnTo>
                        <a:pt x="174" y="34"/>
                      </a:lnTo>
                      <a:lnTo>
                        <a:pt x="168" y="38"/>
                      </a:lnTo>
                      <a:lnTo>
                        <a:pt x="164" y="44"/>
                      </a:lnTo>
                      <a:lnTo>
                        <a:pt x="146" y="52"/>
                      </a:lnTo>
                      <a:lnTo>
                        <a:pt x="138" y="56"/>
                      </a:lnTo>
                      <a:lnTo>
                        <a:pt x="134" y="62"/>
                      </a:lnTo>
                      <a:lnTo>
                        <a:pt x="128" y="68"/>
                      </a:lnTo>
                      <a:lnTo>
                        <a:pt x="126" y="80"/>
                      </a:lnTo>
                      <a:lnTo>
                        <a:pt x="128" y="86"/>
                      </a:lnTo>
                      <a:lnTo>
                        <a:pt x="132" y="90"/>
                      </a:lnTo>
                      <a:lnTo>
                        <a:pt x="124" y="96"/>
                      </a:lnTo>
                      <a:lnTo>
                        <a:pt x="112" y="108"/>
                      </a:lnTo>
                      <a:lnTo>
                        <a:pt x="106" y="118"/>
                      </a:lnTo>
                      <a:lnTo>
                        <a:pt x="102" y="122"/>
                      </a:lnTo>
                      <a:lnTo>
                        <a:pt x="102" y="126"/>
                      </a:lnTo>
                      <a:lnTo>
                        <a:pt x="70" y="126"/>
                      </a:lnTo>
                      <a:lnTo>
                        <a:pt x="64" y="128"/>
                      </a:lnTo>
                      <a:lnTo>
                        <a:pt x="62" y="132"/>
                      </a:lnTo>
                      <a:lnTo>
                        <a:pt x="56" y="134"/>
                      </a:lnTo>
                      <a:lnTo>
                        <a:pt x="54" y="136"/>
                      </a:lnTo>
                      <a:lnTo>
                        <a:pt x="50" y="140"/>
                      </a:lnTo>
                      <a:lnTo>
                        <a:pt x="48" y="140"/>
                      </a:lnTo>
                      <a:lnTo>
                        <a:pt x="42" y="140"/>
                      </a:lnTo>
                      <a:lnTo>
                        <a:pt x="38" y="136"/>
                      </a:lnTo>
                      <a:lnTo>
                        <a:pt x="36" y="130"/>
                      </a:lnTo>
                      <a:lnTo>
                        <a:pt x="36" y="124"/>
                      </a:lnTo>
                      <a:lnTo>
                        <a:pt x="34" y="122"/>
                      </a:lnTo>
                      <a:lnTo>
                        <a:pt x="30" y="120"/>
                      </a:lnTo>
                      <a:lnTo>
                        <a:pt x="24" y="120"/>
                      </a:lnTo>
                      <a:lnTo>
                        <a:pt x="18" y="120"/>
                      </a:lnTo>
                      <a:lnTo>
                        <a:pt x="20" y="116"/>
                      </a:lnTo>
                      <a:lnTo>
                        <a:pt x="22" y="112"/>
                      </a:lnTo>
                      <a:lnTo>
                        <a:pt x="24" y="108"/>
                      </a:lnTo>
                      <a:lnTo>
                        <a:pt x="26" y="104"/>
                      </a:lnTo>
                      <a:lnTo>
                        <a:pt x="24" y="100"/>
                      </a:lnTo>
                      <a:lnTo>
                        <a:pt x="22" y="98"/>
                      </a:lnTo>
                      <a:lnTo>
                        <a:pt x="24" y="94"/>
                      </a:lnTo>
                      <a:lnTo>
                        <a:pt x="24" y="90"/>
                      </a:lnTo>
                      <a:lnTo>
                        <a:pt x="24" y="84"/>
                      </a:lnTo>
                      <a:lnTo>
                        <a:pt x="22" y="80"/>
                      </a:lnTo>
                      <a:lnTo>
                        <a:pt x="24" y="70"/>
                      </a:lnTo>
                      <a:lnTo>
                        <a:pt x="28" y="64"/>
                      </a:lnTo>
                      <a:lnTo>
                        <a:pt x="32" y="54"/>
                      </a:lnTo>
                      <a:lnTo>
                        <a:pt x="34" y="42"/>
                      </a:lnTo>
                      <a:lnTo>
                        <a:pt x="32" y="38"/>
                      </a:lnTo>
                      <a:lnTo>
                        <a:pt x="30" y="36"/>
                      </a:lnTo>
                      <a:lnTo>
                        <a:pt x="16" y="36"/>
                      </a:lnTo>
                      <a:lnTo>
                        <a:pt x="10" y="34"/>
                      </a:lnTo>
                      <a:lnTo>
                        <a:pt x="6" y="30"/>
                      </a:lnTo>
                      <a:lnTo>
                        <a:pt x="6" y="26"/>
                      </a:lnTo>
                      <a:lnTo>
                        <a:pt x="4" y="22"/>
                      </a:lnTo>
                      <a:lnTo>
                        <a:pt x="2" y="18"/>
                      </a:lnTo>
                      <a:lnTo>
                        <a:pt x="0" y="16"/>
                      </a:lnTo>
                      <a:lnTo>
                        <a:pt x="0" y="12"/>
                      </a:lnTo>
                      <a:lnTo>
                        <a:pt x="0" y="10"/>
                      </a:lnTo>
                      <a:lnTo>
                        <a:pt x="4" y="8"/>
                      </a:lnTo>
                      <a:lnTo>
                        <a:pt x="12" y="6"/>
                      </a:lnTo>
                      <a:lnTo>
                        <a:pt x="12" y="2"/>
                      </a:lnTo>
                      <a:lnTo>
                        <a:pt x="14" y="0"/>
                      </a:lnTo>
                      <a:lnTo>
                        <a:pt x="20" y="0"/>
                      </a:lnTo>
                      <a:lnTo>
                        <a:pt x="40" y="2"/>
                      </a:lnTo>
                      <a:lnTo>
                        <a:pt x="60" y="4"/>
                      </a:lnTo>
                      <a:lnTo>
                        <a:pt x="80" y="8"/>
                      </a:lnTo>
                      <a:lnTo>
                        <a:pt x="102" y="10"/>
                      </a:lnTo>
                      <a:lnTo>
                        <a:pt x="124" y="16"/>
                      </a:lnTo>
                      <a:lnTo>
                        <a:pt x="136" y="18"/>
                      </a:lnTo>
                      <a:lnTo>
                        <a:pt x="150" y="20"/>
                      </a:lnTo>
                      <a:lnTo>
                        <a:pt x="152" y="20"/>
                      </a:lnTo>
                      <a:lnTo>
                        <a:pt x="154" y="22"/>
                      </a:lnTo>
                      <a:lnTo>
                        <a:pt x="160" y="26"/>
                      </a:lnTo>
                      <a:lnTo>
                        <a:pt x="174" y="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8" name="iSļídê">
                  <a:extLst>
                    <a:ext uri="{FF2B5EF4-FFF2-40B4-BE49-F238E27FC236}">
                      <a16:creationId xmlns:a16="http://schemas.microsoft.com/office/drawing/2014/main" xmlns="" id="{E2EC0183-6CB5-4A72-81FA-20EA43371E3C}"/>
                    </a:ext>
                  </a:extLst>
                </p:cNvPr>
                <p:cNvSpPr/>
                <p:nvPr/>
              </p:nvSpPr>
              <p:spPr bwMode="auto">
                <a:xfrm>
                  <a:off x="4221160" y="2311097"/>
                  <a:ext cx="312628" cy="271804"/>
                </a:xfrm>
                <a:custGeom>
                  <a:avLst/>
                  <a:gdLst>
                    <a:gd name="T0" fmla="*/ 2147483647 w 178"/>
                    <a:gd name="T1" fmla="*/ 2147483647 h 162"/>
                    <a:gd name="T2" fmla="*/ 2147483647 w 178"/>
                    <a:gd name="T3" fmla="*/ 2147483647 h 162"/>
                    <a:gd name="T4" fmla="*/ 2147483647 w 178"/>
                    <a:gd name="T5" fmla="*/ 2147483647 h 162"/>
                    <a:gd name="T6" fmla="*/ 2147483647 w 178"/>
                    <a:gd name="T7" fmla="*/ 2147483647 h 162"/>
                    <a:gd name="T8" fmla="*/ 2147483647 w 178"/>
                    <a:gd name="T9" fmla="*/ 2147483647 h 162"/>
                    <a:gd name="T10" fmla="*/ 2147483647 w 178"/>
                    <a:gd name="T11" fmla="*/ 2147483647 h 162"/>
                    <a:gd name="T12" fmla="*/ 2147483647 w 178"/>
                    <a:gd name="T13" fmla="*/ 2147483647 h 162"/>
                    <a:gd name="T14" fmla="*/ 2147483647 w 178"/>
                    <a:gd name="T15" fmla="*/ 2147483647 h 162"/>
                    <a:gd name="T16" fmla="*/ 2147483647 w 178"/>
                    <a:gd name="T17" fmla="*/ 2147483647 h 162"/>
                    <a:gd name="T18" fmla="*/ 2147483647 w 178"/>
                    <a:gd name="T19" fmla="*/ 2147483647 h 162"/>
                    <a:gd name="T20" fmla="*/ 2147483647 w 178"/>
                    <a:gd name="T21" fmla="*/ 2147483647 h 162"/>
                    <a:gd name="T22" fmla="*/ 2147483647 w 178"/>
                    <a:gd name="T23" fmla="*/ 2147483647 h 162"/>
                    <a:gd name="T24" fmla="*/ 2147483647 w 178"/>
                    <a:gd name="T25" fmla="*/ 2147483647 h 162"/>
                    <a:gd name="T26" fmla="*/ 2147483647 w 178"/>
                    <a:gd name="T27" fmla="*/ 2147483647 h 162"/>
                    <a:gd name="T28" fmla="*/ 2147483647 w 178"/>
                    <a:gd name="T29" fmla="*/ 2147483647 h 162"/>
                    <a:gd name="T30" fmla="*/ 2147483647 w 178"/>
                    <a:gd name="T31" fmla="*/ 2147483647 h 162"/>
                    <a:gd name="T32" fmla="*/ 2147483647 w 178"/>
                    <a:gd name="T33" fmla="*/ 2147483647 h 162"/>
                    <a:gd name="T34" fmla="*/ 2147483647 w 178"/>
                    <a:gd name="T35" fmla="*/ 2147483647 h 162"/>
                    <a:gd name="T36" fmla="*/ 2147483647 w 178"/>
                    <a:gd name="T37" fmla="*/ 2147483647 h 162"/>
                    <a:gd name="T38" fmla="*/ 2147483647 w 178"/>
                    <a:gd name="T39" fmla="*/ 2147483647 h 162"/>
                    <a:gd name="T40" fmla="*/ 2147483647 w 178"/>
                    <a:gd name="T41" fmla="*/ 2147483647 h 162"/>
                    <a:gd name="T42" fmla="*/ 2147483647 w 178"/>
                    <a:gd name="T43" fmla="*/ 2147483647 h 162"/>
                    <a:gd name="T44" fmla="*/ 2147483647 w 178"/>
                    <a:gd name="T45" fmla="*/ 2147483647 h 162"/>
                    <a:gd name="T46" fmla="*/ 2147483647 w 178"/>
                    <a:gd name="T47" fmla="*/ 2147483647 h 162"/>
                    <a:gd name="T48" fmla="*/ 2147483647 w 178"/>
                    <a:gd name="T49" fmla="*/ 2147483647 h 162"/>
                    <a:gd name="T50" fmla="*/ 2147483647 w 178"/>
                    <a:gd name="T51" fmla="*/ 2147483647 h 162"/>
                    <a:gd name="T52" fmla="*/ 2147483647 w 178"/>
                    <a:gd name="T53" fmla="*/ 2147483647 h 162"/>
                    <a:gd name="T54" fmla="*/ 2147483647 w 178"/>
                    <a:gd name="T55" fmla="*/ 2147483647 h 162"/>
                    <a:gd name="T56" fmla="*/ 2147483647 w 178"/>
                    <a:gd name="T57" fmla="*/ 2147483647 h 162"/>
                    <a:gd name="T58" fmla="*/ 2147483647 w 178"/>
                    <a:gd name="T59" fmla="*/ 2147483647 h 162"/>
                    <a:gd name="T60" fmla="*/ 2147483647 w 178"/>
                    <a:gd name="T61" fmla="*/ 2147483647 h 162"/>
                    <a:gd name="T62" fmla="*/ 2147483647 w 178"/>
                    <a:gd name="T63" fmla="*/ 0 h 162"/>
                    <a:gd name="T64" fmla="*/ 2147483647 w 178"/>
                    <a:gd name="T65" fmla="*/ 2147483647 h 162"/>
                    <a:gd name="T66" fmla="*/ 2147483647 w 178"/>
                    <a:gd name="T67" fmla="*/ 2147483647 h 162"/>
                    <a:gd name="T68" fmla="*/ 2147483647 w 178"/>
                    <a:gd name="T69" fmla="*/ 2147483647 h 162"/>
                    <a:gd name="T70" fmla="*/ 2147483647 w 178"/>
                    <a:gd name="T71" fmla="*/ 2147483647 h 162"/>
                    <a:gd name="T72" fmla="*/ 2147483647 w 178"/>
                    <a:gd name="T73" fmla="*/ 2147483647 h 162"/>
                    <a:gd name="T74" fmla="*/ 2147483647 w 178"/>
                    <a:gd name="T75" fmla="*/ 2147483647 h 162"/>
                    <a:gd name="T76" fmla="*/ 2147483647 w 178"/>
                    <a:gd name="T77" fmla="*/ 2147483647 h 162"/>
                    <a:gd name="T78" fmla="*/ 2147483647 w 178"/>
                    <a:gd name="T79" fmla="*/ 2147483647 h 162"/>
                    <a:gd name="T80" fmla="*/ 2147483647 w 178"/>
                    <a:gd name="T81" fmla="*/ 2147483647 h 162"/>
                    <a:gd name="T82" fmla="*/ 2147483647 w 178"/>
                    <a:gd name="T83" fmla="*/ 2147483647 h 162"/>
                    <a:gd name="T84" fmla="*/ 2147483647 w 178"/>
                    <a:gd name="T85" fmla="*/ 2147483647 h 162"/>
                    <a:gd name="T86" fmla="*/ 2147483647 w 178"/>
                    <a:gd name="T87" fmla="*/ 2147483647 h 162"/>
                    <a:gd name="T88" fmla="*/ 2147483647 w 178"/>
                    <a:gd name="T89" fmla="*/ 2147483647 h 162"/>
                    <a:gd name="T90" fmla="*/ 2147483647 w 178"/>
                    <a:gd name="T91" fmla="*/ 2147483647 h 162"/>
                    <a:gd name="T92" fmla="*/ 2147483647 w 178"/>
                    <a:gd name="T93" fmla="*/ 2147483647 h 162"/>
                    <a:gd name="T94" fmla="*/ 2147483647 w 178"/>
                    <a:gd name="T95" fmla="*/ 2147483647 h 162"/>
                    <a:gd name="T96" fmla="*/ 2147483647 w 178"/>
                    <a:gd name="T97" fmla="*/ 2147483647 h 162"/>
                    <a:gd name="T98" fmla="*/ 2147483647 w 178"/>
                    <a:gd name="T99" fmla="*/ 2147483647 h 162"/>
                    <a:gd name="T100" fmla="*/ 2147483647 w 178"/>
                    <a:gd name="T101" fmla="*/ 2147483647 h 162"/>
                    <a:gd name="T102" fmla="*/ 2147483647 w 178"/>
                    <a:gd name="T103" fmla="*/ 2147483647 h 162"/>
                    <a:gd name="T104" fmla="*/ 2147483647 w 178"/>
                    <a:gd name="T105" fmla="*/ 2147483647 h 16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78"/>
                    <a:gd name="T160" fmla="*/ 0 h 162"/>
                    <a:gd name="T161" fmla="*/ 178 w 178"/>
                    <a:gd name="T162" fmla="*/ 162 h 16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78" h="162">
                      <a:moveTo>
                        <a:pt x="178" y="128"/>
                      </a:moveTo>
                      <a:lnTo>
                        <a:pt x="174" y="128"/>
                      </a:lnTo>
                      <a:lnTo>
                        <a:pt x="168" y="132"/>
                      </a:lnTo>
                      <a:lnTo>
                        <a:pt x="162" y="136"/>
                      </a:lnTo>
                      <a:lnTo>
                        <a:pt x="158" y="140"/>
                      </a:lnTo>
                      <a:lnTo>
                        <a:pt x="154" y="142"/>
                      </a:lnTo>
                      <a:lnTo>
                        <a:pt x="146" y="140"/>
                      </a:lnTo>
                      <a:lnTo>
                        <a:pt x="138" y="138"/>
                      </a:lnTo>
                      <a:lnTo>
                        <a:pt x="132" y="134"/>
                      </a:lnTo>
                      <a:lnTo>
                        <a:pt x="126" y="134"/>
                      </a:lnTo>
                      <a:lnTo>
                        <a:pt x="120" y="134"/>
                      </a:lnTo>
                      <a:lnTo>
                        <a:pt x="114" y="138"/>
                      </a:lnTo>
                      <a:lnTo>
                        <a:pt x="110" y="142"/>
                      </a:lnTo>
                      <a:lnTo>
                        <a:pt x="110" y="150"/>
                      </a:lnTo>
                      <a:lnTo>
                        <a:pt x="110" y="162"/>
                      </a:lnTo>
                      <a:lnTo>
                        <a:pt x="96" y="156"/>
                      </a:lnTo>
                      <a:lnTo>
                        <a:pt x="90" y="152"/>
                      </a:lnTo>
                      <a:lnTo>
                        <a:pt x="88" y="150"/>
                      </a:lnTo>
                      <a:lnTo>
                        <a:pt x="86" y="150"/>
                      </a:lnTo>
                      <a:lnTo>
                        <a:pt x="72" y="148"/>
                      </a:lnTo>
                      <a:lnTo>
                        <a:pt x="60" y="146"/>
                      </a:lnTo>
                      <a:lnTo>
                        <a:pt x="38" y="140"/>
                      </a:lnTo>
                      <a:lnTo>
                        <a:pt x="42" y="138"/>
                      </a:lnTo>
                      <a:lnTo>
                        <a:pt x="44" y="136"/>
                      </a:lnTo>
                      <a:lnTo>
                        <a:pt x="46" y="126"/>
                      </a:lnTo>
                      <a:lnTo>
                        <a:pt x="48" y="114"/>
                      </a:lnTo>
                      <a:lnTo>
                        <a:pt x="48" y="106"/>
                      </a:lnTo>
                      <a:lnTo>
                        <a:pt x="48" y="92"/>
                      </a:lnTo>
                      <a:lnTo>
                        <a:pt x="44" y="80"/>
                      </a:lnTo>
                      <a:lnTo>
                        <a:pt x="38" y="68"/>
                      </a:lnTo>
                      <a:lnTo>
                        <a:pt x="34" y="64"/>
                      </a:lnTo>
                      <a:lnTo>
                        <a:pt x="30" y="62"/>
                      </a:lnTo>
                      <a:lnTo>
                        <a:pt x="12" y="60"/>
                      </a:lnTo>
                      <a:lnTo>
                        <a:pt x="8" y="58"/>
                      </a:lnTo>
                      <a:lnTo>
                        <a:pt x="4" y="54"/>
                      </a:lnTo>
                      <a:lnTo>
                        <a:pt x="2" y="50"/>
                      </a:lnTo>
                      <a:lnTo>
                        <a:pt x="0" y="44"/>
                      </a:lnTo>
                      <a:lnTo>
                        <a:pt x="6" y="42"/>
                      </a:lnTo>
                      <a:lnTo>
                        <a:pt x="12" y="40"/>
                      </a:lnTo>
                      <a:lnTo>
                        <a:pt x="16" y="36"/>
                      </a:lnTo>
                      <a:lnTo>
                        <a:pt x="20" y="36"/>
                      </a:lnTo>
                      <a:lnTo>
                        <a:pt x="24" y="36"/>
                      </a:lnTo>
                      <a:lnTo>
                        <a:pt x="28" y="38"/>
                      </a:lnTo>
                      <a:lnTo>
                        <a:pt x="32" y="40"/>
                      </a:lnTo>
                      <a:lnTo>
                        <a:pt x="38" y="42"/>
                      </a:lnTo>
                      <a:lnTo>
                        <a:pt x="42" y="42"/>
                      </a:lnTo>
                      <a:lnTo>
                        <a:pt x="44" y="40"/>
                      </a:lnTo>
                      <a:lnTo>
                        <a:pt x="44" y="36"/>
                      </a:lnTo>
                      <a:lnTo>
                        <a:pt x="44" y="34"/>
                      </a:lnTo>
                      <a:lnTo>
                        <a:pt x="40" y="32"/>
                      </a:lnTo>
                      <a:lnTo>
                        <a:pt x="40" y="26"/>
                      </a:lnTo>
                      <a:lnTo>
                        <a:pt x="46" y="26"/>
                      </a:lnTo>
                      <a:lnTo>
                        <a:pt x="50" y="28"/>
                      </a:lnTo>
                      <a:lnTo>
                        <a:pt x="56" y="30"/>
                      </a:lnTo>
                      <a:lnTo>
                        <a:pt x="62" y="30"/>
                      </a:lnTo>
                      <a:lnTo>
                        <a:pt x="66" y="30"/>
                      </a:lnTo>
                      <a:lnTo>
                        <a:pt x="66" y="28"/>
                      </a:lnTo>
                      <a:lnTo>
                        <a:pt x="68" y="22"/>
                      </a:lnTo>
                      <a:lnTo>
                        <a:pt x="72" y="18"/>
                      </a:lnTo>
                      <a:lnTo>
                        <a:pt x="80" y="14"/>
                      </a:lnTo>
                      <a:lnTo>
                        <a:pt x="86" y="10"/>
                      </a:lnTo>
                      <a:lnTo>
                        <a:pt x="86" y="6"/>
                      </a:lnTo>
                      <a:lnTo>
                        <a:pt x="88" y="2"/>
                      </a:lnTo>
                      <a:lnTo>
                        <a:pt x="98" y="0"/>
                      </a:lnTo>
                      <a:lnTo>
                        <a:pt x="100" y="4"/>
                      </a:lnTo>
                      <a:lnTo>
                        <a:pt x="106" y="8"/>
                      </a:lnTo>
                      <a:lnTo>
                        <a:pt x="112" y="10"/>
                      </a:lnTo>
                      <a:lnTo>
                        <a:pt x="120" y="12"/>
                      </a:lnTo>
                      <a:lnTo>
                        <a:pt x="120" y="16"/>
                      </a:lnTo>
                      <a:lnTo>
                        <a:pt x="122" y="18"/>
                      </a:lnTo>
                      <a:lnTo>
                        <a:pt x="126" y="20"/>
                      </a:lnTo>
                      <a:lnTo>
                        <a:pt x="130" y="20"/>
                      </a:lnTo>
                      <a:lnTo>
                        <a:pt x="130" y="22"/>
                      </a:lnTo>
                      <a:lnTo>
                        <a:pt x="132" y="22"/>
                      </a:lnTo>
                      <a:lnTo>
                        <a:pt x="136" y="26"/>
                      </a:lnTo>
                      <a:lnTo>
                        <a:pt x="140" y="28"/>
                      </a:lnTo>
                      <a:lnTo>
                        <a:pt x="150" y="28"/>
                      </a:lnTo>
                      <a:lnTo>
                        <a:pt x="154" y="30"/>
                      </a:lnTo>
                      <a:lnTo>
                        <a:pt x="160" y="32"/>
                      </a:lnTo>
                      <a:lnTo>
                        <a:pt x="168" y="34"/>
                      </a:lnTo>
                      <a:lnTo>
                        <a:pt x="176" y="36"/>
                      </a:lnTo>
                      <a:lnTo>
                        <a:pt x="174" y="44"/>
                      </a:lnTo>
                      <a:lnTo>
                        <a:pt x="172" y="54"/>
                      </a:lnTo>
                      <a:lnTo>
                        <a:pt x="168" y="60"/>
                      </a:lnTo>
                      <a:lnTo>
                        <a:pt x="166" y="62"/>
                      </a:lnTo>
                      <a:lnTo>
                        <a:pt x="164" y="64"/>
                      </a:lnTo>
                      <a:lnTo>
                        <a:pt x="162" y="68"/>
                      </a:lnTo>
                      <a:lnTo>
                        <a:pt x="158" y="70"/>
                      </a:lnTo>
                      <a:lnTo>
                        <a:pt x="154" y="74"/>
                      </a:lnTo>
                      <a:lnTo>
                        <a:pt x="150" y="82"/>
                      </a:lnTo>
                      <a:lnTo>
                        <a:pt x="150" y="88"/>
                      </a:lnTo>
                      <a:lnTo>
                        <a:pt x="154" y="88"/>
                      </a:lnTo>
                      <a:lnTo>
                        <a:pt x="154" y="86"/>
                      </a:lnTo>
                      <a:lnTo>
                        <a:pt x="154" y="84"/>
                      </a:lnTo>
                      <a:lnTo>
                        <a:pt x="158" y="86"/>
                      </a:lnTo>
                      <a:lnTo>
                        <a:pt x="160" y="84"/>
                      </a:lnTo>
                      <a:lnTo>
                        <a:pt x="162" y="94"/>
                      </a:lnTo>
                      <a:lnTo>
                        <a:pt x="162" y="96"/>
                      </a:lnTo>
                      <a:lnTo>
                        <a:pt x="164" y="98"/>
                      </a:lnTo>
                      <a:lnTo>
                        <a:pt x="166" y="100"/>
                      </a:lnTo>
                      <a:lnTo>
                        <a:pt x="166" y="102"/>
                      </a:lnTo>
                      <a:lnTo>
                        <a:pt x="158" y="108"/>
                      </a:lnTo>
                      <a:lnTo>
                        <a:pt x="166" y="118"/>
                      </a:lnTo>
                      <a:lnTo>
                        <a:pt x="170" y="124"/>
                      </a:lnTo>
                      <a:lnTo>
                        <a:pt x="176" y="128"/>
                      </a:lnTo>
                      <a:lnTo>
                        <a:pt x="178" y="12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9" name="îŝ1ïḋé">
                  <a:extLst>
                    <a:ext uri="{FF2B5EF4-FFF2-40B4-BE49-F238E27FC236}">
                      <a16:creationId xmlns:a16="http://schemas.microsoft.com/office/drawing/2014/main" xmlns="" id="{3340D758-3CCB-4E8B-98F2-E7C5299D2A14}"/>
                    </a:ext>
                  </a:extLst>
                </p:cNvPr>
                <p:cNvSpPr/>
                <p:nvPr/>
              </p:nvSpPr>
              <p:spPr bwMode="auto">
                <a:xfrm>
                  <a:off x="4390558" y="2302692"/>
                  <a:ext cx="96405" cy="56043"/>
                </a:xfrm>
                <a:custGeom>
                  <a:avLst/>
                  <a:gdLst>
                    <a:gd name="T0" fmla="*/ 2147483647 w 54"/>
                    <a:gd name="T1" fmla="*/ 2147483647 h 34"/>
                    <a:gd name="T2" fmla="*/ 2147483647 w 54"/>
                    <a:gd name="T3" fmla="*/ 2147483647 h 34"/>
                    <a:gd name="T4" fmla="*/ 2147483647 w 54"/>
                    <a:gd name="T5" fmla="*/ 2147483647 h 34"/>
                    <a:gd name="T6" fmla="*/ 2147483647 w 54"/>
                    <a:gd name="T7" fmla="*/ 2147483647 h 34"/>
                    <a:gd name="T8" fmla="*/ 2147483647 w 54"/>
                    <a:gd name="T9" fmla="*/ 2147483647 h 34"/>
                    <a:gd name="T10" fmla="*/ 2147483647 w 54"/>
                    <a:gd name="T11" fmla="*/ 2147483647 h 34"/>
                    <a:gd name="T12" fmla="*/ 2147483647 w 54"/>
                    <a:gd name="T13" fmla="*/ 2147483647 h 34"/>
                    <a:gd name="T14" fmla="*/ 2147483647 w 54"/>
                    <a:gd name="T15" fmla="*/ 2147483647 h 34"/>
                    <a:gd name="T16" fmla="*/ 2147483647 w 54"/>
                    <a:gd name="T17" fmla="*/ 2147483647 h 34"/>
                    <a:gd name="T18" fmla="*/ 2147483647 w 54"/>
                    <a:gd name="T19" fmla="*/ 2147483647 h 34"/>
                    <a:gd name="T20" fmla="*/ 2147483647 w 54"/>
                    <a:gd name="T21" fmla="*/ 2147483647 h 34"/>
                    <a:gd name="T22" fmla="*/ 2147483647 w 54"/>
                    <a:gd name="T23" fmla="*/ 0 h 34"/>
                    <a:gd name="T24" fmla="*/ 2147483647 w 54"/>
                    <a:gd name="T25" fmla="*/ 2147483647 h 34"/>
                    <a:gd name="T26" fmla="*/ 2147483647 w 54"/>
                    <a:gd name="T27" fmla="*/ 2147483647 h 34"/>
                    <a:gd name="T28" fmla="*/ 2147483647 w 54"/>
                    <a:gd name="T29" fmla="*/ 0 h 34"/>
                    <a:gd name="T30" fmla="*/ 0 w 54"/>
                    <a:gd name="T31" fmla="*/ 2147483647 h 34"/>
                    <a:gd name="T32" fmla="*/ 2147483647 w 54"/>
                    <a:gd name="T33" fmla="*/ 2147483647 h 34"/>
                    <a:gd name="T34" fmla="*/ 2147483647 w 54"/>
                    <a:gd name="T35" fmla="*/ 2147483647 h 34"/>
                    <a:gd name="T36" fmla="*/ 2147483647 w 54"/>
                    <a:gd name="T37" fmla="*/ 2147483647 h 34"/>
                    <a:gd name="T38" fmla="*/ 2147483647 w 54"/>
                    <a:gd name="T39" fmla="*/ 2147483647 h 34"/>
                    <a:gd name="T40" fmla="*/ 2147483647 w 54"/>
                    <a:gd name="T41" fmla="*/ 2147483647 h 34"/>
                    <a:gd name="T42" fmla="*/ 2147483647 w 54"/>
                    <a:gd name="T43" fmla="*/ 2147483647 h 34"/>
                    <a:gd name="T44" fmla="*/ 2147483647 w 54"/>
                    <a:gd name="T45" fmla="*/ 2147483647 h 34"/>
                    <a:gd name="T46" fmla="*/ 2147483647 w 54"/>
                    <a:gd name="T47" fmla="*/ 2147483647 h 34"/>
                    <a:gd name="T48" fmla="*/ 2147483647 w 54"/>
                    <a:gd name="T49" fmla="*/ 2147483647 h 34"/>
                    <a:gd name="T50" fmla="*/ 2147483647 w 54"/>
                    <a:gd name="T51" fmla="*/ 2147483647 h 34"/>
                    <a:gd name="T52" fmla="*/ 2147483647 w 54"/>
                    <a:gd name="T53" fmla="*/ 2147483647 h 34"/>
                    <a:gd name="T54" fmla="*/ 2147483647 w 54"/>
                    <a:gd name="T55" fmla="*/ 2147483647 h 34"/>
                    <a:gd name="T56" fmla="*/ 2147483647 w 54"/>
                    <a:gd name="T57" fmla="*/ 2147483647 h 3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4"/>
                    <a:gd name="T88" fmla="*/ 0 h 34"/>
                    <a:gd name="T89" fmla="*/ 54 w 54"/>
                    <a:gd name="T90" fmla="*/ 34 h 34"/>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4" h="34">
                      <a:moveTo>
                        <a:pt x="46" y="34"/>
                      </a:moveTo>
                      <a:lnTo>
                        <a:pt x="46" y="32"/>
                      </a:lnTo>
                      <a:lnTo>
                        <a:pt x="46" y="30"/>
                      </a:lnTo>
                      <a:lnTo>
                        <a:pt x="44" y="28"/>
                      </a:lnTo>
                      <a:lnTo>
                        <a:pt x="46" y="26"/>
                      </a:lnTo>
                      <a:lnTo>
                        <a:pt x="48" y="22"/>
                      </a:lnTo>
                      <a:lnTo>
                        <a:pt x="52" y="20"/>
                      </a:lnTo>
                      <a:lnTo>
                        <a:pt x="54" y="16"/>
                      </a:lnTo>
                      <a:lnTo>
                        <a:pt x="52" y="12"/>
                      </a:lnTo>
                      <a:lnTo>
                        <a:pt x="50" y="10"/>
                      </a:lnTo>
                      <a:lnTo>
                        <a:pt x="44" y="6"/>
                      </a:lnTo>
                      <a:lnTo>
                        <a:pt x="30" y="0"/>
                      </a:lnTo>
                      <a:lnTo>
                        <a:pt x="16" y="4"/>
                      </a:lnTo>
                      <a:lnTo>
                        <a:pt x="12" y="2"/>
                      </a:lnTo>
                      <a:lnTo>
                        <a:pt x="10" y="0"/>
                      </a:lnTo>
                      <a:lnTo>
                        <a:pt x="0" y="6"/>
                      </a:lnTo>
                      <a:lnTo>
                        <a:pt x="2" y="10"/>
                      </a:lnTo>
                      <a:lnTo>
                        <a:pt x="8" y="14"/>
                      </a:lnTo>
                      <a:lnTo>
                        <a:pt x="14" y="16"/>
                      </a:lnTo>
                      <a:lnTo>
                        <a:pt x="22" y="18"/>
                      </a:lnTo>
                      <a:lnTo>
                        <a:pt x="22" y="22"/>
                      </a:lnTo>
                      <a:lnTo>
                        <a:pt x="24" y="24"/>
                      </a:lnTo>
                      <a:lnTo>
                        <a:pt x="28" y="26"/>
                      </a:lnTo>
                      <a:lnTo>
                        <a:pt x="32" y="26"/>
                      </a:lnTo>
                      <a:lnTo>
                        <a:pt x="32" y="28"/>
                      </a:lnTo>
                      <a:lnTo>
                        <a:pt x="34" y="28"/>
                      </a:lnTo>
                      <a:lnTo>
                        <a:pt x="38" y="32"/>
                      </a:lnTo>
                      <a:lnTo>
                        <a:pt x="42" y="34"/>
                      </a:lnTo>
                      <a:lnTo>
                        <a:pt x="46" y="3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90" name="íṣ1îďe">
                  <a:extLst>
                    <a:ext uri="{FF2B5EF4-FFF2-40B4-BE49-F238E27FC236}">
                      <a16:creationId xmlns:a16="http://schemas.microsoft.com/office/drawing/2014/main" xmlns="" id="{E0E575D4-55EE-408F-B404-DC318947FF6E}"/>
                    </a:ext>
                  </a:extLst>
                </p:cNvPr>
                <p:cNvSpPr/>
                <p:nvPr/>
              </p:nvSpPr>
              <p:spPr bwMode="auto">
                <a:xfrm>
                  <a:off x="4411216" y="2229837"/>
                  <a:ext cx="85388" cy="84063"/>
                </a:xfrm>
                <a:custGeom>
                  <a:avLst/>
                  <a:gdLst>
                    <a:gd name="T0" fmla="*/ 2147483647 w 50"/>
                    <a:gd name="T1" fmla="*/ 0 h 50"/>
                    <a:gd name="T2" fmla="*/ 2147483647 w 50"/>
                    <a:gd name="T3" fmla="*/ 2147483647 h 50"/>
                    <a:gd name="T4" fmla="*/ 2147483647 w 50"/>
                    <a:gd name="T5" fmla="*/ 2147483647 h 50"/>
                    <a:gd name="T6" fmla="*/ 2147483647 w 50"/>
                    <a:gd name="T7" fmla="*/ 2147483647 h 50"/>
                    <a:gd name="T8" fmla="*/ 2147483647 w 50"/>
                    <a:gd name="T9" fmla="*/ 2147483647 h 50"/>
                    <a:gd name="T10" fmla="*/ 2147483647 w 50"/>
                    <a:gd name="T11" fmla="*/ 2147483647 h 50"/>
                    <a:gd name="T12" fmla="*/ 2147483647 w 50"/>
                    <a:gd name="T13" fmla="*/ 2147483647 h 50"/>
                    <a:gd name="T14" fmla="*/ 2147483647 w 50"/>
                    <a:gd name="T15" fmla="*/ 2147483647 h 50"/>
                    <a:gd name="T16" fmla="*/ 2147483647 w 50"/>
                    <a:gd name="T17" fmla="*/ 2147483647 h 50"/>
                    <a:gd name="T18" fmla="*/ 2147483647 w 50"/>
                    <a:gd name="T19" fmla="*/ 2147483647 h 50"/>
                    <a:gd name="T20" fmla="*/ 2147483647 w 50"/>
                    <a:gd name="T21" fmla="*/ 2147483647 h 50"/>
                    <a:gd name="T22" fmla="*/ 2147483647 w 50"/>
                    <a:gd name="T23" fmla="*/ 2147483647 h 50"/>
                    <a:gd name="T24" fmla="*/ 2147483647 w 50"/>
                    <a:gd name="T25" fmla="*/ 2147483647 h 50"/>
                    <a:gd name="T26" fmla="*/ 2147483647 w 50"/>
                    <a:gd name="T27" fmla="*/ 2147483647 h 50"/>
                    <a:gd name="T28" fmla="*/ 2147483647 w 50"/>
                    <a:gd name="T29" fmla="*/ 2147483647 h 50"/>
                    <a:gd name="T30" fmla="*/ 0 w 50"/>
                    <a:gd name="T31" fmla="*/ 2147483647 h 50"/>
                    <a:gd name="T32" fmla="*/ 2147483647 w 50"/>
                    <a:gd name="T33" fmla="*/ 2147483647 h 50"/>
                    <a:gd name="T34" fmla="*/ 2147483647 w 50"/>
                    <a:gd name="T35" fmla="*/ 2147483647 h 50"/>
                    <a:gd name="T36" fmla="*/ 2147483647 w 50"/>
                    <a:gd name="T37" fmla="*/ 2147483647 h 50"/>
                    <a:gd name="T38" fmla="*/ 2147483647 w 50"/>
                    <a:gd name="T39" fmla="*/ 2147483647 h 50"/>
                    <a:gd name="T40" fmla="*/ 2147483647 w 50"/>
                    <a:gd name="T41" fmla="*/ 2147483647 h 50"/>
                    <a:gd name="T42" fmla="*/ 2147483647 w 50"/>
                    <a:gd name="T43" fmla="*/ 2147483647 h 50"/>
                    <a:gd name="T44" fmla="*/ 2147483647 w 50"/>
                    <a:gd name="T45" fmla="*/ 2147483647 h 50"/>
                    <a:gd name="T46" fmla="*/ 2147483647 w 50"/>
                    <a:gd name="T47" fmla="*/ 2147483647 h 50"/>
                    <a:gd name="T48" fmla="*/ 2147483647 w 50"/>
                    <a:gd name="T49" fmla="*/ 2147483647 h 50"/>
                    <a:gd name="T50" fmla="*/ 2147483647 w 50"/>
                    <a:gd name="T51" fmla="*/ 0 h 5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0"/>
                    <a:gd name="T79" fmla="*/ 0 h 50"/>
                    <a:gd name="T80" fmla="*/ 50 w 50"/>
                    <a:gd name="T81" fmla="*/ 50 h 50"/>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0" h="50">
                      <a:moveTo>
                        <a:pt x="50" y="0"/>
                      </a:moveTo>
                      <a:lnTo>
                        <a:pt x="50" y="10"/>
                      </a:lnTo>
                      <a:lnTo>
                        <a:pt x="48" y="18"/>
                      </a:lnTo>
                      <a:lnTo>
                        <a:pt x="48" y="24"/>
                      </a:lnTo>
                      <a:lnTo>
                        <a:pt x="50" y="24"/>
                      </a:lnTo>
                      <a:lnTo>
                        <a:pt x="46" y="30"/>
                      </a:lnTo>
                      <a:lnTo>
                        <a:pt x="44" y="34"/>
                      </a:lnTo>
                      <a:lnTo>
                        <a:pt x="42" y="38"/>
                      </a:lnTo>
                      <a:lnTo>
                        <a:pt x="40" y="44"/>
                      </a:lnTo>
                      <a:lnTo>
                        <a:pt x="38" y="48"/>
                      </a:lnTo>
                      <a:lnTo>
                        <a:pt x="36" y="50"/>
                      </a:lnTo>
                      <a:lnTo>
                        <a:pt x="26" y="46"/>
                      </a:lnTo>
                      <a:lnTo>
                        <a:pt x="20" y="42"/>
                      </a:lnTo>
                      <a:lnTo>
                        <a:pt x="6" y="46"/>
                      </a:lnTo>
                      <a:lnTo>
                        <a:pt x="2" y="44"/>
                      </a:lnTo>
                      <a:lnTo>
                        <a:pt x="0" y="42"/>
                      </a:lnTo>
                      <a:lnTo>
                        <a:pt x="10" y="36"/>
                      </a:lnTo>
                      <a:lnTo>
                        <a:pt x="14" y="30"/>
                      </a:lnTo>
                      <a:lnTo>
                        <a:pt x="18" y="24"/>
                      </a:lnTo>
                      <a:lnTo>
                        <a:pt x="20" y="18"/>
                      </a:lnTo>
                      <a:lnTo>
                        <a:pt x="22" y="14"/>
                      </a:lnTo>
                      <a:lnTo>
                        <a:pt x="28" y="14"/>
                      </a:lnTo>
                      <a:lnTo>
                        <a:pt x="32" y="6"/>
                      </a:lnTo>
                      <a:lnTo>
                        <a:pt x="38" y="4"/>
                      </a:lnTo>
                      <a:lnTo>
                        <a:pt x="42" y="2"/>
                      </a:lnTo>
                      <a:lnTo>
                        <a:pt x="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91" name="îŝliďê">
                  <a:extLst>
                    <a:ext uri="{FF2B5EF4-FFF2-40B4-BE49-F238E27FC236}">
                      <a16:creationId xmlns:a16="http://schemas.microsoft.com/office/drawing/2014/main" xmlns="" id="{E530D7A8-595D-489C-BCE6-A1185FFF7651}"/>
                    </a:ext>
                  </a:extLst>
                </p:cNvPr>
                <p:cNvSpPr/>
                <p:nvPr/>
              </p:nvSpPr>
              <p:spPr bwMode="auto">
                <a:xfrm>
                  <a:off x="4526902" y="2114949"/>
                  <a:ext cx="53711" cy="85465"/>
                </a:xfrm>
                <a:custGeom>
                  <a:avLst/>
                  <a:gdLst>
                    <a:gd name="T0" fmla="*/ 2147483647 w 32"/>
                    <a:gd name="T1" fmla="*/ 2147483647 h 52"/>
                    <a:gd name="T2" fmla="*/ 2147483647 w 32"/>
                    <a:gd name="T3" fmla="*/ 2147483647 h 52"/>
                    <a:gd name="T4" fmla="*/ 2147483647 w 32"/>
                    <a:gd name="T5" fmla="*/ 2147483647 h 52"/>
                    <a:gd name="T6" fmla="*/ 2147483647 w 32"/>
                    <a:gd name="T7" fmla="*/ 2147483647 h 52"/>
                    <a:gd name="T8" fmla="*/ 2147483647 w 32"/>
                    <a:gd name="T9" fmla="*/ 2147483647 h 52"/>
                    <a:gd name="T10" fmla="*/ 2147483647 w 32"/>
                    <a:gd name="T11" fmla="*/ 2147483647 h 52"/>
                    <a:gd name="T12" fmla="*/ 2147483647 w 32"/>
                    <a:gd name="T13" fmla="*/ 2147483647 h 52"/>
                    <a:gd name="T14" fmla="*/ 2147483647 w 32"/>
                    <a:gd name="T15" fmla="*/ 2147483647 h 52"/>
                    <a:gd name="T16" fmla="*/ 0 w 32"/>
                    <a:gd name="T17" fmla="*/ 2147483647 h 52"/>
                    <a:gd name="T18" fmla="*/ 2147483647 w 32"/>
                    <a:gd name="T19" fmla="*/ 2147483647 h 52"/>
                    <a:gd name="T20" fmla="*/ 2147483647 w 32"/>
                    <a:gd name="T21" fmla="*/ 2147483647 h 52"/>
                    <a:gd name="T22" fmla="*/ 2147483647 w 32"/>
                    <a:gd name="T23" fmla="*/ 2147483647 h 52"/>
                    <a:gd name="T24" fmla="*/ 2147483647 w 32"/>
                    <a:gd name="T25" fmla="*/ 0 h 52"/>
                    <a:gd name="T26" fmla="*/ 2147483647 w 32"/>
                    <a:gd name="T27" fmla="*/ 2147483647 h 52"/>
                    <a:gd name="T28" fmla="*/ 2147483647 w 32"/>
                    <a:gd name="T29" fmla="*/ 2147483647 h 52"/>
                    <a:gd name="T30" fmla="*/ 2147483647 w 32"/>
                    <a:gd name="T31" fmla="*/ 2147483647 h 52"/>
                    <a:gd name="T32" fmla="*/ 2147483647 w 32"/>
                    <a:gd name="T33" fmla="*/ 2147483647 h 52"/>
                    <a:gd name="T34" fmla="*/ 2147483647 w 32"/>
                    <a:gd name="T35" fmla="*/ 2147483647 h 52"/>
                    <a:gd name="T36" fmla="*/ 2147483647 w 32"/>
                    <a:gd name="T37" fmla="*/ 2147483647 h 52"/>
                    <a:gd name="T38" fmla="*/ 2147483647 w 32"/>
                    <a:gd name="T39" fmla="*/ 2147483647 h 52"/>
                    <a:gd name="T40" fmla="*/ 2147483647 w 32"/>
                    <a:gd name="T41" fmla="*/ 2147483647 h 52"/>
                    <a:gd name="T42" fmla="*/ 2147483647 w 32"/>
                    <a:gd name="T43" fmla="*/ 2147483647 h 52"/>
                    <a:gd name="T44" fmla="*/ 2147483647 w 32"/>
                    <a:gd name="T45" fmla="*/ 2147483647 h 52"/>
                    <a:gd name="T46" fmla="*/ 2147483647 w 32"/>
                    <a:gd name="T47" fmla="*/ 2147483647 h 52"/>
                    <a:gd name="T48" fmla="*/ 2147483647 w 32"/>
                    <a:gd name="T49" fmla="*/ 2147483647 h 5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2"/>
                    <a:gd name="T76" fmla="*/ 0 h 52"/>
                    <a:gd name="T77" fmla="*/ 32 w 32"/>
                    <a:gd name="T78" fmla="*/ 52 h 5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2" h="52">
                      <a:moveTo>
                        <a:pt x="22" y="52"/>
                      </a:moveTo>
                      <a:lnTo>
                        <a:pt x="8" y="52"/>
                      </a:lnTo>
                      <a:lnTo>
                        <a:pt x="10" y="52"/>
                      </a:lnTo>
                      <a:lnTo>
                        <a:pt x="12" y="50"/>
                      </a:lnTo>
                      <a:lnTo>
                        <a:pt x="6" y="50"/>
                      </a:lnTo>
                      <a:lnTo>
                        <a:pt x="6" y="42"/>
                      </a:lnTo>
                      <a:lnTo>
                        <a:pt x="4" y="38"/>
                      </a:lnTo>
                      <a:lnTo>
                        <a:pt x="2" y="32"/>
                      </a:lnTo>
                      <a:lnTo>
                        <a:pt x="0" y="26"/>
                      </a:lnTo>
                      <a:lnTo>
                        <a:pt x="2" y="22"/>
                      </a:lnTo>
                      <a:lnTo>
                        <a:pt x="4" y="18"/>
                      </a:lnTo>
                      <a:lnTo>
                        <a:pt x="12" y="12"/>
                      </a:lnTo>
                      <a:lnTo>
                        <a:pt x="28" y="0"/>
                      </a:lnTo>
                      <a:lnTo>
                        <a:pt x="28" y="14"/>
                      </a:lnTo>
                      <a:lnTo>
                        <a:pt x="26" y="16"/>
                      </a:lnTo>
                      <a:lnTo>
                        <a:pt x="28" y="18"/>
                      </a:lnTo>
                      <a:lnTo>
                        <a:pt x="32" y="20"/>
                      </a:lnTo>
                      <a:lnTo>
                        <a:pt x="30" y="24"/>
                      </a:lnTo>
                      <a:lnTo>
                        <a:pt x="28" y="28"/>
                      </a:lnTo>
                      <a:lnTo>
                        <a:pt x="26" y="28"/>
                      </a:lnTo>
                      <a:lnTo>
                        <a:pt x="22" y="30"/>
                      </a:lnTo>
                      <a:lnTo>
                        <a:pt x="24" y="36"/>
                      </a:lnTo>
                      <a:lnTo>
                        <a:pt x="28" y="40"/>
                      </a:lnTo>
                      <a:lnTo>
                        <a:pt x="22" y="40"/>
                      </a:lnTo>
                      <a:lnTo>
                        <a:pt x="22" y="5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92" name="ïṩľiḋê">
                  <a:extLst>
                    <a:ext uri="{FF2B5EF4-FFF2-40B4-BE49-F238E27FC236}">
                      <a16:creationId xmlns:a16="http://schemas.microsoft.com/office/drawing/2014/main" xmlns="" id="{E567FAF3-30CE-4750-941C-A6E382DCF772}"/>
                    </a:ext>
                  </a:extLst>
                </p:cNvPr>
                <p:cNvSpPr/>
                <p:nvPr/>
              </p:nvSpPr>
              <p:spPr bwMode="auto">
                <a:xfrm>
                  <a:off x="4471814" y="2200414"/>
                  <a:ext cx="223109" cy="218565"/>
                </a:xfrm>
                <a:custGeom>
                  <a:avLst/>
                  <a:gdLst>
                    <a:gd name="T0" fmla="*/ 2147483647 w 127"/>
                    <a:gd name="T1" fmla="*/ 2147483647 h 130"/>
                    <a:gd name="T2" fmla="*/ 2147483647 w 127"/>
                    <a:gd name="T3" fmla="*/ 2147483647 h 130"/>
                    <a:gd name="T4" fmla="*/ 2147483647 w 127"/>
                    <a:gd name="T5" fmla="*/ 2147483647 h 130"/>
                    <a:gd name="T6" fmla="*/ 2147483647 w 127"/>
                    <a:gd name="T7" fmla="*/ 2147483647 h 130"/>
                    <a:gd name="T8" fmla="*/ 2147483647 w 127"/>
                    <a:gd name="T9" fmla="*/ 2147483647 h 130"/>
                    <a:gd name="T10" fmla="*/ 2147483647 w 127"/>
                    <a:gd name="T11" fmla="*/ 2147483647 h 130"/>
                    <a:gd name="T12" fmla="*/ 2147483647 w 127"/>
                    <a:gd name="T13" fmla="*/ 2147483647 h 130"/>
                    <a:gd name="T14" fmla="*/ 2147483647 w 127"/>
                    <a:gd name="T15" fmla="*/ 2147483647 h 130"/>
                    <a:gd name="T16" fmla="*/ 2147483647 w 127"/>
                    <a:gd name="T17" fmla="*/ 2147483647 h 130"/>
                    <a:gd name="T18" fmla="*/ 2147483647 w 127"/>
                    <a:gd name="T19" fmla="*/ 2147483647 h 130"/>
                    <a:gd name="T20" fmla="*/ 2147483647 w 127"/>
                    <a:gd name="T21" fmla="*/ 2147483647 h 130"/>
                    <a:gd name="T22" fmla="*/ 2147483647 w 127"/>
                    <a:gd name="T23" fmla="*/ 2147483647 h 130"/>
                    <a:gd name="T24" fmla="*/ 2147483647 w 127"/>
                    <a:gd name="T25" fmla="*/ 2147483647 h 130"/>
                    <a:gd name="T26" fmla="*/ 2147483647 w 127"/>
                    <a:gd name="T27" fmla="*/ 2147483647 h 130"/>
                    <a:gd name="T28" fmla="*/ 2147483647 w 127"/>
                    <a:gd name="T29" fmla="*/ 2147483647 h 130"/>
                    <a:gd name="T30" fmla="*/ 2147483647 w 127"/>
                    <a:gd name="T31" fmla="*/ 2147483647 h 130"/>
                    <a:gd name="T32" fmla="*/ 2147483647 w 127"/>
                    <a:gd name="T33" fmla="*/ 2147483647 h 130"/>
                    <a:gd name="T34" fmla="*/ 2147483647 w 127"/>
                    <a:gd name="T35" fmla="*/ 2147483647 h 130"/>
                    <a:gd name="T36" fmla="*/ 2147483647 w 127"/>
                    <a:gd name="T37" fmla="*/ 2147483647 h 130"/>
                    <a:gd name="T38" fmla="*/ 2147483647 w 127"/>
                    <a:gd name="T39" fmla="*/ 0 h 130"/>
                    <a:gd name="T40" fmla="*/ 2147483647 w 127"/>
                    <a:gd name="T41" fmla="*/ 2147483647 h 130"/>
                    <a:gd name="T42" fmla="*/ 2147483647 w 127"/>
                    <a:gd name="T43" fmla="*/ 2147483647 h 130"/>
                    <a:gd name="T44" fmla="*/ 2147483647 w 127"/>
                    <a:gd name="T45" fmla="*/ 2147483647 h 130"/>
                    <a:gd name="T46" fmla="*/ 2147483647 w 127"/>
                    <a:gd name="T47" fmla="*/ 2147483647 h 130"/>
                    <a:gd name="T48" fmla="*/ 2147483647 w 127"/>
                    <a:gd name="T49" fmla="*/ 2147483647 h 130"/>
                    <a:gd name="T50" fmla="*/ 2147483647 w 127"/>
                    <a:gd name="T51" fmla="*/ 2147483647 h 130"/>
                    <a:gd name="T52" fmla="*/ 2147483647 w 127"/>
                    <a:gd name="T53" fmla="*/ 2147483647 h 130"/>
                    <a:gd name="T54" fmla="*/ 2147483647 w 127"/>
                    <a:gd name="T55" fmla="*/ 2147483647 h 130"/>
                    <a:gd name="T56" fmla="*/ 2147483647 w 127"/>
                    <a:gd name="T57" fmla="*/ 2147483647 h 130"/>
                    <a:gd name="T58" fmla="*/ 2147483647 w 127"/>
                    <a:gd name="T59" fmla="*/ 2147483647 h 130"/>
                    <a:gd name="T60" fmla="*/ 2147483647 w 127"/>
                    <a:gd name="T61" fmla="*/ 2147483647 h 130"/>
                    <a:gd name="T62" fmla="*/ 0 w 127"/>
                    <a:gd name="T63" fmla="*/ 2147483647 h 130"/>
                    <a:gd name="T64" fmla="*/ 2147483647 w 127"/>
                    <a:gd name="T65" fmla="*/ 2147483647 h 130"/>
                    <a:gd name="T66" fmla="*/ 2147483647 w 127"/>
                    <a:gd name="T67" fmla="*/ 2147483647 h 130"/>
                    <a:gd name="T68" fmla="*/ 2147483647 w 127"/>
                    <a:gd name="T69" fmla="*/ 2147483647 h 130"/>
                    <a:gd name="T70" fmla="*/ 2147483647 w 127"/>
                    <a:gd name="T71" fmla="*/ 2147483647 h 130"/>
                    <a:gd name="T72" fmla="*/ 2147483647 w 127"/>
                    <a:gd name="T73" fmla="*/ 2147483647 h 130"/>
                    <a:gd name="T74" fmla="*/ 2147483647 w 127"/>
                    <a:gd name="T75" fmla="*/ 2147483647 h 130"/>
                    <a:gd name="T76" fmla="*/ 2147483647 w 127"/>
                    <a:gd name="T77" fmla="*/ 2147483647 h 13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27"/>
                    <a:gd name="T118" fmla="*/ 0 h 130"/>
                    <a:gd name="T119" fmla="*/ 127 w 127"/>
                    <a:gd name="T120" fmla="*/ 130 h 13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27" h="130">
                      <a:moveTo>
                        <a:pt x="24" y="128"/>
                      </a:moveTo>
                      <a:lnTo>
                        <a:pt x="22" y="128"/>
                      </a:lnTo>
                      <a:lnTo>
                        <a:pt x="32" y="126"/>
                      </a:lnTo>
                      <a:lnTo>
                        <a:pt x="40" y="126"/>
                      </a:lnTo>
                      <a:lnTo>
                        <a:pt x="48" y="128"/>
                      </a:lnTo>
                      <a:lnTo>
                        <a:pt x="52" y="130"/>
                      </a:lnTo>
                      <a:lnTo>
                        <a:pt x="58" y="130"/>
                      </a:lnTo>
                      <a:lnTo>
                        <a:pt x="62" y="130"/>
                      </a:lnTo>
                      <a:lnTo>
                        <a:pt x="74" y="130"/>
                      </a:lnTo>
                      <a:lnTo>
                        <a:pt x="80" y="130"/>
                      </a:lnTo>
                      <a:lnTo>
                        <a:pt x="88" y="126"/>
                      </a:lnTo>
                      <a:lnTo>
                        <a:pt x="102" y="126"/>
                      </a:lnTo>
                      <a:lnTo>
                        <a:pt x="100" y="122"/>
                      </a:lnTo>
                      <a:lnTo>
                        <a:pt x="102" y="116"/>
                      </a:lnTo>
                      <a:lnTo>
                        <a:pt x="106" y="114"/>
                      </a:lnTo>
                      <a:lnTo>
                        <a:pt x="110" y="110"/>
                      </a:lnTo>
                      <a:lnTo>
                        <a:pt x="114" y="108"/>
                      </a:lnTo>
                      <a:lnTo>
                        <a:pt x="108" y="102"/>
                      </a:lnTo>
                      <a:lnTo>
                        <a:pt x="100" y="96"/>
                      </a:lnTo>
                      <a:lnTo>
                        <a:pt x="92" y="90"/>
                      </a:lnTo>
                      <a:lnTo>
                        <a:pt x="92" y="84"/>
                      </a:lnTo>
                      <a:lnTo>
                        <a:pt x="90" y="80"/>
                      </a:lnTo>
                      <a:lnTo>
                        <a:pt x="119" y="70"/>
                      </a:lnTo>
                      <a:lnTo>
                        <a:pt x="121" y="70"/>
                      </a:lnTo>
                      <a:lnTo>
                        <a:pt x="127" y="70"/>
                      </a:lnTo>
                      <a:lnTo>
                        <a:pt x="127" y="60"/>
                      </a:lnTo>
                      <a:lnTo>
                        <a:pt x="121" y="46"/>
                      </a:lnTo>
                      <a:lnTo>
                        <a:pt x="114" y="34"/>
                      </a:lnTo>
                      <a:lnTo>
                        <a:pt x="114" y="16"/>
                      </a:lnTo>
                      <a:lnTo>
                        <a:pt x="110" y="12"/>
                      </a:lnTo>
                      <a:lnTo>
                        <a:pt x="108" y="8"/>
                      </a:lnTo>
                      <a:lnTo>
                        <a:pt x="102" y="6"/>
                      </a:lnTo>
                      <a:lnTo>
                        <a:pt x="96" y="4"/>
                      </a:lnTo>
                      <a:lnTo>
                        <a:pt x="92" y="4"/>
                      </a:lnTo>
                      <a:lnTo>
                        <a:pt x="86" y="8"/>
                      </a:lnTo>
                      <a:lnTo>
                        <a:pt x="80" y="10"/>
                      </a:lnTo>
                      <a:lnTo>
                        <a:pt x="76" y="16"/>
                      </a:lnTo>
                      <a:lnTo>
                        <a:pt x="70" y="12"/>
                      </a:lnTo>
                      <a:lnTo>
                        <a:pt x="66" y="8"/>
                      </a:lnTo>
                      <a:lnTo>
                        <a:pt x="52" y="0"/>
                      </a:lnTo>
                      <a:lnTo>
                        <a:pt x="38" y="0"/>
                      </a:lnTo>
                      <a:lnTo>
                        <a:pt x="40" y="8"/>
                      </a:lnTo>
                      <a:lnTo>
                        <a:pt x="42" y="12"/>
                      </a:lnTo>
                      <a:lnTo>
                        <a:pt x="50" y="20"/>
                      </a:lnTo>
                      <a:lnTo>
                        <a:pt x="46" y="20"/>
                      </a:lnTo>
                      <a:lnTo>
                        <a:pt x="42" y="16"/>
                      </a:lnTo>
                      <a:lnTo>
                        <a:pt x="38" y="16"/>
                      </a:lnTo>
                      <a:lnTo>
                        <a:pt x="38" y="18"/>
                      </a:lnTo>
                      <a:lnTo>
                        <a:pt x="36" y="20"/>
                      </a:lnTo>
                      <a:lnTo>
                        <a:pt x="34" y="20"/>
                      </a:lnTo>
                      <a:lnTo>
                        <a:pt x="30" y="18"/>
                      </a:lnTo>
                      <a:lnTo>
                        <a:pt x="26" y="18"/>
                      </a:lnTo>
                      <a:lnTo>
                        <a:pt x="22" y="16"/>
                      </a:lnTo>
                      <a:lnTo>
                        <a:pt x="14" y="18"/>
                      </a:lnTo>
                      <a:lnTo>
                        <a:pt x="14" y="28"/>
                      </a:lnTo>
                      <a:lnTo>
                        <a:pt x="12" y="36"/>
                      </a:lnTo>
                      <a:lnTo>
                        <a:pt x="12" y="42"/>
                      </a:lnTo>
                      <a:lnTo>
                        <a:pt x="14" y="42"/>
                      </a:lnTo>
                      <a:lnTo>
                        <a:pt x="10" y="48"/>
                      </a:lnTo>
                      <a:lnTo>
                        <a:pt x="8" y="52"/>
                      </a:lnTo>
                      <a:lnTo>
                        <a:pt x="6" y="56"/>
                      </a:lnTo>
                      <a:lnTo>
                        <a:pt x="4" y="62"/>
                      </a:lnTo>
                      <a:lnTo>
                        <a:pt x="2" y="66"/>
                      </a:lnTo>
                      <a:lnTo>
                        <a:pt x="0" y="68"/>
                      </a:lnTo>
                      <a:lnTo>
                        <a:pt x="4" y="72"/>
                      </a:lnTo>
                      <a:lnTo>
                        <a:pt x="8" y="76"/>
                      </a:lnTo>
                      <a:lnTo>
                        <a:pt x="6" y="78"/>
                      </a:lnTo>
                      <a:lnTo>
                        <a:pt x="6" y="80"/>
                      </a:lnTo>
                      <a:lnTo>
                        <a:pt x="10" y="88"/>
                      </a:lnTo>
                      <a:lnTo>
                        <a:pt x="10" y="92"/>
                      </a:lnTo>
                      <a:lnTo>
                        <a:pt x="10" y="94"/>
                      </a:lnTo>
                      <a:lnTo>
                        <a:pt x="10" y="96"/>
                      </a:lnTo>
                      <a:lnTo>
                        <a:pt x="20" y="98"/>
                      </a:lnTo>
                      <a:lnTo>
                        <a:pt x="24" y="100"/>
                      </a:lnTo>
                      <a:lnTo>
                        <a:pt x="32" y="102"/>
                      </a:lnTo>
                      <a:lnTo>
                        <a:pt x="30" y="112"/>
                      </a:lnTo>
                      <a:lnTo>
                        <a:pt x="28" y="120"/>
                      </a:lnTo>
                      <a:lnTo>
                        <a:pt x="24" y="126"/>
                      </a:lnTo>
                      <a:lnTo>
                        <a:pt x="24" y="12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93" name="íṥ1îḓè">
                  <a:extLst>
                    <a:ext uri="{FF2B5EF4-FFF2-40B4-BE49-F238E27FC236}">
                      <a16:creationId xmlns:a16="http://schemas.microsoft.com/office/drawing/2014/main" xmlns="" id="{41DCA0BB-6F4D-4C6E-BBF6-E437DB6D8065}"/>
                    </a:ext>
                  </a:extLst>
                </p:cNvPr>
                <p:cNvSpPr/>
                <p:nvPr/>
              </p:nvSpPr>
              <p:spPr bwMode="auto">
                <a:xfrm>
                  <a:off x="4484208" y="2411975"/>
                  <a:ext cx="103291" cy="49037"/>
                </a:xfrm>
                <a:custGeom>
                  <a:avLst/>
                  <a:gdLst>
                    <a:gd name="T0" fmla="*/ 2147483647 w 60"/>
                    <a:gd name="T1" fmla="*/ 2147483647 h 30"/>
                    <a:gd name="T2" fmla="*/ 2147483647 w 60"/>
                    <a:gd name="T3" fmla="*/ 2147483647 h 30"/>
                    <a:gd name="T4" fmla="*/ 2147483647 w 60"/>
                    <a:gd name="T5" fmla="*/ 0 h 30"/>
                    <a:gd name="T6" fmla="*/ 2147483647 w 60"/>
                    <a:gd name="T7" fmla="*/ 0 h 30"/>
                    <a:gd name="T8" fmla="*/ 2147483647 w 60"/>
                    <a:gd name="T9" fmla="*/ 2147483647 h 30"/>
                    <a:gd name="T10" fmla="*/ 2147483647 w 60"/>
                    <a:gd name="T11" fmla="*/ 2147483647 h 30"/>
                    <a:gd name="T12" fmla="*/ 2147483647 w 60"/>
                    <a:gd name="T13" fmla="*/ 0 h 30"/>
                    <a:gd name="T14" fmla="*/ 2147483647 w 60"/>
                    <a:gd name="T15" fmla="*/ 2147483647 h 30"/>
                    <a:gd name="T16" fmla="*/ 2147483647 w 60"/>
                    <a:gd name="T17" fmla="*/ 2147483647 h 30"/>
                    <a:gd name="T18" fmla="*/ 2147483647 w 60"/>
                    <a:gd name="T19" fmla="*/ 2147483647 h 30"/>
                    <a:gd name="T20" fmla="*/ 2147483647 w 60"/>
                    <a:gd name="T21" fmla="*/ 2147483647 h 30"/>
                    <a:gd name="T22" fmla="*/ 2147483647 w 60"/>
                    <a:gd name="T23" fmla="*/ 2147483647 h 30"/>
                    <a:gd name="T24" fmla="*/ 0 w 60"/>
                    <a:gd name="T25" fmla="*/ 2147483647 h 30"/>
                    <a:gd name="T26" fmla="*/ 0 w 60"/>
                    <a:gd name="T27" fmla="*/ 2147483647 h 30"/>
                    <a:gd name="T28" fmla="*/ 2147483647 w 60"/>
                    <a:gd name="T29" fmla="*/ 2147483647 h 30"/>
                    <a:gd name="T30" fmla="*/ 2147483647 w 60"/>
                    <a:gd name="T31" fmla="*/ 2147483647 h 30"/>
                    <a:gd name="T32" fmla="*/ 2147483647 w 60"/>
                    <a:gd name="T33" fmla="*/ 2147483647 h 30"/>
                    <a:gd name="T34" fmla="*/ 2147483647 w 60"/>
                    <a:gd name="T35" fmla="*/ 2147483647 h 30"/>
                    <a:gd name="T36" fmla="*/ 2147483647 w 60"/>
                    <a:gd name="T37" fmla="*/ 2147483647 h 30"/>
                    <a:gd name="T38" fmla="*/ 2147483647 w 60"/>
                    <a:gd name="T39" fmla="*/ 2147483647 h 30"/>
                    <a:gd name="T40" fmla="*/ 2147483647 w 60"/>
                    <a:gd name="T41" fmla="*/ 2147483647 h 30"/>
                    <a:gd name="T42" fmla="*/ 2147483647 w 60"/>
                    <a:gd name="T43" fmla="*/ 2147483647 h 30"/>
                    <a:gd name="T44" fmla="*/ 2147483647 w 60"/>
                    <a:gd name="T45" fmla="*/ 2147483647 h 30"/>
                    <a:gd name="T46" fmla="*/ 2147483647 w 60"/>
                    <a:gd name="T47" fmla="*/ 2147483647 h 30"/>
                    <a:gd name="T48" fmla="*/ 2147483647 w 60"/>
                    <a:gd name="T49" fmla="*/ 2147483647 h 30"/>
                    <a:gd name="T50" fmla="*/ 2147483647 w 60"/>
                    <a:gd name="T51" fmla="*/ 2147483647 h 30"/>
                    <a:gd name="T52" fmla="*/ 2147483647 w 60"/>
                    <a:gd name="T53" fmla="*/ 2147483647 h 30"/>
                    <a:gd name="T54" fmla="*/ 2147483647 w 60"/>
                    <a:gd name="T55" fmla="*/ 2147483647 h 30"/>
                    <a:gd name="T56" fmla="*/ 2147483647 w 60"/>
                    <a:gd name="T57" fmla="*/ 2147483647 h 30"/>
                    <a:gd name="T58" fmla="*/ 2147483647 w 60"/>
                    <a:gd name="T59" fmla="*/ 2147483647 h 30"/>
                    <a:gd name="T60" fmla="*/ 2147483647 w 60"/>
                    <a:gd name="T61" fmla="*/ 2147483647 h 30"/>
                    <a:gd name="T62" fmla="*/ 2147483647 w 60"/>
                    <a:gd name="T63" fmla="*/ 2147483647 h 30"/>
                    <a:gd name="T64" fmla="*/ 2147483647 w 60"/>
                    <a:gd name="T65" fmla="*/ 2147483647 h 30"/>
                    <a:gd name="T66" fmla="*/ 2147483647 w 60"/>
                    <a:gd name="T67" fmla="*/ 2147483647 h 30"/>
                    <a:gd name="T68" fmla="*/ 2147483647 w 60"/>
                    <a:gd name="T69" fmla="*/ 2147483647 h 30"/>
                    <a:gd name="T70" fmla="*/ 2147483647 w 60"/>
                    <a:gd name="T71" fmla="*/ 214748364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0"/>
                    <a:gd name="T109" fmla="*/ 0 h 30"/>
                    <a:gd name="T110" fmla="*/ 60 w 60"/>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0" h="30">
                      <a:moveTo>
                        <a:pt x="50" y="4"/>
                      </a:moveTo>
                      <a:lnTo>
                        <a:pt x="44" y="2"/>
                      </a:lnTo>
                      <a:lnTo>
                        <a:pt x="34" y="0"/>
                      </a:lnTo>
                      <a:lnTo>
                        <a:pt x="26" y="0"/>
                      </a:lnTo>
                      <a:lnTo>
                        <a:pt x="16" y="2"/>
                      </a:lnTo>
                      <a:lnTo>
                        <a:pt x="18" y="2"/>
                      </a:lnTo>
                      <a:lnTo>
                        <a:pt x="18" y="0"/>
                      </a:lnTo>
                      <a:lnTo>
                        <a:pt x="16" y="2"/>
                      </a:lnTo>
                      <a:lnTo>
                        <a:pt x="14" y="4"/>
                      </a:lnTo>
                      <a:lnTo>
                        <a:pt x="12" y="8"/>
                      </a:lnTo>
                      <a:lnTo>
                        <a:pt x="8" y="10"/>
                      </a:lnTo>
                      <a:lnTo>
                        <a:pt x="4" y="14"/>
                      </a:lnTo>
                      <a:lnTo>
                        <a:pt x="0" y="22"/>
                      </a:lnTo>
                      <a:lnTo>
                        <a:pt x="0" y="28"/>
                      </a:lnTo>
                      <a:lnTo>
                        <a:pt x="4" y="28"/>
                      </a:lnTo>
                      <a:lnTo>
                        <a:pt x="4" y="26"/>
                      </a:lnTo>
                      <a:lnTo>
                        <a:pt x="4" y="24"/>
                      </a:lnTo>
                      <a:lnTo>
                        <a:pt x="8" y="26"/>
                      </a:lnTo>
                      <a:lnTo>
                        <a:pt x="10" y="24"/>
                      </a:lnTo>
                      <a:lnTo>
                        <a:pt x="12" y="30"/>
                      </a:lnTo>
                      <a:lnTo>
                        <a:pt x="26" y="30"/>
                      </a:lnTo>
                      <a:lnTo>
                        <a:pt x="28" y="28"/>
                      </a:lnTo>
                      <a:lnTo>
                        <a:pt x="30" y="26"/>
                      </a:lnTo>
                      <a:lnTo>
                        <a:pt x="32" y="26"/>
                      </a:lnTo>
                      <a:lnTo>
                        <a:pt x="36" y="28"/>
                      </a:lnTo>
                      <a:lnTo>
                        <a:pt x="40" y="30"/>
                      </a:lnTo>
                      <a:lnTo>
                        <a:pt x="44" y="30"/>
                      </a:lnTo>
                      <a:lnTo>
                        <a:pt x="44" y="26"/>
                      </a:lnTo>
                      <a:lnTo>
                        <a:pt x="48" y="24"/>
                      </a:lnTo>
                      <a:lnTo>
                        <a:pt x="54" y="22"/>
                      </a:lnTo>
                      <a:lnTo>
                        <a:pt x="60" y="20"/>
                      </a:lnTo>
                      <a:lnTo>
                        <a:pt x="60" y="14"/>
                      </a:lnTo>
                      <a:lnTo>
                        <a:pt x="58" y="14"/>
                      </a:lnTo>
                      <a:lnTo>
                        <a:pt x="54" y="12"/>
                      </a:lnTo>
                      <a:lnTo>
                        <a:pt x="50" y="8"/>
                      </a:lnTo>
                      <a:lnTo>
                        <a:pt x="50"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94" name="i$ḷiḓê">
                  <a:extLst>
                    <a:ext uri="{FF2B5EF4-FFF2-40B4-BE49-F238E27FC236}">
                      <a16:creationId xmlns:a16="http://schemas.microsoft.com/office/drawing/2014/main" xmlns="" id="{1080EDB1-3FC8-4418-8D93-9776A1425825}"/>
                    </a:ext>
                  </a:extLst>
                </p:cNvPr>
                <p:cNvSpPr/>
                <p:nvPr/>
              </p:nvSpPr>
              <p:spPr bwMode="auto">
                <a:xfrm>
                  <a:off x="4570973" y="2371343"/>
                  <a:ext cx="187301" cy="75657"/>
                </a:xfrm>
                <a:custGeom>
                  <a:avLst/>
                  <a:gdLst>
                    <a:gd name="T0" fmla="*/ 2147483647 w 107"/>
                    <a:gd name="T1" fmla="*/ 2147483647 h 46"/>
                    <a:gd name="T2" fmla="*/ 2147483647 w 107"/>
                    <a:gd name="T3" fmla="*/ 2147483647 h 46"/>
                    <a:gd name="T4" fmla="*/ 2147483647 w 107"/>
                    <a:gd name="T5" fmla="*/ 2147483647 h 46"/>
                    <a:gd name="T6" fmla="*/ 2147483647 w 107"/>
                    <a:gd name="T7" fmla="*/ 2147483647 h 46"/>
                    <a:gd name="T8" fmla="*/ 2147483647 w 107"/>
                    <a:gd name="T9" fmla="*/ 0 h 46"/>
                    <a:gd name="T10" fmla="*/ 2147483647 w 107"/>
                    <a:gd name="T11" fmla="*/ 2147483647 h 46"/>
                    <a:gd name="T12" fmla="*/ 2147483647 w 107"/>
                    <a:gd name="T13" fmla="*/ 2147483647 h 46"/>
                    <a:gd name="T14" fmla="*/ 2147483647 w 107"/>
                    <a:gd name="T15" fmla="*/ 2147483647 h 46"/>
                    <a:gd name="T16" fmla="*/ 2147483647 w 107"/>
                    <a:gd name="T17" fmla="*/ 2147483647 h 46"/>
                    <a:gd name="T18" fmla="*/ 2147483647 w 107"/>
                    <a:gd name="T19" fmla="*/ 2147483647 h 46"/>
                    <a:gd name="T20" fmla="*/ 2147483647 w 107"/>
                    <a:gd name="T21" fmla="*/ 2147483647 h 46"/>
                    <a:gd name="T22" fmla="*/ 2147483647 w 107"/>
                    <a:gd name="T23" fmla="*/ 2147483647 h 46"/>
                    <a:gd name="T24" fmla="*/ 2147483647 w 107"/>
                    <a:gd name="T25" fmla="*/ 2147483647 h 46"/>
                    <a:gd name="T26" fmla="*/ 2147483647 w 107"/>
                    <a:gd name="T27" fmla="*/ 2147483647 h 46"/>
                    <a:gd name="T28" fmla="*/ 2147483647 w 107"/>
                    <a:gd name="T29" fmla="*/ 2147483647 h 46"/>
                    <a:gd name="T30" fmla="*/ 2147483647 w 107"/>
                    <a:gd name="T31" fmla="*/ 2147483647 h 46"/>
                    <a:gd name="T32" fmla="*/ 2147483647 w 107"/>
                    <a:gd name="T33" fmla="*/ 2147483647 h 46"/>
                    <a:gd name="T34" fmla="*/ 2147483647 w 107"/>
                    <a:gd name="T35" fmla="*/ 2147483647 h 46"/>
                    <a:gd name="T36" fmla="*/ 2147483647 w 107"/>
                    <a:gd name="T37" fmla="*/ 2147483647 h 46"/>
                    <a:gd name="T38" fmla="*/ 2147483647 w 107"/>
                    <a:gd name="T39" fmla="*/ 2147483647 h 46"/>
                    <a:gd name="T40" fmla="*/ 2147483647 w 107"/>
                    <a:gd name="T41" fmla="*/ 2147483647 h 46"/>
                    <a:gd name="T42" fmla="*/ 2147483647 w 107"/>
                    <a:gd name="T43" fmla="*/ 2147483647 h 46"/>
                    <a:gd name="T44" fmla="*/ 2147483647 w 107"/>
                    <a:gd name="T45" fmla="*/ 2147483647 h 46"/>
                    <a:gd name="T46" fmla="*/ 2147483647 w 107"/>
                    <a:gd name="T47" fmla="*/ 2147483647 h 46"/>
                    <a:gd name="T48" fmla="*/ 2147483647 w 107"/>
                    <a:gd name="T49" fmla="*/ 2147483647 h 46"/>
                    <a:gd name="T50" fmla="*/ 2147483647 w 107"/>
                    <a:gd name="T51" fmla="*/ 2147483647 h 46"/>
                    <a:gd name="T52" fmla="*/ 2147483647 w 107"/>
                    <a:gd name="T53" fmla="*/ 2147483647 h 46"/>
                    <a:gd name="T54" fmla="*/ 2147483647 w 107"/>
                    <a:gd name="T55" fmla="*/ 2147483647 h 46"/>
                    <a:gd name="T56" fmla="*/ 0 w 107"/>
                    <a:gd name="T57" fmla="*/ 2147483647 h 46"/>
                    <a:gd name="T58" fmla="*/ 0 w 107"/>
                    <a:gd name="T59" fmla="*/ 2147483647 h 46"/>
                    <a:gd name="T60" fmla="*/ 2147483647 w 107"/>
                    <a:gd name="T61" fmla="*/ 2147483647 h 46"/>
                    <a:gd name="T62" fmla="*/ 2147483647 w 107"/>
                    <a:gd name="T63" fmla="*/ 2147483647 h 46"/>
                    <a:gd name="T64" fmla="*/ 2147483647 w 107"/>
                    <a:gd name="T65" fmla="*/ 2147483647 h 46"/>
                    <a:gd name="T66" fmla="*/ 2147483647 w 107"/>
                    <a:gd name="T67" fmla="*/ 2147483647 h 46"/>
                    <a:gd name="T68" fmla="*/ 2147483647 w 107"/>
                    <a:gd name="T69" fmla="*/ 2147483647 h 46"/>
                    <a:gd name="T70" fmla="*/ 2147483647 w 107"/>
                    <a:gd name="T71" fmla="*/ 2147483647 h 46"/>
                    <a:gd name="T72" fmla="*/ 2147483647 w 107"/>
                    <a:gd name="T73" fmla="*/ 2147483647 h 46"/>
                    <a:gd name="T74" fmla="*/ 2147483647 w 107"/>
                    <a:gd name="T75" fmla="*/ 2147483647 h 46"/>
                    <a:gd name="T76" fmla="*/ 2147483647 w 107"/>
                    <a:gd name="T77" fmla="*/ 2147483647 h 46"/>
                    <a:gd name="T78" fmla="*/ 2147483647 w 107"/>
                    <a:gd name="T79" fmla="*/ 2147483647 h 46"/>
                    <a:gd name="T80" fmla="*/ 2147483647 w 107"/>
                    <a:gd name="T81" fmla="*/ 2147483647 h 46"/>
                    <a:gd name="T82" fmla="*/ 2147483647 w 107"/>
                    <a:gd name="T83" fmla="*/ 2147483647 h 4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07"/>
                    <a:gd name="T127" fmla="*/ 0 h 46"/>
                    <a:gd name="T128" fmla="*/ 107 w 107"/>
                    <a:gd name="T129" fmla="*/ 46 h 4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07" h="46">
                      <a:moveTo>
                        <a:pt x="65" y="8"/>
                      </a:moveTo>
                      <a:lnTo>
                        <a:pt x="69" y="6"/>
                      </a:lnTo>
                      <a:lnTo>
                        <a:pt x="71" y="4"/>
                      </a:lnTo>
                      <a:lnTo>
                        <a:pt x="75" y="2"/>
                      </a:lnTo>
                      <a:lnTo>
                        <a:pt x="79" y="0"/>
                      </a:lnTo>
                      <a:lnTo>
                        <a:pt x="85" y="2"/>
                      </a:lnTo>
                      <a:lnTo>
                        <a:pt x="91" y="4"/>
                      </a:lnTo>
                      <a:lnTo>
                        <a:pt x="95" y="6"/>
                      </a:lnTo>
                      <a:lnTo>
                        <a:pt x="101" y="6"/>
                      </a:lnTo>
                      <a:lnTo>
                        <a:pt x="103" y="14"/>
                      </a:lnTo>
                      <a:lnTo>
                        <a:pt x="107" y="18"/>
                      </a:lnTo>
                      <a:lnTo>
                        <a:pt x="101" y="24"/>
                      </a:lnTo>
                      <a:lnTo>
                        <a:pt x="99" y="30"/>
                      </a:lnTo>
                      <a:lnTo>
                        <a:pt x="95" y="38"/>
                      </a:lnTo>
                      <a:lnTo>
                        <a:pt x="93" y="40"/>
                      </a:lnTo>
                      <a:lnTo>
                        <a:pt x="79" y="42"/>
                      </a:lnTo>
                      <a:lnTo>
                        <a:pt x="75" y="44"/>
                      </a:lnTo>
                      <a:lnTo>
                        <a:pt x="73" y="44"/>
                      </a:lnTo>
                      <a:lnTo>
                        <a:pt x="65" y="46"/>
                      </a:lnTo>
                      <a:lnTo>
                        <a:pt x="52" y="44"/>
                      </a:lnTo>
                      <a:lnTo>
                        <a:pt x="42" y="40"/>
                      </a:lnTo>
                      <a:lnTo>
                        <a:pt x="36" y="38"/>
                      </a:lnTo>
                      <a:lnTo>
                        <a:pt x="26" y="36"/>
                      </a:lnTo>
                      <a:lnTo>
                        <a:pt x="22" y="36"/>
                      </a:lnTo>
                      <a:lnTo>
                        <a:pt x="22" y="38"/>
                      </a:lnTo>
                      <a:lnTo>
                        <a:pt x="10" y="38"/>
                      </a:lnTo>
                      <a:lnTo>
                        <a:pt x="8" y="38"/>
                      </a:lnTo>
                      <a:lnTo>
                        <a:pt x="4" y="36"/>
                      </a:lnTo>
                      <a:lnTo>
                        <a:pt x="0" y="32"/>
                      </a:lnTo>
                      <a:lnTo>
                        <a:pt x="0" y="28"/>
                      </a:lnTo>
                      <a:lnTo>
                        <a:pt x="6" y="28"/>
                      </a:lnTo>
                      <a:lnTo>
                        <a:pt x="18" y="28"/>
                      </a:lnTo>
                      <a:lnTo>
                        <a:pt x="24" y="28"/>
                      </a:lnTo>
                      <a:lnTo>
                        <a:pt x="32" y="24"/>
                      </a:lnTo>
                      <a:lnTo>
                        <a:pt x="46" y="24"/>
                      </a:lnTo>
                      <a:lnTo>
                        <a:pt x="44" y="20"/>
                      </a:lnTo>
                      <a:lnTo>
                        <a:pt x="46" y="14"/>
                      </a:lnTo>
                      <a:lnTo>
                        <a:pt x="50" y="12"/>
                      </a:lnTo>
                      <a:lnTo>
                        <a:pt x="54" y="8"/>
                      </a:lnTo>
                      <a:lnTo>
                        <a:pt x="58" y="6"/>
                      </a:lnTo>
                      <a:lnTo>
                        <a:pt x="56" y="6"/>
                      </a:lnTo>
                      <a:lnTo>
                        <a:pt x="65"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95" name="îšļîḑé">
                  <a:extLst>
                    <a:ext uri="{FF2B5EF4-FFF2-40B4-BE49-F238E27FC236}">
                      <a16:creationId xmlns:a16="http://schemas.microsoft.com/office/drawing/2014/main" xmlns="" id="{AC7A8EC8-B9C2-4CF2-94C2-50E3FDA15135}"/>
                    </a:ext>
                  </a:extLst>
                </p:cNvPr>
                <p:cNvSpPr/>
                <p:nvPr/>
              </p:nvSpPr>
              <p:spPr bwMode="auto">
                <a:xfrm>
                  <a:off x="4496603" y="2430188"/>
                  <a:ext cx="323646" cy="273206"/>
                </a:xfrm>
                <a:custGeom>
                  <a:avLst/>
                  <a:gdLst>
                    <a:gd name="T0" fmla="*/ 2147483647 w 185"/>
                    <a:gd name="T1" fmla="*/ 2147483647 h 162"/>
                    <a:gd name="T2" fmla="*/ 0 w 185"/>
                    <a:gd name="T3" fmla="*/ 2147483647 h 162"/>
                    <a:gd name="T4" fmla="*/ 2147483647 w 185"/>
                    <a:gd name="T5" fmla="*/ 2147483647 h 162"/>
                    <a:gd name="T6" fmla="*/ 2147483647 w 185"/>
                    <a:gd name="T7" fmla="*/ 2147483647 h 162"/>
                    <a:gd name="T8" fmla="*/ 2147483647 w 185"/>
                    <a:gd name="T9" fmla="*/ 2147483647 h 162"/>
                    <a:gd name="T10" fmla="*/ 2147483647 w 185"/>
                    <a:gd name="T11" fmla="*/ 2147483647 h 162"/>
                    <a:gd name="T12" fmla="*/ 2147483647 w 185"/>
                    <a:gd name="T13" fmla="*/ 2147483647 h 162"/>
                    <a:gd name="T14" fmla="*/ 2147483647 w 185"/>
                    <a:gd name="T15" fmla="*/ 2147483647 h 162"/>
                    <a:gd name="T16" fmla="*/ 2147483647 w 185"/>
                    <a:gd name="T17" fmla="*/ 2147483647 h 162"/>
                    <a:gd name="T18" fmla="*/ 2147483647 w 185"/>
                    <a:gd name="T19" fmla="*/ 2147483647 h 162"/>
                    <a:gd name="T20" fmla="*/ 2147483647 w 185"/>
                    <a:gd name="T21" fmla="*/ 2147483647 h 162"/>
                    <a:gd name="T22" fmla="*/ 2147483647 w 185"/>
                    <a:gd name="T23" fmla="*/ 0 h 162"/>
                    <a:gd name="T24" fmla="*/ 2147483647 w 185"/>
                    <a:gd name="T25" fmla="*/ 2147483647 h 162"/>
                    <a:gd name="T26" fmla="*/ 2147483647 w 185"/>
                    <a:gd name="T27" fmla="*/ 2147483647 h 162"/>
                    <a:gd name="T28" fmla="*/ 2147483647 w 185"/>
                    <a:gd name="T29" fmla="*/ 2147483647 h 162"/>
                    <a:gd name="T30" fmla="*/ 2147483647 w 185"/>
                    <a:gd name="T31" fmla="*/ 2147483647 h 162"/>
                    <a:gd name="T32" fmla="*/ 2147483647 w 185"/>
                    <a:gd name="T33" fmla="*/ 2147483647 h 162"/>
                    <a:gd name="T34" fmla="*/ 2147483647 w 185"/>
                    <a:gd name="T35" fmla="*/ 2147483647 h 162"/>
                    <a:gd name="T36" fmla="*/ 2147483647 w 185"/>
                    <a:gd name="T37" fmla="*/ 2147483647 h 162"/>
                    <a:gd name="T38" fmla="*/ 2147483647 w 185"/>
                    <a:gd name="T39" fmla="*/ 2147483647 h 162"/>
                    <a:gd name="T40" fmla="*/ 2147483647 w 185"/>
                    <a:gd name="T41" fmla="*/ 2147483647 h 162"/>
                    <a:gd name="T42" fmla="*/ 2147483647 w 185"/>
                    <a:gd name="T43" fmla="*/ 2147483647 h 162"/>
                    <a:gd name="T44" fmla="*/ 2147483647 w 185"/>
                    <a:gd name="T45" fmla="*/ 2147483647 h 162"/>
                    <a:gd name="T46" fmla="*/ 2147483647 w 185"/>
                    <a:gd name="T47" fmla="*/ 2147483647 h 162"/>
                    <a:gd name="T48" fmla="*/ 2147483647 w 185"/>
                    <a:gd name="T49" fmla="*/ 2147483647 h 162"/>
                    <a:gd name="T50" fmla="*/ 2147483647 w 185"/>
                    <a:gd name="T51" fmla="*/ 2147483647 h 162"/>
                    <a:gd name="T52" fmla="*/ 2147483647 w 185"/>
                    <a:gd name="T53" fmla="*/ 2147483647 h 162"/>
                    <a:gd name="T54" fmla="*/ 2147483647 w 185"/>
                    <a:gd name="T55" fmla="*/ 2147483647 h 162"/>
                    <a:gd name="T56" fmla="*/ 2147483647 w 185"/>
                    <a:gd name="T57" fmla="*/ 2147483647 h 162"/>
                    <a:gd name="T58" fmla="*/ 2147483647 w 185"/>
                    <a:gd name="T59" fmla="*/ 2147483647 h 162"/>
                    <a:gd name="T60" fmla="*/ 2147483647 w 185"/>
                    <a:gd name="T61" fmla="*/ 2147483647 h 162"/>
                    <a:gd name="T62" fmla="*/ 2147483647 w 185"/>
                    <a:gd name="T63" fmla="*/ 2147483647 h 162"/>
                    <a:gd name="T64" fmla="*/ 2147483647 w 185"/>
                    <a:gd name="T65" fmla="*/ 2147483647 h 162"/>
                    <a:gd name="T66" fmla="*/ 2147483647 w 185"/>
                    <a:gd name="T67" fmla="*/ 2147483647 h 162"/>
                    <a:gd name="T68" fmla="*/ 2147483647 w 185"/>
                    <a:gd name="T69" fmla="*/ 2147483647 h 162"/>
                    <a:gd name="T70" fmla="*/ 2147483647 w 185"/>
                    <a:gd name="T71" fmla="*/ 2147483647 h 162"/>
                    <a:gd name="T72" fmla="*/ 2147483647 w 185"/>
                    <a:gd name="T73" fmla="*/ 2147483647 h 162"/>
                    <a:gd name="T74" fmla="*/ 2147483647 w 185"/>
                    <a:gd name="T75" fmla="*/ 2147483647 h 162"/>
                    <a:gd name="T76" fmla="*/ 2147483647 w 185"/>
                    <a:gd name="T77" fmla="*/ 2147483647 h 162"/>
                    <a:gd name="T78" fmla="*/ 2147483647 w 185"/>
                    <a:gd name="T79" fmla="*/ 2147483647 h 162"/>
                    <a:gd name="T80" fmla="*/ 2147483647 w 185"/>
                    <a:gd name="T81" fmla="*/ 2147483647 h 162"/>
                    <a:gd name="T82" fmla="*/ 2147483647 w 185"/>
                    <a:gd name="T83" fmla="*/ 2147483647 h 162"/>
                    <a:gd name="T84" fmla="*/ 2147483647 w 185"/>
                    <a:gd name="T85" fmla="*/ 2147483647 h 162"/>
                    <a:gd name="T86" fmla="*/ 2147483647 w 185"/>
                    <a:gd name="T87" fmla="*/ 2147483647 h 162"/>
                    <a:gd name="T88" fmla="*/ 2147483647 w 185"/>
                    <a:gd name="T89" fmla="*/ 2147483647 h 162"/>
                    <a:gd name="T90" fmla="*/ 2147483647 w 185"/>
                    <a:gd name="T91" fmla="*/ 2147483647 h 162"/>
                    <a:gd name="T92" fmla="*/ 2147483647 w 185"/>
                    <a:gd name="T93" fmla="*/ 2147483647 h 162"/>
                    <a:gd name="T94" fmla="*/ 2147483647 w 185"/>
                    <a:gd name="T95" fmla="*/ 2147483647 h 162"/>
                    <a:gd name="T96" fmla="*/ 2147483647 w 185"/>
                    <a:gd name="T97" fmla="*/ 2147483647 h 16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85"/>
                    <a:gd name="T148" fmla="*/ 0 h 162"/>
                    <a:gd name="T149" fmla="*/ 185 w 185"/>
                    <a:gd name="T150" fmla="*/ 162 h 16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85" h="162">
                      <a:moveTo>
                        <a:pt x="18" y="56"/>
                      </a:moveTo>
                      <a:lnTo>
                        <a:pt x="12" y="52"/>
                      </a:lnTo>
                      <a:lnTo>
                        <a:pt x="8" y="46"/>
                      </a:lnTo>
                      <a:lnTo>
                        <a:pt x="0" y="36"/>
                      </a:lnTo>
                      <a:lnTo>
                        <a:pt x="8" y="30"/>
                      </a:lnTo>
                      <a:lnTo>
                        <a:pt x="8" y="28"/>
                      </a:lnTo>
                      <a:lnTo>
                        <a:pt x="6" y="26"/>
                      </a:lnTo>
                      <a:lnTo>
                        <a:pt x="4" y="24"/>
                      </a:lnTo>
                      <a:lnTo>
                        <a:pt x="4" y="22"/>
                      </a:lnTo>
                      <a:lnTo>
                        <a:pt x="4" y="18"/>
                      </a:lnTo>
                      <a:lnTo>
                        <a:pt x="18" y="18"/>
                      </a:lnTo>
                      <a:lnTo>
                        <a:pt x="20" y="16"/>
                      </a:lnTo>
                      <a:lnTo>
                        <a:pt x="22" y="14"/>
                      </a:lnTo>
                      <a:lnTo>
                        <a:pt x="24" y="14"/>
                      </a:lnTo>
                      <a:lnTo>
                        <a:pt x="28" y="16"/>
                      </a:lnTo>
                      <a:lnTo>
                        <a:pt x="32" y="18"/>
                      </a:lnTo>
                      <a:lnTo>
                        <a:pt x="36" y="18"/>
                      </a:lnTo>
                      <a:lnTo>
                        <a:pt x="36" y="14"/>
                      </a:lnTo>
                      <a:lnTo>
                        <a:pt x="40" y="12"/>
                      </a:lnTo>
                      <a:lnTo>
                        <a:pt x="46" y="10"/>
                      </a:lnTo>
                      <a:lnTo>
                        <a:pt x="52" y="8"/>
                      </a:lnTo>
                      <a:lnTo>
                        <a:pt x="52" y="2"/>
                      </a:lnTo>
                      <a:lnTo>
                        <a:pt x="64" y="2"/>
                      </a:lnTo>
                      <a:lnTo>
                        <a:pt x="64" y="0"/>
                      </a:lnTo>
                      <a:lnTo>
                        <a:pt x="68" y="0"/>
                      </a:lnTo>
                      <a:lnTo>
                        <a:pt x="74" y="2"/>
                      </a:lnTo>
                      <a:lnTo>
                        <a:pt x="80" y="2"/>
                      </a:lnTo>
                      <a:lnTo>
                        <a:pt x="94" y="8"/>
                      </a:lnTo>
                      <a:lnTo>
                        <a:pt x="96" y="8"/>
                      </a:lnTo>
                      <a:lnTo>
                        <a:pt x="96" y="16"/>
                      </a:lnTo>
                      <a:lnTo>
                        <a:pt x="88" y="24"/>
                      </a:lnTo>
                      <a:lnTo>
                        <a:pt x="86" y="28"/>
                      </a:lnTo>
                      <a:lnTo>
                        <a:pt x="86" y="32"/>
                      </a:lnTo>
                      <a:lnTo>
                        <a:pt x="84" y="38"/>
                      </a:lnTo>
                      <a:lnTo>
                        <a:pt x="84" y="44"/>
                      </a:lnTo>
                      <a:lnTo>
                        <a:pt x="84" y="48"/>
                      </a:lnTo>
                      <a:lnTo>
                        <a:pt x="88" y="52"/>
                      </a:lnTo>
                      <a:lnTo>
                        <a:pt x="96" y="58"/>
                      </a:lnTo>
                      <a:lnTo>
                        <a:pt x="107" y="62"/>
                      </a:lnTo>
                      <a:lnTo>
                        <a:pt x="109" y="64"/>
                      </a:lnTo>
                      <a:lnTo>
                        <a:pt x="115" y="68"/>
                      </a:lnTo>
                      <a:lnTo>
                        <a:pt x="119" y="72"/>
                      </a:lnTo>
                      <a:lnTo>
                        <a:pt x="121" y="80"/>
                      </a:lnTo>
                      <a:lnTo>
                        <a:pt x="125" y="86"/>
                      </a:lnTo>
                      <a:lnTo>
                        <a:pt x="131" y="90"/>
                      </a:lnTo>
                      <a:lnTo>
                        <a:pt x="135" y="92"/>
                      </a:lnTo>
                      <a:lnTo>
                        <a:pt x="137" y="92"/>
                      </a:lnTo>
                      <a:lnTo>
                        <a:pt x="139" y="90"/>
                      </a:lnTo>
                      <a:lnTo>
                        <a:pt x="141" y="94"/>
                      </a:lnTo>
                      <a:lnTo>
                        <a:pt x="145" y="98"/>
                      </a:lnTo>
                      <a:lnTo>
                        <a:pt x="149" y="102"/>
                      </a:lnTo>
                      <a:lnTo>
                        <a:pt x="161" y="108"/>
                      </a:lnTo>
                      <a:lnTo>
                        <a:pt x="173" y="114"/>
                      </a:lnTo>
                      <a:lnTo>
                        <a:pt x="179" y="120"/>
                      </a:lnTo>
                      <a:lnTo>
                        <a:pt x="185" y="124"/>
                      </a:lnTo>
                      <a:lnTo>
                        <a:pt x="179" y="124"/>
                      </a:lnTo>
                      <a:lnTo>
                        <a:pt x="173" y="124"/>
                      </a:lnTo>
                      <a:lnTo>
                        <a:pt x="169" y="122"/>
                      </a:lnTo>
                      <a:lnTo>
                        <a:pt x="163" y="118"/>
                      </a:lnTo>
                      <a:lnTo>
                        <a:pt x="159" y="118"/>
                      </a:lnTo>
                      <a:lnTo>
                        <a:pt x="153" y="120"/>
                      </a:lnTo>
                      <a:lnTo>
                        <a:pt x="153" y="124"/>
                      </a:lnTo>
                      <a:lnTo>
                        <a:pt x="153" y="126"/>
                      </a:lnTo>
                      <a:lnTo>
                        <a:pt x="155" y="128"/>
                      </a:lnTo>
                      <a:lnTo>
                        <a:pt x="159" y="132"/>
                      </a:lnTo>
                      <a:lnTo>
                        <a:pt x="161" y="136"/>
                      </a:lnTo>
                      <a:lnTo>
                        <a:pt x="163" y="138"/>
                      </a:lnTo>
                      <a:lnTo>
                        <a:pt x="163" y="140"/>
                      </a:lnTo>
                      <a:lnTo>
                        <a:pt x="163" y="144"/>
                      </a:lnTo>
                      <a:lnTo>
                        <a:pt x="161" y="146"/>
                      </a:lnTo>
                      <a:lnTo>
                        <a:pt x="155" y="144"/>
                      </a:lnTo>
                      <a:lnTo>
                        <a:pt x="155" y="152"/>
                      </a:lnTo>
                      <a:lnTo>
                        <a:pt x="155" y="154"/>
                      </a:lnTo>
                      <a:lnTo>
                        <a:pt x="151" y="158"/>
                      </a:lnTo>
                      <a:lnTo>
                        <a:pt x="147" y="162"/>
                      </a:lnTo>
                      <a:lnTo>
                        <a:pt x="141" y="162"/>
                      </a:lnTo>
                      <a:lnTo>
                        <a:pt x="141" y="156"/>
                      </a:lnTo>
                      <a:lnTo>
                        <a:pt x="145" y="152"/>
                      </a:lnTo>
                      <a:lnTo>
                        <a:pt x="147" y="148"/>
                      </a:lnTo>
                      <a:lnTo>
                        <a:pt x="147" y="142"/>
                      </a:lnTo>
                      <a:lnTo>
                        <a:pt x="147" y="136"/>
                      </a:lnTo>
                      <a:lnTo>
                        <a:pt x="145" y="132"/>
                      </a:lnTo>
                      <a:lnTo>
                        <a:pt x="141" y="126"/>
                      </a:lnTo>
                      <a:lnTo>
                        <a:pt x="135" y="124"/>
                      </a:lnTo>
                      <a:lnTo>
                        <a:pt x="129" y="120"/>
                      </a:lnTo>
                      <a:lnTo>
                        <a:pt x="119" y="112"/>
                      </a:lnTo>
                      <a:lnTo>
                        <a:pt x="107" y="104"/>
                      </a:lnTo>
                      <a:lnTo>
                        <a:pt x="84" y="92"/>
                      </a:lnTo>
                      <a:lnTo>
                        <a:pt x="74" y="84"/>
                      </a:lnTo>
                      <a:lnTo>
                        <a:pt x="64" y="74"/>
                      </a:lnTo>
                      <a:lnTo>
                        <a:pt x="56" y="64"/>
                      </a:lnTo>
                      <a:lnTo>
                        <a:pt x="52" y="50"/>
                      </a:lnTo>
                      <a:lnTo>
                        <a:pt x="42" y="48"/>
                      </a:lnTo>
                      <a:lnTo>
                        <a:pt x="36" y="44"/>
                      </a:lnTo>
                      <a:lnTo>
                        <a:pt x="30" y="46"/>
                      </a:lnTo>
                      <a:lnTo>
                        <a:pt x="28" y="50"/>
                      </a:lnTo>
                      <a:lnTo>
                        <a:pt x="24" y="54"/>
                      </a:lnTo>
                      <a:lnTo>
                        <a:pt x="20" y="56"/>
                      </a:lnTo>
                      <a:lnTo>
                        <a:pt x="18" y="5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96" name="îṩ1îḍe">
                  <a:extLst>
                    <a:ext uri="{FF2B5EF4-FFF2-40B4-BE49-F238E27FC236}">
                      <a16:creationId xmlns:a16="http://schemas.microsoft.com/office/drawing/2014/main" xmlns="" id="{4A46418B-9351-47CD-BF71-B232DC94F135}"/>
                    </a:ext>
                  </a:extLst>
                </p:cNvPr>
                <p:cNvSpPr/>
                <p:nvPr/>
              </p:nvSpPr>
              <p:spPr bwMode="auto">
                <a:xfrm>
                  <a:off x="4671509" y="2197612"/>
                  <a:ext cx="246522" cy="166726"/>
                </a:xfrm>
                <a:custGeom>
                  <a:avLst/>
                  <a:gdLst>
                    <a:gd name="T0" fmla="*/ 2147483647 w 141"/>
                    <a:gd name="T1" fmla="*/ 2147483647 h 100"/>
                    <a:gd name="T2" fmla="*/ 2147483647 w 141"/>
                    <a:gd name="T3" fmla="*/ 2147483647 h 100"/>
                    <a:gd name="T4" fmla="*/ 2147483647 w 141"/>
                    <a:gd name="T5" fmla="*/ 2147483647 h 100"/>
                    <a:gd name="T6" fmla="*/ 2147483647 w 141"/>
                    <a:gd name="T7" fmla="*/ 2147483647 h 100"/>
                    <a:gd name="T8" fmla="*/ 2147483647 w 141"/>
                    <a:gd name="T9" fmla="*/ 2147483647 h 100"/>
                    <a:gd name="T10" fmla="*/ 2147483647 w 141"/>
                    <a:gd name="T11" fmla="*/ 2147483647 h 100"/>
                    <a:gd name="T12" fmla="*/ 2147483647 w 141"/>
                    <a:gd name="T13" fmla="*/ 2147483647 h 100"/>
                    <a:gd name="T14" fmla="*/ 2147483647 w 141"/>
                    <a:gd name="T15" fmla="*/ 2147483647 h 100"/>
                    <a:gd name="T16" fmla="*/ 2147483647 w 141"/>
                    <a:gd name="T17" fmla="*/ 2147483647 h 100"/>
                    <a:gd name="T18" fmla="*/ 2147483647 w 141"/>
                    <a:gd name="T19" fmla="*/ 2147483647 h 100"/>
                    <a:gd name="T20" fmla="*/ 2147483647 w 141"/>
                    <a:gd name="T21" fmla="*/ 2147483647 h 100"/>
                    <a:gd name="T22" fmla="*/ 2147483647 w 141"/>
                    <a:gd name="T23" fmla="*/ 2147483647 h 100"/>
                    <a:gd name="T24" fmla="*/ 2147483647 w 141"/>
                    <a:gd name="T25" fmla="*/ 2147483647 h 100"/>
                    <a:gd name="T26" fmla="*/ 2147483647 w 141"/>
                    <a:gd name="T27" fmla="*/ 2147483647 h 100"/>
                    <a:gd name="T28" fmla="*/ 2147483647 w 141"/>
                    <a:gd name="T29" fmla="*/ 2147483647 h 100"/>
                    <a:gd name="T30" fmla="*/ 2147483647 w 141"/>
                    <a:gd name="T31" fmla="*/ 2147483647 h 100"/>
                    <a:gd name="T32" fmla="*/ 2147483647 w 141"/>
                    <a:gd name="T33" fmla="*/ 2147483647 h 100"/>
                    <a:gd name="T34" fmla="*/ 2147483647 w 141"/>
                    <a:gd name="T35" fmla="*/ 2147483647 h 100"/>
                    <a:gd name="T36" fmla="*/ 2147483647 w 141"/>
                    <a:gd name="T37" fmla="*/ 2147483647 h 100"/>
                    <a:gd name="T38" fmla="*/ 2147483647 w 141"/>
                    <a:gd name="T39" fmla="*/ 2147483647 h 100"/>
                    <a:gd name="T40" fmla="*/ 2147483647 w 141"/>
                    <a:gd name="T41" fmla="*/ 2147483647 h 100"/>
                    <a:gd name="T42" fmla="*/ 2147483647 w 141"/>
                    <a:gd name="T43" fmla="*/ 2147483647 h 100"/>
                    <a:gd name="T44" fmla="*/ 2147483647 w 141"/>
                    <a:gd name="T45" fmla="*/ 2147483647 h 100"/>
                    <a:gd name="T46" fmla="*/ 2147483647 w 141"/>
                    <a:gd name="T47" fmla="*/ 2147483647 h 100"/>
                    <a:gd name="T48" fmla="*/ 0 w 141"/>
                    <a:gd name="T49" fmla="*/ 2147483647 h 100"/>
                    <a:gd name="T50" fmla="*/ 0 w 141"/>
                    <a:gd name="T51" fmla="*/ 2147483647 h 100"/>
                    <a:gd name="T52" fmla="*/ 2147483647 w 141"/>
                    <a:gd name="T53" fmla="*/ 2147483647 h 100"/>
                    <a:gd name="T54" fmla="*/ 2147483647 w 141"/>
                    <a:gd name="T55" fmla="*/ 2147483647 h 100"/>
                    <a:gd name="T56" fmla="*/ 2147483647 w 141"/>
                    <a:gd name="T57" fmla="*/ 2147483647 h 100"/>
                    <a:gd name="T58" fmla="*/ 2147483647 w 141"/>
                    <a:gd name="T59" fmla="*/ 0 h 100"/>
                    <a:gd name="T60" fmla="*/ 2147483647 w 141"/>
                    <a:gd name="T61" fmla="*/ 0 h 100"/>
                    <a:gd name="T62" fmla="*/ 2147483647 w 141"/>
                    <a:gd name="T63" fmla="*/ 2147483647 h 100"/>
                    <a:gd name="T64" fmla="*/ 2147483647 w 141"/>
                    <a:gd name="T65" fmla="*/ 2147483647 h 100"/>
                    <a:gd name="T66" fmla="*/ 2147483647 w 141"/>
                    <a:gd name="T67" fmla="*/ 2147483647 h 100"/>
                    <a:gd name="T68" fmla="*/ 2147483647 w 141"/>
                    <a:gd name="T69" fmla="*/ 2147483647 h 100"/>
                    <a:gd name="T70" fmla="*/ 2147483647 w 141"/>
                    <a:gd name="T71" fmla="*/ 2147483647 h 100"/>
                    <a:gd name="T72" fmla="*/ 2147483647 w 141"/>
                    <a:gd name="T73" fmla="*/ 2147483647 h 100"/>
                    <a:gd name="T74" fmla="*/ 2147483647 w 141"/>
                    <a:gd name="T75" fmla="*/ 2147483647 h 100"/>
                    <a:gd name="T76" fmla="*/ 2147483647 w 141"/>
                    <a:gd name="T77" fmla="*/ 2147483647 h 100"/>
                    <a:gd name="T78" fmla="*/ 2147483647 w 141"/>
                    <a:gd name="T79" fmla="*/ 2147483647 h 100"/>
                    <a:gd name="T80" fmla="*/ 2147483647 w 141"/>
                    <a:gd name="T81" fmla="*/ 2147483647 h 100"/>
                    <a:gd name="T82" fmla="*/ 2147483647 w 141"/>
                    <a:gd name="T83" fmla="*/ 2147483647 h 100"/>
                    <a:gd name="T84" fmla="*/ 2147483647 w 141"/>
                    <a:gd name="T85" fmla="*/ 2147483647 h 100"/>
                    <a:gd name="T86" fmla="*/ 2147483647 w 141"/>
                    <a:gd name="T87" fmla="*/ 2147483647 h 100"/>
                    <a:gd name="T88" fmla="*/ 2147483647 w 141"/>
                    <a:gd name="T89" fmla="*/ 2147483647 h 100"/>
                    <a:gd name="T90" fmla="*/ 2147483647 w 141"/>
                    <a:gd name="T91" fmla="*/ 2147483647 h 100"/>
                    <a:gd name="T92" fmla="*/ 2147483647 w 141"/>
                    <a:gd name="T93" fmla="*/ 2147483647 h 100"/>
                    <a:gd name="T94" fmla="*/ 2147483647 w 141"/>
                    <a:gd name="T95" fmla="*/ 2147483647 h 100"/>
                    <a:gd name="T96" fmla="*/ 2147483647 w 141"/>
                    <a:gd name="T97" fmla="*/ 2147483647 h 100"/>
                    <a:gd name="T98" fmla="*/ 2147483647 w 141"/>
                    <a:gd name="T99" fmla="*/ 2147483647 h 100"/>
                    <a:gd name="T100" fmla="*/ 2147483647 w 141"/>
                    <a:gd name="T101" fmla="*/ 2147483647 h 100"/>
                    <a:gd name="T102" fmla="*/ 2147483647 w 141"/>
                    <a:gd name="T103" fmla="*/ 2147483647 h 100"/>
                    <a:gd name="T104" fmla="*/ 2147483647 w 141"/>
                    <a:gd name="T105" fmla="*/ 2147483647 h 100"/>
                    <a:gd name="T106" fmla="*/ 2147483647 w 141"/>
                    <a:gd name="T107" fmla="*/ 2147483647 h 100"/>
                    <a:gd name="T108" fmla="*/ 2147483647 w 141"/>
                    <a:gd name="T109" fmla="*/ 2147483647 h 1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100"/>
                    <a:gd name="T167" fmla="*/ 141 w 141"/>
                    <a:gd name="T168" fmla="*/ 100 h 100"/>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100">
                      <a:moveTo>
                        <a:pt x="121" y="100"/>
                      </a:moveTo>
                      <a:lnTo>
                        <a:pt x="117" y="100"/>
                      </a:lnTo>
                      <a:lnTo>
                        <a:pt x="111" y="100"/>
                      </a:lnTo>
                      <a:lnTo>
                        <a:pt x="101" y="98"/>
                      </a:lnTo>
                      <a:lnTo>
                        <a:pt x="91" y="100"/>
                      </a:lnTo>
                      <a:lnTo>
                        <a:pt x="85" y="100"/>
                      </a:lnTo>
                      <a:lnTo>
                        <a:pt x="83" y="100"/>
                      </a:lnTo>
                      <a:lnTo>
                        <a:pt x="81" y="96"/>
                      </a:lnTo>
                      <a:lnTo>
                        <a:pt x="75" y="96"/>
                      </a:lnTo>
                      <a:lnTo>
                        <a:pt x="71" y="96"/>
                      </a:lnTo>
                      <a:lnTo>
                        <a:pt x="69" y="96"/>
                      </a:lnTo>
                      <a:lnTo>
                        <a:pt x="67" y="94"/>
                      </a:lnTo>
                      <a:lnTo>
                        <a:pt x="65" y="88"/>
                      </a:lnTo>
                      <a:lnTo>
                        <a:pt x="61" y="86"/>
                      </a:lnTo>
                      <a:lnTo>
                        <a:pt x="55" y="84"/>
                      </a:lnTo>
                      <a:lnTo>
                        <a:pt x="47" y="82"/>
                      </a:lnTo>
                      <a:lnTo>
                        <a:pt x="43" y="78"/>
                      </a:lnTo>
                      <a:lnTo>
                        <a:pt x="41" y="82"/>
                      </a:lnTo>
                      <a:lnTo>
                        <a:pt x="37" y="82"/>
                      </a:lnTo>
                      <a:lnTo>
                        <a:pt x="35" y="82"/>
                      </a:lnTo>
                      <a:lnTo>
                        <a:pt x="35" y="78"/>
                      </a:lnTo>
                      <a:lnTo>
                        <a:pt x="13" y="72"/>
                      </a:lnTo>
                      <a:lnTo>
                        <a:pt x="13" y="62"/>
                      </a:lnTo>
                      <a:lnTo>
                        <a:pt x="7" y="48"/>
                      </a:lnTo>
                      <a:lnTo>
                        <a:pt x="0" y="36"/>
                      </a:lnTo>
                      <a:lnTo>
                        <a:pt x="0" y="18"/>
                      </a:lnTo>
                      <a:lnTo>
                        <a:pt x="5" y="18"/>
                      </a:lnTo>
                      <a:lnTo>
                        <a:pt x="13" y="16"/>
                      </a:lnTo>
                      <a:lnTo>
                        <a:pt x="25" y="10"/>
                      </a:lnTo>
                      <a:lnTo>
                        <a:pt x="41" y="0"/>
                      </a:lnTo>
                      <a:lnTo>
                        <a:pt x="59" y="0"/>
                      </a:lnTo>
                      <a:lnTo>
                        <a:pt x="61" y="4"/>
                      </a:lnTo>
                      <a:lnTo>
                        <a:pt x="61" y="6"/>
                      </a:lnTo>
                      <a:lnTo>
                        <a:pt x="65" y="8"/>
                      </a:lnTo>
                      <a:lnTo>
                        <a:pt x="75" y="6"/>
                      </a:lnTo>
                      <a:lnTo>
                        <a:pt x="113" y="6"/>
                      </a:lnTo>
                      <a:lnTo>
                        <a:pt x="117" y="10"/>
                      </a:lnTo>
                      <a:lnTo>
                        <a:pt x="119" y="12"/>
                      </a:lnTo>
                      <a:lnTo>
                        <a:pt x="123" y="14"/>
                      </a:lnTo>
                      <a:lnTo>
                        <a:pt x="125" y="16"/>
                      </a:lnTo>
                      <a:lnTo>
                        <a:pt x="129" y="22"/>
                      </a:lnTo>
                      <a:lnTo>
                        <a:pt x="131" y="28"/>
                      </a:lnTo>
                      <a:lnTo>
                        <a:pt x="131" y="34"/>
                      </a:lnTo>
                      <a:lnTo>
                        <a:pt x="135" y="40"/>
                      </a:lnTo>
                      <a:lnTo>
                        <a:pt x="129" y="44"/>
                      </a:lnTo>
                      <a:lnTo>
                        <a:pt x="127" y="46"/>
                      </a:lnTo>
                      <a:lnTo>
                        <a:pt x="125" y="46"/>
                      </a:lnTo>
                      <a:lnTo>
                        <a:pt x="125" y="50"/>
                      </a:lnTo>
                      <a:lnTo>
                        <a:pt x="127" y="54"/>
                      </a:lnTo>
                      <a:lnTo>
                        <a:pt x="133" y="62"/>
                      </a:lnTo>
                      <a:lnTo>
                        <a:pt x="141" y="76"/>
                      </a:lnTo>
                      <a:lnTo>
                        <a:pt x="135" y="80"/>
                      </a:lnTo>
                      <a:lnTo>
                        <a:pt x="131" y="88"/>
                      </a:lnTo>
                      <a:lnTo>
                        <a:pt x="121" y="98"/>
                      </a:lnTo>
                      <a:lnTo>
                        <a:pt x="121" y="1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97" name="iş1ïḑé">
                  <a:extLst>
                    <a:ext uri="{FF2B5EF4-FFF2-40B4-BE49-F238E27FC236}">
                      <a16:creationId xmlns:a16="http://schemas.microsoft.com/office/drawing/2014/main" xmlns="" id="{6A5088B8-06C8-412B-8290-220B55FBA356}"/>
                    </a:ext>
                  </a:extLst>
                </p:cNvPr>
                <p:cNvSpPr/>
                <p:nvPr/>
              </p:nvSpPr>
              <p:spPr bwMode="auto">
                <a:xfrm>
                  <a:off x="4827135" y="2566090"/>
                  <a:ext cx="49580" cy="86865"/>
                </a:xfrm>
                <a:custGeom>
                  <a:avLst/>
                  <a:gdLst>
                    <a:gd name="T0" fmla="*/ 2147483647 w 28"/>
                    <a:gd name="T1" fmla="*/ 2147483647 h 52"/>
                    <a:gd name="T2" fmla="*/ 2147483647 w 28"/>
                    <a:gd name="T3" fmla="*/ 2147483647 h 52"/>
                    <a:gd name="T4" fmla="*/ 2147483647 w 28"/>
                    <a:gd name="T5" fmla="*/ 2147483647 h 52"/>
                    <a:gd name="T6" fmla="*/ 2147483647 w 28"/>
                    <a:gd name="T7" fmla="*/ 2147483647 h 52"/>
                    <a:gd name="T8" fmla="*/ 2147483647 w 28"/>
                    <a:gd name="T9" fmla="*/ 2147483647 h 52"/>
                    <a:gd name="T10" fmla="*/ 2147483647 w 28"/>
                    <a:gd name="T11" fmla="*/ 2147483647 h 52"/>
                    <a:gd name="T12" fmla="*/ 2147483647 w 28"/>
                    <a:gd name="T13" fmla="*/ 2147483647 h 52"/>
                    <a:gd name="T14" fmla="*/ 2147483647 w 28"/>
                    <a:gd name="T15" fmla="*/ 2147483647 h 52"/>
                    <a:gd name="T16" fmla="*/ 2147483647 w 28"/>
                    <a:gd name="T17" fmla="*/ 2147483647 h 52"/>
                    <a:gd name="T18" fmla="*/ 0 w 28"/>
                    <a:gd name="T19" fmla="*/ 2147483647 h 52"/>
                    <a:gd name="T20" fmla="*/ 2147483647 w 28"/>
                    <a:gd name="T21" fmla="*/ 2147483647 h 52"/>
                    <a:gd name="T22" fmla="*/ 2147483647 w 28"/>
                    <a:gd name="T23" fmla="*/ 2147483647 h 52"/>
                    <a:gd name="T24" fmla="*/ 2147483647 w 28"/>
                    <a:gd name="T25" fmla="*/ 0 h 52"/>
                    <a:gd name="T26" fmla="*/ 2147483647 w 28"/>
                    <a:gd name="T27" fmla="*/ 0 h 52"/>
                    <a:gd name="T28" fmla="*/ 2147483647 w 28"/>
                    <a:gd name="T29" fmla="*/ 0 h 52"/>
                    <a:gd name="T30" fmla="*/ 2147483647 w 28"/>
                    <a:gd name="T31" fmla="*/ 2147483647 h 52"/>
                    <a:gd name="T32" fmla="*/ 2147483647 w 28"/>
                    <a:gd name="T33" fmla="*/ 2147483647 h 52"/>
                    <a:gd name="T34" fmla="*/ 2147483647 w 28"/>
                    <a:gd name="T35" fmla="*/ 2147483647 h 52"/>
                    <a:gd name="T36" fmla="*/ 2147483647 w 28"/>
                    <a:gd name="T37" fmla="*/ 2147483647 h 52"/>
                    <a:gd name="T38" fmla="*/ 2147483647 w 28"/>
                    <a:gd name="T39" fmla="*/ 2147483647 h 52"/>
                    <a:gd name="T40" fmla="*/ 2147483647 w 28"/>
                    <a:gd name="T41" fmla="*/ 2147483647 h 52"/>
                    <a:gd name="T42" fmla="*/ 2147483647 w 28"/>
                    <a:gd name="T43" fmla="*/ 2147483647 h 5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8"/>
                    <a:gd name="T67" fmla="*/ 0 h 52"/>
                    <a:gd name="T68" fmla="*/ 28 w 28"/>
                    <a:gd name="T69" fmla="*/ 52 h 5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8" h="52">
                      <a:moveTo>
                        <a:pt x="28" y="30"/>
                      </a:moveTo>
                      <a:lnTo>
                        <a:pt x="28" y="38"/>
                      </a:lnTo>
                      <a:lnTo>
                        <a:pt x="24" y="42"/>
                      </a:lnTo>
                      <a:lnTo>
                        <a:pt x="20" y="46"/>
                      </a:lnTo>
                      <a:lnTo>
                        <a:pt x="16" y="52"/>
                      </a:lnTo>
                      <a:lnTo>
                        <a:pt x="12" y="46"/>
                      </a:lnTo>
                      <a:lnTo>
                        <a:pt x="8" y="42"/>
                      </a:lnTo>
                      <a:lnTo>
                        <a:pt x="6" y="26"/>
                      </a:lnTo>
                      <a:lnTo>
                        <a:pt x="4" y="16"/>
                      </a:lnTo>
                      <a:lnTo>
                        <a:pt x="0" y="8"/>
                      </a:lnTo>
                      <a:lnTo>
                        <a:pt x="2" y="6"/>
                      </a:lnTo>
                      <a:lnTo>
                        <a:pt x="2" y="2"/>
                      </a:lnTo>
                      <a:lnTo>
                        <a:pt x="2" y="0"/>
                      </a:lnTo>
                      <a:lnTo>
                        <a:pt x="6" y="0"/>
                      </a:lnTo>
                      <a:lnTo>
                        <a:pt x="10" y="0"/>
                      </a:lnTo>
                      <a:lnTo>
                        <a:pt x="12" y="2"/>
                      </a:lnTo>
                      <a:lnTo>
                        <a:pt x="18" y="8"/>
                      </a:lnTo>
                      <a:lnTo>
                        <a:pt x="18" y="16"/>
                      </a:lnTo>
                      <a:lnTo>
                        <a:pt x="18" y="22"/>
                      </a:lnTo>
                      <a:lnTo>
                        <a:pt x="22" y="28"/>
                      </a:lnTo>
                      <a:lnTo>
                        <a:pt x="26" y="28"/>
                      </a:lnTo>
                      <a:lnTo>
                        <a:pt x="28" y="3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98" name="íṥľiḑê">
                  <a:extLst>
                    <a:ext uri="{FF2B5EF4-FFF2-40B4-BE49-F238E27FC236}">
                      <a16:creationId xmlns:a16="http://schemas.microsoft.com/office/drawing/2014/main" xmlns="" id="{3AD25DDB-4C2F-496F-B9E9-645CC79FC984}"/>
                    </a:ext>
                  </a:extLst>
                </p:cNvPr>
                <p:cNvSpPr/>
                <p:nvPr/>
              </p:nvSpPr>
              <p:spPr bwMode="auto">
                <a:xfrm>
                  <a:off x="4854680" y="2591308"/>
                  <a:ext cx="165266" cy="163924"/>
                </a:xfrm>
                <a:custGeom>
                  <a:avLst/>
                  <a:gdLst>
                    <a:gd name="T0" fmla="*/ 2147483647 w 94"/>
                    <a:gd name="T1" fmla="*/ 2147483647 h 98"/>
                    <a:gd name="T2" fmla="*/ 2147483647 w 94"/>
                    <a:gd name="T3" fmla="*/ 2147483647 h 98"/>
                    <a:gd name="T4" fmla="*/ 2147483647 w 94"/>
                    <a:gd name="T5" fmla="*/ 2147483647 h 98"/>
                    <a:gd name="T6" fmla="*/ 2147483647 w 94"/>
                    <a:gd name="T7" fmla="*/ 2147483647 h 98"/>
                    <a:gd name="T8" fmla="*/ 2147483647 w 94"/>
                    <a:gd name="T9" fmla="*/ 2147483647 h 98"/>
                    <a:gd name="T10" fmla="*/ 2147483647 w 94"/>
                    <a:gd name="T11" fmla="*/ 2147483647 h 98"/>
                    <a:gd name="T12" fmla="*/ 2147483647 w 94"/>
                    <a:gd name="T13" fmla="*/ 2147483647 h 98"/>
                    <a:gd name="T14" fmla="*/ 2147483647 w 94"/>
                    <a:gd name="T15" fmla="*/ 2147483647 h 98"/>
                    <a:gd name="T16" fmla="*/ 2147483647 w 94"/>
                    <a:gd name="T17" fmla="*/ 2147483647 h 98"/>
                    <a:gd name="T18" fmla="*/ 2147483647 w 94"/>
                    <a:gd name="T19" fmla="*/ 0 h 98"/>
                    <a:gd name="T20" fmla="*/ 2147483647 w 94"/>
                    <a:gd name="T21" fmla="*/ 2147483647 h 98"/>
                    <a:gd name="T22" fmla="*/ 2147483647 w 94"/>
                    <a:gd name="T23" fmla="*/ 2147483647 h 98"/>
                    <a:gd name="T24" fmla="*/ 2147483647 w 94"/>
                    <a:gd name="T25" fmla="*/ 2147483647 h 98"/>
                    <a:gd name="T26" fmla="*/ 2147483647 w 94"/>
                    <a:gd name="T27" fmla="*/ 2147483647 h 98"/>
                    <a:gd name="T28" fmla="*/ 2147483647 w 94"/>
                    <a:gd name="T29" fmla="*/ 2147483647 h 98"/>
                    <a:gd name="T30" fmla="*/ 2147483647 w 94"/>
                    <a:gd name="T31" fmla="*/ 2147483647 h 98"/>
                    <a:gd name="T32" fmla="*/ 2147483647 w 94"/>
                    <a:gd name="T33" fmla="*/ 2147483647 h 98"/>
                    <a:gd name="T34" fmla="*/ 2147483647 w 94"/>
                    <a:gd name="T35" fmla="*/ 2147483647 h 98"/>
                    <a:gd name="T36" fmla="*/ 2147483647 w 94"/>
                    <a:gd name="T37" fmla="*/ 2147483647 h 98"/>
                    <a:gd name="T38" fmla="*/ 2147483647 w 94"/>
                    <a:gd name="T39" fmla="*/ 2147483647 h 98"/>
                    <a:gd name="T40" fmla="*/ 2147483647 w 94"/>
                    <a:gd name="T41" fmla="*/ 2147483647 h 98"/>
                    <a:gd name="T42" fmla="*/ 2147483647 w 94"/>
                    <a:gd name="T43" fmla="*/ 2147483647 h 98"/>
                    <a:gd name="T44" fmla="*/ 2147483647 w 94"/>
                    <a:gd name="T45" fmla="*/ 2147483647 h 98"/>
                    <a:gd name="T46" fmla="*/ 2147483647 w 94"/>
                    <a:gd name="T47" fmla="*/ 2147483647 h 98"/>
                    <a:gd name="T48" fmla="*/ 2147483647 w 94"/>
                    <a:gd name="T49" fmla="*/ 2147483647 h 98"/>
                    <a:gd name="T50" fmla="*/ 2147483647 w 94"/>
                    <a:gd name="T51" fmla="*/ 2147483647 h 98"/>
                    <a:gd name="T52" fmla="*/ 2147483647 w 94"/>
                    <a:gd name="T53" fmla="*/ 2147483647 h 98"/>
                    <a:gd name="T54" fmla="*/ 2147483647 w 94"/>
                    <a:gd name="T55" fmla="*/ 2147483647 h 98"/>
                    <a:gd name="T56" fmla="*/ 2147483647 w 94"/>
                    <a:gd name="T57" fmla="*/ 2147483647 h 98"/>
                    <a:gd name="T58" fmla="*/ 2147483647 w 94"/>
                    <a:gd name="T59" fmla="*/ 2147483647 h 98"/>
                    <a:gd name="T60" fmla="*/ 2147483647 w 94"/>
                    <a:gd name="T61" fmla="*/ 2147483647 h 98"/>
                    <a:gd name="T62" fmla="*/ 2147483647 w 94"/>
                    <a:gd name="T63" fmla="*/ 2147483647 h 98"/>
                    <a:gd name="T64" fmla="*/ 2147483647 w 94"/>
                    <a:gd name="T65" fmla="*/ 2147483647 h 98"/>
                    <a:gd name="T66" fmla="*/ 2147483647 w 94"/>
                    <a:gd name="T67" fmla="*/ 2147483647 h 98"/>
                    <a:gd name="T68" fmla="*/ 2147483647 w 94"/>
                    <a:gd name="T69" fmla="*/ 2147483647 h 98"/>
                    <a:gd name="T70" fmla="*/ 2147483647 w 94"/>
                    <a:gd name="T71" fmla="*/ 2147483647 h 9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4"/>
                    <a:gd name="T109" fmla="*/ 0 h 98"/>
                    <a:gd name="T110" fmla="*/ 94 w 94"/>
                    <a:gd name="T111" fmla="*/ 98 h 9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4" h="98">
                      <a:moveTo>
                        <a:pt x="12" y="14"/>
                      </a:moveTo>
                      <a:lnTo>
                        <a:pt x="20" y="12"/>
                      </a:lnTo>
                      <a:lnTo>
                        <a:pt x="30" y="10"/>
                      </a:lnTo>
                      <a:lnTo>
                        <a:pt x="36" y="8"/>
                      </a:lnTo>
                      <a:lnTo>
                        <a:pt x="38" y="6"/>
                      </a:lnTo>
                      <a:lnTo>
                        <a:pt x="38" y="2"/>
                      </a:lnTo>
                      <a:lnTo>
                        <a:pt x="38" y="4"/>
                      </a:lnTo>
                      <a:lnTo>
                        <a:pt x="42" y="4"/>
                      </a:lnTo>
                      <a:lnTo>
                        <a:pt x="48" y="4"/>
                      </a:lnTo>
                      <a:lnTo>
                        <a:pt x="54" y="2"/>
                      </a:lnTo>
                      <a:lnTo>
                        <a:pt x="60" y="0"/>
                      </a:lnTo>
                      <a:lnTo>
                        <a:pt x="64" y="2"/>
                      </a:lnTo>
                      <a:lnTo>
                        <a:pt x="66" y="4"/>
                      </a:lnTo>
                      <a:lnTo>
                        <a:pt x="70" y="6"/>
                      </a:lnTo>
                      <a:lnTo>
                        <a:pt x="76" y="6"/>
                      </a:lnTo>
                      <a:lnTo>
                        <a:pt x="78" y="6"/>
                      </a:lnTo>
                      <a:lnTo>
                        <a:pt x="80" y="4"/>
                      </a:lnTo>
                      <a:lnTo>
                        <a:pt x="84" y="4"/>
                      </a:lnTo>
                      <a:lnTo>
                        <a:pt x="86" y="0"/>
                      </a:lnTo>
                      <a:lnTo>
                        <a:pt x="88" y="0"/>
                      </a:lnTo>
                      <a:lnTo>
                        <a:pt x="90" y="2"/>
                      </a:lnTo>
                      <a:lnTo>
                        <a:pt x="90" y="4"/>
                      </a:lnTo>
                      <a:lnTo>
                        <a:pt x="94" y="6"/>
                      </a:lnTo>
                      <a:lnTo>
                        <a:pt x="94" y="16"/>
                      </a:lnTo>
                      <a:lnTo>
                        <a:pt x="58" y="16"/>
                      </a:lnTo>
                      <a:lnTo>
                        <a:pt x="60" y="20"/>
                      </a:lnTo>
                      <a:lnTo>
                        <a:pt x="62" y="24"/>
                      </a:lnTo>
                      <a:lnTo>
                        <a:pt x="58" y="24"/>
                      </a:lnTo>
                      <a:lnTo>
                        <a:pt x="56" y="26"/>
                      </a:lnTo>
                      <a:lnTo>
                        <a:pt x="56" y="28"/>
                      </a:lnTo>
                      <a:lnTo>
                        <a:pt x="50" y="28"/>
                      </a:lnTo>
                      <a:lnTo>
                        <a:pt x="46" y="26"/>
                      </a:lnTo>
                      <a:lnTo>
                        <a:pt x="40" y="20"/>
                      </a:lnTo>
                      <a:lnTo>
                        <a:pt x="38" y="22"/>
                      </a:lnTo>
                      <a:lnTo>
                        <a:pt x="38" y="24"/>
                      </a:lnTo>
                      <a:lnTo>
                        <a:pt x="40" y="28"/>
                      </a:lnTo>
                      <a:lnTo>
                        <a:pt x="40" y="32"/>
                      </a:lnTo>
                      <a:lnTo>
                        <a:pt x="44" y="38"/>
                      </a:lnTo>
                      <a:lnTo>
                        <a:pt x="48" y="44"/>
                      </a:lnTo>
                      <a:lnTo>
                        <a:pt x="54" y="48"/>
                      </a:lnTo>
                      <a:lnTo>
                        <a:pt x="66" y="56"/>
                      </a:lnTo>
                      <a:lnTo>
                        <a:pt x="70" y="60"/>
                      </a:lnTo>
                      <a:lnTo>
                        <a:pt x="74" y="64"/>
                      </a:lnTo>
                      <a:lnTo>
                        <a:pt x="66" y="64"/>
                      </a:lnTo>
                      <a:lnTo>
                        <a:pt x="64" y="68"/>
                      </a:lnTo>
                      <a:lnTo>
                        <a:pt x="60" y="68"/>
                      </a:lnTo>
                      <a:lnTo>
                        <a:pt x="56" y="66"/>
                      </a:lnTo>
                      <a:lnTo>
                        <a:pt x="52" y="64"/>
                      </a:lnTo>
                      <a:lnTo>
                        <a:pt x="54" y="70"/>
                      </a:lnTo>
                      <a:lnTo>
                        <a:pt x="58" y="74"/>
                      </a:lnTo>
                      <a:lnTo>
                        <a:pt x="52" y="76"/>
                      </a:lnTo>
                      <a:lnTo>
                        <a:pt x="46" y="74"/>
                      </a:lnTo>
                      <a:lnTo>
                        <a:pt x="48" y="82"/>
                      </a:lnTo>
                      <a:lnTo>
                        <a:pt x="50" y="84"/>
                      </a:lnTo>
                      <a:lnTo>
                        <a:pt x="52" y="90"/>
                      </a:lnTo>
                      <a:lnTo>
                        <a:pt x="54" y="98"/>
                      </a:lnTo>
                      <a:lnTo>
                        <a:pt x="48" y="92"/>
                      </a:lnTo>
                      <a:lnTo>
                        <a:pt x="42" y="90"/>
                      </a:lnTo>
                      <a:lnTo>
                        <a:pt x="38" y="88"/>
                      </a:lnTo>
                      <a:lnTo>
                        <a:pt x="38" y="84"/>
                      </a:lnTo>
                      <a:lnTo>
                        <a:pt x="34" y="84"/>
                      </a:lnTo>
                      <a:lnTo>
                        <a:pt x="30" y="82"/>
                      </a:lnTo>
                      <a:lnTo>
                        <a:pt x="26" y="82"/>
                      </a:lnTo>
                      <a:lnTo>
                        <a:pt x="24" y="78"/>
                      </a:lnTo>
                      <a:lnTo>
                        <a:pt x="20" y="68"/>
                      </a:lnTo>
                      <a:lnTo>
                        <a:pt x="18" y="58"/>
                      </a:lnTo>
                      <a:lnTo>
                        <a:pt x="14" y="48"/>
                      </a:lnTo>
                      <a:lnTo>
                        <a:pt x="12" y="46"/>
                      </a:lnTo>
                      <a:lnTo>
                        <a:pt x="0" y="36"/>
                      </a:lnTo>
                      <a:lnTo>
                        <a:pt x="4" y="30"/>
                      </a:lnTo>
                      <a:lnTo>
                        <a:pt x="8" y="26"/>
                      </a:lnTo>
                      <a:lnTo>
                        <a:pt x="12" y="22"/>
                      </a:lnTo>
                      <a:lnTo>
                        <a:pt x="12" y="1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99" name="îṧḻïḓé">
                  <a:extLst>
                    <a:ext uri="{FF2B5EF4-FFF2-40B4-BE49-F238E27FC236}">
                      <a16:creationId xmlns:a16="http://schemas.microsoft.com/office/drawing/2014/main" xmlns="" id="{60EE00C8-6217-46E5-A12B-6018FCDE5CD6}"/>
                    </a:ext>
                  </a:extLst>
                </p:cNvPr>
                <p:cNvSpPr/>
                <p:nvPr/>
              </p:nvSpPr>
              <p:spPr bwMode="auto">
                <a:xfrm>
                  <a:off x="4747256" y="2346124"/>
                  <a:ext cx="136343" cy="65850"/>
                </a:xfrm>
                <a:custGeom>
                  <a:avLst/>
                  <a:gdLst>
                    <a:gd name="T0" fmla="*/ 2147483647 w 78"/>
                    <a:gd name="T1" fmla="*/ 0 h 40"/>
                    <a:gd name="T2" fmla="*/ 2147483647 w 78"/>
                    <a:gd name="T3" fmla="*/ 2147483647 h 40"/>
                    <a:gd name="T4" fmla="*/ 2147483647 w 78"/>
                    <a:gd name="T5" fmla="*/ 2147483647 h 40"/>
                    <a:gd name="T6" fmla="*/ 2147483647 w 78"/>
                    <a:gd name="T7" fmla="*/ 2147483647 h 40"/>
                    <a:gd name="T8" fmla="*/ 2147483647 w 78"/>
                    <a:gd name="T9" fmla="*/ 2147483647 h 40"/>
                    <a:gd name="T10" fmla="*/ 2147483647 w 78"/>
                    <a:gd name="T11" fmla="*/ 2147483647 h 40"/>
                    <a:gd name="T12" fmla="*/ 2147483647 w 78"/>
                    <a:gd name="T13" fmla="*/ 2147483647 h 40"/>
                    <a:gd name="T14" fmla="*/ 2147483647 w 78"/>
                    <a:gd name="T15" fmla="*/ 2147483647 h 40"/>
                    <a:gd name="T16" fmla="*/ 2147483647 w 78"/>
                    <a:gd name="T17" fmla="*/ 2147483647 h 40"/>
                    <a:gd name="T18" fmla="*/ 2147483647 w 78"/>
                    <a:gd name="T19" fmla="*/ 2147483647 h 40"/>
                    <a:gd name="T20" fmla="*/ 2147483647 w 78"/>
                    <a:gd name="T21" fmla="*/ 2147483647 h 40"/>
                    <a:gd name="T22" fmla="*/ 2147483647 w 78"/>
                    <a:gd name="T23" fmla="*/ 2147483647 h 40"/>
                    <a:gd name="T24" fmla="*/ 2147483647 w 78"/>
                    <a:gd name="T25" fmla="*/ 2147483647 h 40"/>
                    <a:gd name="T26" fmla="*/ 2147483647 w 78"/>
                    <a:gd name="T27" fmla="*/ 2147483647 h 40"/>
                    <a:gd name="T28" fmla="*/ 2147483647 w 78"/>
                    <a:gd name="T29" fmla="*/ 2147483647 h 40"/>
                    <a:gd name="T30" fmla="*/ 2147483647 w 78"/>
                    <a:gd name="T31" fmla="*/ 2147483647 h 40"/>
                    <a:gd name="T32" fmla="*/ 2147483647 w 78"/>
                    <a:gd name="T33" fmla="*/ 2147483647 h 40"/>
                    <a:gd name="T34" fmla="*/ 2147483647 w 78"/>
                    <a:gd name="T35" fmla="*/ 2147483647 h 40"/>
                    <a:gd name="T36" fmla="*/ 2147483647 w 78"/>
                    <a:gd name="T37" fmla="*/ 2147483647 h 40"/>
                    <a:gd name="T38" fmla="*/ 2147483647 w 78"/>
                    <a:gd name="T39" fmla="*/ 2147483647 h 40"/>
                    <a:gd name="T40" fmla="*/ 2147483647 w 78"/>
                    <a:gd name="T41" fmla="*/ 2147483647 h 40"/>
                    <a:gd name="T42" fmla="*/ 2147483647 w 78"/>
                    <a:gd name="T43" fmla="*/ 2147483647 h 40"/>
                    <a:gd name="T44" fmla="*/ 2147483647 w 78"/>
                    <a:gd name="T45" fmla="*/ 2147483647 h 40"/>
                    <a:gd name="T46" fmla="*/ 2147483647 w 78"/>
                    <a:gd name="T47" fmla="*/ 2147483647 h 40"/>
                    <a:gd name="T48" fmla="*/ 2147483647 w 78"/>
                    <a:gd name="T49" fmla="*/ 2147483647 h 40"/>
                    <a:gd name="T50" fmla="*/ 2147483647 w 78"/>
                    <a:gd name="T51" fmla="*/ 2147483647 h 40"/>
                    <a:gd name="T52" fmla="*/ 2147483647 w 78"/>
                    <a:gd name="T53" fmla="*/ 2147483647 h 40"/>
                    <a:gd name="T54" fmla="*/ 0 w 78"/>
                    <a:gd name="T55" fmla="*/ 2147483647 h 40"/>
                    <a:gd name="T56" fmla="*/ 2147483647 w 78"/>
                    <a:gd name="T57" fmla="*/ 2147483647 h 40"/>
                    <a:gd name="T58" fmla="*/ 2147483647 w 78"/>
                    <a:gd name="T59" fmla="*/ 2147483647 h 40"/>
                    <a:gd name="T60" fmla="*/ 2147483647 w 78"/>
                    <a:gd name="T61" fmla="*/ 2147483647 h 40"/>
                    <a:gd name="T62" fmla="*/ 2147483647 w 78"/>
                    <a:gd name="T63" fmla="*/ 2147483647 h 40"/>
                    <a:gd name="T64" fmla="*/ 2147483647 w 78"/>
                    <a:gd name="T65" fmla="*/ 2147483647 h 40"/>
                    <a:gd name="T66" fmla="*/ 2147483647 w 78"/>
                    <a:gd name="T67" fmla="*/ 2147483647 h 40"/>
                    <a:gd name="T68" fmla="*/ 2147483647 w 78"/>
                    <a:gd name="T69" fmla="*/ 0 h 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8"/>
                    <a:gd name="T106" fmla="*/ 0 h 40"/>
                    <a:gd name="T107" fmla="*/ 78 w 78"/>
                    <a:gd name="T108" fmla="*/ 40 h 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8" h="40">
                      <a:moveTo>
                        <a:pt x="22" y="0"/>
                      </a:moveTo>
                      <a:lnTo>
                        <a:pt x="24" y="6"/>
                      </a:lnTo>
                      <a:lnTo>
                        <a:pt x="26" y="8"/>
                      </a:lnTo>
                      <a:lnTo>
                        <a:pt x="28" y="8"/>
                      </a:lnTo>
                      <a:lnTo>
                        <a:pt x="32" y="8"/>
                      </a:lnTo>
                      <a:lnTo>
                        <a:pt x="38" y="8"/>
                      </a:lnTo>
                      <a:lnTo>
                        <a:pt x="40" y="12"/>
                      </a:lnTo>
                      <a:lnTo>
                        <a:pt x="42" y="12"/>
                      </a:lnTo>
                      <a:lnTo>
                        <a:pt x="48" y="12"/>
                      </a:lnTo>
                      <a:lnTo>
                        <a:pt x="58" y="10"/>
                      </a:lnTo>
                      <a:lnTo>
                        <a:pt x="68" y="12"/>
                      </a:lnTo>
                      <a:lnTo>
                        <a:pt x="74" y="12"/>
                      </a:lnTo>
                      <a:lnTo>
                        <a:pt x="78" y="12"/>
                      </a:lnTo>
                      <a:lnTo>
                        <a:pt x="78" y="16"/>
                      </a:lnTo>
                      <a:lnTo>
                        <a:pt x="76" y="24"/>
                      </a:lnTo>
                      <a:lnTo>
                        <a:pt x="76" y="26"/>
                      </a:lnTo>
                      <a:lnTo>
                        <a:pt x="72" y="26"/>
                      </a:lnTo>
                      <a:lnTo>
                        <a:pt x="64" y="24"/>
                      </a:lnTo>
                      <a:lnTo>
                        <a:pt x="56" y="24"/>
                      </a:lnTo>
                      <a:lnTo>
                        <a:pt x="52" y="24"/>
                      </a:lnTo>
                      <a:lnTo>
                        <a:pt x="50" y="26"/>
                      </a:lnTo>
                      <a:lnTo>
                        <a:pt x="46" y="30"/>
                      </a:lnTo>
                      <a:lnTo>
                        <a:pt x="36" y="34"/>
                      </a:lnTo>
                      <a:lnTo>
                        <a:pt x="20" y="40"/>
                      </a:lnTo>
                      <a:lnTo>
                        <a:pt x="12" y="38"/>
                      </a:lnTo>
                      <a:lnTo>
                        <a:pt x="6" y="34"/>
                      </a:lnTo>
                      <a:lnTo>
                        <a:pt x="2" y="30"/>
                      </a:lnTo>
                      <a:lnTo>
                        <a:pt x="0" y="22"/>
                      </a:lnTo>
                      <a:lnTo>
                        <a:pt x="6" y="16"/>
                      </a:lnTo>
                      <a:lnTo>
                        <a:pt x="12" y="14"/>
                      </a:lnTo>
                      <a:lnTo>
                        <a:pt x="18" y="12"/>
                      </a:lnTo>
                      <a:lnTo>
                        <a:pt x="18" y="10"/>
                      </a:lnTo>
                      <a:lnTo>
                        <a:pt x="18" y="6"/>
                      </a:lnTo>
                      <a:lnTo>
                        <a:pt x="20" y="6"/>
                      </a:lnTo>
                      <a:lnTo>
                        <a:pt x="2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0" name="íṣḻíḍe">
                  <a:extLst>
                    <a:ext uri="{FF2B5EF4-FFF2-40B4-BE49-F238E27FC236}">
                      <a16:creationId xmlns:a16="http://schemas.microsoft.com/office/drawing/2014/main" xmlns="" id="{38285879-4594-4DFE-B515-88C19848BEF0}"/>
                    </a:ext>
                  </a:extLst>
                </p:cNvPr>
                <p:cNvSpPr/>
                <p:nvPr/>
              </p:nvSpPr>
              <p:spPr bwMode="auto">
                <a:xfrm>
                  <a:off x="4628815" y="2319504"/>
                  <a:ext cx="157003" cy="65850"/>
                </a:xfrm>
                <a:custGeom>
                  <a:avLst/>
                  <a:gdLst>
                    <a:gd name="T0" fmla="*/ 2147483647 w 89"/>
                    <a:gd name="T1" fmla="*/ 2147483647 h 40"/>
                    <a:gd name="T2" fmla="*/ 2147483647 w 89"/>
                    <a:gd name="T3" fmla="*/ 2147483647 h 40"/>
                    <a:gd name="T4" fmla="*/ 2147483647 w 89"/>
                    <a:gd name="T5" fmla="*/ 2147483647 h 40"/>
                    <a:gd name="T6" fmla="*/ 2147483647 w 89"/>
                    <a:gd name="T7" fmla="*/ 2147483647 h 40"/>
                    <a:gd name="T8" fmla="*/ 2147483647 w 89"/>
                    <a:gd name="T9" fmla="*/ 2147483647 h 40"/>
                    <a:gd name="T10" fmla="*/ 2147483647 w 89"/>
                    <a:gd name="T11" fmla="*/ 2147483647 h 40"/>
                    <a:gd name="T12" fmla="*/ 2147483647 w 89"/>
                    <a:gd name="T13" fmla="*/ 2147483647 h 40"/>
                    <a:gd name="T14" fmla="*/ 2147483647 w 89"/>
                    <a:gd name="T15" fmla="*/ 2147483647 h 40"/>
                    <a:gd name="T16" fmla="*/ 2147483647 w 89"/>
                    <a:gd name="T17" fmla="*/ 2147483647 h 40"/>
                    <a:gd name="T18" fmla="*/ 2147483647 w 89"/>
                    <a:gd name="T19" fmla="*/ 0 h 40"/>
                    <a:gd name="T20" fmla="*/ 2147483647 w 89"/>
                    <a:gd name="T21" fmla="*/ 0 h 40"/>
                    <a:gd name="T22" fmla="*/ 2147483647 w 89"/>
                    <a:gd name="T23" fmla="*/ 0 h 40"/>
                    <a:gd name="T24" fmla="*/ 0 w 89"/>
                    <a:gd name="T25" fmla="*/ 2147483647 h 40"/>
                    <a:gd name="T26" fmla="*/ 2147483647 w 89"/>
                    <a:gd name="T27" fmla="*/ 2147483647 h 40"/>
                    <a:gd name="T28" fmla="*/ 2147483647 w 89"/>
                    <a:gd name="T29" fmla="*/ 2147483647 h 40"/>
                    <a:gd name="T30" fmla="*/ 2147483647 w 89"/>
                    <a:gd name="T31" fmla="*/ 2147483647 h 40"/>
                    <a:gd name="T32" fmla="*/ 2147483647 w 89"/>
                    <a:gd name="T33" fmla="*/ 2147483647 h 40"/>
                    <a:gd name="T34" fmla="*/ 2147483647 w 89"/>
                    <a:gd name="T35" fmla="*/ 2147483647 h 40"/>
                    <a:gd name="T36" fmla="*/ 2147483647 w 89"/>
                    <a:gd name="T37" fmla="*/ 2147483647 h 40"/>
                    <a:gd name="T38" fmla="*/ 2147483647 w 89"/>
                    <a:gd name="T39" fmla="*/ 2147483647 h 40"/>
                    <a:gd name="T40" fmla="*/ 2147483647 w 89"/>
                    <a:gd name="T41" fmla="*/ 2147483647 h 40"/>
                    <a:gd name="T42" fmla="*/ 2147483647 w 89"/>
                    <a:gd name="T43" fmla="*/ 2147483647 h 40"/>
                    <a:gd name="T44" fmla="*/ 2147483647 w 89"/>
                    <a:gd name="T45" fmla="*/ 2147483647 h 40"/>
                    <a:gd name="T46" fmla="*/ 2147483647 w 89"/>
                    <a:gd name="T47" fmla="*/ 2147483647 h 40"/>
                    <a:gd name="T48" fmla="*/ 2147483647 w 89"/>
                    <a:gd name="T49" fmla="*/ 2147483647 h 40"/>
                    <a:gd name="T50" fmla="*/ 2147483647 w 89"/>
                    <a:gd name="T51" fmla="*/ 2147483647 h 40"/>
                    <a:gd name="T52" fmla="*/ 2147483647 w 89"/>
                    <a:gd name="T53" fmla="*/ 2147483647 h 40"/>
                    <a:gd name="T54" fmla="*/ 2147483647 w 89"/>
                    <a:gd name="T55" fmla="*/ 2147483647 h 40"/>
                    <a:gd name="T56" fmla="*/ 2147483647 w 89"/>
                    <a:gd name="T57" fmla="*/ 2147483647 h 40"/>
                    <a:gd name="T58" fmla="*/ 2147483647 w 89"/>
                    <a:gd name="T59" fmla="*/ 2147483647 h 40"/>
                    <a:gd name="T60" fmla="*/ 2147483647 w 89"/>
                    <a:gd name="T61" fmla="*/ 2147483647 h 40"/>
                    <a:gd name="T62" fmla="*/ 2147483647 w 89"/>
                    <a:gd name="T63" fmla="*/ 2147483647 h 40"/>
                    <a:gd name="T64" fmla="*/ 2147483647 w 89"/>
                    <a:gd name="T65" fmla="*/ 2147483647 h 40"/>
                    <a:gd name="T66" fmla="*/ 2147483647 w 89"/>
                    <a:gd name="T67" fmla="*/ 2147483647 h 40"/>
                    <a:gd name="T68" fmla="*/ 2147483647 w 89"/>
                    <a:gd name="T69" fmla="*/ 2147483647 h 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89"/>
                    <a:gd name="T106" fmla="*/ 0 h 40"/>
                    <a:gd name="T107" fmla="*/ 89 w 89"/>
                    <a:gd name="T108" fmla="*/ 40 h 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89" h="40">
                      <a:moveTo>
                        <a:pt x="89" y="16"/>
                      </a:moveTo>
                      <a:lnTo>
                        <a:pt x="85" y="14"/>
                      </a:lnTo>
                      <a:lnTo>
                        <a:pt x="79" y="12"/>
                      </a:lnTo>
                      <a:lnTo>
                        <a:pt x="71" y="10"/>
                      </a:lnTo>
                      <a:lnTo>
                        <a:pt x="67" y="6"/>
                      </a:lnTo>
                      <a:lnTo>
                        <a:pt x="65" y="10"/>
                      </a:lnTo>
                      <a:lnTo>
                        <a:pt x="61" y="10"/>
                      </a:lnTo>
                      <a:lnTo>
                        <a:pt x="59" y="10"/>
                      </a:lnTo>
                      <a:lnTo>
                        <a:pt x="59" y="6"/>
                      </a:lnTo>
                      <a:lnTo>
                        <a:pt x="37" y="0"/>
                      </a:lnTo>
                      <a:lnTo>
                        <a:pt x="31" y="0"/>
                      </a:lnTo>
                      <a:lnTo>
                        <a:pt x="29" y="0"/>
                      </a:lnTo>
                      <a:lnTo>
                        <a:pt x="0" y="10"/>
                      </a:lnTo>
                      <a:lnTo>
                        <a:pt x="2" y="14"/>
                      </a:lnTo>
                      <a:lnTo>
                        <a:pt x="2" y="20"/>
                      </a:lnTo>
                      <a:lnTo>
                        <a:pt x="10" y="26"/>
                      </a:lnTo>
                      <a:lnTo>
                        <a:pt x="18" y="32"/>
                      </a:lnTo>
                      <a:lnTo>
                        <a:pt x="24" y="38"/>
                      </a:lnTo>
                      <a:lnTo>
                        <a:pt x="31" y="40"/>
                      </a:lnTo>
                      <a:lnTo>
                        <a:pt x="35" y="38"/>
                      </a:lnTo>
                      <a:lnTo>
                        <a:pt x="37" y="36"/>
                      </a:lnTo>
                      <a:lnTo>
                        <a:pt x="41" y="34"/>
                      </a:lnTo>
                      <a:lnTo>
                        <a:pt x="45" y="32"/>
                      </a:lnTo>
                      <a:lnTo>
                        <a:pt x="51" y="34"/>
                      </a:lnTo>
                      <a:lnTo>
                        <a:pt x="55" y="36"/>
                      </a:lnTo>
                      <a:lnTo>
                        <a:pt x="61" y="38"/>
                      </a:lnTo>
                      <a:lnTo>
                        <a:pt x="65" y="38"/>
                      </a:lnTo>
                      <a:lnTo>
                        <a:pt x="67" y="38"/>
                      </a:lnTo>
                      <a:lnTo>
                        <a:pt x="73" y="32"/>
                      </a:lnTo>
                      <a:lnTo>
                        <a:pt x="79" y="30"/>
                      </a:lnTo>
                      <a:lnTo>
                        <a:pt x="85" y="28"/>
                      </a:lnTo>
                      <a:lnTo>
                        <a:pt x="85" y="26"/>
                      </a:lnTo>
                      <a:lnTo>
                        <a:pt x="85" y="22"/>
                      </a:lnTo>
                      <a:lnTo>
                        <a:pt x="87" y="22"/>
                      </a:lnTo>
                      <a:lnTo>
                        <a:pt x="89" y="1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1" name="iSḻïḍê">
                  <a:extLst>
                    <a:ext uri="{FF2B5EF4-FFF2-40B4-BE49-F238E27FC236}">
                      <a16:creationId xmlns:a16="http://schemas.microsoft.com/office/drawing/2014/main" xmlns="" id="{75691794-A9D1-4057-9022-6DC9BF7C6B7A}"/>
                    </a:ext>
                  </a:extLst>
                </p:cNvPr>
                <p:cNvSpPr/>
                <p:nvPr/>
              </p:nvSpPr>
              <p:spPr bwMode="auto">
                <a:xfrm>
                  <a:off x="4995154" y="2381150"/>
                  <a:ext cx="86765" cy="82662"/>
                </a:xfrm>
                <a:custGeom>
                  <a:avLst/>
                  <a:gdLst>
                    <a:gd name="T0" fmla="*/ 2147483647 w 50"/>
                    <a:gd name="T1" fmla="*/ 2147483647 h 50"/>
                    <a:gd name="T2" fmla="*/ 2147483647 w 50"/>
                    <a:gd name="T3" fmla="*/ 2147483647 h 50"/>
                    <a:gd name="T4" fmla="*/ 2147483647 w 50"/>
                    <a:gd name="T5" fmla="*/ 2147483647 h 50"/>
                    <a:gd name="T6" fmla="*/ 2147483647 w 50"/>
                    <a:gd name="T7" fmla="*/ 2147483647 h 50"/>
                    <a:gd name="T8" fmla="*/ 2147483647 w 50"/>
                    <a:gd name="T9" fmla="*/ 2147483647 h 50"/>
                    <a:gd name="T10" fmla="*/ 0 w 50"/>
                    <a:gd name="T11" fmla="*/ 2147483647 h 50"/>
                    <a:gd name="T12" fmla="*/ 2147483647 w 50"/>
                    <a:gd name="T13" fmla="*/ 0 h 50"/>
                    <a:gd name="T14" fmla="*/ 2147483647 w 50"/>
                    <a:gd name="T15" fmla="*/ 2147483647 h 50"/>
                    <a:gd name="T16" fmla="*/ 2147483647 w 50"/>
                    <a:gd name="T17" fmla="*/ 2147483647 h 50"/>
                    <a:gd name="T18" fmla="*/ 2147483647 w 50"/>
                    <a:gd name="T19" fmla="*/ 2147483647 h 50"/>
                    <a:gd name="T20" fmla="*/ 2147483647 w 50"/>
                    <a:gd name="T21" fmla="*/ 2147483647 h 50"/>
                    <a:gd name="T22" fmla="*/ 2147483647 w 50"/>
                    <a:gd name="T23" fmla="*/ 2147483647 h 50"/>
                    <a:gd name="T24" fmla="*/ 2147483647 w 50"/>
                    <a:gd name="T25" fmla="*/ 2147483647 h 50"/>
                    <a:gd name="T26" fmla="*/ 2147483647 w 50"/>
                    <a:gd name="T27" fmla="*/ 2147483647 h 50"/>
                    <a:gd name="T28" fmla="*/ 2147483647 w 50"/>
                    <a:gd name="T29" fmla="*/ 2147483647 h 50"/>
                    <a:gd name="T30" fmla="*/ 2147483647 w 50"/>
                    <a:gd name="T31" fmla="*/ 2147483647 h 5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50"/>
                    <a:gd name="T49" fmla="*/ 0 h 50"/>
                    <a:gd name="T50" fmla="*/ 50 w 50"/>
                    <a:gd name="T51" fmla="*/ 50 h 5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50" h="50">
                      <a:moveTo>
                        <a:pt x="26" y="50"/>
                      </a:moveTo>
                      <a:lnTo>
                        <a:pt x="22" y="34"/>
                      </a:lnTo>
                      <a:lnTo>
                        <a:pt x="18" y="24"/>
                      </a:lnTo>
                      <a:lnTo>
                        <a:pt x="14" y="16"/>
                      </a:lnTo>
                      <a:lnTo>
                        <a:pt x="8" y="10"/>
                      </a:lnTo>
                      <a:lnTo>
                        <a:pt x="0" y="8"/>
                      </a:lnTo>
                      <a:lnTo>
                        <a:pt x="16" y="0"/>
                      </a:lnTo>
                      <a:lnTo>
                        <a:pt x="24" y="2"/>
                      </a:lnTo>
                      <a:lnTo>
                        <a:pt x="32" y="6"/>
                      </a:lnTo>
                      <a:lnTo>
                        <a:pt x="40" y="18"/>
                      </a:lnTo>
                      <a:lnTo>
                        <a:pt x="44" y="24"/>
                      </a:lnTo>
                      <a:lnTo>
                        <a:pt x="50" y="36"/>
                      </a:lnTo>
                      <a:lnTo>
                        <a:pt x="34" y="34"/>
                      </a:lnTo>
                      <a:lnTo>
                        <a:pt x="34" y="44"/>
                      </a:lnTo>
                      <a:lnTo>
                        <a:pt x="26" y="48"/>
                      </a:lnTo>
                      <a:lnTo>
                        <a:pt x="26" y="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2" name="ïṣlïḍé">
                  <a:extLst>
                    <a:ext uri="{FF2B5EF4-FFF2-40B4-BE49-F238E27FC236}">
                      <a16:creationId xmlns:a16="http://schemas.microsoft.com/office/drawing/2014/main" xmlns="" id="{386BC7AA-8893-4654-8D83-7C40E15AEE05}"/>
                    </a:ext>
                  </a:extLst>
                </p:cNvPr>
                <p:cNvSpPr/>
                <p:nvPr/>
              </p:nvSpPr>
              <p:spPr bwMode="auto">
                <a:xfrm>
                  <a:off x="4733484" y="2385353"/>
                  <a:ext cx="168021" cy="84063"/>
                </a:xfrm>
                <a:custGeom>
                  <a:avLst/>
                  <a:gdLst>
                    <a:gd name="T0" fmla="*/ 2147483647 w 96"/>
                    <a:gd name="T1" fmla="*/ 2147483647 h 50"/>
                    <a:gd name="T2" fmla="*/ 2147483647 w 96"/>
                    <a:gd name="T3" fmla="*/ 2147483647 h 50"/>
                    <a:gd name="T4" fmla="*/ 2147483647 w 96"/>
                    <a:gd name="T5" fmla="*/ 2147483647 h 50"/>
                    <a:gd name="T6" fmla="*/ 2147483647 w 96"/>
                    <a:gd name="T7" fmla="*/ 2147483647 h 50"/>
                    <a:gd name="T8" fmla="*/ 2147483647 w 96"/>
                    <a:gd name="T9" fmla="*/ 2147483647 h 50"/>
                    <a:gd name="T10" fmla="*/ 2147483647 w 96"/>
                    <a:gd name="T11" fmla="*/ 2147483647 h 50"/>
                    <a:gd name="T12" fmla="*/ 2147483647 w 96"/>
                    <a:gd name="T13" fmla="*/ 2147483647 h 50"/>
                    <a:gd name="T14" fmla="*/ 2147483647 w 96"/>
                    <a:gd name="T15" fmla="*/ 2147483647 h 50"/>
                    <a:gd name="T16" fmla="*/ 2147483647 w 96"/>
                    <a:gd name="T17" fmla="*/ 2147483647 h 50"/>
                    <a:gd name="T18" fmla="*/ 2147483647 w 96"/>
                    <a:gd name="T19" fmla="*/ 2147483647 h 50"/>
                    <a:gd name="T20" fmla="*/ 0 w 96"/>
                    <a:gd name="T21" fmla="*/ 2147483647 h 50"/>
                    <a:gd name="T22" fmla="*/ 2147483647 w 96"/>
                    <a:gd name="T23" fmla="*/ 2147483647 h 50"/>
                    <a:gd name="T24" fmla="*/ 2147483647 w 96"/>
                    <a:gd name="T25" fmla="*/ 2147483647 h 50"/>
                    <a:gd name="T26" fmla="*/ 2147483647 w 96"/>
                    <a:gd name="T27" fmla="*/ 2147483647 h 50"/>
                    <a:gd name="T28" fmla="*/ 2147483647 w 96"/>
                    <a:gd name="T29" fmla="*/ 2147483647 h 50"/>
                    <a:gd name="T30" fmla="*/ 2147483647 w 96"/>
                    <a:gd name="T31" fmla="*/ 2147483647 h 50"/>
                    <a:gd name="T32" fmla="*/ 2147483647 w 96"/>
                    <a:gd name="T33" fmla="*/ 2147483647 h 50"/>
                    <a:gd name="T34" fmla="*/ 2147483647 w 96"/>
                    <a:gd name="T35" fmla="*/ 2147483647 h 50"/>
                    <a:gd name="T36" fmla="*/ 2147483647 w 96"/>
                    <a:gd name="T37" fmla="*/ 2147483647 h 50"/>
                    <a:gd name="T38" fmla="*/ 2147483647 w 96"/>
                    <a:gd name="T39" fmla="*/ 2147483647 h 50"/>
                    <a:gd name="T40" fmla="*/ 2147483647 w 96"/>
                    <a:gd name="T41" fmla="*/ 0 h 50"/>
                    <a:gd name="T42" fmla="*/ 2147483647 w 96"/>
                    <a:gd name="T43" fmla="*/ 0 h 50"/>
                    <a:gd name="T44" fmla="*/ 2147483647 w 96"/>
                    <a:gd name="T45" fmla="*/ 0 h 50"/>
                    <a:gd name="T46" fmla="*/ 2147483647 w 96"/>
                    <a:gd name="T47" fmla="*/ 2147483647 h 50"/>
                    <a:gd name="T48" fmla="*/ 2147483647 w 96"/>
                    <a:gd name="T49" fmla="*/ 2147483647 h 50"/>
                    <a:gd name="T50" fmla="*/ 2147483647 w 96"/>
                    <a:gd name="T51" fmla="*/ 2147483647 h 50"/>
                    <a:gd name="T52" fmla="*/ 2147483647 w 96"/>
                    <a:gd name="T53" fmla="*/ 2147483647 h 50"/>
                    <a:gd name="T54" fmla="*/ 2147483647 w 96"/>
                    <a:gd name="T55" fmla="*/ 2147483647 h 50"/>
                    <a:gd name="T56" fmla="*/ 2147483647 w 96"/>
                    <a:gd name="T57" fmla="*/ 2147483647 h 50"/>
                    <a:gd name="T58" fmla="*/ 2147483647 w 96"/>
                    <a:gd name="T59" fmla="*/ 2147483647 h 50"/>
                    <a:gd name="T60" fmla="*/ 2147483647 w 96"/>
                    <a:gd name="T61" fmla="*/ 2147483647 h 50"/>
                    <a:gd name="T62" fmla="*/ 2147483647 w 96"/>
                    <a:gd name="T63" fmla="*/ 2147483647 h 50"/>
                    <a:gd name="T64" fmla="*/ 2147483647 w 96"/>
                    <a:gd name="T65" fmla="*/ 2147483647 h 50"/>
                    <a:gd name="T66" fmla="*/ 2147483647 w 96"/>
                    <a:gd name="T67" fmla="*/ 2147483647 h 50"/>
                    <a:gd name="T68" fmla="*/ 2147483647 w 96"/>
                    <a:gd name="T69" fmla="*/ 2147483647 h 50"/>
                    <a:gd name="T70" fmla="*/ 2147483647 w 96"/>
                    <a:gd name="T71" fmla="*/ 2147483647 h 50"/>
                    <a:gd name="T72" fmla="*/ 2147483647 w 96"/>
                    <a:gd name="T73" fmla="*/ 2147483647 h 50"/>
                    <a:gd name="T74" fmla="*/ 2147483647 w 96"/>
                    <a:gd name="T75" fmla="*/ 2147483647 h 50"/>
                    <a:gd name="T76" fmla="*/ 2147483647 w 96"/>
                    <a:gd name="T77" fmla="*/ 2147483647 h 5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6"/>
                    <a:gd name="T118" fmla="*/ 0 h 50"/>
                    <a:gd name="T119" fmla="*/ 96 w 96"/>
                    <a:gd name="T120" fmla="*/ 50 h 5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6" h="50">
                      <a:moveTo>
                        <a:pt x="58" y="46"/>
                      </a:moveTo>
                      <a:lnTo>
                        <a:pt x="56" y="44"/>
                      </a:lnTo>
                      <a:lnTo>
                        <a:pt x="54" y="42"/>
                      </a:lnTo>
                      <a:lnTo>
                        <a:pt x="44" y="46"/>
                      </a:lnTo>
                      <a:lnTo>
                        <a:pt x="38" y="48"/>
                      </a:lnTo>
                      <a:lnTo>
                        <a:pt x="30" y="50"/>
                      </a:lnTo>
                      <a:lnTo>
                        <a:pt x="26" y="50"/>
                      </a:lnTo>
                      <a:lnTo>
                        <a:pt x="22" y="48"/>
                      </a:lnTo>
                      <a:lnTo>
                        <a:pt x="16" y="44"/>
                      </a:lnTo>
                      <a:lnTo>
                        <a:pt x="8" y="38"/>
                      </a:lnTo>
                      <a:lnTo>
                        <a:pt x="0" y="32"/>
                      </a:lnTo>
                      <a:lnTo>
                        <a:pt x="2" y="30"/>
                      </a:lnTo>
                      <a:lnTo>
                        <a:pt x="6" y="22"/>
                      </a:lnTo>
                      <a:lnTo>
                        <a:pt x="8" y="16"/>
                      </a:lnTo>
                      <a:lnTo>
                        <a:pt x="14" y="10"/>
                      </a:lnTo>
                      <a:lnTo>
                        <a:pt x="20" y="14"/>
                      </a:lnTo>
                      <a:lnTo>
                        <a:pt x="28" y="16"/>
                      </a:lnTo>
                      <a:lnTo>
                        <a:pt x="44" y="10"/>
                      </a:lnTo>
                      <a:lnTo>
                        <a:pt x="54" y="6"/>
                      </a:lnTo>
                      <a:lnTo>
                        <a:pt x="58" y="2"/>
                      </a:lnTo>
                      <a:lnTo>
                        <a:pt x="60" y="0"/>
                      </a:lnTo>
                      <a:lnTo>
                        <a:pt x="64" y="0"/>
                      </a:lnTo>
                      <a:lnTo>
                        <a:pt x="72" y="0"/>
                      </a:lnTo>
                      <a:lnTo>
                        <a:pt x="80" y="2"/>
                      </a:lnTo>
                      <a:lnTo>
                        <a:pt x="84" y="2"/>
                      </a:lnTo>
                      <a:lnTo>
                        <a:pt x="86" y="4"/>
                      </a:lnTo>
                      <a:lnTo>
                        <a:pt x="90" y="6"/>
                      </a:lnTo>
                      <a:lnTo>
                        <a:pt x="96" y="8"/>
                      </a:lnTo>
                      <a:lnTo>
                        <a:pt x="94" y="14"/>
                      </a:lnTo>
                      <a:lnTo>
                        <a:pt x="90" y="16"/>
                      </a:lnTo>
                      <a:lnTo>
                        <a:pt x="86" y="18"/>
                      </a:lnTo>
                      <a:lnTo>
                        <a:pt x="82" y="22"/>
                      </a:lnTo>
                      <a:lnTo>
                        <a:pt x="82" y="30"/>
                      </a:lnTo>
                      <a:lnTo>
                        <a:pt x="80" y="36"/>
                      </a:lnTo>
                      <a:lnTo>
                        <a:pt x="78" y="38"/>
                      </a:lnTo>
                      <a:lnTo>
                        <a:pt x="74" y="42"/>
                      </a:lnTo>
                      <a:lnTo>
                        <a:pt x="68" y="42"/>
                      </a:lnTo>
                      <a:lnTo>
                        <a:pt x="62" y="42"/>
                      </a:lnTo>
                      <a:lnTo>
                        <a:pt x="58" y="4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3" name="i$ļiḑe">
                  <a:extLst>
                    <a:ext uri="{FF2B5EF4-FFF2-40B4-BE49-F238E27FC236}">
                      <a16:creationId xmlns:a16="http://schemas.microsoft.com/office/drawing/2014/main" xmlns="" id="{36288792-A473-4228-B7F8-312729CA5CF0}"/>
                    </a:ext>
                  </a:extLst>
                </p:cNvPr>
                <p:cNvSpPr/>
                <p:nvPr/>
              </p:nvSpPr>
              <p:spPr bwMode="auto">
                <a:xfrm>
                  <a:off x="4879469" y="2257857"/>
                  <a:ext cx="454481" cy="247988"/>
                </a:xfrm>
                <a:custGeom>
                  <a:avLst/>
                  <a:gdLst>
                    <a:gd name="T0" fmla="*/ 2147483647 w 260"/>
                    <a:gd name="T1" fmla="*/ 2147483647 h 148"/>
                    <a:gd name="T2" fmla="*/ 2147483647 w 260"/>
                    <a:gd name="T3" fmla="*/ 2147483647 h 148"/>
                    <a:gd name="T4" fmla="*/ 2147483647 w 260"/>
                    <a:gd name="T5" fmla="*/ 2147483647 h 148"/>
                    <a:gd name="T6" fmla="*/ 2147483647 w 260"/>
                    <a:gd name="T7" fmla="*/ 2147483647 h 148"/>
                    <a:gd name="T8" fmla="*/ 2147483647 w 260"/>
                    <a:gd name="T9" fmla="*/ 2147483647 h 148"/>
                    <a:gd name="T10" fmla="*/ 2147483647 w 260"/>
                    <a:gd name="T11" fmla="*/ 2147483647 h 148"/>
                    <a:gd name="T12" fmla="*/ 2147483647 w 260"/>
                    <a:gd name="T13" fmla="*/ 2147483647 h 148"/>
                    <a:gd name="T14" fmla="*/ 2147483647 w 260"/>
                    <a:gd name="T15" fmla="*/ 2147483647 h 148"/>
                    <a:gd name="T16" fmla="*/ 2147483647 w 260"/>
                    <a:gd name="T17" fmla="*/ 2147483647 h 148"/>
                    <a:gd name="T18" fmla="*/ 2147483647 w 260"/>
                    <a:gd name="T19" fmla="*/ 2147483647 h 148"/>
                    <a:gd name="T20" fmla="*/ 2147483647 w 260"/>
                    <a:gd name="T21" fmla="*/ 2147483647 h 148"/>
                    <a:gd name="T22" fmla="*/ 2147483647 w 260"/>
                    <a:gd name="T23" fmla="*/ 2147483647 h 148"/>
                    <a:gd name="T24" fmla="*/ 2147483647 w 260"/>
                    <a:gd name="T25" fmla="*/ 2147483647 h 148"/>
                    <a:gd name="T26" fmla="*/ 2147483647 w 260"/>
                    <a:gd name="T27" fmla="*/ 2147483647 h 148"/>
                    <a:gd name="T28" fmla="*/ 2147483647 w 260"/>
                    <a:gd name="T29" fmla="*/ 2147483647 h 148"/>
                    <a:gd name="T30" fmla="*/ 2147483647 w 260"/>
                    <a:gd name="T31" fmla="*/ 2147483647 h 148"/>
                    <a:gd name="T32" fmla="*/ 2147483647 w 260"/>
                    <a:gd name="T33" fmla="*/ 2147483647 h 148"/>
                    <a:gd name="T34" fmla="*/ 2147483647 w 260"/>
                    <a:gd name="T35" fmla="*/ 2147483647 h 148"/>
                    <a:gd name="T36" fmla="*/ 2147483647 w 260"/>
                    <a:gd name="T37" fmla="*/ 2147483647 h 148"/>
                    <a:gd name="T38" fmla="*/ 2147483647 w 260"/>
                    <a:gd name="T39" fmla="*/ 2147483647 h 148"/>
                    <a:gd name="T40" fmla="*/ 2147483647 w 260"/>
                    <a:gd name="T41" fmla="*/ 2147483647 h 148"/>
                    <a:gd name="T42" fmla="*/ 2147483647 w 260"/>
                    <a:gd name="T43" fmla="*/ 2147483647 h 148"/>
                    <a:gd name="T44" fmla="*/ 2147483647 w 260"/>
                    <a:gd name="T45" fmla="*/ 2147483647 h 148"/>
                    <a:gd name="T46" fmla="*/ 2147483647 w 260"/>
                    <a:gd name="T47" fmla="*/ 2147483647 h 148"/>
                    <a:gd name="T48" fmla="*/ 2147483647 w 260"/>
                    <a:gd name="T49" fmla="*/ 2147483647 h 148"/>
                    <a:gd name="T50" fmla="*/ 2147483647 w 260"/>
                    <a:gd name="T51" fmla="*/ 2147483647 h 148"/>
                    <a:gd name="T52" fmla="*/ 2147483647 w 260"/>
                    <a:gd name="T53" fmla="*/ 2147483647 h 148"/>
                    <a:gd name="T54" fmla="*/ 2147483647 w 260"/>
                    <a:gd name="T55" fmla="*/ 2147483647 h 148"/>
                    <a:gd name="T56" fmla="*/ 2147483647 w 260"/>
                    <a:gd name="T57" fmla="*/ 2147483647 h 148"/>
                    <a:gd name="T58" fmla="*/ 2147483647 w 260"/>
                    <a:gd name="T59" fmla="*/ 2147483647 h 148"/>
                    <a:gd name="T60" fmla="*/ 2147483647 w 260"/>
                    <a:gd name="T61" fmla="*/ 2147483647 h 148"/>
                    <a:gd name="T62" fmla="*/ 2147483647 w 260"/>
                    <a:gd name="T63" fmla="*/ 2147483647 h 148"/>
                    <a:gd name="T64" fmla="*/ 2147483647 w 260"/>
                    <a:gd name="T65" fmla="*/ 2147483647 h 148"/>
                    <a:gd name="T66" fmla="*/ 2147483647 w 260"/>
                    <a:gd name="T67" fmla="*/ 2147483647 h 148"/>
                    <a:gd name="T68" fmla="*/ 2147483647 w 260"/>
                    <a:gd name="T69" fmla="*/ 2147483647 h 148"/>
                    <a:gd name="T70" fmla="*/ 2147483647 w 260"/>
                    <a:gd name="T71" fmla="*/ 2147483647 h 148"/>
                    <a:gd name="T72" fmla="*/ 2147483647 w 260"/>
                    <a:gd name="T73" fmla="*/ 2147483647 h 148"/>
                    <a:gd name="T74" fmla="*/ 2147483647 w 260"/>
                    <a:gd name="T75" fmla="*/ 2147483647 h 148"/>
                    <a:gd name="T76" fmla="*/ 2147483647 w 260"/>
                    <a:gd name="T77" fmla="*/ 2147483647 h 148"/>
                    <a:gd name="T78" fmla="*/ 2147483647 w 260"/>
                    <a:gd name="T79" fmla="*/ 2147483647 h 148"/>
                    <a:gd name="T80" fmla="*/ 2147483647 w 260"/>
                    <a:gd name="T81" fmla="*/ 2147483647 h 148"/>
                    <a:gd name="T82" fmla="*/ 2147483647 w 260"/>
                    <a:gd name="T83" fmla="*/ 2147483647 h 148"/>
                    <a:gd name="T84" fmla="*/ 2147483647 w 260"/>
                    <a:gd name="T85" fmla="*/ 2147483647 h 148"/>
                    <a:gd name="T86" fmla="*/ 2147483647 w 260"/>
                    <a:gd name="T87" fmla="*/ 2147483647 h 148"/>
                    <a:gd name="T88" fmla="*/ 2147483647 w 260"/>
                    <a:gd name="T89" fmla="*/ 2147483647 h 148"/>
                    <a:gd name="T90" fmla="*/ 2147483647 w 260"/>
                    <a:gd name="T91" fmla="*/ 2147483647 h 148"/>
                    <a:gd name="T92" fmla="*/ 2147483647 w 260"/>
                    <a:gd name="T93" fmla="*/ 2147483647 h 148"/>
                    <a:gd name="T94" fmla="*/ 2147483647 w 260"/>
                    <a:gd name="T95" fmla="*/ 2147483647 h 148"/>
                    <a:gd name="T96" fmla="*/ 2147483647 w 260"/>
                    <a:gd name="T97" fmla="*/ 2147483647 h 14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60"/>
                    <a:gd name="T148" fmla="*/ 0 h 148"/>
                    <a:gd name="T149" fmla="*/ 260 w 260"/>
                    <a:gd name="T150" fmla="*/ 148 h 14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60" h="148">
                      <a:moveTo>
                        <a:pt x="66" y="82"/>
                      </a:moveTo>
                      <a:lnTo>
                        <a:pt x="60" y="84"/>
                      </a:lnTo>
                      <a:lnTo>
                        <a:pt x="54" y="88"/>
                      </a:lnTo>
                      <a:lnTo>
                        <a:pt x="44" y="90"/>
                      </a:lnTo>
                      <a:lnTo>
                        <a:pt x="36" y="90"/>
                      </a:lnTo>
                      <a:lnTo>
                        <a:pt x="26" y="88"/>
                      </a:lnTo>
                      <a:lnTo>
                        <a:pt x="18" y="84"/>
                      </a:lnTo>
                      <a:lnTo>
                        <a:pt x="12" y="84"/>
                      </a:lnTo>
                      <a:lnTo>
                        <a:pt x="6" y="82"/>
                      </a:lnTo>
                      <a:lnTo>
                        <a:pt x="2" y="80"/>
                      </a:lnTo>
                      <a:lnTo>
                        <a:pt x="0" y="78"/>
                      </a:lnTo>
                      <a:lnTo>
                        <a:pt x="2" y="66"/>
                      </a:lnTo>
                      <a:lnTo>
                        <a:pt x="2" y="62"/>
                      </a:lnTo>
                      <a:lnTo>
                        <a:pt x="12" y="52"/>
                      </a:lnTo>
                      <a:lnTo>
                        <a:pt x="16" y="44"/>
                      </a:lnTo>
                      <a:lnTo>
                        <a:pt x="22" y="38"/>
                      </a:lnTo>
                      <a:lnTo>
                        <a:pt x="16" y="30"/>
                      </a:lnTo>
                      <a:lnTo>
                        <a:pt x="8" y="20"/>
                      </a:lnTo>
                      <a:lnTo>
                        <a:pt x="6" y="14"/>
                      </a:lnTo>
                      <a:lnTo>
                        <a:pt x="24" y="10"/>
                      </a:lnTo>
                      <a:lnTo>
                        <a:pt x="46" y="10"/>
                      </a:lnTo>
                      <a:lnTo>
                        <a:pt x="64" y="10"/>
                      </a:lnTo>
                      <a:lnTo>
                        <a:pt x="80" y="16"/>
                      </a:lnTo>
                      <a:lnTo>
                        <a:pt x="96" y="14"/>
                      </a:lnTo>
                      <a:lnTo>
                        <a:pt x="112" y="16"/>
                      </a:lnTo>
                      <a:lnTo>
                        <a:pt x="116" y="8"/>
                      </a:lnTo>
                      <a:lnTo>
                        <a:pt x="128" y="6"/>
                      </a:lnTo>
                      <a:lnTo>
                        <a:pt x="138" y="6"/>
                      </a:lnTo>
                      <a:lnTo>
                        <a:pt x="156" y="0"/>
                      </a:lnTo>
                      <a:lnTo>
                        <a:pt x="166" y="8"/>
                      </a:lnTo>
                      <a:lnTo>
                        <a:pt x="166" y="14"/>
                      </a:lnTo>
                      <a:lnTo>
                        <a:pt x="168" y="22"/>
                      </a:lnTo>
                      <a:lnTo>
                        <a:pt x="184" y="24"/>
                      </a:lnTo>
                      <a:lnTo>
                        <a:pt x="186" y="30"/>
                      </a:lnTo>
                      <a:lnTo>
                        <a:pt x="188" y="36"/>
                      </a:lnTo>
                      <a:lnTo>
                        <a:pt x="198" y="36"/>
                      </a:lnTo>
                      <a:lnTo>
                        <a:pt x="202" y="40"/>
                      </a:lnTo>
                      <a:lnTo>
                        <a:pt x="216" y="36"/>
                      </a:lnTo>
                      <a:lnTo>
                        <a:pt x="222" y="44"/>
                      </a:lnTo>
                      <a:lnTo>
                        <a:pt x="234" y="48"/>
                      </a:lnTo>
                      <a:lnTo>
                        <a:pt x="248" y="50"/>
                      </a:lnTo>
                      <a:lnTo>
                        <a:pt x="260" y="56"/>
                      </a:lnTo>
                      <a:lnTo>
                        <a:pt x="260" y="58"/>
                      </a:lnTo>
                      <a:lnTo>
                        <a:pt x="254" y="64"/>
                      </a:lnTo>
                      <a:lnTo>
                        <a:pt x="258" y="72"/>
                      </a:lnTo>
                      <a:lnTo>
                        <a:pt x="260" y="78"/>
                      </a:lnTo>
                      <a:lnTo>
                        <a:pt x="260" y="84"/>
                      </a:lnTo>
                      <a:lnTo>
                        <a:pt x="244" y="84"/>
                      </a:lnTo>
                      <a:lnTo>
                        <a:pt x="240" y="88"/>
                      </a:lnTo>
                      <a:lnTo>
                        <a:pt x="236" y="92"/>
                      </a:lnTo>
                      <a:lnTo>
                        <a:pt x="236" y="100"/>
                      </a:lnTo>
                      <a:lnTo>
                        <a:pt x="226" y="100"/>
                      </a:lnTo>
                      <a:lnTo>
                        <a:pt x="216" y="100"/>
                      </a:lnTo>
                      <a:lnTo>
                        <a:pt x="208" y="106"/>
                      </a:lnTo>
                      <a:lnTo>
                        <a:pt x="204" y="108"/>
                      </a:lnTo>
                      <a:lnTo>
                        <a:pt x="190" y="112"/>
                      </a:lnTo>
                      <a:lnTo>
                        <a:pt x="182" y="116"/>
                      </a:lnTo>
                      <a:lnTo>
                        <a:pt x="184" y="118"/>
                      </a:lnTo>
                      <a:lnTo>
                        <a:pt x="186" y="122"/>
                      </a:lnTo>
                      <a:lnTo>
                        <a:pt x="194" y="128"/>
                      </a:lnTo>
                      <a:lnTo>
                        <a:pt x="204" y="130"/>
                      </a:lnTo>
                      <a:lnTo>
                        <a:pt x="212" y="138"/>
                      </a:lnTo>
                      <a:lnTo>
                        <a:pt x="204" y="138"/>
                      </a:lnTo>
                      <a:lnTo>
                        <a:pt x="200" y="140"/>
                      </a:lnTo>
                      <a:lnTo>
                        <a:pt x="192" y="144"/>
                      </a:lnTo>
                      <a:lnTo>
                        <a:pt x="186" y="146"/>
                      </a:lnTo>
                      <a:lnTo>
                        <a:pt x="176" y="148"/>
                      </a:lnTo>
                      <a:lnTo>
                        <a:pt x="174" y="138"/>
                      </a:lnTo>
                      <a:lnTo>
                        <a:pt x="170" y="134"/>
                      </a:lnTo>
                      <a:lnTo>
                        <a:pt x="160" y="128"/>
                      </a:lnTo>
                      <a:lnTo>
                        <a:pt x="166" y="120"/>
                      </a:lnTo>
                      <a:lnTo>
                        <a:pt x="172" y="118"/>
                      </a:lnTo>
                      <a:lnTo>
                        <a:pt x="164" y="118"/>
                      </a:lnTo>
                      <a:lnTo>
                        <a:pt x="160" y="118"/>
                      </a:lnTo>
                      <a:lnTo>
                        <a:pt x="152" y="116"/>
                      </a:lnTo>
                      <a:lnTo>
                        <a:pt x="146" y="114"/>
                      </a:lnTo>
                      <a:lnTo>
                        <a:pt x="144" y="112"/>
                      </a:lnTo>
                      <a:lnTo>
                        <a:pt x="140" y="108"/>
                      </a:lnTo>
                      <a:lnTo>
                        <a:pt x="132" y="108"/>
                      </a:lnTo>
                      <a:lnTo>
                        <a:pt x="130" y="112"/>
                      </a:lnTo>
                      <a:lnTo>
                        <a:pt x="128" y="116"/>
                      </a:lnTo>
                      <a:lnTo>
                        <a:pt x="124" y="120"/>
                      </a:lnTo>
                      <a:lnTo>
                        <a:pt x="118" y="126"/>
                      </a:lnTo>
                      <a:lnTo>
                        <a:pt x="114" y="128"/>
                      </a:lnTo>
                      <a:lnTo>
                        <a:pt x="110" y="126"/>
                      </a:lnTo>
                      <a:lnTo>
                        <a:pt x="102" y="128"/>
                      </a:lnTo>
                      <a:lnTo>
                        <a:pt x="94" y="132"/>
                      </a:lnTo>
                      <a:lnTo>
                        <a:pt x="92" y="124"/>
                      </a:lnTo>
                      <a:lnTo>
                        <a:pt x="100" y="118"/>
                      </a:lnTo>
                      <a:lnTo>
                        <a:pt x="100" y="108"/>
                      </a:lnTo>
                      <a:lnTo>
                        <a:pt x="106" y="108"/>
                      </a:lnTo>
                      <a:lnTo>
                        <a:pt x="116" y="110"/>
                      </a:lnTo>
                      <a:lnTo>
                        <a:pt x="110" y="98"/>
                      </a:lnTo>
                      <a:lnTo>
                        <a:pt x="106" y="92"/>
                      </a:lnTo>
                      <a:lnTo>
                        <a:pt x="98" y="80"/>
                      </a:lnTo>
                      <a:lnTo>
                        <a:pt x="90" y="76"/>
                      </a:lnTo>
                      <a:lnTo>
                        <a:pt x="82" y="74"/>
                      </a:lnTo>
                      <a:lnTo>
                        <a:pt x="74" y="78"/>
                      </a:lnTo>
                      <a:lnTo>
                        <a:pt x="66" y="8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4" name="íṥlïdê">
                  <a:extLst>
                    <a:ext uri="{FF2B5EF4-FFF2-40B4-BE49-F238E27FC236}">
                      <a16:creationId xmlns:a16="http://schemas.microsoft.com/office/drawing/2014/main" xmlns="" id="{A5D3557C-2B43-47C1-944D-47F8F42D2D4F}"/>
                    </a:ext>
                  </a:extLst>
                </p:cNvPr>
                <p:cNvSpPr/>
                <p:nvPr/>
              </p:nvSpPr>
              <p:spPr bwMode="auto">
                <a:xfrm>
                  <a:off x="4890486" y="2148575"/>
                  <a:ext cx="231372" cy="135904"/>
                </a:xfrm>
                <a:custGeom>
                  <a:avLst/>
                  <a:gdLst>
                    <a:gd name="T0" fmla="*/ 2147483647 w 132"/>
                    <a:gd name="T1" fmla="*/ 2147483647 h 82"/>
                    <a:gd name="T2" fmla="*/ 2147483647 w 132"/>
                    <a:gd name="T3" fmla="*/ 2147483647 h 82"/>
                    <a:gd name="T4" fmla="*/ 2147483647 w 132"/>
                    <a:gd name="T5" fmla="*/ 2147483647 h 82"/>
                    <a:gd name="T6" fmla="*/ 2147483647 w 132"/>
                    <a:gd name="T7" fmla="*/ 2147483647 h 82"/>
                    <a:gd name="T8" fmla="*/ 2147483647 w 132"/>
                    <a:gd name="T9" fmla="*/ 2147483647 h 82"/>
                    <a:gd name="T10" fmla="*/ 2147483647 w 132"/>
                    <a:gd name="T11" fmla="*/ 2147483647 h 82"/>
                    <a:gd name="T12" fmla="*/ 2147483647 w 132"/>
                    <a:gd name="T13" fmla="*/ 2147483647 h 82"/>
                    <a:gd name="T14" fmla="*/ 2147483647 w 132"/>
                    <a:gd name="T15" fmla="*/ 2147483647 h 82"/>
                    <a:gd name="T16" fmla="*/ 2147483647 w 132"/>
                    <a:gd name="T17" fmla="*/ 2147483647 h 82"/>
                    <a:gd name="T18" fmla="*/ 2147483647 w 132"/>
                    <a:gd name="T19" fmla="*/ 2147483647 h 82"/>
                    <a:gd name="T20" fmla="*/ 2147483647 w 132"/>
                    <a:gd name="T21" fmla="*/ 2147483647 h 82"/>
                    <a:gd name="T22" fmla="*/ 2147483647 w 132"/>
                    <a:gd name="T23" fmla="*/ 2147483647 h 82"/>
                    <a:gd name="T24" fmla="*/ 2147483647 w 132"/>
                    <a:gd name="T25" fmla="*/ 2147483647 h 82"/>
                    <a:gd name="T26" fmla="*/ 0 w 132"/>
                    <a:gd name="T27" fmla="*/ 2147483647 h 82"/>
                    <a:gd name="T28" fmla="*/ 0 w 132"/>
                    <a:gd name="T29" fmla="*/ 2147483647 h 82"/>
                    <a:gd name="T30" fmla="*/ 2147483647 w 132"/>
                    <a:gd name="T31" fmla="*/ 2147483647 h 82"/>
                    <a:gd name="T32" fmla="*/ 2147483647 w 132"/>
                    <a:gd name="T33" fmla="*/ 2147483647 h 82"/>
                    <a:gd name="T34" fmla="*/ 2147483647 w 132"/>
                    <a:gd name="T35" fmla="*/ 2147483647 h 82"/>
                    <a:gd name="T36" fmla="*/ 2147483647 w 132"/>
                    <a:gd name="T37" fmla="*/ 2147483647 h 82"/>
                    <a:gd name="T38" fmla="*/ 2147483647 w 132"/>
                    <a:gd name="T39" fmla="*/ 2147483647 h 82"/>
                    <a:gd name="T40" fmla="*/ 2147483647 w 132"/>
                    <a:gd name="T41" fmla="*/ 2147483647 h 82"/>
                    <a:gd name="T42" fmla="*/ 2147483647 w 132"/>
                    <a:gd name="T43" fmla="*/ 2147483647 h 82"/>
                    <a:gd name="T44" fmla="*/ 2147483647 w 132"/>
                    <a:gd name="T45" fmla="*/ 2147483647 h 82"/>
                    <a:gd name="T46" fmla="*/ 2147483647 w 132"/>
                    <a:gd name="T47" fmla="*/ 2147483647 h 82"/>
                    <a:gd name="T48" fmla="*/ 2147483647 w 132"/>
                    <a:gd name="T49" fmla="*/ 2147483647 h 82"/>
                    <a:gd name="T50" fmla="*/ 2147483647 w 132"/>
                    <a:gd name="T51" fmla="*/ 2147483647 h 82"/>
                    <a:gd name="T52" fmla="*/ 2147483647 w 132"/>
                    <a:gd name="T53" fmla="*/ 2147483647 h 82"/>
                    <a:gd name="T54" fmla="*/ 2147483647 w 132"/>
                    <a:gd name="T55" fmla="*/ 2147483647 h 82"/>
                    <a:gd name="T56" fmla="*/ 2147483647 w 132"/>
                    <a:gd name="T57" fmla="*/ 0 h 82"/>
                    <a:gd name="T58" fmla="*/ 2147483647 w 132"/>
                    <a:gd name="T59" fmla="*/ 2147483647 h 82"/>
                    <a:gd name="T60" fmla="*/ 2147483647 w 132"/>
                    <a:gd name="T61" fmla="*/ 2147483647 h 82"/>
                    <a:gd name="T62" fmla="*/ 2147483647 w 132"/>
                    <a:gd name="T63" fmla="*/ 2147483647 h 82"/>
                    <a:gd name="T64" fmla="*/ 2147483647 w 132"/>
                    <a:gd name="T65" fmla="*/ 2147483647 h 82"/>
                    <a:gd name="T66" fmla="*/ 2147483647 w 132"/>
                    <a:gd name="T67" fmla="*/ 2147483647 h 82"/>
                    <a:gd name="T68" fmla="*/ 2147483647 w 132"/>
                    <a:gd name="T69" fmla="*/ 2147483647 h 82"/>
                    <a:gd name="T70" fmla="*/ 2147483647 w 132"/>
                    <a:gd name="T71" fmla="*/ 2147483647 h 82"/>
                    <a:gd name="T72" fmla="*/ 2147483647 w 132"/>
                    <a:gd name="T73" fmla="*/ 2147483647 h 82"/>
                    <a:gd name="T74" fmla="*/ 2147483647 w 132"/>
                    <a:gd name="T75" fmla="*/ 2147483647 h 82"/>
                    <a:gd name="T76" fmla="*/ 2147483647 w 132"/>
                    <a:gd name="T77" fmla="*/ 2147483647 h 82"/>
                    <a:gd name="T78" fmla="*/ 2147483647 w 132"/>
                    <a:gd name="T79" fmla="*/ 2147483647 h 82"/>
                    <a:gd name="T80" fmla="*/ 2147483647 w 132"/>
                    <a:gd name="T81" fmla="*/ 2147483647 h 82"/>
                    <a:gd name="T82" fmla="*/ 2147483647 w 132"/>
                    <a:gd name="T83" fmla="*/ 2147483647 h 82"/>
                    <a:gd name="T84" fmla="*/ 2147483647 w 132"/>
                    <a:gd name="T85" fmla="*/ 2147483647 h 8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32"/>
                    <a:gd name="T130" fmla="*/ 0 h 82"/>
                    <a:gd name="T131" fmla="*/ 132 w 132"/>
                    <a:gd name="T132" fmla="*/ 82 h 8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32" h="82">
                      <a:moveTo>
                        <a:pt x="122" y="72"/>
                      </a:moveTo>
                      <a:lnTo>
                        <a:pt x="110" y="74"/>
                      </a:lnTo>
                      <a:lnTo>
                        <a:pt x="106" y="82"/>
                      </a:lnTo>
                      <a:lnTo>
                        <a:pt x="98" y="82"/>
                      </a:lnTo>
                      <a:lnTo>
                        <a:pt x="90" y="80"/>
                      </a:lnTo>
                      <a:lnTo>
                        <a:pt x="80" y="82"/>
                      </a:lnTo>
                      <a:lnTo>
                        <a:pt x="74" y="82"/>
                      </a:lnTo>
                      <a:lnTo>
                        <a:pt x="62" y="78"/>
                      </a:lnTo>
                      <a:lnTo>
                        <a:pt x="58" y="76"/>
                      </a:lnTo>
                      <a:lnTo>
                        <a:pt x="40" y="76"/>
                      </a:lnTo>
                      <a:lnTo>
                        <a:pt x="30" y="76"/>
                      </a:lnTo>
                      <a:lnTo>
                        <a:pt x="22" y="76"/>
                      </a:lnTo>
                      <a:lnTo>
                        <a:pt x="16" y="78"/>
                      </a:lnTo>
                      <a:lnTo>
                        <a:pt x="0" y="80"/>
                      </a:lnTo>
                      <a:lnTo>
                        <a:pt x="0" y="76"/>
                      </a:lnTo>
                      <a:lnTo>
                        <a:pt x="10" y="70"/>
                      </a:lnTo>
                      <a:lnTo>
                        <a:pt x="6" y="64"/>
                      </a:lnTo>
                      <a:lnTo>
                        <a:pt x="4" y="52"/>
                      </a:lnTo>
                      <a:lnTo>
                        <a:pt x="2" y="48"/>
                      </a:lnTo>
                      <a:lnTo>
                        <a:pt x="12" y="46"/>
                      </a:lnTo>
                      <a:lnTo>
                        <a:pt x="18" y="34"/>
                      </a:lnTo>
                      <a:lnTo>
                        <a:pt x="26" y="24"/>
                      </a:lnTo>
                      <a:lnTo>
                        <a:pt x="26" y="18"/>
                      </a:lnTo>
                      <a:lnTo>
                        <a:pt x="30" y="18"/>
                      </a:lnTo>
                      <a:lnTo>
                        <a:pt x="36" y="18"/>
                      </a:lnTo>
                      <a:lnTo>
                        <a:pt x="46" y="14"/>
                      </a:lnTo>
                      <a:lnTo>
                        <a:pt x="48" y="6"/>
                      </a:lnTo>
                      <a:lnTo>
                        <a:pt x="60" y="4"/>
                      </a:lnTo>
                      <a:lnTo>
                        <a:pt x="68" y="0"/>
                      </a:lnTo>
                      <a:lnTo>
                        <a:pt x="76" y="4"/>
                      </a:lnTo>
                      <a:lnTo>
                        <a:pt x="98" y="4"/>
                      </a:lnTo>
                      <a:lnTo>
                        <a:pt x="106" y="16"/>
                      </a:lnTo>
                      <a:lnTo>
                        <a:pt x="106" y="24"/>
                      </a:lnTo>
                      <a:lnTo>
                        <a:pt x="112" y="28"/>
                      </a:lnTo>
                      <a:lnTo>
                        <a:pt x="116" y="34"/>
                      </a:lnTo>
                      <a:lnTo>
                        <a:pt x="120" y="40"/>
                      </a:lnTo>
                      <a:lnTo>
                        <a:pt x="122" y="42"/>
                      </a:lnTo>
                      <a:lnTo>
                        <a:pt x="130" y="44"/>
                      </a:lnTo>
                      <a:lnTo>
                        <a:pt x="132" y="50"/>
                      </a:lnTo>
                      <a:lnTo>
                        <a:pt x="126" y="52"/>
                      </a:lnTo>
                      <a:lnTo>
                        <a:pt x="114" y="54"/>
                      </a:lnTo>
                      <a:lnTo>
                        <a:pt x="118" y="62"/>
                      </a:lnTo>
                      <a:lnTo>
                        <a:pt x="122" y="7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5" name="ïṧḷíḋê">
                  <a:extLst>
                    <a:ext uri="{FF2B5EF4-FFF2-40B4-BE49-F238E27FC236}">
                      <a16:creationId xmlns:a16="http://schemas.microsoft.com/office/drawing/2014/main" xmlns="" id="{D55D4AE7-9E8F-4E8D-A831-BFD769A8A65C}"/>
                    </a:ext>
                  </a:extLst>
                </p:cNvPr>
                <p:cNvSpPr/>
                <p:nvPr/>
              </p:nvSpPr>
              <p:spPr bwMode="auto">
                <a:xfrm>
                  <a:off x="4666001" y="2437193"/>
                  <a:ext cx="85388" cy="61646"/>
                </a:xfrm>
                <a:custGeom>
                  <a:avLst/>
                  <a:gdLst>
                    <a:gd name="T0" fmla="*/ 0 w 49"/>
                    <a:gd name="T1" fmla="*/ 2147483647 h 36"/>
                    <a:gd name="T2" fmla="*/ 2147483647 w 49"/>
                    <a:gd name="T3" fmla="*/ 2147483647 h 36"/>
                    <a:gd name="T4" fmla="*/ 2147483647 w 49"/>
                    <a:gd name="T5" fmla="*/ 2147483647 h 36"/>
                    <a:gd name="T6" fmla="*/ 2147483647 w 49"/>
                    <a:gd name="T7" fmla="*/ 2147483647 h 36"/>
                    <a:gd name="T8" fmla="*/ 2147483647 w 49"/>
                    <a:gd name="T9" fmla="*/ 0 h 36"/>
                    <a:gd name="T10" fmla="*/ 2147483647 w 49"/>
                    <a:gd name="T11" fmla="*/ 2147483647 h 36"/>
                    <a:gd name="T12" fmla="*/ 2147483647 w 49"/>
                    <a:gd name="T13" fmla="*/ 2147483647 h 36"/>
                    <a:gd name="T14" fmla="*/ 2147483647 w 49"/>
                    <a:gd name="T15" fmla="*/ 2147483647 h 36"/>
                    <a:gd name="T16" fmla="*/ 2147483647 w 49"/>
                    <a:gd name="T17" fmla="*/ 2147483647 h 36"/>
                    <a:gd name="T18" fmla="*/ 2147483647 w 49"/>
                    <a:gd name="T19" fmla="*/ 2147483647 h 36"/>
                    <a:gd name="T20" fmla="*/ 2147483647 w 49"/>
                    <a:gd name="T21" fmla="*/ 2147483647 h 36"/>
                    <a:gd name="T22" fmla="*/ 2147483647 w 49"/>
                    <a:gd name="T23" fmla="*/ 2147483647 h 36"/>
                    <a:gd name="T24" fmla="*/ 2147483647 w 49"/>
                    <a:gd name="T25" fmla="*/ 2147483647 h 36"/>
                    <a:gd name="T26" fmla="*/ 2147483647 w 49"/>
                    <a:gd name="T27" fmla="*/ 2147483647 h 36"/>
                    <a:gd name="T28" fmla="*/ 2147483647 w 49"/>
                    <a:gd name="T29" fmla="*/ 2147483647 h 36"/>
                    <a:gd name="T30" fmla="*/ 0 w 49"/>
                    <a:gd name="T31" fmla="*/ 2147483647 h 36"/>
                    <a:gd name="T32" fmla="*/ 0 w 49"/>
                    <a:gd name="T33" fmla="*/ 2147483647 h 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9"/>
                    <a:gd name="T52" fmla="*/ 0 h 36"/>
                    <a:gd name="T53" fmla="*/ 49 w 49"/>
                    <a:gd name="T54" fmla="*/ 36 h 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9" h="36">
                      <a:moveTo>
                        <a:pt x="0" y="4"/>
                      </a:moveTo>
                      <a:lnTo>
                        <a:pt x="13" y="6"/>
                      </a:lnTo>
                      <a:lnTo>
                        <a:pt x="21" y="4"/>
                      </a:lnTo>
                      <a:lnTo>
                        <a:pt x="25" y="2"/>
                      </a:lnTo>
                      <a:lnTo>
                        <a:pt x="39" y="0"/>
                      </a:lnTo>
                      <a:lnTo>
                        <a:pt x="49" y="6"/>
                      </a:lnTo>
                      <a:lnTo>
                        <a:pt x="35" y="10"/>
                      </a:lnTo>
                      <a:lnTo>
                        <a:pt x="33" y="16"/>
                      </a:lnTo>
                      <a:lnTo>
                        <a:pt x="29" y="24"/>
                      </a:lnTo>
                      <a:lnTo>
                        <a:pt x="21" y="24"/>
                      </a:lnTo>
                      <a:lnTo>
                        <a:pt x="17" y="28"/>
                      </a:lnTo>
                      <a:lnTo>
                        <a:pt x="15" y="36"/>
                      </a:lnTo>
                      <a:lnTo>
                        <a:pt x="11" y="32"/>
                      </a:lnTo>
                      <a:lnTo>
                        <a:pt x="7" y="26"/>
                      </a:lnTo>
                      <a:lnTo>
                        <a:pt x="4" y="18"/>
                      </a:lnTo>
                      <a:lnTo>
                        <a:pt x="0" y="14"/>
                      </a:lnTo>
                      <a:lnTo>
                        <a:pt x="0"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6" name="iṧļïḓé">
                  <a:extLst>
                    <a:ext uri="{FF2B5EF4-FFF2-40B4-BE49-F238E27FC236}">
                      <a16:creationId xmlns:a16="http://schemas.microsoft.com/office/drawing/2014/main" xmlns="" id="{2A2DBEF7-E7B7-4D17-A03B-7AA19DE2C32B}"/>
                    </a:ext>
                  </a:extLst>
                </p:cNvPr>
                <p:cNvSpPr/>
                <p:nvPr/>
              </p:nvSpPr>
              <p:spPr bwMode="auto">
                <a:xfrm>
                  <a:off x="4858811" y="2574496"/>
                  <a:ext cx="61975" cy="39230"/>
                </a:xfrm>
                <a:custGeom>
                  <a:avLst/>
                  <a:gdLst>
                    <a:gd name="T0" fmla="*/ 2147483647 w 36"/>
                    <a:gd name="T1" fmla="*/ 0 h 24"/>
                    <a:gd name="T2" fmla="*/ 2147483647 w 36"/>
                    <a:gd name="T3" fmla="*/ 2147483647 h 24"/>
                    <a:gd name="T4" fmla="*/ 2147483647 w 36"/>
                    <a:gd name="T5" fmla="*/ 2147483647 h 24"/>
                    <a:gd name="T6" fmla="*/ 2147483647 w 36"/>
                    <a:gd name="T7" fmla="*/ 2147483647 h 24"/>
                    <a:gd name="T8" fmla="*/ 2147483647 w 36"/>
                    <a:gd name="T9" fmla="*/ 2147483647 h 24"/>
                    <a:gd name="T10" fmla="*/ 2147483647 w 36"/>
                    <a:gd name="T11" fmla="*/ 2147483647 h 24"/>
                    <a:gd name="T12" fmla="*/ 2147483647 w 36"/>
                    <a:gd name="T13" fmla="*/ 2147483647 h 24"/>
                    <a:gd name="T14" fmla="*/ 0 w 36"/>
                    <a:gd name="T15" fmla="*/ 2147483647 h 24"/>
                    <a:gd name="T16" fmla="*/ 0 w 36"/>
                    <a:gd name="T17" fmla="*/ 2147483647 h 24"/>
                    <a:gd name="T18" fmla="*/ 2147483647 w 36"/>
                    <a:gd name="T19" fmla="*/ 2147483647 h 24"/>
                    <a:gd name="T20" fmla="*/ 2147483647 w 36"/>
                    <a:gd name="T21" fmla="*/ 0 h 24"/>
                    <a:gd name="T22" fmla="*/ 2147483647 w 36"/>
                    <a:gd name="T23" fmla="*/ 0 h 2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
                    <a:gd name="T37" fmla="*/ 0 h 24"/>
                    <a:gd name="T38" fmla="*/ 36 w 36"/>
                    <a:gd name="T39" fmla="*/ 24 h 2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 h="24">
                      <a:moveTo>
                        <a:pt x="26" y="0"/>
                      </a:moveTo>
                      <a:lnTo>
                        <a:pt x="36" y="4"/>
                      </a:lnTo>
                      <a:lnTo>
                        <a:pt x="36" y="16"/>
                      </a:lnTo>
                      <a:lnTo>
                        <a:pt x="30" y="20"/>
                      </a:lnTo>
                      <a:lnTo>
                        <a:pt x="10" y="24"/>
                      </a:lnTo>
                      <a:lnTo>
                        <a:pt x="6" y="22"/>
                      </a:lnTo>
                      <a:lnTo>
                        <a:pt x="4" y="22"/>
                      </a:lnTo>
                      <a:lnTo>
                        <a:pt x="0" y="16"/>
                      </a:lnTo>
                      <a:lnTo>
                        <a:pt x="0" y="2"/>
                      </a:lnTo>
                      <a:lnTo>
                        <a:pt x="8" y="2"/>
                      </a:lnTo>
                      <a:lnTo>
                        <a:pt x="12" y="0"/>
                      </a:lnTo>
                      <a:lnTo>
                        <a:pt x="2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7" name="ïṣ1îḍê">
                  <a:extLst>
                    <a:ext uri="{FF2B5EF4-FFF2-40B4-BE49-F238E27FC236}">
                      <a16:creationId xmlns:a16="http://schemas.microsoft.com/office/drawing/2014/main" xmlns="" id="{5248BF67-F64F-48C4-9B15-2684FC208467}"/>
                    </a:ext>
                  </a:extLst>
                </p:cNvPr>
                <p:cNvSpPr/>
                <p:nvPr/>
              </p:nvSpPr>
              <p:spPr bwMode="auto">
                <a:xfrm>
                  <a:off x="4834021" y="2395161"/>
                  <a:ext cx="247898" cy="133100"/>
                </a:xfrm>
                <a:custGeom>
                  <a:avLst/>
                  <a:gdLst>
                    <a:gd name="T0" fmla="*/ 2147483647 w 142"/>
                    <a:gd name="T1" fmla="*/ 2147483647 h 80"/>
                    <a:gd name="T2" fmla="*/ 2147483647 w 142"/>
                    <a:gd name="T3" fmla="*/ 2147483647 h 80"/>
                    <a:gd name="T4" fmla="*/ 2147483647 w 142"/>
                    <a:gd name="T5" fmla="*/ 2147483647 h 80"/>
                    <a:gd name="T6" fmla="*/ 2147483647 w 142"/>
                    <a:gd name="T7" fmla="*/ 2147483647 h 80"/>
                    <a:gd name="T8" fmla="*/ 2147483647 w 142"/>
                    <a:gd name="T9" fmla="*/ 2147483647 h 80"/>
                    <a:gd name="T10" fmla="*/ 2147483647 w 142"/>
                    <a:gd name="T11" fmla="*/ 2147483647 h 80"/>
                    <a:gd name="T12" fmla="*/ 2147483647 w 142"/>
                    <a:gd name="T13" fmla="*/ 2147483647 h 80"/>
                    <a:gd name="T14" fmla="*/ 2147483647 w 142"/>
                    <a:gd name="T15" fmla="*/ 2147483647 h 80"/>
                    <a:gd name="T16" fmla="*/ 2147483647 w 142"/>
                    <a:gd name="T17" fmla="*/ 2147483647 h 80"/>
                    <a:gd name="T18" fmla="*/ 2147483647 w 142"/>
                    <a:gd name="T19" fmla="*/ 2147483647 h 80"/>
                    <a:gd name="T20" fmla="*/ 2147483647 w 142"/>
                    <a:gd name="T21" fmla="*/ 2147483647 h 80"/>
                    <a:gd name="T22" fmla="*/ 0 w 142"/>
                    <a:gd name="T23" fmla="*/ 2147483647 h 80"/>
                    <a:gd name="T24" fmla="*/ 2147483647 w 142"/>
                    <a:gd name="T25" fmla="*/ 2147483647 h 80"/>
                    <a:gd name="T26" fmla="*/ 2147483647 w 142"/>
                    <a:gd name="T27" fmla="*/ 2147483647 h 80"/>
                    <a:gd name="T28" fmla="*/ 2147483647 w 142"/>
                    <a:gd name="T29" fmla="*/ 2147483647 h 80"/>
                    <a:gd name="T30" fmla="*/ 2147483647 w 142"/>
                    <a:gd name="T31" fmla="*/ 2147483647 h 80"/>
                    <a:gd name="T32" fmla="*/ 2147483647 w 142"/>
                    <a:gd name="T33" fmla="*/ 2147483647 h 80"/>
                    <a:gd name="T34" fmla="*/ 2147483647 w 142"/>
                    <a:gd name="T35" fmla="*/ 2147483647 h 80"/>
                    <a:gd name="T36" fmla="*/ 2147483647 w 142"/>
                    <a:gd name="T37" fmla="*/ 2147483647 h 80"/>
                    <a:gd name="T38" fmla="*/ 2147483647 w 142"/>
                    <a:gd name="T39" fmla="*/ 2147483647 h 80"/>
                    <a:gd name="T40" fmla="*/ 2147483647 w 142"/>
                    <a:gd name="T41" fmla="*/ 2147483647 h 80"/>
                    <a:gd name="T42" fmla="*/ 2147483647 w 142"/>
                    <a:gd name="T43" fmla="*/ 2147483647 h 80"/>
                    <a:gd name="T44" fmla="*/ 2147483647 w 142"/>
                    <a:gd name="T45" fmla="*/ 2147483647 h 80"/>
                    <a:gd name="T46" fmla="*/ 2147483647 w 142"/>
                    <a:gd name="T47" fmla="*/ 2147483647 h 80"/>
                    <a:gd name="T48" fmla="*/ 2147483647 w 142"/>
                    <a:gd name="T49" fmla="*/ 2147483647 h 80"/>
                    <a:gd name="T50" fmla="*/ 2147483647 w 142"/>
                    <a:gd name="T51" fmla="*/ 2147483647 h 80"/>
                    <a:gd name="T52" fmla="*/ 2147483647 w 142"/>
                    <a:gd name="T53" fmla="*/ 2147483647 h 80"/>
                    <a:gd name="T54" fmla="*/ 2147483647 w 142"/>
                    <a:gd name="T55" fmla="*/ 2147483647 h 80"/>
                    <a:gd name="T56" fmla="*/ 2147483647 w 142"/>
                    <a:gd name="T57" fmla="*/ 0 h 80"/>
                    <a:gd name="T58" fmla="*/ 2147483647 w 142"/>
                    <a:gd name="T59" fmla="*/ 2147483647 h 80"/>
                    <a:gd name="T60" fmla="*/ 2147483647 w 142"/>
                    <a:gd name="T61" fmla="*/ 2147483647 h 80"/>
                    <a:gd name="T62" fmla="*/ 2147483647 w 142"/>
                    <a:gd name="T63" fmla="*/ 2147483647 h 80"/>
                    <a:gd name="T64" fmla="*/ 2147483647 w 142"/>
                    <a:gd name="T65" fmla="*/ 2147483647 h 80"/>
                    <a:gd name="T66" fmla="*/ 2147483647 w 142"/>
                    <a:gd name="T67" fmla="*/ 2147483647 h 80"/>
                    <a:gd name="T68" fmla="*/ 2147483647 w 142"/>
                    <a:gd name="T69" fmla="*/ 2147483647 h 80"/>
                    <a:gd name="T70" fmla="*/ 2147483647 w 142"/>
                    <a:gd name="T71" fmla="*/ 2147483647 h 80"/>
                    <a:gd name="T72" fmla="*/ 2147483647 w 142"/>
                    <a:gd name="T73" fmla="*/ 2147483647 h 80"/>
                    <a:gd name="T74" fmla="*/ 2147483647 w 142"/>
                    <a:gd name="T75" fmla="*/ 2147483647 h 80"/>
                    <a:gd name="T76" fmla="*/ 2147483647 w 142"/>
                    <a:gd name="T77" fmla="*/ 2147483647 h 80"/>
                    <a:gd name="T78" fmla="*/ 2147483647 w 142"/>
                    <a:gd name="T79" fmla="*/ 2147483647 h 80"/>
                    <a:gd name="T80" fmla="*/ 2147483647 w 142"/>
                    <a:gd name="T81" fmla="*/ 2147483647 h 80"/>
                    <a:gd name="T82" fmla="*/ 2147483647 w 142"/>
                    <a:gd name="T83" fmla="*/ 2147483647 h 80"/>
                    <a:gd name="T84" fmla="*/ 2147483647 w 142"/>
                    <a:gd name="T85" fmla="*/ 2147483647 h 80"/>
                    <a:gd name="T86" fmla="*/ 2147483647 w 142"/>
                    <a:gd name="T87" fmla="*/ 2147483647 h 80"/>
                    <a:gd name="T88" fmla="*/ 2147483647 w 142"/>
                    <a:gd name="T89" fmla="*/ 2147483647 h 80"/>
                    <a:gd name="T90" fmla="*/ 2147483647 w 142"/>
                    <a:gd name="T91" fmla="*/ 2147483647 h 80"/>
                    <a:gd name="T92" fmla="*/ 2147483647 w 142"/>
                    <a:gd name="T93" fmla="*/ 2147483647 h 80"/>
                    <a:gd name="T94" fmla="*/ 2147483647 w 142"/>
                    <a:gd name="T95" fmla="*/ 2147483647 h 80"/>
                    <a:gd name="T96" fmla="*/ 2147483647 w 142"/>
                    <a:gd name="T97" fmla="*/ 2147483647 h 80"/>
                    <a:gd name="T98" fmla="*/ 2147483647 w 142"/>
                    <a:gd name="T99" fmla="*/ 2147483647 h 80"/>
                    <a:gd name="T100" fmla="*/ 2147483647 w 142"/>
                    <a:gd name="T101" fmla="*/ 2147483647 h 80"/>
                    <a:gd name="T102" fmla="*/ 2147483647 w 142"/>
                    <a:gd name="T103" fmla="*/ 2147483647 h 80"/>
                    <a:gd name="T104" fmla="*/ 2147483647 w 142"/>
                    <a:gd name="T105" fmla="*/ 2147483647 h 80"/>
                    <a:gd name="T106" fmla="*/ 2147483647 w 142"/>
                    <a:gd name="T107" fmla="*/ 2147483647 h 80"/>
                    <a:gd name="T108" fmla="*/ 2147483647 w 142"/>
                    <a:gd name="T109" fmla="*/ 2147483647 h 80"/>
                    <a:gd name="T110" fmla="*/ 2147483647 w 142"/>
                    <a:gd name="T111" fmla="*/ 2147483647 h 80"/>
                    <a:gd name="T112" fmla="*/ 2147483647 w 142"/>
                    <a:gd name="T113" fmla="*/ 2147483647 h 80"/>
                    <a:gd name="T114" fmla="*/ 2147483647 w 142"/>
                    <a:gd name="T115" fmla="*/ 2147483647 h 80"/>
                    <a:gd name="T116" fmla="*/ 2147483647 w 142"/>
                    <a:gd name="T117" fmla="*/ 2147483647 h 80"/>
                    <a:gd name="T118" fmla="*/ 2147483647 w 142"/>
                    <a:gd name="T119" fmla="*/ 2147483647 h 80"/>
                    <a:gd name="T120" fmla="*/ 2147483647 w 142"/>
                    <a:gd name="T121" fmla="*/ 2147483647 h 80"/>
                    <a:gd name="T122" fmla="*/ 2147483647 w 142"/>
                    <a:gd name="T123" fmla="*/ 2147483647 h 8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42"/>
                    <a:gd name="T187" fmla="*/ 0 h 80"/>
                    <a:gd name="T188" fmla="*/ 142 w 142"/>
                    <a:gd name="T189" fmla="*/ 80 h 8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42" h="80">
                      <a:moveTo>
                        <a:pt x="36" y="68"/>
                      </a:moveTo>
                      <a:lnTo>
                        <a:pt x="28" y="64"/>
                      </a:lnTo>
                      <a:lnTo>
                        <a:pt x="26" y="64"/>
                      </a:lnTo>
                      <a:lnTo>
                        <a:pt x="24" y="62"/>
                      </a:lnTo>
                      <a:lnTo>
                        <a:pt x="22" y="58"/>
                      </a:lnTo>
                      <a:lnTo>
                        <a:pt x="20" y="54"/>
                      </a:lnTo>
                      <a:lnTo>
                        <a:pt x="16" y="52"/>
                      </a:lnTo>
                      <a:lnTo>
                        <a:pt x="14" y="52"/>
                      </a:lnTo>
                      <a:lnTo>
                        <a:pt x="14" y="48"/>
                      </a:lnTo>
                      <a:lnTo>
                        <a:pt x="10" y="46"/>
                      </a:lnTo>
                      <a:lnTo>
                        <a:pt x="8" y="40"/>
                      </a:lnTo>
                      <a:lnTo>
                        <a:pt x="0" y="40"/>
                      </a:lnTo>
                      <a:lnTo>
                        <a:pt x="4" y="36"/>
                      </a:lnTo>
                      <a:lnTo>
                        <a:pt x="10" y="36"/>
                      </a:lnTo>
                      <a:lnTo>
                        <a:pt x="16" y="36"/>
                      </a:lnTo>
                      <a:lnTo>
                        <a:pt x="20" y="32"/>
                      </a:lnTo>
                      <a:lnTo>
                        <a:pt x="22" y="30"/>
                      </a:lnTo>
                      <a:lnTo>
                        <a:pt x="24" y="24"/>
                      </a:lnTo>
                      <a:lnTo>
                        <a:pt x="24" y="16"/>
                      </a:lnTo>
                      <a:lnTo>
                        <a:pt x="28" y="12"/>
                      </a:lnTo>
                      <a:lnTo>
                        <a:pt x="32" y="10"/>
                      </a:lnTo>
                      <a:lnTo>
                        <a:pt x="36" y="8"/>
                      </a:lnTo>
                      <a:lnTo>
                        <a:pt x="38" y="2"/>
                      </a:lnTo>
                      <a:lnTo>
                        <a:pt x="56" y="6"/>
                      </a:lnTo>
                      <a:lnTo>
                        <a:pt x="70" y="10"/>
                      </a:lnTo>
                      <a:lnTo>
                        <a:pt x="76" y="8"/>
                      </a:lnTo>
                      <a:lnTo>
                        <a:pt x="80" y="6"/>
                      </a:lnTo>
                      <a:lnTo>
                        <a:pt x="86" y="2"/>
                      </a:lnTo>
                      <a:lnTo>
                        <a:pt x="92" y="0"/>
                      </a:lnTo>
                      <a:lnTo>
                        <a:pt x="100" y="2"/>
                      </a:lnTo>
                      <a:lnTo>
                        <a:pt x="106" y="8"/>
                      </a:lnTo>
                      <a:lnTo>
                        <a:pt x="108" y="12"/>
                      </a:lnTo>
                      <a:lnTo>
                        <a:pt x="112" y="20"/>
                      </a:lnTo>
                      <a:lnTo>
                        <a:pt x="116" y="36"/>
                      </a:lnTo>
                      <a:lnTo>
                        <a:pt x="118" y="44"/>
                      </a:lnTo>
                      <a:lnTo>
                        <a:pt x="120" y="50"/>
                      </a:lnTo>
                      <a:lnTo>
                        <a:pt x="128" y="46"/>
                      </a:lnTo>
                      <a:lnTo>
                        <a:pt x="136" y="44"/>
                      </a:lnTo>
                      <a:lnTo>
                        <a:pt x="140" y="46"/>
                      </a:lnTo>
                      <a:lnTo>
                        <a:pt x="142" y="50"/>
                      </a:lnTo>
                      <a:lnTo>
                        <a:pt x="142" y="54"/>
                      </a:lnTo>
                      <a:lnTo>
                        <a:pt x="140" y="56"/>
                      </a:lnTo>
                      <a:lnTo>
                        <a:pt x="138" y="56"/>
                      </a:lnTo>
                      <a:lnTo>
                        <a:pt x="132" y="56"/>
                      </a:lnTo>
                      <a:lnTo>
                        <a:pt x="130" y="68"/>
                      </a:lnTo>
                      <a:lnTo>
                        <a:pt x="126" y="80"/>
                      </a:lnTo>
                      <a:lnTo>
                        <a:pt x="116" y="74"/>
                      </a:lnTo>
                      <a:lnTo>
                        <a:pt x="110" y="72"/>
                      </a:lnTo>
                      <a:lnTo>
                        <a:pt x="106" y="72"/>
                      </a:lnTo>
                      <a:lnTo>
                        <a:pt x="100" y="74"/>
                      </a:lnTo>
                      <a:lnTo>
                        <a:pt x="96" y="76"/>
                      </a:lnTo>
                      <a:lnTo>
                        <a:pt x="92" y="80"/>
                      </a:lnTo>
                      <a:lnTo>
                        <a:pt x="86" y="80"/>
                      </a:lnTo>
                      <a:lnTo>
                        <a:pt x="64" y="80"/>
                      </a:lnTo>
                      <a:lnTo>
                        <a:pt x="60" y="78"/>
                      </a:lnTo>
                      <a:lnTo>
                        <a:pt x="54" y="78"/>
                      </a:lnTo>
                      <a:lnTo>
                        <a:pt x="50" y="78"/>
                      </a:lnTo>
                      <a:lnTo>
                        <a:pt x="46" y="76"/>
                      </a:lnTo>
                      <a:lnTo>
                        <a:pt x="44" y="76"/>
                      </a:lnTo>
                      <a:lnTo>
                        <a:pt x="42" y="74"/>
                      </a:lnTo>
                      <a:lnTo>
                        <a:pt x="42" y="72"/>
                      </a:lnTo>
                      <a:lnTo>
                        <a:pt x="36" y="6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8" name="îŝľiḑè">
                  <a:extLst>
                    <a:ext uri="{FF2B5EF4-FFF2-40B4-BE49-F238E27FC236}">
                      <a16:creationId xmlns:a16="http://schemas.microsoft.com/office/drawing/2014/main" xmlns="" id="{65C5F971-701D-4CA9-84FF-11CAAA77106F}"/>
                    </a:ext>
                  </a:extLst>
                </p:cNvPr>
                <p:cNvSpPr/>
                <p:nvPr/>
              </p:nvSpPr>
              <p:spPr bwMode="auto">
                <a:xfrm>
                  <a:off x="4799591" y="2451203"/>
                  <a:ext cx="118441" cy="128898"/>
                </a:xfrm>
                <a:custGeom>
                  <a:avLst/>
                  <a:gdLst>
                    <a:gd name="T0" fmla="*/ 2147483647 w 68"/>
                    <a:gd name="T1" fmla="*/ 2147483647 h 76"/>
                    <a:gd name="T2" fmla="*/ 2147483647 w 68"/>
                    <a:gd name="T3" fmla="*/ 2147483647 h 76"/>
                    <a:gd name="T4" fmla="*/ 2147483647 w 68"/>
                    <a:gd name="T5" fmla="*/ 0 h 76"/>
                    <a:gd name="T6" fmla="*/ 2147483647 w 68"/>
                    <a:gd name="T7" fmla="*/ 2147483647 h 76"/>
                    <a:gd name="T8" fmla="*/ 2147483647 w 68"/>
                    <a:gd name="T9" fmla="*/ 2147483647 h 76"/>
                    <a:gd name="T10" fmla="*/ 2147483647 w 68"/>
                    <a:gd name="T11" fmla="*/ 2147483647 h 76"/>
                    <a:gd name="T12" fmla="*/ 2147483647 w 68"/>
                    <a:gd name="T13" fmla="*/ 2147483647 h 76"/>
                    <a:gd name="T14" fmla="*/ 2147483647 w 68"/>
                    <a:gd name="T15" fmla="*/ 2147483647 h 76"/>
                    <a:gd name="T16" fmla="*/ 2147483647 w 68"/>
                    <a:gd name="T17" fmla="*/ 2147483647 h 76"/>
                    <a:gd name="T18" fmla="*/ 2147483647 w 68"/>
                    <a:gd name="T19" fmla="*/ 2147483647 h 76"/>
                    <a:gd name="T20" fmla="*/ 2147483647 w 68"/>
                    <a:gd name="T21" fmla="*/ 2147483647 h 76"/>
                    <a:gd name="T22" fmla="*/ 2147483647 w 68"/>
                    <a:gd name="T23" fmla="*/ 2147483647 h 76"/>
                    <a:gd name="T24" fmla="*/ 2147483647 w 68"/>
                    <a:gd name="T25" fmla="*/ 2147483647 h 76"/>
                    <a:gd name="T26" fmla="*/ 2147483647 w 68"/>
                    <a:gd name="T27" fmla="*/ 2147483647 h 76"/>
                    <a:gd name="T28" fmla="*/ 2147483647 w 68"/>
                    <a:gd name="T29" fmla="*/ 2147483647 h 76"/>
                    <a:gd name="T30" fmla="*/ 2147483647 w 68"/>
                    <a:gd name="T31" fmla="*/ 2147483647 h 76"/>
                    <a:gd name="T32" fmla="*/ 2147483647 w 68"/>
                    <a:gd name="T33" fmla="*/ 2147483647 h 76"/>
                    <a:gd name="T34" fmla="*/ 2147483647 w 68"/>
                    <a:gd name="T35" fmla="*/ 2147483647 h 76"/>
                    <a:gd name="T36" fmla="*/ 2147483647 w 68"/>
                    <a:gd name="T37" fmla="*/ 2147483647 h 76"/>
                    <a:gd name="T38" fmla="*/ 2147483647 w 68"/>
                    <a:gd name="T39" fmla="*/ 2147483647 h 76"/>
                    <a:gd name="T40" fmla="*/ 2147483647 w 68"/>
                    <a:gd name="T41" fmla="*/ 2147483647 h 76"/>
                    <a:gd name="T42" fmla="*/ 2147483647 w 68"/>
                    <a:gd name="T43" fmla="*/ 2147483647 h 76"/>
                    <a:gd name="T44" fmla="*/ 2147483647 w 68"/>
                    <a:gd name="T45" fmla="*/ 2147483647 h 76"/>
                    <a:gd name="T46" fmla="*/ 2147483647 w 68"/>
                    <a:gd name="T47" fmla="*/ 2147483647 h 76"/>
                    <a:gd name="T48" fmla="*/ 2147483647 w 68"/>
                    <a:gd name="T49" fmla="*/ 2147483647 h 76"/>
                    <a:gd name="T50" fmla="*/ 2147483647 w 68"/>
                    <a:gd name="T51" fmla="*/ 2147483647 h 76"/>
                    <a:gd name="T52" fmla="*/ 2147483647 w 68"/>
                    <a:gd name="T53" fmla="*/ 2147483647 h 76"/>
                    <a:gd name="T54" fmla="*/ 2147483647 w 68"/>
                    <a:gd name="T55" fmla="*/ 2147483647 h 76"/>
                    <a:gd name="T56" fmla="*/ 2147483647 w 68"/>
                    <a:gd name="T57" fmla="*/ 2147483647 h 76"/>
                    <a:gd name="T58" fmla="*/ 0 w 68"/>
                    <a:gd name="T59" fmla="*/ 2147483647 h 76"/>
                    <a:gd name="T60" fmla="*/ 2147483647 w 68"/>
                    <a:gd name="T61" fmla="*/ 2147483647 h 76"/>
                    <a:gd name="T62" fmla="*/ 2147483647 w 68"/>
                    <a:gd name="T63" fmla="*/ 2147483647 h 76"/>
                    <a:gd name="T64" fmla="*/ 2147483647 w 68"/>
                    <a:gd name="T65" fmla="*/ 2147483647 h 76"/>
                    <a:gd name="T66" fmla="*/ 2147483647 w 68"/>
                    <a:gd name="T67" fmla="*/ 2147483647 h 76"/>
                    <a:gd name="T68" fmla="*/ 2147483647 w 68"/>
                    <a:gd name="T69" fmla="*/ 2147483647 h 76"/>
                    <a:gd name="T70" fmla="*/ 2147483647 w 68"/>
                    <a:gd name="T71" fmla="*/ 2147483647 h 76"/>
                    <a:gd name="T72" fmla="*/ 2147483647 w 68"/>
                    <a:gd name="T73" fmla="*/ 2147483647 h 7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8"/>
                    <a:gd name="T112" fmla="*/ 0 h 76"/>
                    <a:gd name="T113" fmla="*/ 68 w 68"/>
                    <a:gd name="T114" fmla="*/ 76 h 7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8" h="76">
                      <a:moveTo>
                        <a:pt x="2" y="8"/>
                      </a:moveTo>
                      <a:lnTo>
                        <a:pt x="6" y="6"/>
                      </a:lnTo>
                      <a:lnTo>
                        <a:pt x="16" y="0"/>
                      </a:lnTo>
                      <a:lnTo>
                        <a:pt x="20" y="6"/>
                      </a:lnTo>
                      <a:lnTo>
                        <a:pt x="28" y="6"/>
                      </a:lnTo>
                      <a:lnTo>
                        <a:pt x="30" y="12"/>
                      </a:lnTo>
                      <a:lnTo>
                        <a:pt x="34" y="14"/>
                      </a:lnTo>
                      <a:lnTo>
                        <a:pt x="34" y="18"/>
                      </a:lnTo>
                      <a:lnTo>
                        <a:pt x="36" y="18"/>
                      </a:lnTo>
                      <a:lnTo>
                        <a:pt x="40" y="20"/>
                      </a:lnTo>
                      <a:lnTo>
                        <a:pt x="42" y="28"/>
                      </a:lnTo>
                      <a:lnTo>
                        <a:pt x="48" y="30"/>
                      </a:lnTo>
                      <a:lnTo>
                        <a:pt x="56" y="34"/>
                      </a:lnTo>
                      <a:lnTo>
                        <a:pt x="62" y="38"/>
                      </a:lnTo>
                      <a:lnTo>
                        <a:pt x="62" y="44"/>
                      </a:lnTo>
                      <a:lnTo>
                        <a:pt x="64" y="48"/>
                      </a:lnTo>
                      <a:lnTo>
                        <a:pt x="68" y="56"/>
                      </a:lnTo>
                      <a:lnTo>
                        <a:pt x="64" y="62"/>
                      </a:lnTo>
                      <a:lnTo>
                        <a:pt x="60" y="70"/>
                      </a:lnTo>
                      <a:lnTo>
                        <a:pt x="60" y="74"/>
                      </a:lnTo>
                      <a:lnTo>
                        <a:pt x="46" y="74"/>
                      </a:lnTo>
                      <a:lnTo>
                        <a:pt x="42" y="76"/>
                      </a:lnTo>
                      <a:lnTo>
                        <a:pt x="34" y="76"/>
                      </a:lnTo>
                      <a:lnTo>
                        <a:pt x="26" y="68"/>
                      </a:lnTo>
                      <a:lnTo>
                        <a:pt x="18" y="68"/>
                      </a:lnTo>
                      <a:lnTo>
                        <a:pt x="18" y="70"/>
                      </a:lnTo>
                      <a:lnTo>
                        <a:pt x="16" y="74"/>
                      </a:lnTo>
                      <a:lnTo>
                        <a:pt x="16" y="76"/>
                      </a:lnTo>
                      <a:lnTo>
                        <a:pt x="10" y="66"/>
                      </a:lnTo>
                      <a:lnTo>
                        <a:pt x="0" y="60"/>
                      </a:lnTo>
                      <a:lnTo>
                        <a:pt x="4" y="52"/>
                      </a:lnTo>
                      <a:lnTo>
                        <a:pt x="12" y="50"/>
                      </a:lnTo>
                      <a:lnTo>
                        <a:pt x="14" y="44"/>
                      </a:lnTo>
                      <a:lnTo>
                        <a:pt x="8" y="38"/>
                      </a:lnTo>
                      <a:lnTo>
                        <a:pt x="6" y="28"/>
                      </a:lnTo>
                      <a:lnTo>
                        <a:pt x="8" y="22"/>
                      </a:lnTo>
                      <a:lnTo>
                        <a:pt x="2"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09" name="i$ḻîďê">
                  <a:extLst>
                    <a:ext uri="{FF2B5EF4-FFF2-40B4-BE49-F238E27FC236}">
                      <a16:creationId xmlns:a16="http://schemas.microsoft.com/office/drawing/2014/main" xmlns="" id="{F6DD8586-7A23-4EA0-B5A1-B5DC5DB34692}"/>
                    </a:ext>
                  </a:extLst>
                </p:cNvPr>
                <p:cNvSpPr/>
                <p:nvPr/>
              </p:nvSpPr>
              <p:spPr bwMode="auto">
                <a:xfrm>
                  <a:off x="4904259" y="2514251"/>
                  <a:ext cx="152871" cy="85465"/>
                </a:xfrm>
                <a:custGeom>
                  <a:avLst/>
                  <a:gdLst>
                    <a:gd name="T0" fmla="*/ 2147483647 w 88"/>
                    <a:gd name="T1" fmla="*/ 2147483647 h 52"/>
                    <a:gd name="T2" fmla="*/ 2147483647 w 88"/>
                    <a:gd name="T3" fmla="*/ 2147483647 h 52"/>
                    <a:gd name="T4" fmla="*/ 2147483647 w 88"/>
                    <a:gd name="T5" fmla="*/ 2147483647 h 52"/>
                    <a:gd name="T6" fmla="*/ 0 w 88"/>
                    <a:gd name="T7" fmla="*/ 2147483647 h 52"/>
                    <a:gd name="T8" fmla="*/ 2147483647 w 88"/>
                    <a:gd name="T9" fmla="*/ 2147483647 h 52"/>
                    <a:gd name="T10" fmla="*/ 2147483647 w 88"/>
                    <a:gd name="T11" fmla="*/ 2147483647 h 52"/>
                    <a:gd name="T12" fmla="*/ 2147483647 w 88"/>
                    <a:gd name="T13" fmla="*/ 2147483647 h 52"/>
                    <a:gd name="T14" fmla="*/ 2147483647 w 88"/>
                    <a:gd name="T15" fmla="*/ 2147483647 h 52"/>
                    <a:gd name="T16" fmla="*/ 2147483647 w 88"/>
                    <a:gd name="T17" fmla="*/ 2147483647 h 52"/>
                    <a:gd name="T18" fmla="*/ 2147483647 w 88"/>
                    <a:gd name="T19" fmla="*/ 2147483647 h 52"/>
                    <a:gd name="T20" fmla="*/ 2147483647 w 88"/>
                    <a:gd name="T21" fmla="*/ 2147483647 h 52"/>
                    <a:gd name="T22" fmla="*/ 2147483647 w 88"/>
                    <a:gd name="T23" fmla="*/ 2147483647 h 52"/>
                    <a:gd name="T24" fmla="*/ 2147483647 w 88"/>
                    <a:gd name="T25" fmla="*/ 2147483647 h 52"/>
                    <a:gd name="T26" fmla="*/ 2147483647 w 88"/>
                    <a:gd name="T27" fmla="*/ 2147483647 h 52"/>
                    <a:gd name="T28" fmla="*/ 2147483647 w 88"/>
                    <a:gd name="T29" fmla="*/ 2147483647 h 52"/>
                    <a:gd name="T30" fmla="*/ 2147483647 w 88"/>
                    <a:gd name="T31" fmla="*/ 2147483647 h 52"/>
                    <a:gd name="T32" fmla="*/ 2147483647 w 88"/>
                    <a:gd name="T33" fmla="*/ 2147483647 h 52"/>
                    <a:gd name="T34" fmla="*/ 2147483647 w 88"/>
                    <a:gd name="T35" fmla="*/ 2147483647 h 52"/>
                    <a:gd name="T36" fmla="*/ 2147483647 w 88"/>
                    <a:gd name="T37" fmla="*/ 2147483647 h 52"/>
                    <a:gd name="T38" fmla="*/ 2147483647 w 88"/>
                    <a:gd name="T39" fmla="*/ 2147483647 h 52"/>
                    <a:gd name="T40" fmla="*/ 2147483647 w 88"/>
                    <a:gd name="T41" fmla="*/ 2147483647 h 52"/>
                    <a:gd name="T42" fmla="*/ 2147483647 w 88"/>
                    <a:gd name="T43" fmla="*/ 0 h 52"/>
                    <a:gd name="T44" fmla="*/ 2147483647 w 88"/>
                    <a:gd name="T45" fmla="*/ 0 h 52"/>
                    <a:gd name="T46" fmla="*/ 2147483647 w 88"/>
                    <a:gd name="T47" fmla="*/ 2147483647 h 52"/>
                    <a:gd name="T48" fmla="*/ 2147483647 w 88"/>
                    <a:gd name="T49" fmla="*/ 2147483647 h 52"/>
                    <a:gd name="T50" fmla="*/ 2147483647 w 88"/>
                    <a:gd name="T51" fmla="*/ 2147483647 h 52"/>
                    <a:gd name="T52" fmla="*/ 2147483647 w 88"/>
                    <a:gd name="T53" fmla="*/ 2147483647 h 52"/>
                    <a:gd name="T54" fmla="*/ 2147483647 w 88"/>
                    <a:gd name="T55" fmla="*/ 2147483647 h 52"/>
                    <a:gd name="T56" fmla="*/ 2147483647 w 88"/>
                    <a:gd name="T57" fmla="*/ 2147483647 h 52"/>
                    <a:gd name="T58" fmla="*/ 2147483647 w 88"/>
                    <a:gd name="T59" fmla="*/ 2147483647 h 52"/>
                    <a:gd name="T60" fmla="*/ 2147483647 w 88"/>
                    <a:gd name="T61" fmla="*/ 2147483647 h 52"/>
                    <a:gd name="T62" fmla="*/ 2147483647 w 88"/>
                    <a:gd name="T63" fmla="*/ 2147483647 h 52"/>
                    <a:gd name="T64" fmla="*/ 2147483647 w 88"/>
                    <a:gd name="T65" fmla="*/ 2147483647 h 52"/>
                    <a:gd name="T66" fmla="*/ 2147483647 w 88"/>
                    <a:gd name="T67" fmla="*/ 2147483647 h 52"/>
                    <a:gd name="T68" fmla="*/ 2147483647 w 88"/>
                    <a:gd name="T69" fmla="*/ 2147483647 h 52"/>
                    <a:gd name="T70" fmla="*/ 2147483647 w 88"/>
                    <a:gd name="T71" fmla="*/ 2147483647 h 52"/>
                    <a:gd name="T72" fmla="*/ 2147483647 w 88"/>
                    <a:gd name="T73" fmla="*/ 2147483647 h 52"/>
                    <a:gd name="T74" fmla="*/ 2147483647 w 88"/>
                    <a:gd name="T75" fmla="*/ 2147483647 h 52"/>
                    <a:gd name="T76" fmla="*/ 2147483647 w 88"/>
                    <a:gd name="T77" fmla="*/ 2147483647 h 52"/>
                    <a:gd name="T78" fmla="*/ 2147483647 w 88"/>
                    <a:gd name="T79" fmla="*/ 2147483647 h 52"/>
                    <a:gd name="T80" fmla="*/ 2147483647 w 88"/>
                    <a:gd name="T81" fmla="*/ 2147483647 h 52"/>
                    <a:gd name="T82" fmla="*/ 2147483647 w 88"/>
                    <a:gd name="T83" fmla="*/ 2147483647 h 52"/>
                    <a:gd name="T84" fmla="*/ 2147483647 w 88"/>
                    <a:gd name="T85" fmla="*/ 2147483647 h 52"/>
                    <a:gd name="T86" fmla="*/ 2147483647 w 88"/>
                    <a:gd name="T87" fmla="*/ 2147483647 h 52"/>
                    <a:gd name="T88" fmla="*/ 2147483647 w 88"/>
                    <a:gd name="T89" fmla="*/ 2147483647 h 52"/>
                    <a:gd name="T90" fmla="*/ 2147483647 w 88"/>
                    <a:gd name="T91" fmla="*/ 2147483647 h 52"/>
                    <a:gd name="T92" fmla="*/ 2147483647 w 88"/>
                    <a:gd name="T93" fmla="*/ 2147483647 h 5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88"/>
                    <a:gd name="T142" fmla="*/ 0 h 52"/>
                    <a:gd name="T143" fmla="*/ 88 w 88"/>
                    <a:gd name="T144" fmla="*/ 52 h 5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88" h="52">
                      <a:moveTo>
                        <a:pt x="10" y="48"/>
                      </a:moveTo>
                      <a:lnTo>
                        <a:pt x="8" y="40"/>
                      </a:lnTo>
                      <a:lnTo>
                        <a:pt x="6" y="38"/>
                      </a:lnTo>
                      <a:lnTo>
                        <a:pt x="0" y="36"/>
                      </a:lnTo>
                      <a:lnTo>
                        <a:pt x="2" y="32"/>
                      </a:lnTo>
                      <a:lnTo>
                        <a:pt x="4" y="24"/>
                      </a:lnTo>
                      <a:lnTo>
                        <a:pt x="8" y="18"/>
                      </a:lnTo>
                      <a:lnTo>
                        <a:pt x="4" y="12"/>
                      </a:lnTo>
                      <a:lnTo>
                        <a:pt x="2" y="6"/>
                      </a:lnTo>
                      <a:lnTo>
                        <a:pt x="2" y="4"/>
                      </a:lnTo>
                      <a:lnTo>
                        <a:pt x="2" y="2"/>
                      </a:lnTo>
                      <a:lnTo>
                        <a:pt x="4" y="4"/>
                      </a:lnTo>
                      <a:lnTo>
                        <a:pt x="6" y="4"/>
                      </a:lnTo>
                      <a:lnTo>
                        <a:pt x="10" y="6"/>
                      </a:lnTo>
                      <a:lnTo>
                        <a:pt x="14" y="6"/>
                      </a:lnTo>
                      <a:lnTo>
                        <a:pt x="20" y="6"/>
                      </a:lnTo>
                      <a:lnTo>
                        <a:pt x="24" y="8"/>
                      </a:lnTo>
                      <a:lnTo>
                        <a:pt x="46" y="8"/>
                      </a:lnTo>
                      <a:lnTo>
                        <a:pt x="52" y="8"/>
                      </a:lnTo>
                      <a:lnTo>
                        <a:pt x="56" y="4"/>
                      </a:lnTo>
                      <a:lnTo>
                        <a:pt x="60" y="2"/>
                      </a:lnTo>
                      <a:lnTo>
                        <a:pt x="66" y="0"/>
                      </a:lnTo>
                      <a:lnTo>
                        <a:pt x="70" y="0"/>
                      </a:lnTo>
                      <a:lnTo>
                        <a:pt x="76" y="2"/>
                      </a:lnTo>
                      <a:lnTo>
                        <a:pt x="86" y="8"/>
                      </a:lnTo>
                      <a:lnTo>
                        <a:pt x="84" y="14"/>
                      </a:lnTo>
                      <a:lnTo>
                        <a:pt x="84" y="22"/>
                      </a:lnTo>
                      <a:lnTo>
                        <a:pt x="84" y="30"/>
                      </a:lnTo>
                      <a:lnTo>
                        <a:pt x="88" y="38"/>
                      </a:lnTo>
                      <a:lnTo>
                        <a:pt x="70" y="40"/>
                      </a:lnTo>
                      <a:lnTo>
                        <a:pt x="64" y="42"/>
                      </a:lnTo>
                      <a:lnTo>
                        <a:pt x="62" y="44"/>
                      </a:lnTo>
                      <a:lnTo>
                        <a:pt x="60" y="46"/>
                      </a:lnTo>
                      <a:lnTo>
                        <a:pt x="58" y="46"/>
                      </a:lnTo>
                      <a:lnTo>
                        <a:pt x="56" y="50"/>
                      </a:lnTo>
                      <a:lnTo>
                        <a:pt x="52" y="50"/>
                      </a:lnTo>
                      <a:lnTo>
                        <a:pt x="50" y="52"/>
                      </a:lnTo>
                      <a:lnTo>
                        <a:pt x="48" y="52"/>
                      </a:lnTo>
                      <a:lnTo>
                        <a:pt x="42" y="52"/>
                      </a:lnTo>
                      <a:lnTo>
                        <a:pt x="38" y="50"/>
                      </a:lnTo>
                      <a:lnTo>
                        <a:pt x="36" y="48"/>
                      </a:lnTo>
                      <a:lnTo>
                        <a:pt x="32" y="46"/>
                      </a:lnTo>
                      <a:lnTo>
                        <a:pt x="26" y="48"/>
                      </a:lnTo>
                      <a:lnTo>
                        <a:pt x="20" y="50"/>
                      </a:lnTo>
                      <a:lnTo>
                        <a:pt x="14" y="50"/>
                      </a:lnTo>
                      <a:lnTo>
                        <a:pt x="10" y="50"/>
                      </a:lnTo>
                      <a:lnTo>
                        <a:pt x="10" y="4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0" name="ï$ḻidé">
                  <a:extLst>
                    <a:ext uri="{FF2B5EF4-FFF2-40B4-BE49-F238E27FC236}">
                      <a16:creationId xmlns:a16="http://schemas.microsoft.com/office/drawing/2014/main" xmlns="" id="{1EAD2A57-1F03-4617-BE0A-6BA7A5DE9E22}"/>
                    </a:ext>
                  </a:extLst>
                </p:cNvPr>
                <p:cNvSpPr/>
                <p:nvPr/>
              </p:nvSpPr>
              <p:spPr bwMode="auto">
                <a:xfrm>
                  <a:off x="4575104" y="2192007"/>
                  <a:ext cx="22036" cy="5604"/>
                </a:xfrm>
                <a:custGeom>
                  <a:avLst/>
                  <a:gdLst>
                    <a:gd name="T0" fmla="*/ 0 w 14"/>
                    <a:gd name="T1" fmla="*/ 2147483647 h 4"/>
                    <a:gd name="T2" fmla="*/ 2147483647 w 14"/>
                    <a:gd name="T3" fmla="*/ 2147483647 h 4"/>
                    <a:gd name="T4" fmla="*/ 2147483647 w 14"/>
                    <a:gd name="T5" fmla="*/ 2147483647 h 4"/>
                    <a:gd name="T6" fmla="*/ 2147483647 w 14"/>
                    <a:gd name="T7" fmla="*/ 2147483647 h 4"/>
                    <a:gd name="T8" fmla="*/ 2147483647 w 14"/>
                    <a:gd name="T9" fmla="*/ 0 h 4"/>
                    <a:gd name="T10" fmla="*/ 2147483647 w 14"/>
                    <a:gd name="T11" fmla="*/ 0 h 4"/>
                    <a:gd name="T12" fmla="*/ 0 w 14"/>
                    <a:gd name="T13" fmla="*/ 2147483647 h 4"/>
                    <a:gd name="T14" fmla="*/ 0 60000 65536"/>
                    <a:gd name="T15" fmla="*/ 0 60000 65536"/>
                    <a:gd name="T16" fmla="*/ 0 60000 65536"/>
                    <a:gd name="T17" fmla="*/ 0 60000 65536"/>
                    <a:gd name="T18" fmla="*/ 0 60000 65536"/>
                    <a:gd name="T19" fmla="*/ 0 60000 65536"/>
                    <a:gd name="T20" fmla="*/ 0 60000 65536"/>
                    <a:gd name="T21" fmla="*/ 0 w 14"/>
                    <a:gd name="T22" fmla="*/ 0 h 4"/>
                    <a:gd name="T23" fmla="*/ 14 w 14"/>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4">
                      <a:moveTo>
                        <a:pt x="0" y="2"/>
                      </a:moveTo>
                      <a:lnTo>
                        <a:pt x="6" y="4"/>
                      </a:lnTo>
                      <a:lnTo>
                        <a:pt x="8" y="4"/>
                      </a:lnTo>
                      <a:lnTo>
                        <a:pt x="14" y="2"/>
                      </a:lnTo>
                      <a:lnTo>
                        <a:pt x="8" y="0"/>
                      </a:lnTo>
                      <a:lnTo>
                        <a:pt x="4" y="0"/>
                      </a:lnTo>
                      <a:lnTo>
                        <a:pt x="0" y="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1" name="iṩlíḓé">
                  <a:extLst>
                    <a:ext uri="{FF2B5EF4-FFF2-40B4-BE49-F238E27FC236}">
                      <a16:creationId xmlns:a16="http://schemas.microsoft.com/office/drawing/2014/main" xmlns="" id="{A24EF143-4FBA-4440-93D1-7E962CE7B781}"/>
                    </a:ext>
                  </a:extLst>
                </p:cNvPr>
                <p:cNvSpPr/>
                <p:nvPr/>
              </p:nvSpPr>
              <p:spPr bwMode="auto">
                <a:xfrm>
                  <a:off x="4361637" y="2561886"/>
                  <a:ext cx="26167" cy="12610"/>
                </a:xfrm>
                <a:custGeom>
                  <a:avLst/>
                  <a:gdLst>
                    <a:gd name="T0" fmla="*/ 2147483647 w 16"/>
                    <a:gd name="T1" fmla="*/ 2147483647 h 8"/>
                    <a:gd name="T2" fmla="*/ 2147483647 w 16"/>
                    <a:gd name="T3" fmla="*/ 2147483647 h 8"/>
                    <a:gd name="T4" fmla="*/ 2147483647 w 16"/>
                    <a:gd name="T5" fmla="*/ 2147483647 h 8"/>
                    <a:gd name="T6" fmla="*/ 2147483647 w 16"/>
                    <a:gd name="T7" fmla="*/ 2147483647 h 8"/>
                    <a:gd name="T8" fmla="*/ 0 w 16"/>
                    <a:gd name="T9" fmla="*/ 2147483647 h 8"/>
                    <a:gd name="T10" fmla="*/ 0 w 16"/>
                    <a:gd name="T11" fmla="*/ 2147483647 h 8"/>
                    <a:gd name="T12" fmla="*/ 2147483647 w 16"/>
                    <a:gd name="T13" fmla="*/ 0 h 8"/>
                    <a:gd name="T14" fmla="*/ 2147483647 w 16"/>
                    <a:gd name="T15" fmla="*/ 0 h 8"/>
                    <a:gd name="T16" fmla="*/ 2147483647 w 16"/>
                    <a:gd name="T17" fmla="*/ 0 h 8"/>
                    <a:gd name="T18" fmla="*/ 2147483647 w 16"/>
                    <a:gd name="T19" fmla="*/ 2147483647 h 8"/>
                    <a:gd name="T20" fmla="*/ 2147483647 w 16"/>
                    <a:gd name="T21" fmla="*/ 2147483647 h 8"/>
                    <a:gd name="T22" fmla="*/ 2147483647 w 16"/>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8"/>
                    <a:gd name="T38" fmla="*/ 16 w 16"/>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8">
                      <a:moveTo>
                        <a:pt x="14" y="4"/>
                      </a:moveTo>
                      <a:lnTo>
                        <a:pt x="12" y="6"/>
                      </a:lnTo>
                      <a:lnTo>
                        <a:pt x="6" y="8"/>
                      </a:lnTo>
                      <a:lnTo>
                        <a:pt x="2" y="8"/>
                      </a:lnTo>
                      <a:lnTo>
                        <a:pt x="0" y="6"/>
                      </a:lnTo>
                      <a:lnTo>
                        <a:pt x="0" y="4"/>
                      </a:lnTo>
                      <a:lnTo>
                        <a:pt x="2" y="0"/>
                      </a:lnTo>
                      <a:lnTo>
                        <a:pt x="6" y="0"/>
                      </a:lnTo>
                      <a:lnTo>
                        <a:pt x="8" y="0"/>
                      </a:lnTo>
                      <a:lnTo>
                        <a:pt x="10" y="2"/>
                      </a:lnTo>
                      <a:lnTo>
                        <a:pt x="16" y="6"/>
                      </a:lnTo>
                      <a:lnTo>
                        <a:pt x="14"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2" name="iśľiḋê">
                  <a:extLst>
                    <a:ext uri="{FF2B5EF4-FFF2-40B4-BE49-F238E27FC236}">
                      <a16:creationId xmlns:a16="http://schemas.microsoft.com/office/drawing/2014/main" xmlns="" id="{AC3E9559-D4DA-413C-AE2C-658A46E34638}"/>
                    </a:ext>
                  </a:extLst>
                </p:cNvPr>
                <p:cNvSpPr/>
                <p:nvPr/>
              </p:nvSpPr>
              <p:spPr bwMode="auto">
                <a:xfrm>
                  <a:off x="4469059" y="2334916"/>
                  <a:ext cx="20657" cy="26620"/>
                </a:xfrm>
                <a:custGeom>
                  <a:avLst/>
                  <a:gdLst>
                    <a:gd name="T0" fmla="*/ 2147483647 w 12"/>
                    <a:gd name="T1" fmla="*/ 0 h 16"/>
                    <a:gd name="T2" fmla="*/ 2147483647 w 12"/>
                    <a:gd name="T3" fmla="*/ 2147483647 h 16"/>
                    <a:gd name="T4" fmla="*/ 2147483647 w 12"/>
                    <a:gd name="T5" fmla="*/ 2147483647 h 16"/>
                    <a:gd name="T6" fmla="*/ 2147483647 w 12"/>
                    <a:gd name="T7" fmla="*/ 2147483647 h 16"/>
                    <a:gd name="T8" fmla="*/ 0 w 12"/>
                    <a:gd name="T9" fmla="*/ 2147483647 h 16"/>
                    <a:gd name="T10" fmla="*/ 2147483647 w 12"/>
                    <a:gd name="T11" fmla="*/ 2147483647 h 16"/>
                    <a:gd name="T12" fmla="*/ 2147483647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0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0"/>
                      </a:moveTo>
                      <a:lnTo>
                        <a:pt x="6" y="2"/>
                      </a:lnTo>
                      <a:lnTo>
                        <a:pt x="4" y="4"/>
                      </a:lnTo>
                      <a:lnTo>
                        <a:pt x="2" y="6"/>
                      </a:lnTo>
                      <a:lnTo>
                        <a:pt x="0" y="8"/>
                      </a:lnTo>
                      <a:lnTo>
                        <a:pt x="2" y="12"/>
                      </a:lnTo>
                      <a:lnTo>
                        <a:pt x="2" y="14"/>
                      </a:lnTo>
                      <a:lnTo>
                        <a:pt x="8" y="14"/>
                      </a:lnTo>
                      <a:lnTo>
                        <a:pt x="12" y="16"/>
                      </a:lnTo>
                      <a:lnTo>
                        <a:pt x="12" y="12"/>
                      </a:lnTo>
                      <a:lnTo>
                        <a:pt x="12" y="8"/>
                      </a:lnTo>
                      <a:lnTo>
                        <a:pt x="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3" name="iš1íḍè">
                  <a:extLst>
                    <a:ext uri="{FF2B5EF4-FFF2-40B4-BE49-F238E27FC236}">
                      <a16:creationId xmlns:a16="http://schemas.microsoft.com/office/drawing/2014/main" xmlns="" id="{048F7D56-E473-4B00-A8E2-C480C0A40D64}"/>
                    </a:ext>
                  </a:extLst>
                </p:cNvPr>
                <p:cNvSpPr/>
                <p:nvPr/>
              </p:nvSpPr>
              <p:spPr bwMode="auto">
                <a:xfrm>
                  <a:off x="5277483" y="2882728"/>
                  <a:ext cx="579809" cy="497376"/>
                </a:xfrm>
                <a:custGeom>
                  <a:avLst/>
                  <a:gdLst>
                    <a:gd name="T0" fmla="*/ 2147483647 w 332"/>
                    <a:gd name="T1" fmla="*/ 2147483647 h 298"/>
                    <a:gd name="T2" fmla="*/ 2147483647 w 332"/>
                    <a:gd name="T3" fmla="*/ 2147483647 h 298"/>
                    <a:gd name="T4" fmla="*/ 2147483647 w 332"/>
                    <a:gd name="T5" fmla="*/ 2147483647 h 298"/>
                    <a:gd name="T6" fmla="*/ 2147483647 w 332"/>
                    <a:gd name="T7" fmla="*/ 2147483647 h 298"/>
                    <a:gd name="T8" fmla="*/ 2147483647 w 332"/>
                    <a:gd name="T9" fmla="*/ 2147483647 h 298"/>
                    <a:gd name="T10" fmla="*/ 2147483647 w 332"/>
                    <a:gd name="T11" fmla="*/ 2147483647 h 298"/>
                    <a:gd name="T12" fmla="*/ 2147483647 w 332"/>
                    <a:gd name="T13" fmla="*/ 2147483647 h 298"/>
                    <a:gd name="T14" fmla="*/ 2147483647 w 332"/>
                    <a:gd name="T15" fmla="*/ 2147483647 h 298"/>
                    <a:gd name="T16" fmla="*/ 2147483647 w 332"/>
                    <a:gd name="T17" fmla="*/ 2147483647 h 298"/>
                    <a:gd name="T18" fmla="*/ 2147483647 w 332"/>
                    <a:gd name="T19" fmla="*/ 2147483647 h 298"/>
                    <a:gd name="T20" fmla="*/ 2147483647 w 332"/>
                    <a:gd name="T21" fmla="*/ 2147483647 h 298"/>
                    <a:gd name="T22" fmla="*/ 2147483647 w 332"/>
                    <a:gd name="T23" fmla="*/ 2147483647 h 298"/>
                    <a:gd name="T24" fmla="*/ 2147483647 w 332"/>
                    <a:gd name="T25" fmla="*/ 2147483647 h 298"/>
                    <a:gd name="T26" fmla="*/ 2147483647 w 332"/>
                    <a:gd name="T27" fmla="*/ 2147483647 h 298"/>
                    <a:gd name="T28" fmla="*/ 2147483647 w 332"/>
                    <a:gd name="T29" fmla="*/ 2147483647 h 298"/>
                    <a:gd name="T30" fmla="*/ 2147483647 w 332"/>
                    <a:gd name="T31" fmla="*/ 2147483647 h 298"/>
                    <a:gd name="T32" fmla="*/ 2147483647 w 332"/>
                    <a:gd name="T33" fmla="*/ 2147483647 h 298"/>
                    <a:gd name="T34" fmla="*/ 2147483647 w 332"/>
                    <a:gd name="T35" fmla="*/ 2147483647 h 298"/>
                    <a:gd name="T36" fmla="*/ 2147483647 w 332"/>
                    <a:gd name="T37" fmla="*/ 2147483647 h 298"/>
                    <a:gd name="T38" fmla="*/ 2147483647 w 332"/>
                    <a:gd name="T39" fmla="*/ 2147483647 h 298"/>
                    <a:gd name="T40" fmla="*/ 2147483647 w 332"/>
                    <a:gd name="T41" fmla="*/ 2147483647 h 298"/>
                    <a:gd name="T42" fmla="*/ 2147483647 w 332"/>
                    <a:gd name="T43" fmla="*/ 2147483647 h 298"/>
                    <a:gd name="T44" fmla="*/ 2147483647 w 332"/>
                    <a:gd name="T45" fmla="*/ 2147483647 h 298"/>
                    <a:gd name="T46" fmla="*/ 2147483647 w 332"/>
                    <a:gd name="T47" fmla="*/ 2147483647 h 298"/>
                    <a:gd name="T48" fmla="*/ 2147483647 w 332"/>
                    <a:gd name="T49" fmla="*/ 2147483647 h 298"/>
                    <a:gd name="T50" fmla="*/ 2147483647 w 332"/>
                    <a:gd name="T51" fmla="*/ 2147483647 h 298"/>
                    <a:gd name="T52" fmla="*/ 2147483647 w 332"/>
                    <a:gd name="T53" fmla="*/ 2147483647 h 298"/>
                    <a:gd name="T54" fmla="*/ 2147483647 w 332"/>
                    <a:gd name="T55" fmla="*/ 2147483647 h 298"/>
                    <a:gd name="T56" fmla="*/ 2147483647 w 332"/>
                    <a:gd name="T57" fmla="*/ 2147483647 h 298"/>
                    <a:gd name="T58" fmla="*/ 2147483647 w 332"/>
                    <a:gd name="T59" fmla="*/ 2147483647 h 298"/>
                    <a:gd name="T60" fmla="*/ 2147483647 w 332"/>
                    <a:gd name="T61" fmla="*/ 2147483647 h 298"/>
                    <a:gd name="T62" fmla="*/ 2147483647 w 332"/>
                    <a:gd name="T63" fmla="*/ 0 h 298"/>
                    <a:gd name="T64" fmla="*/ 2147483647 w 332"/>
                    <a:gd name="T65" fmla="*/ 2147483647 h 298"/>
                    <a:gd name="T66" fmla="*/ 2147483647 w 332"/>
                    <a:gd name="T67" fmla="*/ 2147483647 h 298"/>
                    <a:gd name="T68" fmla="*/ 2147483647 w 332"/>
                    <a:gd name="T69" fmla="*/ 2147483647 h 298"/>
                    <a:gd name="T70" fmla="*/ 2147483647 w 332"/>
                    <a:gd name="T71" fmla="*/ 2147483647 h 298"/>
                    <a:gd name="T72" fmla="*/ 2147483647 w 332"/>
                    <a:gd name="T73" fmla="*/ 2147483647 h 298"/>
                    <a:gd name="T74" fmla="*/ 2147483647 w 332"/>
                    <a:gd name="T75" fmla="*/ 2147483647 h 29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332"/>
                    <a:gd name="T115" fmla="*/ 0 h 298"/>
                    <a:gd name="T116" fmla="*/ 332 w 332"/>
                    <a:gd name="T117" fmla="*/ 298 h 29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332" h="298">
                      <a:moveTo>
                        <a:pt x="222" y="62"/>
                      </a:moveTo>
                      <a:lnTo>
                        <a:pt x="224" y="72"/>
                      </a:lnTo>
                      <a:lnTo>
                        <a:pt x="226" y="78"/>
                      </a:lnTo>
                      <a:lnTo>
                        <a:pt x="230" y="80"/>
                      </a:lnTo>
                      <a:lnTo>
                        <a:pt x="234" y="84"/>
                      </a:lnTo>
                      <a:lnTo>
                        <a:pt x="236" y="88"/>
                      </a:lnTo>
                      <a:lnTo>
                        <a:pt x="242" y="96"/>
                      </a:lnTo>
                      <a:lnTo>
                        <a:pt x="244" y="102"/>
                      </a:lnTo>
                      <a:lnTo>
                        <a:pt x="248" y="110"/>
                      </a:lnTo>
                      <a:lnTo>
                        <a:pt x="254" y="118"/>
                      </a:lnTo>
                      <a:lnTo>
                        <a:pt x="258" y="126"/>
                      </a:lnTo>
                      <a:lnTo>
                        <a:pt x="260" y="130"/>
                      </a:lnTo>
                      <a:lnTo>
                        <a:pt x="258" y="136"/>
                      </a:lnTo>
                      <a:lnTo>
                        <a:pt x="268" y="144"/>
                      </a:lnTo>
                      <a:lnTo>
                        <a:pt x="280" y="148"/>
                      </a:lnTo>
                      <a:lnTo>
                        <a:pt x="280" y="156"/>
                      </a:lnTo>
                      <a:lnTo>
                        <a:pt x="324" y="158"/>
                      </a:lnTo>
                      <a:lnTo>
                        <a:pt x="332" y="164"/>
                      </a:lnTo>
                      <a:lnTo>
                        <a:pt x="332" y="198"/>
                      </a:lnTo>
                      <a:lnTo>
                        <a:pt x="282" y="242"/>
                      </a:lnTo>
                      <a:lnTo>
                        <a:pt x="234" y="254"/>
                      </a:lnTo>
                      <a:lnTo>
                        <a:pt x="190" y="298"/>
                      </a:lnTo>
                      <a:lnTo>
                        <a:pt x="188" y="276"/>
                      </a:lnTo>
                      <a:lnTo>
                        <a:pt x="168" y="270"/>
                      </a:lnTo>
                      <a:lnTo>
                        <a:pt x="164" y="268"/>
                      </a:lnTo>
                      <a:lnTo>
                        <a:pt x="162" y="270"/>
                      </a:lnTo>
                      <a:lnTo>
                        <a:pt x="156" y="268"/>
                      </a:lnTo>
                      <a:lnTo>
                        <a:pt x="152" y="264"/>
                      </a:lnTo>
                      <a:lnTo>
                        <a:pt x="150" y="266"/>
                      </a:lnTo>
                      <a:lnTo>
                        <a:pt x="148" y="270"/>
                      </a:lnTo>
                      <a:lnTo>
                        <a:pt x="146" y="276"/>
                      </a:lnTo>
                      <a:lnTo>
                        <a:pt x="144" y="280"/>
                      </a:lnTo>
                      <a:lnTo>
                        <a:pt x="142" y="274"/>
                      </a:lnTo>
                      <a:lnTo>
                        <a:pt x="134" y="264"/>
                      </a:lnTo>
                      <a:lnTo>
                        <a:pt x="124" y="254"/>
                      </a:lnTo>
                      <a:lnTo>
                        <a:pt x="118" y="248"/>
                      </a:lnTo>
                      <a:lnTo>
                        <a:pt x="116" y="240"/>
                      </a:lnTo>
                      <a:lnTo>
                        <a:pt x="108" y="228"/>
                      </a:lnTo>
                      <a:lnTo>
                        <a:pt x="102" y="220"/>
                      </a:lnTo>
                      <a:lnTo>
                        <a:pt x="98" y="214"/>
                      </a:lnTo>
                      <a:lnTo>
                        <a:pt x="90" y="210"/>
                      </a:lnTo>
                      <a:lnTo>
                        <a:pt x="82" y="200"/>
                      </a:lnTo>
                      <a:lnTo>
                        <a:pt x="84" y="200"/>
                      </a:lnTo>
                      <a:lnTo>
                        <a:pt x="82" y="200"/>
                      </a:lnTo>
                      <a:lnTo>
                        <a:pt x="76" y="200"/>
                      </a:lnTo>
                      <a:lnTo>
                        <a:pt x="76" y="162"/>
                      </a:lnTo>
                      <a:lnTo>
                        <a:pt x="68" y="152"/>
                      </a:lnTo>
                      <a:lnTo>
                        <a:pt x="58" y="142"/>
                      </a:lnTo>
                      <a:lnTo>
                        <a:pt x="48" y="134"/>
                      </a:lnTo>
                      <a:lnTo>
                        <a:pt x="42" y="124"/>
                      </a:lnTo>
                      <a:lnTo>
                        <a:pt x="24" y="92"/>
                      </a:lnTo>
                      <a:lnTo>
                        <a:pt x="16" y="76"/>
                      </a:lnTo>
                      <a:lnTo>
                        <a:pt x="10" y="72"/>
                      </a:lnTo>
                      <a:lnTo>
                        <a:pt x="4" y="66"/>
                      </a:lnTo>
                      <a:lnTo>
                        <a:pt x="0" y="54"/>
                      </a:lnTo>
                      <a:lnTo>
                        <a:pt x="16" y="56"/>
                      </a:lnTo>
                      <a:lnTo>
                        <a:pt x="20" y="52"/>
                      </a:lnTo>
                      <a:lnTo>
                        <a:pt x="24" y="46"/>
                      </a:lnTo>
                      <a:lnTo>
                        <a:pt x="30" y="42"/>
                      </a:lnTo>
                      <a:lnTo>
                        <a:pt x="34" y="42"/>
                      </a:lnTo>
                      <a:lnTo>
                        <a:pt x="38" y="36"/>
                      </a:lnTo>
                      <a:lnTo>
                        <a:pt x="44" y="36"/>
                      </a:lnTo>
                      <a:lnTo>
                        <a:pt x="32" y="10"/>
                      </a:lnTo>
                      <a:lnTo>
                        <a:pt x="62" y="0"/>
                      </a:lnTo>
                      <a:lnTo>
                        <a:pt x="118" y="24"/>
                      </a:lnTo>
                      <a:lnTo>
                        <a:pt x="122" y="26"/>
                      </a:lnTo>
                      <a:lnTo>
                        <a:pt x="124" y="30"/>
                      </a:lnTo>
                      <a:lnTo>
                        <a:pt x="128" y="32"/>
                      </a:lnTo>
                      <a:lnTo>
                        <a:pt x="134" y="34"/>
                      </a:lnTo>
                      <a:lnTo>
                        <a:pt x="134" y="44"/>
                      </a:lnTo>
                      <a:lnTo>
                        <a:pt x="152" y="54"/>
                      </a:lnTo>
                      <a:lnTo>
                        <a:pt x="180" y="54"/>
                      </a:lnTo>
                      <a:lnTo>
                        <a:pt x="196" y="58"/>
                      </a:lnTo>
                      <a:lnTo>
                        <a:pt x="200" y="60"/>
                      </a:lnTo>
                      <a:lnTo>
                        <a:pt x="204" y="64"/>
                      </a:lnTo>
                      <a:lnTo>
                        <a:pt x="222" y="64"/>
                      </a:lnTo>
                      <a:lnTo>
                        <a:pt x="222" y="6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4" name="íŝlíḋe">
                  <a:extLst>
                    <a:ext uri="{FF2B5EF4-FFF2-40B4-BE49-F238E27FC236}">
                      <a16:creationId xmlns:a16="http://schemas.microsoft.com/office/drawing/2014/main" xmlns="" id="{49D15C83-A768-4BB0-9231-2A425D6DD363}"/>
                    </a:ext>
                  </a:extLst>
                </p:cNvPr>
                <p:cNvSpPr/>
                <p:nvPr/>
              </p:nvSpPr>
              <p:spPr bwMode="auto">
                <a:xfrm>
                  <a:off x="5200359" y="2769244"/>
                  <a:ext cx="35808" cy="19615"/>
                </a:xfrm>
                <a:custGeom>
                  <a:avLst/>
                  <a:gdLst>
                    <a:gd name="T0" fmla="*/ 2147483647 w 20"/>
                    <a:gd name="T1" fmla="*/ 2147483647 h 12"/>
                    <a:gd name="T2" fmla="*/ 0 w 20"/>
                    <a:gd name="T3" fmla="*/ 2147483647 h 12"/>
                    <a:gd name="T4" fmla="*/ 0 w 20"/>
                    <a:gd name="T5" fmla="*/ 2147483647 h 12"/>
                    <a:gd name="T6" fmla="*/ 2147483647 w 20"/>
                    <a:gd name="T7" fmla="*/ 2147483647 h 12"/>
                    <a:gd name="T8" fmla="*/ 2147483647 w 20"/>
                    <a:gd name="T9" fmla="*/ 2147483647 h 12"/>
                    <a:gd name="T10" fmla="*/ 2147483647 w 20"/>
                    <a:gd name="T11" fmla="*/ 0 h 12"/>
                    <a:gd name="T12" fmla="*/ 2147483647 w 20"/>
                    <a:gd name="T13" fmla="*/ 2147483647 h 12"/>
                    <a:gd name="T14" fmla="*/ 2147483647 w 20"/>
                    <a:gd name="T15" fmla="*/ 2147483647 h 12"/>
                    <a:gd name="T16" fmla="*/ 2147483647 w 20"/>
                    <a:gd name="T17" fmla="*/ 0 h 12"/>
                    <a:gd name="T18" fmla="*/ 2147483647 w 20"/>
                    <a:gd name="T19" fmla="*/ 2147483647 h 12"/>
                    <a:gd name="T20" fmla="*/ 2147483647 w 20"/>
                    <a:gd name="T21" fmla="*/ 2147483647 h 12"/>
                    <a:gd name="T22" fmla="*/ 2147483647 w 20"/>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12"/>
                    <a:gd name="T38" fmla="*/ 20 w 20"/>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12">
                      <a:moveTo>
                        <a:pt x="8" y="12"/>
                      </a:moveTo>
                      <a:lnTo>
                        <a:pt x="0" y="12"/>
                      </a:lnTo>
                      <a:lnTo>
                        <a:pt x="0" y="8"/>
                      </a:lnTo>
                      <a:lnTo>
                        <a:pt x="2" y="6"/>
                      </a:lnTo>
                      <a:lnTo>
                        <a:pt x="4" y="4"/>
                      </a:lnTo>
                      <a:lnTo>
                        <a:pt x="6" y="0"/>
                      </a:lnTo>
                      <a:lnTo>
                        <a:pt x="8" y="4"/>
                      </a:lnTo>
                      <a:lnTo>
                        <a:pt x="12" y="4"/>
                      </a:lnTo>
                      <a:lnTo>
                        <a:pt x="20" y="0"/>
                      </a:lnTo>
                      <a:lnTo>
                        <a:pt x="20" y="4"/>
                      </a:lnTo>
                      <a:lnTo>
                        <a:pt x="16" y="8"/>
                      </a:lnTo>
                      <a:lnTo>
                        <a:pt x="8"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5" name="ïṥḷïdé">
                  <a:extLst>
                    <a:ext uri="{FF2B5EF4-FFF2-40B4-BE49-F238E27FC236}">
                      <a16:creationId xmlns:a16="http://schemas.microsoft.com/office/drawing/2014/main" xmlns="" id="{BC97FA4C-FC9F-41A7-A638-DE908C7062E3}"/>
                    </a:ext>
                  </a:extLst>
                </p:cNvPr>
                <p:cNvSpPr/>
                <p:nvPr/>
              </p:nvSpPr>
              <p:spPr bwMode="auto">
                <a:xfrm>
                  <a:off x="5008926" y="2580100"/>
                  <a:ext cx="56466" cy="39230"/>
                </a:xfrm>
                <a:custGeom>
                  <a:avLst/>
                  <a:gdLst>
                    <a:gd name="T0" fmla="*/ 2147483647 w 32"/>
                    <a:gd name="T1" fmla="*/ 0 h 24"/>
                    <a:gd name="T2" fmla="*/ 2147483647 w 32"/>
                    <a:gd name="T3" fmla="*/ 2147483647 h 24"/>
                    <a:gd name="T4" fmla="*/ 2147483647 w 32"/>
                    <a:gd name="T5" fmla="*/ 2147483647 h 24"/>
                    <a:gd name="T6" fmla="*/ 2147483647 w 32"/>
                    <a:gd name="T7" fmla="*/ 2147483647 h 24"/>
                    <a:gd name="T8" fmla="*/ 0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0 h 24"/>
                    <a:gd name="T28" fmla="*/ 2147483647 w 32"/>
                    <a:gd name="T29" fmla="*/ 0 h 2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24"/>
                    <a:gd name="T47" fmla="*/ 32 w 32"/>
                    <a:gd name="T48" fmla="*/ 24 h 2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24">
                      <a:moveTo>
                        <a:pt x="28" y="0"/>
                      </a:moveTo>
                      <a:lnTo>
                        <a:pt x="10" y="2"/>
                      </a:lnTo>
                      <a:lnTo>
                        <a:pt x="4" y="4"/>
                      </a:lnTo>
                      <a:lnTo>
                        <a:pt x="2" y="6"/>
                      </a:lnTo>
                      <a:lnTo>
                        <a:pt x="0" y="8"/>
                      </a:lnTo>
                      <a:lnTo>
                        <a:pt x="2" y="10"/>
                      </a:lnTo>
                      <a:lnTo>
                        <a:pt x="2" y="12"/>
                      </a:lnTo>
                      <a:lnTo>
                        <a:pt x="6" y="14"/>
                      </a:lnTo>
                      <a:lnTo>
                        <a:pt x="6" y="24"/>
                      </a:lnTo>
                      <a:lnTo>
                        <a:pt x="12" y="22"/>
                      </a:lnTo>
                      <a:lnTo>
                        <a:pt x="20" y="18"/>
                      </a:lnTo>
                      <a:lnTo>
                        <a:pt x="32" y="8"/>
                      </a:lnTo>
                      <a:lnTo>
                        <a:pt x="30" y="6"/>
                      </a:lnTo>
                      <a:lnTo>
                        <a:pt x="26" y="0"/>
                      </a:lnTo>
                      <a:lnTo>
                        <a:pt x="28"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6" name="îṧļîḍe">
                  <a:extLst>
                    <a:ext uri="{FF2B5EF4-FFF2-40B4-BE49-F238E27FC236}">
                      <a16:creationId xmlns:a16="http://schemas.microsoft.com/office/drawing/2014/main" xmlns="" id="{EF5469CF-2A94-463C-8A69-006A5BC39485}"/>
                    </a:ext>
                  </a:extLst>
                </p:cNvPr>
                <p:cNvSpPr/>
                <p:nvPr/>
              </p:nvSpPr>
              <p:spPr bwMode="auto">
                <a:xfrm>
                  <a:off x="5249939" y="2851906"/>
                  <a:ext cx="38562" cy="106481"/>
                </a:xfrm>
                <a:custGeom>
                  <a:avLst/>
                  <a:gdLst>
                    <a:gd name="T0" fmla="*/ 2147483647 w 22"/>
                    <a:gd name="T1" fmla="*/ 0 h 64"/>
                    <a:gd name="T2" fmla="*/ 2147483647 w 22"/>
                    <a:gd name="T3" fmla="*/ 0 h 64"/>
                    <a:gd name="T4" fmla="*/ 2147483647 w 22"/>
                    <a:gd name="T5" fmla="*/ 2147483647 h 64"/>
                    <a:gd name="T6" fmla="*/ 2147483647 w 22"/>
                    <a:gd name="T7" fmla="*/ 2147483647 h 64"/>
                    <a:gd name="T8" fmla="*/ 2147483647 w 22"/>
                    <a:gd name="T9" fmla="*/ 2147483647 h 64"/>
                    <a:gd name="T10" fmla="*/ 2147483647 w 22"/>
                    <a:gd name="T11" fmla="*/ 2147483647 h 64"/>
                    <a:gd name="T12" fmla="*/ 2147483647 w 22"/>
                    <a:gd name="T13" fmla="*/ 2147483647 h 64"/>
                    <a:gd name="T14" fmla="*/ 2147483647 w 22"/>
                    <a:gd name="T15" fmla="*/ 2147483647 h 64"/>
                    <a:gd name="T16" fmla="*/ 2147483647 w 22"/>
                    <a:gd name="T17" fmla="*/ 2147483647 h 64"/>
                    <a:gd name="T18" fmla="*/ 2147483647 w 22"/>
                    <a:gd name="T19" fmla="*/ 2147483647 h 64"/>
                    <a:gd name="T20" fmla="*/ 0 w 22"/>
                    <a:gd name="T21" fmla="*/ 2147483647 h 64"/>
                    <a:gd name="T22" fmla="*/ 2147483647 w 22"/>
                    <a:gd name="T23" fmla="*/ 2147483647 h 64"/>
                    <a:gd name="T24" fmla="*/ 2147483647 w 22"/>
                    <a:gd name="T25" fmla="*/ 2147483647 h 64"/>
                    <a:gd name="T26" fmla="*/ 2147483647 w 22"/>
                    <a:gd name="T27" fmla="*/ 2147483647 h 64"/>
                    <a:gd name="T28" fmla="*/ 2147483647 w 22"/>
                    <a:gd name="T29" fmla="*/ 0 h 6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2"/>
                    <a:gd name="T46" fmla="*/ 0 h 64"/>
                    <a:gd name="T47" fmla="*/ 22 w 22"/>
                    <a:gd name="T48" fmla="*/ 64 h 6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2" h="64">
                      <a:moveTo>
                        <a:pt x="14" y="0"/>
                      </a:moveTo>
                      <a:lnTo>
                        <a:pt x="20" y="0"/>
                      </a:lnTo>
                      <a:lnTo>
                        <a:pt x="20" y="8"/>
                      </a:lnTo>
                      <a:lnTo>
                        <a:pt x="16" y="8"/>
                      </a:lnTo>
                      <a:lnTo>
                        <a:pt x="12" y="28"/>
                      </a:lnTo>
                      <a:lnTo>
                        <a:pt x="22" y="28"/>
                      </a:lnTo>
                      <a:lnTo>
                        <a:pt x="16" y="64"/>
                      </a:lnTo>
                      <a:lnTo>
                        <a:pt x="10" y="48"/>
                      </a:lnTo>
                      <a:lnTo>
                        <a:pt x="4" y="40"/>
                      </a:lnTo>
                      <a:lnTo>
                        <a:pt x="2" y="36"/>
                      </a:lnTo>
                      <a:lnTo>
                        <a:pt x="0" y="30"/>
                      </a:lnTo>
                      <a:lnTo>
                        <a:pt x="2" y="26"/>
                      </a:lnTo>
                      <a:lnTo>
                        <a:pt x="4" y="20"/>
                      </a:lnTo>
                      <a:lnTo>
                        <a:pt x="10" y="12"/>
                      </a:lnTo>
                      <a:lnTo>
                        <a:pt x="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7" name="îsḻïdè">
                  <a:extLst>
                    <a:ext uri="{FF2B5EF4-FFF2-40B4-BE49-F238E27FC236}">
                      <a16:creationId xmlns:a16="http://schemas.microsoft.com/office/drawing/2014/main" xmlns="" id="{A09459D8-638C-4E65-B065-37D3892A7A50}"/>
                    </a:ext>
                  </a:extLst>
                </p:cNvPr>
                <p:cNvSpPr/>
                <p:nvPr/>
              </p:nvSpPr>
              <p:spPr bwMode="auto">
                <a:xfrm>
                  <a:off x="5284369" y="2724410"/>
                  <a:ext cx="165266" cy="148512"/>
                </a:xfrm>
                <a:custGeom>
                  <a:avLst/>
                  <a:gdLst>
                    <a:gd name="T0" fmla="*/ 0 w 94"/>
                    <a:gd name="T1" fmla="*/ 2147483647 h 88"/>
                    <a:gd name="T2" fmla="*/ 2147483647 w 94"/>
                    <a:gd name="T3" fmla="*/ 2147483647 h 88"/>
                    <a:gd name="T4" fmla="*/ 2147483647 w 94"/>
                    <a:gd name="T5" fmla="*/ 2147483647 h 88"/>
                    <a:gd name="T6" fmla="*/ 2147483647 w 94"/>
                    <a:gd name="T7" fmla="*/ 2147483647 h 88"/>
                    <a:gd name="T8" fmla="*/ 2147483647 w 94"/>
                    <a:gd name="T9" fmla="*/ 2147483647 h 88"/>
                    <a:gd name="T10" fmla="*/ 2147483647 w 94"/>
                    <a:gd name="T11" fmla="*/ 2147483647 h 88"/>
                    <a:gd name="T12" fmla="*/ 2147483647 w 94"/>
                    <a:gd name="T13" fmla="*/ 2147483647 h 88"/>
                    <a:gd name="T14" fmla="*/ 2147483647 w 94"/>
                    <a:gd name="T15" fmla="*/ 2147483647 h 88"/>
                    <a:gd name="T16" fmla="*/ 2147483647 w 94"/>
                    <a:gd name="T17" fmla="*/ 2147483647 h 88"/>
                    <a:gd name="T18" fmla="*/ 2147483647 w 94"/>
                    <a:gd name="T19" fmla="*/ 2147483647 h 88"/>
                    <a:gd name="T20" fmla="*/ 2147483647 w 94"/>
                    <a:gd name="T21" fmla="*/ 2147483647 h 88"/>
                    <a:gd name="T22" fmla="*/ 2147483647 w 94"/>
                    <a:gd name="T23" fmla="*/ 2147483647 h 88"/>
                    <a:gd name="T24" fmla="*/ 2147483647 w 94"/>
                    <a:gd name="T25" fmla="*/ 2147483647 h 88"/>
                    <a:gd name="T26" fmla="*/ 2147483647 w 94"/>
                    <a:gd name="T27" fmla="*/ 2147483647 h 88"/>
                    <a:gd name="T28" fmla="*/ 2147483647 w 94"/>
                    <a:gd name="T29" fmla="*/ 2147483647 h 88"/>
                    <a:gd name="T30" fmla="*/ 2147483647 w 94"/>
                    <a:gd name="T31" fmla="*/ 2147483647 h 88"/>
                    <a:gd name="T32" fmla="*/ 2147483647 w 94"/>
                    <a:gd name="T33" fmla="*/ 0 h 88"/>
                    <a:gd name="T34" fmla="*/ 2147483647 w 94"/>
                    <a:gd name="T35" fmla="*/ 2147483647 h 88"/>
                    <a:gd name="T36" fmla="*/ 2147483647 w 94"/>
                    <a:gd name="T37" fmla="*/ 2147483647 h 88"/>
                    <a:gd name="T38" fmla="*/ 2147483647 w 94"/>
                    <a:gd name="T39" fmla="*/ 2147483647 h 88"/>
                    <a:gd name="T40" fmla="*/ 2147483647 w 94"/>
                    <a:gd name="T41" fmla="*/ 2147483647 h 88"/>
                    <a:gd name="T42" fmla="*/ 2147483647 w 94"/>
                    <a:gd name="T43" fmla="*/ 2147483647 h 88"/>
                    <a:gd name="T44" fmla="*/ 2147483647 w 94"/>
                    <a:gd name="T45" fmla="*/ 2147483647 h 88"/>
                    <a:gd name="T46" fmla="*/ 2147483647 w 94"/>
                    <a:gd name="T47" fmla="*/ 2147483647 h 88"/>
                    <a:gd name="T48" fmla="*/ 2147483647 w 94"/>
                    <a:gd name="T49" fmla="*/ 2147483647 h 88"/>
                    <a:gd name="T50" fmla="*/ 2147483647 w 94"/>
                    <a:gd name="T51" fmla="*/ 2147483647 h 88"/>
                    <a:gd name="T52" fmla="*/ 2147483647 w 94"/>
                    <a:gd name="T53" fmla="*/ 2147483647 h 88"/>
                    <a:gd name="T54" fmla="*/ 2147483647 w 94"/>
                    <a:gd name="T55" fmla="*/ 2147483647 h 88"/>
                    <a:gd name="T56" fmla="*/ 2147483647 w 94"/>
                    <a:gd name="T57" fmla="*/ 2147483647 h 88"/>
                    <a:gd name="T58" fmla="*/ 2147483647 w 94"/>
                    <a:gd name="T59" fmla="*/ 2147483647 h 88"/>
                    <a:gd name="T60" fmla="*/ 2147483647 w 94"/>
                    <a:gd name="T61" fmla="*/ 2147483647 h 88"/>
                    <a:gd name="T62" fmla="*/ 2147483647 w 94"/>
                    <a:gd name="T63" fmla="*/ 2147483647 h 88"/>
                    <a:gd name="T64" fmla="*/ 2147483647 w 94"/>
                    <a:gd name="T65" fmla="*/ 2147483647 h 88"/>
                    <a:gd name="T66" fmla="*/ 2147483647 w 94"/>
                    <a:gd name="T67" fmla="*/ 2147483647 h 88"/>
                    <a:gd name="T68" fmla="*/ 2147483647 w 94"/>
                    <a:gd name="T69" fmla="*/ 2147483647 h 88"/>
                    <a:gd name="T70" fmla="*/ 2147483647 w 94"/>
                    <a:gd name="T71" fmla="*/ 2147483647 h 88"/>
                    <a:gd name="T72" fmla="*/ 2147483647 w 94"/>
                    <a:gd name="T73" fmla="*/ 2147483647 h 88"/>
                    <a:gd name="T74" fmla="*/ 2147483647 w 94"/>
                    <a:gd name="T75" fmla="*/ 2147483647 h 88"/>
                    <a:gd name="T76" fmla="*/ 2147483647 w 94"/>
                    <a:gd name="T77" fmla="*/ 2147483647 h 88"/>
                    <a:gd name="T78" fmla="*/ 2147483647 w 94"/>
                    <a:gd name="T79" fmla="*/ 2147483647 h 88"/>
                    <a:gd name="T80" fmla="*/ 2147483647 w 94"/>
                    <a:gd name="T81" fmla="*/ 2147483647 h 88"/>
                    <a:gd name="T82" fmla="*/ 2147483647 w 94"/>
                    <a:gd name="T83" fmla="*/ 2147483647 h 88"/>
                    <a:gd name="T84" fmla="*/ 2147483647 w 94"/>
                    <a:gd name="T85" fmla="*/ 2147483647 h 88"/>
                    <a:gd name="T86" fmla="*/ 2147483647 w 94"/>
                    <a:gd name="T87" fmla="*/ 2147483647 h 88"/>
                    <a:gd name="T88" fmla="*/ 0 w 94"/>
                    <a:gd name="T89" fmla="*/ 2147483647 h 88"/>
                    <a:gd name="T90" fmla="*/ 0 w 94"/>
                    <a:gd name="T91" fmla="*/ 2147483647 h 88"/>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4"/>
                    <a:gd name="T139" fmla="*/ 0 h 88"/>
                    <a:gd name="T140" fmla="*/ 94 w 94"/>
                    <a:gd name="T141" fmla="*/ 88 h 88"/>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4" h="88">
                      <a:moveTo>
                        <a:pt x="0" y="82"/>
                      </a:moveTo>
                      <a:lnTo>
                        <a:pt x="10" y="84"/>
                      </a:lnTo>
                      <a:lnTo>
                        <a:pt x="14" y="88"/>
                      </a:lnTo>
                      <a:lnTo>
                        <a:pt x="18" y="88"/>
                      </a:lnTo>
                      <a:lnTo>
                        <a:pt x="20" y="88"/>
                      </a:lnTo>
                      <a:lnTo>
                        <a:pt x="80" y="54"/>
                      </a:lnTo>
                      <a:lnTo>
                        <a:pt x="80" y="46"/>
                      </a:lnTo>
                      <a:lnTo>
                        <a:pt x="80" y="40"/>
                      </a:lnTo>
                      <a:lnTo>
                        <a:pt x="82" y="34"/>
                      </a:lnTo>
                      <a:lnTo>
                        <a:pt x="84" y="28"/>
                      </a:lnTo>
                      <a:lnTo>
                        <a:pt x="82" y="26"/>
                      </a:lnTo>
                      <a:lnTo>
                        <a:pt x="80" y="22"/>
                      </a:lnTo>
                      <a:lnTo>
                        <a:pt x="82" y="16"/>
                      </a:lnTo>
                      <a:lnTo>
                        <a:pt x="84" y="14"/>
                      </a:lnTo>
                      <a:lnTo>
                        <a:pt x="88" y="14"/>
                      </a:lnTo>
                      <a:lnTo>
                        <a:pt x="94" y="4"/>
                      </a:lnTo>
                      <a:lnTo>
                        <a:pt x="94" y="0"/>
                      </a:lnTo>
                      <a:lnTo>
                        <a:pt x="86" y="2"/>
                      </a:lnTo>
                      <a:lnTo>
                        <a:pt x="74" y="4"/>
                      </a:lnTo>
                      <a:lnTo>
                        <a:pt x="68" y="2"/>
                      </a:lnTo>
                      <a:lnTo>
                        <a:pt x="66" y="2"/>
                      </a:lnTo>
                      <a:lnTo>
                        <a:pt x="62" y="4"/>
                      </a:lnTo>
                      <a:lnTo>
                        <a:pt x="56" y="8"/>
                      </a:lnTo>
                      <a:lnTo>
                        <a:pt x="52" y="10"/>
                      </a:lnTo>
                      <a:lnTo>
                        <a:pt x="46" y="10"/>
                      </a:lnTo>
                      <a:lnTo>
                        <a:pt x="40" y="8"/>
                      </a:lnTo>
                      <a:lnTo>
                        <a:pt x="36" y="6"/>
                      </a:lnTo>
                      <a:lnTo>
                        <a:pt x="30" y="8"/>
                      </a:lnTo>
                      <a:lnTo>
                        <a:pt x="24" y="10"/>
                      </a:lnTo>
                      <a:lnTo>
                        <a:pt x="16" y="8"/>
                      </a:lnTo>
                      <a:lnTo>
                        <a:pt x="12" y="8"/>
                      </a:lnTo>
                      <a:lnTo>
                        <a:pt x="12" y="4"/>
                      </a:lnTo>
                      <a:lnTo>
                        <a:pt x="8" y="4"/>
                      </a:lnTo>
                      <a:lnTo>
                        <a:pt x="8" y="22"/>
                      </a:lnTo>
                      <a:lnTo>
                        <a:pt x="4" y="24"/>
                      </a:lnTo>
                      <a:lnTo>
                        <a:pt x="4" y="30"/>
                      </a:lnTo>
                      <a:lnTo>
                        <a:pt x="2" y="46"/>
                      </a:lnTo>
                      <a:lnTo>
                        <a:pt x="12" y="50"/>
                      </a:lnTo>
                      <a:lnTo>
                        <a:pt x="10" y="58"/>
                      </a:lnTo>
                      <a:lnTo>
                        <a:pt x="6" y="60"/>
                      </a:lnTo>
                      <a:lnTo>
                        <a:pt x="2" y="60"/>
                      </a:lnTo>
                      <a:lnTo>
                        <a:pt x="4" y="64"/>
                      </a:lnTo>
                      <a:lnTo>
                        <a:pt x="6" y="66"/>
                      </a:lnTo>
                      <a:lnTo>
                        <a:pt x="4" y="72"/>
                      </a:lnTo>
                      <a:lnTo>
                        <a:pt x="0" y="76"/>
                      </a:lnTo>
                      <a:lnTo>
                        <a:pt x="0" y="8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8" name="iS1ïḑe">
                  <a:extLst>
                    <a:ext uri="{FF2B5EF4-FFF2-40B4-BE49-F238E27FC236}">
                      <a16:creationId xmlns:a16="http://schemas.microsoft.com/office/drawing/2014/main" xmlns="" id="{3A53E42D-E8E4-4F97-8CC7-E0046F0473CF}"/>
                    </a:ext>
                  </a:extLst>
                </p:cNvPr>
                <p:cNvSpPr/>
                <p:nvPr/>
              </p:nvSpPr>
              <p:spPr bwMode="auto">
                <a:xfrm>
                  <a:off x="5372511" y="2723008"/>
                  <a:ext cx="268558" cy="247988"/>
                </a:xfrm>
                <a:custGeom>
                  <a:avLst/>
                  <a:gdLst>
                    <a:gd name="T0" fmla="*/ 2147483647 w 154"/>
                    <a:gd name="T1" fmla="*/ 2147483647 h 150"/>
                    <a:gd name="T2" fmla="*/ 2147483647 w 154"/>
                    <a:gd name="T3" fmla="*/ 2147483647 h 150"/>
                    <a:gd name="T4" fmla="*/ 2147483647 w 154"/>
                    <a:gd name="T5" fmla="*/ 0 h 150"/>
                    <a:gd name="T6" fmla="*/ 2147483647 w 154"/>
                    <a:gd name="T7" fmla="*/ 2147483647 h 150"/>
                    <a:gd name="T8" fmla="*/ 2147483647 w 154"/>
                    <a:gd name="T9" fmla="*/ 2147483647 h 150"/>
                    <a:gd name="T10" fmla="*/ 2147483647 w 154"/>
                    <a:gd name="T11" fmla="*/ 2147483647 h 150"/>
                    <a:gd name="T12" fmla="*/ 2147483647 w 154"/>
                    <a:gd name="T13" fmla="*/ 2147483647 h 150"/>
                    <a:gd name="T14" fmla="*/ 2147483647 w 154"/>
                    <a:gd name="T15" fmla="*/ 2147483647 h 150"/>
                    <a:gd name="T16" fmla="*/ 2147483647 w 154"/>
                    <a:gd name="T17" fmla="*/ 2147483647 h 150"/>
                    <a:gd name="T18" fmla="*/ 2147483647 w 154"/>
                    <a:gd name="T19" fmla="*/ 2147483647 h 150"/>
                    <a:gd name="T20" fmla="*/ 2147483647 w 154"/>
                    <a:gd name="T21" fmla="*/ 2147483647 h 150"/>
                    <a:gd name="T22" fmla="*/ 2147483647 w 154"/>
                    <a:gd name="T23" fmla="*/ 2147483647 h 150"/>
                    <a:gd name="T24" fmla="*/ 2147483647 w 154"/>
                    <a:gd name="T25" fmla="*/ 2147483647 h 150"/>
                    <a:gd name="T26" fmla="*/ 2147483647 w 154"/>
                    <a:gd name="T27" fmla="*/ 2147483647 h 150"/>
                    <a:gd name="T28" fmla="*/ 2147483647 w 154"/>
                    <a:gd name="T29" fmla="*/ 2147483647 h 150"/>
                    <a:gd name="T30" fmla="*/ 2147483647 w 154"/>
                    <a:gd name="T31" fmla="*/ 2147483647 h 150"/>
                    <a:gd name="T32" fmla="*/ 2147483647 w 154"/>
                    <a:gd name="T33" fmla="*/ 2147483647 h 150"/>
                    <a:gd name="T34" fmla="*/ 2147483647 w 154"/>
                    <a:gd name="T35" fmla="*/ 2147483647 h 150"/>
                    <a:gd name="T36" fmla="*/ 2147483647 w 154"/>
                    <a:gd name="T37" fmla="*/ 2147483647 h 150"/>
                    <a:gd name="T38" fmla="*/ 2147483647 w 154"/>
                    <a:gd name="T39" fmla="*/ 2147483647 h 150"/>
                    <a:gd name="T40" fmla="*/ 2147483647 w 154"/>
                    <a:gd name="T41" fmla="*/ 2147483647 h 150"/>
                    <a:gd name="T42" fmla="*/ 2147483647 w 154"/>
                    <a:gd name="T43" fmla="*/ 2147483647 h 150"/>
                    <a:gd name="T44" fmla="*/ 2147483647 w 154"/>
                    <a:gd name="T45" fmla="*/ 2147483647 h 150"/>
                    <a:gd name="T46" fmla="*/ 2147483647 w 154"/>
                    <a:gd name="T47" fmla="*/ 2147483647 h 150"/>
                    <a:gd name="T48" fmla="*/ 2147483647 w 154"/>
                    <a:gd name="T49" fmla="*/ 2147483647 h 150"/>
                    <a:gd name="T50" fmla="*/ 2147483647 w 154"/>
                    <a:gd name="T51" fmla="*/ 2147483647 h 150"/>
                    <a:gd name="T52" fmla="*/ 2147483647 w 154"/>
                    <a:gd name="T53" fmla="*/ 2147483647 h 150"/>
                    <a:gd name="T54" fmla="*/ 2147483647 w 154"/>
                    <a:gd name="T55" fmla="*/ 2147483647 h 150"/>
                    <a:gd name="T56" fmla="*/ 2147483647 w 154"/>
                    <a:gd name="T57" fmla="*/ 2147483647 h 150"/>
                    <a:gd name="T58" fmla="*/ 2147483647 w 154"/>
                    <a:gd name="T59" fmla="*/ 2147483647 h 150"/>
                    <a:gd name="T60" fmla="*/ 2147483647 w 154"/>
                    <a:gd name="T61" fmla="*/ 2147483647 h 150"/>
                    <a:gd name="T62" fmla="*/ 2147483647 w 154"/>
                    <a:gd name="T63" fmla="*/ 2147483647 h 150"/>
                    <a:gd name="T64" fmla="*/ 2147483647 w 154"/>
                    <a:gd name="T65" fmla="*/ 2147483647 h 150"/>
                    <a:gd name="T66" fmla="*/ 2147483647 w 154"/>
                    <a:gd name="T67" fmla="*/ 2147483647 h 150"/>
                    <a:gd name="T68" fmla="*/ 2147483647 w 154"/>
                    <a:gd name="T69" fmla="*/ 2147483647 h 150"/>
                    <a:gd name="T70" fmla="*/ 2147483647 w 154"/>
                    <a:gd name="T71" fmla="*/ 2147483647 h 150"/>
                    <a:gd name="T72" fmla="*/ 2147483647 w 154"/>
                    <a:gd name="T73" fmla="*/ 2147483647 h 150"/>
                    <a:gd name="T74" fmla="*/ 2147483647 w 154"/>
                    <a:gd name="T75" fmla="*/ 2147483647 h 150"/>
                    <a:gd name="T76" fmla="*/ 2147483647 w 154"/>
                    <a:gd name="T77" fmla="*/ 2147483647 h 150"/>
                    <a:gd name="T78" fmla="*/ 2147483647 w 154"/>
                    <a:gd name="T79" fmla="*/ 2147483647 h 150"/>
                    <a:gd name="T80" fmla="*/ 0 w 154"/>
                    <a:gd name="T81" fmla="*/ 2147483647 h 150"/>
                    <a:gd name="T82" fmla="*/ 2147483647 w 154"/>
                    <a:gd name="T83" fmla="*/ 2147483647 h 150"/>
                    <a:gd name="T84" fmla="*/ 2147483647 w 154"/>
                    <a:gd name="T85" fmla="*/ 2147483647 h 150"/>
                    <a:gd name="T86" fmla="*/ 2147483647 w 154"/>
                    <a:gd name="T87" fmla="*/ 2147483647 h 150"/>
                    <a:gd name="T88" fmla="*/ 2147483647 w 154"/>
                    <a:gd name="T89" fmla="*/ 2147483647 h 150"/>
                    <a:gd name="T90" fmla="*/ 2147483647 w 154"/>
                    <a:gd name="T91" fmla="*/ 2147483647 h 150"/>
                    <a:gd name="T92" fmla="*/ 2147483647 w 154"/>
                    <a:gd name="T93" fmla="*/ 2147483647 h 150"/>
                    <a:gd name="T94" fmla="*/ 2147483647 w 154"/>
                    <a:gd name="T95" fmla="*/ 2147483647 h 150"/>
                    <a:gd name="T96" fmla="*/ 2147483647 w 154"/>
                    <a:gd name="T97" fmla="*/ 2147483647 h 150"/>
                    <a:gd name="T98" fmla="*/ 2147483647 w 154"/>
                    <a:gd name="T99" fmla="*/ 2147483647 h 150"/>
                    <a:gd name="T100" fmla="*/ 2147483647 w 154"/>
                    <a:gd name="T101" fmla="*/ 2147483647 h 150"/>
                    <a:gd name="T102" fmla="*/ 2147483647 w 154"/>
                    <a:gd name="T103" fmla="*/ 2147483647 h 150"/>
                    <a:gd name="T104" fmla="*/ 2147483647 w 154"/>
                    <a:gd name="T105" fmla="*/ 2147483647 h 150"/>
                    <a:gd name="T106" fmla="*/ 2147483647 w 154"/>
                    <a:gd name="T107" fmla="*/ 2147483647 h 15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54"/>
                    <a:gd name="T163" fmla="*/ 0 h 150"/>
                    <a:gd name="T164" fmla="*/ 154 w 154"/>
                    <a:gd name="T165" fmla="*/ 150 h 15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54" h="150">
                      <a:moveTo>
                        <a:pt x="48" y="2"/>
                      </a:moveTo>
                      <a:lnTo>
                        <a:pt x="62" y="2"/>
                      </a:lnTo>
                      <a:lnTo>
                        <a:pt x="66" y="0"/>
                      </a:lnTo>
                      <a:lnTo>
                        <a:pt x="70" y="2"/>
                      </a:lnTo>
                      <a:lnTo>
                        <a:pt x="76" y="2"/>
                      </a:lnTo>
                      <a:lnTo>
                        <a:pt x="80" y="12"/>
                      </a:lnTo>
                      <a:lnTo>
                        <a:pt x="88" y="20"/>
                      </a:lnTo>
                      <a:lnTo>
                        <a:pt x="98" y="24"/>
                      </a:lnTo>
                      <a:lnTo>
                        <a:pt x="108" y="28"/>
                      </a:lnTo>
                      <a:lnTo>
                        <a:pt x="102" y="40"/>
                      </a:lnTo>
                      <a:lnTo>
                        <a:pt x="100" y="48"/>
                      </a:lnTo>
                      <a:lnTo>
                        <a:pt x="98" y="56"/>
                      </a:lnTo>
                      <a:lnTo>
                        <a:pt x="100" y="62"/>
                      </a:lnTo>
                      <a:lnTo>
                        <a:pt x="102" y="68"/>
                      </a:lnTo>
                      <a:lnTo>
                        <a:pt x="108" y="74"/>
                      </a:lnTo>
                      <a:lnTo>
                        <a:pt x="112" y="78"/>
                      </a:lnTo>
                      <a:lnTo>
                        <a:pt x="124" y="86"/>
                      </a:lnTo>
                      <a:lnTo>
                        <a:pt x="132" y="92"/>
                      </a:lnTo>
                      <a:lnTo>
                        <a:pt x="136" y="96"/>
                      </a:lnTo>
                      <a:lnTo>
                        <a:pt x="136" y="102"/>
                      </a:lnTo>
                      <a:lnTo>
                        <a:pt x="138" y="112"/>
                      </a:lnTo>
                      <a:lnTo>
                        <a:pt x="142" y="116"/>
                      </a:lnTo>
                      <a:lnTo>
                        <a:pt x="148" y="122"/>
                      </a:lnTo>
                      <a:lnTo>
                        <a:pt x="152" y="126"/>
                      </a:lnTo>
                      <a:lnTo>
                        <a:pt x="154" y="132"/>
                      </a:lnTo>
                      <a:lnTo>
                        <a:pt x="152" y="134"/>
                      </a:lnTo>
                      <a:lnTo>
                        <a:pt x="148" y="132"/>
                      </a:lnTo>
                      <a:lnTo>
                        <a:pt x="142" y="132"/>
                      </a:lnTo>
                      <a:lnTo>
                        <a:pt x="138" y="132"/>
                      </a:lnTo>
                      <a:lnTo>
                        <a:pt x="134" y="136"/>
                      </a:lnTo>
                      <a:lnTo>
                        <a:pt x="130" y="142"/>
                      </a:lnTo>
                      <a:lnTo>
                        <a:pt x="126" y="150"/>
                      </a:lnTo>
                      <a:lnTo>
                        <a:pt x="98" y="150"/>
                      </a:lnTo>
                      <a:lnTo>
                        <a:pt x="80" y="140"/>
                      </a:lnTo>
                      <a:lnTo>
                        <a:pt x="80" y="130"/>
                      </a:lnTo>
                      <a:lnTo>
                        <a:pt x="74" y="128"/>
                      </a:lnTo>
                      <a:lnTo>
                        <a:pt x="70" y="126"/>
                      </a:lnTo>
                      <a:lnTo>
                        <a:pt x="68" y="122"/>
                      </a:lnTo>
                      <a:lnTo>
                        <a:pt x="64" y="120"/>
                      </a:lnTo>
                      <a:lnTo>
                        <a:pt x="8" y="96"/>
                      </a:lnTo>
                      <a:lnTo>
                        <a:pt x="0" y="74"/>
                      </a:lnTo>
                      <a:lnTo>
                        <a:pt x="30" y="56"/>
                      </a:lnTo>
                      <a:lnTo>
                        <a:pt x="30" y="48"/>
                      </a:lnTo>
                      <a:lnTo>
                        <a:pt x="30" y="42"/>
                      </a:lnTo>
                      <a:lnTo>
                        <a:pt x="32" y="36"/>
                      </a:lnTo>
                      <a:lnTo>
                        <a:pt x="34" y="30"/>
                      </a:lnTo>
                      <a:lnTo>
                        <a:pt x="32" y="28"/>
                      </a:lnTo>
                      <a:lnTo>
                        <a:pt x="30" y="24"/>
                      </a:lnTo>
                      <a:lnTo>
                        <a:pt x="32" y="18"/>
                      </a:lnTo>
                      <a:lnTo>
                        <a:pt x="34" y="16"/>
                      </a:lnTo>
                      <a:lnTo>
                        <a:pt x="38" y="16"/>
                      </a:lnTo>
                      <a:lnTo>
                        <a:pt x="44" y="6"/>
                      </a:lnTo>
                      <a:lnTo>
                        <a:pt x="44" y="2"/>
                      </a:lnTo>
                      <a:lnTo>
                        <a:pt x="48" y="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9" name="ïṩḻíḓè">
                  <a:extLst>
                    <a:ext uri="{FF2B5EF4-FFF2-40B4-BE49-F238E27FC236}">
                      <a16:creationId xmlns:a16="http://schemas.microsoft.com/office/drawing/2014/main" xmlns="" id="{D5546FF5-1BF2-4AC8-B509-330F8466BCFB}"/>
                    </a:ext>
                  </a:extLst>
                </p:cNvPr>
                <p:cNvSpPr/>
                <p:nvPr/>
              </p:nvSpPr>
              <p:spPr bwMode="auto">
                <a:xfrm>
                  <a:off x="5008926" y="2571695"/>
                  <a:ext cx="486156" cy="193346"/>
                </a:xfrm>
                <a:custGeom>
                  <a:avLst/>
                  <a:gdLst>
                    <a:gd name="T0" fmla="*/ 2147483647 w 278"/>
                    <a:gd name="T1" fmla="*/ 2147483647 h 116"/>
                    <a:gd name="T2" fmla="*/ 2147483647 w 278"/>
                    <a:gd name="T3" fmla="*/ 2147483647 h 116"/>
                    <a:gd name="T4" fmla="*/ 2147483647 w 278"/>
                    <a:gd name="T5" fmla="*/ 2147483647 h 116"/>
                    <a:gd name="T6" fmla="*/ 2147483647 w 278"/>
                    <a:gd name="T7" fmla="*/ 2147483647 h 116"/>
                    <a:gd name="T8" fmla="*/ 2147483647 w 278"/>
                    <a:gd name="T9" fmla="*/ 2147483647 h 116"/>
                    <a:gd name="T10" fmla="*/ 2147483647 w 278"/>
                    <a:gd name="T11" fmla="*/ 2147483647 h 116"/>
                    <a:gd name="T12" fmla="*/ 2147483647 w 278"/>
                    <a:gd name="T13" fmla="*/ 2147483647 h 116"/>
                    <a:gd name="T14" fmla="*/ 2147483647 w 278"/>
                    <a:gd name="T15" fmla="*/ 2147483647 h 116"/>
                    <a:gd name="T16" fmla="*/ 2147483647 w 278"/>
                    <a:gd name="T17" fmla="*/ 2147483647 h 116"/>
                    <a:gd name="T18" fmla="*/ 2147483647 w 278"/>
                    <a:gd name="T19" fmla="*/ 2147483647 h 116"/>
                    <a:gd name="T20" fmla="*/ 2147483647 w 278"/>
                    <a:gd name="T21" fmla="*/ 2147483647 h 116"/>
                    <a:gd name="T22" fmla="*/ 2147483647 w 278"/>
                    <a:gd name="T23" fmla="*/ 2147483647 h 116"/>
                    <a:gd name="T24" fmla="*/ 2147483647 w 278"/>
                    <a:gd name="T25" fmla="*/ 2147483647 h 116"/>
                    <a:gd name="T26" fmla="*/ 2147483647 w 278"/>
                    <a:gd name="T27" fmla="*/ 2147483647 h 116"/>
                    <a:gd name="T28" fmla="*/ 2147483647 w 278"/>
                    <a:gd name="T29" fmla="*/ 2147483647 h 116"/>
                    <a:gd name="T30" fmla="*/ 2147483647 w 278"/>
                    <a:gd name="T31" fmla="*/ 2147483647 h 116"/>
                    <a:gd name="T32" fmla="*/ 2147483647 w 278"/>
                    <a:gd name="T33" fmla="*/ 2147483647 h 116"/>
                    <a:gd name="T34" fmla="*/ 2147483647 w 278"/>
                    <a:gd name="T35" fmla="*/ 2147483647 h 116"/>
                    <a:gd name="T36" fmla="*/ 2147483647 w 278"/>
                    <a:gd name="T37" fmla="*/ 2147483647 h 116"/>
                    <a:gd name="T38" fmla="*/ 2147483647 w 278"/>
                    <a:gd name="T39" fmla="*/ 2147483647 h 116"/>
                    <a:gd name="T40" fmla="*/ 2147483647 w 278"/>
                    <a:gd name="T41" fmla="*/ 2147483647 h 116"/>
                    <a:gd name="T42" fmla="*/ 2147483647 w 278"/>
                    <a:gd name="T43" fmla="*/ 2147483647 h 116"/>
                    <a:gd name="T44" fmla="*/ 2147483647 w 278"/>
                    <a:gd name="T45" fmla="*/ 0 h 116"/>
                    <a:gd name="T46" fmla="*/ 2147483647 w 278"/>
                    <a:gd name="T47" fmla="*/ 2147483647 h 116"/>
                    <a:gd name="T48" fmla="*/ 2147483647 w 278"/>
                    <a:gd name="T49" fmla="*/ 2147483647 h 116"/>
                    <a:gd name="T50" fmla="*/ 2147483647 w 278"/>
                    <a:gd name="T51" fmla="*/ 2147483647 h 116"/>
                    <a:gd name="T52" fmla="*/ 2147483647 w 278"/>
                    <a:gd name="T53" fmla="*/ 2147483647 h 116"/>
                    <a:gd name="T54" fmla="*/ 2147483647 w 278"/>
                    <a:gd name="T55" fmla="*/ 2147483647 h 116"/>
                    <a:gd name="T56" fmla="*/ 2147483647 w 278"/>
                    <a:gd name="T57" fmla="*/ 2147483647 h 116"/>
                    <a:gd name="T58" fmla="*/ 2147483647 w 278"/>
                    <a:gd name="T59" fmla="*/ 2147483647 h 116"/>
                    <a:gd name="T60" fmla="*/ 2147483647 w 278"/>
                    <a:gd name="T61" fmla="*/ 2147483647 h 116"/>
                    <a:gd name="T62" fmla="*/ 0 w 278"/>
                    <a:gd name="T63" fmla="*/ 2147483647 h 116"/>
                    <a:gd name="T64" fmla="*/ 2147483647 w 278"/>
                    <a:gd name="T65" fmla="*/ 2147483647 h 116"/>
                    <a:gd name="T66" fmla="*/ 2147483647 w 278"/>
                    <a:gd name="T67" fmla="*/ 2147483647 h 116"/>
                    <a:gd name="T68" fmla="*/ 2147483647 w 278"/>
                    <a:gd name="T69" fmla="*/ 2147483647 h 116"/>
                    <a:gd name="T70" fmla="*/ 2147483647 w 278"/>
                    <a:gd name="T71" fmla="*/ 2147483647 h 116"/>
                    <a:gd name="T72" fmla="*/ 2147483647 w 278"/>
                    <a:gd name="T73" fmla="*/ 2147483647 h 116"/>
                    <a:gd name="T74" fmla="*/ 2147483647 w 278"/>
                    <a:gd name="T75" fmla="*/ 2147483647 h 116"/>
                    <a:gd name="T76" fmla="*/ 2147483647 w 278"/>
                    <a:gd name="T77" fmla="*/ 2147483647 h 116"/>
                    <a:gd name="T78" fmla="*/ 2147483647 w 278"/>
                    <a:gd name="T79" fmla="*/ 2147483647 h 116"/>
                    <a:gd name="T80" fmla="*/ 2147483647 w 278"/>
                    <a:gd name="T81" fmla="*/ 2147483647 h 116"/>
                    <a:gd name="T82" fmla="*/ 2147483647 w 278"/>
                    <a:gd name="T83" fmla="*/ 2147483647 h 116"/>
                    <a:gd name="T84" fmla="*/ 2147483647 w 278"/>
                    <a:gd name="T85" fmla="*/ 2147483647 h 116"/>
                    <a:gd name="T86" fmla="*/ 2147483647 w 278"/>
                    <a:gd name="T87" fmla="*/ 2147483647 h 116"/>
                    <a:gd name="T88" fmla="*/ 2147483647 w 278"/>
                    <a:gd name="T89" fmla="*/ 2147483647 h 116"/>
                    <a:gd name="T90" fmla="*/ 2147483647 w 278"/>
                    <a:gd name="T91" fmla="*/ 2147483647 h 116"/>
                    <a:gd name="T92" fmla="*/ 2147483647 w 278"/>
                    <a:gd name="T93" fmla="*/ 2147483647 h 116"/>
                    <a:gd name="T94" fmla="*/ 2147483647 w 278"/>
                    <a:gd name="T95" fmla="*/ 2147483647 h 116"/>
                    <a:gd name="T96" fmla="*/ 2147483647 w 278"/>
                    <a:gd name="T97" fmla="*/ 2147483647 h 116"/>
                    <a:gd name="T98" fmla="*/ 2147483647 w 278"/>
                    <a:gd name="T99" fmla="*/ 2147483647 h 116"/>
                    <a:gd name="T100" fmla="*/ 2147483647 w 278"/>
                    <a:gd name="T101" fmla="*/ 2147483647 h 116"/>
                    <a:gd name="T102" fmla="*/ 2147483647 w 278"/>
                    <a:gd name="T103" fmla="*/ 2147483647 h 116"/>
                    <a:gd name="T104" fmla="*/ 2147483647 w 278"/>
                    <a:gd name="T105" fmla="*/ 2147483647 h 116"/>
                    <a:gd name="T106" fmla="*/ 2147483647 w 278"/>
                    <a:gd name="T107" fmla="*/ 2147483647 h 116"/>
                    <a:gd name="T108" fmla="*/ 2147483647 w 278"/>
                    <a:gd name="T109" fmla="*/ 2147483647 h 116"/>
                    <a:gd name="T110" fmla="*/ 2147483647 w 278"/>
                    <a:gd name="T111" fmla="*/ 2147483647 h 1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78"/>
                    <a:gd name="T169" fmla="*/ 0 h 116"/>
                    <a:gd name="T170" fmla="*/ 278 w 278"/>
                    <a:gd name="T171" fmla="*/ 116 h 1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78" h="116">
                      <a:moveTo>
                        <a:pt x="166" y="114"/>
                      </a:moveTo>
                      <a:lnTo>
                        <a:pt x="166" y="96"/>
                      </a:lnTo>
                      <a:lnTo>
                        <a:pt x="170" y="96"/>
                      </a:lnTo>
                      <a:lnTo>
                        <a:pt x="170" y="100"/>
                      </a:lnTo>
                      <a:lnTo>
                        <a:pt x="174" y="100"/>
                      </a:lnTo>
                      <a:lnTo>
                        <a:pt x="182" y="102"/>
                      </a:lnTo>
                      <a:lnTo>
                        <a:pt x="188" y="100"/>
                      </a:lnTo>
                      <a:lnTo>
                        <a:pt x="194" y="98"/>
                      </a:lnTo>
                      <a:lnTo>
                        <a:pt x="198" y="100"/>
                      </a:lnTo>
                      <a:lnTo>
                        <a:pt x="204" y="102"/>
                      </a:lnTo>
                      <a:lnTo>
                        <a:pt x="210" y="102"/>
                      </a:lnTo>
                      <a:lnTo>
                        <a:pt x="214" y="100"/>
                      </a:lnTo>
                      <a:lnTo>
                        <a:pt x="220" y="96"/>
                      </a:lnTo>
                      <a:lnTo>
                        <a:pt x="224" y="94"/>
                      </a:lnTo>
                      <a:lnTo>
                        <a:pt x="226" y="94"/>
                      </a:lnTo>
                      <a:lnTo>
                        <a:pt x="232" y="96"/>
                      </a:lnTo>
                      <a:lnTo>
                        <a:pt x="244" y="94"/>
                      </a:lnTo>
                      <a:lnTo>
                        <a:pt x="252" y="92"/>
                      </a:lnTo>
                      <a:lnTo>
                        <a:pt x="256" y="92"/>
                      </a:lnTo>
                      <a:lnTo>
                        <a:pt x="270" y="92"/>
                      </a:lnTo>
                      <a:lnTo>
                        <a:pt x="274" y="90"/>
                      </a:lnTo>
                      <a:lnTo>
                        <a:pt x="278" y="90"/>
                      </a:lnTo>
                      <a:lnTo>
                        <a:pt x="276" y="80"/>
                      </a:lnTo>
                      <a:lnTo>
                        <a:pt x="274" y="70"/>
                      </a:lnTo>
                      <a:lnTo>
                        <a:pt x="272" y="62"/>
                      </a:lnTo>
                      <a:lnTo>
                        <a:pt x="270" y="52"/>
                      </a:lnTo>
                      <a:lnTo>
                        <a:pt x="272" y="52"/>
                      </a:lnTo>
                      <a:lnTo>
                        <a:pt x="274" y="44"/>
                      </a:lnTo>
                      <a:lnTo>
                        <a:pt x="274" y="40"/>
                      </a:lnTo>
                      <a:lnTo>
                        <a:pt x="268" y="36"/>
                      </a:lnTo>
                      <a:lnTo>
                        <a:pt x="260" y="36"/>
                      </a:lnTo>
                      <a:lnTo>
                        <a:pt x="260" y="32"/>
                      </a:lnTo>
                      <a:lnTo>
                        <a:pt x="260" y="28"/>
                      </a:lnTo>
                      <a:lnTo>
                        <a:pt x="258" y="20"/>
                      </a:lnTo>
                      <a:lnTo>
                        <a:pt x="256" y="14"/>
                      </a:lnTo>
                      <a:lnTo>
                        <a:pt x="252" y="10"/>
                      </a:lnTo>
                      <a:lnTo>
                        <a:pt x="242" y="8"/>
                      </a:lnTo>
                      <a:lnTo>
                        <a:pt x="226" y="10"/>
                      </a:lnTo>
                      <a:lnTo>
                        <a:pt x="210" y="12"/>
                      </a:lnTo>
                      <a:lnTo>
                        <a:pt x="194" y="16"/>
                      </a:lnTo>
                      <a:lnTo>
                        <a:pt x="176" y="18"/>
                      </a:lnTo>
                      <a:lnTo>
                        <a:pt x="170" y="18"/>
                      </a:lnTo>
                      <a:lnTo>
                        <a:pt x="162" y="14"/>
                      </a:lnTo>
                      <a:lnTo>
                        <a:pt x="148" y="10"/>
                      </a:lnTo>
                      <a:lnTo>
                        <a:pt x="134" y="2"/>
                      </a:lnTo>
                      <a:lnTo>
                        <a:pt x="124" y="0"/>
                      </a:lnTo>
                      <a:lnTo>
                        <a:pt x="114" y="0"/>
                      </a:lnTo>
                      <a:lnTo>
                        <a:pt x="102" y="2"/>
                      </a:lnTo>
                      <a:lnTo>
                        <a:pt x="92" y="6"/>
                      </a:lnTo>
                      <a:lnTo>
                        <a:pt x="84" y="12"/>
                      </a:lnTo>
                      <a:lnTo>
                        <a:pt x="76" y="14"/>
                      </a:lnTo>
                      <a:lnTo>
                        <a:pt x="64" y="14"/>
                      </a:lnTo>
                      <a:lnTo>
                        <a:pt x="60" y="14"/>
                      </a:lnTo>
                      <a:lnTo>
                        <a:pt x="60" y="12"/>
                      </a:lnTo>
                      <a:lnTo>
                        <a:pt x="52" y="12"/>
                      </a:lnTo>
                      <a:lnTo>
                        <a:pt x="46" y="12"/>
                      </a:lnTo>
                      <a:lnTo>
                        <a:pt x="34" y="12"/>
                      </a:lnTo>
                      <a:lnTo>
                        <a:pt x="34" y="14"/>
                      </a:lnTo>
                      <a:lnTo>
                        <a:pt x="38" y="18"/>
                      </a:lnTo>
                      <a:lnTo>
                        <a:pt x="44" y="24"/>
                      </a:lnTo>
                      <a:lnTo>
                        <a:pt x="32" y="26"/>
                      </a:lnTo>
                      <a:lnTo>
                        <a:pt x="12" y="28"/>
                      </a:lnTo>
                      <a:lnTo>
                        <a:pt x="6" y="34"/>
                      </a:lnTo>
                      <a:lnTo>
                        <a:pt x="0" y="40"/>
                      </a:lnTo>
                      <a:lnTo>
                        <a:pt x="2" y="40"/>
                      </a:lnTo>
                      <a:lnTo>
                        <a:pt x="4" y="42"/>
                      </a:lnTo>
                      <a:lnTo>
                        <a:pt x="8" y="44"/>
                      </a:lnTo>
                      <a:lnTo>
                        <a:pt x="8" y="46"/>
                      </a:lnTo>
                      <a:lnTo>
                        <a:pt x="10" y="50"/>
                      </a:lnTo>
                      <a:lnTo>
                        <a:pt x="14" y="54"/>
                      </a:lnTo>
                      <a:lnTo>
                        <a:pt x="12" y="58"/>
                      </a:lnTo>
                      <a:lnTo>
                        <a:pt x="10" y="60"/>
                      </a:lnTo>
                      <a:lnTo>
                        <a:pt x="10" y="66"/>
                      </a:lnTo>
                      <a:lnTo>
                        <a:pt x="18" y="66"/>
                      </a:lnTo>
                      <a:lnTo>
                        <a:pt x="18" y="70"/>
                      </a:lnTo>
                      <a:lnTo>
                        <a:pt x="22" y="76"/>
                      </a:lnTo>
                      <a:lnTo>
                        <a:pt x="30" y="84"/>
                      </a:lnTo>
                      <a:lnTo>
                        <a:pt x="30" y="86"/>
                      </a:lnTo>
                      <a:lnTo>
                        <a:pt x="32" y="90"/>
                      </a:lnTo>
                      <a:lnTo>
                        <a:pt x="46" y="96"/>
                      </a:lnTo>
                      <a:lnTo>
                        <a:pt x="60" y="100"/>
                      </a:lnTo>
                      <a:lnTo>
                        <a:pt x="76" y="104"/>
                      </a:lnTo>
                      <a:lnTo>
                        <a:pt x="78" y="100"/>
                      </a:lnTo>
                      <a:lnTo>
                        <a:pt x="78" y="96"/>
                      </a:lnTo>
                      <a:lnTo>
                        <a:pt x="76" y="94"/>
                      </a:lnTo>
                      <a:lnTo>
                        <a:pt x="74" y="94"/>
                      </a:lnTo>
                      <a:lnTo>
                        <a:pt x="78" y="94"/>
                      </a:lnTo>
                      <a:lnTo>
                        <a:pt x="82" y="92"/>
                      </a:lnTo>
                      <a:lnTo>
                        <a:pt x="88" y="92"/>
                      </a:lnTo>
                      <a:lnTo>
                        <a:pt x="90" y="94"/>
                      </a:lnTo>
                      <a:lnTo>
                        <a:pt x="98" y="98"/>
                      </a:lnTo>
                      <a:lnTo>
                        <a:pt x="104" y="106"/>
                      </a:lnTo>
                      <a:lnTo>
                        <a:pt x="108" y="108"/>
                      </a:lnTo>
                      <a:lnTo>
                        <a:pt x="114" y="108"/>
                      </a:lnTo>
                      <a:lnTo>
                        <a:pt x="116" y="108"/>
                      </a:lnTo>
                      <a:lnTo>
                        <a:pt x="120" y="106"/>
                      </a:lnTo>
                      <a:lnTo>
                        <a:pt x="126" y="98"/>
                      </a:lnTo>
                      <a:lnTo>
                        <a:pt x="132" y="94"/>
                      </a:lnTo>
                      <a:lnTo>
                        <a:pt x="134" y="92"/>
                      </a:lnTo>
                      <a:lnTo>
                        <a:pt x="138" y="92"/>
                      </a:lnTo>
                      <a:lnTo>
                        <a:pt x="142" y="92"/>
                      </a:lnTo>
                      <a:lnTo>
                        <a:pt x="142" y="94"/>
                      </a:lnTo>
                      <a:lnTo>
                        <a:pt x="146" y="94"/>
                      </a:lnTo>
                      <a:lnTo>
                        <a:pt x="148" y="96"/>
                      </a:lnTo>
                      <a:lnTo>
                        <a:pt x="152" y="94"/>
                      </a:lnTo>
                      <a:lnTo>
                        <a:pt x="154" y="94"/>
                      </a:lnTo>
                      <a:lnTo>
                        <a:pt x="164" y="94"/>
                      </a:lnTo>
                      <a:lnTo>
                        <a:pt x="162" y="96"/>
                      </a:lnTo>
                      <a:lnTo>
                        <a:pt x="160" y="98"/>
                      </a:lnTo>
                      <a:lnTo>
                        <a:pt x="156" y="98"/>
                      </a:lnTo>
                      <a:lnTo>
                        <a:pt x="158" y="108"/>
                      </a:lnTo>
                      <a:lnTo>
                        <a:pt x="162" y="116"/>
                      </a:lnTo>
                      <a:lnTo>
                        <a:pt x="166" y="11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0" name="íṧliḓe">
                  <a:extLst>
                    <a:ext uri="{FF2B5EF4-FFF2-40B4-BE49-F238E27FC236}">
                      <a16:creationId xmlns:a16="http://schemas.microsoft.com/office/drawing/2014/main" xmlns="" id="{7FDAD5FA-BCC6-43AE-B478-6BEC2CB78947}"/>
                    </a:ext>
                  </a:extLst>
                </p:cNvPr>
                <p:cNvSpPr/>
                <p:nvPr/>
              </p:nvSpPr>
              <p:spPr bwMode="auto">
                <a:xfrm>
                  <a:off x="5722324" y="3060663"/>
                  <a:ext cx="26167" cy="39230"/>
                </a:xfrm>
                <a:custGeom>
                  <a:avLst/>
                  <a:gdLst>
                    <a:gd name="T0" fmla="*/ 0 w 16"/>
                    <a:gd name="T1" fmla="*/ 2147483647 h 24"/>
                    <a:gd name="T2" fmla="*/ 2147483647 w 16"/>
                    <a:gd name="T3" fmla="*/ 2147483647 h 24"/>
                    <a:gd name="T4" fmla="*/ 2147483647 w 16"/>
                    <a:gd name="T5" fmla="*/ 2147483647 h 24"/>
                    <a:gd name="T6" fmla="*/ 2147483647 w 16"/>
                    <a:gd name="T7" fmla="*/ 0 h 24"/>
                    <a:gd name="T8" fmla="*/ 2147483647 w 16"/>
                    <a:gd name="T9" fmla="*/ 0 h 24"/>
                    <a:gd name="T10" fmla="*/ 2147483647 w 16"/>
                    <a:gd name="T11" fmla="*/ 2147483647 h 24"/>
                    <a:gd name="T12" fmla="*/ 2147483647 w 16"/>
                    <a:gd name="T13" fmla="*/ 2147483647 h 24"/>
                    <a:gd name="T14" fmla="*/ 2147483647 w 16"/>
                    <a:gd name="T15" fmla="*/ 2147483647 h 24"/>
                    <a:gd name="T16" fmla="*/ 2147483647 w 16"/>
                    <a:gd name="T17" fmla="*/ 2147483647 h 24"/>
                    <a:gd name="T18" fmla="*/ 2147483647 w 16"/>
                    <a:gd name="T19" fmla="*/ 2147483647 h 24"/>
                    <a:gd name="T20" fmla="*/ 2147483647 w 16"/>
                    <a:gd name="T21" fmla="*/ 2147483647 h 24"/>
                    <a:gd name="T22" fmla="*/ 2147483647 w 16"/>
                    <a:gd name="T23" fmla="*/ 2147483647 h 24"/>
                    <a:gd name="T24" fmla="*/ 0 w 16"/>
                    <a:gd name="T25" fmla="*/ 2147483647 h 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6"/>
                    <a:gd name="T40" fmla="*/ 0 h 24"/>
                    <a:gd name="T41" fmla="*/ 16 w 16"/>
                    <a:gd name="T42" fmla="*/ 24 h 2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6" h="24">
                      <a:moveTo>
                        <a:pt x="0" y="12"/>
                      </a:moveTo>
                      <a:lnTo>
                        <a:pt x="2" y="10"/>
                      </a:lnTo>
                      <a:lnTo>
                        <a:pt x="4" y="8"/>
                      </a:lnTo>
                      <a:lnTo>
                        <a:pt x="2" y="0"/>
                      </a:lnTo>
                      <a:lnTo>
                        <a:pt x="10" y="0"/>
                      </a:lnTo>
                      <a:lnTo>
                        <a:pt x="12" y="6"/>
                      </a:lnTo>
                      <a:lnTo>
                        <a:pt x="14" y="10"/>
                      </a:lnTo>
                      <a:lnTo>
                        <a:pt x="16" y="12"/>
                      </a:lnTo>
                      <a:lnTo>
                        <a:pt x="14" y="16"/>
                      </a:lnTo>
                      <a:lnTo>
                        <a:pt x="10" y="20"/>
                      </a:lnTo>
                      <a:lnTo>
                        <a:pt x="6" y="24"/>
                      </a:lnTo>
                      <a:lnTo>
                        <a:pt x="4" y="20"/>
                      </a:lnTo>
                      <a:lnTo>
                        <a:pt x="0"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1" name="ïś1ïḍè">
                  <a:extLst>
                    <a:ext uri="{FF2B5EF4-FFF2-40B4-BE49-F238E27FC236}">
                      <a16:creationId xmlns:a16="http://schemas.microsoft.com/office/drawing/2014/main" xmlns="" id="{2B9DDDD5-3095-47F3-B941-4B1BA87640CF}"/>
                    </a:ext>
                  </a:extLst>
                </p:cNvPr>
                <p:cNvSpPr/>
                <p:nvPr/>
              </p:nvSpPr>
              <p:spPr bwMode="auto">
                <a:xfrm>
                  <a:off x="5770527" y="3088685"/>
                  <a:ext cx="209336" cy="250789"/>
                </a:xfrm>
                <a:custGeom>
                  <a:avLst/>
                  <a:gdLst>
                    <a:gd name="T0" fmla="*/ 2147483647 w 120"/>
                    <a:gd name="T1" fmla="*/ 2147483647 h 150"/>
                    <a:gd name="T2" fmla="*/ 2147483647 w 120"/>
                    <a:gd name="T3" fmla="*/ 2147483647 h 150"/>
                    <a:gd name="T4" fmla="*/ 2147483647 w 120"/>
                    <a:gd name="T5" fmla="*/ 2147483647 h 150"/>
                    <a:gd name="T6" fmla="*/ 2147483647 w 120"/>
                    <a:gd name="T7" fmla="*/ 2147483647 h 150"/>
                    <a:gd name="T8" fmla="*/ 2147483647 w 120"/>
                    <a:gd name="T9" fmla="*/ 2147483647 h 150"/>
                    <a:gd name="T10" fmla="*/ 2147483647 w 120"/>
                    <a:gd name="T11" fmla="*/ 2147483647 h 150"/>
                    <a:gd name="T12" fmla="*/ 2147483647 w 120"/>
                    <a:gd name="T13" fmla="*/ 2147483647 h 150"/>
                    <a:gd name="T14" fmla="*/ 2147483647 w 120"/>
                    <a:gd name="T15" fmla="*/ 2147483647 h 150"/>
                    <a:gd name="T16" fmla="*/ 2147483647 w 120"/>
                    <a:gd name="T17" fmla="*/ 2147483647 h 150"/>
                    <a:gd name="T18" fmla="*/ 2147483647 w 120"/>
                    <a:gd name="T19" fmla="*/ 2147483647 h 150"/>
                    <a:gd name="T20" fmla="*/ 2147483647 w 120"/>
                    <a:gd name="T21" fmla="*/ 2147483647 h 150"/>
                    <a:gd name="T22" fmla="*/ 2147483647 w 120"/>
                    <a:gd name="T23" fmla="*/ 2147483647 h 150"/>
                    <a:gd name="T24" fmla="*/ 2147483647 w 120"/>
                    <a:gd name="T25" fmla="*/ 2147483647 h 150"/>
                    <a:gd name="T26" fmla="*/ 2147483647 w 120"/>
                    <a:gd name="T27" fmla="*/ 2147483647 h 150"/>
                    <a:gd name="T28" fmla="*/ 2147483647 w 120"/>
                    <a:gd name="T29" fmla="*/ 2147483647 h 150"/>
                    <a:gd name="T30" fmla="*/ 2147483647 w 120"/>
                    <a:gd name="T31" fmla="*/ 2147483647 h 150"/>
                    <a:gd name="T32" fmla="*/ 2147483647 w 120"/>
                    <a:gd name="T33" fmla="*/ 2147483647 h 150"/>
                    <a:gd name="T34" fmla="*/ 2147483647 w 120"/>
                    <a:gd name="T35" fmla="*/ 2147483647 h 150"/>
                    <a:gd name="T36" fmla="*/ 2147483647 w 120"/>
                    <a:gd name="T37" fmla="*/ 2147483647 h 150"/>
                    <a:gd name="T38" fmla="*/ 2147483647 w 120"/>
                    <a:gd name="T39" fmla="*/ 2147483647 h 150"/>
                    <a:gd name="T40" fmla="*/ 2147483647 w 120"/>
                    <a:gd name="T41" fmla="*/ 2147483647 h 150"/>
                    <a:gd name="T42" fmla="*/ 2147483647 w 120"/>
                    <a:gd name="T43" fmla="*/ 2147483647 h 150"/>
                    <a:gd name="T44" fmla="*/ 2147483647 w 120"/>
                    <a:gd name="T45" fmla="*/ 2147483647 h 150"/>
                    <a:gd name="T46" fmla="*/ 2147483647 w 120"/>
                    <a:gd name="T47" fmla="*/ 2147483647 h 150"/>
                    <a:gd name="T48" fmla="*/ 2147483647 w 120"/>
                    <a:gd name="T49" fmla="*/ 2147483647 h 150"/>
                    <a:gd name="T50" fmla="*/ 2147483647 w 120"/>
                    <a:gd name="T51" fmla="*/ 2147483647 h 150"/>
                    <a:gd name="T52" fmla="*/ 2147483647 w 120"/>
                    <a:gd name="T53" fmla="*/ 2147483647 h 150"/>
                    <a:gd name="T54" fmla="*/ 2147483647 w 120"/>
                    <a:gd name="T55" fmla="*/ 2147483647 h 150"/>
                    <a:gd name="T56" fmla="*/ 2147483647 w 120"/>
                    <a:gd name="T57" fmla="*/ 2147483647 h 150"/>
                    <a:gd name="T58" fmla="*/ 2147483647 w 120"/>
                    <a:gd name="T59" fmla="*/ 2147483647 h 150"/>
                    <a:gd name="T60" fmla="*/ 2147483647 w 120"/>
                    <a:gd name="T61" fmla="*/ 2147483647 h 150"/>
                    <a:gd name="T62" fmla="*/ 2147483647 w 120"/>
                    <a:gd name="T63" fmla="*/ 2147483647 h 150"/>
                    <a:gd name="T64" fmla="*/ 2147483647 w 120"/>
                    <a:gd name="T65" fmla="*/ 2147483647 h 150"/>
                    <a:gd name="T66" fmla="*/ 0 w 120"/>
                    <a:gd name="T67" fmla="*/ 2147483647 h 150"/>
                    <a:gd name="T68" fmla="*/ 0 w 120"/>
                    <a:gd name="T69" fmla="*/ 2147483647 h 150"/>
                    <a:gd name="T70" fmla="*/ 2147483647 w 120"/>
                    <a:gd name="T71" fmla="*/ 2147483647 h 150"/>
                    <a:gd name="T72" fmla="*/ 2147483647 w 120"/>
                    <a:gd name="T73" fmla="*/ 2147483647 h 150"/>
                    <a:gd name="T74" fmla="*/ 2147483647 w 120"/>
                    <a:gd name="T75" fmla="*/ 2147483647 h 150"/>
                    <a:gd name="T76" fmla="*/ 2147483647 w 120"/>
                    <a:gd name="T77" fmla="*/ 0 h 150"/>
                    <a:gd name="T78" fmla="*/ 2147483647 w 120"/>
                    <a:gd name="T79" fmla="*/ 2147483647 h 15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20"/>
                    <a:gd name="T121" fmla="*/ 0 h 150"/>
                    <a:gd name="T122" fmla="*/ 120 w 120"/>
                    <a:gd name="T123" fmla="*/ 150 h 15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20" h="150">
                      <a:moveTo>
                        <a:pt x="66" y="4"/>
                      </a:moveTo>
                      <a:lnTo>
                        <a:pt x="72" y="12"/>
                      </a:lnTo>
                      <a:lnTo>
                        <a:pt x="76" y="22"/>
                      </a:lnTo>
                      <a:lnTo>
                        <a:pt x="82" y="26"/>
                      </a:lnTo>
                      <a:lnTo>
                        <a:pt x="88" y="28"/>
                      </a:lnTo>
                      <a:lnTo>
                        <a:pt x="102" y="30"/>
                      </a:lnTo>
                      <a:lnTo>
                        <a:pt x="110" y="34"/>
                      </a:lnTo>
                      <a:lnTo>
                        <a:pt x="116" y="38"/>
                      </a:lnTo>
                      <a:lnTo>
                        <a:pt x="118" y="42"/>
                      </a:lnTo>
                      <a:lnTo>
                        <a:pt x="120" y="50"/>
                      </a:lnTo>
                      <a:lnTo>
                        <a:pt x="118" y="58"/>
                      </a:lnTo>
                      <a:lnTo>
                        <a:pt x="116" y="64"/>
                      </a:lnTo>
                      <a:lnTo>
                        <a:pt x="104" y="76"/>
                      </a:lnTo>
                      <a:lnTo>
                        <a:pt x="98" y="82"/>
                      </a:lnTo>
                      <a:lnTo>
                        <a:pt x="94" y="86"/>
                      </a:lnTo>
                      <a:lnTo>
                        <a:pt x="92" y="90"/>
                      </a:lnTo>
                      <a:lnTo>
                        <a:pt x="92" y="98"/>
                      </a:lnTo>
                      <a:lnTo>
                        <a:pt x="92" y="110"/>
                      </a:lnTo>
                      <a:lnTo>
                        <a:pt x="84" y="112"/>
                      </a:lnTo>
                      <a:lnTo>
                        <a:pt x="78" y="110"/>
                      </a:lnTo>
                      <a:lnTo>
                        <a:pt x="78" y="120"/>
                      </a:lnTo>
                      <a:lnTo>
                        <a:pt x="78" y="122"/>
                      </a:lnTo>
                      <a:lnTo>
                        <a:pt x="78" y="126"/>
                      </a:lnTo>
                      <a:lnTo>
                        <a:pt x="72" y="128"/>
                      </a:lnTo>
                      <a:lnTo>
                        <a:pt x="66" y="130"/>
                      </a:lnTo>
                      <a:lnTo>
                        <a:pt x="64" y="132"/>
                      </a:lnTo>
                      <a:lnTo>
                        <a:pt x="62" y="136"/>
                      </a:lnTo>
                      <a:lnTo>
                        <a:pt x="58" y="140"/>
                      </a:lnTo>
                      <a:lnTo>
                        <a:pt x="56" y="144"/>
                      </a:lnTo>
                      <a:lnTo>
                        <a:pt x="44" y="146"/>
                      </a:lnTo>
                      <a:lnTo>
                        <a:pt x="36" y="148"/>
                      </a:lnTo>
                      <a:lnTo>
                        <a:pt x="30" y="148"/>
                      </a:lnTo>
                      <a:lnTo>
                        <a:pt x="20" y="150"/>
                      </a:lnTo>
                      <a:lnTo>
                        <a:pt x="0" y="126"/>
                      </a:lnTo>
                      <a:lnTo>
                        <a:pt x="0" y="118"/>
                      </a:lnTo>
                      <a:lnTo>
                        <a:pt x="50" y="74"/>
                      </a:lnTo>
                      <a:lnTo>
                        <a:pt x="50" y="40"/>
                      </a:lnTo>
                      <a:lnTo>
                        <a:pt x="42" y="34"/>
                      </a:lnTo>
                      <a:lnTo>
                        <a:pt x="66" y="0"/>
                      </a:lnTo>
                      <a:lnTo>
                        <a:pt x="66"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2" name="íṣľiḓè">
                  <a:extLst>
                    <a:ext uri="{FF2B5EF4-FFF2-40B4-BE49-F238E27FC236}">
                      <a16:creationId xmlns:a16="http://schemas.microsoft.com/office/drawing/2014/main" xmlns="" id="{CCD0B8D4-60A9-4760-9874-F14743B8D210}"/>
                    </a:ext>
                  </a:extLst>
                </p:cNvPr>
                <p:cNvSpPr/>
                <p:nvPr/>
              </p:nvSpPr>
              <p:spPr bwMode="auto">
                <a:xfrm>
                  <a:off x="5861423" y="3049455"/>
                  <a:ext cx="16526" cy="29422"/>
                </a:xfrm>
                <a:custGeom>
                  <a:avLst/>
                  <a:gdLst>
                    <a:gd name="T0" fmla="*/ 0 w 10"/>
                    <a:gd name="T1" fmla="*/ 2147483647 h 18"/>
                    <a:gd name="T2" fmla="*/ 2147483647 w 10"/>
                    <a:gd name="T3" fmla="*/ 0 h 18"/>
                    <a:gd name="T4" fmla="*/ 2147483647 w 10"/>
                    <a:gd name="T5" fmla="*/ 2147483647 h 18"/>
                    <a:gd name="T6" fmla="*/ 2147483647 w 10"/>
                    <a:gd name="T7" fmla="*/ 2147483647 h 18"/>
                    <a:gd name="T8" fmla="*/ 2147483647 w 10"/>
                    <a:gd name="T9" fmla="*/ 2147483647 h 18"/>
                    <a:gd name="T10" fmla="*/ 2147483647 w 10"/>
                    <a:gd name="T11" fmla="*/ 2147483647 h 18"/>
                    <a:gd name="T12" fmla="*/ 2147483647 w 10"/>
                    <a:gd name="T13" fmla="*/ 2147483647 h 18"/>
                    <a:gd name="T14" fmla="*/ 0 w 10"/>
                    <a:gd name="T15" fmla="*/ 2147483647 h 18"/>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18"/>
                    <a:gd name="T26" fmla="*/ 10 w 10"/>
                    <a:gd name="T27" fmla="*/ 18 h 1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18">
                      <a:moveTo>
                        <a:pt x="0" y="8"/>
                      </a:moveTo>
                      <a:lnTo>
                        <a:pt x="6" y="0"/>
                      </a:lnTo>
                      <a:lnTo>
                        <a:pt x="10" y="6"/>
                      </a:lnTo>
                      <a:lnTo>
                        <a:pt x="10" y="14"/>
                      </a:lnTo>
                      <a:lnTo>
                        <a:pt x="6" y="18"/>
                      </a:lnTo>
                      <a:lnTo>
                        <a:pt x="4" y="16"/>
                      </a:lnTo>
                      <a:lnTo>
                        <a:pt x="2" y="12"/>
                      </a:lnTo>
                      <a:lnTo>
                        <a:pt x="0"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3" name="íṩļïḋe">
                  <a:extLst>
                    <a:ext uri="{FF2B5EF4-FFF2-40B4-BE49-F238E27FC236}">
                      <a16:creationId xmlns:a16="http://schemas.microsoft.com/office/drawing/2014/main" xmlns="" id="{606BC648-5D3C-4517-BAD5-C47CEC701360}"/>
                    </a:ext>
                  </a:extLst>
                </p:cNvPr>
                <p:cNvSpPr/>
                <p:nvPr/>
              </p:nvSpPr>
              <p:spPr bwMode="auto">
                <a:xfrm>
                  <a:off x="5729210" y="3063466"/>
                  <a:ext cx="155625" cy="81261"/>
                </a:xfrm>
                <a:custGeom>
                  <a:avLst/>
                  <a:gdLst>
                    <a:gd name="T0" fmla="*/ 2147483647 w 90"/>
                    <a:gd name="T1" fmla="*/ 2147483647 h 50"/>
                    <a:gd name="T2" fmla="*/ 2147483647 w 90"/>
                    <a:gd name="T3" fmla="*/ 2147483647 h 50"/>
                    <a:gd name="T4" fmla="*/ 2147483647 w 90"/>
                    <a:gd name="T5" fmla="*/ 2147483647 h 50"/>
                    <a:gd name="T6" fmla="*/ 2147483647 w 90"/>
                    <a:gd name="T7" fmla="*/ 2147483647 h 50"/>
                    <a:gd name="T8" fmla="*/ 2147483647 w 90"/>
                    <a:gd name="T9" fmla="*/ 2147483647 h 50"/>
                    <a:gd name="T10" fmla="*/ 2147483647 w 90"/>
                    <a:gd name="T11" fmla="*/ 2147483647 h 50"/>
                    <a:gd name="T12" fmla="*/ 2147483647 w 90"/>
                    <a:gd name="T13" fmla="*/ 0 h 50"/>
                    <a:gd name="T14" fmla="*/ 2147483647 w 90"/>
                    <a:gd name="T15" fmla="*/ 2147483647 h 50"/>
                    <a:gd name="T16" fmla="*/ 2147483647 w 90"/>
                    <a:gd name="T17" fmla="*/ 2147483647 h 50"/>
                    <a:gd name="T18" fmla="*/ 2147483647 w 90"/>
                    <a:gd name="T19" fmla="*/ 2147483647 h 50"/>
                    <a:gd name="T20" fmla="*/ 2147483647 w 90"/>
                    <a:gd name="T21" fmla="*/ 2147483647 h 50"/>
                    <a:gd name="T22" fmla="*/ 2147483647 w 90"/>
                    <a:gd name="T23" fmla="*/ 2147483647 h 50"/>
                    <a:gd name="T24" fmla="*/ 2147483647 w 90"/>
                    <a:gd name="T25" fmla="*/ 2147483647 h 50"/>
                    <a:gd name="T26" fmla="*/ 2147483647 w 90"/>
                    <a:gd name="T27" fmla="*/ 2147483647 h 50"/>
                    <a:gd name="T28" fmla="*/ 2147483647 w 90"/>
                    <a:gd name="T29" fmla="*/ 2147483647 h 50"/>
                    <a:gd name="T30" fmla="*/ 2147483647 w 90"/>
                    <a:gd name="T31" fmla="*/ 2147483647 h 50"/>
                    <a:gd name="T32" fmla="*/ 0 w 90"/>
                    <a:gd name="T33" fmla="*/ 2147483647 h 50"/>
                    <a:gd name="T34" fmla="*/ 2147483647 w 90"/>
                    <a:gd name="T35" fmla="*/ 2147483647 h 50"/>
                    <a:gd name="T36" fmla="*/ 2147483647 w 90"/>
                    <a:gd name="T37" fmla="*/ 2147483647 h 50"/>
                    <a:gd name="T38" fmla="*/ 2147483647 w 90"/>
                    <a:gd name="T39" fmla="*/ 2147483647 h 50"/>
                    <a:gd name="T40" fmla="*/ 2147483647 w 90"/>
                    <a:gd name="T41" fmla="*/ 2147483647 h 5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0"/>
                    <a:gd name="T64" fmla="*/ 0 h 50"/>
                    <a:gd name="T65" fmla="*/ 90 w 90"/>
                    <a:gd name="T66" fmla="*/ 50 h 5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0" h="50">
                      <a:moveTo>
                        <a:pt x="66" y="50"/>
                      </a:moveTo>
                      <a:lnTo>
                        <a:pt x="90" y="16"/>
                      </a:lnTo>
                      <a:lnTo>
                        <a:pt x="86" y="6"/>
                      </a:lnTo>
                      <a:lnTo>
                        <a:pt x="82" y="10"/>
                      </a:lnTo>
                      <a:lnTo>
                        <a:pt x="80" y="8"/>
                      </a:lnTo>
                      <a:lnTo>
                        <a:pt x="78" y="4"/>
                      </a:lnTo>
                      <a:lnTo>
                        <a:pt x="76" y="0"/>
                      </a:lnTo>
                      <a:lnTo>
                        <a:pt x="66" y="12"/>
                      </a:lnTo>
                      <a:lnTo>
                        <a:pt x="58" y="22"/>
                      </a:lnTo>
                      <a:lnTo>
                        <a:pt x="52" y="28"/>
                      </a:lnTo>
                      <a:lnTo>
                        <a:pt x="44" y="30"/>
                      </a:lnTo>
                      <a:lnTo>
                        <a:pt x="36" y="34"/>
                      </a:lnTo>
                      <a:lnTo>
                        <a:pt x="26" y="34"/>
                      </a:lnTo>
                      <a:lnTo>
                        <a:pt x="20" y="34"/>
                      </a:lnTo>
                      <a:lnTo>
                        <a:pt x="12" y="30"/>
                      </a:lnTo>
                      <a:lnTo>
                        <a:pt x="2" y="22"/>
                      </a:lnTo>
                      <a:lnTo>
                        <a:pt x="0" y="28"/>
                      </a:lnTo>
                      <a:lnTo>
                        <a:pt x="10" y="36"/>
                      </a:lnTo>
                      <a:lnTo>
                        <a:pt x="22" y="40"/>
                      </a:lnTo>
                      <a:lnTo>
                        <a:pt x="22" y="48"/>
                      </a:lnTo>
                      <a:lnTo>
                        <a:pt x="66" y="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4" name="iṧḻîdé">
                  <a:extLst>
                    <a:ext uri="{FF2B5EF4-FFF2-40B4-BE49-F238E27FC236}">
                      <a16:creationId xmlns:a16="http://schemas.microsoft.com/office/drawing/2014/main" xmlns="" id="{B6FA9821-1723-471A-8879-10197629AE43}"/>
                    </a:ext>
                  </a:extLst>
                </p:cNvPr>
                <p:cNvSpPr/>
                <p:nvPr/>
              </p:nvSpPr>
              <p:spPr bwMode="auto">
                <a:xfrm>
                  <a:off x="5519874" y="3286233"/>
                  <a:ext cx="286460" cy="176534"/>
                </a:xfrm>
                <a:custGeom>
                  <a:avLst/>
                  <a:gdLst>
                    <a:gd name="T0" fmla="*/ 2147483647 w 164"/>
                    <a:gd name="T1" fmla="*/ 2147483647 h 106"/>
                    <a:gd name="T2" fmla="*/ 2147483647 w 164"/>
                    <a:gd name="T3" fmla="*/ 2147483647 h 106"/>
                    <a:gd name="T4" fmla="*/ 2147483647 w 164"/>
                    <a:gd name="T5" fmla="*/ 0 h 106"/>
                    <a:gd name="T6" fmla="*/ 2147483647 w 164"/>
                    <a:gd name="T7" fmla="*/ 2147483647 h 106"/>
                    <a:gd name="T8" fmla="*/ 2147483647 w 164"/>
                    <a:gd name="T9" fmla="*/ 2147483647 h 106"/>
                    <a:gd name="T10" fmla="*/ 2147483647 w 164"/>
                    <a:gd name="T11" fmla="*/ 2147483647 h 106"/>
                    <a:gd name="T12" fmla="*/ 2147483647 w 164"/>
                    <a:gd name="T13" fmla="*/ 2147483647 h 106"/>
                    <a:gd name="T14" fmla="*/ 2147483647 w 164"/>
                    <a:gd name="T15" fmla="*/ 2147483647 h 106"/>
                    <a:gd name="T16" fmla="*/ 2147483647 w 164"/>
                    <a:gd name="T17" fmla="*/ 2147483647 h 106"/>
                    <a:gd name="T18" fmla="*/ 2147483647 w 164"/>
                    <a:gd name="T19" fmla="*/ 2147483647 h 106"/>
                    <a:gd name="T20" fmla="*/ 2147483647 w 164"/>
                    <a:gd name="T21" fmla="*/ 2147483647 h 106"/>
                    <a:gd name="T22" fmla="*/ 2147483647 w 164"/>
                    <a:gd name="T23" fmla="*/ 2147483647 h 106"/>
                    <a:gd name="T24" fmla="*/ 2147483647 w 164"/>
                    <a:gd name="T25" fmla="*/ 2147483647 h 106"/>
                    <a:gd name="T26" fmla="*/ 2147483647 w 164"/>
                    <a:gd name="T27" fmla="*/ 2147483647 h 106"/>
                    <a:gd name="T28" fmla="*/ 2147483647 w 164"/>
                    <a:gd name="T29" fmla="*/ 2147483647 h 106"/>
                    <a:gd name="T30" fmla="*/ 2147483647 w 164"/>
                    <a:gd name="T31" fmla="*/ 2147483647 h 106"/>
                    <a:gd name="T32" fmla="*/ 0 w 164"/>
                    <a:gd name="T33" fmla="*/ 2147483647 h 106"/>
                    <a:gd name="T34" fmla="*/ 2147483647 w 164"/>
                    <a:gd name="T35" fmla="*/ 2147483647 h 106"/>
                    <a:gd name="T36" fmla="*/ 2147483647 w 164"/>
                    <a:gd name="T37" fmla="*/ 2147483647 h 106"/>
                    <a:gd name="T38" fmla="*/ 2147483647 w 164"/>
                    <a:gd name="T39" fmla="*/ 2147483647 h 106"/>
                    <a:gd name="T40" fmla="*/ 2147483647 w 164"/>
                    <a:gd name="T41" fmla="*/ 2147483647 h 106"/>
                    <a:gd name="T42" fmla="*/ 2147483647 w 164"/>
                    <a:gd name="T43" fmla="*/ 2147483647 h 106"/>
                    <a:gd name="T44" fmla="*/ 2147483647 w 164"/>
                    <a:gd name="T45" fmla="*/ 2147483647 h 106"/>
                    <a:gd name="T46" fmla="*/ 2147483647 w 164"/>
                    <a:gd name="T47" fmla="*/ 2147483647 h 106"/>
                    <a:gd name="T48" fmla="*/ 2147483647 w 164"/>
                    <a:gd name="T49" fmla="*/ 2147483647 h 106"/>
                    <a:gd name="T50" fmla="*/ 2147483647 w 164"/>
                    <a:gd name="T51" fmla="*/ 2147483647 h 106"/>
                    <a:gd name="T52" fmla="*/ 2147483647 w 164"/>
                    <a:gd name="T53" fmla="*/ 2147483647 h 106"/>
                    <a:gd name="T54" fmla="*/ 2147483647 w 164"/>
                    <a:gd name="T55" fmla="*/ 2147483647 h 106"/>
                    <a:gd name="T56" fmla="*/ 2147483647 w 164"/>
                    <a:gd name="T57" fmla="*/ 2147483647 h 106"/>
                    <a:gd name="T58" fmla="*/ 2147483647 w 164"/>
                    <a:gd name="T59" fmla="*/ 2147483647 h 106"/>
                    <a:gd name="T60" fmla="*/ 2147483647 w 164"/>
                    <a:gd name="T61" fmla="*/ 2147483647 h 106"/>
                    <a:gd name="T62" fmla="*/ 2147483647 w 164"/>
                    <a:gd name="T63" fmla="*/ 2147483647 h 106"/>
                    <a:gd name="T64" fmla="*/ 2147483647 w 164"/>
                    <a:gd name="T65" fmla="*/ 2147483647 h 106"/>
                    <a:gd name="T66" fmla="*/ 2147483647 w 164"/>
                    <a:gd name="T67" fmla="*/ 2147483647 h 106"/>
                    <a:gd name="T68" fmla="*/ 2147483647 w 164"/>
                    <a:gd name="T69" fmla="*/ 2147483647 h 106"/>
                    <a:gd name="T70" fmla="*/ 2147483647 w 164"/>
                    <a:gd name="T71" fmla="*/ 2147483647 h 106"/>
                    <a:gd name="T72" fmla="*/ 2147483647 w 164"/>
                    <a:gd name="T73" fmla="*/ 2147483647 h 106"/>
                    <a:gd name="T74" fmla="*/ 2147483647 w 164"/>
                    <a:gd name="T75" fmla="*/ 2147483647 h 106"/>
                    <a:gd name="T76" fmla="*/ 2147483647 w 164"/>
                    <a:gd name="T77" fmla="*/ 2147483647 h 106"/>
                    <a:gd name="T78" fmla="*/ 2147483647 w 164"/>
                    <a:gd name="T79" fmla="*/ 2147483647 h 106"/>
                    <a:gd name="T80" fmla="*/ 2147483647 w 164"/>
                    <a:gd name="T81" fmla="*/ 2147483647 h 10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64"/>
                    <a:gd name="T124" fmla="*/ 0 h 106"/>
                    <a:gd name="T125" fmla="*/ 164 w 164"/>
                    <a:gd name="T126" fmla="*/ 106 h 10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64" h="106">
                      <a:moveTo>
                        <a:pt x="164" y="32"/>
                      </a:moveTo>
                      <a:lnTo>
                        <a:pt x="144" y="8"/>
                      </a:lnTo>
                      <a:lnTo>
                        <a:pt x="144" y="0"/>
                      </a:lnTo>
                      <a:lnTo>
                        <a:pt x="96" y="12"/>
                      </a:lnTo>
                      <a:lnTo>
                        <a:pt x="52" y="56"/>
                      </a:lnTo>
                      <a:lnTo>
                        <a:pt x="50" y="34"/>
                      </a:lnTo>
                      <a:lnTo>
                        <a:pt x="30" y="28"/>
                      </a:lnTo>
                      <a:lnTo>
                        <a:pt x="26" y="26"/>
                      </a:lnTo>
                      <a:lnTo>
                        <a:pt x="24" y="28"/>
                      </a:lnTo>
                      <a:lnTo>
                        <a:pt x="18" y="26"/>
                      </a:lnTo>
                      <a:lnTo>
                        <a:pt x="14" y="22"/>
                      </a:lnTo>
                      <a:lnTo>
                        <a:pt x="12" y="24"/>
                      </a:lnTo>
                      <a:lnTo>
                        <a:pt x="10" y="28"/>
                      </a:lnTo>
                      <a:lnTo>
                        <a:pt x="8" y="34"/>
                      </a:lnTo>
                      <a:lnTo>
                        <a:pt x="6" y="38"/>
                      </a:lnTo>
                      <a:lnTo>
                        <a:pt x="4" y="46"/>
                      </a:lnTo>
                      <a:lnTo>
                        <a:pt x="0" y="54"/>
                      </a:lnTo>
                      <a:lnTo>
                        <a:pt x="10" y="78"/>
                      </a:lnTo>
                      <a:lnTo>
                        <a:pt x="14" y="92"/>
                      </a:lnTo>
                      <a:lnTo>
                        <a:pt x="14" y="106"/>
                      </a:lnTo>
                      <a:lnTo>
                        <a:pt x="20" y="106"/>
                      </a:lnTo>
                      <a:lnTo>
                        <a:pt x="30" y="106"/>
                      </a:lnTo>
                      <a:lnTo>
                        <a:pt x="40" y="102"/>
                      </a:lnTo>
                      <a:lnTo>
                        <a:pt x="44" y="98"/>
                      </a:lnTo>
                      <a:lnTo>
                        <a:pt x="52" y="94"/>
                      </a:lnTo>
                      <a:lnTo>
                        <a:pt x="66" y="90"/>
                      </a:lnTo>
                      <a:lnTo>
                        <a:pt x="76" y="88"/>
                      </a:lnTo>
                      <a:lnTo>
                        <a:pt x="86" y="84"/>
                      </a:lnTo>
                      <a:lnTo>
                        <a:pt x="96" y="82"/>
                      </a:lnTo>
                      <a:lnTo>
                        <a:pt x="100" y="78"/>
                      </a:lnTo>
                      <a:lnTo>
                        <a:pt x="104" y="76"/>
                      </a:lnTo>
                      <a:lnTo>
                        <a:pt x="106" y="70"/>
                      </a:lnTo>
                      <a:lnTo>
                        <a:pt x="112" y="68"/>
                      </a:lnTo>
                      <a:lnTo>
                        <a:pt x="130" y="64"/>
                      </a:lnTo>
                      <a:lnTo>
                        <a:pt x="140" y="60"/>
                      </a:lnTo>
                      <a:lnTo>
                        <a:pt x="150" y="54"/>
                      </a:lnTo>
                      <a:lnTo>
                        <a:pt x="152" y="50"/>
                      </a:lnTo>
                      <a:lnTo>
                        <a:pt x="154" y="44"/>
                      </a:lnTo>
                      <a:lnTo>
                        <a:pt x="158" y="36"/>
                      </a:lnTo>
                      <a:lnTo>
                        <a:pt x="160" y="34"/>
                      </a:lnTo>
                      <a:lnTo>
                        <a:pt x="164" y="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5" name="îs1ídé">
                  <a:extLst>
                    <a:ext uri="{FF2B5EF4-FFF2-40B4-BE49-F238E27FC236}">
                      <a16:creationId xmlns:a16="http://schemas.microsoft.com/office/drawing/2014/main" xmlns="" id="{0AAAAD61-3B1F-4859-817A-777C1FECC4C3}"/>
                    </a:ext>
                  </a:extLst>
                </p:cNvPr>
                <p:cNvSpPr/>
                <p:nvPr/>
              </p:nvSpPr>
              <p:spPr bwMode="auto">
                <a:xfrm>
                  <a:off x="5591489" y="2941573"/>
                  <a:ext cx="72993" cy="46234"/>
                </a:xfrm>
                <a:custGeom>
                  <a:avLst/>
                  <a:gdLst>
                    <a:gd name="T0" fmla="*/ 2147483647 w 42"/>
                    <a:gd name="T1" fmla="*/ 2147483647 h 28"/>
                    <a:gd name="T2" fmla="*/ 2147483647 w 42"/>
                    <a:gd name="T3" fmla="*/ 2147483647 h 28"/>
                    <a:gd name="T4" fmla="*/ 2147483647 w 42"/>
                    <a:gd name="T5" fmla="*/ 2147483647 h 28"/>
                    <a:gd name="T6" fmla="*/ 2147483647 w 42"/>
                    <a:gd name="T7" fmla="*/ 2147483647 h 28"/>
                    <a:gd name="T8" fmla="*/ 0 w 42"/>
                    <a:gd name="T9" fmla="*/ 2147483647 h 28"/>
                    <a:gd name="T10" fmla="*/ 2147483647 w 42"/>
                    <a:gd name="T11" fmla="*/ 2147483647 h 28"/>
                    <a:gd name="T12" fmla="*/ 2147483647 w 42"/>
                    <a:gd name="T13" fmla="*/ 2147483647 h 28"/>
                    <a:gd name="T14" fmla="*/ 2147483647 w 42"/>
                    <a:gd name="T15" fmla="*/ 0 h 28"/>
                    <a:gd name="T16" fmla="*/ 2147483647 w 42"/>
                    <a:gd name="T17" fmla="*/ 0 h 28"/>
                    <a:gd name="T18" fmla="*/ 2147483647 w 42"/>
                    <a:gd name="T19" fmla="*/ 0 h 28"/>
                    <a:gd name="T20" fmla="*/ 2147483647 w 42"/>
                    <a:gd name="T21" fmla="*/ 2147483647 h 28"/>
                    <a:gd name="T22" fmla="*/ 2147483647 w 42"/>
                    <a:gd name="T23" fmla="*/ 0 h 28"/>
                    <a:gd name="T24" fmla="*/ 2147483647 w 42"/>
                    <a:gd name="T25" fmla="*/ 2147483647 h 28"/>
                    <a:gd name="T26" fmla="*/ 2147483647 w 42"/>
                    <a:gd name="T27" fmla="*/ 2147483647 h 28"/>
                    <a:gd name="T28" fmla="*/ 2147483647 w 42"/>
                    <a:gd name="T29" fmla="*/ 2147483647 h 28"/>
                    <a:gd name="T30" fmla="*/ 2147483647 w 42"/>
                    <a:gd name="T31" fmla="*/ 2147483647 h 28"/>
                    <a:gd name="T32" fmla="*/ 2147483647 w 42"/>
                    <a:gd name="T33" fmla="*/ 2147483647 h 28"/>
                    <a:gd name="T34" fmla="*/ 2147483647 w 42"/>
                    <a:gd name="T35" fmla="*/ 2147483647 h 28"/>
                    <a:gd name="T36" fmla="*/ 2147483647 w 42"/>
                    <a:gd name="T37" fmla="*/ 2147483647 h 28"/>
                    <a:gd name="T38" fmla="*/ 2147483647 w 42"/>
                    <a:gd name="T39" fmla="*/ 2147483647 h 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2"/>
                    <a:gd name="T61" fmla="*/ 0 h 28"/>
                    <a:gd name="T62" fmla="*/ 42 w 42"/>
                    <a:gd name="T63" fmla="*/ 28 h 2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2" h="28">
                      <a:moveTo>
                        <a:pt x="42" y="28"/>
                      </a:moveTo>
                      <a:lnTo>
                        <a:pt x="24" y="28"/>
                      </a:lnTo>
                      <a:lnTo>
                        <a:pt x="20" y="24"/>
                      </a:lnTo>
                      <a:lnTo>
                        <a:pt x="16" y="22"/>
                      </a:lnTo>
                      <a:lnTo>
                        <a:pt x="0" y="18"/>
                      </a:lnTo>
                      <a:lnTo>
                        <a:pt x="4" y="10"/>
                      </a:lnTo>
                      <a:lnTo>
                        <a:pt x="8" y="4"/>
                      </a:lnTo>
                      <a:lnTo>
                        <a:pt x="12" y="0"/>
                      </a:lnTo>
                      <a:lnTo>
                        <a:pt x="18" y="0"/>
                      </a:lnTo>
                      <a:lnTo>
                        <a:pt x="22" y="0"/>
                      </a:lnTo>
                      <a:lnTo>
                        <a:pt x="26" y="2"/>
                      </a:lnTo>
                      <a:lnTo>
                        <a:pt x="28" y="0"/>
                      </a:lnTo>
                      <a:lnTo>
                        <a:pt x="30" y="2"/>
                      </a:lnTo>
                      <a:lnTo>
                        <a:pt x="24" y="4"/>
                      </a:lnTo>
                      <a:lnTo>
                        <a:pt x="26" y="10"/>
                      </a:lnTo>
                      <a:lnTo>
                        <a:pt x="28" y="14"/>
                      </a:lnTo>
                      <a:lnTo>
                        <a:pt x="38" y="20"/>
                      </a:lnTo>
                      <a:lnTo>
                        <a:pt x="40" y="24"/>
                      </a:lnTo>
                      <a:lnTo>
                        <a:pt x="42" y="26"/>
                      </a:lnTo>
                      <a:lnTo>
                        <a:pt x="42" y="2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6" name="ïṡľïdé">
                  <a:extLst>
                    <a:ext uri="{FF2B5EF4-FFF2-40B4-BE49-F238E27FC236}">
                      <a16:creationId xmlns:a16="http://schemas.microsoft.com/office/drawing/2014/main" xmlns="" id="{1AD73D78-E30B-4E61-A130-2B467405EC96}"/>
                    </a:ext>
                  </a:extLst>
                </p:cNvPr>
                <p:cNvSpPr/>
                <p:nvPr/>
              </p:nvSpPr>
              <p:spPr bwMode="auto">
                <a:xfrm>
                  <a:off x="5481312" y="2638945"/>
                  <a:ext cx="579809" cy="441333"/>
                </a:xfrm>
                <a:custGeom>
                  <a:avLst/>
                  <a:gdLst>
                    <a:gd name="T0" fmla="*/ 2147483647 w 332"/>
                    <a:gd name="T1" fmla="*/ 2147483647 h 266"/>
                    <a:gd name="T2" fmla="*/ 2147483647 w 332"/>
                    <a:gd name="T3" fmla="*/ 2147483647 h 266"/>
                    <a:gd name="T4" fmla="*/ 2147483647 w 332"/>
                    <a:gd name="T5" fmla="*/ 2147483647 h 266"/>
                    <a:gd name="T6" fmla="*/ 2147483647 w 332"/>
                    <a:gd name="T7" fmla="*/ 2147483647 h 266"/>
                    <a:gd name="T8" fmla="*/ 2147483647 w 332"/>
                    <a:gd name="T9" fmla="*/ 2147483647 h 266"/>
                    <a:gd name="T10" fmla="*/ 2147483647 w 332"/>
                    <a:gd name="T11" fmla="*/ 2147483647 h 266"/>
                    <a:gd name="T12" fmla="*/ 2147483647 w 332"/>
                    <a:gd name="T13" fmla="*/ 2147483647 h 266"/>
                    <a:gd name="T14" fmla="*/ 2147483647 w 332"/>
                    <a:gd name="T15" fmla="*/ 2147483647 h 266"/>
                    <a:gd name="T16" fmla="*/ 2147483647 w 332"/>
                    <a:gd name="T17" fmla="*/ 2147483647 h 266"/>
                    <a:gd name="T18" fmla="*/ 2147483647 w 332"/>
                    <a:gd name="T19" fmla="*/ 2147483647 h 266"/>
                    <a:gd name="T20" fmla="*/ 2147483647 w 332"/>
                    <a:gd name="T21" fmla="*/ 2147483647 h 266"/>
                    <a:gd name="T22" fmla="*/ 2147483647 w 332"/>
                    <a:gd name="T23" fmla="*/ 2147483647 h 266"/>
                    <a:gd name="T24" fmla="*/ 2147483647 w 332"/>
                    <a:gd name="T25" fmla="*/ 2147483647 h 266"/>
                    <a:gd name="T26" fmla="*/ 2147483647 w 332"/>
                    <a:gd name="T27" fmla="*/ 2147483647 h 266"/>
                    <a:gd name="T28" fmla="*/ 2147483647 w 332"/>
                    <a:gd name="T29" fmla="*/ 2147483647 h 266"/>
                    <a:gd name="T30" fmla="*/ 2147483647 w 332"/>
                    <a:gd name="T31" fmla="*/ 2147483647 h 266"/>
                    <a:gd name="T32" fmla="*/ 2147483647 w 332"/>
                    <a:gd name="T33" fmla="*/ 2147483647 h 266"/>
                    <a:gd name="T34" fmla="*/ 2147483647 w 332"/>
                    <a:gd name="T35" fmla="*/ 2147483647 h 266"/>
                    <a:gd name="T36" fmla="*/ 2147483647 w 332"/>
                    <a:gd name="T37" fmla="*/ 2147483647 h 266"/>
                    <a:gd name="T38" fmla="*/ 2147483647 w 332"/>
                    <a:gd name="T39" fmla="*/ 2147483647 h 266"/>
                    <a:gd name="T40" fmla="*/ 2147483647 w 332"/>
                    <a:gd name="T41" fmla="*/ 2147483647 h 266"/>
                    <a:gd name="T42" fmla="*/ 2147483647 w 332"/>
                    <a:gd name="T43" fmla="*/ 2147483647 h 266"/>
                    <a:gd name="T44" fmla="*/ 2147483647 w 332"/>
                    <a:gd name="T45" fmla="*/ 2147483647 h 266"/>
                    <a:gd name="T46" fmla="*/ 2147483647 w 332"/>
                    <a:gd name="T47" fmla="*/ 2147483647 h 266"/>
                    <a:gd name="T48" fmla="*/ 2147483647 w 332"/>
                    <a:gd name="T49" fmla="*/ 2147483647 h 266"/>
                    <a:gd name="T50" fmla="*/ 2147483647 w 332"/>
                    <a:gd name="T51" fmla="*/ 2147483647 h 266"/>
                    <a:gd name="T52" fmla="*/ 2147483647 w 332"/>
                    <a:gd name="T53" fmla="*/ 2147483647 h 266"/>
                    <a:gd name="T54" fmla="*/ 2147483647 w 332"/>
                    <a:gd name="T55" fmla="*/ 2147483647 h 266"/>
                    <a:gd name="T56" fmla="*/ 2147483647 w 332"/>
                    <a:gd name="T57" fmla="*/ 2147483647 h 266"/>
                    <a:gd name="T58" fmla="*/ 2147483647 w 332"/>
                    <a:gd name="T59" fmla="*/ 2147483647 h 266"/>
                    <a:gd name="T60" fmla="*/ 2147483647 w 332"/>
                    <a:gd name="T61" fmla="*/ 2147483647 h 266"/>
                    <a:gd name="T62" fmla="*/ 2147483647 w 332"/>
                    <a:gd name="T63" fmla="*/ 2147483647 h 266"/>
                    <a:gd name="T64" fmla="*/ 2147483647 w 332"/>
                    <a:gd name="T65" fmla="*/ 0 h 266"/>
                    <a:gd name="T66" fmla="*/ 0 w 332"/>
                    <a:gd name="T67" fmla="*/ 2147483647 h 266"/>
                    <a:gd name="T68" fmla="*/ 2147483647 w 332"/>
                    <a:gd name="T69" fmla="*/ 2147483647 h 266"/>
                    <a:gd name="T70" fmla="*/ 2147483647 w 332"/>
                    <a:gd name="T71" fmla="*/ 2147483647 h 266"/>
                    <a:gd name="T72" fmla="*/ 2147483647 w 332"/>
                    <a:gd name="T73" fmla="*/ 2147483647 h 266"/>
                    <a:gd name="T74" fmla="*/ 2147483647 w 332"/>
                    <a:gd name="T75" fmla="*/ 2147483647 h 266"/>
                    <a:gd name="T76" fmla="*/ 2147483647 w 332"/>
                    <a:gd name="T77" fmla="*/ 2147483647 h 266"/>
                    <a:gd name="T78" fmla="*/ 2147483647 w 332"/>
                    <a:gd name="T79" fmla="*/ 2147483647 h 266"/>
                    <a:gd name="T80" fmla="*/ 2147483647 w 332"/>
                    <a:gd name="T81" fmla="*/ 2147483647 h 266"/>
                    <a:gd name="T82" fmla="*/ 2147483647 w 332"/>
                    <a:gd name="T83" fmla="*/ 2147483647 h 26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32"/>
                    <a:gd name="T127" fmla="*/ 0 h 266"/>
                    <a:gd name="T128" fmla="*/ 332 w 332"/>
                    <a:gd name="T129" fmla="*/ 266 h 26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32" h="266">
                      <a:moveTo>
                        <a:pt x="94" y="184"/>
                      </a:moveTo>
                      <a:lnTo>
                        <a:pt x="98" y="180"/>
                      </a:lnTo>
                      <a:lnTo>
                        <a:pt x="100" y="172"/>
                      </a:lnTo>
                      <a:lnTo>
                        <a:pt x="112" y="180"/>
                      </a:lnTo>
                      <a:lnTo>
                        <a:pt x="122" y="190"/>
                      </a:lnTo>
                      <a:lnTo>
                        <a:pt x="144" y="212"/>
                      </a:lnTo>
                      <a:lnTo>
                        <a:pt x="154" y="222"/>
                      </a:lnTo>
                      <a:lnTo>
                        <a:pt x="166" y="230"/>
                      </a:lnTo>
                      <a:lnTo>
                        <a:pt x="180" y="238"/>
                      </a:lnTo>
                      <a:lnTo>
                        <a:pt x="188" y="238"/>
                      </a:lnTo>
                      <a:lnTo>
                        <a:pt x="198" y="240"/>
                      </a:lnTo>
                      <a:lnTo>
                        <a:pt x="206" y="238"/>
                      </a:lnTo>
                      <a:lnTo>
                        <a:pt x="214" y="234"/>
                      </a:lnTo>
                      <a:lnTo>
                        <a:pt x="222" y="230"/>
                      </a:lnTo>
                      <a:lnTo>
                        <a:pt x="228" y="228"/>
                      </a:lnTo>
                      <a:lnTo>
                        <a:pt x="234" y="228"/>
                      </a:lnTo>
                      <a:lnTo>
                        <a:pt x="236" y="230"/>
                      </a:lnTo>
                      <a:lnTo>
                        <a:pt x="236" y="234"/>
                      </a:lnTo>
                      <a:lnTo>
                        <a:pt x="238" y="240"/>
                      </a:lnTo>
                      <a:lnTo>
                        <a:pt x="236" y="246"/>
                      </a:lnTo>
                      <a:lnTo>
                        <a:pt x="240" y="248"/>
                      </a:lnTo>
                      <a:lnTo>
                        <a:pt x="246" y="252"/>
                      </a:lnTo>
                      <a:lnTo>
                        <a:pt x="262" y="258"/>
                      </a:lnTo>
                      <a:lnTo>
                        <a:pt x="282" y="264"/>
                      </a:lnTo>
                      <a:lnTo>
                        <a:pt x="294" y="266"/>
                      </a:lnTo>
                      <a:lnTo>
                        <a:pt x="302" y="266"/>
                      </a:lnTo>
                      <a:lnTo>
                        <a:pt x="308" y="266"/>
                      </a:lnTo>
                      <a:lnTo>
                        <a:pt x="308" y="258"/>
                      </a:lnTo>
                      <a:lnTo>
                        <a:pt x="310" y="254"/>
                      </a:lnTo>
                      <a:lnTo>
                        <a:pt x="312" y="248"/>
                      </a:lnTo>
                      <a:lnTo>
                        <a:pt x="316" y="246"/>
                      </a:lnTo>
                      <a:lnTo>
                        <a:pt x="326" y="240"/>
                      </a:lnTo>
                      <a:lnTo>
                        <a:pt x="330" y="238"/>
                      </a:lnTo>
                      <a:lnTo>
                        <a:pt x="332" y="234"/>
                      </a:lnTo>
                      <a:lnTo>
                        <a:pt x="328" y="230"/>
                      </a:lnTo>
                      <a:lnTo>
                        <a:pt x="322" y="226"/>
                      </a:lnTo>
                      <a:lnTo>
                        <a:pt x="320" y="218"/>
                      </a:lnTo>
                      <a:lnTo>
                        <a:pt x="318" y="212"/>
                      </a:lnTo>
                      <a:lnTo>
                        <a:pt x="314" y="210"/>
                      </a:lnTo>
                      <a:lnTo>
                        <a:pt x="310" y="210"/>
                      </a:lnTo>
                      <a:lnTo>
                        <a:pt x="304" y="204"/>
                      </a:lnTo>
                      <a:lnTo>
                        <a:pt x="298" y="196"/>
                      </a:lnTo>
                      <a:lnTo>
                        <a:pt x="292" y="192"/>
                      </a:lnTo>
                      <a:lnTo>
                        <a:pt x="286" y="190"/>
                      </a:lnTo>
                      <a:lnTo>
                        <a:pt x="282" y="186"/>
                      </a:lnTo>
                      <a:lnTo>
                        <a:pt x="282" y="182"/>
                      </a:lnTo>
                      <a:lnTo>
                        <a:pt x="284" y="178"/>
                      </a:lnTo>
                      <a:lnTo>
                        <a:pt x="288" y="172"/>
                      </a:lnTo>
                      <a:lnTo>
                        <a:pt x="294" y="164"/>
                      </a:lnTo>
                      <a:lnTo>
                        <a:pt x="296" y="162"/>
                      </a:lnTo>
                      <a:lnTo>
                        <a:pt x="296" y="158"/>
                      </a:lnTo>
                      <a:lnTo>
                        <a:pt x="288" y="156"/>
                      </a:lnTo>
                      <a:lnTo>
                        <a:pt x="282" y="152"/>
                      </a:lnTo>
                      <a:lnTo>
                        <a:pt x="280" y="148"/>
                      </a:lnTo>
                      <a:lnTo>
                        <a:pt x="278" y="142"/>
                      </a:lnTo>
                      <a:lnTo>
                        <a:pt x="274" y="130"/>
                      </a:lnTo>
                      <a:lnTo>
                        <a:pt x="270" y="118"/>
                      </a:lnTo>
                      <a:lnTo>
                        <a:pt x="270" y="110"/>
                      </a:lnTo>
                      <a:lnTo>
                        <a:pt x="270" y="104"/>
                      </a:lnTo>
                      <a:lnTo>
                        <a:pt x="272" y="94"/>
                      </a:lnTo>
                      <a:lnTo>
                        <a:pt x="274" y="84"/>
                      </a:lnTo>
                      <a:lnTo>
                        <a:pt x="274" y="76"/>
                      </a:lnTo>
                      <a:lnTo>
                        <a:pt x="274" y="72"/>
                      </a:lnTo>
                      <a:lnTo>
                        <a:pt x="272" y="68"/>
                      </a:lnTo>
                      <a:lnTo>
                        <a:pt x="268" y="64"/>
                      </a:lnTo>
                      <a:lnTo>
                        <a:pt x="264" y="62"/>
                      </a:lnTo>
                      <a:lnTo>
                        <a:pt x="256" y="60"/>
                      </a:lnTo>
                      <a:lnTo>
                        <a:pt x="250" y="56"/>
                      </a:lnTo>
                      <a:lnTo>
                        <a:pt x="226" y="40"/>
                      </a:lnTo>
                      <a:lnTo>
                        <a:pt x="210" y="32"/>
                      </a:lnTo>
                      <a:lnTo>
                        <a:pt x="200" y="28"/>
                      </a:lnTo>
                      <a:lnTo>
                        <a:pt x="194" y="28"/>
                      </a:lnTo>
                      <a:lnTo>
                        <a:pt x="184" y="30"/>
                      </a:lnTo>
                      <a:lnTo>
                        <a:pt x="174" y="32"/>
                      </a:lnTo>
                      <a:lnTo>
                        <a:pt x="162" y="42"/>
                      </a:lnTo>
                      <a:lnTo>
                        <a:pt x="156" y="46"/>
                      </a:lnTo>
                      <a:lnTo>
                        <a:pt x="148" y="50"/>
                      </a:lnTo>
                      <a:lnTo>
                        <a:pt x="140" y="54"/>
                      </a:lnTo>
                      <a:lnTo>
                        <a:pt x="126" y="54"/>
                      </a:lnTo>
                      <a:lnTo>
                        <a:pt x="112" y="52"/>
                      </a:lnTo>
                      <a:lnTo>
                        <a:pt x="94" y="46"/>
                      </a:lnTo>
                      <a:lnTo>
                        <a:pt x="88" y="40"/>
                      </a:lnTo>
                      <a:lnTo>
                        <a:pt x="82" y="34"/>
                      </a:lnTo>
                      <a:lnTo>
                        <a:pt x="78" y="30"/>
                      </a:lnTo>
                      <a:lnTo>
                        <a:pt x="76" y="26"/>
                      </a:lnTo>
                      <a:lnTo>
                        <a:pt x="68" y="22"/>
                      </a:lnTo>
                      <a:lnTo>
                        <a:pt x="64" y="18"/>
                      </a:lnTo>
                      <a:lnTo>
                        <a:pt x="64" y="12"/>
                      </a:lnTo>
                      <a:lnTo>
                        <a:pt x="62" y="4"/>
                      </a:lnTo>
                      <a:lnTo>
                        <a:pt x="54" y="4"/>
                      </a:lnTo>
                      <a:lnTo>
                        <a:pt x="44" y="14"/>
                      </a:lnTo>
                      <a:lnTo>
                        <a:pt x="36" y="20"/>
                      </a:lnTo>
                      <a:lnTo>
                        <a:pt x="32" y="20"/>
                      </a:lnTo>
                      <a:lnTo>
                        <a:pt x="28" y="22"/>
                      </a:lnTo>
                      <a:lnTo>
                        <a:pt x="24" y="22"/>
                      </a:lnTo>
                      <a:lnTo>
                        <a:pt x="18" y="18"/>
                      </a:lnTo>
                      <a:lnTo>
                        <a:pt x="14" y="12"/>
                      </a:lnTo>
                      <a:lnTo>
                        <a:pt x="8" y="4"/>
                      </a:lnTo>
                      <a:lnTo>
                        <a:pt x="4" y="0"/>
                      </a:lnTo>
                      <a:lnTo>
                        <a:pt x="4" y="4"/>
                      </a:lnTo>
                      <a:lnTo>
                        <a:pt x="2" y="12"/>
                      </a:lnTo>
                      <a:lnTo>
                        <a:pt x="0" y="12"/>
                      </a:lnTo>
                      <a:lnTo>
                        <a:pt x="2" y="22"/>
                      </a:lnTo>
                      <a:lnTo>
                        <a:pt x="4" y="30"/>
                      </a:lnTo>
                      <a:lnTo>
                        <a:pt x="6" y="40"/>
                      </a:lnTo>
                      <a:lnTo>
                        <a:pt x="8" y="52"/>
                      </a:lnTo>
                      <a:lnTo>
                        <a:pt x="14" y="52"/>
                      </a:lnTo>
                      <a:lnTo>
                        <a:pt x="18" y="62"/>
                      </a:lnTo>
                      <a:lnTo>
                        <a:pt x="26" y="70"/>
                      </a:lnTo>
                      <a:lnTo>
                        <a:pt x="36" y="74"/>
                      </a:lnTo>
                      <a:lnTo>
                        <a:pt x="46" y="78"/>
                      </a:lnTo>
                      <a:lnTo>
                        <a:pt x="40" y="90"/>
                      </a:lnTo>
                      <a:lnTo>
                        <a:pt x="38" y="98"/>
                      </a:lnTo>
                      <a:lnTo>
                        <a:pt x="36" y="106"/>
                      </a:lnTo>
                      <a:lnTo>
                        <a:pt x="38" y="112"/>
                      </a:lnTo>
                      <a:lnTo>
                        <a:pt x="40" y="118"/>
                      </a:lnTo>
                      <a:lnTo>
                        <a:pt x="46" y="124"/>
                      </a:lnTo>
                      <a:lnTo>
                        <a:pt x="50" y="128"/>
                      </a:lnTo>
                      <a:lnTo>
                        <a:pt x="62" y="136"/>
                      </a:lnTo>
                      <a:lnTo>
                        <a:pt x="70" y="142"/>
                      </a:lnTo>
                      <a:lnTo>
                        <a:pt x="74" y="146"/>
                      </a:lnTo>
                      <a:lnTo>
                        <a:pt x="74" y="152"/>
                      </a:lnTo>
                      <a:lnTo>
                        <a:pt x="76" y="162"/>
                      </a:lnTo>
                      <a:lnTo>
                        <a:pt x="80" y="166"/>
                      </a:lnTo>
                      <a:lnTo>
                        <a:pt x="86" y="172"/>
                      </a:lnTo>
                      <a:lnTo>
                        <a:pt x="90" y="176"/>
                      </a:lnTo>
                      <a:lnTo>
                        <a:pt x="92" y="182"/>
                      </a:lnTo>
                      <a:lnTo>
                        <a:pt x="94" y="18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7" name="iSļîḑê">
                  <a:extLst>
                    <a:ext uri="{FF2B5EF4-FFF2-40B4-BE49-F238E27FC236}">
                      <a16:creationId xmlns:a16="http://schemas.microsoft.com/office/drawing/2014/main" xmlns="" id="{A2CFA432-F87F-4D33-A61B-960CF68ABEF8}"/>
                    </a:ext>
                  </a:extLst>
                </p:cNvPr>
                <p:cNvSpPr/>
                <p:nvPr/>
              </p:nvSpPr>
              <p:spPr bwMode="auto">
                <a:xfrm>
                  <a:off x="5277483" y="2844901"/>
                  <a:ext cx="107423" cy="131700"/>
                </a:xfrm>
                <a:custGeom>
                  <a:avLst/>
                  <a:gdLst>
                    <a:gd name="T0" fmla="*/ 0 w 62"/>
                    <a:gd name="T1" fmla="*/ 2147483647 h 78"/>
                    <a:gd name="T2" fmla="*/ 2147483647 w 62"/>
                    <a:gd name="T3" fmla="*/ 2147483647 h 78"/>
                    <a:gd name="T4" fmla="*/ 2147483647 w 62"/>
                    <a:gd name="T5" fmla="*/ 2147483647 h 78"/>
                    <a:gd name="T6" fmla="*/ 2147483647 w 62"/>
                    <a:gd name="T7" fmla="*/ 2147483647 h 78"/>
                    <a:gd name="T8" fmla="*/ 2147483647 w 62"/>
                    <a:gd name="T9" fmla="*/ 2147483647 h 78"/>
                    <a:gd name="T10" fmla="*/ 2147483647 w 62"/>
                    <a:gd name="T11" fmla="*/ 2147483647 h 78"/>
                    <a:gd name="T12" fmla="*/ 2147483647 w 62"/>
                    <a:gd name="T13" fmla="*/ 2147483647 h 78"/>
                    <a:gd name="T14" fmla="*/ 2147483647 w 62"/>
                    <a:gd name="T15" fmla="*/ 2147483647 h 78"/>
                    <a:gd name="T16" fmla="*/ 2147483647 w 62"/>
                    <a:gd name="T17" fmla="*/ 2147483647 h 78"/>
                    <a:gd name="T18" fmla="*/ 2147483647 w 62"/>
                    <a:gd name="T19" fmla="*/ 2147483647 h 78"/>
                    <a:gd name="T20" fmla="*/ 2147483647 w 62"/>
                    <a:gd name="T21" fmla="*/ 0 h 78"/>
                    <a:gd name="T22" fmla="*/ 2147483647 w 62"/>
                    <a:gd name="T23" fmla="*/ 2147483647 h 78"/>
                    <a:gd name="T24" fmla="*/ 2147483647 w 62"/>
                    <a:gd name="T25" fmla="*/ 2147483647 h 78"/>
                    <a:gd name="T26" fmla="*/ 2147483647 w 62"/>
                    <a:gd name="T27" fmla="*/ 2147483647 h 78"/>
                    <a:gd name="T28" fmla="*/ 2147483647 w 62"/>
                    <a:gd name="T29" fmla="*/ 2147483647 h 78"/>
                    <a:gd name="T30" fmla="*/ 2147483647 w 62"/>
                    <a:gd name="T31" fmla="*/ 2147483647 h 78"/>
                    <a:gd name="T32" fmla="*/ 2147483647 w 62"/>
                    <a:gd name="T33" fmla="*/ 2147483647 h 78"/>
                    <a:gd name="T34" fmla="*/ 2147483647 w 62"/>
                    <a:gd name="T35" fmla="*/ 2147483647 h 78"/>
                    <a:gd name="T36" fmla="*/ 2147483647 w 62"/>
                    <a:gd name="T37" fmla="*/ 2147483647 h 78"/>
                    <a:gd name="T38" fmla="*/ 0 w 62"/>
                    <a:gd name="T39" fmla="*/ 2147483647 h 78"/>
                    <a:gd name="T40" fmla="*/ 0 w 62"/>
                    <a:gd name="T41" fmla="*/ 2147483647 h 78"/>
                    <a:gd name="T42" fmla="*/ 0 w 62"/>
                    <a:gd name="T43" fmla="*/ 2147483647 h 7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62"/>
                    <a:gd name="T67" fmla="*/ 0 h 78"/>
                    <a:gd name="T68" fmla="*/ 62 w 62"/>
                    <a:gd name="T69" fmla="*/ 78 h 7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62" h="78">
                      <a:moveTo>
                        <a:pt x="0" y="76"/>
                      </a:moveTo>
                      <a:lnTo>
                        <a:pt x="16" y="78"/>
                      </a:lnTo>
                      <a:lnTo>
                        <a:pt x="20" y="74"/>
                      </a:lnTo>
                      <a:lnTo>
                        <a:pt x="24" y="68"/>
                      </a:lnTo>
                      <a:lnTo>
                        <a:pt x="30" y="64"/>
                      </a:lnTo>
                      <a:lnTo>
                        <a:pt x="34" y="64"/>
                      </a:lnTo>
                      <a:lnTo>
                        <a:pt x="38" y="58"/>
                      </a:lnTo>
                      <a:lnTo>
                        <a:pt x="44" y="58"/>
                      </a:lnTo>
                      <a:lnTo>
                        <a:pt x="32" y="32"/>
                      </a:lnTo>
                      <a:lnTo>
                        <a:pt x="62" y="22"/>
                      </a:lnTo>
                      <a:lnTo>
                        <a:pt x="54" y="0"/>
                      </a:lnTo>
                      <a:lnTo>
                        <a:pt x="24" y="16"/>
                      </a:lnTo>
                      <a:lnTo>
                        <a:pt x="22" y="16"/>
                      </a:lnTo>
                      <a:lnTo>
                        <a:pt x="18" y="16"/>
                      </a:lnTo>
                      <a:lnTo>
                        <a:pt x="14" y="12"/>
                      </a:lnTo>
                      <a:lnTo>
                        <a:pt x="4" y="10"/>
                      </a:lnTo>
                      <a:lnTo>
                        <a:pt x="4" y="12"/>
                      </a:lnTo>
                      <a:lnTo>
                        <a:pt x="4" y="32"/>
                      </a:lnTo>
                      <a:lnTo>
                        <a:pt x="6" y="32"/>
                      </a:lnTo>
                      <a:lnTo>
                        <a:pt x="0" y="68"/>
                      </a:lnTo>
                      <a:lnTo>
                        <a:pt x="0" y="72"/>
                      </a:lnTo>
                      <a:lnTo>
                        <a:pt x="0" y="7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8" name="ïŝḷîde">
                  <a:extLst>
                    <a:ext uri="{FF2B5EF4-FFF2-40B4-BE49-F238E27FC236}">
                      <a16:creationId xmlns:a16="http://schemas.microsoft.com/office/drawing/2014/main" xmlns="" id="{1C1BA4E3-0334-4D2C-A5FF-2999F44CDEBC}"/>
                    </a:ext>
                  </a:extLst>
                </p:cNvPr>
                <p:cNvSpPr/>
                <p:nvPr/>
              </p:nvSpPr>
              <p:spPr bwMode="auto">
                <a:xfrm>
                  <a:off x="5274729" y="2801468"/>
                  <a:ext cx="30299" cy="50438"/>
                </a:xfrm>
                <a:custGeom>
                  <a:avLst/>
                  <a:gdLst>
                    <a:gd name="T0" fmla="*/ 0 w 18"/>
                    <a:gd name="T1" fmla="*/ 2147483647 h 30"/>
                    <a:gd name="T2" fmla="*/ 2147483647 w 18"/>
                    <a:gd name="T3" fmla="*/ 0 h 30"/>
                    <a:gd name="T4" fmla="*/ 2147483647 w 18"/>
                    <a:gd name="T5" fmla="*/ 2147483647 h 30"/>
                    <a:gd name="T6" fmla="*/ 2147483647 w 18"/>
                    <a:gd name="T7" fmla="*/ 2147483647 h 30"/>
                    <a:gd name="T8" fmla="*/ 2147483647 w 18"/>
                    <a:gd name="T9" fmla="*/ 2147483647 h 30"/>
                    <a:gd name="T10" fmla="*/ 2147483647 w 18"/>
                    <a:gd name="T11" fmla="*/ 2147483647 h 30"/>
                    <a:gd name="T12" fmla="*/ 2147483647 w 18"/>
                    <a:gd name="T13" fmla="*/ 2147483647 h 30"/>
                    <a:gd name="T14" fmla="*/ 2147483647 w 18"/>
                    <a:gd name="T15" fmla="*/ 2147483647 h 30"/>
                    <a:gd name="T16" fmla="*/ 2147483647 w 18"/>
                    <a:gd name="T17" fmla="*/ 2147483647 h 30"/>
                    <a:gd name="T18" fmla="*/ 2147483647 w 18"/>
                    <a:gd name="T19" fmla="*/ 2147483647 h 30"/>
                    <a:gd name="T20" fmla="*/ 0 w 18"/>
                    <a:gd name="T21" fmla="*/ 2147483647 h 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30"/>
                    <a:gd name="T35" fmla="*/ 18 w 18"/>
                    <a:gd name="T36" fmla="*/ 30 h 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30">
                      <a:moveTo>
                        <a:pt x="0" y="30"/>
                      </a:moveTo>
                      <a:lnTo>
                        <a:pt x="8" y="0"/>
                      </a:lnTo>
                      <a:lnTo>
                        <a:pt x="18" y="4"/>
                      </a:lnTo>
                      <a:lnTo>
                        <a:pt x="16" y="12"/>
                      </a:lnTo>
                      <a:lnTo>
                        <a:pt x="12" y="14"/>
                      </a:lnTo>
                      <a:lnTo>
                        <a:pt x="8" y="14"/>
                      </a:lnTo>
                      <a:lnTo>
                        <a:pt x="10" y="18"/>
                      </a:lnTo>
                      <a:lnTo>
                        <a:pt x="12" y="20"/>
                      </a:lnTo>
                      <a:lnTo>
                        <a:pt x="10" y="26"/>
                      </a:lnTo>
                      <a:lnTo>
                        <a:pt x="6" y="30"/>
                      </a:lnTo>
                      <a:lnTo>
                        <a:pt x="0" y="3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9" name="îṣļïdê">
                  <a:extLst>
                    <a:ext uri="{FF2B5EF4-FFF2-40B4-BE49-F238E27FC236}">
                      <a16:creationId xmlns:a16="http://schemas.microsoft.com/office/drawing/2014/main" xmlns="" id="{31DAB0B2-8FD4-4D6C-9A1C-E3862FAECF71}"/>
                    </a:ext>
                  </a:extLst>
                </p:cNvPr>
                <p:cNvSpPr/>
                <p:nvPr/>
              </p:nvSpPr>
              <p:spPr bwMode="auto">
                <a:xfrm>
                  <a:off x="5271974" y="2865917"/>
                  <a:ext cx="16526" cy="33626"/>
                </a:xfrm>
                <a:custGeom>
                  <a:avLst/>
                  <a:gdLst>
                    <a:gd name="T0" fmla="*/ 2147483647 w 10"/>
                    <a:gd name="T1" fmla="*/ 2147483647 h 20"/>
                    <a:gd name="T2" fmla="*/ 2147483647 w 10"/>
                    <a:gd name="T3" fmla="*/ 0 h 20"/>
                    <a:gd name="T4" fmla="*/ 2147483647 w 10"/>
                    <a:gd name="T5" fmla="*/ 0 h 20"/>
                    <a:gd name="T6" fmla="*/ 0 w 10"/>
                    <a:gd name="T7" fmla="*/ 2147483647 h 20"/>
                    <a:gd name="T8" fmla="*/ 2147483647 w 10"/>
                    <a:gd name="T9" fmla="*/ 2147483647 h 20"/>
                    <a:gd name="T10" fmla="*/ 2147483647 w 10"/>
                    <a:gd name="T11" fmla="*/ 2147483647 h 20"/>
                    <a:gd name="T12" fmla="*/ 0 60000 65536"/>
                    <a:gd name="T13" fmla="*/ 0 60000 65536"/>
                    <a:gd name="T14" fmla="*/ 0 60000 65536"/>
                    <a:gd name="T15" fmla="*/ 0 60000 65536"/>
                    <a:gd name="T16" fmla="*/ 0 60000 65536"/>
                    <a:gd name="T17" fmla="*/ 0 60000 65536"/>
                    <a:gd name="T18" fmla="*/ 0 w 10"/>
                    <a:gd name="T19" fmla="*/ 0 h 20"/>
                    <a:gd name="T20" fmla="*/ 10 w 10"/>
                    <a:gd name="T21" fmla="*/ 20 h 20"/>
                  </a:gdLst>
                  <a:ahLst/>
                  <a:cxnLst>
                    <a:cxn ang="T12">
                      <a:pos x="T0" y="T1"/>
                    </a:cxn>
                    <a:cxn ang="T13">
                      <a:pos x="T2" y="T3"/>
                    </a:cxn>
                    <a:cxn ang="T14">
                      <a:pos x="T4" y="T5"/>
                    </a:cxn>
                    <a:cxn ang="T15">
                      <a:pos x="T6" y="T7"/>
                    </a:cxn>
                    <a:cxn ang="T16">
                      <a:pos x="T8" y="T9"/>
                    </a:cxn>
                    <a:cxn ang="T17">
                      <a:pos x="T10" y="T11"/>
                    </a:cxn>
                  </a:cxnLst>
                  <a:rect l="T18" t="T19" r="T20" b="T21"/>
                  <a:pathLst>
                    <a:path w="10" h="20">
                      <a:moveTo>
                        <a:pt x="8" y="20"/>
                      </a:moveTo>
                      <a:lnTo>
                        <a:pt x="8" y="0"/>
                      </a:lnTo>
                      <a:lnTo>
                        <a:pt x="4" y="0"/>
                      </a:lnTo>
                      <a:lnTo>
                        <a:pt x="0" y="20"/>
                      </a:lnTo>
                      <a:lnTo>
                        <a:pt x="10" y="20"/>
                      </a:lnTo>
                      <a:lnTo>
                        <a:pt x="8" y="2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30" name="i$líḋè">
                  <a:extLst>
                    <a:ext uri="{FF2B5EF4-FFF2-40B4-BE49-F238E27FC236}">
                      <a16:creationId xmlns:a16="http://schemas.microsoft.com/office/drawing/2014/main" xmlns="" id="{6FDCF6E0-7C7C-4CA5-90A0-6A5211A868F3}"/>
                    </a:ext>
                  </a:extLst>
                </p:cNvPr>
                <p:cNvSpPr/>
                <p:nvPr/>
              </p:nvSpPr>
              <p:spPr bwMode="auto">
                <a:xfrm>
                  <a:off x="5316046" y="1788502"/>
                  <a:ext cx="46826" cy="25219"/>
                </a:xfrm>
                <a:custGeom>
                  <a:avLst/>
                  <a:gdLst>
                    <a:gd name="T0" fmla="*/ 2147483647 w 26"/>
                    <a:gd name="T1" fmla="*/ 2147483647 h 16"/>
                    <a:gd name="T2" fmla="*/ 2147483647 w 26"/>
                    <a:gd name="T3" fmla="*/ 2147483647 h 16"/>
                    <a:gd name="T4" fmla="*/ 2147483647 w 26"/>
                    <a:gd name="T5" fmla="*/ 2147483647 h 16"/>
                    <a:gd name="T6" fmla="*/ 2147483647 w 26"/>
                    <a:gd name="T7" fmla="*/ 2147483647 h 16"/>
                    <a:gd name="T8" fmla="*/ 2147483647 w 26"/>
                    <a:gd name="T9" fmla="*/ 2147483647 h 16"/>
                    <a:gd name="T10" fmla="*/ 2147483647 w 26"/>
                    <a:gd name="T11" fmla="*/ 2147483647 h 16"/>
                    <a:gd name="T12" fmla="*/ 0 w 26"/>
                    <a:gd name="T13" fmla="*/ 2147483647 h 16"/>
                    <a:gd name="T14" fmla="*/ 2147483647 w 26"/>
                    <a:gd name="T15" fmla="*/ 0 h 16"/>
                    <a:gd name="T16" fmla="*/ 2147483647 w 26"/>
                    <a:gd name="T17" fmla="*/ 2147483647 h 16"/>
                    <a:gd name="T18" fmla="*/ 2147483647 w 26"/>
                    <a:gd name="T19" fmla="*/ 2147483647 h 16"/>
                    <a:gd name="T20" fmla="*/ 2147483647 w 26"/>
                    <a:gd name="T21" fmla="*/ 2147483647 h 16"/>
                    <a:gd name="T22" fmla="*/ 2147483647 w 26"/>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
                    <a:gd name="T37" fmla="*/ 0 h 16"/>
                    <a:gd name="T38" fmla="*/ 26 w 26"/>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 h="16">
                      <a:moveTo>
                        <a:pt x="26" y="10"/>
                      </a:moveTo>
                      <a:lnTo>
                        <a:pt x="20" y="14"/>
                      </a:lnTo>
                      <a:lnTo>
                        <a:pt x="14" y="16"/>
                      </a:lnTo>
                      <a:lnTo>
                        <a:pt x="8" y="16"/>
                      </a:lnTo>
                      <a:lnTo>
                        <a:pt x="4" y="12"/>
                      </a:lnTo>
                      <a:lnTo>
                        <a:pt x="2" y="8"/>
                      </a:lnTo>
                      <a:lnTo>
                        <a:pt x="0" y="2"/>
                      </a:lnTo>
                      <a:lnTo>
                        <a:pt x="8" y="0"/>
                      </a:lnTo>
                      <a:lnTo>
                        <a:pt x="12" y="2"/>
                      </a:lnTo>
                      <a:lnTo>
                        <a:pt x="16" y="2"/>
                      </a:lnTo>
                      <a:lnTo>
                        <a:pt x="20" y="4"/>
                      </a:lnTo>
                      <a:lnTo>
                        <a:pt x="26" y="1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31" name="ísļîḋè">
                  <a:extLst>
                    <a:ext uri="{FF2B5EF4-FFF2-40B4-BE49-F238E27FC236}">
                      <a16:creationId xmlns:a16="http://schemas.microsoft.com/office/drawing/2014/main" xmlns="" id="{53596B74-62CE-4EA5-88EE-D5BF930A4939}"/>
                    </a:ext>
                  </a:extLst>
                </p:cNvPr>
                <p:cNvSpPr/>
                <p:nvPr/>
              </p:nvSpPr>
              <p:spPr bwMode="auto">
                <a:xfrm>
                  <a:off x="5351853" y="1607766"/>
                  <a:ext cx="254785" cy="155517"/>
                </a:xfrm>
                <a:custGeom>
                  <a:avLst/>
                  <a:gdLst>
                    <a:gd name="T0" fmla="*/ 2147483647 w 146"/>
                    <a:gd name="T1" fmla="*/ 2147483647 h 94"/>
                    <a:gd name="T2" fmla="*/ 2147483647 w 146"/>
                    <a:gd name="T3" fmla="*/ 2147483647 h 94"/>
                    <a:gd name="T4" fmla="*/ 2147483647 w 146"/>
                    <a:gd name="T5" fmla="*/ 2147483647 h 94"/>
                    <a:gd name="T6" fmla="*/ 2147483647 w 146"/>
                    <a:gd name="T7" fmla="*/ 2147483647 h 94"/>
                    <a:gd name="T8" fmla="*/ 2147483647 w 146"/>
                    <a:gd name="T9" fmla="*/ 2147483647 h 94"/>
                    <a:gd name="T10" fmla="*/ 2147483647 w 146"/>
                    <a:gd name="T11" fmla="*/ 2147483647 h 94"/>
                    <a:gd name="T12" fmla="*/ 2147483647 w 146"/>
                    <a:gd name="T13" fmla="*/ 2147483647 h 94"/>
                    <a:gd name="T14" fmla="*/ 0 w 146"/>
                    <a:gd name="T15" fmla="*/ 2147483647 h 94"/>
                    <a:gd name="T16" fmla="*/ 0 w 146"/>
                    <a:gd name="T17" fmla="*/ 2147483647 h 94"/>
                    <a:gd name="T18" fmla="*/ 2147483647 w 146"/>
                    <a:gd name="T19" fmla="*/ 2147483647 h 94"/>
                    <a:gd name="T20" fmla="*/ 2147483647 w 146"/>
                    <a:gd name="T21" fmla="*/ 2147483647 h 94"/>
                    <a:gd name="T22" fmla="*/ 2147483647 w 146"/>
                    <a:gd name="T23" fmla="*/ 2147483647 h 94"/>
                    <a:gd name="T24" fmla="*/ 2147483647 w 146"/>
                    <a:gd name="T25" fmla="*/ 2147483647 h 94"/>
                    <a:gd name="T26" fmla="*/ 2147483647 w 146"/>
                    <a:gd name="T27" fmla="*/ 2147483647 h 94"/>
                    <a:gd name="T28" fmla="*/ 2147483647 w 146"/>
                    <a:gd name="T29" fmla="*/ 2147483647 h 94"/>
                    <a:gd name="T30" fmla="*/ 2147483647 w 146"/>
                    <a:gd name="T31" fmla="*/ 2147483647 h 94"/>
                    <a:gd name="T32" fmla="*/ 2147483647 w 146"/>
                    <a:gd name="T33" fmla="*/ 2147483647 h 94"/>
                    <a:gd name="T34" fmla="*/ 2147483647 w 146"/>
                    <a:gd name="T35" fmla="*/ 2147483647 h 94"/>
                    <a:gd name="T36" fmla="*/ 2147483647 w 146"/>
                    <a:gd name="T37" fmla="*/ 2147483647 h 94"/>
                    <a:gd name="T38" fmla="*/ 2147483647 w 146"/>
                    <a:gd name="T39" fmla="*/ 2147483647 h 94"/>
                    <a:gd name="T40" fmla="*/ 2147483647 w 146"/>
                    <a:gd name="T41" fmla="*/ 2147483647 h 94"/>
                    <a:gd name="T42" fmla="*/ 2147483647 w 146"/>
                    <a:gd name="T43" fmla="*/ 2147483647 h 94"/>
                    <a:gd name="T44" fmla="*/ 2147483647 w 146"/>
                    <a:gd name="T45" fmla="*/ 2147483647 h 94"/>
                    <a:gd name="T46" fmla="*/ 2147483647 w 146"/>
                    <a:gd name="T47" fmla="*/ 0 h 94"/>
                    <a:gd name="T48" fmla="*/ 2147483647 w 146"/>
                    <a:gd name="T49" fmla="*/ 0 h 94"/>
                    <a:gd name="T50" fmla="*/ 2147483647 w 146"/>
                    <a:gd name="T51" fmla="*/ 0 h 94"/>
                    <a:gd name="T52" fmla="*/ 2147483647 w 146"/>
                    <a:gd name="T53" fmla="*/ 2147483647 h 94"/>
                    <a:gd name="T54" fmla="*/ 2147483647 w 146"/>
                    <a:gd name="T55" fmla="*/ 2147483647 h 94"/>
                    <a:gd name="T56" fmla="*/ 2147483647 w 146"/>
                    <a:gd name="T57" fmla="*/ 2147483647 h 94"/>
                    <a:gd name="T58" fmla="*/ 2147483647 w 146"/>
                    <a:gd name="T59" fmla="*/ 2147483647 h 94"/>
                    <a:gd name="T60" fmla="*/ 2147483647 w 146"/>
                    <a:gd name="T61" fmla="*/ 2147483647 h 94"/>
                    <a:gd name="T62" fmla="*/ 2147483647 w 146"/>
                    <a:gd name="T63" fmla="*/ 2147483647 h 94"/>
                    <a:gd name="T64" fmla="*/ 2147483647 w 146"/>
                    <a:gd name="T65" fmla="*/ 2147483647 h 94"/>
                    <a:gd name="T66" fmla="*/ 2147483647 w 146"/>
                    <a:gd name="T67" fmla="*/ 2147483647 h 94"/>
                    <a:gd name="T68" fmla="*/ 2147483647 w 146"/>
                    <a:gd name="T69" fmla="*/ 2147483647 h 94"/>
                    <a:gd name="T70" fmla="*/ 2147483647 w 146"/>
                    <a:gd name="T71" fmla="*/ 2147483647 h 94"/>
                    <a:gd name="T72" fmla="*/ 2147483647 w 146"/>
                    <a:gd name="T73" fmla="*/ 2147483647 h 94"/>
                    <a:gd name="T74" fmla="*/ 2147483647 w 146"/>
                    <a:gd name="T75" fmla="*/ 2147483647 h 94"/>
                    <a:gd name="T76" fmla="*/ 2147483647 w 146"/>
                    <a:gd name="T77" fmla="*/ 2147483647 h 94"/>
                    <a:gd name="T78" fmla="*/ 2147483647 w 146"/>
                    <a:gd name="T79" fmla="*/ 2147483647 h 94"/>
                    <a:gd name="T80" fmla="*/ 2147483647 w 146"/>
                    <a:gd name="T81" fmla="*/ 2147483647 h 94"/>
                    <a:gd name="T82" fmla="*/ 2147483647 w 146"/>
                    <a:gd name="T83" fmla="*/ 2147483647 h 94"/>
                    <a:gd name="T84" fmla="*/ 2147483647 w 146"/>
                    <a:gd name="T85" fmla="*/ 2147483647 h 94"/>
                    <a:gd name="T86" fmla="*/ 2147483647 w 146"/>
                    <a:gd name="T87" fmla="*/ 2147483647 h 94"/>
                    <a:gd name="T88" fmla="*/ 2147483647 w 146"/>
                    <a:gd name="T89" fmla="*/ 2147483647 h 94"/>
                    <a:gd name="T90" fmla="*/ 2147483647 w 146"/>
                    <a:gd name="T91" fmla="*/ 2147483647 h 94"/>
                    <a:gd name="T92" fmla="*/ 2147483647 w 146"/>
                    <a:gd name="T93" fmla="*/ 2147483647 h 94"/>
                    <a:gd name="T94" fmla="*/ 2147483647 w 146"/>
                    <a:gd name="T95" fmla="*/ 2147483647 h 9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46"/>
                    <a:gd name="T145" fmla="*/ 0 h 94"/>
                    <a:gd name="T146" fmla="*/ 146 w 146"/>
                    <a:gd name="T147" fmla="*/ 94 h 9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46" h="94">
                      <a:moveTo>
                        <a:pt x="38" y="94"/>
                      </a:moveTo>
                      <a:lnTo>
                        <a:pt x="34" y="92"/>
                      </a:lnTo>
                      <a:lnTo>
                        <a:pt x="30" y="86"/>
                      </a:lnTo>
                      <a:lnTo>
                        <a:pt x="24" y="76"/>
                      </a:lnTo>
                      <a:lnTo>
                        <a:pt x="16" y="76"/>
                      </a:lnTo>
                      <a:lnTo>
                        <a:pt x="8" y="76"/>
                      </a:lnTo>
                      <a:lnTo>
                        <a:pt x="4" y="74"/>
                      </a:lnTo>
                      <a:lnTo>
                        <a:pt x="0" y="72"/>
                      </a:lnTo>
                      <a:lnTo>
                        <a:pt x="0" y="70"/>
                      </a:lnTo>
                      <a:lnTo>
                        <a:pt x="4" y="68"/>
                      </a:lnTo>
                      <a:lnTo>
                        <a:pt x="6" y="66"/>
                      </a:lnTo>
                      <a:lnTo>
                        <a:pt x="10" y="60"/>
                      </a:lnTo>
                      <a:lnTo>
                        <a:pt x="12" y="54"/>
                      </a:lnTo>
                      <a:lnTo>
                        <a:pt x="16" y="54"/>
                      </a:lnTo>
                      <a:lnTo>
                        <a:pt x="22" y="52"/>
                      </a:lnTo>
                      <a:lnTo>
                        <a:pt x="24" y="42"/>
                      </a:lnTo>
                      <a:lnTo>
                        <a:pt x="26" y="34"/>
                      </a:lnTo>
                      <a:lnTo>
                        <a:pt x="30" y="28"/>
                      </a:lnTo>
                      <a:lnTo>
                        <a:pt x="36" y="22"/>
                      </a:lnTo>
                      <a:lnTo>
                        <a:pt x="52" y="16"/>
                      </a:lnTo>
                      <a:lnTo>
                        <a:pt x="68" y="10"/>
                      </a:lnTo>
                      <a:lnTo>
                        <a:pt x="100" y="10"/>
                      </a:lnTo>
                      <a:lnTo>
                        <a:pt x="114" y="2"/>
                      </a:lnTo>
                      <a:lnTo>
                        <a:pt x="122" y="0"/>
                      </a:lnTo>
                      <a:lnTo>
                        <a:pt x="132" y="0"/>
                      </a:lnTo>
                      <a:lnTo>
                        <a:pt x="140" y="0"/>
                      </a:lnTo>
                      <a:lnTo>
                        <a:pt x="146" y="2"/>
                      </a:lnTo>
                      <a:lnTo>
                        <a:pt x="146" y="6"/>
                      </a:lnTo>
                      <a:lnTo>
                        <a:pt x="144" y="10"/>
                      </a:lnTo>
                      <a:lnTo>
                        <a:pt x="138" y="12"/>
                      </a:lnTo>
                      <a:lnTo>
                        <a:pt x="124" y="16"/>
                      </a:lnTo>
                      <a:lnTo>
                        <a:pt x="86" y="26"/>
                      </a:lnTo>
                      <a:lnTo>
                        <a:pt x="70" y="32"/>
                      </a:lnTo>
                      <a:lnTo>
                        <a:pt x="56" y="40"/>
                      </a:lnTo>
                      <a:lnTo>
                        <a:pt x="52" y="44"/>
                      </a:lnTo>
                      <a:lnTo>
                        <a:pt x="46" y="50"/>
                      </a:lnTo>
                      <a:lnTo>
                        <a:pt x="42" y="56"/>
                      </a:lnTo>
                      <a:lnTo>
                        <a:pt x="40" y="62"/>
                      </a:lnTo>
                      <a:lnTo>
                        <a:pt x="42" y="70"/>
                      </a:lnTo>
                      <a:lnTo>
                        <a:pt x="46" y="74"/>
                      </a:lnTo>
                      <a:lnTo>
                        <a:pt x="50" y="78"/>
                      </a:lnTo>
                      <a:lnTo>
                        <a:pt x="56" y="80"/>
                      </a:lnTo>
                      <a:lnTo>
                        <a:pt x="68" y="86"/>
                      </a:lnTo>
                      <a:lnTo>
                        <a:pt x="74" y="88"/>
                      </a:lnTo>
                      <a:lnTo>
                        <a:pt x="78" y="92"/>
                      </a:lnTo>
                      <a:lnTo>
                        <a:pt x="68" y="92"/>
                      </a:lnTo>
                      <a:lnTo>
                        <a:pt x="58" y="92"/>
                      </a:lnTo>
                      <a:lnTo>
                        <a:pt x="38" y="9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32" name="ïŝľïḑe">
                  <a:extLst>
                    <a:ext uri="{FF2B5EF4-FFF2-40B4-BE49-F238E27FC236}">
                      <a16:creationId xmlns:a16="http://schemas.microsoft.com/office/drawing/2014/main" xmlns="" id="{A2C86701-EF47-4838-B310-C89749080178}"/>
                    </a:ext>
                  </a:extLst>
                </p:cNvPr>
                <p:cNvSpPr/>
                <p:nvPr/>
              </p:nvSpPr>
              <p:spPr bwMode="auto">
                <a:xfrm>
                  <a:off x="5931661" y="1520900"/>
                  <a:ext cx="184547" cy="49037"/>
                </a:xfrm>
                <a:custGeom>
                  <a:avLst/>
                  <a:gdLst>
                    <a:gd name="T0" fmla="*/ 2147483647 w 106"/>
                    <a:gd name="T1" fmla="*/ 2147483647 h 30"/>
                    <a:gd name="T2" fmla="*/ 2147483647 w 106"/>
                    <a:gd name="T3" fmla="*/ 2147483647 h 30"/>
                    <a:gd name="T4" fmla="*/ 2147483647 w 106"/>
                    <a:gd name="T5" fmla="*/ 2147483647 h 30"/>
                    <a:gd name="T6" fmla="*/ 2147483647 w 106"/>
                    <a:gd name="T7" fmla="*/ 2147483647 h 30"/>
                    <a:gd name="T8" fmla="*/ 2147483647 w 106"/>
                    <a:gd name="T9" fmla="*/ 2147483647 h 30"/>
                    <a:gd name="T10" fmla="*/ 2147483647 w 106"/>
                    <a:gd name="T11" fmla="*/ 2147483647 h 30"/>
                    <a:gd name="T12" fmla="*/ 2147483647 w 106"/>
                    <a:gd name="T13" fmla="*/ 2147483647 h 30"/>
                    <a:gd name="T14" fmla="*/ 2147483647 w 106"/>
                    <a:gd name="T15" fmla="*/ 2147483647 h 30"/>
                    <a:gd name="T16" fmla="*/ 2147483647 w 106"/>
                    <a:gd name="T17" fmla="*/ 2147483647 h 30"/>
                    <a:gd name="T18" fmla="*/ 2147483647 w 106"/>
                    <a:gd name="T19" fmla="*/ 2147483647 h 30"/>
                    <a:gd name="T20" fmla="*/ 2147483647 w 106"/>
                    <a:gd name="T21" fmla="*/ 2147483647 h 30"/>
                    <a:gd name="T22" fmla="*/ 2147483647 w 106"/>
                    <a:gd name="T23" fmla="*/ 2147483647 h 30"/>
                    <a:gd name="T24" fmla="*/ 2147483647 w 106"/>
                    <a:gd name="T25" fmla="*/ 2147483647 h 30"/>
                    <a:gd name="T26" fmla="*/ 2147483647 w 106"/>
                    <a:gd name="T27" fmla="*/ 2147483647 h 30"/>
                    <a:gd name="T28" fmla="*/ 2147483647 w 106"/>
                    <a:gd name="T29" fmla="*/ 2147483647 h 30"/>
                    <a:gd name="T30" fmla="*/ 2147483647 w 106"/>
                    <a:gd name="T31" fmla="*/ 2147483647 h 30"/>
                    <a:gd name="T32" fmla="*/ 0 w 106"/>
                    <a:gd name="T33" fmla="*/ 2147483647 h 30"/>
                    <a:gd name="T34" fmla="*/ 2147483647 w 106"/>
                    <a:gd name="T35" fmla="*/ 2147483647 h 30"/>
                    <a:gd name="T36" fmla="*/ 2147483647 w 106"/>
                    <a:gd name="T37" fmla="*/ 2147483647 h 30"/>
                    <a:gd name="T38" fmla="*/ 2147483647 w 106"/>
                    <a:gd name="T39" fmla="*/ 0 h 30"/>
                    <a:gd name="T40" fmla="*/ 2147483647 w 106"/>
                    <a:gd name="T41" fmla="*/ 0 h 30"/>
                    <a:gd name="T42" fmla="*/ 2147483647 w 106"/>
                    <a:gd name="T43" fmla="*/ 0 h 30"/>
                    <a:gd name="T44" fmla="*/ 2147483647 w 106"/>
                    <a:gd name="T45" fmla="*/ 2147483647 h 30"/>
                    <a:gd name="T46" fmla="*/ 2147483647 w 106"/>
                    <a:gd name="T47" fmla="*/ 2147483647 h 30"/>
                    <a:gd name="T48" fmla="*/ 2147483647 w 106"/>
                    <a:gd name="T49" fmla="*/ 2147483647 h 30"/>
                    <a:gd name="T50" fmla="*/ 2147483647 w 106"/>
                    <a:gd name="T51" fmla="*/ 2147483647 h 30"/>
                    <a:gd name="T52" fmla="*/ 2147483647 w 106"/>
                    <a:gd name="T53" fmla="*/ 2147483647 h 30"/>
                    <a:gd name="T54" fmla="*/ 2147483647 w 106"/>
                    <a:gd name="T55" fmla="*/ 2147483647 h 30"/>
                    <a:gd name="T56" fmla="*/ 2147483647 w 106"/>
                    <a:gd name="T57" fmla="*/ 2147483647 h 30"/>
                    <a:gd name="T58" fmla="*/ 2147483647 w 106"/>
                    <a:gd name="T59" fmla="*/ 2147483647 h 30"/>
                    <a:gd name="T60" fmla="*/ 2147483647 w 106"/>
                    <a:gd name="T61" fmla="*/ 2147483647 h 30"/>
                    <a:gd name="T62" fmla="*/ 2147483647 w 106"/>
                    <a:gd name="T63" fmla="*/ 2147483647 h 30"/>
                    <a:gd name="T64" fmla="*/ 2147483647 w 106"/>
                    <a:gd name="T65" fmla="*/ 2147483647 h 30"/>
                    <a:gd name="T66" fmla="*/ 2147483647 w 106"/>
                    <a:gd name="T67" fmla="*/ 2147483647 h 30"/>
                    <a:gd name="T68" fmla="*/ 2147483647 w 106"/>
                    <a:gd name="T69" fmla="*/ 2147483647 h 30"/>
                    <a:gd name="T70" fmla="*/ 2147483647 w 106"/>
                    <a:gd name="T71" fmla="*/ 214748364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06"/>
                    <a:gd name="T109" fmla="*/ 0 h 30"/>
                    <a:gd name="T110" fmla="*/ 106 w 106"/>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06" h="30">
                      <a:moveTo>
                        <a:pt x="106" y="26"/>
                      </a:moveTo>
                      <a:lnTo>
                        <a:pt x="98" y="28"/>
                      </a:lnTo>
                      <a:lnTo>
                        <a:pt x="92" y="28"/>
                      </a:lnTo>
                      <a:lnTo>
                        <a:pt x="82" y="26"/>
                      </a:lnTo>
                      <a:lnTo>
                        <a:pt x="80" y="28"/>
                      </a:lnTo>
                      <a:lnTo>
                        <a:pt x="78" y="30"/>
                      </a:lnTo>
                      <a:lnTo>
                        <a:pt x="64" y="28"/>
                      </a:lnTo>
                      <a:lnTo>
                        <a:pt x="50" y="24"/>
                      </a:lnTo>
                      <a:lnTo>
                        <a:pt x="44" y="22"/>
                      </a:lnTo>
                      <a:lnTo>
                        <a:pt x="38" y="18"/>
                      </a:lnTo>
                      <a:lnTo>
                        <a:pt x="36" y="14"/>
                      </a:lnTo>
                      <a:lnTo>
                        <a:pt x="36" y="10"/>
                      </a:lnTo>
                      <a:lnTo>
                        <a:pt x="20" y="10"/>
                      </a:lnTo>
                      <a:lnTo>
                        <a:pt x="10" y="10"/>
                      </a:lnTo>
                      <a:lnTo>
                        <a:pt x="4" y="8"/>
                      </a:lnTo>
                      <a:lnTo>
                        <a:pt x="2" y="6"/>
                      </a:lnTo>
                      <a:lnTo>
                        <a:pt x="0" y="4"/>
                      </a:lnTo>
                      <a:lnTo>
                        <a:pt x="2" y="2"/>
                      </a:lnTo>
                      <a:lnTo>
                        <a:pt x="4" y="2"/>
                      </a:lnTo>
                      <a:lnTo>
                        <a:pt x="12" y="0"/>
                      </a:lnTo>
                      <a:lnTo>
                        <a:pt x="24" y="0"/>
                      </a:lnTo>
                      <a:lnTo>
                        <a:pt x="34" y="0"/>
                      </a:lnTo>
                      <a:lnTo>
                        <a:pt x="44" y="2"/>
                      </a:lnTo>
                      <a:lnTo>
                        <a:pt x="52" y="4"/>
                      </a:lnTo>
                      <a:lnTo>
                        <a:pt x="54" y="8"/>
                      </a:lnTo>
                      <a:lnTo>
                        <a:pt x="54" y="10"/>
                      </a:lnTo>
                      <a:lnTo>
                        <a:pt x="48" y="10"/>
                      </a:lnTo>
                      <a:lnTo>
                        <a:pt x="60" y="12"/>
                      </a:lnTo>
                      <a:lnTo>
                        <a:pt x="66" y="14"/>
                      </a:lnTo>
                      <a:lnTo>
                        <a:pt x="70" y="14"/>
                      </a:lnTo>
                      <a:lnTo>
                        <a:pt x="74" y="14"/>
                      </a:lnTo>
                      <a:lnTo>
                        <a:pt x="78" y="12"/>
                      </a:lnTo>
                      <a:lnTo>
                        <a:pt x="86" y="14"/>
                      </a:lnTo>
                      <a:lnTo>
                        <a:pt x="92" y="16"/>
                      </a:lnTo>
                      <a:lnTo>
                        <a:pt x="102" y="26"/>
                      </a:lnTo>
                      <a:lnTo>
                        <a:pt x="106" y="2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33" name="îṥliďè">
                  <a:extLst>
                    <a:ext uri="{FF2B5EF4-FFF2-40B4-BE49-F238E27FC236}">
                      <a16:creationId xmlns:a16="http://schemas.microsoft.com/office/drawing/2014/main" xmlns="" id="{A6D37EFA-944B-40F6-9104-C11F4D0CD95A}"/>
                    </a:ext>
                  </a:extLst>
                </p:cNvPr>
                <p:cNvSpPr/>
                <p:nvPr/>
              </p:nvSpPr>
              <p:spPr bwMode="auto">
                <a:xfrm>
                  <a:off x="6132734" y="1554526"/>
                  <a:ext cx="92273" cy="36427"/>
                </a:xfrm>
                <a:custGeom>
                  <a:avLst/>
                  <a:gdLst>
                    <a:gd name="T0" fmla="*/ 2147483647 w 52"/>
                    <a:gd name="T1" fmla="*/ 2147483647 h 22"/>
                    <a:gd name="T2" fmla="*/ 2147483647 w 52"/>
                    <a:gd name="T3" fmla="*/ 2147483647 h 22"/>
                    <a:gd name="T4" fmla="*/ 2147483647 w 52"/>
                    <a:gd name="T5" fmla="*/ 2147483647 h 22"/>
                    <a:gd name="T6" fmla="*/ 0 w 52"/>
                    <a:gd name="T7" fmla="*/ 2147483647 h 22"/>
                    <a:gd name="T8" fmla="*/ 0 w 52"/>
                    <a:gd name="T9" fmla="*/ 2147483647 h 22"/>
                    <a:gd name="T10" fmla="*/ 2147483647 w 52"/>
                    <a:gd name="T11" fmla="*/ 2147483647 h 22"/>
                    <a:gd name="T12" fmla="*/ 2147483647 w 52"/>
                    <a:gd name="T13" fmla="*/ 0 h 22"/>
                    <a:gd name="T14" fmla="*/ 2147483647 w 52"/>
                    <a:gd name="T15" fmla="*/ 0 h 22"/>
                    <a:gd name="T16" fmla="*/ 2147483647 w 52"/>
                    <a:gd name="T17" fmla="*/ 2147483647 h 22"/>
                    <a:gd name="T18" fmla="*/ 2147483647 w 52"/>
                    <a:gd name="T19" fmla="*/ 2147483647 h 22"/>
                    <a:gd name="T20" fmla="*/ 2147483647 w 52"/>
                    <a:gd name="T21" fmla="*/ 2147483647 h 22"/>
                    <a:gd name="T22" fmla="*/ 2147483647 w 52"/>
                    <a:gd name="T23" fmla="*/ 2147483647 h 22"/>
                    <a:gd name="T24" fmla="*/ 2147483647 w 52"/>
                    <a:gd name="T25" fmla="*/ 2147483647 h 22"/>
                    <a:gd name="T26" fmla="*/ 2147483647 w 52"/>
                    <a:gd name="T27" fmla="*/ 2147483647 h 22"/>
                    <a:gd name="T28" fmla="*/ 2147483647 w 52"/>
                    <a:gd name="T29" fmla="*/ 2147483647 h 22"/>
                    <a:gd name="T30" fmla="*/ 2147483647 w 52"/>
                    <a:gd name="T31" fmla="*/ 2147483647 h 22"/>
                    <a:gd name="T32" fmla="*/ 2147483647 w 52"/>
                    <a:gd name="T33" fmla="*/ 2147483647 h 22"/>
                    <a:gd name="T34" fmla="*/ 2147483647 w 52"/>
                    <a:gd name="T35" fmla="*/ 2147483647 h 2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2"/>
                    <a:gd name="T55" fmla="*/ 0 h 22"/>
                    <a:gd name="T56" fmla="*/ 52 w 52"/>
                    <a:gd name="T57" fmla="*/ 22 h 2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2" h="22">
                      <a:moveTo>
                        <a:pt x="6" y="22"/>
                      </a:moveTo>
                      <a:lnTo>
                        <a:pt x="4" y="22"/>
                      </a:lnTo>
                      <a:lnTo>
                        <a:pt x="2" y="20"/>
                      </a:lnTo>
                      <a:lnTo>
                        <a:pt x="0" y="18"/>
                      </a:lnTo>
                      <a:lnTo>
                        <a:pt x="0" y="6"/>
                      </a:lnTo>
                      <a:lnTo>
                        <a:pt x="4" y="2"/>
                      </a:lnTo>
                      <a:lnTo>
                        <a:pt x="6" y="0"/>
                      </a:lnTo>
                      <a:lnTo>
                        <a:pt x="14" y="0"/>
                      </a:lnTo>
                      <a:lnTo>
                        <a:pt x="20" y="4"/>
                      </a:lnTo>
                      <a:lnTo>
                        <a:pt x="32" y="6"/>
                      </a:lnTo>
                      <a:lnTo>
                        <a:pt x="52" y="10"/>
                      </a:lnTo>
                      <a:lnTo>
                        <a:pt x="50" y="14"/>
                      </a:lnTo>
                      <a:lnTo>
                        <a:pt x="46" y="16"/>
                      </a:lnTo>
                      <a:lnTo>
                        <a:pt x="40" y="18"/>
                      </a:lnTo>
                      <a:lnTo>
                        <a:pt x="28" y="18"/>
                      </a:lnTo>
                      <a:lnTo>
                        <a:pt x="20" y="20"/>
                      </a:lnTo>
                      <a:lnTo>
                        <a:pt x="14" y="22"/>
                      </a:lnTo>
                      <a:lnTo>
                        <a:pt x="6" y="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34" name="ïS1ïḑé">
                  <a:extLst>
                    <a:ext uri="{FF2B5EF4-FFF2-40B4-BE49-F238E27FC236}">
                      <a16:creationId xmlns:a16="http://schemas.microsoft.com/office/drawing/2014/main" xmlns="" id="{6C2A593D-0525-4A2C-855A-5BA0BB45FE33}"/>
                    </a:ext>
                  </a:extLst>
                </p:cNvPr>
                <p:cNvSpPr/>
                <p:nvPr/>
              </p:nvSpPr>
              <p:spPr bwMode="auto">
                <a:xfrm>
                  <a:off x="6908108" y="1624580"/>
                  <a:ext cx="162512" cy="28021"/>
                </a:xfrm>
                <a:custGeom>
                  <a:avLst/>
                  <a:gdLst>
                    <a:gd name="T0" fmla="*/ 2147483647 w 92"/>
                    <a:gd name="T1" fmla="*/ 2147483647 h 18"/>
                    <a:gd name="T2" fmla="*/ 2147483647 w 92"/>
                    <a:gd name="T3" fmla="*/ 2147483647 h 18"/>
                    <a:gd name="T4" fmla="*/ 2147483647 w 92"/>
                    <a:gd name="T5" fmla="*/ 2147483647 h 18"/>
                    <a:gd name="T6" fmla="*/ 2147483647 w 92"/>
                    <a:gd name="T7" fmla="*/ 2147483647 h 18"/>
                    <a:gd name="T8" fmla="*/ 2147483647 w 92"/>
                    <a:gd name="T9" fmla="*/ 2147483647 h 18"/>
                    <a:gd name="T10" fmla="*/ 2147483647 w 92"/>
                    <a:gd name="T11" fmla="*/ 2147483647 h 18"/>
                    <a:gd name="T12" fmla="*/ 2147483647 w 92"/>
                    <a:gd name="T13" fmla="*/ 2147483647 h 18"/>
                    <a:gd name="T14" fmla="*/ 0 w 92"/>
                    <a:gd name="T15" fmla="*/ 2147483647 h 18"/>
                    <a:gd name="T16" fmla="*/ 0 w 92"/>
                    <a:gd name="T17" fmla="*/ 2147483647 h 18"/>
                    <a:gd name="T18" fmla="*/ 0 w 92"/>
                    <a:gd name="T19" fmla="*/ 2147483647 h 18"/>
                    <a:gd name="T20" fmla="*/ 2147483647 w 92"/>
                    <a:gd name="T21" fmla="*/ 2147483647 h 18"/>
                    <a:gd name="T22" fmla="*/ 2147483647 w 92"/>
                    <a:gd name="T23" fmla="*/ 0 h 18"/>
                    <a:gd name="T24" fmla="*/ 2147483647 w 92"/>
                    <a:gd name="T25" fmla="*/ 0 h 18"/>
                    <a:gd name="T26" fmla="*/ 2147483647 w 92"/>
                    <a:gd name="T27" fmla="*/ 2147483647 h 18"/>
                    <a:gd name="T28" fmla="*/ 2147483647 w 92"/>
                    <a:gd name="T29" fmla="*/ 2147483647 h 18"/>
                    <a:gd name="T30" fmla="*/ 2147483647 w 92"/>
                    <a:gd name="T31" fmla="*/ 2147483647 h 18"/>
                    <a:gd name="T32" fmla="*/ 2147483647 w 92"/>
                    <a:gd name="T33" fmla="*/ 2147483647 h 18"/>
                    <a:gd name="T34" fmla="*/ 2147483647 w 92"/>
                    <a:gd name="T35" fmla="*/ 2147483647 h 18"/>
                    <a:gd name="T36" fmla="*/ 2147483647 w 92"/>
                    <a:gd name="T37" fmla="*/ 2147483647 h 18"/>
                    <a:gd name="T38" fmla="*/ 2147483647 w 92"/>
                    <a:gd name="T39" fmla="*/ 2147483647 h 18"/>
                    <a:gd name="T40" fmla="*/ 2147483647 w 92"/>
                    <a:gd name="T41" fmla="*/ 2147483647 h 18"/>
                    <a:gd name="T42" fmla="*/ 2147483647 w 92"/>
                    <a:gd name="T43" fmla="*/ 2147483647 h 18"/>
                    <a:gd name="T44" fmla="*/ 2147483647 w 92"/>
                    <a:gd name="T45" fmla="*/ 2147483647 h 18"/>
                    <a:gd name="T46" fmla="*/ 2147483647 w 92"/>
                    <a:gd name="T47" fmla="*/ 2147483647 h 18"/>
                    <a:gd name="T48" fmla="*/ 2147483647 w 92"/>
                    <a:gd name="T49" fmla="*/ 2147483647 h 18"/>
                    <a:gd name="T50" fmla="*/ 2147483647 w 92"/>
                    <a:gd name="T51" fmla="*/ 2147483647 h 18"/>
                    <a:gd name="T52" fmla="*/ 2147483647 w 92"/>
                    <a:gd name="T53" fmla="*/ 2147483647 h 18"/>
                    <a:gd name="T54" fmla="*/ 2147483647 w 92"/>
                    <a:gd name="T55" fmla="*/ 2147483647 h 1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92"/>
                    <a:gd name="T85" fmla="*/ 0 h 18"/>
                    <a:gd name="T86" fmla="*/ 92 w 92"/>
                    <a:gd name="T87" fmla="*/ 18 h 1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92" h="18">
                      <a:moveTo>
                        <a:pt x="72" y="12"/>
                      </a:moveTo>
                      <a:lnTo>
                        <a:pt x="72" y="18"/>
                      </a:lnTo>
                      <a:lnTo>
                        <a:pt x="38" y="18"/>
                      </a:lnTo>
                      <a:lnTo>
                        <a:pt x="28" y="18"/>
                      </a:lnTo>
                      <a:lnTo>
                        <a:pt x="14" y="18"/>
                      </a:lnTo>
                      <a:lnTo>
                        <a:pt x="10" y="16"/>
                      </a:lnTo>
                      <a:lnTo>
                        <a:pt x="4" y="12"/>
                      </a:lnTo>
                      <a:lnTo>
                        <a:pt x="0" y="10"/>
                      </a:lnTo>
                      <a:lnTo>
                        <a:pt x="0" y="6"/>
                      </a:lnTo>
                      <a:lnTo>
                        <a:pt x="0" y="4"/>
                      </a:lnTo>
                      <a:lnTo>
                        <a:pt x="4" y="2"/>
                      </a:lnTo>
                      <a:lnTo>
                        <a:pt x="10" y="0"/>
                      </a:lnTo>
                      <a:lnTo>
                        <a:pt x="14" y="0"/>
                      </a:lnTo>
                      <a:lnTo>
                        <a:pt x="20" y="4"/>
                      </a:lnTo>
                      <a:lnTo>
                        <a:pt x="26" y="6"/>
                      </a:lnTo>
                      <a:lnTo>
                        <a:pt x="32" y="6"/>
                      </a:lnTo>
                      <a:lnTo>
                        <a:pt x="36" y="6"/>
                      </a:lnTo>
                      <a:lnTo>
                        <a:pt x="36" y="4"/>
                      </a:lnTo>
                      <a:lnTo>
                        <a:pt x="38" y="2"/>
                      </a:lnTo>
                      <a:lnTo>
                        <a:pt x="40" y="2"/>
                      </a:lnTo>
                      <a:lnTo>
                        <a:pt x="54" y="2"/>
                      </a:lnTo>
                      <a:lnTo>
                        <a:pt x="68" y="4"/>
                      </a:lnTo>
                      <a:lnTo>
                        <a:pt x="84" y="6"/>
                      </a:lnTo>
                      <a:lnTo>
                        <a:pt x="90" y="8"/>
                      </a:lnTo>
                      <a:lnTo>
                        <a:pt x="92" y="12"/>
                      </a:lnTo>
                      <a:lnTo>
                        <a:pt x="82" y="16"/>
                      </a:lnTo>
                      <a:lnTo>
                        <a:pt x="76" y="16"/>
                      </a:lnTo>
                      <a:lnTo>
                        <a:pt x="72"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35" name="išlîḑê">
                  <a:extLst>
                    <a:ext uri="{FF2B5EF4-FFF2-40B4-BE49-F238E27FC236}">
                      <a16:creationId xmlns:a16="http://schemas.microsoft.com/office/drawing/2014/main" xmlns="" id="{A38C109A-F9DB-4A59-A293-01DDC161A570}"/>
                    </a:ext>
                  </a:extLst>
                </p:cNvPr>
                <p:cNvSpPr/>
                <p:nvPr/>
              </p:nvSpPr>
              <p:spPr bwMode="auto">
                <a:xfrm>
                  <a:off x="7095408" y="1635788"/>
                  <a:ext cx="90897" cy="25219"/>
                </a:xfrm>
                <a:custGeom>
                  <a:avLst/>
                  <a:gdLst>
                    <a:gd name="T0" fmla="*/ 2147483647 w 52"/>
                    <a:gd name="T1" fmla="*/ 2147483647 h 16"/>
                    <a:gd name="T2" fmla="*/ 2147483647 w 52"/>
                    <a:gd name="T3" fmla="*/ 2147483647 h 16"/>
                    <a:gd name="T4" fmla="*/ 2147483647 w 52"/>
                    <a:gd name="T5" fmla="*/ 2147483647 h 16"/>
                    <a:gd name="T6" fmla="*/ 2147483647 w 52"/>
                    <a:gd name="T7" fmla="*/ 2147483647 h 16"/>
                    <a:gd name="T8" fmla="*/ 2147483647 w 52"/>
                    <a:gd name="T9" fmla="*/ 2147483647 h 16"/>
                    <a:gd name="T10" fmla="*/ 0 w 52"/>
                    <a:gd name="T11" fmla="*/ 0 h 16"/>
                    <a:gd name="T12" fmla="*/ 2147483647 w 52"/>
                    <a:gd name="T13" fmla="*/ 0 h 16"/>
                    <a:gd name="T14" fmla="*/ 2147483647 w 52"/>
                    <a:gd name="T15" fmla="*/ 2147483647 h 16"/>
                    <a:gd name="T16" fmla="*/ 2147483647 w 52"/>
                    <a:gd name="T17" fmla="*/ 2147483647 h 16"/>
                    <a:gd name="T18" fmla="*/ 2147483647 w 52"/>
                    <a:gd name="T19" fmla="*/ 2147483647 h 16"/>
                    <a:gd name="T20" fmla="*/ 2147483647 w 52"/>
                    <a:gd name="T21" fmla="*/ 2147483647 h 16"/>
                    <a:gd name="T22" fmla="*/ 2147483647 w 52"/>
                    <a:gd name="T23" fmla="*/ 2147483647 h 16"/>
                    <a:gd name="T24" fmla="*/ 2147483647 w 52"/>
                    <a:gd name="T25" fmla="*/ 2147483647 h 16"/>
                    <a:gd name="T26" fmla="*/ 2147483647 w 52"/>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
                    <a:gd name="T43" fmla="*/ 0 h 16"/>
                    <a:gd name="T44" fmla="*/ 52 w 52"/>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 h="16">
                      <a:moveTo>
                        <a:pt x="42" y="16"/>
                      </a:moveTo>
                      <a:lnTo>
                        <a:pt x="32" y="16"/>
                      </a:lnTo>
                      <a:lnTo>
                        <a:pt x="18" y="12"/>
                      </a:lnTo>
                      <a:lnTo>
                        <a:pt x="6" y="8"/>
                      </a:lnTo>
                      <a:lnTo>
                        <a:pt x="2" y="4"/>
                      </a:lnTo>
                      <a:lnTo>
                        <a:pt x="0" y="0"/>
                      </a:lnTo>
                      <a:lnTo>
                        <a:pt x="8" y="0"/>
                      </a:lnTo>
                      <a:lnTo>
                        <a:pt x="18" y="4"/>
                      </a:lnTo>
                      <a:lnTo>
                        <a:pt x="30" y="4"/>
                      </a:lnTo>
                      <a:lnTo>
                        <a:pt x="42" y="6"/>
                      </a:lnTo>
                      <a:lnTo>
                        <a:pt x="46" y="6"/>
                      </a:lnTo>
                      <a:lnTo>
                        <a:pt x="52" y="8"/>
                      </a:lnTo>
                      <a:lnTo>
                        <a:pt x="48" y="14"/>
                      </a:lnTo>
                      <a:lnTo>
                        <a:pt x="42" y="1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36" name="íŝḷidè">
                  <a:extLst>
                    <a:ext uri="{FF2B5EF4-FFF2-40B4-BE49-F238E27FC236}">
                      <a16:creationId xmlns:a16="http://schemas.microsoft.com/office/drawing/2014/main" xmlns="" id="{6985EE28-666E-415C-8920-724F03F0D6B2}"/>
                    </a:ext>
                  </a:extLst>
                </p:cNvPr>
                <p:cNvSpPr/>
                <p:nvPr/>
              </p:nvSpPr>
              <p:spPr bwMode="auto">
                <a:xfrm>
                  <a:off x="7903833" y="1732460"/>
                  <a:ext cx="66106" cy="25219"/>
                </a:xfrm>
                <a:custGeom>
                  <a:avLst/>
                  <a:gdLst>
                    <a:gd name="T0" fmla="*/ 2147483647 w 38"/>
                    <a:gd name="T1" fmla="*/ 2147483647 h 14"/>
                    <a:gd name="T2" fmla="*/ 2147483647 w 38"/>
                    <a:gd name="T3" fmla="*/ 2147483647 h 14"/>
                    <a:gd name="T4" fmla="*/ 2147483647 w 38"/>
                    <a:gd name="T5" fmla="*/ 2147483647 h 14"/>
                    <a:gd name="T6" fmla="*/ 2147483647 w 38"/>
                    <a:gd name="T7" fmla="*/ 2147483647 h 14"/>
                    <a:gd name="T8" fmla="*/ 2147483647 w 38"/>
                    <a:gd name="T9" fmla="*/ 2147483647 h 14"/>
                    <a:gd name="T10" fmla="*/ 0 w 38"/>
                    <a:gd name="T11" fmla="*/ 2147483647 h 14"/>
                    <a:gd name="T12" fmla="*/ 2147483647 w 38"/>
                    <a:gd name="T13" fmla="*/ 2147483647 h 14"/>
                    <a:gd name="T14" fmla="*/ 2147483647 w 38"/>
                    <a:gd name="T15" fmla="*/ 2147483647 h 14"/>
                    <a:gd name="T16" fmla="*/ 2147483647 w 38"/>
                    <a:gd name="T17" fmla="*/ 0 h 14"/>
                    <a:gd name="T18" fmla="*/ 2147483647 w 38"/>
                    <a:gd name="T19" fmla="*/ 0 h 14"/>
                    <a:gd name="T20" fmla="*/ 2147483647 w 38"/>
                    <a:gd name="T21" fmla="*/ 2147483647 h 14"/>
                    <a:gd name="T22" fmla="*/ 2147483647 w 38"/>
                    <a:gd name="T23" fmla="*/ 2147483647 h 14"/>
                    <a:gd name="T24" fmla="*/ 2147483647 w 38"/>
                    <a:gd name="T25" fmla="*/ 2147483647 h 14"/>
                    <a:gd name="T26" fmla="*/ 2147483647 w 38"/>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8"/>
                    <a:gd name="T43" fmla="*/ 0 h 14"/>
                    <a:gd name="T44" fmla="*/ 38 w 38"/>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8" h="14">
                      <a:moveTo>
                        <a:pt x="18" y="10"/>
                      </a:moveTo>
                      <a:lnTo>
                        <a:pt x="14" y="12"/>
                      </a:lnTo>
                      <a:lnTo>
                        <a:pt x="10" y="14"/>
                      </a:lnTo>
                      <a:lnTo>
                        <a:pt x="6" y="14"/>
                      </a:lnTo>
                      <a:lnTo>
                        <a:pt x="2" y="12"/>
                      </a:lnTo>
                      <a:lnTo>
                        <a:pt x="0" y="8"/>
                      </a:lnTo>
                      <a:lnTo>
                        <a:pt x="2" y="6"/>
                      </a:lnTo>
                      <a:lnTo>
                        <a:pt x="8" y="2"/>
                      </a:lnTo>
                      <a:lnTo>
                        <a:pt x="14" y="0"/>
                      </a:lnTo>
                      <a:lnTo>
                        <a:pt x="22" y="0"/>
                      </a:lnTo>
                      <a:lnTo>
                        <a:pt x="28" y="4"/>
                      </a:lnTo>
                      <a:lnTo>
                        <a:pt x="38" y="10"/>
                      </a:lnTo>
                      <a:lnTo>
                        <a:pt x="28" y="12"/>
                      </a:lnTo>
                      <a:lnTo>
                        <a:pt x="18" y="1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37" name="ísľíḓè">
                  <a:extLst>
                    <a:ext uri="{FF2B5EF4-FFF2-40B4-BE49-F238E27FC236}">
                      <a16:creationId xmlns:a16="http://schemas.microsoft.com/office/drawing/2014/main" xmlns="" id="{19C44706-689C-47C8-9459-9A7D518463CB}"/>
                    </a:ext>
                  </a:extLst>
                </p:cNvPr>
                <p:cNvSpPr/>
                <p:nvPr/>
              </p:nvSpPr>
              <p:spPr bwMode="auto">
                <a:xfrm>
                  <a:off x="7719287" y="2214425"/>
                  <a:ext cx="209336" cy="245185"/>
                </a:xfrm>
                <a:custGeom>
                  <a:avLst/>
                  <a:gdLst>
                    <a:gd name="T0" fmla="*/ 0 w 120"/>
                    <a:gd name="T1" fmla="*/ 0 h 146"/>
                    <a:gd name="T2" fmla="*/ 2147483647 w 120"/>
                    <a:gd name="T3" fmla="*/ 2147483647 h 146"/>
                    <a:gd name="T4" fmla="*/ 2147483647 w 120"/>
                    <a:gd name="T5" fmla="*/ 2147483647 h 146"/>
                    <a:gd name="T6" fmla="*/ 2147483647 w 120"/>
                    <a:gd name="T7" fmla="*/ 2147483647 h 146"/>
                    <a:gd name="T8" fmla="*/ 2147483647 w 120"/>
                    <a:gd name="T9" fmla="*/ 2147483647 h 146"/>
                    <a:gd name="T10" fmla="*/ 2147483647 w 120"/>
                    <a:gd name="T11" fmla="*/ 2147483647 h 146"/>
                    <a:gd name="T12" fmla="*/ 2147483647 w 120"/>
                    <a:gd name="T13" fmla="*/ 2147483647 h 146"/>
                    <a:gd name="T14" fmla="*/ 2147483647 w 120"/>
                    <a:gd name="T15" fmla="*/ 2147483647 h 146"/>
                    <a:gd name="T16" fmla="*/ 2147483647 w 120"/>
                    <a:gd name="T17" fmla="*/ 2147483647 h 146"/>
                    <a:gd name="T18" fmla="*/ 2147483647 w 120"/>
                    <a:gd name="T19" fmla="*/ 2147483647 h 146"/>
                    <a:gd name="T20" fmla="*/ 2147483647 w 120"/>
                    <a:gd name="T21" fmla="*/ 2147483647 h 146"/>
                    <a:gd name="T22" fmla="*/ 2147483647 w 120"/>
                    <a:gd name="T23" fmla="*/ 2147483647 h 146"/>
                    <a:gd name="T24" fmla="*/ 2147483647 w 120"/>
                    <a:gd name="T25" fmla="*/ 2147483647 h 146"/>
                    <a:gd name="T26" fmla="*/ 2147483647 w 120"/>
                    <a:gd name="T27" fmla="*/ 2147483647 h 146"/>
                    <a:gd name="T28" fmla="*/ 2147483647 w 120"/>
                    <a:gd name="T29" fmla="*/ 2147483647 h 146"/>
                    <a:gd name="T30" fmla="*/ 2147483647 w 120"/>
                    <a:gd name="T31" fmla="*/ 2147483647 h 146"/>
                    <a:gd name="T32" fmla="*/ 2147483647 w 120"/>
                    <a:gd name="T33" fmla="*/ 2147483647 h 146"/>
                    <a:gd name="T34" fmla="*/ 2147483647 w 120"/>
                    <a:gd name="T35" fmla="*/ 2147483647 h 146"/>
                    <a:gd name="T36" fmla="*/ 2147483647 w 120"/>
                    <a:gd name="T37" fmla="*/ 2147483647 h 146"/>
                    <a:gd name="T38" fmla="*/ 2147483647 w 120"/>
                    <a:gd name="T39" fmla="*/ 2147483647 h 146"/>
                    <a:gd name="T40" fmla="*/ 2147483647 w 120"/>
                    <a:gd name="T41" fmla="*/ 2147483647 h 146"/>
                    <a:gd name="T42" fmla="*/ 2147483647 w 120"/>
                    <a:gd name="T43" fmla="*/ 2147483647 h 146"/>
                    <a:gd name="T44" fmla="*/ 2147483647 w 120"/>
                    <a:gd name="T45" fmla="*/ 2147483647 h 146"/>
                    <a:gd name="T46" fmla="*/ 2147483647 w 120"/>
                    <a:gd name="T47" fmla="*/ 2147483647 h 146"/>
                    <a:gd name="T48" fmla="*/ 2147483647 w 120"/>
                    <a:gd name="T49" fmla="*/ 2147483647 h 146"/>
                    <a:gd name="T50" fmla="*/ 2147483647 w 120"/>
                    <a:gd name="T51" fmla="*/ 2147483647 h 146"/>
                    <a:gd name="T52" fmla="*/ 2147483647 w 120"/>
                    <a:gd name="T53" fmla="*/ 2147483647 h 146"/>
                    <a:gd name="T54" fmla="*/ 2147483647 w 120"/>
                    <a:gd name="T55" fmla="*/ 2147483647 h 146"/>
                    <a:gd name="T56" fmla="*/ 2147483647 w 120"/>
                    <a:gd name="T57" fmla="*/ 2147483647 h 146"/>
                    <a:gd name="T58" fmla="*/ 2147483647 w 120"/>
                    <a:gd name="T59" fmla="*/ 2147483647 h 146"/>
                    <a:gd name="T60" fmla="*/ 2147483647 w 120"/>
                    <a:gd name="T61" fmla="*/ 2147483647 h 146"/>
                    <a:gd name="T62" fmla="*/ 0 w 120"/>
                    <a:gd name="T63" fmla="*/ 0 h 14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20"/>
                    <a:gd name="T97" fmla="*/ 0 h 146"/>
                    <a:gd name="T98" fmla="*/ 120 w 120"/>
                    <a:gd name="T99" fmla="*/ 146 h 14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20" h="146">
                      <a:moveTo>
                        <a:pt x="0" y="0"/>
                      </a:moveTo>
                      <a:lnTo>
                        <a:pt x="98" y="90"/>
                      </a:lnTo>
                      <a:lnTo>
                        <a:pt x="94" y="90"/>
                      </a:lnTo>
                      <a:lnTo>
                        <a:pt x="92" y="90"/>
                      </a:lnTo>
                      <a:lnTo>
                        <a:pt x="88" y="88"/>
                      </a:lnTo>
                      <a:lnTo>
                        <a:pt x="82" y="86"/>
                      </a:lnTo>
                      <a:lnTo>
                        <a:pt x="78" y="88"/>
                      </a:lnTo>
                      <a:lnTo>
                        <a:pt x="76" y="90"/>
                      </a:lnTo>
                      <a:lnTo>
                        <a:pt x="78" y="98"/>
                      </a:lnTo>
                      <a:lnTo>
                        <a:pt x="82" y="106"/>
                      </a:lnTo>
                      <a:lnTo>
                        <a:pt x="88" y="114"/>
                      </a:lnTo>
                      <a:lnTo>
                        <a:pt x="92" y="118"/>
                      </a:lnTo>
                      <a:lnTo>
                        <a:pt x="108" y="130"/>
                      </a:lnTo>
                      <a:lnTo>
                        <a:pt x="120" y="138"/>
                      </a:lnTo>
                      <a:lnTo>
                        <a:pt x="112" y="138"/>
                      </a:lnTo>
                      <a:lnTo>
                        <a:pt x="108" y="136"/>
                      </a:lnTo>
                      <a:lnTo>
                        <a:pt x="102" y="134"/>
                      </a:lnTo>
                      <a:lnTo>
                        <a:pt x="102" y="146"/>
                      </a:lnTo>
                      <a:lnTo>
                        <a:pt x="94" y="140"/>
                      </a:lnTo>
                      <a:lnTo>
                        <a:pt x="88" y="130"/>
                      </a:lnTo>
                      <a:lnTo>
                        <a:pt x="76" y="114"/>
                      </a:lnTo>
                      <a:lnTo>
                        <a:pt x="66" y="94"/>
                      </a:lnTo>
                      <a:lnTo>
                        <a:pt x="54" y="76"/>
                      </a:lnTo>
                      <a:lnTo>
                        <a:pt x="44" y="62"/>
                      </a:lnTo>
                      <a:lnTo>
                        <a:pt x="34" y="50"/>
                      </a:lnTo>
                      <a:lnTo>
                        <a:pt x="24" y="42"/>
                      </a:lnTo>
                      <a:lnTo>
                        <a:pt x="12" y="36"/>
                      </a:lnTo>
                      <a:lnTo>
                        <a:pt x="10" y="32"/>
                      </a:lnTo>
                      <a:lnTo>
                        <a:pt x="6" y="28"/>
                      </a:lnTo>
                      <a:lnTo>
                        <a:pt x="4" y="22"/>
                      </a:lnTo>
                      <a:lnTo>
                        <a:pt x="2" y="16"/>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38" name="ïṧḻíḋé">
                  <a:extLst>
                    <a:ext uri="{FF2B5EF4-FFF2-40B4-BE49-F238E27FC236}">
                      <a16:creationId xmlns:a16="http://schemas.microsoft.com/office/drawing/2014/main" xmlns="" id="{60A5A259-AC29-4712-9592-C1F36B6A8261}"/>
                    </a:ext>
                  </a:extLst>
                </p:cNvPr>
                <p:cNvSpPr/>
                <p:nvPr/>
              </p:nvSpPr>
              <p:spPr bwMode="auto">
                <a:xfrm>
                  <a:off x="5697534" y="2561886"/>
                  <a:ext cx="402147" cy="215763"/>
                </a:xfrm>
                <a:custGeom>
                  <a:avLst/>
                  <a:gdLst>
                    <a:gd name="T0" fmla="*/ 2147483647 w 230"/>
                    <a:gd name="T1" fmla="*/ 2147483647 h 130"/>
                    <a:gd name="T2" fmla="*/ 2147483647 w 230"/>
                    <a:gd name="T3" fmla="*/ 2147483647 h 130"/>
                    <a:gd name="T4" fmla="*/ 2147483647 w 230"/>
                    <a:gd name="T5" fmla="*/ 2147483647 h 130"/>
                    <a:gd name="T6" fmla="*/ 2147483647 w 230"/>
                    <a:gd name="T7" fmla="*/ 2147483647 h 130"/>
                    <a:gd name="T8" fmla="*/ 2147483647 w 230"/>
                    <a:gd name="T9" fmla="*/ 2147483647 h 130"/>
                    <a:gd name="T10" fmla="*/ 2147483647 w 230"/>
                    <a:gd name="T11" fmla="*/ 2147483647 h 130"/>
                    <a:gd name="T12" fmla="*/ 2147483647 w 230"/>
                    <a:gd name="T13" fmla="*/ 2147483647 h 130"/>
                    <a:gd name="T14" fmla="*/ 2147483647 w 230"/>
                    <a:gd name="T15" fmla="*/ 2147483647 h 130"/>
                    <a:gd name="T16" fmla="*/ 2147483647 w 230"/>
                    <a:gd name="T17" fmla="*/ 2147483647 h 130"/>
                    <a:gd name="T18" fmla="*/ 2147483647 w 230"/>
                    <a:gd name="T19" fmla="*/ 2147483647 h 130"/>
                    <a:gd name="T20" fmla="*/ 2147483647 w 230"/>
                    <a:gd name="T21" fmla="*/ 2147483647 h 130"/>
                    <a:gd name="T22" fmla="*/ 2147483647 w 230"/>
                    <a:gd name="T23" fmla="*/ 2147483647 h 130"/>
                    <a:gd name="T24" fmla="*/ 2147483647 w 230"/>
                    <a:gd name="T25" fmla="*/ 2147483647 h 130"/>
                    <a:gd name="T26" fmla="*/ 2147483647 w 230"/>
                    <a:gd name="T27" fmla="*/ 2147483647 h 130"/>
                    <a:gd name="T28" fmla="*/ 2147483647 w 230"/>
                    <a:gd name="T29" fmla="*/ 2147483647 h 130"/>
                    <a:gd name="T30" fmla="*/ 2147483647 w 230"/>
                    <a:gd name="T31" fmla="*/ 2147483647 h 130"/>
                    <a:gd name="T32" fmla="*/ 2147483647 w 230"/>
                    <a:gd name="T33" fmla="*/ 2147483647 h 130"/>
                    <a:gd name="T34" fmla="*/ 2147483647 w 230"/>
                    <a:gd name="T35" fmla="*/ 2147483647 h 130"/>
                    <a:gd name="T36" fmla="*/ 2147483647 w 230"/>
                    <a:gd name="T37" fmla="*/ 2147483647 h 130"/>
                    <a:gd name="T38" fmla="*/ 2147483647 w 230"/>
                    <a:gd name="T39" fmla="*/ 2147483647 h 130"/>
                    <a:gd name="T40" fmla="*/ 2147483647 w 230"/>
                    <a:gd name="T41" fmla="*/ 2147483647 h 130"/>
                    <a:gd name="T42" fmla="*/ 2147483647 w 230"/>
                    <a:gd name="T43" fmla="*/ 2147483647 h 130"/>
                    <a:gd name="T44" fmla="*/ 2147483647 w 230"/>
                    <a:gd name="T45" fmla="*/ 2147483647 h 130"/>
                    <a:gd name="T46" fmla="*/ 2147483647 w 230"/>
                    <a:gd name="T47" fmla="*/ 2147483647 h 130"/>
                    <a:gd name="T48" fmla="*/ 2147483647 w 230"/>
                    <a:gd name="T49" fmla="*/ 2147483647 h 130"/>
                    <a:gd name="T50" fmla="*/ 2147483647 w 230"/>
                    <a:gd name="T51" fmla="*/ 2147483647 h 130"/>
                    <a:gd name="T52" fmla="*/ 2147483647 w 230"/>
                    <a:gd name="T53" fmla="*/ 2147483647 h 130"/>
                    <a:gd name="T54" fmla="*/ 0 w 230"/>
                    <a:gd name="T55" fmla="*/ 2147483647 h 130"/>
                    <a:gd name="T56" fmla="*/ 2147483647 w 230"/>
                    <a:gd name="T57" fmla="*/ 2147483647 h 130"/>
                    <a:gd name="T58" fmla="*/ 2147483647 w 230"/>
                    <a:gd name="T59" fmla="*/ 2147483647 h 130"/>
                    <a:gd name="T60" fmla="*/ 2147483647 w 230"/>
                    <a:gd name="T61" fmla="*/ 2147483647 h 130"/>
                    <a:gd name="T62" fmla="*/ 2147483647 w 230"/>
                    <a:gd name="T63" fmla="*/ 2147483647 h 13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30"/>
                    <a:gd name="T97" fmla="*/ 0 h 130"/>
                    <a:gd name="T98" fmla="*/ 230 w 230"/>
                    <a:gd name="T99" fmla="*/ 130 h 13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30" h="130">
                      <a:moveTo>
                        <a:pt x="6" y="6"/>
                      </a:moveTo>
                      <a:lnTo>
                        <a:pt x="18" y="6"/>
                      </a:lnTo>
                      <a:lnTo>
                        <a:pt x="28" y="10"/>
                      </a:lnTo>
                      <a:lnTo>
                        <a:pt x="42" y="22"/>
                      </a:lnTo>
                      <a:lnTo>
                        <a:pt x="50" y="22"/>
                      </a:lnTo>
                      <a:lnTo>
                        <a:pt x="66" y="24"/>
                      </a:lnTo>
                      <a:lnTo>
                        <a:pt x="66" y="14"/>
                      </a:lnTo>
                      <a:lnTo>
                        <a:pt x="78" y="4"/>
                      </a:lnTo>
                      <a:lnTo>
                        <a:pt x="88" y="0"/>
                      </a:lnTo>
                      <a:lnTo>
                        <a:pt x="104" y="6"/>
                      </a:lnTo>
                      <a:lnTo>
                        <a:pt x="110" y="12"/>
                      </a:lnTo>
                      <a:lnTo>
                        <a:pt x="112" y="18"/>
                      </a:lnTo>
                      <a:lnTo>
                        <a:pt x="114" y="22"/>
                      </a:lnTo>
                      <a:lnTo>
                        <a:pt x="114" y="26"/>
                      </a:lnTo>
                      <a:lnTo>
                        <a:pt x="120" y="28"/>
                      </a:lnTo>
                      <a:lnTo>
                        <a:pt x="130" y="28"/>
                      </a:lnTo>
                      <a:lnTo>
                        <a:pt x="140" y="28"/>
                      </a:lnTo>
                      <a:lnTo>
                        <a:pt x="146" y="38"/>
                      </a:lnTo>
                      <a:lnTo>
                        <a:pt x="158" y="52"/>
                      </a:lnTo>
                      <a:lnTo>
                        <a:pt x="170" y="60"/>
                      </a:lnTo>
                      <a:lnTo>
                        <a:pt x="180" y="68"/>
                      </a:lnTo>
                      <a:lnTo>
                        <a:pt x="192" y="70"/>
                      </a:lnTo>
                      <a:lnTo>
                        <a:pt x="204" y="80"/>
                      </a:lnTo>
                      <a:lnTo>
                        <a:pt x="216" y="84"/>
                      </a:lnTo>
                      <a:lnTo>
                        <a:pt x="222" y="86"/>
                      </a:lnTo>
                      <a:lnTo>
                        <a:pt x="226" y="86"/>
                      </a:lnTo>
                      <a:lnTo>
                        <a:pt x="228" y="88"/>
                      </a:lnTo>
                      <a:lnTo>
                        <a:pt x="230" y="96"/>
                      </a:lnTo>
                      <a:lnTo>
                        <a:pt x="230" y="100"/>
                      </a:lnTo>
                      <a:lnTo>
                        <a:pt x="220" y="100"/>
                      </a:lnTo>
                      <a:lnTo>
                        <a:pt x="212" y="96"/>
                      </a:lnTo>
                      <a:lnTo>
                        <a:pt x="206" y="92"/>
                      </a:lnTo>
                      <a:lnTo>
                        <a:pt x="196" y="108"/>
                      </a:lnTo>
                      <a:lnTo>
                        <a:pt x="186" y="122"/>
                      </a:lnTo>
                      <a:lnTo>
                        <a:pt x="178" y="128"/>
                      </a:lnTo>
                      <a:lnTo>
                        <a:pt x="170" y="130"/>
                      </a:lnTo>
                      <a:lnTo>
                        <a:pt x="160" y="128"/>
                      </a:lnTo>
                      <a:lnTo>
                        <a:pt x="150" y="128"/>
                      </a:lnTo>
                      <a:lnTo>
                        <a:pt x="150" y="120"/>
                      </a:lnTo>
                      <a:lnTo>
                        <a:pt x="148" y="112"/>
                      </a:lnTo>
                      <a:lnTo>
                        <a:pt x="140" y="108"/>
                      </a:lnTo>
                      <a:lnTo>
                        <a:pt x="132" y="106"/>
                      </a:lnTo>
                      <a:lnTo>
                        <a:pt x="122" y="100"/>
                      </a:lnTo>
                      <a:lnTo>
                        <a:pt x="108" y="92"/>
                      </a:lnTo>
                      <a:lnTo>
                        <a:pt x="92" y="80"/>
                      </a:lnTo>
                      <a:lnTo>
                        <a:pt x="78" y="74"/>
                      </a:lnTo>
                      <a:lnTo>
                        <a:pt x="66" y="76"/>
                      </a:lnTo>
                      <a:lnTo>
                        <a:pt x="54" y="76"/>
                      </a:lnTo>
                      <a:lnTo>
                        <a:pt x="46" y="82"/>
                      </a:lnTo>
                      <a:lnTo>
                        <a:pt x="30" y="92"/>
                      </a:lnTo>
                      <a:lnTo>
                        <a:pt x="28" y="80"/>
                      </a:lnTo>
                      <a:lnTo>
                        <a:pt x="24" y="68"/>
                      </a:lnTo>
                      <a:lnTo>
                        <a:pt x="18" y="62"/>
                      </a:lnTo>
                      <a:lnTo>
                        <a:pt x="8" y="52"/>
                      </a:lnTo>
                      <a:lnTo>
                        <a:pt x="0" y="42"/>
                      </a:lnTo>
                      <a:lnTo>
                        <a:pt x="0" y="36"/>
                      </a:lnTo>
                      <a:lnTo>
                        <a:pt x="2" y="28"/>
                      </a:lnTo>
                      <a:lnTo>
                        <a:pt x="8" y="30"/>
                      </a:lnTo>
                      <a:lnTo>
                        <a:pt x="12" y="36"/>
                      </a:lnTo>
                      <a:lnTo>
                        <a:pt x="22" y="36"/>
                      </a:lnTo>
                      <a:lnTo>
                        <a:pt x="24" y="32"/>
                      </a:lnTo>
                      <a:lnTo>
                        <a:pt x="22" y="22"/>
                      </a:lnTo>
                      <a:lnTo>
                        <a:pt x="18" y="16"/>
                      </a:lnTo>
                      <a:lnTo>
                        <a:pt x="10" y="10"/>
                      </a:lnTo>
                      <a:lnTo>
                        <a:pt x="6"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39" name="î$lïḑe">
                  <a:extLst>
                    <a:ext uri="{FF2B5EF4-FFF2-40B4-BE49-F238E27FC236}">
                      <a16:creationId xmlns:a16="http://schemas.microsoft.com/office/drawing/2014/main" xmlns="" id="{C33D47D5-4286-4887-975E-849B9F1EEB71}"/>
                    </a:ext>
                  </a:extLst>
                </p:cNvPr>
                <p:cNvSpPr/>
                <p:nvPr/>
              </p:nvSpPr>
              <p:spPr bwMode="auto">
                <a:xfrm>
                  <a:off x="6164410" y="2545074"/>
                  <a:ext cx="221732" cy="120491"/>
                </a:xfrm>
                <a:custGeom>
                  <a:avLst/>
                  <a:gdLst>
                    <a:gd name="T0" fmla="*/ 2147483647 w 126"/>
                    <a:gd name="T1" fmla="*/ 2147483647 h 72"/>
                    <a:gd name="T2" fmla="*/ 2147483647 w 126"/>
                    <a:gd name="T3" fmla="*/ 2147483647 h 72"/>
                    <a:gd name="T4" fmla="*/ 2147483647 w 126"/>
                    <a:gd name="T5" fmla="*/ 2147483647 h 72"/>
                    <a:gd name="T6" fmla="*/ 2147483647 w 126"/>
                    <a:gd name="T7" fmla="*/ 2147483647 h 72"/>
                    <a:gd name="T8" fmla="*/ 2147483647 w 126"/>
                    <a:gd name="T9" fmla="*/ 2147483647 h 72"/>
                    <a:gd name="T10" fmla="*/ 2147483647 w 126"/>
                    <a:gd name="T11" fmla="*/ 2147483647 h 72"/>
                    <a:gd name="T12" fmla="*/ 2147483647 w 126"/>
                    <a:gd name="T13" fmla="*/ 2147483647 h 72"/>
                    <a:gd name="T14" fmla="*/ 2147483647 w 126"/>
                    <a:gd name="T15" fmla="*/ 2147483647 h 72"/>
                    <a:gd name="T16" fmla="*/ 2147483647 w 126"/>
                    <a:gd name="T17" fmla="*/ 2147483647 h 72"/>
                    <a:gd name="T18" fmla="*/ 0 w 126"/>
                    <a:gd name="T19" fmla="*/ 2147483647 h 72"/>
                    <a:gd name="T20" fmla="*/ 2147483647 w 126"/>
                    <a:gd name="T21" fmla="*/ 2147483647 h 72"/>
                    <a:gd name="T22" fmla="*/ 2147483647 w 126"/>
                    <a:gd name="T23" fmla="*/ 2147483647 h 72"/>
                    <a:gd name="T24" fmla="*/ 2147483647 w 126"/>
                    <a:gd name="T25" fmla="*/ 2147483647 h 72"/>
                    <a:gd name="T26" fmla="*/ 2147483647 w 126"/>
                    <a:gd name="T27" fmla="*/ 2147483647 h 72"/>
                    <a:gd name="T28" fmla="*/ 2147483647 w 126"/>
                    <a:gd name="T29" fmla="*/ 2147483647 h 72"/>
                    <a:gd name="T30" fmla="*/ 2147483647 w 126"/>
                    <a:gd name="T31" fmla="*/ 2147483647 h 72"/>
                    <a:gd name="T32" fmla="*/ 2147483647 w 126"/>
                    <a:gd name="T33" fmla="*/ 2147483647 h 72"/>
                    <a:gd name="T34" fmla="*/ 2147483647 w 126"/>
                    <a:gd name="T35" fmla="*/ 2147483647 h 72"/>
                    <a:gd name="T36" fmla="*/ 2147483647 w 126"/>
                    <a:gd name="T37" fmla="*/ 0 h 72"/>
                    <a:gd name="T38" fmla="*/ 2147483647 w 126"/>
                    <a:gd name="T39" fmla="*/ 2147483647 h 72"/>
                    <a:gd name="T40" fmla="*/ 2147483647 w 126"/>
                    <a:gd name="T41" fmla="*/ 2147483647 h 72"/>
                    <a:gd name="T42" fmla="*/ 2147483647 w 126"/>
                    <a:gd name="T43" fmla="*/ 2147483647 h 72"/>
                    <a:gd name="T44" fmla="*/ 2147483647 w 126"/>
                    <a:gd name="T45" fmla="*/ 2147483647 h 72"/>
                    <a:gd name="T46" fmla="*/ 2147483647 w 126"/>
                    <a:gd name="T47" fmla="*/ 2147483647 h 72"/>
                    <a:gd name="T48" fmla="*/ 2147483647 w 126"/>
                    <a:gd name="T49" fmla="*/ 2147483647 h 72"/>
                    <a:gd name="T50" fmla="*/ 2147483647 w 126"/>
                    <a:gd name="T51" fmla="*/ 2147483647 h 72"/>
                    <a:gd name="T52" fmla="*/ 2147483647 w 126"/>
                    <a:gd name="T53" fmla="*/ 2147483647 h 72"/>
                    <a:gd name="T54" fmla="*/ 2147483647 w 126"/>
                    <a:gd name="T55" fmla="*/ 2147483647 h 72"/>
                    <a:gd name="T56" fmla="*/ 2147483647 w 126"/>
                    <a:gd name="T57" fmla="*/ 2147483647 h 72"/>
                    <a:gd name="T58" fmla="*/ 2147483647 w 126"/>
                    <a:gd name="T59" fmla="*/ 2147483647 h 72"/>
                    <a:gd name="T60" fmla="*/ 2147483647 w 126"/>
                    <a:gd name="T61" fmla="*/ 2147483647 h 72"/>
                    <a:gd name="T62" fmla="*/ 2147483647 w 126"/>
                    <a:gd name="T63" fmla="*/ 2147483647 h 72"/>
                    <a:gd name="T64" fmla="*/ 2147483647 w 126"/>
                    <a:gd name="T65" fmla="*/ 2147483647 h 72"/>
                    <a:gd name="T66" fmla="*/ 2147483647 w 126"/>
                    <a:gd name="T67" fmla="*/ 2147483647 h 72"/>
                    <a:gd name="T68" fmla="*/ 2147483647 w 126"/>
                    <a:gd name="T69" fmla="*/ 2147483647 h 72"/>
                    <a:gd name="T70" fmla="*/ 2147483647 w 126"/>
                    <a:gd name="T71" fmla="*/ 2147483647 h 72"/>
                    <a:gd name="T72" fmla="*/ 2147483647 w 126"/>
                    <a:gd name="T73" fmla="*/ 2147483647 h 72"/>
                    <a:gd name="T74" fmla="*/ 2147483647 w 126"/>
                    <a:gd name="T75" fmla="*/ 2147483647 h 72"/>
                    <a:gd name="T76" fmla="*/ 2147483647 w 126"/>
                    <a:gd name="T77" fmla="*/ 2147483647 h 72"/>
                    <a:gd name="T78" fmla="*/ 2147483647 w 126"/>
                    <a:gd name="T79" fmla="*/ 2147483647 h 72"/>
                    <a:gd name="T80" fmla="*/ 2147483647 w 126"/>
                    <a:gd name="T81" fmla="*/ 2147483647 h 72"/>
                    <a:gd name="T82" fmla="*/ 2147483647 w 126"/>
                    <a:gd name="T83" fmla="*/ 2147483647 h 72"/>
                    <a:gd name="T84" fmla="*/ 2147483647 w 126"/>
                    <a:gd name="T85" fmla="*/ 2147483647 h 72"/>
                    <a:gd name="T86" fmla="*/ 2147483647 w 126"/>
                    <a:gd name="T87" fmla="*/ 2147483647 h 72"/>
                    <a:gd name="T88" fmla="*/ 2147483647 w 126"/>
                    <a:gd name="T89" fmla="*/ 2147483647 h 7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26"/>
                    <a:gd name="T136" fmla="*/ 0 h 72"/>
                    <a:gd name="T137" fmla="*/ 126 w 126"/>
                    <a:gd name="T138" fmla="*/ 72 h 7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26" h="72">
                      <a:moveTo>
                        <a:pt x="12" y="60"/>
                      </a:moveTo>
                      <a:lnTo>
                        <a:pt x="20" y="58"/>
                      </a:lnTo>
                      <a:lnTo>
                        <a:pt x="28" y="56"/>
                      </a:lnTo>
                      <a:lnTo>
                        <a:pt x="36" y="52"/>
                      </a:lnTo>
                      <a:lnTo>
                        <a:pt x="42" y="44"/>
                      </a:lnTo>
                      <a:lnTo>
                        <a:pt x="32" y="40"/>
                      </a:lnTo>
                      <a:lnTo>
                        <a:pt x="20" y="32"/>
                      </a:lnTo>
                      <a:lnTo>
                        <a:pt x="16" y="36"/>
                      </a:lnTo>
                      <a:lnTo>
                        <a:pt x="6" y="34"/>
                      </a:lnTo>
                      <a:lnTo>
                        <a:pt x="0" y="32"/>
                      </a:lnTo>
                      <a:lnTo>
                        <a:pt x="2" y="28"/>
                      </a:lnTo>
                      <a:lnTo>
                        <a:pt x="6" y="20"/>
                      </a:lnTo>
                      <a:lnTo>
                        <a:pt x="6" y="8"/>
                      </a:lnTo>
                      <a:lnTo>
                        <a:pt x="18" y="6"/>
                      </a:lnTo>
                      <a:lnTo>
                        <a:pt x="24" y="8"/>
                      </a:lnTo>
                      <a:lnTo>
                        <a:pt x="30" y="10"/>
                      </a:lnTo>
                      <a:lnTo>
                        <a:pt x="38" y="12"/>
                      </a:lnTo>
                      <a:lnTo>
                        <a:pt x="38" y="4"/>
                      </a:lnTo>
                      <a:lnTo>
                        <a:pt x="48" y="0"/>
                      </a:lnTo>
                      <a:lnTo>
                        <a:pt x="56" y="2"/>
                      </a:lnTo>
                      <a:lnTo>
                        <a:pt x="62" y="4"/>
                      </a:lnTo>
                      <a:lnTo>
                        <a:pt x="68" y="6"/>
                      </a:lnTo>
                      <a:lnTo>
                        <a:pt x="86" y="6"/>
                      </a:lnTo>
                      <a:lnTo>
                        <a:pt x="100" y="6"/>
                      </a:lnTo>
                      <a:lnTo>
                        <a:pt x="112" y="6"/>
                      </a:lnTo>
                      <a:lnTo>
                        <a:pt x="126" y="12"/>
                      </a:lnTo>
                      <a:lnTo>
                        <a:pt x="122" y="18"/>
                      </a:lnTo>
                      <a:lnTo>
                        <a:pt x="118" y="24"/>
                      </a:lnTo>
                      <a:lnTo>
                        <a:pt x="114" y="30"/>
                      </a:lnTo>
                      <a:lnTo>
                        <a:pt x="106" y="36"/>
                      </a:lnTo>
                      <a:lnTo>
                        <a:pt x="100" y="42"/>
                      </a:lnTo>
                      <a:lnTo>
                        <a:pt x="88" y="50"/>
                      </a:lnTo>
                      <a:lnTo>
                        <a:pt x="76" y="52"/>
                      </a:lnTo>
                      <a:lnTo>
                        <a:pt x="68" y="52"/>
                      </a:lnTo>
                      <a:lnTo>
                        <a:pt x="60" y="56"/>
                      </a:lnTo>
                      <a:lnTo>
                        <a:pt x="56" y="58"/>
                      </a:lnTo>
                      <a:lnTo>
                        <a:pt x="50" y="64"/>
                      </a:lnTo>
                      <a:lnTo>
                        <a:pt x="50" y="68"/>
                      </a:lnTo>
                      <a:lnTo>
                        <a:pt x="44" y="72"/>
                      </a:lnTo>
                      <a:lnTo>
                        <a:pt x="38" y="72"/>
                      </a:lnTo>
                      <a:lnTo>
                        <a:pt x="30" y="72"/>
                      </a:lnTo>
                      <a:lnTo>
                        <a:pt x="24" y="70"/>
                      </a:lnTo>
                      <a:lnTo>
                        <a:pt x="18" y="70"/>
                      </a:lnTo>
                      <a:lnTo>
                        <a:pt x="10" y="70"/>
                      </a:lnTo>
                      <a:lnTo>
                        <a:pt x="12" y="6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0" name="íŝļiḑè">
                  <a:extLst>
                    <a:ext uri="{FF2B5EF4-FFF2-40B4-BE49-F238E27FC236}">
                      <a16:creationId xmlns:a16="http://schemas.microsoft.com/office/drawing/2014/main" xmlns="" id="{EBB6EFC6-E657-44A8-BED7-024E1A38B6E3}"/>
                    </a:ext>
                  </a:extLst>
                </p:cNvPr>
                <p:cNvSpPr/>
                <p:nvPr/>
              </p:nvSpPr>
              <p:spPr bwMode="auto">
                <a:xfrm>
                  <a:off x="5766394" y="2472219"/>
                  <a:ext cx="471007" cy="257794"/>
                </a:xfrm>
                <a:custGeom>
                  <a:avLst/>
                  <a:gdLst>
                    <a:gd name="T0" fmla="*/ 0 w 270"/>
                    <a:gd name="T1" fmla="*/ 2147483647 h 154"/>
                    <a:gd name="T2" fmla="*/ 2147483647 w 270"/>
                    <a:gd name="T3" fmla="*/ 2147483647 h 154"/>
                    <a:gd name="T4" fmla="*/ 2147483647 w 270"/>
                    <a:gd name="T5" fmla="*/ 2147483647 h 154"/>
                    <a:gd name="T6" fmla="*/ 2147483647 w 270"/>
                    <a:gd name="T7" fmla="*/ 2147483647 h 154"/>
                    <a:gd name="T8" fmla="*/ 2147483647 w 270"/>
                    <a:gd name="T9" fmla="*/ 2147483647 h 154"/>
                    <a:gd name="T10" fmla="*/ 2147483647 w 270"/>
                    <a:gd name="T11" fmla="*/ 2147483647 h 154"/>
                    <a:gd name="T12" fmla="*/ 2147483647 w 270"/>
                    <a:gd name="T13" fmla="*/ 2147483647 h 154"/>
                    <a:gd name="T14" fmla="*/ 2147483647 w 270"/>
                    <a:gd name="T15" fmla="*/ 2147483647 h 154"/>
                    <a:gd name="T16" fmla="*/ 2147483647 w 270"/>
                    <a:gd name="T17" fmla="*/ 2147483647 h 154"/>
                    <a:gd name="T18" fmla="*/ 2147483647 w 270"/>
                    <a:gd name="T19" fmla="*/ 2147483647 h 154"/>
                    <a:gd name="T20" fmla="*/ 2147483647 w 270"/>
                    <a:gd name="T21" fmla="*/ 2147483647 h 154"/>
                    <a:gd name="T22" fmla="*/ 2147483647 w 270"/>
                    <a:gd name="T23" fmla="*/ 2147483647 h 154"/>
                    <a:gd name="T24" fmla="*/ 2147483647 w 270"/>
                    <a:gd name="T25" fmla="*/ 2147483647 h 154"/>
                    <a:gd name="T26" fmla="*/ 2147483647 w 270"/>
                    <a:gd name="T27" fmla="*/ 2147483647 h 154"/>
                    <a:gd name="T28" fmla="*/ 2147483647 w 270"/>
                    <a:gd name="T29" fmla="*/ 2147483647 h 154"/>
                    <a:gd name="T30" fmla="*/ 2147483647 w 270"/>
                    <a:gd name="T31" fmla="*/ 2147483647 h 154"/>
                    <a:gd name="T32" fmla="*/ 2147483647 w 270"/>
                    <a:gd name="T33" fmla="*/ 2147483647 h 154"/>
                    <a:gd name="T34" fmla="*/ 2147483647 w 270"/>
                    <a:gd name="T35" fmla="*/ 2147483647 h 154"/>
                    <a:gd name="T36" fmla="*/ 2147483647 w 270"/>
                    <a:gd name="T37" fmla="*/ 2147483647 h 154"/>
                    <a:gd name="T38" fmla="*/ 2147483647 w 270"/>
                    <a:gd name="T39" fmla="*/ 2147483647 h 154"/>
                    <a:gd name="T40" fmla="*/ 2147483647 w 270"/>
                    <a:gd name="T41" fmla="*/ 2147483647 h 154"/>
                    <a:gd name="T42" fmla="*/ 2147483647 w 270"/>
                    <a:gd name="T43" fmla="*/ 2147483647 h 154"/>
                    <a:gd name="T44" fmla="*/ 2147483647 w 270"/>
                    <a:gd name="T45" fmla="*/ 2147483647 h 154"/>
                    <a:gd name="T46" fmla="*/ 2147483647 w 270"/>
                    <a:gd name="T47" fmla="*/ 2147483647 h 154"/>
                    <a:gd name="T48" fmla="*/ 2147483647 w 270"/>
                    <a:gd name="T49" fmla="*/ 2147483647 h 154"/>
                    <a:gd name="T50" fmla="*/ 2147483647 w 270"/>
                    <a:gd name="T51" fmla="*/ 2147483647 h 154"/>
                    <a:gd name="T52" fmla="*/ 2147483647 w 270"/>
                    <a:gd name="T53" fmla="*/ 2147483647 h 154"/>
                    <a:gd name="T54" fmla="*/ 2147483647 w 270"/>
                    <a:gd name="T55" fmla="*/ 2147483647 h 154"/>
                    <a:gd name="T56" fmla="*/ 2147483647 w 270"/>
                    <a:gd name="T57" fmla="*/ 2147483647 h 154"/>
                    <a:gd name="T58" fmla="*/ 2147483647 w 270"/>
                    <a:gd name="T59" fmla="*/ 2147483647 h 154"/>
                    <a:gd name="T60" fmla="*/ 2147483647 w 270"/>
                    <a:gd name="T61" fmla="*/ 2147483647 h 154"/>
                    <a:gd name="T62" fmla="*/ 2147483647 w 270"/>
                    <a:gd name="T63" fmla="*/ 2147483647 h 154"/>
                    <a:gd name="T64" fmla="*/ 2147483647 w 270"/>
                    <a:gd name="T65" fmla="*/ 2147483647 h 154"/>
                    <a:gd name="T66" fmla="*/ 2147483647 w 270"/>
                    <a:gd name="T67" fmla="*/ 2147483647 h 154"/>
                    <a:gd name="T68" fmla="*/ 2147483647 w 270"/>
                    <a:gd name="T69" fmla="*/ 2147483647 h 154"/>
                    <a:gd name="T70" fmla="*/ 2147483647 w 270"/>
                    <a:gd name="T71" fmla="*/ 2147483647 h 154"/>
                    <a:gd name="T72" fmla="*/ 2147483647 w 270"/>
                    <a:gd name="T73" fmla="*/ 2147483647 h 154"/>
                    <a:gd name="T74" fmla="*/ 2147483647 w 270"/>
                    <a:gd name="T75" fmla="*/ 2147483647 h 15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70"/>
                    <a:gd name="T115" fmla="*/ 0 h 154"/>
                    <a:gd name="T116" fmla="*/ 270 w 270"/>
                    <a:gd name="T117" fmla="*/ 154 h 15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70" h="154">
                      <a:moveTo>
                        <a:pt x="10" y="76"/>
                      </a:moveTo>
                      <a:lnTo>
                        <a:pt x="0" y="10"/>
                      </a:lnTo>
                      <a:lnTo>
                        <a:pt x="34" y="0"/>
                      </a:lnTo>
                      <a:lnTo>
                        <a:pt x="74" y="18"/>
                      </a:lnTo>
                      <a:lnTo>
                        <a:pt x="92" y="40"/>
                      </a:lnTo>
                      <a:lnTo>
                        <a:pt x="110" y="38"/>
                      </a:lnTo>
                      <a:lnTo>
                        <a:pt x="124" y="36"/>
                      </a:lnTo>
                      <a:lnTo>
                        <a:pt x="136" y="36"/>
                      </a:lnTo>
                      <a:lnTo>
                        <a:pt x="146" y="44"/>
                      </a:lnTo>
                      <a:lnTo>
                        <a:pt x="152" y="50"/>
                      </a:lnTo>
                      <a:lnTo>
                        <a:pt x="158" y="56"/>
                      </a:lnTo>
                      <a:lnTo>
                        <a:pt x="160" y="62"/>
                      </a:lnTo>
                      <a:lnTo>
                        <a:pt x="162" y="66"/>
                      </a:lnTo>
                      <a:lnTo>
                        <a:pt x="170" y="68"/>
                      </a:lnTo>
                      <a:lnTo>
                        <a:pt x="174" y="82"/>
                      </a:lnTo>
                      <a:lnTo>
                        <a:pt x="194" y="82"/>
                      </a:lnTo>
                      <a:lnTo>
                        <a:pt x="196" y="90"/>
                      </a:lnTo>
                      <a:lnTo>
                        <a:pt x="202" y="92"/>
                      </a:lnTo>
                      <a:lnTo>
                        <a:pt x="208" y="82"/>
                      </a:lnTo>
                      <a:lnTo>
                        <a:pt x="214" y="74"/>
                      </a:lnTo>
                      <a:lnTo>
                        <a:pt x="218" y="72"/>
                      </a:lnTo>
                      <a:lnTo>
                        <a:pt x="228" y="64"/>
                      </a:lnTo>
                      <a:lnTo>
                        <a:pt x="234" y="64"/>
                      </a:lnTo>
                      <a:lnTo>
                        <a:pt x="230" y="72"/>
                      </a:lnTo>
                      <a:lnTo>
                        <a:pt x="228" y="76"/>
                      </a:lnTo>
                      <a:lnTo>
                        <a:pt x="232" y="78"/>
                      </a:lnTo>
                      <a:lnTo>
                        <a:pt x="234" y="78"/>
                      </a:lnTo>
                      <a:lnTo>
                        <a:pt x="244" y="80"/>
                      </a:lnTo>
                      <a:lnTo>
                        <a:pt x="248" y="76"/>
                      </a:lnTo>
                      <a:lnTo>
                        <a:pt x="260" y="84"/>
                      </a:lnTo>
                      <a:lnTo>
                        <a:pt x="270" y="88"/>
                      </a:lnTo>
                      <a:lnTo>
                        <a:pt x="264" y="96"/>
                      </a:lnTo>
                      <a:lnTo>
                        <a:pt x="254" y="100"/>
                      </a:lnTo>
                      <a:lnTo>
                        <a:pt x="240" y="104"/>
                      </a:lnTo>
                      <a:lnTo>
                        <a:pt x="234" y="102"/>
                      </a:lnTo>
                      <a:lnTo>
                        <a:pt x="226" y="102"/>
                      </a:lnTo>
                      <a:lnTo>
                        <a:pt x="238" y="96"/>
                      </a:lnTo>
                      <a:lnTo>
                        <a:pt x="238" y="92"/>
                      </a:lnTo>
                      <a:lnTo>
                        <a:pt x="230" y="86"/>
                      </a:lnTo>
                      <a:lnTo>
                        <a:pt x="226" y="92"/>
                      </a:lnTo>
                      <a:lnTo>
                        <a:pt x="216" y="90"/>
                      </a:lnTo>
                      <a:lnTo>
                        <a:pt x="216" y="100"/>
                      </a:lnTo>
                      <a:lnTo>
                        <a:pt x="210" y="102"/>
                      </a:lnTo>
                      <a:lnTo>
                        <a:pt x="208" y="112"/>
                      </a:lnTo>
                      <a:lnTo>
                        <a:pt x="194" y="112"/>
                      </a:lnTo>
                      <a:lnTo>
                        <a:pt x="194" y="118"/>
                      </a:lnTo>
                      <a:lnTo>
                        <a:pt x="196" y="120"/>
                      </a:lnTo>
                      <a:lnTo>
                        <a:pt x="200" y="124"/>
                      </a:lnTo>
                      <a:lnTo>
                        <a:pt x="206" y="128"/>
                      </a:lnTo>
                      <a:lnTo>
                        <a:pt x="210" y="132"/>
                      </a:lnTo>
                      <a:lnTo>
                        <a:pt x="210" y="142"/>
                      </a:lnTo>
                      <a:lnTo>
                        <a:pt x="206" y="152"/>
                      </a:lnTo>
                      <a:lnTo>
                        <a:pt x="200" y="154"/>
                      </a:lnTo>
                      <a:lnTo>
                        <a:pt x="190" y="152"/>
                      </a:lnTo>
                      <a:lnTo>
                        <a:pt x="188" y="142"/>
                      </a:lnTo>
                      <a:lnTo>
                        <a:pt x="182" y="138"/>
                      </a:lnTo>
                      <a:lnTo>
                        <a:pt x="176" y="138"/>
                      </a:lnTo>
                      <a:lnTo>
                        <a:pt x="164" y="134"/>
                      </a:lnTo>
                      <a:lnTo>
                        <a:pt x="152" y="124"/>
                      </a:lnTo>
                      <a:lnTo>
                        <a:pt x="140" y="122"/>
                      </a:lnTo>
                      <a:lnTo>
                        <a:pt x="130" y="114"/>
                      </a:lnTo>
                      <a:lnTo>
                        <a:pt x="118" y="106"/>
                      </a:lnTo>
                      <a:lnTo>
                        <a:pt x="110" y="96"/>
                      </a:lnTo>
                      <a:lnTo>
                        <a:pt x="104" y="88"/>
                      </a:lnTo>
                      <a:lnTo>
                        <a:pt x="100" y="82"/>
                      </a:lnTo>
                      <a:lnTo>
                        <a:pt x="80" y="82"/>
                      </a:lnTo>
                      <a:lnTo>
                        <a:pt x="74" y="80"/>
                      </a:lnTo>
                      <a:lnTo>
                        <a:pt x="72" y="72"/>
                      </a:lnTo>
                      <a:lnTo>
                        <a:pt x="70" y="66"/>
                      </a:lnTo>
                      <a:lnTo>
                        <a:pt x="64" y="60"/>
                      </a:lnTo>
                      <a:lnTo>
                        <a:pt x="48" y="54"/>
                      </a:lnTo>
                      <a:lnTo>
                        <a:pt x="38" y="58"/>
                      </a:lnTo>
                      <a:lnTo>
                        <a:pt x="26" y="68"/>
                      </a:lnTo>
                      <a:lnTo>
                        <a:pt x="26" y="74"/>
                      </a:lnTo>
                      <a:lnTo>
                        <a:pt x="26" y="78"/>
                      </a:lnTo>
                      <a:lnTo>
                        <a:pt x="10" y="7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1" name="iś1îḍê">
                  <a:extLst>
                    <a:ext uri="{FF2B5EF4-FFF2-40B4-BE49-F238E27FC236}">
                      <a16:creationId xmlns:a16="http://schemas.microsoft.com/office/drawing/2014/main" xmlns="" id="{C1F8AA2B-C14F-4647-8A72-B887576B20A4}"/>
                    </a:ext>
                  </a:extLst>
                </p:cNvPr>
                <p:cNvSpPr/>
                <p:nvPr/>
              </p:nvSpPr>
              <p:spPr bwMode="auto">
                <a:xfrm>
                  <a:off x="5500592" y="2175195"/>
                  <a:ext cx="997104" cy="449739"/>
                </a:xfrm>
                <a:custGeom>
                  <a:avLst/>
                  <a:gdLst>
                    <a:gd name="T0" fmla="*/ 2147483647 w 570"/>
                    <a:gd name="T1" fmla="*/ 2147483647 h 270"/>
                    <a:gd name="T2" fmla="*/ 2147483647 w 570"/>
                    <a:gd name="T3" fmla="*/ 2147483647 h 270"/>
                    <a:gd name="T4" fmla="*/ 2147483647 w 570"/>
                    <a:gd name="T5" fmla="*/ 2147483647 h 270"/>
                    <a:gd name="T6" fmla="*/ 2147483647 w 570"/>
                    <a:gd name="T7" fmla="*/ 2147483647 h 270"/>
                    <a:gd name="T8" fmla="*/ 2147483647 w 570"/>
                    <a:gd name="T9" fmla="*/ 2147483647 h 270"/>
                    <a:gd name="T10" fmla="*/ 2147483647 w 570"/>
                    <a:gd name="T11" fmla="*/ 2147483647 h 270"/>
                    <a:gd name="T12" fmla="*/ 2147483647 w 570"/>
                    <a:gd name="T13" fmla="*/ 2147483647 h 270"/>
                    <a:gd name="T14" fmla="*/ 2147483647 w 570"/>
                    <a:gd name="T15" fmla="*/ 2147483647 h 270"/>
                    <a:gd name="T16" fmla="*/ 2147483647 w 570"/>
                    <a:gd name="T17" fmla="*/ 2147483647 h 270"/>
                    <a:gd name="T18" fmla="*/ 2147483647 w 570"/>
                    <a:gd name="T19" fmla="*/ 2147483647 h 270"/>
                    <a:gd name="T20" fmla="*/ 0 w 570"/>
                    <a:gd name="T21" fmla="*/ 2147483647 h 270"/>
                    <a:gd name="T22" fmla="*/ 2147483647 w 570"/>
                    <a:gd name="T23" fmla="*/ 2147483647 h 270"/>
                    <a:gd name="T24" fmla="*/ 2147483647 w 570"/>
                    <a:gd name="T25" fmla="*/ 2147483647 h 270"/>
                    <a:gd name="T26" fmla="*/ 2147483647 w 570"/>
                    <a:gd name="T27" fmla="*/ 2147483647 h 270"/>
                    <a:gd name="T28" fmla="*/ 2147483647 w 570"/>
                    <a:gd name="T29" fmla="*/ 2147483647 h 270"/>
                    <a:gd name="T30" fmla="*/ 2147483647 w 570"/>
                    <a:gd name="T31" fmla="*/ 2147483647 h 270"/>
                    <a:gd name="T32" fmla="*/ 2147483647 w 570"/>
                    <a:gd name="T33" fmla="*/ 2147483647 h 270"/>
                    <a:gd name="T34" fmla="*/ 2147483647 w 570"/>
                    <a:gd name="T35" fmla="*/ 2147483647 h 270"/>
                    <a:gd name="T36" fmla="*/ 2147483647 w 570"/>
                    <a:gd name="T37" fmla="*/ 2147483647 h 270"/>
                    <a:gd name="T38" fmla="*/ 2147483647 w 570"/>
                    <a:gd name="T39" fmla="*/ 2147483647 h 270"/>
                    <a:gd name="T40" fmla="*/ 2147483647 w 570"/>
                    <a:gd name="T41" fmla="*/ 2147483647 h 270"/>
                    <a:gd name="T42" fmla="*/ 2147483647 w 570"/>
                    <a:gd name="T43" fmla="*/ 2147483647 h 270"/>
                    <a:gd name="T44" fmla="*/ 2147483647 w 570"/>
                    <a:gd name="T45" fmla="*/ 2147483647 h 270"/>
                    <a:gd name="T46" fmla="*/ 2147483647 w 570"/>
                    <a:gd name="T47" fmla="*/ 2147483647 h 270"/>
                    <a:gd name="T48" fmla="*/ 2147483647 w 570"/>
                    <a:gd name="T49" fmla="*/ 2147483647 h 270"/>
                    <a:gd name="T50" fmla="*/ 2147483647 w 570"/>
                    <a:gd name="T51" fmla="*/ 2147483647 h 270"/>
                    <a:gd name="T52" fmla="*/ 2147483647 w 570"/>
                    <a:gd name="T53" fmla="*/ 2147483647 h 270"/>
                    <a:gd name="T54" fmla="*/ 2147483647 w 570"/>
                    <a:gd name="T55" fmla="*/ 2147483647 h 270"/>
                    <a:gd name="T56" fmla="*/ 2147483647 w 570"/>
                    <a:gd name="T57" fmla="*/ 2147483647 h 270"/>
                    <a:gd name="T58" fmla="*/ 2147483647 w 570"/>
                    <a:gd name="T59" fmla="*/ 2147483647 h 270"/>
                    <a:gd name="T60" fmla="*/ 2147483647 w 570"/>
                    <a:gd name="T61" fmla="*/ 2147483647 h 270"/>
                    <a:gd name="T62" fmla="*/ 2147483647 w 570"/>
                    <a:gd name="T63" fmla="*/ 2147483647 h 270"/>
                    <a:gd name="T64" fmla="*/ 2147483647 w 570"/>
                    <a:gd name="T65" fmla="*/ 2147483647 h 270"/>
                    <a:gd name="T66" fmla="*/ 2147483647 w 570"/>
                    <a:gd name="T67" fmla="*/ 2147483647 h 270"/>
                    <a:gd name="T68" fmla="*/ 2147483647 w 570"/>
                    <a:gd name="T69" fmla="*/ 2147483647 h 270"/>
                    <a:gd name="T70" fmla="*/ 2147483647 w 570"/>
                    <a:gd name="T71" fmla="*/ 2147483647 h 270"/>
                    <a:gd name="T72" fmla="*/ 2147483647 w 570"/>
                    <a:gd name="T73" fmla="*/ 2147483647 h 270"/>
                    <a:gd name="T74" fmla="*/ 2147483647 w 570"/>
                    <a:gd name="T75" fmla="*/ 2147483647 h 270"/>
                    <a:gd name="T76" fmla="*/ 2147483647 w 570"/>
                    <a:gd name="T77" fmla="*/ 2147483647 h 270"/>
                    <a:gd name="T78" fmla="*/ 2147483647 w 570"/>
                    <a:gd name="T79" fmla="*/ 2147483647 h 270"/>
                    <a:gd name="T80" fmla="*/ 2147483647 w 570"/>
                    <a:gd name="T81" fmla="*/ 2147483647 h 270"/>
                    <a:gd name="T82" fmla="*/ 2147483647 w 570"/>
                    <a:gd name="T83" fmla="*/ 2147483647 h 27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570"/>
                    <a:gd name="T127" fmla="*/ 0 h 270"/>
                    <a:gd name="T128" fmla="*/ 570 w 570"/>
                    <a:gd name="T129" fmla="*/ 270 h 27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570" h="270">
                      <a:moveTo>
                        <a:pt x="118" y="238"/>
                      </a:moveTo>
                      <a:lnTo>
                        <a:pt x="110" y="240"/>
                      </a:lnTo>
                      <a:lnTo>
                        <a:pt x="108" y="248"/>
                      </a:lnTo>
                      <a:lnTo>
                        <a:pt x="108" y="252"/>
                      </a:lnTo>
                      <a:lnTo>
                        <a:pt x="104" y="248"/>
                      </a:lnTo>
                      <a:lnTo>
                        <a:pt x="102" y="236"/>
                      </a:lnTo>
                      <a:lnTo>
                        <a:pt x="102" y="230"/>
                      </a:lnTo>
                      <a:lnTo>
                        <a:pt x="92" y="224"/>
                      </a:lnTo>
                      <a:lnTo>
                        <a:pt x="84" y="222"/>
                      </a:lnTo>
                      <a:lnTo>
                        <a:pt x="72" y="210"/>
                      </a:lnTo>
                      <a:lnTo>
                        <a:pt x="62" y="200"/>
                      </a:lnTo>
                      <a:lnTo>
                        <a:pt x="58" y="194"/>
                      </a:lnTo>
                      <a:lnTo>
                        <a:pt x="64" y="194"/>
                      </a:lnTo>
                      <a:lnTo>
                        <a:pt x="76" y="196"/>
                      </a:lnTo>
                      <a:lnTo>
                        <a:pt x="70" y="184"/>
                      </a:lnTo>
                      <a:lnTo>
                        <a:pt x="82" y="182"/>
                      </a:lnTo>
                      <a:lnTo>
                        <a:pt x="94" y="182"/>
                      </a:lnTo>
                      <a:lnTo>
                        <a:pt x="92" y="168"/>
                      </a:lnTo>
                      <a:lnTo>
                        <a:pt x="92" y="158"/>
                      </a:lnTo>
                      <a:lnTo>
                        <a:pt x="88" y="152"/>
                      </a:lnTo>
                      <a:lnTo>
                        <a:pt x="80" y="152"/>
                      </a:lnTo>
                      <a:lnTo>
                        <a:pt x="74" y="156"/>
                      </a:lnTo>
                      <a:lnTo>
                        <a:pt x="70" y="154"/>
                      </a:lnTo>
                      <a:lnTo>
                        <a:pt x="64" y="152"/>
                      </a:lnTo>
                      <a:lnTo>
                        <a:pt x="52" y="152"/>
                      </a:lnTo>
                      <a:lnTo>
                        <a:pt x="42" y="162"/>
                      </a:lnTo>
                      <a:lnTo>
                        <a:pt x="36" y="152"/>
                      </a:lnTo>
                      <a:lnTo>
                        <a:pt x="24" y="136"/>
                      </a:lnTo>
                      <a:lnTo>
                        <a:pt x="10" y="136"/>
                      </a:lnTo>
                      <a:lnTo>
                        <a:pt x="10" y="126"/>
                      </a:lnTo>
                      <a:lnTo>
                        <a:pt x="4" y="128"/>
                      </a:lnTo>
                      <a:lnTo>
                        <a:pt x="0" y="128"/>
                      </a:lnTo>
                      <a:lnTo>
                        <a:pt x="0" y="126"/>
                      </a:lnTo>
                      <a:lnTo>
                        <a:pt x="0" y="110"/>
                      </a:lnTo>
                      <a:lnTo>
                        <a:pt x="0" y="96"/>
                      </a:lnTo>
                      <a:lnTo>
                        <a:pt x="10" y="88"/>
                      </a:lnTo>
                      <a:lnTo>
                        <a:pt x="18" y="98"/>
                      </a:lnTo>
                      <a:lnTo>
                        <a:pt x="26" y="94"/>
                      </a:lnTo>
                      <a:lnTo>
                        <a:pt x="24" y="82"/>
                      </a:lnTo>
                      <a:lnTo>
                        <a:pt x="48" y="62"/>
                      </a:lnTo>
                      <a:lnTo>
                        <a:pt x="68" y="66"/>
                      </a:lnTo>
                      <a:lnTo>
                        <a:pt x="86" y="72"/>
                      </a:lnTo>
                      <a:lnTo>
                        <a:pt x="102" y="84"/>
                      </a:lnTo>
                      <a:lnTo>
                        <a:pt x="110" y="82"/>
                      </a:lnTo>
                      <a:lnTo>
                        <a:pt x="122" y="86"/>
                      </a:lnTo>
                      <a:lnTo>
                        <a:pt x="128" y="78"/>
                      </a:lnTo>
                      <a:lnTo>
                        <a:pt x="160" y="78"/>
                      </a:lnTo>
                      <a:lnTo>
                        <a:pt x="170" y="86"/>
                      </a:lnTo>
                      <a:lnTo>
                        <a:pt x="176" y="86"/>
                      </a:lnTo>
                      <a:lnTo>
                        <a:pt x="186" y="84"/>
                      </a:lnTo>
                      <a:lnTo>
                        <a:pt x="202" y="84"/>
                      </a:lnTo>
                      <a:lnTo>
                        <a:pt x="204" y="70"/>
                      </a:lnTo>
                      <a:lnTo>
                        <a:pt x="180" y="62"/>
                      </a:lnTo>
                      <a:lnTo>
                        <a:pt x="184" y="56"/>
                      </a:lnTo>
                      <a:lnTo>
                        <a:pt x="186" y="44"/>
                      </a:lnTo>
                      <a:lnTo>
                        <a:pt x="200" y="42"/>
                      </a:lnTo>
                      <a:lnTo>
                        <a:pt x="188" y="36"/>
                      </a:lnTo>
                      <a:lnTo>
                        <a:pt x="182" y="26"/>
                      </a:lnTo>
                      <a:lnTo>
                        <a:pt x="204" y="24"/>
                      </a:lnTo>
                      <a:lnTo>
                        <a:pt x="270" y="10"/>
                      </a:lnTo>
                      <a:lnTo>
                        <a:pt x="280" y="0"/>
                      </a:lnTo>
                      <a:lnTo>
                        <a:pt x="308" y="4"/>
                      </a:lnTo>
                      <a:lnTo>
                        <a:pt x="320" y="22"/>
                      </a:lnTo>
                      <a:lnTo>
                        <a:pt x="354" y="26"/>
                      </a:lnTo>
                      <a:lnTo>
                        <a:pt x="352" y="32"/>
                      </a:lnTo>
                      <a:lnTo>
                        <a:pt x="370" y="32"/>
                      </a:lnTo>
                      <a:lnTo>
                        <a:pt x="388" y="18"/>
                      </a:lnTo>
                      <a:lnTo>
                        <a:pt x="396" y="18"/>
                      </a:lnTo>
                      <a:lnTo>
                        <a:pt x="396" y="28"/>
                      </a:lnTo>
                      <a:lnTo>
                        <a:pt x="412" y="34"/>
                      </a:lnTo>
                      <a:lnTo>
                        <a:pt x="464" y="82"/>
                      </a:lnTo>
                      <a:lnTo>
                        <a:pt x="472" y="84"/>
                      </a:lnTo>
                      <a:lnTo>
                        <a:pt x="472" y="74"/>
                      </a:lnTo>
                      <a:lnTo>
                        <a:pt x="484" y="76"/>
                      </a:lnTo>
                      <a:lnTo>
                        <a:pt x="486" y="84"/>
                      </a:lnTo>
                      <a:lnTo>
                        <a:pt x="506" y="86"/>
                      </a:lnTo>
                      <a:lnTo>
                        <a:pt x="510" y="78"/>
                      </a:lnTo>
                      <a:lnTo>
                        <a:pt x="534" y="94"/>
                      </a:lnTo>
                      <a:lnTo>
                        <a:pt x="550" y="104"/>
                      </a:lnTo>
                      <a:lnTo>
                        <a:pt x="570" y="108"/>
                      </a:lnTo>
                      <a:lnTo>
                        <a:pt x="564" y="112"/>
                      </a:lnTo>
                      <a:lnTo>
                        <a:pt x="562" y="116"/>
                      </a:lnTo>
                      <a:lnTo>
                        <a:pt x="558" y="120"/>
                      </a:lnTo>
                      <a:lnTo>
                        <a:pt x="544" y="130"/>
                      </a:lnTo>
                      <a:lnTo>
                        <a:pt x="556" y="144"/>
                      </a:lnTo>
                      <a:lnTo>
                        <a:pt x="548" y="152"/>
                      </a:lnTo>
                      <a:lnTo>
                        <a:pt x="540" y="154"/>
                      </a:lnTo>
                      <a:lnTo>
                        <a:pt x="532" y="152"/>
                      </a:lnTo>
                      <a:lnTo>
                        <a:pt x="518" y="148"/>
                      </a:lnTo>
                      <a:lnTo>
                        <a:pt x="522" y="160"/>
                      </a:lnTo>
                      <a:lnTo>
                        <a:pt x="522" y="176"/>
                      </a:lnTo>
                      <a:lnTo>
                        <a:pt x="520" y="184"/>
                      </a:lnTo>
                      <a:lnTo>
                        <a:pt x="510" y="186"/>
                      </a:lnTo>
                      <a:lnTo>
                        <a:pt x="498" y="182"/>
                      </a:lnTo>
                      <a:lnTo>
                        <a:pt x="500" y="190"/>
                      </a:lnTo>
                      <a:lnTo>
                        <a:pt x="510" y="210"/>
                      </a:lnTo>
                      <a:lnTo>
                        <a:pt x="512" y="224"/>
                      </a:lnTo>
                      <a:lnTo>
                        <a:pt x="506" y="234"/>
                      </a:lnTo>
                      <a:lnTo>
                        <a:pt x="492" y="228"/>
                      </a:lnTo>
                      <a:lnTo>
                        <a:pt x="480" y="228"/>
                      </a:lnTo>
                      <a:lnTo>
                        <a:pt x="460" y="228"/>
                      </a:lnTo>
                      <a:lnTo>
                        <a:pt x="448" y="228"/>
                      </a:lnTo>
                      <a:lnTo>
                        <a:pt x="428" y="222"/>
                      </a:lnTo>
                      <a:lnTo>
                        <a:pt x="418" y="226"/>
                      </a:lnTo>
                      <a:lnTo>
                        <a:pt x="418" y="234"/>
                      </a:lnTo>
                      <a:lnTo>
                        <a:pt x="398" y="228"/>
                      </a:lnTo>
                      <a:lnTo>
                        <a:pt x="386" y="230"/>
                      </a:lnTo>
                      <a:lnTo>
                        <a:pt x="386" y="242"/>
                      </a:lnTo>
                      <a:lnTo>
                        <a:pt x="380" y="242"/>
                      </a:lnTo>
                      <a:lnTo>
                        <a:pt x="360" y="260"/>
                      </a:lnTo>
                      <a:lnTo>
                        <a:pt x="358" y="264"/>
                      </a:lnTo>
                      <a:lnTo>
                        <a:pt x="354" y="270"/>
                      </a:lnTo>
                      <a:lnTo>
                        <a:pt x="348" y="268"/>
                      </a:lnTo>
                      <a:lnTo>
                        <a:pt x="346" y="260"/>
                      </a:lnTo>
                      <a:lnTo>
                        <a:pt x="326" y="260"/>
                      </a:lnTo>
                      <a:lnTo>
                        <a:pt x="322" y="246"/>
                      </a:lnTo>
                      <a:lnTo>
                        <a:pt x="314" y="244"/>
                      </a:lnTo>
                      <a:lnTo>
                        <a:pt x="310" y="234"/>
                      </a:lnTo>
                      <a:lnTo>
                        <a:pt x="288" y="214"/>
                      </a:lnTo>
                      <a:lnTo>
                        <a:pt x="244" y="218"/>
                      </a:lnTo>
                      <a:lnTo>
                        <a:pt x="226" y="196"/>
                      </a:lnTo>
                      <a:lnTo>
                        <a:pt x="186" y="178"/>
                      </a:lnTo>
                      <a:lnTo>
                        <a:pt x="152" y="188"/>
                      </a:lnTo>
                      <a:lnTo>
                        <a:pt x="162" y="254"/>
                      </a:lnTo>
                      <a:lnTo>
                        <a:pt x="154" y="254"/>
                      </a:lnTo>
                      <a:lnTo>
                        <a:pt x="140" y="242"/>
                      </a:lnTo>
                      <a:lnTo>
                        <a:pt x="130" y="238"/>
                      </a:lnTo>
                      <a:lnTo>
                        <a:pt x="118" y="23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2" name="íṥļîḑé">
                  <a:extLst>
                    <a:ext uri="{FF2B5EF4-FFF2-40B4-BE49-F238E27FC236}">
                      <a16:creationId xmlns:a16="http://schemas.microsoft.com/office/drawing/2014/main" xmlns="" id="{32F283C7-45F8-4DED-8672-0B8C6E3B2E62}"/>
                    </a:ext>
                  </a:extLst>
                </p:cNvPr>
                <p:cNvSpPr/>
                <p:nvPr/>
              </p:nvSpPr>
              <p:spPr bwMode="auto">
                <a:xfrm>
                  <a:off x="5500592" y="2652955"/>
                  <a:ext cx="41317" cy="22417"/>
                </a:xfrm>
                <a:custGeom>
                  <a:avLst/>
                  <a:gdLst>
                    <a:gd name="T0" fmla="*/ 0 w 24"/>
                    <a:gd name="T1" fmla="*/ 2147483647 h 14"/>
                    <a:gd name="T2" fmla="*/ 2147483647 w 24"/>
                    <a:gd name="T3" fmla="*/ 0 h 14"/>
                    <a:gd name="T4" fmla="*/ 2147483647 w 24"/>
                    <a:gd name="T5" fmla="*/ 2147483647 h 14"/>
                    <a:gd name="T6" fmla="*/ 2147483647 w 24"/>
                    <a:gd name="T7" fmla="*/ 2147483647 h 14"/>
                    <a:gd name="T8" fmla="*/ 2147483647 w 24"/>
                    <a:gd name="T9" fmla="*/ 2147483647 h 14"/>
                    <a:gd name="T10" fmla="*/ 2147483647 w 24"/>
                    <a:gd name="T11" fmla="*/ 2147483647 h 14"/>
                    <a:gd name="T12" fmla="*/ 2147483647 w 24"/>
                    <a:gd name="T13" fmla="*/ 2147483647 h 14"/>
                    <a:gd name="T14" fmla="*/ 0 w 24"/>
                    <a:gd name="T15" fmla="*/ 2147483647 h 14"/>
                    <a:gd name="T16" fmla="*/ 0 60000 65536"/>
                    <a:gd name="T17" fmla="*/ 0 60000 65536"/>
                    <a:gd name="T18" fmla="*/ 0 60000 65536"/>
                    <a:gd name="T19" fmla="*/ 0 60000 65536"/>
                    <a:gd name="T20" fmla="*/ 0 60000 65536"/>
                    <a:gd name="T21" fmla="*/ 0 60000 65536"/>
                    <a:gd name="T22" fmla="*/ 0 60000 65536"/>
                    <a:gd name="T23" fmla="*/ 0 60000 65536"/>
                    <a:gd name="T24" fmla="*/ 0 w 24"/>
                    <a:gd name="T25" fmla="*/ 0 h 14"/>
                    <a:gd name="T26" fmla="*/ 24 w 24"/>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4" h="14">
                      <a:moveTo>
                        <a:pt x="0" y="2"/>
                      </a:moveTo>
                      <a:lnTo>
                        <a:pt x="8" y="0"/>
                      </a:lnTo>
                      <a:lnTo>
                        <a:pt x="18" y="8"/>
                      </a:lnTo>
                      <a:lnTo>
                        <a:pt x="24" y="12"/>
                      </a:lnTo>
                      <a:lnTo>
                        <a:pt x="16" y="14"/>
                      </a:lnTo>
                      <a:lnTo>
                        <a:pt x="12" y="14"/>
                      </a:lnTo>
                      <a:lnTo>
                        <a:pt x="6" y="10"/>
                      </a:lnTo>
                      <a:lnTo>
                        <a:pt x="0" y="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3" name="ïṣľîďê">
                  <a:extLst>
                    <a:ext uri="{FF2B5EF4-FFF2-40B4-BE49-F238E27FC236}">
                      <a16:creationId xmlns:a16="http://schemas.microsoft.com/office/drawing/2014/main" xmlns="" id="{883936D2-BAAC-49CF-9A34-C6C3007559C8}"/>
                    </a:ext>
                  </a:extLst>
                </p:cNvPr>
                <p:cNvSpPr/>
                <p:nvPr/>
              </p:nvSpPr>
              <p:spPr bwMode="auto">
                <a:xfrm>
                  <a:off x="4920784" y="1590953"/>
                  <a:ext cx="3437531" cy="1008761"/>
                </a:xfrm>
                <a:custGeom>
                  <a:avLst/>
                  <a:gdLst>
                    <a:gd name="T0" fmla="*/ 2147483647 w 1968"/>
                    <a:gd name="T1" fmla="*/ 2147483647 h 606"/>
                    <a:gd name="T2" fmla="*/ 2147483647 w 1968"/>
                    <a:gd name="T3" fmla="*/ 2147483647 h 606"/>
                    <a:gd name="T4" fmla="*/ 2147483647 w 1968"/>
                    <a:gd name="T5" fmla="*/ 2147483647 h 606"/>
                    <a:gd name="T6" fmla="*/ 2147483647 w 1968"/>
                    <a:gd name="T7" fmla="*/ 2147483647 h 606"/>
                    <a:gd name="T8" fmla="*/ 2147483647 w 1968"/>
                    <a:gd name="T9" fmla="*/ 2147483647 h 606"/>
                    <a:gd name="T10" fmla="*/ 2147483647 w 1968"/>
                    <a:gd name="T11" fmla="*/ 2147483647 h 606"/>
                    <a:gd name="T12" fmla="*/ 2147483647 w 1968"/>
                    <a:gd name="T13" fmla="*/ 2147483647 h 606"/>
                    <a:gd name="T14" fmla="*/ 2147483647 w 1968"/>
                    <a:gd name="T15" fmla="*/ 2147483647 h 606"/>
                    <a:gd name="T16" fmla="*/ 2147483647 w 1968"/>
                    <a:gd name="T17" fmla="*/ 2147483647 h 606"/>
                    <a:gd name="T18" fmla="*/ 2147483647 w 1968"/>
                    <a:gd name="T19" fmla="*/ 2147483647 h 606"/>
                    <a:gd name="T20" fmla="*/ 2147483647 w 1968"/>
                    <a:gd name="T21" fmla="*/ 2147483647 h 606"/>
                    <a:gd name="T22" fmla="*/ 2147483647 w 1968"/>
                    <a:gd name="T23" fmla="*/ 2147483647 h 606"/>
                    <a:gd name="T24" fmla="*/ 2147483647 w 1968"/>
                    <a:gd name="T25" fmla="*/ 2147483647 h 606"/>
                    <a:gd name="T26" fmla="*/ 2147483647 w 1968"/>
                    <a:gd name="T27" fmla="*/ 2147483647 h 606"/>
                    <a:gd name="T28" fmla="*/ 2147483647 w 1968"/>
                    <a:gd name="T29" fmla="*/ 2147483647 h 606"/>
                    <a:gd name="T30" fmla="*/ 2147483647 w 1968"/>
                    <a:gd name="T31" fmla="*/ 2147483647 h 606"/>
                    <a:gd name="T32" fmla="*/ 2147483647 w 1968"/>
                    <a:gd name="T33" fmla="*/ 2147483647 h 606"/>
                    <a:gd name="T34" fmla="*/ 2147483647 w 1968"/>
                    <a:gd name="T35" fmla="*/ 2147483647 h 606"/>
                    <a:gd name="T36" fmla="*/ 2147483647 w 1968"/>
                    <a:gd name="T37" fmla="*/ 2147483647 h 606"/>
                    <a:gd name="T38" fmla="*/ 2147483647 w 1968"/>
                    <a:gd name="T39" fmla="*/ 2147483647 h 606"/>
                    <a:gd name="T40" fmla="*/ 2147483647 w 1968"/>
                    <a:gd name="T41" fmla="*/ 2147483647 h 606"/>
                    <a:gd name="T42" fmla="*/ 2147483647 w 1968"/>
                    <a:gd name="T43" fmla="*/ 2147483647 h 606"/>
                    <a:gd name="T44" fmla="*/ 2147483647 w 1968"/>
                    <a:gd name="T45" fmla="*/ 2147483647 h 606"/>
                    <a:gd name="T46" fmla="*/ 2147483647 w 1968"/>
                    <a:gd name="T47" fmla="*/ 2147483647 h 606"/>
                    <a:gd name="T48" fmla="*/ 2147483647 w 1968"/>
                    <a:gd name="T49" fmla="*/ 2147483647 h 606"/>
                    <a:gd name="T50" fmla="*/ 2147483647 w 1968"/>
                    <a:gd name="T51" fmla="*/ 2147483647 h 606"/>
                    <a:gd name="T52" fmla="*/ 2147483647 w 1968"/>
                    <a:gd name="T53" fmla="*/ 2147483647 h 606"/>
                    <a:gd name="T54" fmla="*/ 2147483647 w 1968"/>
                    <a:gd name="T55" fmla="*/ 2147483647 h 606"/>
                    <a:gd name="T56" fmla="*/ 2147483647 w 1968"/>
                    <a:gd name="T57" fmla="*/ 2147483647 h 606"/>
                    <a:gd name="T58" fmla="*/ 2147483647 w 1968"/>
                    <a:gd name="T59" fmla="*/ 2147483647 h 606"/>
                    <a:gd name="T60" fmla="*/ 2147483647 w 1968"/>
                    <a:gd name="T61" fmla="*/ 0 h 606"/>
                    <a:gd name="T62" fmla="*/ 2147483647 w 1968"/>
                    <a:gd name="T63" fmla="*/ 2147483647 h 606"/>
                    <a:gd name="T64" fmla="*/ 2147483647 w 1968"/>
                    <a:gd name="T65" fmla="*/ 2147483647 h 606"/>
                    <a:gd name="T66" fmla="*/ 2147483647 w 1968"/>
                    <a:gd name="T67" fmla="*/ 2147483647 h 606"/>
                    <a:gd name="T68" fmla="*/ 2147483647 w 1968"/>
                    <a:gd name="T69" fmla="*/ 2147483647 h 606"/>
                    <a:gd name="T70" fmla="*/ 2147483647 w 1968"/>
                    <a:gd name="T71" fmla="*/ 2147483647 h 606"/>
                    <a:gd name="T72" fmla="*/ 2147483647 w 1968"/>
                    <a:gd name="T73" fmla="*/ 2147483647 h 606"/>
                    <a:gd name="T74" fmla="*/ 2147483647 w 1968"/>
                    <a:gd name="T75" fmla="*/ 2147483647 h 606"/>
                    <a:gd name="T76" fmla="*/ 2147483647 w 1968"/>
                    <a:gd name="T77" fmla="*/ 2147483647 h 606"/>
                    <a:gd name="T78" fmla="*/ 2147483647 w 1968"/>
                    <a:gd name="T79" fmla="*/ 2147483647 h 606"/>
                    <a:gd name="T80" fmla="*/ 2147483647 w 1968"/>
                    <a:gd name="T81" fmla="*/ 2147483647 h 606"/>
                    <a:gd name="T82" fmla="*/ 2147483647 w 1968"/>
                    <a:gd name="T83" fmla="*/ 2147483647 h 606"/>
                    <a:gd name="T84" fmla="*/ 2147483647 w 1968"/>
                    <a:gd name="T85" fmla="*/ 2147483647 h 606"/>
                    <a:gd name="T86" fmla="*/ 2147483647 w 1968"/>
                    <a:gd name="T87" fmla="*/ 2147483647 h 606"/>
                    <a:gd name="T88" fmla="*/ 2147483647 w 1968"/>
                    <a:gd name="T89" fmla="*/ 2147483647 h 606"/>
                    <a:gd name="T90" fmla="*/ 2147483647 w 1968"/>
                    <a:gd name="T91" fmla="*/ 2147483647 h 606"/>
                    <a:gd name="T92" fmla="*/ 2147483647 w 1968"/>
                    <a:gd name="T93" fmla="*/ 2147483647 h 606"/>
                    <a:gd name="T94" fmla="*/ 2147483647 w 1968"/>
                    <a:gd name="T95" fmla="*/ 2147483647 h 606"/>
                    <a:gd name="T96" fmla="*/ 2147483647 w 1968"/>
                    <a:gd name="T97" fmla="*/ 2147483647 h 606"/>
                    <a:gd name="T98" fmla="*/ 2147483647 w 1968"/>
                    <a:gd name="T99" fmla="*/ 2147483647 h 606"/>
                    <a:gd name="T100" fmla="*/ 2147483647 w 1968"/>
                    <a:gd name="T101" fmla="*/ 2147483647 h 606"/>
                    <a:gd name="T102" fmla="*/ 2147483647 w 1968"/>
                    <a:gd name="T103" fmla="*/ 2147483647 h 606"/>
                    <a:gd name="T104" fmla="*/ 2147483647 w 1968"/>
                    <a:gd name="T105" fmla="*/ 2147483647 h 606"/>
                    <a:gd name="T106" fmla="*/ 2147483647 w 1968"/>
                    <a:gd name="T107" fmla="*/ 2147483647 h 606"/>
                    <a:gd name="T108" fmla="*/ 2147483647 w 1968"/>
                    <a:gd name="T109" fmla="*/ 2147483647 h 606"/>
                    <a:gd name="T110" fmla="*/ 2147483647 w 1968"/>
                    <a:gd name="T111" fmla="*/ 2147483647 h 606"/>
                    <a:gd name="T112" fmla="*/ 2147483647 w 1968"/>
                    <a:gd name="T113" fmla="*/ 2147483647 h 606"/>
                    <a:gd name="T114" fmla="*/ 2147483647 w 1968"/>
                    <a:gd name="T115" fmla="*/ 2147483647 h 606"/>
                    <a:gd name="T116" fmla="*/ 2147483647 w 1968"/>
                    <a:gd name="T117" fmla="*/ 2147483647 h 606"/>
                    <a:gd name="T118" fmla="*/ 2147483647 w 1968"/>
                    <a:gd name="T119" fmla="*/ 2147483647 h 60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968"/>
                    <a:gd name="T181" fmla="*/ 0 h 606"/>
                    <a:gd name="T182" fmla="*/ 1968 w 1968"/>
                    <a:gd name="T183" fmla="*/ 606 h 60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968" h="606">
                      <a:moveTo>
                        <a:pt x="902" y="458"/>
                      </a:moveTo>
                      <a:lnTo>
                        <a:pt x="912" y="448"/>
                      </a:lnTo>
                      <a:lnTo>
                        <a:pt x="924" y="440"/>
                      </a:lnTo>
                      <a:lnTo>
                        <a:pt x="936" y="436"/>
                      </a:lnTo>
                      <a:lnTo>
                        <a:pt x="950" y="434"/>
                      </a:lnTo>
                      <a:lnTo>
                        <a:pt x="958" y="436"/>
                      </a:lnTo>
                      <a:lnTo>
                        <a:pt x="964" y="436"/>
                      </a:lnTo>
                      <a:lnTo>
                        <a:pt x="982" y="442"/>
                      </a:lnTo>
                      <a:lnTo>
                        <a:pt x="1000" y="448"/>
                      </a:lnTo>
                      <a:lnTo>
                        <a:pt x="1010" y="450"/>
                      </a:lnTo>
                      <a:lnTo>
                        <a:pt x="1020" y="450"/>
                      </a:lnTo>
                      <a:lnTo>
                        <a:pt x="1026" y="450"/>
                      </a:lnTo>
                      <a:lnTo>
                        <a:pt x="1030" y="448"/>
                      </a:lnTo>
                      <a:lnTo>
                        <a:pt x="1034" y="446"/>
                      </a:lnTo>
                      <a:lnTo>
                        <a:pt x="1036" y="442"/>
                      </a:lnTo>
                      <a:lnTo>
                        <a:pt x="1036" y="438"/>
                      </a:lnTo>
                      <a:lnTo>
                        <a:pt x="1034" y="436"/>
                      </a:lnTo>
                      <a:lnTo>
                        <a:pt x="1028" y="430"/>
                      </a:lnTo>
                      <a:lnTo>
                        <a:pt x="1024" y="424"/>
                      </a:lnTo>
                      <a:lnTo>
                        <a:pt x="1022" y="420"/>
                      </a:lnTo>
                      <a:lnTo>
                        <a:pt x="1020" y="416"/>
                      </a:lnTo>
                      <a:lnTo>
                        <a:pt x="1022" y="414"/>
                      </a:lnTo>
                      <a:lnTo>
                        <a:pt x="1024" y="414"/>
                      </a:lnTo>
                      <a:lnTo>
                        <a:pt x="1030" y="412"/>
                      </a:lnTo>
                      <a:lnTo>
                        <a:pt x="1048" y="412"/>
                      </a:lnTo>
                      <a:lnTo>
                        <a:pt x="1066" y="416"/>
                      </a:lnTo>
                      <a:lnTo>
                        <a:pt x="1076" y="420"/>
                      </a:lnTo>
                      <a:lnTo>
                        <a:pt x="1082" y="426"/>
                      </a:lnTo>
                      <a:lnTo>
                        <a:pt x="1088" y="434"/>
                      </a:lnTo>
                      <a:lnTo>
                        <a:pt x="1092" y="436"/>
                      </a:lnTo>
                      <a:lnTo>
                        <a:pt x="1094" y="438"/>
                      </a:lnTo>
                      <a:lnTo>
                        <a:pt x="1100" y="440"/>
                      </a:lnTo>
                      <a:lnTo>
                        <a:pt x="1108" y="438"/>
                      </a:lnTo>
                      <a:lnTo>
                        <a:pt x="1122" y="436"/>
                      </a:lnTo>
                      <a:lnTo>
                        <a:pt x="1136" y="438"/>
                      </a:lnTo>
                      <a:lnTo>
                        <a:pt x="1148" y="440"/>
                      </a:lnTo>
                      <a:lnTo>
                        <a:pt x="1160" y="446"/>
                      </a:lnTo>
                      <a:lnTo>
                        <a:pt x="1186" y="458"/>
                      </a:lnTo>
                      <a:lnTo>
                        <a:pt x="1200" y="460"/>
                      </a:lnTo>
                      <a:lnTo>
                        <a:pt x="1214" y="462"/>
                      </a:lnTo>
                      <a:lnTo>
                        <a:pt x="1222" y="462"/>
                      </a:lnTo>
                      <a:lnTo>
                        <a:pt x="1230" y="460"/>
                      </a:lnTo>
                      <a:lnTo>
                        <a:pt x="1240" y="452"/>
                      </a:lnTo>
                      <a:lnTo>
                        <a:pt x="1252" y="444"/>
                      </a:lnTo>
                      <a:lnTo>
                        <a:pt x="1258" y="442"/>
                      </a:lnTo>
                      <a:lnTo>
                        <a:pt x="1264" y="442"/>
                      </a:lnTo>
                      <a:lnTo>
                        <a:pt x="1272" y="442"/>
                      </a:lnTo>
                      <a:lnTo>
                        <a:pt x="1284" y="446"/>
                      </a:lnTo>
                      <a:lnTo>
                        <a:pt x="1306" y="454"/>
                      </a:lnTo>
                      <a:lnTo>
                        <a:pt x="1314" y="454"/>
                      </a:lnTo>
                      <a:lnTo>
                        <a:pt x="1324" y="452"/>
                      </a:lnTo>
                      <a:lnTo>
                        <a:pt x="1326" y="450"/>
                      </a:lnTo>
                      <a:lnTo>
                        <a:pt x="1328" y="446"/>
                      </a:lnTo>
                      <a:lnTo>
                        <a:pt x="1328" y="442"/>
                      </a:lnTo>
                      <a:lnTo>
                        <a:pt x="1328" y="436"/>
                      </a:lnTo>
                      <a:lnTo>
                        <a:pt x="1326" y="426"/>
                      </a:lnTo>
                      <a:lnTo>
                        <a:pt x="1324" y="416"/>
                      </a:lnTo>
                      <a:lnTo>
                        <a:pt x="1318" y="410"/>
                      </a:lnTo>
                      <a:lnTo>
                        <a:pt x="1314" y="406"/>
                      </a:lnTo>
                      <a:lnTo>
                        <a:pt x="1312" y="404"/>
                      </a:lnTo>
                      <a:lnTo>
                        <a:pt x="1312" y="398"/>
                      </a:lnTo>
                      <a:lnTo>
                        <a:pt x="1314" y="394"/>
                      </a:lnTo>
                      <a:lnTo>
                        <a:pt x="1318" y="390"/>
                      </a:lnTo>
                      <a:lnTo>
                        <a:pt x="1324" y="388"/>
                      </a:lnTo>
                      <a:lnTo>
                        <a:pt x="1334" y="386"/>
                      </a:lnTo>
                      <a:lnTo>
                        <a:pt x="1346" y="386"/>
                      </a:lnTo>
                      <a:lnTo>
                        <a:pt x="1368" y="388"/>
                      </a:lnTo>
                      <a:lnTo>
                        <a:pt x="1384" y="394"/>
                      </a:lnTo>
                      <a:lnTo>
                        <a:pt x="1396" y="402"/>
                      </a:lnTo>
                      <a:lnTo>
                        <a:pt x="1408" y="410"/>
                      </a:lnTo>
                      <a:lnTo>
                        <a:pt x="1430" y="432"/>
                      </a:lnTo>
                      <a:lnTo>
                        <a:pt x="1442" y="440"/>
                      </a:lnTo>
                      <a:lnTo>
                        <a:pt x="1452" y="448"/>
                      </a:lnTo>
                      <a:lnTo>
                        <a:pt x="1466" y="454"/>
                      </a:lnTo>
                      <a:lnTo>
                        <a:pt x="1480" y="458"/>
                      </a:lnTo>
                      <a:lnTo>
                        <a:pt x="1494" y="462"/>
                      </a:lnTo>
                      <a:lnTo>
                        <a:pt x="1506" y="466"/>
                      </a:lnTo>
                      <a:lnTo>
                        <a:pt x="1512" y="474"/>
                      </a:lnTo>
                      <a:lnTo>
                        <a:pt x="1518" y="482"/>
                      </a:lnTo>
                      <a:lnTo>
                        <a:pt x="1526" y="488"/>
                      </a:lnTo>
                      <a:lnTo>
                        <a:pt x="1532" y="490"/>
                      </a:lnTo>
                      <a:lnTo>
                        <a:pt x="1536" y="490"/>
                      </a:lnTo>
                      <a:lnTo>
                        <a:pt x="1548" y="488"/>
                      </a:lnTo>
                      <a:lnTo>
                        <a:pt x="1554" y="484"/>
                      </a:lnTo>
                      <a:lnTo>
                        <a:pt x="1560" y="478"/>
                      </a:lnTo>
                      <a:lnTo>
                        <a:pt x="1568" y="472"/>
                      </a:lnTo>
                      <a:lnTo>
                        <a:pt x="1576" y="486"/>
                      </a:lnTo>
                      <a:lnTo>
                        <a:pt x="1580" y="496"/>
                      </a:lnTo>
                      <a:lnTo>
                        <a:pt x="1582" y="510"/>
                      </a:lnTo>
                      <a:lnTo>
                        <a:pt x="1582" y="522"/>
                      </a:lnTo>
                      <a:lnTo>
                        <a:pt x="1582" y="528"/>
                      </a:lnTo>
                      <a:lnTo>
                        <a:pt x="1582" y="538"/>
                      </a:lnTo>
                      <a:lnTo>
                        <a:pt x="1574" y="532"/>
                      </a:lnTo>
                      <a:lnTo>
                        <a:pt x="1562" y="528"/>
                      </a:lnTo>
                      <a:lnTo>
                        <a:pt x="1562" y="544"/>
                      </a:lnTo>
                      <a:lnTo>
                        <a:pt x="1570" y="550"/>
                      </a:lnTo>
                      <a:lnTo>
                        <a:pt x="1576" y="558"/>
                      </a:lnTo>
                      <a:lnTo>
                        <a:pt x="1584" y="580"/>
                      </a:lnTo>
                      <a:lnTo>
                        <a:pt x="1590" y="576"/>
                      </a:lnTo>
                      <a:lnTo>
                        <a:pt x="1600" y="574"/>
                      </a:lnTo>
                      <a:lnTo>
                        <a:pt x="1612" y="576"/>
                      </a:lnTo>
                      <a:lnTo>
                        <a:pt x="1618" y="576"/>
                      </a:lnTo>
                      <a:lnTo>
                        <a:pt x="1624" y="574"/>
                      </a:lnTo>
                      <a:lnTo>
                        <a:pt x="1630" y="574"/>
                      </a:lnTo>
                      <a:lnTo>
                        <a:pt x="1634" y="570"/>
                      </a:lnTo>
                      <a:lnTo>
                        <a:pt x="1640" y="558"/>
                      </a:lnTo>
                      <a:lnTo>
                        <a:pt x="1640" y="546"/>
                      </a:lnTo>
                      <a:lnTo>
                        <a:pt x="1642" y="532"/>
                      </a:lnTo>
                      <a:lnTo>
                        <a:pt x="1642" y="518"/>
                      </a:lnTo>
                      <a:lnTo>
                        <a:pt x="1642" y="494"/>
                      </a:lnTo>
                      <a:lnTo>
                        <a:pt x="1640" y="476"/>
                      </a:lnTo>
                      <a:lnTo>
                        <a:pt x="1636" y="458"/>
                      </a:lnTo>
                      <a:lnTo>
                        <a:pt x="1628" y="436"/>
                      </a:lnTo>
                      <a:lnTo>
                        <a:pt x="1616" y="418"/>
                      </a:lnTo>
                      <a:lnTo>
                        <a:pt x="1604" y="402"/>
                      </a:lnTo>
                      <a:lnTo>
                        <a:pt x="1588" y="386"/>
                      </a:lnTo>
                      <a:lnTo>
                        <a:pt x="1580" y="382"/>
                      </a:lnTo>
                      <a:lnTo>
                        <a:pt x="1572" y="380"/>
                      </a:lnTo>
                      <a:lnTo>
                        <a:pt x="1562" y="376"/>
                      </a:lnTo>
                      <a:lnTo>
                        <a:pt x="1554" y="376"/>
                      </a:lnTo>
                      <a:lnTo>
                        <a:pt x="1550" y="376"/>
                      </a:lnTo>
                      <a:lnTo>
                        <a:pt x="1548" y="376"/>
                      </a:lnTo>
                      <a:lnTo>
                        <a:pt x="1544" y="382"/>
                      </a:lnTo>
                      <a:lnTo>
                        <a:pt x="1534" y="378"/>
                      </a:lnTo>
                      <a:lnTo>
                        <a:pt x="1530" y="370"/>
                      </a:lnTo>
                      <a:lnTo>
                        <a:pt x="1524" y="362"/>
                      </a:lnTo>
                      <a:lnTo>
                        <a:pt x="1516" y="354"/>
                      </a:lnTo>
                      <a:lnTo>
                        <a:pt x="1510" y="358"/>
                      </a:lnTo>
                      <a:lnTo>
                        <a:pt x="1502" y="362"/>
                      </a:lnTo>
                      <a:lnTo>
                        <a:pt x="1492" y="366"/>
                      </a:lnTo>
                      <a:lnTo>
                        <a:pt x="1492" y="354"/>
                      </a:lnTo>
                      <a:lnTo>
                        <a:pt x="1494" y="354"/>
                      </a:lnTo>
                      <a:lnTo>
                        <a:pt x="1496" y="350"/>
                      </a:lnTo>
                      <a:lnTo>
                        <a:pt x="1502" y="344"/>
                      </a:lnTo>
                      <a:lnTo>
                        <a:pt x="1504" y="340"/>
                      </a:lnTo>
                      <a:lnTo>
                        <a:pt x="1504" y="334"/>
                      </a:lnTo>
                      <a:lnTo>
                        <a:pt x="1504" y="324"/>
                      </a:lnTo>
                      <a:lnTo>
                        <a:pt x="1506" y="312"/>
                      </a:lnTo>
                      <a:lnTo>
                        <a:pt x="1506" y="308"/>
                      </a:lnTo>
                      <a:lnTo>
                        <a:pt x="1508" y="302"/>
                      </a:lnTo>
                      <a:lnTo>
                        <a:pt x="1516" y="296"/>
                      </a:lnTo>
                      <a:lnTo>
                        <a:pt x="1524" y="290"/>
                      </a:lnTo>
                      <a:lnTo>
                        <a:pt x="1534" y="286"/>
                      </a:lnTo>
                      <a:lnTo>
                        <a:pt x="1546" y="284"/>
                      </a:lnTo>
                      <a:lnTo>
                        <a:pt x="1570" y="286"/>
                      </a:lnTo>
                      <a:lnTo>
                        <a:pt x="1592" y="286"/>
                      </a:lnTo>
                      <a:lnTo>
                        <a:pt x="1610" y="288"/>
                      </a:lnTo>
                      <a:lnTo>
                        <a:pt x="1624" y="292"/>
                      </a:lnTo>
                      <a:lnTo>
                        <a:pt x="1636" y="296"/>
                      </a:lnTo>
                      <a:lnTo>
                        <a:pt x="1648" y="298"/>
                      </a:lnTo>
                      <a:lnTo>
                        <a:pt x="1656" y="296"/>
                      </a:lnTo>
                      <a:lnTo>
                        <a:pt x="1662" y="294"/>
                      </a:lnTo>
                      <a:lnTo>
                        <a:pt x="1668" y="290"/>
                      </a:lnTo>
                      <a:lnTo>
                        <a:pt x="1670" y="286"/>
                      </a:lnTo>
                      <a:lnTo>
                        <a:pt x="1666" y="284"/>
                      </a:lnTo>
                      <a:lnTo>
                        <a:pt x="1660" y="278"/>
                      </a:lnTo>
                      <a:lnTo>
                        <a:pt x="1656" y="272"/>
                      </a:lnTo>
                      <a:lnTo>
                        <a:pt x="1654" y="262"/>
                      </a:lnTo>
                      <a:lnTo>
                        <a:pt x="1654" y="254"/>
                      </a:lnTo>
                      <a:lnTo>
                        <a:pt x="1656" y="252"/>
                      </a:lnTo>
                      <a:lnTo>
                        <a:pt x="1658" y="248"/>
                      </a:lnTo>
                      <a:lnTo>
                        <a:pt x="1662" y="246"/>
                      </a:lnTo>
                      <a:lnTo>
                        <a:pt x="1668" y="246"/>
                      </a:lnTo>
                      <a:lnTo>
                        <a:pt x="1682" y="246"/>
                      </a:lnTo>
                      <a:lnTo>
                        <a:pt x="1694" y="250"/>
                      </a:lnTo>
                      <a:lnTo>
                        <a:pt x="1704" y="256"/>
                      </a:lnTo>
                      <a:lnTo>
                        <a:pt x="1714" y="262"/>
                      </a:lnTo>
                      <a:lnTo>
                        <a:pt x="1722" y="264"/>
                      </a:lnTo>
                      <a:lnTo>
                        <a:pt x="1722" y="256"/>
                      </a:lnTo>
                      <a:lnTo>
                        <a:pt x="1722" y="250"/>
                      </a:lnTo>
                      <a:lnTo>
                        <a:pt x="1724" y="244"/>
                      </a:lnTo>
                      <a:lnTo>
                        <a:pt x="1722" y="230"/>
                      </a:lnTo>
                      <a:lnTo>
                        <a:pt x="1738" y="230"/>
                      </a:lnTo>
                      <a:lnTo>
                        <a:pt x="1740" y="240"/>
                      </a:lnTo>
                      <a:lnTo>
                        <a:pt x="1744" y="246"/>
                      </a:lnTo>
                      <a:lnTo>
                        <a:pt x="1750" y="254"/>
                      </a:lnTo>
                      <a:lnTo>
                        <a:pt x="1754" y="260"/>
                      </a:lnTo>
                      <a:lnTo>
                        <a:pt x="1748" y="270"/>
                      </a:lnTo>
                      <a:lnTo>
                        <a:pt x="1740" y="284"/>
                      </a:lnTo>
                      <a:lnTo>
                        <a:pt x="1734" y="300"/>
                      </a:lnTo>
                      <a:lnTo>
                        <a:pt x="1732" y="314"/>
                      </a:lnTo>
                      <a:lnTo>
                        <a:pt x="1732" y="322"/>
                      </a:lnTo>
                      <a:lnTo>
                        <a:pt x="1736" y="330"/>
                      </a:lnTo>
                      <a:lnTo>
                        <a:pt x="1740" y="338"/>
                      </a:lnTo>
                      <a:lnTo>
                        <a:pt x="1746" y="346"/>
                      </a:lnTo>
                      <a:lnTo>
                        <a:pt x="1760" y="362"/>
                      </a:lnTo>
                      <a:lnTo>
                        <a:pt x="1776" y="378"/>
                      </a:lnTo>
                      <a:lnTo>
                        <a:pt x="1814" y="406"/>
                      </a:lnTo>
                      <a:lnTo>
                        <a:pt x="1830" y="420"/>
                      </a:lnTo>
                      <a:lnTo>
                        <a:pt x="1840" y="434"/>
                      </a:lnTo>
                      <a:lnTo>
                        <a:pt x="1846" y="424"/>
                      </a:lnTo>
                      <a:lnTo>
                        <a:pt x="1848" y="416"/>
                      </a:lnTo>
                      <a:lnTo>
                        <a:pt x="1846" y="410"/>
                      </a:lnTo>
                      <a:lnTo>
                        <a:pt x="1840" y="404"/>
                      </a:lnTo>
                      <a:lnTo>
                        <a:pt x="1838" y="400"/>
                      </a:lnTo>
                      <a:lnTo>
                        <a:pt x="1840" y="398"/>
                      </a:lnTo>
                      <a:lnTo>
                        <a:pt x="1844" y="394"/>
                      </a:lnTo>
                      <a:lnTo>
                        <a:pt x="1850" y="390"/>
                      </a:lnTo>
                      <a:lnTo>
                        <a:pt x="1842" y="384"/>
                      </a:lnTo>
                      <a:lnTo>
                        <a:pt x="1838" y="382"/>
                      </a:lnTo>
                      <a:lnTo>
                        <a:pt x="1838" y="376"/>
                      </a:lnTo>
                      <a:lnTo>
                        <a:pt x="1838" y="372"/>
                      </a:lnTo>
                      <a:lnTo>
                        <a:pt x="1840" y="368"/>
                      </a:lnTo>
                      <a:lnTo>
                        <a:pt x="1850" y="366"/>
                      </a:lnTo>
                      <a:lnTo>
                        <a:pt x="1850" y="364"/>
                      </a:lnTo>
                      <a:lnTo>
                        <a:pt x="1852" y="362"/>
                      </a:lnTo>
                      <a:lnTo>
                        <a:pt x="1852" y="358"/>
                      </a:lnTo>
                      <a:lnTo>
                        <a:pt x="1850" y="356"/>
                      </a:lnTo>
                      <a:lnTo>
                        <a:pt x="1846" y="354"/>
                      </a:lnTo>
                      <a:lnTo>
                        <a:pt x="1838" y="354"/>
                      </a:lnTo>
                      <a:lnTo>
                        <a:pt x="1828" y="354"/>
                      </a:lnTo>
                      <a:lnTo>
                        <a:pt x="1840" y="338"/>
                      </a:lnTo>
                      <a:lnTo>
                        <a:pt x="1828" y="328"/>
                      </a:lnTo>
                      <a:lnTo>
                        <a:pt x="1806" y="316"/>
                      </a:lnTo>
                      <a:lnTo>
                        <a:pt x="1798" y="308"/>
                      </a:lnTo>
                      <a:lnTo>
                        <a:pt x="1790" y="302"/>
                      </a:lnTo>
                      <a:lnTo>
                        <a:pt x="1784" y="296"/>
                      </a:lnTo>
                      <a:lnTo>
                        <a:pt x="1782" y="290"/>
                      </a:lnTo>
                      <a:lnTo>
                        <a:pt x="1784" y="282"/>
                      </a:lnTo>
                      <a:lnTo>
                        <a:pt x="1786" y="274"/>
                      </a:lnTo>
                      <a:lnTo>
                        <a:pt x="1792" y="270"/>
                      </a:lnTo>
                      <a:lnTo>
                        <a:pt x="1796" y="268"/>
                      </a:lnTo>
                      <a:lnTo>
                        <a:pt x="1828" y="268"/>
                      </a:lnTo>
                      <a:lnTo>
                        <a:pt x="1838" y="266"/>
                      </a:lnTo>
                      <a:lnTo>
                        <a:pt x="1850" y="262"/>
                      </a:lnTo>
                      <a:lnTo>
                        <a:pt x="1858" y="258"/>
                      </a:lnTo>
                      <a:lnTo>
                        <a:pt x="1868" y="252"/>
                      </a:lnTo>
                      <a:lnTo>
                        <a:pt x="1888" y="240"/>
                      </a:lnTo>
                      <a:lnTo>
                        <a:pt x="1898" y="234"/>
                      </a:lnTo>
                      <a:lnTo>
                        <a:pt x="1912" y="228"/>
                      </a:lnTo>
                      <a:lnTo>
                        <a:pt x="1906" y="218"/>
                      </a:lnTo>
                      <a:lnTo>
                        <a:pt x="1900" y="214"/>
                      </a:lnTo>
                      <a:lnTo>
                        <a:pt x="1892" y="210"/>
                      </a:lnTo>
                      <a:lnTo>
                        <a:pt x="1884" y="208"/>
                      </a:lnTo>
                      <a:lnTo>
                        <a:pt x="1864" y="206"/>
                      </a:lnTo>
                      <a:lnTo>
                        <a:pt x="1856" y="204"/>
                      </a:lnTo>
                      <a:lnTo>
                        <a:pt x="1846" y="198"/>
                      </a:lnTo>
                      <a:lnTo>
                        <a:pt x="1858" y="194"/>
                      </a:lnTo>
                      <a:lnTo>
                        <a:pt x="1868" y="190"/>
                      </a:lnTo>
                      <a:lnTo>
                        <a:pt x="1862" y="184"/>
                      </a:lnTo>
                      <a:lnTo>
                        <a:pt x="1858" y="178"/>
                      </a:lnTo>
                      <a:lnTo>
                        <a:pt x="1868" y="176"/>
                      </a:lnTo>
                      <a:lnTo>
                        <a:pt x="1882" y="180"/>
                      </a:lnTo>
                      <a:lnTo>
                        <a:pt x="1912" y="188"/>
                      </a:lnTo>
                      <a:lnTo>
                        <a:pt x="1940" y="194"/>
                      </a:lnTo>
                      <a:lnTo>
                        <a:pt x="1950" y="198"/>
                      </a:lnTo>
                      <a:lnTo>
                        <a:pt x="1962" y="198"/>
                      </a:lnTo>
                      <a:lnTo>
                        <a:pt x="1966" y="198"/>
                      </a:lnTo>
                      <a:lnTo>
                        <a:pt x="1968" y="196"/>
                      </a:lnTo>
                      <a:lnTo>
                        <a:pt x="1968" y="194"/>
                      </a:lnTo>
                      <a:lnTo>
                        <a:pt x="1968" y="190"/>
                      </a:lnTo>
                      <a:lnTo>
                        <a:pt x="1968" y="188"/>
                      </a:lnTo>
                      <a:lnTo>
                        <a:pt x="1962" y="182"/>
                      </a:lnTo>
                      <a:lnTo>
                        <a:pt x="1960" y="178"/>
                      </a:lnTo>
                      <a:lnTo>
                        <a:pt x="1956" y="174"/>
                      </a:lnTo>
                      <a:lnTo>
                        <a:pt x="1940" y="166"/>
                      </a:lnTo>
                      <a:lnTo>
                        <a:pt x="1924" y="164"/>
                      </a:lnTo>
                      <a:lnTo>
                        <a:pt x="1906" y="162"/>
                      </a:lnTo>
                      <a:lnTo>
                        <a:pt x="1896" y="162"/>
                      </a:lnTo>
                      <a:lnTo>
                        <a:pt x="1892" y="162"/>
                      </a:lnTo>
                      <a:lnTo>
                        <a:pt x="1888" y="164"/>
                      </a:lnTo>
                      <a:lnTo>
                        <a:pt x="1868" y="152"/>
                      </a:lnTo>
                      <a:lnTo>
                        <a:pt x="1844" y="142"/>
                      </a:lnTo>
                      <a:lnTo>
                        <a:pt x="1818" y="134"/>
                      </a:lnTo>
                      <a:lnTo>
                        <a:pt x="1788" y="126"/>
                      </a:lnTo>
                      <a:lnTo>
                        <a:pt x="1760" y="122"/>
                      </a:lnTo>
                      <a:lnTo>
                        <a:pt x="1730" y="118"/>
                      </a:lnTo>
                      <a:lnTo>
                        <a:pt x="1700" y="114"/>
                      </a:lnTo>
                      <a:lnTo>
                        <a:pt x="1674" y="114"/>
                      </a:lnTo>
                      <a:lnTo>
                        <a:pt x="1668" y="112"/>
                      </a:lnTo>
                      <a:lnTo>
                        <a:pt x="1656" y="110"/>
                      </a:lnTo>
                      <a:lnTo>
                        <a:pt x="1652" y="110"/>
                      </a:lnTo>
                      <a:lnTo>
                        <a:pt x="1650" y="114"/>
                      </a:lnTo>
                      <a:lnTo>
                        <a:pt x="1652" y="120"/>
                      </a:lnTo>
                      <a:lnTo>
                        <a:pt x="1660" y="130"/>
                      </a:lnTo>
                      <a:lnTo>
                        <a:pt x="1644" y="130"/>
                      </a:lnTo>
                      <a:lnTo>
                        <a:pt x="1636" y="124"/>
                      </a:lnTo>
                      <a:lnTo>
                        <a:pt x="1622" y="120"/>
                      </a:lnTo>
                      <a:lnTo>
                        <a:pt x="1610" y="118"/>
                      </a:lnTo>
                      <a:lnTo>
                        <a:pt x="1594" y="118"/>
                      </a:lnTo>
                      <a:lnTo>
                        <a:pt x="1562" y="120"/>
                      </a:lnTo>
                      <a:lnTo>
                        <a:pt x="1548" y="120"/>
                      </a:lnTo>
                      <a:lnTo>
                        <a:pt x="1534" y="118"/>
                      </a:lnTo>
                      <a:lnTo>
                        <a:pt x="1526" y="116"/>
                      </a:lnTo>
                      <a:lnTo>
                        <a:pt x="1520" y="112"/>
                      </a:lnTo>
                      <a:lnTo>
                        <a:pt x="1514" y="108"/>
                      </a:lnTo>
                      <a:lnTo>
                        <a:pt x="1508" y="102"/>
                      </a:lnTo>
                      <a:lnTo>
                        <a:pt x="1500" y="98"/>
                      </a:lnTo>
                      <a:lnTo>
                        <a:pt x="1480" y="96"/>
                      </a:lnTo>
                      <a:lnTo>
                        <a:pt x="1454" y="96"/>
                      </a:lnTo>
                      <a:lnTo>
                        <a:pt x="1418" y="100"/>
                      </a:lnTo>
                      <a:lnTo>
                        <a:pt x="1406" y="100"/>
                      </a:lnTo>
                      <a:lnTo>
                        <a:pt x="1394" y="96"/>
                      </a:lnTo>
                      <a:lnTo>
                        <a:pt x="1388" y="90"/>
                      </a:lnTo>
                      <a:lnTo>
                        <a:pt x="1378" y="84"/>
                      </a:lnTo>
                      <a:lnTo>
                        <a:pt x="1364" y="72"/>
                      </a:lnTo>
                      <a:lnTo>
                        <a:pt x="1354" y="68"/>
                      </a:lnTo>
                      <a:lnTo>
                        <a:pt x="1344" y="66"/>
                      </a:lnTo>
                      <a:lnTo>
                        <a:pt x="1340" y="68"/>
                      </a:lnTo>
                      <a:lnTo>
                        <a:pt x="1336" y="70"/>
                      </a:lnTo>
                      <a:lnTo>
                        <a:pt x="1334" y="78"/>
                      </a:lnTo>
                      <a:lnTo>
                        <a:pt x="1328" y="78"/>
                      </a:lnTo>
                      <a:lnTo>
                        <a:pt x="1312" y="80"/>
                      </a:lnTo>
                      <a:lnTo>
                        <a:pt x="1304" y="78"/>
                      </a:lnTo>
                      <a:lnTo>
                        <a:pt x="1292" y="76"/>
                      </a:lnTo>
                      <a:lnTo>
                        <a:pt x="1280" y="72"/>
                      </a:lnTo>
                      <a:lnTo>
                        <a:pt x="1266" y="66"/>
                      </a:lnTo>
                      <a:lnTo>
                        <a:pt x="1260" y="64"/>
                      </a:lnTo>
                      <a:lnTo>
                        <a:pt x="1256" y="64"/>
                      </a:lnTo>
                      <a:lnTo>
                        <a:pt x="1250" y="68"/>
                      </a:lnTo>
                      <a:lnTo>
                        <a:pt x="1246" y="74"/>
                      </a:lnTo>
                      <a:lnTo>
                        <a:pt x="1240" y="82"/>
                      </a:lnTo>
                      <a:lnTo>
                        <a:pt x="1236" y="88"/>
                      </a:lnTo>
                      <a:lnTo>
                        <a:pt x="1232" y="90"/>
                      </a:lnTo>
                      <a:lnTo>
                        <a:pt x="1224" y="94"/>
                      </a:lnTo>
                      <a:lnTo>
                        <a:pt x="1212" y="96"/>
                      </a:lnTo>
                      <a:lnTo>
                        <a:pt x="1190" y="98"/>
                      </a:lnTo>
                      <a:lnTo>
                        <a:pt x="1148" y="96"/>
                      </a:lnTo>
                      <a:lnTo>
                        <a:pt x="1136" y="94"/>
                      </a:lnTo>
                      <a:lnTo>
                        <a:pt x="1124" y="90"/>
                      </a:lnTo>
                      <a:lnTo>
                        <a:pt x="1114" y="84"/>
                      </a:lnTo>
                      <a:lnTo>
                        <a:pt x="1104" y="80"/>
                      </a:lnTo>
                      <a:lnTo>
                        <a:pt x="1094" y="72"/>
                      </a:lnTo>
                      <a:lnTo>
                        <a:pt x="1082" y="66"/>
                      </a:lnTo>
                      <a:lnTo>
                        <a:pt x="1066" y="62"/>
                      </a:lnTo>
                      <a:lnTo>
                        <a:pt x="1048" y="60"/>
                      </a:lnTo>
                      <a:lnTo>
                        <a:pt x="1038" y="58"/>
                      </a:lnTo>
                      <a:lnTo>
                        <a:pt x="1018" y="56"/>
                      </a:lnTo>
                      <a:lnTo>
                        <a:pt x="980" y="54"/>
                      </a:lnTo>
                      <a:lnTo>
                        <a:pt x="924" y="56"/>
                      </a:lnTo>
                      <a:lnTo>
                        <a:pt x="898" y="54"/>
                      </a:lnTo>
                      <a:lnTo>
                        <a:pt x="868" y="54"/>
                      </a:lnTo>
                      <a:lnTo>
                        <a:pt x="880" y="46"/>
                      </a:lnTo>
                      <a:lnTo>
                        <a:pt x="886" y="40"/>
                      </a:lnTo>
                      <a:lnTo>
                        <a:pt x="890" y="34"/>
                      </a:lnTo>
                      <a:lnTo>
                        <a:pt x="876" y="26"/>
                      </a:lnTo>
                      <a:lnTo>
                        <a:pt x="852" y="20"/>
                      </a:lnTo>
                      <a:lnTo>
                        <a:pt x="828" y="12"/>
                      </a:lnTo>
                      <a:lnTo>
                        <a:pt x="800" y="4"/>
                      </a:lnTo>
                      <a:lnTo>
                        <a:pt x="774" y="2"/>
                      </a:lnTo>
                      <a:lnTo>
                        <a:pt x="764" y="0"/>
                      </a:lnTo>
                      <a:lnTo>
                        <a:pt x="752" y="2"/>
                      </a:lnTo>
                      <a:lnTo>
                        <a:pt x="742" y="4"/>
                      </a:lnTo>
                      <a:lnTo>
                        <a:pt x="736" y="8"/>
                      </a:lnTo>
                      <a:lnTo>
                        <a:pt x="732" y="14"/>
                      </a:lnTo>
                      <a:lnTo>
                        <a:pt x="728" y="22"/>
                      </a:lnTo>
                      <a:lnTo>
                        <a:pt x="712" y="20"/>
                      </a:lnTo>
                      <a:lnTo>
                        <a:pt x="692" y="18"/>
                      </a:lnTo>
                      <a:lnTo>
                        <a:pt x="668" y="20"/>
                      </a:lnTo>
                      <a:lnTo>
                        <a:pt x="642" y="26"/>
                      </a:lnTo>
                      <a:lnTo>
                        <a:pt x="630" y="28"/>
                      </a:lnTo>
                      <a:lnTo>
                        <a:pt x="618" y="32"/>
                      </a:lnTo>
                      <a:lnTo>
                        <a:pt x="608" y="38"/>
                      </a:lnTo>
                      <a:lnTo>
                        <a:pt x="602" y="46"/>
                      </a:lnTo>
                      <a:lnTo>
                        <a:pt x="608" y="46"/>
                      </a:lnTo>
                      <a:lnTo>
                        <a:pt x="618" y="52"/>
                      </a:lnTo>
                      <a:lnTo>
                        <a:pt x="606" y="54"/>
                      </a:lnTo>
                      <a:lnTo>
                        <a:pt x="596" y="54"/>
                      </a:lnTo>
                      <a:lnTo>
                        <a:pt x="578" y="54"/>
                      </a:lnTo>
                      <a:lnTo>
                        <a:pt x="564" y="56"/>
                      </a:lnTo>
                      <a:lnTo>
                        <a:pt x="574" y="74"/>
                      </a:lnTo>
                      <a:lnTo>
                        <a:pt x="562" y="74"/>
                      </a:lnTo>
                      <a:lnTo>
                        <a:pt x="552" y="76"/>
                      </a:lnTo>
                      <a:lnTo>
                        <a:pt x="548" y="80"/>
                      </a:lnTo>
                      <a:lnTo>
                        <a:pt x="548" y="82"/>
                      </a:lnTo>
                      <a:lnTo>
                        <a:pt x="546" y="86"/>
                      </a:lnTo>
                      <a:lnTo>
                        <a:pt x="548" y="90"/>
                      </a:lnTo>
                      <a:lnTo>
                        <a:pt x="548" y="96"/>
                      </a:lnTo>
                      <a:lnTo>
                        <a:pt x="542" y="94"/>
                      </a:lnTo>
                      <a:lnTo>
                        <a:pt x="536" y="90"/>
                      </a:lnTo>
                      <a:lnTo>
                        <a:pt x="524" y="82"/>
                      </a:lnTo>
                      <a:lnTo>
                        <a:pt x="516" y="74"/>
                      </a:lnTo>
                      <a:lnTo>
                        <a:pt x="510" y="72"/>
                      </a:lnTo>
                      <a:lnTo>
                        <a:pt x="502" y="68"/>
                      </a:lnTo>
                      <a:lnTo>
                        <a:pt x="502" y="72"/>
                      </a:lnTo>
                      <a:lnTo>
                        <a:pt x="500" y="80"/>
                      </a:lnTo>
                      <a:lnTo>
                        <a:pt x="502" y="84"/>
                      </a:lnTo>
                      <a:lnTo>
                        <a:pt x="506" y="90"/>
                      </a:lnTo>
                      <a:lnTo>
                        <a:pt x="514" y="96"/>
                      </a:lnTo>
                      <a:lnTo>
                        <a:pt x="522" y="102"/>
                      </a:lnTo>
                      <a:lnTo>
                        <a:pt x="522" y="124"/>
                      </a:lnTo>
                      <a:lnTo>
                        <a:pt x="512" y="116"/>
                      </a:lnTo>
                      <a:lnTo>
                        <a:pt x="504" y="108"/>
                      </a:lnTo>
                      <a:lnTo>
                        <a:pt x="492" y="88"/>
                      </a:lnTo>
                      <a:lnTo>
                        <a:pt x="486" y="82"/>
                      </a:lnTo>
                      <a:lnTo>
                        <a:pt x="478" y="74"/>
                      </a:lnTo>
                      <a:lnTo>
                        <a:pt x="466" y="68"/>
                      </a:lnTo>
                      <a:lnTo>
                        <a:pt x="450" y="66"/>
                      </a:lnTo>
                      <a:lnTo>
                        <a:pt x="442" y="68"/>
                      </a:lnTo>
                      <a:lnTo>
                        <a:pt x="438" y="72"/>
                      </a:lnTo>
                      <a:lnTo>
                        <a:pt x="434" y="80"/>
                      </a:lnTo>
                      <a:lnTo>
                        <a:pt x="434" y="88"/>
                      </a:lnTo>
                      <a:lnTo>
                        <a:pt x="434" y="94"/>
                      </a:lnTo>
                      <a:lnTo>
                        <a:pt x="438" y="102"/>
                      </a:lnTo>
                      <a:lnTo>
                        <a:pt x="440" y="108"/>
                      </a:lnTo>
                      <a:lnTo>
                        <a:pt x="446" y="114"/>
                      </a:lnTo>
                      <a:lnTo>
                        <a:pt x="454" y="120"/>
                      </a:lnTo>
                      <a:lnTo>
                        <a:pt x="462" y="126"/>
                      </a:lnTo>
                      <a:lnTo>
                        <a:pt x="468" y="128"/>
                      </a:lnTo>
                      <a:lnTo>
                        <a:pt x="478" y="130"/>
                      </a:lnTo>
                      <a:lnTo>
                        <a:pt x="468" y="136"/>
                      </a:lnTo>
                      <a:lnTo>
                        <a:pt x="460" y="136"/>
                      </a:lnTo>
                      <a:lnTo>
                        <a:pt x="450" y="134"/>
                      </a:lnTo>
                      <a:lnTo>
                        <a:pt x="440" y="132"/>
                      </a:lnTo>
                      <a:lnTo>
                        <a:pt x="420" y="122"/>
                      </a:lnTo>
                      <a:lnTo>
                        <a:pt x="410" y="118"/>
                      </a:lnTo>
                      <a:lnTo>
                        <a:pt x="400" y="116"/>
                      </a:lnTo>
                      <a:lnTo>
                        <a:pt x="366" y="116"/>
                      </a:lnTo>
                      <a:lnTo>
                        <a:pt x="368" y="120"/>
                      </a:lnTo>
                      <a:lnTo>
                        <a:pt x="370" y="130"/>
                      </a:lnTo>
                      <a:lnTo>
                        <a:pt x="370" y="134"/>
                      </a:lnTo>
                      <a:lnTo>
                        <a:pt x="368" y="134"/>
                      </a:lnTo>
                      <a:lnTo>
                        <a:pt x="362" y="132"/>
                      </a:lnTo>
                      <a:lnTo>
                        <a:pt x="356" y="124"/>
                      </a:lnTo>
                      <a:lnTo>
                        <a:pt x="350" y="122"/>
                      </a:lnTo>
                      <a:lnTo>
                        <a:pt x="346" y="122"/>
                      </a:lnTo>
                      <a:lnTo>
                        <a:pt x="340" y="124"/>
                      </a:lnTo>
                      <a:lnTo>
                        <a:pt x="334" y="128"/>
                      </a:lnTo>
                      <a:lnTo>
                        <a:pt x="322" y="136"/>
                      </a:lnTo>
                      <a:lnTo>
                        <a:pt x="314" y="136"/>
                      </a:lnTo>
                      <a:lnTo>
                        <a:pt x="306" y="138"/>
                      </a:lnTo>
                      <a:lnTo>
                        <a:pt x="302" y="136"/>
                      </a:lnTo>
                      <a:lnTo>
                        <a:pt x="302" y="134"/>
                      </a:lnTo>
                      <a:lnTo>
                        <a:pt x="298" y="132"/>
                      </a:lnTo>
                      <a:lnTo>
                        <a:pt x="290" y="130"/>
                      </a:lnTo>
                      <a:lnTo>
                        <a:pt x="280" y="132"/>
                      </a:lnTo>
                      <a:lnTo>
                        <a:pt x="270" y="134"/>
                      </a:lnTo>
                      <a:lnTo>
                        <a:pt x="260" y="136"/>
                      </a:lnTo>
                      <a:lnTo>
                        <a:pt x="250" y="142"/>
                      </a:lnTo>
                      <a:lnTo>
                        <a:pt x="236" y="152"/>
                      </a:lnTo>
                      <a:lnTo>
                        <a:pt x="222" y="164"/>
                      </a:lnTo>
                      <a:lnTo>
                        <a:pt x="218" y="158"/>
                      </a:lnTo>
                      <a:lnTo>
                        <a:pt x="216" y="152"/>
                      </a:lnTo>
                      <a:lnTo>
                        <a:pt x="214" y="144"/>
                      </a:lnTo>
                      <a:lnTo>
                        <a:pt x="214" y="136"/>
                      </a:lnTo>
                      <a:lnTo>
                        <a:pt x="192" y="136"/>
                      </a:lnTo>
                      <a:lnTo>
                        <a:pt x="192" y="144"/>
                      </a:lnTo>
                      <a:lnTo>
                        <a:pt x="194" y="150"/>
                      </a:lnTo>
                      <a:lnTo>
                        <a:pt x="196" y="158"/>
                      </a:lnTo>
                      <a:lnTo>
                        <a:pt x="198" y="166"/>
                      </a:lnTo>
                      <a:lnTo>
                        <a:pt x="190" y="166"/>
                      </a:lnTo>
                      <a:lnTo>
                        <a:pt x="180" y="168"/>
                      </a:lnTo>
                      <a:lnTo>
                        <a:pt x="172" y="172"/>
                      </a:lnTo>
                      <a:lnTo>
                        <a:pt x="166" y="176"/>
                      </a:lnTo>
                      <a:lnTo>
                        <a:pt x="158" y="186"/>
                      </a:lnTo>
                      <a:lnTo>
                        <a:pt x="148" y="196"/>
                      </a:lnTo>
                      <a:lnTo>
                        <a:pt x="132" y="190"/>
                      </a:lnTo>
                      <a:lnTo>
                        <a:pt x="118" y="190"/>
                      </a:lnTo>
                      <a:lnTo>
                        <a:pt x="126" y="198"/>
                      </a:lnTo>
                      <a:lnTo>
                        <a:pt x="130" y="206"/>
                      </a:lnTo>
                      <a:lnTo>
                        <a:pt x="132" y="210"/>
                      </a:lnTo>
                      <a:lnTo>
                        <a:pt x="118" y="210"/>
                      </a:lnTo>
                      <a:lnTo>
                        <a:pt x="110" y="208"/>
                      </a:lnTo>
                      <a:lnTo>
                        <a:pt x="102" y="202"/>
                      </a:lnTo>
                      <a:lnTo>
                        <a:pt x="94" y="196"/>
                      </a:lnTo>
                      <a:lnTo>
                        <a:pt x="84" y="180"/>
                      </a:lnTo>
                      <a:lnTo>
                        <a:pt x="76" y="166"/>
                      </a:lnTo>
                      <a:lnTo>
                        <a:pt x="84" y="166"/>
                      </a:lnTo>
                      <a:lnTo>
                        <a:pt x="96" y="170"/>
                      </a:lnTo>
                      <a:lnTo>
                        <a:pt x="110" y="172"/>
                      </a:lnTo>
                      <a:lnTo>
                        <a:pt x="124" y="174"/>
                      </a:lnTo>
                      <a:lnTo>
                        <a:pt x="134" y="172"/>
                      </a:lnTo>
                      <a:lnTo>
                        <a:pt x="142" y="170"/>
                      </a:lnTo>
                      <a:lnTo>
                        <a:pt x="158" y="164"/>
                      </a:lnTo>
                      <a:lnTo>
                        <a:pt x="156" y="158"/>
                      </a:lnTo>
                      <a:lnTo>
                        <a:pt x="150" y="152"/>
                      </a:lnTo>
                      <a:lnTo>
                        <a:pt x="144" y="146"/>
                      </a:lnTo>
                      <a:lnTo>
                        <a:pt x="138" y="142"/>
                      </a:lnTo>
                      <a:lnTo>
                        <a:pt x="120" y="136"/>
                      </a:lnTo>
                      <a:lnTo>
                        <a:pt x="100" y="132"/>
                      </a:lnTo>
                      <a:lnTo>
                        <a:pt x="56" y="124"/>
                      </a:lnTo>
                      <a:lnTo>
                        <a:pt x="36" y="118"/>
                      </a:lnTo>
                      <a:lnTo>
                        <a:pt x="28" y="114"/>
                      </a:lnTo>
                      <a:lnTo>
                        <a:pt x="24" y="110"/>
                      </a:lnTo>
                      <a:lnTo>
                        <a:pt x="24" y="122"/>
                      </a:lnTo>
                      <a:lnTo>
                        <a:pt x="8" y="126"/>
                      </a:lnTo>
                      <a:lnTo>
                        <a:pt x="2" y="130"/>
                      </a:lnTo>
                      <a:lnTo>
                        <a:pt x="0" y="134"/>
                      </a:lnTo>
                      <a:lnTo>
                        <a:pt x="0" y="136"/>
                      </a:lnTo>
                      <a:lnTo>
                        <a:pt x="0" y="140"/>
                      </a:lnTo>
                      <a:lnTo>
                        <a:pt x="2" y="142"/>
                      </a:lnTo>
                      <a:lnTo>
                        <a:pt x="10" y="144"/>
                      </a:lnTo>
                      <a:lnTo>
                        <a:pt x="18" y="146"/>
                      </a:lnTo>
                      <a:lnTo>
                        <a:pt x="20" y="148"/>
                      </a:lnTo>
                      <a:lnTo>
                        <a:pt x="20" y="150"/>
                      </a:lnTo>
                      <a:lnTo>
                        <a:pt x="20" y="154"/>
                      </a:lnTo>
                      <a:lnTo>
                        <a:pt x="18" y="158"/>
                      </a:lnTo>
                      <a:lnTo>
                        <a:pt x="14" y="160"/>
                      </a:lnTo>
                      <a:lnTo>
                        <a:pt x="14" y="164"/>
                      </a:lnTo>
                      <a:lnTo>
                        <a:pt x="16" y="166"/>
                      </a:lnTo>
                      <a:lnTo>
                        <a:pt x="18" y="164"/>
                      </a:lnTo>
                      <a:lnTo>
                        <a:pt x="24" y="164"/>
                      </a:lnTo>
                      <a:lnTo>
                        <a:pt x="24" y="174"/>
                      </a:lnTo>
                      <a:lnTo>
                        <a:pt x="28" y="186"/>
                      </a:lnTo>
                      <a:lnTo>
                        <a:pt x="30" y="192"/>
                      </a:lnTo>
                      <a:lnTo>
                        <a:pt x="32" y="196"/>
                      </a:lnTo>
                      <a:lnTo>
                        <a:pt x="36" y="198"/>
                      </a:lnTo>
                      <a:lnTo>
                        <a:pt x="36" y="202"/>
                      </a:lnTo>
                      <a:lnTo>
                        <a:pt x="38" y="208"/>
                      </a:lnTo>
                      <a:lnTo>
                        <a:pt x="40" y="212"/>
                      </a:lnTo>
                      <a:lnTo>
                        <a:pt x="40" y="218"/>
                      </a:lnTo>
                      <a:lnTo>
                        <a:pt x="50" y="222"/>
                      </a:lnTo>
                      <a:lnTo>
                        <a:pt x="56" y="228"/>
                      </a:lnTo>
                      <a:lnTo>
                        <a:pt x="56" y="240"/>
                      </a:lnTo>
                      <a:lnTo>
                        <a:pt x="46" y="242"/>
                      </a:lnTo>
                      <a:lnTo>
                        <a:pt x="38" y="246"/>
                      </a:lnTo>
                      <a:lnTo>
                        <a:pt x="28" y="260"/>
                      </a:lnTo>
                      <a:lnTo>
                        <a:pt x="32" y="266"/>
                      </a:lnTo>
                      <a:lnTo>
                        <a:pt x="36" y="268"/>
                      </a:lnTo>
                      <a:lnTo>
                        <a:pt x="40" y="270"/>
                      </a:lnTo>
                      <a:lnTo>
                        <a:pt x="34" y="276"/>
                      </a:lnTo>
                      <a:lnTo>
                        <a:pt x="26" y="282"/>
                      </a:lnTo>
                      <a:lnTo>
                        <a:pt x="20" y="284"/>
                      </a:lnTo>
                      <a:lnTo>
                        <a:pt x="20" y="294"/>
                      </a:lnTo>
                      <a:lnTo>
                        <a:pt x="18" y="296"/>
                      </a:lnTo>
                      <a:lnTo>
                        <a:pt x="14" y="296"/>
                      </a:lnTo>
                      <a:lnTo>
                        <a:pt x="16" y="300"/>
                      </a:lnTo>
                      <a:lnTo>
                        <a:pt x="24" y="314"/>
                      </a:lnTo>
                      <a:lnTo>
                        <a:pt x="26" y="320"/>
                      </a:lnTo>
                      <a:lnTo>
                        <a:pt x="28" y="330"/>
                      </a:lnTo>
                      <a:lnTo>
                        <a:pt x="30" y="338"/>
                      </a:lnTo>
                      <a:lnTo>
                        <a:pt x="30" y="340"/>
                      </a:lnTo>
                      <a:lnTo>
                        <a:pt x="32" y="340"/>
                      </a:lnTo>
                      <a:lnTo>
                        <a:pt x="34" y="340"/>
                      </a:lnTo>
                      <a:lnTo>
                        <a:pt x="42" y="338"/>
                      </a:lnTo>
                      <a:lnTo>
                        <a:pt x="50" y="334"/>
                      </a:lnTo>
                      <a:lnTo>
                        <a:pt x="58" y="338"/>
                      </a:lnTo>
                      <a:lnTo>
                        <a:pt x="68" y="338"/>
                      </a:lnTo>
                      <a:lnTo>
                        <a:pt x="80" y="338"/>
                      </a:lnTo>
                      <a:lnTo>
                        <a:pt x="88" y="350"/>
                      </a:lnTo>
                      <a:lnTo>
                        <a:pt x="88" y="358"/>
                      </a:lnTo>
                      <a:lnTo>
                        <a:pt x="94" y="362"/>
                      </a:lnTo>
                      <a:lnTo>
                        <a:pt x="100" y="372"/>
                      </a:lnTo>
                      <a:lnTo>
                        <a:pt x="104" y="376"/>
                      </a:lnTo>
                      <a:lnTo>
                        <a:pt x="108" y="376"/>
                      </a:lnTo>
                      <a:lnTo>
                        <a:pt x="112" y="378"/>
                      </a:lnTo>
                      <a:lnTo>
                        <a:pt x="112" y="376"/>
                      </a:lnTo>
                      <a:lnTo>
                        <a:pt x="114" y="384"/>
                      </a:lnTo>
                      <a:lnTo>
                        <a:pt x="110" y="386"/>
                      </a:lnTo>
                      <a:lnTo>
                        <a:pt x="96" y="390"/>
                      </a:lnTo>
                      <a:lnTo>
                        <a:pt x="104" y="406"/>
                      </a:lnTo>
                      <a:lnTo>
                        <a:pt x="112" y="406"/>
                      </a:lnTo>
                      <a:lnTo>
                        <a:pt x="132" y="400"/>
                      </a:lnTo>
                      <a:lnTo>
                        <a:pt x="142" y="408"/>
                      </a:lnTo>
                      <a:lnTo>
                        <a:pt x="142" y="414"/>
                      </a:lnTo>
                      <a:lnTo>
                        <a:pt x="144" y="422"/>
                      </a:lnTo>
                      <a:lnTo>
                        <a:pt x="160" y="424"/>
                      </a:lnTo>
                      <a:lnTo>
                        <a:pt x="164" y="436"/>
                      </a:lnTo>
                      <a:lnTo>
                        <a:pt x="174" y="436"/>
                      </a:lnTo>
                      <a:lnTo>
                        <a:pt x="178" y="440"/>
                      </a:lnTo>
                      <a:lnTo>
                        <a:pt x="192" y="436"/>
                      </a:lnTo>
                      <a:lnTo>
                        <a:pt x="198" y="444"/>
                      </a:lnTo>
                      <a:lnTo>
                        <a:pt x="210" y="448"/>
                      </a:lnTo>
                      <a:lnTo>
                        <a:pt x="214" y="448"/>
                      </a:lnTo>
                      <a:lnTo>
                        <a:pt x="222" y="450"/>
                      </a:lnTo>
                      <a:lnTo>
                        <a:pt x="228" y="452"/>
                      </a:lnTo>
                      <a:lnTo>
                        <a:pt x="234" y="454"/>
                      </a:lnTo>
                      <a:lnTo>
                        <a:pt x="236" y="456"/>
                      </a:lnTo>
                      <a:lnTo>
                        <a:pt x="236" y="458"/>
                      </a:lnTo>
                      <a:lnTo>
                        <a:pt x="234" y="460"/>
                      </a:lnTo>
                      <a:lnTo>
                        <a:pt x="230" y="464"/>
                      </a:lnTo>
                      <a:lnTo>
                        <a:pt x="234" y="472"/>
                      </a:lnTo>
                      <a:lnTo>
                        <a:pt x="236" y="480"/>
                      </a:lnTo>
                      <a:lnTo>
                        <a:pt x="236" y="484"/>
                      </a:lnTo>
                      <a:lnTo>
                        <a:pt x="220" y="484"/>
                      </a:lnTo>
                      <a:lnTo>
                        <a:pt x="212" y="492"/>
                      </a:lnTo>
                      <a:lnTo>
                        <a:pt x="212" y="500"/>
                      </a:lnTo>
                      <a:lnTo>
                        <a:pt x="216" y="500"/>
                      </a:lnTo>
                      <a:lnTo>
                        <a:pt x="224" y="500"/>
                      </a:lnTo>
                      <a:lnTo>
                        <a:pt x="206" y="510"/>
                      </a:lnTo>
                      <a:lnTo>
                        <a:pt x="214" y="518"/>
                      </a:lnTo>
                      <a:lnTo>
                        <a:pt x="206" y="520"/>
                      </a:lnTo>
                      <a:lnTo>
                        <a:pt x="206" y="532"/>
                      </a:lnTo>
                      <a:lnTo>
                        <a:pt x="192" y="534"/>
                      </a:lnTo>
                      <a:lnTo>
                        <a:pt x="198" y="536"/>
                      </a:lnTo>
                      <a:lnTo>
                        <a:pt x="202" y="540"/>
                      </a:lnTo>
                      <a:lnTo>
                        <a:pt x="208" y="544"/>
                      </a:lnTo>
                      <a:lnTo>
                        <a:pt x="216" y="548"/>
                      </a:lnTo>
                      <a:lnTo>
                        <a:pt x="242" y="562"/>
                      </a:lnTo>
                      <a:lnTo>
                        <a:pt x="250" y="564"/>
                      </a:lnTo>
                      <a:lnTo>
                        <a:pt x="260" y="564"/>
                      </a:lnTo>
                      <a:lnTo>
                        <a:pt x="272" y="568"/>
                      </a:lnTo>
                      <a:lnTo>
                        <a:pt x="284" y="570"/>
                      </a:lnTo>
                      <a:lnTo>
                        <a:pt x="294" y="572"/>
                      </a:lnTo>
                      <a:lnTo>
                        <a:pt x="304" y="578"/>
                      </a:lnTo>
                      <a:lnTo>
                        <a:pt x="318" y="578"/>
                      </a:lnTo>
                      <a:lnTo>
                        <a:pt x="334" y="584"/>
                      </a:lnTo>
                      <a:lnTo>
                        <a:pt x="340" y="592"/>
                      </a:lnTo>
                      <a:lnTo>
                        <a:pt x="350" y="594"/>
                      </a:lnTo>
                      <a:lnTo>
                        <a:pt x="354" y="598"/>
                      </a:lnTo>
                      <a:lnTo>
                        <a:pt x="356" y="600"/>
                      </a:lnTo>
                      <a:lnTo>
                        <a:pt x="358" y="602"/>
                      </a:lnTo>
                      <a:lnTo>
                        <a:pt x="362" y="604"/>
                      </a:lnTo>
                      <a:lnTo>
                        <a:pt x="364" y="606"/>
                      </a:lnTo>
                      <a:lnTo>
                        <a:pt x="370" y="606"/>
                      </a:lnTo>
                      <a:lnTo>
                        <a:pt x="376" y="600"/>
                      </a:lnTo>
                      <a:lnTo>
                        <a:pt x="380" y="596"/>
                      </a:lnTo>
                      <a:lnTo>
                        <a:pt x="372" y="582"/>
                      </a:lnTo>
                      <a:lnTo>
                        <a:pt x="362" y="568"/>
                      </a:lnTo>
                      <a:lnTo>
                        <a:pt x="352" y="558"/>
                      </a:lnTo>
                      <a:lnTo>
                        <a:pt x="350" y="556"/>
                      </a:lnTo>
                      <a:lnTo>
                        <a:pt x="342" y="544"/>
                      </a:lnTo>
                      <a:lnTo>
                        <a:pt x="344" y="542"/>
                      </a:lnTo>
                      <a:lnTo>
                        <a:pt x="348" y="530"/>
                      </a:lnTo>
                      <a:lnTo>
                        <a:pt x="350" y="526"/>
                      </a:lnTo>
                      <a:lnTo>
                        <a:pt x="354" y="526"/>
                      </a:lnTo>
                      <a:lnTo>
                        <a:pt x="358" y="524"/>
                      </a:lnTo>
                      <a:lnTo>
                        <a:pt x="366" y="518"/>
                      </a:lnTo>
                      <a:lnTo>
                        <a:pt x="374" y="512"/>
                      </a:lnTo>
                      <a:lnTo>
                        <a:pt x="370" y="506"/>
                      </a:lnTo>
                      <a:lnTo>
                        <a:pt x="366" y="498"/>
                      </a:lnTo>
                      <a:lnTo>
                        <a:pt x="358" y="486"/>
                      </a:lnTo>
                      <a:lnTo>
                        <a:pt x="342" y="486"/>
                      </a:lnTo>
                      <a:lnTo>
                        <a:pt x="342" y="476"/>
                      </a:lnTo>
                      <a:lnTo>
                        <a:pt x="336" y="478"/>
                      </a:lnTo>
                      <a:lnTo>
                        <a:pt x="332" y="478"/>
                      </a:lnTo>
                      <a:lnTo>
                        <a:pt x="332" y="476"/>
                      </a:lnTo>
                      <a:lnTo>
                        <a:pt x="332" y="474"/>
                      </a:lnTo>
                      <a:lnTo>
                        <a:pt x="332" y="464"/>
                      </a:lnTo>
                      <a:lnTo>
                        <a:pt x="332" y="462"/>
                      </a:lnTo>
                      <a:lnTo>
                        <a:pt x="332" y="446"/>
                      </a:lnTo>
                      <a:lnTo>
                        <a:pt x="342" y="436"/>
                      </a:lnTo>
                      <a:lnTo>
                        <a:pt x="350" y="448"/>
                      </a:lnTo>
                      <a:lnTo>
                        <a:pt x="358" y="444"/>
                      </a:lnTo>
                      <a:lnTo>
                        <a:pt x="356" y="432"/>
                      </a:lnTo>
                      <a:lnTo>
                        <a:pt x="380" y="412"/>
                      </a:lnTo>
                      <a:lnTo>
                        <a:pt x="402" y="416"/>
                      </a:lnTo>
                      <a:lnTo>
                        <a:pt x="418" y="422"/>
                      </a:lnTo>
                      <a:lnTo>
                        <a:pt x="434" y="434"/>
                      </a:lnTo>
                      <a:lnTo>
                        <a:pt x="442" y="432"/>
                      </a:lnTo>
                      <a:lnTo>
                        <a:pt x="454" y="436"/>
                      </a:lnTo>
                      <a:lnTo>
                        <a:pt x="460" y="428"/>
                      </a:lnTo>
                      <a:lnTo>
                        <a:pt x="492" y="428"/>
                      </a:lnTo>
                      <a:lnTo>
                        <a:pt x="502" y="436"/>
                      </a:lnTo>
                      <a:lnTo>
                        <a:pt x="534" y="434"/>
                      </a:lnTo>
                      <a:lnTo>
                        <a:pt x="536" y="420"/>
                      </a:lnTo>
                      <a:lnTo>
                        <a:pt x="512" y="412"/>
                      </a:lnTo>
                      <a:lnTo>
                        <a:pt x="516" y="406"/>
                      </a:lnTo>
                      <a:lnTo>
                        <a:pt x="518" y="394"/>
                      </a:lnTo>
                      <a:lnTo>
                        <a:pt x="532" y="392"/>
                      </a:lnTo>
                      <a:lnTo>
                        <a:pt x="520" y="386"/>
                      </a:lnTo>
                      <a:lnTo>
                        <a:pt x="514" y="376"/>
                      </a:lnTo>
                      <a:lnTo>
                        <a:pt x="534" y="376"/>
                      </a:lnTo>
                      <a:lnTo>
                        <a:pt x="602" y="360"/>
                      </a:lnTo>
                      <a:lnTo>
                        <a:pt x="612" y="350"/>
                      </a:lnTo>
                      <a:lnTo>
                        <a:pt x="640" y="354"/>
                      </a:lnTo>
                      <a:lnTo>
                        <a:pt x="652" y="372"/>
                      </a:lnTo>
                      <a:lnTo>
                        <a:pt x="684" y="376"/>
                      </a:lnTo>
                      <a:lnTo>
                        <a:pt x="684" y="382"/>
                      </a:lnTo>
                      <a:lnTo>
                        <a:pt x="702" y="382"/>
                      </a:lnTo>
                      <a:lnTo>
                        <a:pt x="720" y="368"/>
                      </a:lnTo>
                      <a:lnTo>
                        <a:pt x="728" y="368"/>
                      </a:lnTo>
                      <a:lnTo>
                        <a:pt x="728" y="378"/>
                      </a:lnTo>
                      <a:lnTo>
                        <a:pt x="744" y="384"/>
                      </a:lnTo>
                      <a:lnTo>
                        <a:pt x="796" y="432"/>
                      </a:lnTo>
                      <a:lnTo>
                        <a:pt x="804" y="434"/>
                      </a:lnTo>
                      <a:lnTo>
                        <a:pt x="804" y="424"/>
                      </a:lnTo>
                      <a:lnTo>
                        <a:pt x="816" y="426"/>
                      </a:lnTo>
                      <a:lnTo>
                        <a:pt x="818" y="434"/>
                      </a:lnTo>
                      <a:lnTo>
                        <a:pt x="836" y="436"/>
                      </a:lnTo>
                      <a:lnTo>
                        <a:pt x="842" y="428"/>
                      </a:lnTo>
                      <a:lnTo>
                        <a:pt x="866" y="446"/>
                      </a:lnTo>
                      <a:lnTo>
                        <a:pt x="884" y="454"/>
                      </a:lnTo>
                      <a:lnTo>
                        <a:pt x="902" y="45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4" name="îŝļîďè">
                  <a:extLst>
                    <a:ext uri="{FF2B5EF4-FFF2-40B4-BE49-F238E27FC236}">
                      <a16:creationId xmlns:a16="http://schemas.microsoft.com/office/drawing/2014/main" xmlns="" id="{A81ABD81-AF81-4A40-9E44-8B83E95440A1}"/>
                    </a:ext>
                  </a:extLst>
                </p:cNvPr>
                <p:cNvSpPr/>
                <p:nvPr/>
              </p:nvSpPr>
              <p:spPr bwMode="auto">
                <a:xfrm>
                  <a:off x="6105190" y="2613726"/>
                  <a:ext cx="196942" cy="116288"/>
                </a:xfrm>
                <a:custGeom>
                  <a:avLst/>
                  <a:gdLst>
                    <a:gd name="T0" fmla="*/ 0 w 112"/>
                    <a:gd name="T1" fmla="*/ 2147483647 h 68"/>
                    <a:gd name="T2" fmla="*/ 2147483647 w 112"/>
                    <a:gd name="T3" fmla="*/ 2147483647 h 68"/>
                    <a:gd name="T4" fmla="*/ 2147483647 w 112"/>
                    <a:gd name="T5" fmla="*/ 2147483647 h 68"/>
                    <a:gd name="T6" fmla="*/ 2147483647 w 112"/>
                    <a:gd name="T7" fmla="*/ 2147483647 h 68"/>
                    <a:gd name="T8" fmla="*/ 2147483647 w 112"/>
                    <a:gd name="T9" fmla="*/ 2147483647 h 68"/>
                    <a:gd name="T10" fmla="*/ 2147483647 w 112"/>
                    <a:gd name="T11" fmla="*/ 2147483647 h 68"/>
                    <a:gd name="T12" fmla="*/ 2147483647 w 112"/>
                    <a:gd name="T13" fmla="*/ 0 h 68"/>
                    <a:gd name="T14" fmla="*/ 2147483647 w 112"/>
                    <a:gd name="T15" fmla="*/ 2147483647 h 68"/>
                    <a:gd name="T16" fmla="*/ 2147483647 w 112"/>
                    <a:gd name="T17" fmla="*/ 2147483647 h 68"/>
                    <a:gd name="T18" fmla="*/ 2147483647 w 112"/>
                    <a:gd name="T19" fmla="*/ 2147483647 h 68"/>
                    <a:gd name="T20" fmla="*/ 2147483647 w 112"/>
                    <a:gd name="T21" fmla="*/ 2147483647 h 68"/>
                    <a:gd name="T22" fmla="*/ 2147483647 w 112"/>
                    <a:gd name="T23" fmla="*/ 2147483647 h 68"/>
                    <a:gd name="T24" fmla="*/ 2147483647 w 112"/>
                    <a:gd name="T25" fmla="*/ 2147483647 h 68"/>
                    <a:gd name="T26" fmla="*/ 2147483647 w 112"/>
                    <a:gd name="T27" fmla="*/ 2147483647 h 68"/>
                    <a:gd name="T28" fmla="*/ 2147483647 w 112"/>
                    <a:gd name="T29" fmla="*/ 2147483647 h 68"/>
                    <a:gd name="T30" fmla="*/ 2147483647 w 112"/>
                    <a:gd name="T31" fmla="*/ 2147483647 h 68"/>
                    <a:gd name="T32" fmla="*/ 2147483647 w 112"/>
                    <a:gd name="T33" fmla="*/ 2147483647 h 68"/>
                    <a:gd name="T34" fmla="*/ 2147483647 w 112"/>
                    <a:gd name="T35" fmla="*/ 2147483647 h 68"/>
                    <a:gd name="T36" fmla="*/ 2147483647 w 112"/>
                    <a:gd name="T37" fmla="*/ 2147483647 h 68"/>
                    <a:gd name="T38" fmla="*/ 2147483647 w 112"/>
                    <a:gd name="T39" fmla="*/ 2147483647 h 68"/>
                    <a:gd name="T40" fmla="*/ 2147483647 w 112"/>
                    <a:gd name="T41" fmla="*/ 2147483647 h 68"/>
                    <a:gd name="T42" fmla="*/ 2147483647 w 112"/>
                    <a:gd name="T43" fmla="*/ 2147483647 h 68"/>
                    <a:gd name="T44" fmla="*/ 2147483647 w 112"/>
                    <a:gd name="T45" fmla="*/ 2147483647 h 68"/>
                    <a:gd name="T46" fmla="*/ 2147483647 w 112"/>
                    <a:gd name="T47" fmla="*/ 2147483647 h 68"/>
                    <a:gd name="T48" fmla="*/ 2147483647 w 112"/>
                    <a:gd name="T49" fmla="*/ 2147483647 h 68"/>
                    <a:gd name="T50" fmla="*/ 2147483647 w 112"/>
                    <a:gd name="T51" fmla="*/ 2147483647 h 68"/>
                    <a:gd name="T52" fmla="*/ 2147483647 w 112"/>
                    <a:gd name="T53" fmla="*/ 2147483647 h 68"/>
                    <a:gd name="T54" fmla="*/ 2147483647 w 112"/>
                    <a:gd name="T55" fmla="*/ 2147483647 h 68"/>
                    <a:gd name="T56" fmla="*/ 2147483647 w 112"/>
                    <a:gd name="T57" fmla="*/ 2147483647 h 68"/>
                    <a:gd name="T58" fmla="*/ 2147483647 w 112"/>
                    <a:gd name="T59" fmla="*/ 2147483647 h 68"/>
                    <a:gd name="T60" fmla="*/ 2147483647 w 112"/>
                    <a:gd name="T61" fmla="*/ 2147483647 h 68"/>
                    <a:gd name="T62" fmla="*/ 2147483647 w 112"/>
                    <a:gd name="T63" fmla="*/ 2147483647 h 68"/>
                    <a:gd name="T64" fmla="*/ 2147483647 w 112"/>
                    <a:gd name="T65" fmla="*/ 2147483647 h 68"/>
                    <a:gd name="T66" fmla="*/ 2147483647 w 112"/>
                    <a:gd name="T67" fmla="*/ 2147483647 h 68"/>
                    <a:gd name="T68" fmla="*/ 2147483647 w 112"/>
                    <a:gd name="T69" fmla="*/ 2147483647 h 68"/>
                    <a:gd name="T70" fmla="*/ 2147483647 w 112"/>
                    <a:gd name="T71" fmla="*/ 2147483647 h 68"/>
                    <a:gd name="T72" fmla="*/ 2147483647 w 112"/>
                    <a:gd name="T73" fmla="*/ 2147483647 h 68"/>
                    <a:gd name="T74" fmla="*/ 2147483647 w 112"/>
                    <a:gd name="T75" fmla="*/ 2147483647 h 68"/>
                    <a:gd name="T76" fmla="*/ 2147483647 w 112"/>
                    <a:gd name="T77" fmla="*/ 2147483647 h 68"/>
                    <a:gd name="T78" fmla="*/ 2147483647 w 112"/>
                    <a:gd name="T79" fmla="*/ 2147483647 h 68"/>
                    <a:gd name="T80" fmla="*/ 2147483647 w 112"/>
                    <a:gd name="T81" fmla="*/ 2147483647 h 68"/>
                    <a:gd name="T82" fmla="*/ 2147483647 w 112"/>
                    <a:gd name="T83" fmla="*/ 2147483647 h 68"/>
                    <a:gd name="T84" fmla="*/ 2147483647 w 112"/>
                    <a:gd name="T85" fmla="*/ 2147483647 h 68"/>
                    <a:gd name="T86" fmla="*/ 2147483647 w 112"/>
                    <a:gd name="T87" fmla="*/ 2147483647 h 68"/>
                    <a:gd name="T88" fmla="*/ 2147483647 w 112"/>
                    <a:gd name="T89" fmla="*/ 2147483647 h 68"/>
                    <a:gd name="T90" fmla="*/ 2147483647 w 112"/>
                    <a:gd name="T91" fmla="*/ 2147483647 h 68"/>
                    <a:gd name="T92" fmla="*/ 0 w 112"/>
                    <a:gd name="T93" fmla="*/ 2147483647 h 68"/>
                    <a:gd name="T94" fmla="*/ 0 w 112"/>
                    <a:gd name="T95" fmla="*/ 2147483647 h 6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12"/>
                    <a:gd name="T145" fmla="*/ 0 h 68"/>
                    <a:gd name="T146" fmla="*/ 112 w 112"/>
                    <a:gd name="T147" fmla="*/ 68 h 6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12" h="68">
                      <a:moveTo>
                        <a:pt x="0" y="26"/>
                      </a:moveTo>
                      <a:lnTo>
                        <a:pt x="14" y="26"/>
                      </a:lnTo>
                      <a:lnTo>
                        <a:pt x="16" y="16"/>
                      </a:lnTo>
                      <a:lnTo>
                        <a:pt x="22" y="14"/>
                      </a:lnTo>
                      <a:lnTo>
                        <a:pt x="22" y="4"/>
                      </a:lnTo>
                      <a:lnTo>
                        <a:pt x="32" y="6"/>
                      </a:lnTo>
                      <a:lnTo>
                        <a:pt x="36" y="0"/>
                      </a:lnTo>
                      <a:lnTo>
                        <a:pt x="44" y="6"/>
                      </a:lnTo>
                      <a:lnTo>
                        <a:pt x="44" y="10"/>
                      </a:lnTo>
                      <a:lnTo>
                        <a:pt x="36" y="14"/>
                      </a:lnTo>
                      <a:lnTo>
                        <a:pt x="32" y="16"/>
                      </a:lnTo>
                      <a:lnTo>
                        <a:pt x="40" y="16"/>
                      </a:lnTo>
                      <a:lnTo>
                        <a:pt x="46" y="18"/>
                      </a:lnTo>
                      <a:lnTo>
                        <a:pt x="44" y="28"/>
                      </a:lnTo>
                      <a:lnTo>
                        <a:pt x="58" y="28"/>
                      </a:lnTo>
                      <a:lnTo>
                        <a:pt x="64" y="30"/>
                      </a:lnTo>
                      <a:lnTo>
                        <a:pt x="78" y="30"/>
                      </a:lnTo>
                      <a:lnTo>
                        <a:pt x="84" y="26"/>
                      </a:lnTo>
                      <a:lnTo>
                        <a:pt x="84" y="30"/>
                      </a:lnTo>
                      <a:lnTo>
                        <a:pt x="88" y="32"/>
                      </a:lnTo>
                      <a:lnTo>
                        <a:pt x="98" y="38"/>
                      </a:lnTo>
                      <a:lnTo>
                        <a:pt x="102" y="44"/>
                      </a:lnTo>
                      <a:lnTo>
                        <a:pt x="108" y="48"/>
                      </a:lnTo>
                      <a:lnTo>
                        <a:pt x="112" y="58"/>
                      </a:lnTo>
                      <a:lnTo>
                        <a:pt x="106" y="60"/>
                      </a:lnTo>
                      <a:lnTo>
                        <a:pt x="98" y="62"/>
                      </a:lnTo>
                      <a:lnTo>
                        <a:pt x="90" y="64"/>
                      </a:lnTo>
                      <a:lnTo>
                        <a:pt x="82" y="66"/>
                      </a:lnTo>
                      <a:lnTo>
                        <a:pt x="76" y="68"/>
                      </a:lnTo>
                      <a:lnTo>
                        <a:pt x="74" y="68"/>
                      </a:lnTo>
                      <a:lnTo>
                        <a:pt x="70" y="68"/>
                      </a:lnTo>
                      <a:lnTo>
                        <a:pt x="66" y="64"/>
                      </a:lnTo>
                      <a:lnTo>
                        <a:pt x="60" y="58"/>
                      </a:lnTo>
                      <a:lnTo>
                        <a:pt x="58" y="50"/>
                      </a:lnTo>
                      <a:lnTo>
                        <a:pt x="54" y="40"/>
                      </a:lnTo>
                      <a:lnTo>
                        <a:pt x="48" y="40"/>
                      </a:lnTo>
                      <a:lnTo>
                        <a:pt x="44" y="46"/>
                      </a:lnTo>
                      <a:lnTo>
                        <a:pt x="40" y="50"/>
                      </a:lnTo>
                      <a:lnTo>
                        <a:pt x="34" y="56"/>
                      </a:lnTo>
                      <a:lnTo>
                        <a:pt x="30" y="60"/>
                      </a:lnTo>
                      <a:lnTo>
                        <a:pt x="20" y="66"/>
                      </a:lnTo>
                      <a:lnTo>
                        <a:pt x="12" y="66"/>
                      </a:lnTo>
                      <a:lnTo>
                        <a:pt x="16" y="56"/>
                      </a:lnTo>
                      <a:lnTo>
                        <a:pt x="16" y="46"/>
                      </a:lnTo>
                      <a:lnTo>
                        <a:pt x="12" y="42"/>
                      </a:lnTo>
                      <a:lnTo>
                        <a:pt x="6" y="38"/>
                      </a:lnTo>
                      <a:lnTo>
                        <a:pt x="0" y="32"/>
                      </a:lnTo>
                      <a:lnTo>
                        <a:pt x="0" y="2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5" name="îṥlîḓè">
                  <a:extLst>
                    <a:ext uri="{FF2B5EF4-FFF2-40B4-BE49-F238E27FC236}">
                      <a16:creationId xmlns:a16="http://schemas.microsoft.com/office/drawing/2014/main" xmlns="" id="{4C9A17D0-91B6-4F07-B5EA-A817C25577D4}"/>
                    </a:ext>
                  </a:extLst>
                </p:cNvPr>
                <p:cNvSpPr/>
                <p:nvPr/>
              </p:nvSpPr>
              <p:spPr bwMode="auto">
                <a:xfrm>
                  <a:off x="5343590" y="2528262"/>
                  <a:ext cx="192810" cy="77058"/>
                </a:xfrm>
                <a:custGeom>
                  <a:avLst/>
                  <a:gdLst>
                    <a:gd name="T0" fmla="*/ 2147483647 w 110"/>
                    <a:gd name="T1" fmla="*/ 2147483647 h 46"/>
                    <a:gd name="T2" fmla="*/ 2147483647 w 110"/>
                    <a:gd name="T3" fmla="*/ 2147483647 h 46"/>
                    <a:gd name="T4" fmla="*/ 2147483647 w 110"/>
                    <a:gd name="T5" fmla="*/ 2147483647 h 46"/>
                    <a:gd name="T6" fmla="*/ 2147483647 w 110"/>
                    <a:gd name="T7" fmla="*/ 2147483647 h 46"/>
                    <a:gd name="T8" fmla="*/ 2147483647 w 110"/>
                    <a:gd name="T9" fmla="*/ 2147483647 h 46"/>
                    <a:gd name="T10" fmla="*/ 2147483647 w 110"/>
                    <a:gd name="T11" fmla="*/ 2147483647 h 46"/>
                    <a:gd name="T12" fmla="*/ 2147483647 w 110"/>
                    <a:gd name="T13" fmla="*/ 2147483647 h 46"/>
                    <a:gd name="T14" fmla="*/ 2147483647 w 110"/>
                    <a:gd name="T15" fmla="*/ 2147483647 h 46"/>
                    <a:gd name="T16" fmla="*/ 2147483647 w 110"/>
                    <a:gd name="T17" fmla="*/ 2147483647 h 46"/>
                    <a:gd name="T18" fmla="*/ 2147483647 w 110"/>
                    <a:gd name="T19" fmla="*/ 2147483647 h 46"/>
                    <a:gd name="T20" fmla="*/ 2147483647 w 110"/>
                    <a:gd name="T21" fmla="*/ 2147483647 h 46"/>
                    <a:gd name="T22" fmla="*/ 2147483647 w 110"/>
                    <a:gd name="T23" fmla="*/ 2147483647 h 46"/>
                    <a:gd name="T24" fmla="*/ 2147483647 w 110"/>
                    <a:gd name="T25" fmla="*/ 2147483647 h 46"/>
                    <a:gd name="T26" fmla="*/ 2147483647 w 110"/>
                    <a:gd name="T27" fmla="*/ 2147483647 h 46"/>
                    <a:gd name="T28" fmla="*/ 2147483647 w 110"/>
                    <a:gd name="T29" fmla="*/ 2147483647 h 46"/>
                    <a:gd name="T30" fmla="*/ 2147483647 w 110"/>
                    <a:gd name="T31" fmla="*/ 2147483647 h 46"/>
                    <a:gd name="T32" fmla="*/ 2147483647 w 110"/>
                    <a:gd name="T33" fmla="*/ 2147483647 h 46"/>
                    <a:gd name="T34" fmla="*/ 2147483647 w 110"/>
                    <a:gd name="T35" fmla="*/ 2147483647 h 46"/>
                    <a:gd name="T36" fmla="*/ 2147483647 w 110"/>
                    <a:gd name="T37" fmla="*/ 2147483647 h 46"/>
                    <a:gd name="T38" fmla="*/ 2147483647 w 110"/>
                    <a:gd name="T39" fmla="*/ 2147483647 h 46"/>
                    <a:gd name="T40" fmla="*/ 2147483647 w 110"/>
                    <a:gd name="T41" fmla="*/ 2147483647 h 46"/>
                    <a:gd name="T42" fmla="*/ 2147483647 w 110"/>
                    <a:gd name="T43" fmla="*/ 2147483647 h 46"/>
                    <a:gd name="T44" fmla="*/ 2147483647 w 110"/>
                    <a:gd name="T45" fmla="*/ 2147483647 h 46"/>
                    <a:gd name="T46" fmla="*/ 2147483647 w 110"/>
                    <a:gd name="T47" fmla="*/ 2147483647 h 46"/>
                    <a:gd name="T48" fmla="*/ 0 w 110"/>
                    <a:gd name="T49" fmla="*/ 0 h 46"/>
                    <a:gd name="T50" fmla="*/ 2147483647 w 110"/>
                    <a:gd name="T51" fmla="*/ 2147483647 h 46"/>
                    <a:gd name="T52" fmla="*/ 2147483647 w 110"/>
                    <a:gd name="T53" fmla="*/ 2147483647 h 46"/>
                    <a:gd name="T54" fmla="*/ 2147483647 w 110"/>
                    <a:gd name="T55" fmla="*/ 2147483647 h 46"/>
                    <a:gd name="T56" fmla="*/ 2147483647 w 110"/>
                    <a:gd name="T57" fmla="*/ 2147483647 h 46"/>
                    <a:gd name="T58" fmla="*/ 2147483647 w 110"/>
                    <a:gd name="T59" fmla="*/ 2147483647 h 46"/>
                    <a:gd name="T60" fmla="*/ 2147483647 w 110"/>
                    <a:gd name="T61" fmla="*/ 2147483647 h 46"/>
                    <a:gd name="T62" fmla="*/ 2147483647 w 110"/>
                    <a:gd name="T63" fmla="*/ 2147483647 h 46"/>
                    <a:gd name="T64" fmla="*/ 2147483647 w 110"/>
                    <a:gd name="T65" fmla="*/ 2147483647 h 46"/>
                    <a:gd name="T66" fmla="*/ 2147483647 w 110"/>
                    <a:gd name="T67" fmla="*/ 2147483647 h 46"/>
                    <a:gd name="T68" fmla="*/ 2147483647 w 110"/>
                    <a:gd name="T69" fmla="*/ 2147483647 h 46"/>
                    <a:gd name="T70" fmla="*/ 2147483647 w 110"/>
                    <a:gd name="T71" fmla="*/ 2147483647 h 4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10"/>
                    <a:gd name="T109" fmla="*/ 0 h 46"/>
                    <a:gd name="T110" fmla="*/ 110 w 110"/>
                    <a:gd name="T111" fmla="*/ 46 h 4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10" h="46">
                      <a:moveTo>
                        <a:pt x="36" y="36"/>
                      </a:moveTo>
                      <a:lnTo>
                        <a:pt x="44" y="34"/>
                      </a:lnTo>
                      <a:lnTo>
                        <a:pt x="50" y="34"/>
                      </a:lnTo>
                      <a:lnTo>
                        <a:pt x="60" y="36"/>
                      </a:lnTo>
                      <a:lnTo>
                        <a:pt x="64" y="40"/>
                      </a:lnTo>
                      <a:lnTo>
                        <a:pt x="66" y="42"/>
                      </a:lnTo>
                      <a:lnTo>
                        <a:pt x="66" y="44"/>
                      </a:lnTo>
                      <a:lnTo>
                        <a:pt x="78" y="44"/>
                      </a:lnTo>
                      <a:lnTo>
                        <a:pt x="86" y="44"/>
                      </a:lnTo>
                      <a:lnTo>
                        <a:pt x="88" y="38"/>
                      </a:lnTo>
                      <a:lnTo>
                        <a:pt x="96" y="42"/>
                      </a:lnTo>
                      <a:lnTo>
                        <a:pt x="100" y="46"/>
                      </a:lnTo>
                      <a:lnTo>
                        <a:pt x="110" y="46"/>
                      </a:lnTo>
                      <a:lnTo>
                        <a:pt x="106" y="40"/>
                      </a:lnTo>
                      <a:lnTo>
                        <a:pt x="104" y="36"/>
                      </a:lnTo>
                      <a:lnTo>
                        <a:pt x="108" y="32"/>
                      </a:lnTo>
                      <a:lnTo>
                        <a:pt x="98" y="30"/>
                      </a:lnTo>
                      <a:lnTo>
                        <a:pt x="92" y="22"/>
                      </a:lnTo>
                      <a:lnTo>
                        <a:pt x="76" y="16"/>
                      </a:lnTo>
                      <a:lnTo>
                        <a:pt x="62" y="16"/>
                      </a:lnTo>
                      <a:lnTo>
                        <a:pt x="52" y="10"/>
                      </a:lnTo>
                      <a:lnTo>
                        <a:pt x="40" y="8"/>
                      </a:lnTo>
                      <a:lnTo>
                        <a:pt x="30" y="6"/>
                      </a:lnTo>
                      <a:lnTo>
                        <a:pt x="18" y="2"/>
                      </a:lnTo>
                      <a:lnTo>
                        <a:pt x="0" y="0"/>
                      </a:lnTo>
                      <a:lnTo>
                        <a:pt x="6" y="4"/>
                      </a:lnTo>
                      <a:lnTo>
                        <a:pt x="12" y="8"/>
                      </a:lnTo>
                      <a:lnTo>
                        <a:pt x="20" y="12"/>
                      </a:lnTo>
                      <a:lnTo>
                        <a:pt x="24" y="14"/>
                      </a:lnTo>
                      <a:lnTo>
                        <a:pt x="30" y="16"/>
                      </a:lnTo>
                      <a:lnTo>
                        <a:pt x="32" y="20"/>
                      </a:lnTo>
                      <a:lnTo>
                        <a:pt x="34" y="24"/>
                      </a:lnTo>
                      <a:lnTo>
                        <a:pt x="34" y="26"/>
                      </a:lnTo>
                      <a:lnTo>
                        <a:pt x="36" y="30"/>
                      </a:lnTo>
                      <a:lnTo>
                        <a:pt x="36" y="32"/>
                      </a:lnTo>
                      <a:lnTo>
                        <a:pt x="36" y="3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6" name="ïṡļiḋè">
                  <a:extLst>
                    <a:ext uri="{FF2B5EF4-FFF2-40B4-BE49-F238E27FC236}">
                      <a16:creationId xmlns:a16="http://schemas.microsoft.com/office/drawing/2014/main" xmlns="" id="{B1B1C337-3DAE-417C-8E29-30E9AF6904F0}"/>
                    </a:ext>
                  </a:extLst>
                </p:cNvPr>
                <p:cNvSpPr/>
                <p:nvPr/>
              </p:nvSpPr>
              <p:spPr bwMode="auto">
                <a:xfrm>
                  <a:off x="5459276" y="2599715"/>
                  <a:ext cx="89519" cy="71454"/>
                </a:xfrm>
                <a:custGeom>
                  <a:avLst/>
                  <a:gdLst>
                    <a:gd name="T0" fmla="*/ 0 w 52"/>
                    <a:gd name="T1" fmla="*/ 0 h 42"/>
                    <a:gd name="T2" fmla="*/ 2147483647 w 52"/>
                    <a:gd name="T3" fmla="*/ 0 h 42"/>
                    <a:gd name="T4" fmla="*/ 2147483647 w 52"/>
                    <a:gd name="T5" fmla="*/ 2147483647 h 42"/>
                    <a:gd name="T6" fmla="*/ 2147483647 w 52"/>
                    <a:gd name="T7" fmla="*/ 2147483647 h 42"/>
                    <a:gd name="T8" fmla="*/ 2147483647 w 52"/>
                    <a:gd name="T9" fmla="*/ 2147483647 h 42"/>
                    <a:gd name="T10" fmla="*/ 2147483647 w 52"/>
                    <a:gd name="T11" fmla="*/ 2147483647 h 42"/>
                    <a:gd name="T12" fmla="*/ 2147483647 w 52"/>
                    <a:gd name="T13" fmla="*/ 2147483647 h 42"/>
                    <a:gd name="T14" fmla="*/ 2147483647 w 52"/>
                    <a:gd name="T15" fmla="*/ 2147483647 h 42"/>
                    <a:gd name="T16" fmla="*/ 2147483647 w 52"/>
                    <a:gd name="T17" fmla="*/ 2147483647 h 42"/>
                    <a:gd name="T18" fmla="*/ 2147483647 w 52"/>
                    <a:gd name="T19" fmla="*/ 2147483647 h 42"/>
                    <a:gd name="T20" fmla="*/ 2147483647 w 52"/>
                    <a:gd name="T21" fmla="*/ 2147483647 h 42"/>
                    <a:gd name="T22" fmla="*/ 2147483647 w 52"/>
                    <a:gd name="T23" fmla="*/ 2147483647 h 42"/>
                    <a:gd name="T24" fmla="*/ 2147483647 w 52"/>
                    <a:gd name="T25" fmla="*/ 2147483647 h 42"/>
                    <a:gd name="T26" fmla="*/ 2147483647 w 52"/>
                    <a:gd name="T27" fmla="*/ 2147483647 h 42"/>
                    <a:gd name="T28" fmla="*/ 2147483647 w 52"/>
                    <a:gd name="T29" fmla="*/ 2147483647 h 42"/>
                    <a:gd name="T30" fmla="*/ 2147483647 w 52"/>
                    <a:gd name="T31" fmla="*/ 2147483647 h 42"/>
                    <a:gd name="T32" fmla="*/ 2147483647 w 52"/>
                    <a:gd name="T33" fmla="*/ 2147483647 h 42"/>
                    <a:gd name="T34" fmla="*/ 2147483647 w 52"/>
                    <a:gd name="T35" fmla="*/ 2147483647 h 42"/>
                    <a:gd name="T36" fmla="*/ 2147483647 w 52"/>
                    <a:gd name="T37" fmla="*/ 2147483647 h 42"/>
                    <a:gd name="T38" fmla="*/ 2147483647 w 52"/>
                    <a:gd name="T39" fmla="*/ 2147483647 h 42"/>
                    <a:gd name="T40" fmla="*/ 0 w 52"/>
                    <a:gd name="T41" fmla="*/ 0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2"/>
                    <a:gd name="T64" fmla="*/ 0 h 42"/>
                    <a:gd name="T65" fmla="*/ 52 w 52"/>
                    <a:gd name="T66" fmla="*/ 42 h 4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2" h="42">
                      <a:moveTo>
                        <a:pt x="0" y="0"/>
                      </a:moveTo>
                      <a:lnTo>
                        <a:pt x="20" y="0"/>
                      </a:lnTo>
                      <a:lnTo>
                        <a:pt x="26" y="6"/>
                      </a:lnTo>
                      <a:lnTo>
                        <a:pt x="28" y="6"/>
                      </a:lnTo>
                      <a:lnTo>
                        <a:pt x="30" y="10"/>
                      </a:lnTo>
                      <a:lnTo>
                        <a:pt x="32" y="16"/>
                      </a:lnTo>
                      <a:lnTo>
                        <a:pt x="38" y="22"/>
                      </a:lnTo>
                      <a:lnTo>
                        <a:pt x="40" y="22"/>
                      </a:lnTo>
                      <a:lnTo>
                        <a:pt x="48" y="26"/>
                      </a:lnTo>
                      <a:lnTo>
                        <a:pt x="52" y="38"/>
                      </a:lnTo>
                      <a:lnTo>
                        <a:pt x="48" y="42"/>
                      </a:lnTo>
                      <a:lnTo>
                        <a:pt x="42" y="38"/>
                      </a:lnTo>
                      <a:lnTo>
                        <a:pt x="38" y="34"/>
                      </a:lnTo>
                      <a:lnTo>
                        <a:pt x="32" y="30"/>
                      </a:lnTo>
                      <a:lnTo>
                        <a:pt x="24" y="32"/>
                      </a:lnTo>
                      <a:lnTo>
                        <a:pt x="20" y="26"/>
                      </a:lnTo>
                      <a:lnTo>
                        <a:pt x="16" y="22"/>
                      </a:lnTo>
                      <a:lnTo>
                        <a:pt x="12" y="20"/>
                      </a:lnTo>
                      <a:lnTo>
                        <a:pt x="2" y="18"/>
                      </a:lnTo>
                      <a:lnTo>
                        <a:pt x="2" y="1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7" name="islidê">
                  <a:extLst>
                    <a:ext uri="{FF2B5EF4-FFF2-40B4-BE49-F238E27FC236}">
                      <a16:creationId xmlns:a16="http://schemas.microsoft.com/office/drawing/2014/main" xmlns="" id="{B16B2680-F9DE-4384-8D69-B21418A4BA34}"/>
                    </a:ext>
                  </a:extLst>
                </p:cNvPr>
                <p:cNvSpPr/>
                <p:nvPr/>
              </p:nvSpPr>
              <p:spPr bwMode="auto">
                <a:xfrm>
                  <a:off x="5495084" y="2582903"/>
                  <a:ext cx="134967" cy="98074"/>
                </a:xfrm>
                <a:custGeom>
                  <a:avLst/>
                  <a:gdLst>
                    <a:gd name="T0" fmla="*/ 2147483647 w 78"/>
                    <a:gd name="T1" fmla="*/ 2147483647 h 60"/>
                    <a:gd name="T2" fmla="*/ 2147483647 w 78"/>
                    <a:gd name="T3" fmla="*/ 2147483647 h 60"/>
                    <a:gd name="T4" fmla="*/ 2147483647 w 78"/>
                    <a:gd name="T5" fmla="*/ 2147483647 h 60"/>
                    <a:gd name="T6" fmla="*/ 2147483647 w 78"/>
                    <a:gd name="T7" fmla="*/ 2147483647 h 60"/>
                    <a:gd name="T8" fmla="*/ 2147483647 w 78"/>
                    <a:gd name="T9" fmla="*/ 2147483647 h 60"/>
                    <a:gd name="T10" fmla="*/ 2147483647 w 78"/>
                    <a:gd name="T11" fmla="*/ 2147483647 h 60"/>
                    <a:gd name="T12" fmla="*/ 2147483647 w 78"/>
                    <a:gd name="T13" fmla="*/ 0 h 60"/>
                    <a:gd name="T14" fmla="*/ 2147483647 w 78"/>
                    <a:gd name="T15" fmla="*/ 2147483647 h 60"/>
                    <a:gd name="T16" fmla="*/ 2147483647 w 78"/>
                    <a:gd name="T17" fmla="*/ 2147483647 h 60"/>
                    <a:gd name="T18" fmla="*/ 2147483647 w 78"/>
                    <a:gd name="T19" fmla="*/ 2147483647 h 60"/>
                    <a:gd name="T20" fmla="*/ 2147483647 w 78"/>
                    <a:gd name="T21" fmla="*/ 2147483647 h 60"/>
                    <a:gd name="T22" fmla="*/ 2147483647 w 78"/>
                    <a:gd name="T23" fmla="*/ 2147483647 h 60"/>
                    <a:gd name="T24" fmla="*/ 2147483647 w 78"/>
                    <a:gd name="T25" fmla="*/ 2147483647 h 60"/>
                    <a:gd name="T26" fmla="*/ 2147483647 w 78"/>
                    <a:gd name="T27" fmla="*/ 2147483647 h 60"/>
                    <a:gd name="T28" fmla="*/ 0 w 78"/>
                    <a:gd name="T29" fmla="*/ 2147483647 h 60"/>
                    <a:gd name="T30" fmla="*/ 2147483647 w 78"/>
                    <a:gd name="T31" fmla="*/ 2147483647 h 60"/>
                    <a:gd name="T32" fmla="*/ 2147483647 w 78"/>
                    <a:gd name="T33" fmla="*/ 2147483647 h 60"/>
                    <a:gd name="T34" fmla="*/ 2147483647 w 78"/>
                    <a:gd name="T35" fmla="*/ 2147483647 h 60"/>
                    <a:gd name="T36" fmla="*/ 2147483647 w 78"/>
                    <a:gd name="T37" fmla="*/ 2147483647 h 60"/>
                    <a:gd name="T38" fmla="*/ 2147483647 w 78"/>
                    <a:gd name="T39" fmla="*/ 2147483647 h 60"/>
                    <a:gd name="T40" fmla="*/ 2147483647 w 78"/>
                    <a:gd name="T41" fmla="*/ 2147483647 h 60"/>
                    <a:gd name="T42" fmla="*/ 2147483647 w 78"/>
                    <a:gd name="T43" fmla="*/ 2147483647 h 60"/>
                    <a:gd name="T44" fmla="*/ 2147483647 w 78"/>
                    <a:gd name="T45" fmla="*/ 2147483647 h 60"/>
                    <a:gd name="T46" fmla="*/ 2147483647 w 78"/>
                    <a:gd name="T47" fmla="*/ 2147483647 h 60"/>
                    <a:gd name="T48" fmla="*/ 2147483647 w 78"/>
                    <a:gd name="T49" fmla="*/ 2147483647 h 60"/>
                    <a:gd name="T50" fmla="*/ 2147483647 w 78"/>
                    <a:gd name="T51" fmla="*/ 2147483647 h 60"/>
                    <a:gd name="T52" fmla="*/ 2147483647 w 78"/>
                    <a:gd name="T53" fmla="*/ 2147483647 h 60"/>
                    <a:gd name="T54" fmla="*/ 2147483647 w 78"/>
                    <a:gd name="T55" fmla="*/ 2147483647 h 60"/>
                    <a:gd name="T56" fmla="*/ 2147483647 w 78"/>
                    <a:gd name="T57" fmla="*/ 2147483647 h 60"/>
                    <a:gd name="T58" fmla="*/ 2147483647 w 78"/>
                    <a:gd name="T59" fmla="*/ 2147483647 h 60"/>
                    <a:gd name="T60" fmla="*/ 2147483647 w 78"/>
                    <a:gd name="T61" fmla="*/ 2147483647 h 60"/>
                    <a:gd name="T62" fmla="*/ 2147483647 w 78"/>
                    <a:gd name="T63" fmla="*/ 2147483647 h 60"/>
                    <a:gd name="T64" fmla="*/ 2147483647 w 78"/>
                    <a:gd name="T65" fmla="*/ 2147483647 h 60"/>
                    <a:gd name="T66" fmla="*/ 2147483647 w 78"/>
                    <a:gd name="T67" fmla="*/ 2147483647 h 60"/>
                    <a:gd name="T68" fmla="*/ 2147483647 w 78"/>
                    <a:gd name="T69" fmla="*/ 2147483647 h 60"/>
                    <a:gd name="T70" fmla="*/ 2147483647 w 78"/>
                    <a:gd name="T71" fmla="*/ 2147483647 h 60"/>
                    <a:gd name="T72" fmla="*/ 2147483647 w 78"/>
                    <a:gd name="T73" fmla="*/ 2147483647 h 60"/>
                    <a:gd name="T74" fmla="*/ 2147483647 w 78"/>
                    <a:gd name="T75" fmla="*/ 2147483647 h 60"/>
                    <a:gd name="T76" fmla="*/ 2147483647 w 78"/>
                    <a:gd name="T77" fmla="*/ 2147483647 h 60"/>
                    <a:gd name="T78" fmla="*/ 2147483647 w 78"/>
                    <a:gd name="T79" fmla="*/ 2147483647 h 60"/>
                    <a:gd name="T80" fmla="*/ 2147483647 w 78"/>
                    <a:gd name="T81" fmla="*/ 2147483647 h 6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78"/>
                    <a:gd name="T124" fmla="*/ 0 h 60"/>
                    <a:gd name="T125" fmla="*/ 78 w 78"/>
                    <a:gd name="T126" fmla="*/ 60 h 6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78" h="60">
                      <a:moveTo>
                        <a:pt x="52" y="2"/>
                      </a:moveTo>
                      <a:lnTo>
                        <a:pt x="48" y="6"/>
                      </a:lnTo>
                      <a:lnTo>
                        <a:pt x="42" y="12"/>
                      </a:lnTo>
                      <a:lnTo>
                        <a:pt x="36" y="12"/>
                      </a:lnTo>
                      <a:lnTo>
                        <a:pt x="32" y="8"/>
                      </a:lnTo>
                      <a:lnTo>
                        <a:pt x="28" y="6"/>
                      </a:lnTo>
                      <a:lnTo>
                        <a:pt x="22" y="0"/>
                      </a:lnTo>
                      <a:lnTo>
                        <a:pt x="18" y="4"/>
                      </a:lnTo>
                      <a:lnTo>
                        <a:pt x="20" y="8"/>
                      </a:lnTo>
                      <a:lnTo>
                        <a:pt x="24" y="14"/>
                      </a:lnTo>
                      <a:lnTo>
                        <a:pt x="20" y="14"/>
                      </a:lnTo>
                      <a:lnTo>
                        <a:pt x="14" y="14"/>
                      </a:lnTo>
                      <a:lnTo>
                        <a:pt x="10" y="10"/>
                      </a:lnTo>
                      <a:lnTo>
                        <a:pt x="2" y="6"/>
                      </a:lnTo>
                      <a:lnTo>
                        <a:pt x="0" y="12"/>
                      </a:lnTo>
                      <a:lnTo>
                        <a:pt x="6" y="18"/>
                      </a:lnTo>
                      <a:lnTo>
                        <a:pt x="8" y="18"/>
                      </a:lnTo>
                      <a:lnTo>
                        <a:pt x="10" y="24"/>
                      </a:lnTo>
                      <a:lnTo>
                        <a:pt x="12" y="28"/>
                      </a:lnTo>
                      <a:lnTo>
                        <a:pt x="14" y="30"/>
                      </a:lnTo>
                      <a:lnTo>
                        <a:pt x="20" y="34"/>
                      </a:lnTo>
                      <a:lnTo>
                        <a:pt x="28" y="38"/>
                      </a:lnTo>
                      <a:lnTo>
                        <a:pt x="32" y="50"/>
                      </a:lnTo>
                      <a:lnTo>
                        <a:pt x="36" y="46"/>
                      </a:lnTo>
                      <a:lnTo>
                        <a:pt x="42" y="42"/>
                      </a:lnTo>
                      <a:lnTo>
                        <a:pt x="46" y="38"/>
                      </a:lnTo>
                      <a:lnTo>
                        <a:pt x="54" y="38"/>
                      </a:lnTo>
                      <a:lnTo>
                        <a:pt x="54" y="44"/>
                      </a:lnTo>
                      <a:lnTo>
                        <a:pt x="56" y="46"/>
                      </a:lnTo>
                      <a:lnTo>
                        <a:pt x="56" y="52"/>
                      </a:lnTo>
                      <a:lnTo>
                        <a:pt x="58" y="54"/>
                      </a:lnTo>
                      <a:lnTo>
                        <a:pt x="60" y="56"/>
                      </a:lnTo>
                      <a:lnTo>
                        <a:pt x="64" y="56"/>
                      </a:lnTo>
                      <a:lnTo>
                        <a:pt x="68" y="60"/>
                      </a:lnTo>
                      <a:lnTo>
                        <a:pt x="72" y="28"/>
                      </a:lnTo>
                      <a:lnTo>
                        <a:pt x="78" y="28"/>
                      </a:lnTo>
                      <a:lnTo>
                        <a:pt x="64" y="18"/>
                      </a:lnTo>
                      <a:lnTo>
                        <a:pt x="62" y="14"/>
                      </a:lnTo>
                      <a:lnTo>
                        <a:pt x="56" y="8"/>
                      </a:lnTo>
                      <a:lnTo>
                        <a:pt x="56" y="6"/>
                      </a:lnTo>
                      <a:lnTo>
                        <a:pt x="52" y="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8" name="işļîdê">
                  <a:extLst>
                    <a:ext uri="{FF2B5EF4-FFF2-40B4-BE49-F238E27FC236}">
                      <a16:creationId xmlns:a16="http://schemas.microsoft.com/office/drawing/2014/main" xmlns="" id="{8E76D4BF-8DA1-41E4-9244-C6F021AAF6C4}"/>
                    </a:ext>
                  </a:extLst>
                </p:cNvPr>
                <p:cNvSpPr/>
                <p:nvPr/>
              </p:nvSpPr>
              <p:spPr bwMode="auto">
                <a:xfrm>
                  <a:off x="8283945" y="3934923"/>
                  <a:ext cx="265802" cy="254992"/>
                </a:xfrm>
                <a:custGeom>
                  <a:avLst/>
                  <a:gdLst>
                    <a:gd name="T0" fmla="*/ 2147483647 w 152"/>
                    <a:gd name="T1" fmla="*/ 2147483647 h 154"/>
                    <a:gd name="T2" fmla="*/ 0 w 152"/>
                    <a:gd name="T3" fmla="*/ 2147483647 h 154"/>
                    <a:gd name="T4" fmla="*/ 2147483647 w 152"/>
                    <a:gd name="T5" fmla="*/ 2147483647 h 154"/>
                    <a:gd name="T6" fmla="*/ 2147483647 w 152"/>
                    <a:gd name="T7" fmla="*/ 2147483647 h 154"/>
                    <a:gd name="T8" fmla="*/ 2147483647 w 152"/>
                    <a:gd name="T9" fmla="*/ 2147483647 h 154"/>
                    <a:gd name="T10" fmla="*/ 2147483647 w 152"/>
                    <a:gd name="T11" fmla="*/ 2147483647 h 154"/>
                    <a:gd name="T12" fmla="*/ 2147483647 w 152"/>
                    <a:gd name="T13" fmla="*/ 2147483647 h 154"/>
                    <a:gd name="T14" fmla="*/ 2147483647 w 152"/>
                    <a:gd name="T15" fmla="*/ 2147483647 h 154"/>
                    <a:gd name="T16" fmla="*/ 2147483647 w 152"/>
                    <a:gd name="T17" fmla="*/ 2147483647 h 154"/>
                    <a:gd name="T18" fmla="*/ 2147483647 w 152"/>
                    <a:gd name="T19" fmla="*/ 2147483647 h 154"/>
                    <a:gd name="T20" fmla="*/ 2147483647 w 152"/>
                    <a:gd name="T21" fmla="*/ 2147483647 h 154"/>
                    <a:gd name="T22" fmla="*/ 2147483647 w 152"/>
                    <a:gd name="T23" fmla="*/ 2147483647 h 154"/>
                    <a:gd name="T24" fmla="*/ 2147483647 w 152"/>
                    <a:gd name="T25" fmla="*/ 2147483647 h 154"/>
                    <a:gd name="T26" fmla="*/ 2147483647 w 152"/>
                    <a:gd name="T27" fmla="*/ 2147483647 h 154"/>
                    <a:gd name="T28" fmla="*/ 2147483647 w 152"/>
                    <a:gd name="T29" fmla="*/ 2147483647 h 154"/>
                    <a:gd name="T30" fmla="*/ 2147483647 w 152"/>
                    <a:gd name="T31" fmla="*/ 2147483647 h 154"/>
                    <a:gd name="T32" fmla="*/ 2147483647 w 152"/>
                    <a:gd name="T33" fmla="*/ 2147483647 h 154"/>
                    <a:gd name="T34" fmla="*/ 2147483647 w 152"/>
                    <a:gd name="T35" fmla="*/ 2147483647 h 154"/>
                    <a:gd name="T36" fmla="*/ 2147483647 w 152"/>
                    <a:gd name="T37" fmla="*/ 2147483647 h 154"/>
                    <a:gd name="T38" fmla="*/ 2147483647 w 152"/>
                    <a:gd name="T39" fmla="*/ 2147483647 h 154"/>
                    <a:gd name="T40" fmla="*/ 2147483647 w 152"/>
                    <a:gd name="T41" fmla="*/ 2147483647 h 154"/>
                    <a:gd name="T42" fmla="*/ 2147483647 w 152"/>
                    <a:gd name="T43" fmla="*/ 2147483647 h 154"/>
                    <a:gd name="T44" fmla="*/ 2147483647 w 152"/>
                    <a:gd name="T45" fmla="*/ 2147483647 h 154"/>
                    <a:gd name="T46" fmla="*/ 2147483647 w 152"/>
                    <a:gd name="T47" fmla="*/ 2147483647 h 154"/>
                    <a:gd name="T48" fmla="*/ 2147483647 w 152"/>
                    <a:gd name="T49" fmla="*/ 2147483647 h 154"/>
                    <a:gd name="T50" fmla="*/ 2147483647 w 152"/>
                    <a:gd name="T51" fmla="*/ 2147483647 h 154"/>
                    <a:gd name="T52" fmla="*/ 2147483647 w 152"/>
                    <a:gd name="T53" fmla="*/ 2147483647 h 154"/>
                    <a:gd name="T54" fmla="*/ 2147483647 w 152"/>
                    <a:gd name="T55" fmla="*/ 2147483647 h 154"/>
                    <a:gd name="T56" fmla="*/ 2147483647 w 152"/>
                    <a:gd name="T57" fmla="*/ 2147483647 h 154"/>
                    <a:gd name="T58" fmla="*/ 2147483647 w 152"/>
                    <a:gd name="T59" fmla="*/ 2147483647 h 154"/>
                    <a:gd name="T60" fmla="*/ 2147483647 w 152"/>
                    <a:gd name="T61" fmla="*/ 2147483647 h 154"/>
                    <a:gd name="T62" fmla="*/ 2147483647 w 152"/>
                    <a:gd name="T63" fmla="*/ 2147483647 h 154"/>
                    <a:gd name="T64" fmla="*/ 2147483647 w 152"/>
                    <a:gd name="T65" fmla="*/ 2147483647 h 154"/>
                    <a:gd name="T66" fmla="*/ 2147483647 w 152"/>
                    <a:gd name="T67" fmla="*/ 2147483647 h 154"/>
                    <a:gd name="T68" fmla="*/ 2147483647 w 152"/>
                    <a:gd name="T69" fmla="*/ 2147483647 h 154"/>
                    <a:gd name="T70" fmla="*/ 2147483647 w 152"/>
                    <a:gd name="T71" fmla="*/ 2147483647 h 154"/>
                    <a:gd name="T72" fmla="*/ 2147483647 w 152"/>
                    <a:gd name="T73" fmla="*/ 2147483647 h 154"/>
                    <a:gd name="T74" fmla="*/ 2147483647 w 152"/>
                    <a:gd name="T75" fmla="*/ 0 h 15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52"/>
                    <a:gd name="T115" fmla="*/ 0 h 154"/>
                    <a:gd name="T116" fmla="*/ 152 w 152"/>
                    <a:gd name="T117" fmla="*/ 154 h 15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52" h="154">
                      <a:moveTo>
                        <a:pt x="4" y="0"/>
                      </a:moveTo>
                      <a:lnTo>
                        <a:pt x="4" y="76"/>
                      </a:lnTo>
                      <a:lnTo>
                        <a:pt x="0" y="80"/>
                      </a:lnTo>
                      <a:lnTo>
                        <a:pt x="0" y="84"/>
                      </a:lnTo>
                      <a:lnTo>
                        <a:pt x="4" y="88"/>
                      </a:lnTo>
                      <a:lnTo>
                        <a:pt x="4" y="126"/>
                      </a:lnTo>
                      <a:lnTo>
                        <a:pt x="14" y="130"/>
                      </a:lnTo>
                      <a:lnTo>
                        <a:pt x="24" y="130"/>
                      </a:lnTo>
                      <a:lnTo>
                        <a:pt x="28" y="130"/>
                      </a:lnTo>
                      <a:lnTo>
                        <a:pt x="32" y="126"/>
                      </a:lnTo>
                      <a:lnTo>
                        <a:pt x="36" y="122"/>
                      </a:lnTo>
                      <a:lnTo>
                        <a:pt x="38" y="118"/>
                      </a:lnTo>
                      <a:lnTo>
                        <a:pt x="32" y="118"/>
                      </a:lnTo>
                      <a:lnTo>
                        <a:pt x="42" y="118"/>
                      </a:lnTo>
                      <a:lnTo>
                        <a:pt x="42" y="110"/>
                      </a:lnTo>
                      <a:lnTo>
                        <a:pt x="42" y="104"/>
                      </a:lnTo>
                      <a:lnTo>
                        <a:pt x="46" y="98"/>
                      </a:lnTo>
                      <a:lnTo>
                        <a:pt x="52" y="98"/>
                      </a:lnTo>
                      <a:lnTo>
                        <a:pt x="68" y="98"/>
                      </a:lnTo>
                      <a:lnTo>
                        <a:pt x="82" y="106"/>
                      </a:lnTo>
                      <a:lnTo>
                        <a:pt x="86" y="110"/>
                      </a:lnTo>
                      <a:lnTo>
                        <a:pt x="88" y="114"/>
                      </a:lnTo>
                      <a:lnTo>
                        <a:pt x="90" y="120"/>
                      </a:lnTo>
                      <a:lnTo>
                        <a:pt x="92" y="126"/>
                      </a:lnTo>
                      <a:lnTo>
                        <a:pt x="90" y="124"/>
                      </a:lnTo>
                      <a:lnTo>
                        <a:pt x="92" y="130"/>
                      </a:lnTo>
                      <a:lnTo>
                        <a:pt x="96" y="134"/>
                      </a:lnTo>
                      <a:lnTo>
                        <a:pt x="98" y="138"/>
                      </a:lnTo>
                      <a:lnTo>
                        <a:pt x="104" y="142"/>
                      </a:lnTo>
                      <a:lnTo>
                        <a:pt x="120" y="146"/>
                      </a:lnTo>
                      <a:lnTo>
                        <a:pt x="132" y="150"/>
                      </a:lnTo>
                      <a:lnTo>
                        <a:pt x="136" y="152"/>
                      </a:lnTo>
                      <a:lnTo>
                        <a:pt x="138" y="154"/>
                      </a:lnTo>
                      <a:lnTo>
                        <a:pt x="142" y="154"/>
                      </a:lnTo>
                      <a:lnTo>
                        <a:pt x="148" y="154"/>
                      </a:lnTo>
                      <a:lnTo>
                        <a:pt x="150" y="152"/>
                      </a:lnTo>
                      <a:lnTo>
                        <a:pt x="152" y="150"/>
                      </a:lnTo>
                      <a:lnTo>
                        <a:pt x="150" y="146"/>
                      </a:lnTo>
                      <a:lnTo>
                        <a:pt x="148" y="142"/>
                      </a:lnTo>
                      <a:lnTo>
                        <a:pt x="144" y="138"/>
                      </a:lnTo>
                      <a:lnTo>
                        <a:pt x="142" y="134"/>
                      </a:lnTo>
                      <a:lnTo>
                        <a:pt x="136" y="132"/>
                      </a:lnTo>
                      <a:lnTo>
                        <a:pt x="132" y="130"/>
                      </a:lnTo>
                      <a:lnTo>
                        <a:pt x="130" y="122"/>
                      </a:lnTo>
                      <a:lnTo>
                        <a:pt x="128" y="120"/>
                      </a:lnTo>
                      <a:lnTo>
                        <a:pt x="124" y="118"/>
                      </a:lnTo>
                      <a:lnTo>
                        <a:pt x="122" y="118"/>
                      </a:lnTo>
                      <a:lnTo>
                        <a:pt x="118" y="116"/>
                      </a:lnTo>
                      <a:lnTo>
                        <a:pt x="114" y="108"/>
                      </a:lnTo>
                      <a:lnTo>
                        <a:pt x="112" y="104"/>
                      </a:lnTo>
                      <a:lnTo>
                        <a:pt x="112" y="98"/>
                      </a:lnTo>
                      <a:lnTo>
                        <a:pt x="108" y="98"/>
                      </a:lnTo>
                      <a:lnTo>
                        <a:pt x="102" y="94"/>
                      </a:lnTo>
                      <a:lnTo>
                        <a:pt x="96" y="84"/>
                      </a:lnTo>
                      <a:lnTo>
                        <a:pt x="102" y="84"/>
                      </a:lnTo>
                      <a:lnTo>
                        <a:pt x="112" y="84"/>
                      </a:lnTo>
                      <a:lnTo>
                        <a:pt x="118" y="84"/>
                      </a:lnTo>
                      <a:lnTo>
                        <a:pt x="122" y="82"/>
                      </a:lnTo>
                      <a:lnTo>
                        <a:pt x="124" y="80"/>
                      </a:lnTo>
                      <a:lnTo>
                        <a:pt x="126" y="76"/>
                      </a:lnTo>
                      <a:lnTo>
                        <a:pt x="122" y="74"/>
                      </a:lnTo>
                      <a:lnTo>
                        <a:pt x="116" y="72"/>
                      </a:lnTo>
                      <a:lnTo>
                        <a:pt x="104" y="66"/>
                      </a:lnTo>
                      <a:lnTo>
                        <a:pt x="96" y="62"/>
                      </a:lnTo>
                      <a:lnTo>
                        <a:pt x="94" y="60"/>
                      </a:lnTo>
                      <a:lnTo>
                        <a:pt x="90" y="58"/>
                      </a:lnTo>
                      <a:lnTo>
                        <a:pt x="86" y="58"/>
                      </a:lnTo>
                      <a:lnTo>
                        <a:pt x="82" y="58"/>
                      </a:lnTo>
                      <a:lnTo>
                        <a:pt x="82" y="56"/>
                      </a:lnTo>
                      <a:lnTo>
                        <a:pt x="80" y="52"/>
                      </a:lnTo>
                      <a:lnTo>
                        <a:pt x="80" y="46"/>
                      </a:lnTo>
                      <a:lnTo>
                        <a:pt x="80" y="44"/>
                      </a:lnTo>
                      <a:lnTo>
                        <a:pt x="78" y="38"/>
                      </a:lnTo>
                      <a:lnTo>
                        <a:pt x="56" y="22"/>
                      </a:lnTo>
                      <a:lnTo>
                        <a:pt x="32" y="12"/>
                      </a:lnTo>
                      <a:lnTo>
                        <a:pt x="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9" name="ïṣḷïḍê">
                  <a:extLst>
                    <a:ext uri="{FF2B5EF4-FFF2-40B4-BE49-F238E27FC236}">
                      <a16:creationId xmlns:a16="http://schemas.microsoft.com/office/drawing/2014/main" xmlns="" id="{83621DAE-C3BB-47C0-B77C-5BB2B6577960}"/>
                    </a:ext>
                  </a:extLst>
                </p:cNvPr>
                <p:cNvSpPr/>
                <p:nvPr/>
              </p:nvSpPr>
              <p:spPr bwMode="auto">
                <a:xfrm>
                  <a:off x="7007266" y="3685535"/>
                  <a:ext cx="307120" cy="343260"/>
                </a:xfrm>
                <a:custGeom>
                  <a:avLst/>
                  <a:gdLst>
                    <a:gd name="T0" fmla="*/ 2147483647 w 176"/>
                    <a:gd name="T1" fmla="*/ 2147483647 h 206"/>
                    <a:gd name="T2" fmla="*/ 2147483647 w 176"/>
                    <a:gd name="T3" fmla="*/ 2147483647 h 206"/>
                    <a:gd name="T4" fmla="*/ 2147483647 w 176"/>
                    <a:gd name="T5" fmla="*/ 2147483647 h 206"/>
                    <a:gd name="T6" fmla="*/ 0 w 176"/>
                    <a:gd name="T7" fmla="*/ 2147483647 h 206"/>
                    <a:gd name="T8" fmla="*/ 2147483647 w 176"/>
                    <a:gd name="T9" fmla="*/ 0 h 206"/>
                    <a:gd name="T10" fmla="*/ 2147483647 w 176"/>
                    <a:gd name="T11" fmla="*/ 0 h 206"/>
                    <a:gd name="T12" fmla="*/ 2147483647 w 176"/>
                    <a:gd name="T13" fmla="*/ 2147483647 h 206"/>
                    <a:gd name="T14" fmla="*/ 2147483647 w 176"/>
                    <a:gd name="T15" fmla="*/ 2147483647 h 206"/>
                    <a:gd name="T16" fmla="*/ 2147483647 w 176"/>
                    <a:gd name="T17" fmla="*/ 2147483647 h 206"/>
                    <a:gd name="T18" fmla="*/ 2147483647 w 176"/>
                    <a:gd name="T19" fmla="*/ 2147483647 h 206"/>
                    <a:gd name="T20" fmla="*/ 2147483647 w 176"/>
                    <a:gd name="T21" fmla="*/ 2147483647 h 206"/>
                    <a:gd name="T22" fmla="*/ 2147483647 w 176"/>
                    <a:gd name="T23" fmla="*/ 2147483647 h 206"/>
                    <a:gd name="T24" fmla="*/ 2147483647 w 176"/>
                    <a:gd name="T25" fmla="*/ 2147483647 h 206"/>
                    <a:gd name="T26" fmla="*/ 2147483647 w 176"/>
                    <a:gd name="T27" fmla="*/ 2147483647 h 206"/>
                    <a:gd name="T28" fmla="*/ 2147483647 w 176"/>
                    <a:gd name="T29" fmla="*/ 2147483647 h 206"/>
                    <a:gd name="T30" fmla="*/ 2147483647 w 176"/>
                    <a:gd name="T31" fmla="*/ 2147483647 h 206"/>
                    <a:gd name="T32" fmla="*/ 2147483647 w 176"/>
                    <a:gd name="T33" fmla="*/ 2147483647 h 206"/>
                    <a:gd name="T34" fmla="*/ 2147483647 w 176"/>
                    <a:gd name="T35" fmla="*/ 2147483647 h 206"/>
                    <a:gd name="T36" fmla="*/ 2147483647 w 176"/>
                    <a:gd name="T37" fmla="*/ 2147483647 h 206"/>
                    <a:gd name="T38" fmla="*/ 2147483647 w 176"/>
                    <a:gd name="T39" fmla="*/ 2147483647 h 206"/>
                    <a:gd name="T40" fmla="*/ 2147483647 w 176"/>
                    <a:gd name="T41" fmla="*/ 2147483647 h 206"/>
                    <a:gd name="T42" fmla="*/ 2147483647 w 176"/>
                    <a:gd name="T43" fmla="*/ 2147483647 h 206"/>
                    <a:gd name="T44" fmla="*/ 2147483647 w 176"/>
                    <a:gd name="T45" fmla="*/ 2147483647 h 206"/>
                    <a:gd name="T46" fmla="*/ 2147483647 w 176"/>
                    <a:gd name="T47" fmla="*/ 2147483647 h 206"/>
                    <a:gd name="T48" fmla="*/ 2147483647 w 176"/>
                    <a:gd name="T49" fmla="*/ 2147483647 h 206"/>
                    <a:gd name="T50" fmla="*/ 2147483647 w 176"/>
                    <a:gd name="T51" fmla="*/ 2147483647 h 206"/>
                    <a:gd name="T52" fmla="*/ 2147483647 w 176"/>
                    <a:gd name="T53" fmla="*/ 2147483647 h 206"/>
                    <a:gd name="T54" fmla="*/ 2147483647 w 176"/>
                    <a:gd name="T55" fmla="*/ 2147483647 h 206"/>
                    <a:gd name="T56" fmla="*/ 2147483647 w 176"/>
                    <a:gd name="T57" fmla="*/ 2147483647 h 206"/>
                    <a:gd name="T58" fmla="*/ 2147483647 w 176"/>
                    <a:gd name="T59" fmla="*/ 2147483647 h 206"/>
                    <a:gd name="T60" fmla="*/ 2147483647 w 176"/>
                    <a:gd name="T61" fmla="*/ 2147483647 h 206"/>
                    <a:gd name="T62" fmla="*/ 2147483647 w 176"/>
                    <a:gd name="T63" fmla="*/ 2147483647 h 206"/>
                    <a:gd name="T64" fmla="*/ 2147483647 w 176"/>
                    <a:gd name="T65" fmla="*/ 2147483647 h 206"/>
                    <a:gd name="T66" fmla="*/ 2147483647 w 176"/>
                    <a:gd name="T67" fmla="*/ 2147483647 h 206"/>
                    <a:gd name="T68" fmla="*/ 2147483647 w 176"/>
                    <a:gd name="T69" fmla="*/ 2147483647 h 206"/>
                    <a:gd name="T70" fmla="*/ 2147483647 w 176"/>
                    <a:gd name="T71" fmla="*/ 2147483647 h 206"/>
                    <a:gd name="T72" fmla="*/ 2147483647 w 176"/>
                    <a:gd name="T73" fmla="*/ 2147483647 h 206"/>
                    <a:gd name="T74" fmla="*/ 2147483647 w 176"/>
                    <a:gd name="T75" fmla="*/ 2147483647 h 206"/>
                    <a:gd name="T76" fmla="*/ 2147483647 w 176"/>
                    <a:gd name="T77" fmla="*/ 2147483647 h 206"/>
                    <a:gd name="T78" fmla="*/ 2147483647 w 176"/>
                    <a:gd name="T79" fmla="*/ 2147483647 h 206"/>
                    <a:gd name="T80" fmla="*/ 2147483647 w 176"/>
                    <a:gd name="T81" fmla="*/ 2147483647 h 206"/>
                    <a:gd name="T82" fmla="*/ 2147483647 w 176"/>
                    <a:gd name="T83" fmla="*/ 2147483647 h 206"/>
                    <a:gd name="T84" fmla="*/ 2147483647 w 176"/>
                    <a:gd name="T85" fmla="*/ 2147483647 h 206"/>
                    <a:gd name="T86" fmla="*/ 2147483647 w 176"/>
                    <a:gd name="T87" fmla="*/ 2147483647 h 20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76"/>
                    <a:gd name="T133" fmla="*/ 0 h 206"/>
                    <a:gd name="T134" fmla="*/ 176 w 176"/>
                    <a:gd name="T135" fmla="*/ 206 h 20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76" h="206">
                      <a:moveTo>
                        <a:pt x="42" y="54"/>
                      </a:moveTo>
                      <a:lnTo>
                        <a:pt x="36" y="46"/>
                      </a:lnTo>
                      <a:lnTo>
                        <a:pt x="32" y="38"/>
                      </a:lnTo>
                      <a:lnTo>
                        <a:pt x="22" y="28"/>
                      </a:lnTo>
                      <a:lnTo>
                        <a:pt x="16" y="24"/>
                      </a:lnTo>
                      <a:lnTo>
                        <a:pt x="6" y="14"/>
                      </a:lnTo>
                      <a:lnTo>
                        <a:pt x="2" y="10"/>
                      </a:lnTo>
                      <a:lnTo>
                        <a:pt x="0" y="4"/>
                      </a:lnTo>
                      <a:lnTo>
                        <a:pt x="0" y="2"/>
                      </a:lnTo>
                      <a:lnTo>
                        <a:pt x="4" y="0"/>
                      </a:lnTo>
                      <a:lnTo>
                        <a:pt x="8" y="0"/>
                      </a:lnTo>
                      <a:lnTo>
                        <a:pt x="10" y="0"/>
                      </a:lnTo>
                      <a:lnTo>
                        <a:pt x="10" y="4"/>
                      </a:lnTo>
                      <a:lnTo>
                        <a:pt x="18" y="6"/>
                      </a:lnTo>
                      <a:lnTo>
                        <a:pt x="34" y="6"/>
                      </a:lnTo>
                      <a:lnTo>
                        <a:pt x="36" y="6"/>
                      </a:lnTo>
                      <a:lnTo>
                        <a:pt x="40" y="8"/>
                      </a:lnTo>
                      <a:lnTo>
                        <a:pt x="44" y="14"/>
                      </a:lnTo>
                      <a:lnTo>
                        <a:pt x="48" y="20"/>
                      </a:lnTo>
                      <a:lnTo>
                        <a:pt x="52" y="28"/>
                      </a:lnTo>
                      <a:lnTo>
                        <a:pt x="60" y="32"/>
                      </a:lnTo>
                      <a:lnTo>
                        <a:pt x="62" y="34"/>
                      </a:lnTo>
                      <a:lnTo>
                        <a:pt x="64" y="36"/>
                      </a:lnTo>
                      <a:lnTo>
                        <a:pt x="70" y="38"/>
                      </a:lnTo>
                      <a:lnTo>
                        <a:pt x="74" y="42"/>
                      </a:lnTo>
                      <a:lnTo>
                        <a:pt x="82" y="52"/>
                      </a:lnTo>
                      <a:lnTo>
                        <a:pt x="88" y="58"/>
                      </a:lnTo>
                      <a:lnTo>
                        <a:pt x="90" y="62"/>
                      </a:lnTo>
                      <a:lnTo>
                        <a:pt x="92" y="64"/>
                      </a:lnTo>
                      <a:lnTo>
                        <a:pt x="98" y="62"/>
                      </a:lnTo>
                      <a:lnTo>
                        <a:pt x="100" y="66"/>
                      </a:lnTo>
                      <a:lnTo>
                        <a:pt x="108" y="72"/>
                      </a:lnTo>
                      <a:lnTo>
                        <a:pt x="118" y="80"/>
                      </a:lnTo>
                      <a:lnTo>
                        <a:pt x="120" y="82"/>
                      </a:lnTo>
                      <a:lnTo>
                        <a:pt x="122" y="86"/>
                      </a:lnTo>
                      <a:lnTo>
                        <a:pt x="124" y="84"/>
                      </a:lnTo>
                      <a:lnTo>
                        <a:pt x="128" y="82"/>
                      </a:lnTo>
                      <a:lnTo>
                        <a:pt x="128" y="86"/>
                      </a:lnTo>
                      <a:lnTo>
                        <a:pt x="126" y="90"/>
                      </a:lnTo>
                      <a:lnTo>
                        <a:pt x="124" y="94"/>
                      </a:lnTo>
                      <a:lnTo>
                        <a:pt x="140" y="94"/>
                      </a:lnTo>
                      <a:lnTo>
                        <a:pt x="140" y="102"/>
                      </a:lnTo>
                      <a:lnTo>
                        <a:pt x="136" y="114"/>
                      </a:lnTo>
                      <a:lnTo>
                        <a:pt x="138" y="118"/>
                      </a:lnTo>
                      <a:lnTo>
                        <a:pt x="142" y="120"/>
                      </a:lnTo>
                      <a:lnTo>
                        <a:pt x="146" y="122"/>
                      </a:lnTo>
                      <a:lnTo>
                        <a:pt x="152" y="122"/>
                      </a:lnTo>
                      <a:lnTo>
                        <a:pt x="152" y="134"/>
                      </a:lnTo>
                      <a:lnTo>
                        <a:pt x="152" y="136"/>
                      </a:lnTo>
                      <a:lnTo>
                        <a:pt x="152" y="138"/>
                      </a:lnTo>
                      <a:lnTo>
                        <a:pt x="156" y="138"/>
                      </a:lnTo>
                      <a:lnTo>
                        <a:pt x="158" y="138"/>
                      </a:lnTo>
                      <a:lnTo>
                        <a:pt x="160" y="140"/>
                      </a:lnTo>
                      <a:lnTo>
                        <a:pt x="162" y="144"/>
                      </a:lnTo>
                      <a:lnTo>
                        <a:pt x="172" y="150"/>
                      </a:lnTo>
                      <a:lnTo>
                        <a:pt x="174" y="152"/>
                      </a:lnTo>
                      <a:lnTo>
                        <a:pt x="176" y="158"/>
                      </a:lnTo>
                      <a:lnTo>
                        <a:pt x="174" y="192"/>
                      </a:lnTo>
                      <a:lnTo>
                        <a:pt x="174" y="204"/>
                      </a:lnTo>
                      <a:lnTo>
                        <a:pt x="170" y="206"/>
                      </a:lnTo>
                      <a:lnTo>
                        <a:pt x="164" y="206"/>
                      </a:lnTo>
                      <a:lnTo>
                        <a:pt x="160" y="204"/>
                      </a:lnTo>
                      <a:lnTo>
                        <a:pt x="154" y="206"/>
                      </a:lnTo>
                      <a:lnTo>
                        <a:pt x="152" y="206"/>
                      </a:lnTo>
                      <a:lnTo>
                        <a:pt x="148" y="206"/>
                      </a:lnTo>
                      <a:lnTo>
                        <a:pt x="146" y="204"/>
                      </a:lnTo>
                      <a:lnTo>
                        <a:pt x="144" y="198"/>
                      </a:lnTo>
                      <a:lnTo>
                        <a:pt x="140" y="192"/>
                      </a:lnTo>
                      <a:lnTo>
                        <a:pt x="132" y="186"/>
                      </a:lnTo>
                      <a:lnTo>
                        <a:pt x="124" y="180"/>
                      </a:lnTo>
                      <a:lnTo>
                        <a:pt x="118" y="176"/>
                      </a:lnTo>
                      <a:lnTo>
                        <a:pt x="112" y="168"/>
                      </a:lnTo>
                      <a:lnTo>
                        <a:pt x="104" y="160"/>
                      </a:lnTo>
                      <a:lnTo>
                        <a:pt x="98" y="150"/>
                      </a:lnTo>
                      <a:lnTo>
                        <a:pt x="96" y="144"/>
                      </a:lnTo>
                      <a:lnTo>
                        <a:pt x="94" y="138"/>
                      </a:lnTo>
                      <a:lnTo>
                        <a:pt x="88" y="126"/>
                      </a:lnTo>
                      <a:lnTo>
                        <a:pt x="82" y="114"/>
                      </a:lnTo>
                      <a:lnTo>
                        <a:pt x="76" y="104"/>
                      </a:lnTo>
                      <a:lnTo>
                        <a:pt x="66" y="94"/>
                      </a:lnTo>
                      <a:lnTo>
                        <a:pt x="64" y="88"/>
                      </a:lnTo>
                      <a:lnTo>
                        <a:pt x="64" y="82"/>
                      </a:lnTo>
                      <a:lnTo>
                        <a:pt x="62" y="76"/>
                      </a:lnTo>
                      <a:lnTo>
                        <a:pt x="60" y="70"/>
                      </a:lnTo>
                      <a:lnTo>
                        <a:pt x="54" y="66"/>
                      </a:lnTo>
                      <a:lnTo>
                        <a:pt x="48" y="62"/>
                      </a:lnTo>
                      <a:lnTo>
                        <a:pt x="42" y="58"/>
                      </a:lnTo>
                      <a:lnTo>
                        <a:pt x="40" y="54"/>
                      </a:lnTo>
                      <a:lnTo>
                        <a:pt x="42" y="5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0" name="ïṥľïdê">
                  <a:extLst>
                    <a:ext uri="{FF2B5EF4-FFF2-40B4-BE49-F238E27FC236}">
                      <a16:creationId xmlns:a16="http://schemas.microsoft.com/office/drawing/2014/main" xmlns="" id="{8781E60E-71DD-4497-9899-AA4C8EF4C745}"/>
                    </a:ext>
                  </a:extLst>
                </p:cNvPr>
                <p:cNvSpPr/>
                <p:nvPr/>
              </p:nvSpPr>
              <p:spPr bwMode="auto">
                <a:xfrm>
                  <a:off x="7401151" y="3735973"/>
                  <a:ext cx="279576" cy="243783"/>
                </a:xfrm>
                <a:custGeom>
                  <a:avLst/>
                  <a:gdLst>
                    <a:gd name="T0" fmla="*/ 2147483647 w 160"/>
                    <a:gd name="T1" fmla="*/ 2147483647 h 146"/>
                    <a:gd name="T2" fmla="*/ 2147483647 w 160"/>
                    <a:gd name="T3" fmla="*/ 0 h 146"/>
                    <a:gd name="T4" fmla="*/ 2147483647 w 160"/>
                    <a:gd name="T5" fmla="*/ 2147483647 h 146"/>
                    <a:gd name="T6" fmla="*/ 2147483647 w 160"/>
                    <a:gd name="T7" fmla="*/ 2147483647 h 146"/>
                    <a:gd name="T8" fmla="*/ 2147483647 w 160"/>
                    <a:gd name="T9" fmla="*/ 2147483647 h 146"/>
                    <a:gd name="T10" fmla="*/ 2147483647 w 160"/>
                    <a:gd name="T11" fmla="*/ 2147483647 h 146"/>
                    <a:gd name="T12" fmla="*/ 2147483647 w 160"/>
                    <a:gd name="T13" fmla="*/ 2147483647 h 146"/>
                    <a:gd name="T14" fmla="*/ 2147483647 w 160"/>
                    <a:gd name="T15" fmla="*/ 2147483647 h 146"/>
                    <a:gd name="T16" fmla="*/ 2147483647 w 160"/>
                    <a:gd name="T17" fmla="*/ 2147483647 h 146"/>
                    <a:gd name="T18" fmla="*/ 2147483647 w 160"/>
                    <a:gd name="T19" fmla="*/ 2147483647 h 146"/>
                    <a:gd name="T20" fmla="*/ 2147483647 w 160"/>
                    <a:gd name="T21" fmla="*/ 2147483647 h 146"/>
                    <a:gd name="T22" fmla="*/ 2147483647 w 160"/>
                    <a:gd name="T23" fmla="*/ 2147483647 h 146"/>
                    <a:gd name="T24" fmla="*/ 2147483647 w 160"/>
                    <a:gd name="T25" fmla="*/ 2147483647 h 146"/>
                    <a:gd name="T26" fmla="*/ 2147483647 w 160"/>
                    <a:gd name="T27" fmla="*/ 2147483647 h 146"/>
                    <a:gd name="T28" fmla="*/ 2147483647 w 160"/>
                    <a:gd name="T29" fmla="*/ 2147483647 h 146"/>
                    <a:gd name="T30" fmla="*/ 2147483647 w 160"/>
                    <a:gd name="T31" fmla="*/ 2147483647 h 146"/>
                    <a:gd name="T32" fmla="*/ 0 w 160"/>
                    <a:gd name="T33" fmla="*/ 2147483647 h 146"/>
                    <a:gd name="T34" fmla="*/ 2147483647 w 160"/>
                    <a:gd name="T35" fmla="*/ 2147483647 h 146"/>
                    <a:gd name="T36" fmla="*/ 2147483647 w 160"/>
                    <a:gd name="T37" fmla="*/ 2147483647 h 146"/>
                    <a:gd name="T38" fmla="*/ 2147483647 w 160"/>
                    <a:gd name="T39" fmla="*/ 2147483647 h 146"/>
                    <a:gd name="T40" fmla="*/ 2147483647 w 160"/>
                    <a:gd name="T41" fmla="*/ 2147483647 h 146"/>
                    <a:gd name="T42" fmla="*/ 2147483647 w 160"/>
                    <a:gd name="T43" fmla="*/ 2147483647 h 146"/>
                    <a:gd name="T44" fmla="*/ 2147483647 w 160"/>
                    <a:gd name="T45" fmla="*/ 2147483647 h 146"/>
                    <a:gd name="T46" fmla="*/ 2147483647 w 160"/>
                    <a:gd name="T47" fmla="*/ 2147483647 h 146"/>
                    <a:gd name="T48" fmla="*/ 2147483647 w 160"/>
                    <a:gd name="T49" fmla="*/ 2147483647 h 146"/>
                    <a:gd name="T50" fmla="*/ 2147483647 w 160"/>
                    <a:gd name="T51" fmla="*/ 2147483647 h 146"/>
                    <a:gd name="T52" fmla="*/ 2147483647 w 160"/>
                    <a:gd name="T53" fmla="*/ 2147483647 h 146"/>
                    <a:gd name="T54" fmla="*/ 2147483647 w 160"/>
                    <a:gd name="T55" fmla="*/ 2147483647 h 146"/>
                    <a:gd name="T56" fmla="*/ 2147483647 w 160"/>
                    <a:gd name="T57" fmla="*/ 2147483647 h 146"/>
                    <a:gd name="T58" fmla="*/ 2147483647 w 160"/>
                    <a:gd name="T59" fmla="*/ 2147483647 h 146"/>
                    <a:gd name="T60" fmla="*/ 2147483647 w 160"/>
                    <a:gd name="T61" fmla="*/ 2147483647 h 146"/>
                    <a:gd name="T62" fmla="*/ 2147483647 w 160"/>
                    <a:gd name="T63" fmla="*/ 2147483647 h 146"/>
                    <a:gd name="T64" fmla="*/ 2147483647 w 160"/>
                    <a:gd name="T65" fmla="*/ 2147483647 h 146"/>
                    <a:gd name="T66" fmla="*/ 2147483647 w 160"/>
                    <a:gd name="T67" fmla="*/ 2147483647 h 146"/>
                    <a:gd name="T68" fmla="*/ 2147483647 w 160"/>
                    <a:gd name="T69" fmla="*/ 2147483647 h 146"/>
                    <a:gd name="T70" fmla="*/ 2147483647 w 160"/>
                    <a:gd name="T71" fmla="*/ 2147483647 h 146"/>
                    <a:gd name="T72" fmla="*/ 2147483647 w 160"/>
                    <a:gd name="T73" fmla="*/ 2147483647 h 146"/>
                    <a:gd name="T74" fmla="*/ 2147483647 w 160"/>
                    <a:gd name="T75" fmla="*/ 2147483647 h 146"/>
                    <a:gd name="T76" fmla="*/ 2147483647 w 160"/>
                    <a:gd name="T77" fmla="*/ 2147483647 h 146"/>
                    <a:gd name="T78" fmla="*/ 2147483647 w 160"/>
                    <a:gd name="T79" fmla="*/ 2147483647 h 146"/>
                    <a:gd name="T80" fmla="*/ 2147483647 w 160"/>
                    <a:gd name="T81" fmla="*/ 2147483647 h 146"/>
                    <a:gd name="T82" fmla="*/ 2147483647 w 160"/>
                    <a:gd name="T83" fmla="*/ 2147483647 h 146"/>
                    <a:gd name="T84" fmla="*/ 2147483647 w 160"/>
                    <a:gd name="T85" fmla="*/ 2147483647 h 146"/>
                    <a:gd name="T86" fmla="*/ 2147483647 w 160"/>
                    <a:gd name="T87" fmla="*/ 2147483647 h 146"/>
                    <a:gd name="T88" fmla="*/ 2147483647 w 160"/>
                    <a:gd name="T89" fmla="*/ 2147483647 h 146"/>
                    <a:gd name="T90" fmla="*/ 2147483647 w 160"/>
                    <a:gd name="T91" fmla="*/ 2147483647 h 146"/>
                    <a:gd name="T92" fmla="*/ 2147483647 w 160"/>
                    <a:gd name="T93" fmla="*/ 2147483647 h 146"/>
                    <a:gd name="T94" fmla="*/ 2147483647 w 160"/>
                    <a:gd name="T95" fmla="*/ 2147483647 h 146"/>
                    <a:gd name="T96" fmla="*/ 2147483647 w 160"/>
                    <a:gd name="T97" fmla="*/ 2147483647 h 146"/>
                    <a:gd name="T98" fmla="*/ 2147483647 w 160"/>
                    <a:gd name="T99" fmla="*/ 2147483647 h 146"/>
                    <a:gd name="T100" fmla="*/ 2147483647 w 160"/>
                    <a:gd name="T101" fmla="*/ 2147483647 h 146"/>
                    <a:gd name="T102" fmla="*/ 2147483647 w 160"/>
                    <a:gd name="T103" fmla="*/ 2147483647 h 1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60"/>
                    <a:gd name="T157" fmla="*/ 0 h 146"/>
                    <a:gd name="T158" fmla="*/ 160 w 160"/>
                    <a:gd name="T159" fmla="*/ 146 h 1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60" h="146">
                      <a:moveTo>
                        <a:pt x="136" y="4"/>
                      </a:moveTo>
                      <a:lnTo>
                        <a:pt x="126" y="2"/>
                      </a:lnTo>
                      <a:lnTo>
                        <a:pt x="120" y="0"/>
                      </a:lnTo>
                      <a:lnTo>
                        <a:pt x="114" y="0"/>
                      </a:lnTo>
                      <a:lnTo>
                        <a:pt x="108" y="0"/>
                      </a:lnTo>
                      <a:lnTo>
                        <a:pt x="102" y="4"/>
                      </a:lnTo>
                      <a:lnTo>
                        <a:pt x="96" y="8"/>
                      </a:lnTo>
                      <a:lnTo>
                        <a:pt x="92" y="14"/>
                      </a:lnTo>
                      <a:lnTo>
                        <a:pt x="88" y="26"/>
                      </a:lnTo>
                      <a:lnTo>
                        <a:pt x="84" y="40"/>
                      </a:lnTo>
                      <a:lnTo>
                        <a:pt x="84" y="48"/>
                      </a:lnTo>
                      <a:lnTo>
                        <a:pt x="82" y="52"/>
                      </a:lnTo>
                      <a:lnTo>
                        <a:pt x="78" y="52"/>
                      </a:lnTo>
                      <a:lnTo>
                        <a:pt x="74" y="50"/>
                      </a:lnTo>
                      <a:lnTo>
                        <a:pt x="70" y="48"/>
                      </a:lnTo>
                      <a:lnTo>
                        <a:pt x="66" y="44"/>
                      </a:lnTo>
                      <a:lnTo>
                        <a:pt x="62" y="42"/>
                      </a:lnTo>
                      <a:lnTo>
                        <a:pt x="58" y="42"/>
                      </a:lnTo>
                      <a:lnTo>
                        <a:pt x="56" y="44"/>
                      </a:lnTo>
                      <a:lnTo>
                        <a:pt x="50" y="50"/>
                      </a:lnTo>
                      <a:lnTo>
                        <a:pt x="42" y="52"/>
                      </a:lnTo>
                      <a:lnTo>
                        <a:pt x="40" y="54"/>
                      </a:lnTo>
                      <a:lnTo>
                        <a:pt x="34" y="56"/>
                      </a:lnTo>
                      <a:lnTo>
                        <a:pt x="28" y="54"/>
                      </a:lnTo>
                      <a:lnTo>
                        <a:pt x="22" y="52"/>
                      </a:lnTo>
                      <a:lnTo>
                        <a:pt x="16" y="50"/>
                      </a:lnTo>
                      <a:lnTo>
                        <a:pt x="14" y="48"/>
                      </a:lnTo>
                      <a:lnTo>
                        <a:pt x="14" y="46"/>
                      </a:lnTo>
                      <a:lnTo>
                        <a:pt x="14" y="36"/>
                      </a:lnTo>
                      <a:lnTo>
                        <a:pt x="14" y="34"/>
                      </a:lnTo>
                      <a:lnTo>
                        <a:pt x="8" y="38"/>
                      </a:lnTo>
                      <a:lnTo>
                        <a:pt x="4" y="44"/>
                      </a:lnTo>
                      <a:lnTo>
                        <a:pt x="2" y="52"/>
                      </a:lnTo>
                      <a:lnTo>
                        <a:pt x="0" y="60"/>
                      </a:lnTo>
                      <a:lnTo>
                        <a:pt x="2" y="66"/>
                      </a:lnTo>
                      <a:lnTo>
                        <a:pt x="4" y="72"/>
                      </a:lnTo>
                      <a:lnTo>
                        <a:pt x="4" y="74"/>
                      </a:lnTo>
                      <a:lnTo>
                        <a:pt x="2" y="78"/>
                      </a:lnTo>
                      <a:lnTo>
                        <a:pt x="4" y="82"/>
                      </a:lnTo>
                      <a:lnTo>
                        <a:pt x="8" y="86"/>
                      </a:lnTo>
                      <a:lnTo>
                        <a:pt x="10" y="86"/>
                      </a:lnTo>
                      <a:lnTo>
                        <a:pt x="10" y="92"/>
                      </a:lnTo>
                      <a:lnTo>
                        <a:pt x="16" y="94"/>
                      </a:lnTo>
                      <a:lnTo>
                        <a:pt x="18" y="96"/>
                      </a:lnTo>
                      <a:lnTo>
                        <a:pt x="18" y="98"/>
                      </a:lnTo>
                      <a:lnTo>
                        <a:pt x="18" y="102"/>
                      </a:lnTo>
                      <a:lnTo>
                        <a:pt x="16" y="106"/>
                      </a:lnTo>
                      <a:lnTo>
                        <a:pt x="16" y="108"/>
                      </a:lnTo>
                      <a:lnTo>
                        <a:pt x="18" y="112"/>
                      </a:lnTo>
                      <a:lnTo>
                        <a:pt x="18" y="110"/>
                      </a:lnTo>
                      <a:lnTo>
                        <a:pt x="18" y="116"/>
                      </a:lnTo>
                      <a:lnTo>
                        <a:pt x="20" y="120"/>
                      </a:lnTo>
                      <a:lnTo>
                        <a:pt x="24" y="124"/>
                      </a:lnTo>
                      <a:lnTo>
                        <a:pt x="28" y="126"/>
                      </a:lnTo>
                      <a:lnTo>
                        <a:pt x="34" y="126"/>
                      </a:lnTo>
                      <a:lnTo>
                        <a:pt x="42" y="128"/>
                      </a:lnTo>
                      <a:lnTo>
                        <a:pt x="46" y="130"/>
                      </a:lnTo>
                      <a:lnTo>
                        <a:pt x="44" y="134"/>
                      </a:lnTo>
                      <a:lnTo>
                        <a:pt x="48" y="134"/>
                      </a:lnTo>
                      <a:lnTo>
                        <a:pt x="54" y="134"/>
                      </a:lnTo>
                      <a:lnTo>
                        <a:pt x="56" y="132"/>
                      </a:lnTo>
                      <a:lnTo>
                        <a:pt x="62" y="130"/>
                      </a:lnTo>
                      <a:lnTo>
                        <a:pt x="66" y="130"/>
                      </a:lnTo>
                      <a:lnTo>
                        <a:pt x="72" y="130"/>
                      </a:lnTo>
                      <a:lnTo>
                        <a:pt x="78" y="132"/>
                      </a:lnTo>
                      <a:lnTo>
                        <a:pt x="82" y="134"/>
                      </a:lnTo>
                      <a:lnTo>
                        <a:pt x="88" y="134"/>
                      </a:lnTo>
                      <a:lnTo>
                        <a:pt x="88" y="140"/>
                      </a:lnTo>
                      <a:lnTo>
                        <a:pt x="88" y="144"/>
                      </a:lnTo>
                      <a:lnTo>
                        <a:pt x="88" y="146"/>
                      </a:lnTo>
                      <a:lnTo>
                        <a:pt x="90" y="146"/>
                      </a:lnTo>
                      <a:lnTo>
                        <a:pt x="98" y="144"/>
                      </a:lnTo>
                      <a:lnTo>
                        <a:pt x="106" y="142"/>
                      </a:lnTo>
                      <a:lnTo>
                        <a:pt x="112" y="138"/>
                      </a:lnTo>
                      <a:lnTo>
                        <a:pt x="120" y="138"/>
                      </a:lnTo>
                      <a:lnTo>
                        <a:pt x="120" y="134"/>
                      </a:lnTo>
                      <a:lnTo>
                        <a:pt x="118" y="134"/>
                      </a:lnTo>
                      <a:lnTo>
                        <a:pt x="116" y="130"/>
                      </a:lnTo>
                      <a:lnTo>
                        <a:pt x="116" y="126"/>
                      </a:lnTo>
                      <a:lnTo>
                        <a:pt x="118" y="124"/>
                      </a:lnTo>
                      <a:lnTo>
                        <a:pt x="122" y="120"/>
                      </a:lnTo>
                      <a:lnTo>
                        <a:pt x="122" y="114"/>
                      </a:lnTo>
                      <a:lnTo>
                        <a:pt x="122" y="108"/>
                      </a:lnTo>
                      <a:lnTo>
                        <a:pt x="120" y="106"/>
                      </a:lnTo>
                      <a:lnTo>
                        <a:pt x="122" y="100"/>
                      </a:lnTo>
                      <a:lnTo>
                        <a:pt x="126" y="94"/>
                      </a:lnTo>
                      <a:lnTo>
                        <a:pt x="132" y="92"/>
                      </a:lnTo>
                      <a:lnTo>
                        <a:pt x="136" y="82"/>
                      </a:lnTo>
                      <a:lnTo>
                        <a:pt x="138" y="72"/>
                      </a:lnTo>
                      <a:lnTo>
                        <a:pt x="142" y="60"/>
                      </a:lnTo>
                      <a:lnTo>
                        <a:pt x="144" y="58"/>
                      </a:lnTo>
                      <a:lnTo>
                        <a:pt x="148" y="56"/>
                      </a:lnTo>
                      <a:lnTo>
                        <a:pt x="154" y="56"/>
                      </a:lnTo>
                      <a:lnTo>
                        <a:pt x="160" y="56"/>
                      </a:lnTo>
                      <a:lnTo>
                        <a:pt x="160" y="52"/>
                      </a:lnTo>
                      <a:lnTo>
                        <a:pt x="150" y="46"/>
                      </a:lnTo>
                      <a:lnTo>
                        <a:pt x="146" y="40"/>
                      </a:lnTo>
                      <a:lnTo>
                        <a:pt x="144" y="34"/>
                      </a:lnTo>
                      <a:lnTo>
                        <a:pt x="146" y="32"/>
                      </a:lnTo>
                      <a:lnTo>
                        <a:pt x="148" y="28"/>
                      </a:lnTo>
                      <a:lnTo>
                        <a:pt x="142" y="26"/>
                      </a:lnTo>
                      <a:lnTo>
                        <a:pt x="138" y="22"/>
                      </a:lnTo>
                      <a:lnTo>
                        <a:pt x="138" y="14"/>
                      </a:lnTo>
                      <a:lnTo>
                        <a:pt x="136" y="8"/>
                      </a:lnTo>
                      <a:lnTo>
                        <a:pt x="136"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1" name="îṧḷiḓe">
                  <a:extLst>
                    <a:ext uri="{FF2B5EF4-FFF2-40B4-BE49-F238E27FC236}">
                      <a16:creationId xmlns:a16="http://schemas.microsoft.com/office/drawing/2014/main" xmlns="" id="{E4A69560-93A7-40F2-8ECC-A803C495686D}"/>
                    </a:ext>
                  </a:extLst>
                </p:cNvPr>
                <p:cNvSpPr/>
                <p:nvPr/>
              </p:nvSpPr>
              <p:spPr bwMode="auto">
                <a:xfrm>
                  <a:off x="7397018" y="4189916"/>
                  <a:ext cx="1111414" cy="861650"/>
                </a:xfrm>
                <a:custGeom>
                  <a:avLst/>
                  <a:gdLst>
                    <a:gd name="T0" fmla="*/ 2147483647 w 636"/>
                    <a:gd name="T1" fmla="*/ 2147483647 h 516"/>
                    <a:gd name="T2" fmla="*/ 2147483647 w 636"/>
                    <a:gd name="T3" fmla="*/ 2147483647 h 516"/>
                    <a:gd name="T4" fmla="*/ 2147483647 w 636"/>
                    <a:gd name="T5" fmla="*/ 2147483647 h 516"/>
                    <a:gd name="T6" fmla="*/ 2147483647 w 636"/>
                    <a:gd name="T7" fmla="*/ 2147483647 h 516"/>
                    <a:gd name="T8" fmla="*/ 2147483647 w 636"/>
                    <a:gd name="T9" fmla="*/ 2147483647 h 516"/>
                    <a:gd name="T10" fmla="*/ 2147483647 w 636"/>
                    <a:gd name="T11" fmla="*/ 2147483647 h 516"/>
                    <a:gd name="T12" fmla="*/ 2147483647 w 636"/>
                    <a:gd name="T13" fmla="*/ 2147483647 h 516"/>
                    <a:gd name="T14" fmla="*/ 2147483647 w 636"/>
                    <a:gd name="T15" fmla="*/ 2147483647 h 516"/>
                    <a:gd name="T16" fmla="*/ 2147483647 w 636"/>
                    <a:gd name="T17" fmla="*/ 2147483647 h 516"/>
                    <a:gd name="T18" fmla="*/ 2147483647 w 636"/>
                    <a:gd name="T19" fmla="*/ 2147483647 h 516"/>
                    <a:gd name="T20" fmla="*/ 2147483647 w 636"/>
                    <a:gd name="T21" fmla="*/ 2147483647 h 516"/>
                    <a:gd name="T22" fmla="*/ 2147483647 w 636"/>
                    <a:gd name="T23" fmla="*/ 2147483647 h 516"/>
                    <a:gd name="T24" fmla="*/ 2147483647 w 636"/>
                    <a:gd name="T25" fmla="*/ 2147483647 h 516"/>
                    <a:gd name="T26" fmla="*/ 2147483647 w 636"/>
                    <a:gd name="T27" fmla="*/ 2147483647 h 516"/>
                    <a:gd name="T28" fmla="*/ 2147483647 w 636"/>
                    <a:gd name="T29" fmla="*/ 2147483647 h 516"/>
                    <a:gd name="T30" fmla="*/ 2147483647 w 636"/>
                    <a:gd name="T31" fmla="*/ 2147483647 h 516"/>
                    <a:gd name="T32" fmla="*/ 2147483647 w 636"/>
                    <a:gd name="T33" fmla="*/ 2147483647 h 516"/>
                    <a:gd name="T34" fmla="*/ 2147483647 w 636"/>
                    <a:gd name="T35" fmla="*/ 2147483647 h 516"/>
                    <a:gd name="T36" fmla="*/ 2147483647 w 636"/>
                    <a:gd name="T37" fmla="*/ 2147483647 h 516"/>
                    <a:gd name="T38" fmla="*/ 2147483647 w 636"/>
                    <a:gd name="T39" fmla="*/ 2147483647 h 516"/>
                    <a:gd name="T40" fmla="*/ 2147483647 w 636"/>
                    <a:gd name="T41" fmla="*/ 2147483647 h 516"/>
                    <a:gd name="T42" fmla="*/ 2147483647 w 636"/>
                    <a:gd name="T43" fmla="*/ 0 h 516"/>
                    <a:gd name="T44" fmla="*/ 2147483647 w 636"/>
                    <a:gd name="T45" fmla="*/ 2147483647 h 516"/>
                    <a:gd name="T46" fmla="*/ 2147483647 w 636"/>
                    <a:gd name="T47" fmla="*/ 2147483647 h 516"/>
                    <a:gd name="T48" fmla="*/ 2147483647 w 636"/>
                    <a:gd name="T49" fmla="*/ 2147483647 h 516"/>
                    <a:gd name="T50" fmla="*/ 2147483647 w 636"/>
                    <a:gd name="T51" fmla="*/ 2147483647 h 516"/>
                    <a:gd name="T52" fmla="*/ 2147483647 w 636"/>
                    <a:gd name="T53" fmla="*/ 2147483647 h 516"/>
                    <a:gd name="T54" fmla="*/ 2147483647 w 636"/>
                    <a:gd name="T55" fmla="*/ 2147483647 h 516"/>
                    <a:gd name="T56" fmla="*/ 2147483647 w 636"/>
                    <a:gd name="T57" fmla="*/ 2147483647 h 516"/>
                    <a:gd name="T58" fmla="*/ 2147483647 w 636"/>
                    <a:gd name="T59" fmla="*/ 2147483647 h 516"/>
                    <a:gd name="T60" fmla="*/ 2147483647 w 636"/>
                    <a:gd name="T61" fmla="*/ 2147483647 h 516"/>
                    <a:gd name="T62" fmla="*/ 2147483647 w 636"/>
                    <a:gd name="T63" fmla="*/ 2147483647 h 516"/>
                    <a:gd name="T64" fmla="*/ 2147483647 w 636"/>
                    <a:gd name="T65" fmla="*/ 2147483647 h 516"/>
                    <a:gd name="T66" fmla="*/ 2147483647 w 636"/>
                    <a:gd name="T67" fmla="*/ 2147483647 h 516"/>
                    <a:gd name="T68" fmla="*/ 2147483647 w 636"/>
                    <a:gd name="T69" fmla="*/ 2147483647 h 516"/>
                    <a:gd name="T70" fmla="*/ 2147483647 w 636"/>
                    <a:gd name="T71" fmla="*/ 2147483647 h 516"/>
                    <a:gd name="T72" fmla="*/ 2147483647 w 636"/>
                    <a:gd name="T73" fmla="*/ 2147483647 h 516"/>
                    <a:gd name="T74" fmla="*/ 2147483647 w 636"/>
                    <a:gd name="T75" fmla="*/ 2147483647 h 516"/>
                    <a:gd name="T76" fmla="*/ 2147483647 w 636"/>
                    <a:gd name="T77" fmla="*/ 2147483647 h 516"/>
                    <a:gd name="T78" fmla="*/ 2147483647 w 636"/>
                    <a:gd name="T79" fmla="*/ 2147483647 h 516"/>
                    <a:gd name="T80" fmla="*/ 2147483647 w 636"/>
                    <a:gd name="T81" fmla="*/ 2147483647 h 516"/>
                    <a:gd name="T82" fmla="*/ 2147483647 w 636"/>
                    <a:gd name="T83" fmla="*/ 2147483647 h 516"/>
                    <a:gd name="T84" fmla="*/ 2147483647 w 636"/>
                    <a:gd name="T85" fmla="*/ 2147483647 h 516"/>
                    <a:gd name="T86" fmla="*/ 2147483647 w 636"/>
                    <a:gd name="T87" fmla="*/ 2147483647 h 516"/>
                    <a:gd name="T88" fmla="*/ 2147483647 w 636"/>
                    <a:gd name="T89" fmla="*/ 2147483647 h 516"/>
                    <a:gd name="T90" fmla="*/ 2147483647 w 636"/>
                    <a:gd name="T91" fmla="*/ 2147483647 h 516"/>
                    <a:gd name="T92" fmla="*/ 2147483647 w 636"/>
                    <a:gd name="T93" fmla="*/ 2147483647 h 516"/>
                    <a:gd name="T94" fmla="*/ 2147483647 w 636"/>
                    <a:gd name="T95" fmla="*/ 2147483647 h 516"/>
                    <a:gd name="T96" fmla="*/ 2147483647 w 636"/>
                    <a:gd name="T97" fmla="*/ 2147483647 h 516"/>
                    <a:gd name="T98" fmla="*/ 2147483647 w 636"/>
                    <a:gd name="T99" fmla="*/ 2147483647 h 516"/>
                    <a:gd name="T100" fmla="*/ 0 w 636"/>
                    <a:gd name="T101" fmla="*/ 2147483647 h 516"/>
                    <a:gd name="T102" fmla="*/ 2147483647 w 636"/>
                    <a:gd name="T103" fmla="*/ 2147483647 h 516"/>
                    <a:gd name="T104" fmla="*/ 2147483647 w 636"/>
                    <a:gd name="T105" fmla="*/ 2147483647 h 516"/>
                    <a:gd name="T106" fmla="*/ 2147483647 w 636"/>
                    <a:gd name="T107" fmla="*/ 2147483647 h 516"/>
                    <a:gd name="T108" fmla="*/ 2147483647 w 636"/>
                    <a:gd name="T109" fmla="*/ 2147483647 h 516"/>
                    <a:gd name="T110" fmla="*/ 2147483647 w 636"/>
                    <a:gd name="T111" fmla="*/ 2147483647 h 516"/>
                    <a:gd name="T112" fmla="*/ 2147483647 w 636"/>
                    <a:gd name="T113" fmla="*/ 2147483647 h 516"/>
                    <a:gd name="T114" fmla="*/ 2147483647 w 636"/>
                    <a:gd name="T115" fmla="*/ 2147483647 h 516"/>
                    <a:gd name="T116" fmla="*/ 2147483647 w 636"/>
                    <a:gd name="T117" fmla="*/ 2147483647 h 516"/>
                    <a:gd name="T118" fmla="*/ 2147483647 w 636"/>
                    <a:gd name="T119" fmla="*/ 2147483647 h 5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636"/>
                    <a:gd name="T181" fmla="*/ 0 h 516"/>
                    <a:gd name="T182" fmla="*/ 636 w 636"/>
                    <a:gd name="T183" fmla="*/ 516 h 51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636" h="516">
                      <a:moveTo>
                        <a:pt x="180" y="138"/>
                      </a:moveTo>
                      <a:lnTo>
                        <a:pt x="186" y="132"/>
                      </a:lnTo>
                      <a:lnTo>
                        <a:pt x="188" y="130"/>
                      </a:lnTo>
                      <a:lnTo>
                        <a:pt x="188" y="124"/>
                      </a:lnTo>
                      <a:lnTo>
                        <a:pt x="190" y="118"/>
                      </a:lnTo>
                      <a:lnTo>
                        <a:pt x="194" y="112"/>
                      </a:lnTo>
                      <a:lnTo>
                        <a:pt x="198" y="108"/>
                      </a:lnTo>
                      <a:lnTo>
                        <a:pt x="202" y="106"/>
                      </a:lnTo>
                      <a:lnTo>
                        <a:pt x="204" y="112"/>
                      </a:lnTo>
                      <a:lnTo>
                        <a:pt x="206" y="114"/>
                      </a:lnTo>
                      <a:lnTo>
                        <a:pt x="210" y="116"/>
                      </a:lnTo>
                      <a:lnTo>
                        <a:pt x="212" y="114"/>
                      </a:lnTo>
                      <a:lnTo>
                        <a:pt x="212" y="112"/>
                      </a:lnTo>
                      <a:lnTo>
                        <a:pt x="214" y="110"/>
                      </a:lnTo>
                      <a:lnTo>
                        <a:pt x="212" y="106"/>
                      </a:lnTo>
                      <a:lnTo>
                        <a:pt x="212" y="100"/>
                      </a:lnTo>
                      <a:lnTo>
                        <a:pt x="220" y="100"/>
                      </a:lnTo>
                      <a:lnTo>
                        <a:pt x="226" y="100"/>
                      </a:lnTo>
                      <a:lnTo>
                        <a:pt x="226" y="92"/>
                      </a:lnTo>
                      <a:lnTo>
                        <a:pt x="230" y="86"/>
                      </a:lnTo>
                      <a:lnTo>
                        <a:pt x="232" y="82"/>
                      </a:lnTo>
                      <a:lnTo>
                        <a:pt x="236" y="80"/>
                      </a:lnTo>
                      <a:lnTo>
                        <a:pt x="240" y="78"/>
                      </a:lnTo>
                      <a:lnTo>
                        <a:pt x="242" y="72"/>
                      </a:lnTo>
                      <a:lnTo>
                        <a:pt x="244" y="68"/>
                      </a:lnTo>
                      <a:lnTo>
                        <a:pt x="248" y="64"/>
                      </a:lnTo>
                      <a:lnTo>
                        <a:pt x="262" y="58"/>
                      </a:lnTo>
                      <a:lnTo>
                        <a:pt x="270" y="56"/>
                      </a:lnTo>
                      <a:lnTo>
                        <a:pt x="276" y="54"/>
                      </a:lnTo>
                      <a:lnTo>
                        <a:pt x="284" y="62"/>
                      </a:lnTo>
                      <a:lnTo>
                        <a:pt x="288" y="66"/>
                      </a:lnTo>
                      <a:lnTo>
                        <a:pt x="288" y="72"/>
                      </a:lnTo>
                      <a:lnTo>
                        <a:pt x="288" y="74"/>
                      </a:lnTo>
                      <a:lnTo>
                        <a:pt x="286" y="76"/>
                      </a:lnTo>
                      <a:lnTo>
                        <a:pt x="290" y="74"/>
                      </a:lnTo>
                      <a:lnTo>
                        <a:pt x="294" y="72"/>
                      </a:lnTo>
                      <a:lnTo>
                        <a:pt x="298" y="74"/>
                      </a:lnTo>
                      <a:lnTo>
                        <a:pt x="302" y="74"/>
                      </a:lnTo>
                      <a:lnTo>
                        <a:pt x="306" y="72"/>
                      </a:lnTo>
                      <a:lnTo>
                        <a:pt x="310" y="70"/>
                      </a:lnTo>
                      <a:lnTo>
                        <a:pt x="308" y="62"/>
                      </a:lnTo>
                      <a:lnTo>
                        <a:pt x="310" y="56"/>
                      </a:lnTo>
                      <a:lnTo>
                        <a:pt x="314" y="54"/>
                      </a:lnTo>
                      <a:lnTo>
                        <a:pt x="320" y="50"/>
                      </a:lnTo>
                      <a:lnTo>
                        <a:pt x="326" y="48"/>
                      </a:lnTo>
                      <a:lnTo>
                        <a:pt x="324" y="44"/>
                      </a:lnTo>
                      <a:lnTo>
                        <a:pt x="322" y="42"/>
                      </a:lnTo>
                      <a:lnTo>
                        <a:pt x="324" y="38"/>
                      </a:lnTo>
                      <a:lnTo>
                        <a:pt x="326" y="34"/>
                      </a:lnTo>
                      <a:lnTo>
                        <a:pt x="334" y="28"/>
                      </a:lnTo>
                      <a:lnTo>
                        <a:pt x="344" y="26"/>
                      </a:lnTo>
                      <a:lnTo>
                        <a:pt x="354" y="26"/>
                      </a:lnTo>
                      <a:lnTo>
                        <a:pt x="358" y="24"/>
                      </a:lnTo>
                      <a:lnTo>
                        <a:pt x="360" y="24"/>
                      </a:lnTo>
                      <a:lnTo>
                        <a:pt x="362" y="20"/>
                      </a:lnTo>
                      <a:lnTo>
                        <a:pt x="364" y="16"/>
                      </a:lnTo>
                      <a:lnTo>
                        <a:pt x="364" y="12"/>
                      </a:lnTo>
                      <a:lnTo>
                        <a:pt x="358" y="10"/>
                      </a:lnTo>
                      <a:lnTo>
                        <a:pt x="358" y="8"/>
                      </a:lnTo>
                      <a:lnTo>
                        <a:pt x="358" y="2"/>
                      </a:lnTo>
                      <a:lnTo>
                        <a:pt x="362" y="2"/>
                      </a:lnTo>
                      <a:lnTo>
                        <a:pt x="364" y="4"/>
                      </a:lnTo>
                      <a:lnTo>
                        <a:pt x="368" y="6"/>
                      </a:lnTo>
                      <a:lnTo>
                        <a:pt x="366" y="10"/>
                      </a:lnTo>
                      <a:lnTo>
                        <a:pt x="368" y="10"/>
                      </a:lnTo>
                      <a:lnTo>
                        <a:pt x="372" y="12"/>
                      </a:lnTo>
                      <a:lnTo>
                        <a:pt x="374" y="12"/>
                      </a:lnTo>
                      <a:lnTo>
                        <a:pt x="384" y="14"/>
                      </a:lnTo>
                      <a:lnTo>
                        <a:pt x="390" y="18"/>
                      </a:lnTo>
                      <a:lnTo>
                        <a:pt x="398" y="22"/>
                      </a:lnTo>
                      <a:lnTo>
                        <a:pt x="408" y="22"/>
                      </a:lnTo>
                      <a:lnTo>
                        <a:pt x="414" y="22"/>
                      </a:lnTo>
                      <a:lnTo>
                        <a:pt x="416" y="18"/>
                      </a:lnTo>
                      <a:lnTo>
                        <a:pt x="418" y="24"/>
                      </a:lnTo>
                      <a:lnTo>
                        <a:pt x="422" y="26"/>
                      </a:lnTo>
                      <a:lnTo>
                        <a:pt x="424" y="22"/>
                      </a:lnTo>
                      <a:lnTo>
                        <a:pt x="424" y="20"/>
                      </a:lnTo>
                      <a:lnTo>
                        <a:pt x="428" y="20"/>
                      </a:lnTo>
                      <a:lnTo>
                        <a:pt x="432" y="22"/>
                      </a:lnTo>
                      <a:lnTo>
                        <a:pt x="434" y="26"/>
                      </a:lnTo>
                      <a:lnTo>
                        <a:pt x="432" y="30"/>
                      </a:lnTo>
                      <a:lnTo>
                        <a:pt x="428" y="36"/>
                      </a:lnTo>
                      <a:lnTo>
                        <a:pt x="422" y="40"/>
                      </a:lnTo>
                      <a:lnTo>
                        <a:pt x="416" y="42"/>
                      </a:lnTo>
                      <a:lnTo>
                        <a:pt x="416" y="48"/>
                      </a:lnTo>
                      <a:lnTo>
                        <a:pt x="416" y="50"/>
                      </a:lnTo>
                      <a:lnTo>
                        <a:pt x="418" y="52"/>
                      </a:lnTo>
                      <a:lnTo>
                        <a:pt x="420" y="54"/>
                      </a:lnTo>
                      <a:lnTo>
                        <a:pt x="422" y="54"/>
                      </a:lnTo>
                      <a:lnTo>
                        <a:pt x="424" y="52"/>
                      </a:lnTo>
                      <a:lnTo>
                        <a:pt x="426" y="54"/>
                      </a:lnTo>
                      <a:lnTo>
                        <a:pt x="428" y="54"/>
                      </a:lnTo>
                      <a:lnTo>
                        <a:pt x="426" y="58"/>
                      </a:lnTo>
                      <a:lnTo>
                        <a:pt x="422" y="60"/>
                      </a:lnTo>
                      <a:lnTo>
                        <a:pt x="420" y="60"/>
                      </a:lnTo>
                      <a:lnTo>
                        <a:pt x="418" y="56"/>
                      </a:lnTo>
                      <a:lnTo>
                        <a:pt x="418" y="54"/>
                      </a:lnTo>
                      <a:lnTo>
                        <a:pt x="410" y="60"/>
                      </a:lnTo>
                      <a:lnTo>
                        <a:pt x="406" y="64"/>
                      </a:lnTo>
                      <a:lnTo>
                        <a:pt x="404" y="70"/>
                      </a:lnTo>
                      <a:lnTo>
                        <a:pt x="404" y="76"/>
                      </a:lnTo>
                      <a:lnTo>
                        <a:pt x="408" y="80"/>
                      </a:lnTo>
                      <a:lnTo>
                        <a:pt x="410" y="84"/>
                      </a:lnTo>
                      <a:lnTo>
                        <a:pt x="414" y="86"/>
                      </a:lnTo>
                      <a:lnTo>
                        <a:pt x="424" y="90"/>
                      </a:lnTo>
                      <a:lnTo>
                        <a:pt x="430" y="92"/>
                      </a:lnTo>
                      <a:lnTo>
                        <a:pt x="434" y="96"/>
                      </a:lnTo>
                      <a:lnTo>
                        <a:pt x="442" y="104"/>
                      </a:lnTo>
                      <a:lnTo>
                        <a:pt x="456" y="108"/>
                      </a:lnTo>
                      <a:lnTo>
                        <a:pt x="458" y="110"/>
                      </a:lnTo>
                      <a:lnTo>
                        <a:pt x="462" y="116"/>
                      </a:lnTo>
                      <a:lnTo>
                        <a:pt x="464" y="120"/>
                      </a:lnTo>
                      <a:lnTo>
                        <a:pt x="466" y="122"/>
                      </a:lnTo>
                      <a:lnTo>
                        <a:pt x="468" y="122"/>
                      </a:lnTo>
                      <a:lnTo>
                        <a:pt x="472" y="122"/>
                      </a:lnTo>
                      <a:lnTo>
                        <a:pt x="476" y="120"/>
                      </a:lnTo>
                      <a:lnTo>
                        <a:pt x="480" y="116"/>
                      </a:lnTo>
                      <a:lnTo>
                        <a:pt x="484" y="110"/>
                      </a:lnTo>
                      <a:lnTo>
                        <a:pt x="486" y="104"/>
                      </a:lnTo>
                      <a:lnTo>
                        <a:pt x="490" y="92"/>
                      </a:lnTo>
                      <a:lnTo>
                        <a:pt x="494" y="84"/>
                      </a:lnTo>
                      <a:lnTo>
                        <a:pt x="498" y="76"/>
                      </a:lnTo>
                      <a:lnTo>
                        <a:pt x="500" y="64"/>
                      </a:lnTo>
                      <a:lnTo>
                        <a:pt x="502" y="52"/>
                      </a:lnTo>
                      <a:lnTo>
                        <a:pt x="504" y="42"/>
                      </a:lnTo>
                      <a:lnTo>
                        <a:pt x="510" y="32"/>
                      </a:lnTo>
                      <a:lnTo>
                        <a:pt x="514" y="24"/>
                      </a:lnTo>
                      <a:lnTo>
                        <a:pt x="520" y="6"/>
                      </a:lnTo>
                      <a:lnTo>
                        <a:pt x="522" y="0"/>
                      </a:lnTo>
                      <a:lnTo>
                        <a:pt x="524" y="0"/>
                      </a:lnTo>
                      <a:lnTo>
                        <a:pt x="528" y="0"/>
                      </a:lnTo>
                      <a:lnTo>
                        <a:pt x="532" y="0"/>
                      </a:lnTo>
                      <a:lnTo>
                        <a:pt x="534" y="4"/>
                      </a:lnTo>
                      <a:lnTo>
                        <a:pt x="532" y="12"/>
                      </a:lnTo>
                      <a:lnTo>
                        <a:pt x="532" y="20"/>
                      </a:lnTo>
                      <a:lnTo>
                        <a:pt x="532" y="26"/>
                      </a:lnTo>
                      <a:lnTo>
                        <a:pt x="536" y="44"/>
                      </a:lnTo>
                      <a:lnTo>
                        <a:pt x="538" y="56"/>
                      </a:lnTo>
                      <a:lnTo>
                        <a:pt x="540" y="60"/>
                      </a:lnTo>
                      <a:lnTo>
                        <a:pt x="542" y="62"/>
                      </a:lnTo>
                      <a:lnTo>
                        <a:pt x="546" y="62"/>
                      </a:lnTo>
                      <a:lnTo>
                        <a:pt x="548" y="60"/>
                      </a:lnTo>
                      <a:lnTo>
                        <a:pt x="552" y="68"/>
                      </a:lnTo>
                      <a:lnTo>
                        <a:pt x="558" y="76"/>
                      </a:lnTo>
                      <a:lnTo>
                        <a:pt x="554" y="82"/>
                      </a:lnTo>
                      <a:lnTo>
                        <a:pt x="556" y="90"/>
                      </a:lnTo>
                      <a:lnTo>
                        <a:pt x="554" y="100"/>
                      </a:lnTo>
                      <a:lnTo>
                        <a:pt x="556" y="106"/>
                      </a:lnTo>
                      <a:lnTo>
                        <a:pt x="558" y="110"/>
                      </a:lnTo>
                      <a:lnTo>
                        <a:pt x="560" y="118"/>
                      </a:lnTo>
                      <a:lnTo>
                        <a:pt x="560" y="124"/>
                      </a:lnTo>
                      <a:lnTo>
                        <a:pt x="562" y="132"/>
                      </a:lnTo>
                      <a:lnTo>
                        <a:pt x="564" y="136"/>
                      </a:lnTo>
                      <a:lnTo>
                        <a:pt x="564" y="144"/>
                      </a:lnTo>
                      <a:lnTo>
                        <a:pt x="564" y="148"/>
                      </a:lnTo>
                      <a:lnTo>
                        <a:pt x="568" y="152"/>
                      </a:lnTo>
                      <a:lnTo>
                        <a:pt x="576" y="158"/>
                      </a:lnTo>
                      <a:lnTo>
                        <a:pt x="584" y="162"/>
                      </a:lnTo>
                      <a:lnTo>
                        <a:pt x="592" y="168"/>
                      </a:lnTo>
                      <a:lnTo>
                        <a:pt x="594" y="174"/>
                      </a:lnTo>
                      <a:lnTo>
                        <a:pt x="594" y="178"/>
                      </a:lnTo>
                      <a:lnTo>
                        <a:pt x="596" y="182"/>
                      </a:lnTo>
                      <a:lnTo>
                        <a:pt x="598" y="186"/>
                      </a:lnTo>
                      <a:lnTo>
                        <a:pt x="598" y="200"/>
                      </a:lnTo>
                      <a:lnTo>
                        <a:pt x="598" y="206"/>
                      </a:lnTo>
                      <a:lnTo>
                        <a:pt x="600" y="208"/>
                      </a:lnTo>
                      <a:lnTo>
                        <a:pt x="602" y="208"/>
                      </a:lnTo>
                      <a:lnTo>
                        <a:pt x="604" y="208"/>
                      </a:lnTo>
                      <a:lnTo>
                        <a:pt x="604" y="206"/>
                      </a:lnTo>
                      <a:lnTo>
                        <a:pt x="612" y="216"/>
                      </a:lnTo>
                      <a:lnTo>
                        <a:pt x="614" y="220"/>
                      </a:lnTo>
                      <a:lnTo>
                        <a:pt x="614" y="228"/>
                      </a:lnTo>
                      <a:lnTo>
                        <a:pt x="616" y="232"/>
                      </a:lnTo>
                      <a:lnTo>
                        <a:pt x="618" y="234"/>
                      </a:lnTo>
                      <a:lnTo>
                        <a:pt x="620" y="236"/>
                      </a:lnTo>
                      <a:lnTo>
                        <a:pt x="622" y="238"/>
                      </a:lnTo>
                      <a:lnTo>
                        <a:pt x="632" y="250"/>
                      </a:lnTo>
                      <a:lnTo>
                        <a:pt x="634" y="258"/>
                      </a:lnTo>
                      <a:lnTo>
                        <a:pt x="636" y="264"/>
                      </a:lnTo>
                      <a:lnTo>
                        <a:pt x="634" y="270"/>
                      </a:lnTo>
                      <a:lnTo>
                        <a:pt x="632" y="276"/>
                      </a:lnTo>
                      <a:lnTo>
                        <a:pt x="630" y="280"/>
                      </a:lnTo>
                      <a:lnTo>
                        <a:pt x="630" y="288"/>
                      </a:lnTo>
                      <a:lnTo>
                        <a:pt x="630" y="300"/>
                      </a:lnTo>
                      <a:lnTo>
                        <a:pt x="630" y="312"/>
                      </a:lnTo>
                      <a:lnTo>
                        <a:pt x="626" y="322"/>
                      </a:lnTo>
                      <a:lnTo>
                        <a:pt x="624" y="328"/>
                      </a:lnTo>
                      <a:lnTo>
                        <a:pt x="620" y="336"/>
                      </a:lnTo>
                      <a:lnTo>
                        <a:pt x="608" y="352"/>
                      </a:lnTo>
                      <a:lnTo>
                        <a:pt x="600" y="370"/>
                      </a:lnTo>
                      <a:lnTo>
                        <a:pt x="598" y="376"/>
                      </a:lnTo>
                      <a:lnTo>
                        <a:pt x="594" y="378"/>
                      </a:lnTo>
                      <a:lnTo>
                        <a:pt x="590" y="382"/>
                      </a:lnTo>
                      <a:lnTo>
                        <a:pt x="586" y="384"/>
                      </a:lnTo>
                      <a:lnTo>
                        <a:pt x="582" y="390"/>
                      </a:lnTo>
                      <a:lnTo>
                        <a:pt x="578" y="394"/>
                      </a:lnTo>
                      <a:lnTo>
                        <a:pt x="566" y="402"/>
                      </a:lnTo>
                      <a:lnTo>
                        <a:pt x="558" y="408"/>
                      </a:lnTo>
                      <a:lnTo>
                        <a:pt x="552" y="416"/>
                      </a:lnTo>
                      <a:lnTo>
                        <a:pt x="548" y="424"/>
                      </a:lnTo>
                      <a:lnTo>
                        <a:pt x="542" y="432"/>
                      </a:lnTo>
                      <a:lnTo>
                        <a:pt x="522" y="454"/>
                      </a:lnTo>
                      <a:lnTo>
                        <a:pt x="510" y="466"/>
                      </a:lnTo>
                      <a:lnTo>
                        <a:pt x="500" y="480"/>
                      </a:lnTo>
                      <a:lnTo>
                        <a:pt x="498" y="482"/>
                      </a:lnTo>
                      <a:lnTo>
                        <a:pt x="496" y="486"/>
                      </a:lnTo>
                      <a:lnTo>
                        <a:pt x="496" y="488"/>
                      </a:lnTo>
                      <a:lnTo>
                        <a:pt x="494" y="490"/>
                      </a:lnTo>
                      <a:lnTo>
                        <a:pt x="484" y="490"/>
                      </a:lnTo>
                      <a:lnTo>
                        <a:pt x="476" y="490"/>
                      </a:lnTo>
                      <a:lnTo>
                        <a:pt x="468" y="492"/>
                      </a:lnTo>
                      <a:lnTo>
                        <a:pt x="462" y="492"/>
                      </a:lnTo>
                      <a:lnTo>
                        <a:pt x="454" y="496"/>
                      </a:lnTo>
                      <a:lnTo>
                        <a:pt x="448" y="500"/>
                      </a:lnTo>
                      <a:lnTo>
                        <a:pt x="442" y="504"/>
                      </a:lnTo>
                      <a:lnTo>
                        <a:pt x="438" y="506"/>
                      </a:lnTo>
                      <a:lnTo>
                        <a:pt x="434" y="508"/>
                      </a:lnTo>
                      <a:lnTo>
                        <a:pt x="432" y="512"/>
                      </a:lnTo>
                      <a:lnTo>
                        <a:pt x="428" y="514"/>
                      </a:lnTo>
                      <a:lnTo>
                        <a:pt x="426" y="516"/>
                      </a:lnTo>
                      <a:lnTo>
                        <a:pt x="420" y="506"/>
                      </a:lnTo>
                      <a:lnTo>
                        <a:pt x="416" y="494"/>
                      </a:lnTo>
                      <a:lnTo>
                        <a:pt x="412" y="494"/>
                      </a:lnTo>
                      <a:lnTo>
                        <a:pt x="410" y="496"/>
                      </a:lnTo>
                      <a:lnTo>
                        <a:pt x="408" y="500"/>
                      </a:lnTo>
                      <a:lnTo>
                        <a:pt x="386" y="514"/>
                      </a:lnTo>
                      <a:lnTo>
                        <a:pt x="380" y="510"/>
                      </a:lnTo>
                      <a:lnTo>
                        <a:pt x="378" y="504"/>
                      </a:lnTo>
                      <a:lnTo>
                        <a:pt x="370" y="504"/>
                      </a:lnTo>
                      <a:lnTo>
                        <a:pt x="364" y="504"/>
                      </a:lnTo>
                      <a:lnTo>
                        <a:pt x="358" y="500"/>
                      </a:lnTo>
                      <a:lnTo>
                        <a:pt x="354" y="494"/>
                      </a:lnTo>
                      <a:lnTo>
                        <a:pt x="348" y="488"/>
                      </a:lnTo>
                      <a:lnTo>
                        <a:pt x="346" y="482"/>
                      </a:lnTo>
                      <a:lnTo>
                        <a:pt x="346" y="478"/>
                      </a:lnTo>
                      <a:lnTo>
                        <a:pt x="350" y="474"/>
                      </a:lnTo>
                      <a:lnTo>
                        <a:pt x="352" y="470"/>
                      </a:lnTo>
                      <a:lnTo>
                        <a:pt x="354" y="464"/>
                      </a:lnTo>
                      <a:lnTo>
                        <a:pt x="352" y="458"/>
                      </a:lnTo>
                      <a:lnTo>
                        <a:pt x="348" y="454"/>
                      </a:lnTo>
                      <a:lnTo>
                        <a:pt x="344" y="452"/>
                      </a:lnTo>
                      <a:lnTo>
                        <a:pt x="340" y="448"/>
                      </a:lnTo>
                      <a:lnTo>
                        <a:pt x="346" y="440"/>
                      </a:lnTo>
                      <a:lnTo>
                        <a:pt x="346" y="436"/>
                      </a:lnTo>
                      <a:lnTo>
                        <a:pt x="348" y="432"/>
                      </a:lnTo>
                      <a:lnTo>
                        <a:pt x="346" y="428"/>
                      </a:lnTo>
                      <a:lnTo>
                        <a:pt x="342" y="428"/>
                      </a:lnTo>
                      <a:lnTo>
                        <a:pt x="340" y="430"/>
                      </a:lnTo>
                      <a:lnTo>
                        <a:pt x="336" y="436"/>
                      </a:lnTo>
                      <a:lnTo>
                        <a:pt x="332" y="442"/>
                      </a:lnTo>
                      <a:lnTo>
                        <a:pt x="330" y="444"/>
                      </a:lnTo>
                      <a:lnTo>
                        <a:pt x="326" y="444"/>
                      </a:lnTo>
                      <a:lnTo>
                        <a:pt x="324" y="444"/>
                      </a:lnTo>
                      <a:lnTo>
                        <a:pt x="322" y="442"/>
                      </a:lnTo>
                      <a:lnTo>
                        <a:pt x="324" y="438"/>
                      </a:lnTo>
                      <a:lnTo>
                        <a:pt x="328" y="438"/>
                      </a:lnTo>
                      <a:lnTo>
                        <a:pt x="332" y="436"/>
                      </a:lnTo>
                      <a:lnTo>
                        <a:pt x="346" y="420"/>
                      </a:lnTo>
                      <a:lnTo>
                        <a:pt x="352" y="412"/>
                      </a:lnTo>
                      <a:lnTo>
                        <a:pt x="356" y="404"/>
                      </a:lnTo>
                      <a:lnTo>
                        <a:pt x="350" y="404"/>
                      </a:lnTo>
                      <a:lnTo>
                        <a:pt x="342" y="404"/>
                      </a:lnTo>
                      <a:lnTo>
                        <a:pt x="340" y="410"/>
                      </a:lnTo>
                      <a:lnTo>
                        <a:pt x="338" y="416"/>
                      </a:lnTo>
                      <a:lnTo>
                        <a:pt x="332" y="416"/>
                      </a:lnTo>
                      <a:lnTo>
                        <a:pt x="326" y="418"/>
                      </a:lnTo>
                      <a:lnTo>
                        <a:pt x="318" y="424"/>
                      </a:lnTo>
                      <a:lnTo>
                        <a:pt x="312" y="432"/>
                      </a:lnTo>
                      <a:lnTo>
                        <a:pt x="310" y="438"/>
                      </a:lnTo>
                      <a:lnTo>
                        <a:pt x="304" y="438"/>
                      </a:lnTo>
                      <a:lnTo>
                        <a:pt x="304" y="436"/>
                      </a:lnTo>
                      <a:lnTo>
                        <a:pt x="304" y="434"/>
                      </a:lnTo>
                      <a:lnTo>
                        <a:pt x="304" y="426"/>
                      </a:lnTo>
                      <a:lnTo>
                        <a:pt x="306" y="418"/>
                      </a:lnTo>
                      <a:lnTo>
                        <a:pt x="304" y="410"/>
                      </a:lnTo>
                      <a:lnTo>
                        <a:pt x="304" y="406"/>
                      </a:lnTo>
                      <a:lnTo>
                        <a:pt x="302" y="400"/>
                      </a:lnTo>
                      <a:lnTo>
                        <a:pt x="300" y="392"/>
                      </a:lnTo>
                      <a:lnTo>
                        <a:pt x="286" y="388"/>
                      </a:lnTo>
                      <a:lnTo>
                        <a:pt x="276" y="384"/>
                      </a:lnTo>
                      <a:lnTo>
                        <a:pt x="270" y="382"/>
                      </a:lnTo>
                      <a:lnTo>
                        <a:pt x="268" y="380"/>
                      </a:lnTo>
                      <a:lnTo>
                        <a:pt x="264" y="378"/>
                      </a:lnTo>
                      <a:lnTo>
                        <a:pt x="232" y="378"/>
                      </a:lnTo>
                      <a:lnTo>
                        <a:pt x="208" y="392"/>
                      </a:lnTo>
                      <a:lnTo>
                        <a:pt x="176" y="392"/>
                      </a:lnTo>
                      <a:lnTo>
                        <a:pt x="164" y="398"/>
                      </a:lnTo>
                      <a:lnTo>
                        <a:pt x="150" y="406"/>
                      </a:lnTo>
                      <a:lnTo>
                        <a:pt x="134" y="416"/>
                      </a:lnTo>
                      <a:lnTo>
                        <a:pt x="122" y="420"/>
                      </a:lnTo>
                      <a:lnTo>
                        <a:pt x="108" y="422"/>
                      </a:lnTo>
                      <a:lnTo>
                        <a:pt x="92" y="422"/>
                      </a:lnTo>
                      <a:lnTo>
                        <a:pt x="84" y="424"/>
                      </a:lnTo>
                      <a:lnTo>
                        <a:pt x="74" y="426"/>
                      </a:lnTo>
                      <a:lnTo>
                        <a:pt x="58" y="432"/>
                      </a:lnTo>
                      <a:lnTo>
                        <a:pt x="42" y="438"/>
                      </a:lnTo>
                      <a:lnTo>
                        <a:pt x="32" y="440"/>
                      </a:lnTo>
                      <a:lnTo>
                        <a:pt x="24" y="440"/>
                      </a:lnTo>
                      <a:lnTo>
                        <a:pt x="18" y="440"/>
                      </a:lnTo>
                      <a:lnTo>
                        <a:pt x="14" y="436"/>
                      </a:lnTo>
                      <a:lnTo>
                        <a:pt x="6" y="430"/>
                      </a:lnTo>
                      <a:lnTo>
                        <a:pt x="4" y="428"/>
                      </a:lnTo>
                      <a:lnTo>
                        <a:pt x="2" y="428"/>
                      </a:lnTo>
                      <a:lnTo>
                        <a:pt x="0" y="426"/>
                      </a:lnTo>
                      <a:lnTo>
                        <a:pt x="0" y="422"/>
                      </a:lnTo>
                      <a:lnTo>
                        <a:pt x="0" y="420"/>
                      </a:lnTo>
                      <a:lnTo>
                        <a:pt x="2" y="416"/>
                      </a:lnTo>
                      <a:lnTo>
                        <a:pt x="4" y="414"/>
                      </a:lnTo>
                      <a:lnTo>
                        <a:pt x="10" y="412"/>
                      </a:lnTo>
                      <a:lnTo>
                        <a:pt x="16" y="408"/>
                      </a:lnTo>
                      <a:lnTo>
                        <a:pt x="24" y="394"/>
                      </a:lnTo>
                      <a:lnTo>
                        <a:pt x="30" y="380"/>
                      </a:lnTo>
                      <a:lnTo>
                        <a:pt x="28" y="376"/>
                      </a:lnTo>
                      <a:lnTo>
                        <a:pt x="26" y="372"/>
                      </a:lnTo>
                      <a:lnTo>
                        <a:pt x="26" y="362"/>
                      </a:lnTo>
                      <a:lnTo>
                        <a:pt x="26" y="328"/>
                      </a:lnTo>
                      <a:lnTo>
                        <a:pt x="26" y="316"/>
                      </a:lnTo>
                      <a:lnTo>
                        <a:pt x="26" y="304"/>
                      </a:lnTo>
                      <a:lnTo>
                        <a:pt x="24" y="296"/>
                      </a:lnTo>
                      <a:lnTo>
                        <a:pt x="20" y="288"/>
                      </a:lnTo>
                      <a:lnTo>
                        <a:pt x="16" y="280"/>
                      </a:lnTo>
                      <a:lnTo>
                        <a:pt x="16" y="276"/>
                      </a:lnTo>
                      <a:lnTo>
                        <a:pt x="20" y="280"/>
                      </a:lnTo>
                      <a:lnTo>
                        <a:pt x="20" y="284"/>
                      </a:lnTo>
                      <a:lnTo>
                        <a:pt x="26" y="284"/>
                      </a:lnTo>
                      <a:lnTo>
                        <a:pt x="24" y="278"/>
                      </a:lnTo>
                      <a:lnTo>
                        <a:pt x="24" y="272"/>
                      </a:lnTo>
                      <a:lnTo>
                        <a:pt x="28" y="276"/>
                      </a:lnTo>
                      <a:lnTo>
                        <a:pt x="28" y="280"/>
                      </a:lnTo>
                      <a:lnTo>
                        <a:pt x="30" y="278"/>
                      </a:lnTo>
                      <a:lnTo>
                        <a:pt x="30" y="276"/>
                      </a:lnTo>
                      <a:lnTo>
                        <a:pt x="32" y="272"/>
                      </a:lnTo>
                      <a:lnTo>
                        <a:pt x="28" y="256"/>
                      </a:lnTo>
                      <a:lnTo>
                        <a:pt x="36" y="236"/>
                      </a:lnTo>
                      <a:lnTo>
                        <a:pt x="38" y="226"/>
                      </a:lnTo>
                      <a:lnTo>
                        <a:pt x="40" y="214"/>
                      </a:lnTo>
                      <a:lnTo>
                        <a:pt x="40" y="208"/>
                      </a:lnTo>
                      <a:lnTo>
                        <a:pt x="44" y="202"/>
                      </a:lnTo>
                      <a:lnTo>
                        <a:pt x="46" y="206"/>
                      </a:lnTo>
                      <a:lnTo>
                        <a:pt x="48" y="208"/>
                      </a:lnTo>
                      <a:lnTo>
                        <a:pt x="48" y="210"/>
                      </a:lnTo>
                      <a:lnTo>
                        <a:pt x="52" y="208"/>
                      </a:lnTo>
                      <a:lnTo>
                        <a:pt x="54" y="206"/>
                      </a:lnTo>
                      <a:lnTo>
                        <a:pt x="56" y="202"/>
                      </a:lnTo>
                      <a:lnTo>
                        <a:pt x="58" y="198"/>
                      </a:lnTo>
                      <a:lnTo>
                        <a:pt x="62" y="196"/>
                      </a:lnTo>
                      <a:lnTo>
                        <a:pt x="70" y="194"/>
                      </a:lnTo>
                      <a:lnTo>
                        <a:pt x="76" y="190"/>
                      </a:lnTo>
                      <a:lnTo>
                        <a:pt x="78" y="188"/>
                      </a:lnTo>
                      <a:lnTo>
                        <a:pt x="82" y="186"/>
                      </a:lnTo>
                      <a:lnTo>
                        <a:pt x="86" y="182"/>
                      </a:lnTo>
                      <a:lnTo>
                        <a:pt x="94" y="178"/>
                      </a:lnTo>
                      <a:lnTo>
                        <a:pt x="102" y="176"/>
                      </a:lnTo>
                      <a:lnTo>
                        <a:pt x="110" y="174"/>
                      </a:lnTo>
                      <a:lnTo>
                        <a:pt x="118" y="172"/>
                      </a:lnTo>
                      <a:lnTo>
                        <a:pt x="128" y="168"/>
                      </a:lnTo>
                      <a:lnTo>
                        <a:pt x="138" y="166"/>
                      </a:lnTo>
                      <a:lnTo>
                        <a:pt x="146" y="166"/>
                      </a:lnTo>
                      <a:lnTo>
                        <a:pt x="156" y="164"/>
                      </a:lnTo>
                      <a:lnTo>
                        <a:pt x="162" y="162"/>
                      </a:lnTo>
                      <a:lnTo>
                        <a:pt x="168" y="152"/>
                      </a:lnTo>
                      <a:lnTo>
                        <a:pt x="180" y="13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2" name="iṧľïḍê">
                  <a:extLst>
                    <a:ext uri="{FF2B5EF4-FFF2-40B4-BE49-F238E27FC236}">
                      <a16:creationId xmlns:a16="http://schemas.microsoft.com/office/drawing/2014/main" xmlns="" id="{8782D0E9-801D-44C4-B47E-868E6CC9B658}"/>
                    </a:ext>
                  </a:extLst>
                </p:cNvPr>
                <p:cNvSpPr/>
                <p:nvPr/>
              </p:nvSpPr>
              <p:spPr bwMode="auto">
                <a:xfrm>
                  <a:off x="7785393" y="4114259"/>
                  <a:ext cx="112932" cy="61646"/>
                </a:xfrm>
                <a:custGeom>
                  <a:avLst/>
                  <a:gdLst>
                    <a:gd name="T0" fmla="*/ 2147483647 w 64"/>
                    <a:gd name="T1" fmla="*/ 0 h 38"/>
                    <a:gd name="T2" fmla="*/ 2147483647 w 64"/>
                    <a:gd name="T3" fmla="*/ 2147483647 h 38"/>
                    <a:gd name="T4" fmla="*/ 2147483647 w 64"/>
                    <a:gd name="T5" fmla="*/ 2147483647 h 38"/>
                    <a:gd name="T6" fmla="*/ 2147483647 w 64"/>
                    <a:gd name="T7" fmla="*/ 2147483647 h 38"/>
                    <a:gd name="T8" fmla="*/ 2147483647 w 64"/>
                    <a:gd name="T9" fmla="*/ 2147483647 h 38"/>
                    <a:gd name="T10" fmla="*/ 2147483647 w 64"/>
                    <a:gd name="T11" fmla="*/ 2147483647 h 38"/>
                    <a:gd name="T12" fmla="*/ 2147483647 w 64"/>
                    <a:gd name="T13" fmla="*/ 2147483647 h 38"/>
                    <a:gd name="T14" fmla="*/ 2147483647 w 64"/>
                    <a:gd name="T15" fmla="*/ 2147483647 h 38"/>
                    <a:gd name="T16" fmla="*/ 2147483647 w 64"/>
                    <a:gd name="T17" fmla="*/ 2147483647 h 38"/>
                    <a:gd name="T18" fmla="*/ 0 w 64"/>
                    <a:gd name="T19" fmla="*/ 2147483647 h 38"/>
                    <a:gd name="T20" fmla="*/ 0 w 64"/>
                    <a:gd name="T21" fmla="*/ 2147483647 h 38"/>
                    <a:gd name="T22" fmla="*/ 0 w 64"/>
                    <a:gd name="T23" fmla="*/ 2147483647 h 38"/>
                    <a:gd name="T24" fmla="*/ 2147483647 w 64"/>
                    <a:gd name="T25" fmla="*/ 2147483647 h 38"/>
                    <a:gd name="T26" fmla="*/ 2147483647 w 64"/>
                    <a:gd name="T27" fmla="*/ 2147483647 h 38"/>
                    <a:gd name="T28" fmla="*/ 2147483647 w 64"/>
                    <a:gd name="T29" fmla="*/ 2147483647 h 38"/>
                    <a:gd name="T30" fmla="*/ 2147483647 w 64"/>
                    <a:gd name="T31" fmla="*/ 2147483647 h 38"/>
                    <a:gd name="T32" fmla="*/ 2147483647 w 64"/>
                    <a:gd name="T33" fmla="*/ 2147483647 h 38"/>
                    <a:gd name="T34" fmla="*/ 2147483647 w 64"/>
                    <a:gd name="T35" fmla="*/ 2147483647 h 38"/>
                    <a:gd name="T36" fmla="*/ 2147483647 w 64"/>
                    <a:gd name="T37" fmla="*/ 2147483647 h 38"/>
                    <a:gd name="T38" fmla="*/ 2147483647 w 64"/>
                    <a:gd name="T39" fmla="*/ 2147483647 h 38"/>
                    <a:gd name="T40" fmla="*/ 2147483647 w 64"/>
                    <a:gd name="T41" fmla="*/ 0 h 38"/>
                    <a:gd name="T42" fmla="*/ 2147483647 w 64"/>
                    <a:gd name="T43" fmla="*/ 0 h 38"/>
                    <a:gd name="T44" fmla="*/ 2147483647 w 64"/>
                    <a:gd name="T45" fmla="*/ 2147483647 h 38"/>
                    <a:gd name="T46" fmla="*/ 2147483647 w 64"/>
                    <a:gd name="T47" fmla="*/ 0 h 3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64"/>
                    <a:gd name="T73" fmla="*/ 0 h 38"/>
                    <a:gd name="T74" fmla="*/ 64 w 64"/>
                    <a:gd name="T75" fmla="*/ 38 h 38"/>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64" h="38">
                      <a:moveTo>
                        <a:pt x="64" y="0"/>
                      </a:moveTo>
                      <a:lnTo>
                        <a:pt x="52" y="10"/>
                      </a:lnTo>
                      <a:lnTo>
                        <a:pt x="36" y="16"/>
                      </a:lnTo>
                      <a:lnTo>
                        <a:pt x="32" y="18"/>
                      </a:lnTo>
                      <a:lnTo>
                        <a:pt x="28" y="20"/>
                      </a:lnTo>
                      <a:lnTo>
                        <a:pt x="22" y="28"/>
                      </a:lnTo>
                      <a:lnTo>
                        <a:pt x="14" y="36"/>
                      </a:lnTo>
                      <a:lnTo>
                        <a:pt x="8" y="38"/>
                      </a:lnTo>
                      <a:lnTo>
                        <a:pt x="2" y="38"/>
                      </a:lnTo>
                      <a:lnTo>
                        <a:pt x="0" y="38"/>
                      </a:lnTo>
                      <a:lnTo>
                        <a:pt x="0" y="34"/>
                      </a:lnTo>
                      <a:lnTo>
                        <a:pt x="0" y="30"/>
                      </a:lnTo>
                      <a:lnTo>
                        <a:pt x="2" y="26"/>
                      </a:lnTo>
                      <a:lnTo>
                        <a:pt x="10" y="20"/>
                      </a:lnTo>
                      <a:lnTo>
                        <a:pt x="26" y="14"/>
                      </a:lnTo>
                      <a:lnTo>
                        <a:pt x="28" y="12"/>
                      </a:lnTo>
                      <a:lnTo>
                        <a:pt x="30" y="8"/>
                      </a:lnTo>
                      <a:lnTo>
                        <a:pt x="32" y="6"/>
                      </a:lnTo>
                      <a:lnTo>
                        <a:pt x="36" y="4"/>
                      </a:lnTo>
                      <a:lnTo>
                        <a:pt x="46" y="2"/>
                      </a:lnTo>
                      <a:lnTo>
                        <a:pt x="54" y="0"/>
                      </a:lnTo>
                      <a:lnTo>
                        <a:pt x="64" y="0"/>
                      </a:lnTo>
                      <a:lnTo>
                        <a:pt x="64" y="2"/>
                      </a:lnTo>
                      <a:lnTo>
                        <a:pt x="6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3" name="íṩḷïḑê">
                  <a:extLst>
                    <a:ext uri="{FF2B5EF4-FFF2-40B4-BE49-F238E27FC236}">
                      <a16:creationId xmlns:a16="http://schemas.microsoft.com/office/drawing/2014/main" xmlns="" id="{988845A6-3630-46AC-91DC-89E90F416C63}"/>
                    </a:ext>
                  </a:extLst>
                </p:cNvPr>
                <p:cNvSpPr/>
                <p:nvPr/>
              </p:nvSpPr>
              <p:spPr bwMode="auto">
                <a:xfrm>
                  <a:off x="7691743" y="4105852"/>
                  <a:ext cx="86765" cy="16812"/>
                </a:xfrm>
                <a:custGeom>
                  <a:avLst/>
                  <a:gdLst>
                    <a:gd name="T0" fmla="*/ 2147483647 w 50"/>
                    <a:gd name="T1" fmla="*/ 2147483647 h 10"/>
                    <a:gd name="T2" fmla="*/ 2147483647 w 50"/>
                    <a:gd name="T3" fmla="*/ 2147483647 h 10"/>
                    <a:gd name="T4" fmla="*/ 2147483647 w 50"/>
                    <a:gd name="T5" fmla="*/ 2147483647 h 10"/>
                    <a:gd name="T6" fmla="*/ 2147483647 w 50"/>
                    <a:gd name="T7" fmla="*/ 2147483647 h 10"/>
                    <a:gd name="T8" fmla="*/ 2147483647 w 50"/>
                    <a:gd name="T9" fmla="*/ 2147483647 h 10"/>
                    <a:gd name="T10" fmla="*/ 2147483647 w 50"/>
                    <a:gd name="T11" fmla="*/ 2147483647 h 10"/>
                    <a:gd name="T12" fmla="*/ 2147483647 w 50"/>
                    <a:gd name="T13" fmla="*/ 2147483647 h 10"/>
                    <a:gd name="T14" fmla="*/ 0 w 50"/>
                    <a:gd name="T15" fmla="*/ 2147483647 h 10"/>
                    <a:gd name="T16" fmla="*/ 2147483647 w 50"/>
                    <a:gd name="T17" fmla="*/ 2147483647 h 10"/>
                    <a:gd name="T18" fmla="*/ 2147483647 w 50"/>
                    <a:gd name="T19" fmla="*/ 0 h 10"/>
                    <a:gd name="T20" fmla="*/ 2147483647 w 50"/>
                    <a:gd name="T21" fmla="*/ 2147483647 h 10"/>
                    <a:gd name="T22" fmla="*/ 2147483647 w 50"/>
                    <a:gd name="T23" fmla="*/ 2147483647 h 10"/>
                    <a:gd name="T24" fmla="*/ 2147483647 w 50"/>
                    <a:gd name="T25" fmla="*/ 2147483647 h 10"/>
                    <a:gd name="T26" fmla="*/ 2147483647 w 50"/>
                    <a:gd name="T27" fmla="*/ 2147483647 h 10"/>
                    <a:gd name="T28" fmla="*/ 2147483647 w 50"/>
                    <a:gd name="T29" fmla="*/ 2147483647 h 10"/>
                    <a:gd name="T30" fmla="*/ 2147483647 w 50"/>
                    <a:gd name="T31" fmla="*/ 2147483647 h 10"/>
                    <a:gd name="T32" fmla="*/ 2147483647 w 50"/>
                    <a:gd name="T33" fmla="*/ 2147483647 h 10"/>
                    <a:gd name="T34" fmla="*/ 2147483647 w 50"/>
                    <a:gd name="T35" fmla="*/ 2147483647 h 10"/>
                    <a:gd name="T36" fmla="*/ 2147483647 w 50"/>
                    <a:gd name="T37" fmla="*/ 2147483647 h 10"/>
                    <a:gd name="T38" fmla="*/ 2147483647 w 50"/>
                    <a:gd name="T39" fmla="*/ 2147483647 h 1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0"/>
                    <a:gd name="T61" fmla="*/ 0 h 10"/>
                    <a:gd name="T62" fmla="*/ 50 w 50"/>
                    <a:gd name="T63" fmla="*/ 10 h 1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0" h="10">
                      <a:moveTo>
                        <a:pt x="40" y="8"/>
                      </a:moveTo>
                      <a:lnTo>
                        <a:pt x="34" y="10"/>
                      </a:lnTo>
                      <a:lnTo>
                        <a:pt x="28" y="10"/>
                      </a:lnTo>
                      <a:lnTo>
                        <a:pt x="22" y="8"/>
                      </a:lnTo>
                      <a:lnTo>
                        <a:pt x="10" y="10"/>
                      </a:lnTo>
                      <a:lnTo>
                        <a:pt x="4" y="10"/>
                      </a:lnTo>
                      <a:lnTo>
                        <a:pt x="2" y="8"/>
                      </a:lnTo>
                      <a:lnTo>
                        <a:pt x="0" y="4"/>
                      </a:lnTo>
                      <a:lnTo>
                        <a:pt x="6" y="2"/>
                      </a:lnTo>
                      <a:lnTo>
                        <a:pt x="12" y="0"/>
                      </a:lnTo>
                      <a:lnTo>
                        <a:pt x="18" y="2"/>
                      </a:lnTo>
                      <a:lnTo>
                        <a:pt x="24" y="4"/>
                      </a:lnTo>
                      <a:lnTo>
                        <a:pt x="28" y="6"/>
                      </a:lnTo>
                      <a:lnTo>
                        <a:pt x="34" y="8"/>
                      </a:lnTo>
                      <a:lnTo>
                        <a:pt x="42" y="6"/>
                      </a:lnTo>
                      <a:lnTo>
                        <a:pt x="50" y="4"/>
                      </a:lnTo>
                      <a:lnTo>
                        <a:pt x="46" y="8"/>
                      </a:lnTo>
                      <a:lnTo>
                        <a:pt x="44" y="10"/>
                      </a:lnTo>
                      <a:lnTo>
                        <a:pt x="38" y="10"/>
                      </a:lnTo>
                      <a:lnTo>
                        <a:pt x="40"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4" name="îşļiḑe">
                  <a:extLst>
                    <a:ext uri="{FF2B5EF4-FFF2-40B4-BE49-F238E27FC236}">
                      <a16:creationId xmlns:a16="http://schemas.microsoft.com/office/drawing/2014/main" xmlns="" id="{F5D82EF1-6EA7-4EA8-B733-10E534AEAF1C}"/>
                    </a:ext>
                  </a:extLst>
                </p:cNvPr>
                <p:cNvSpPr/>
                <p:nvPr/>
              </p:nvSpPr>
              <p:spPr bwMode="auto">
                <a:xfrm>
                  <a:off x="7295104" y="4040003"/>
                  <a:ext cx="280952" cy="82662"/>
                </a:xfrm>
                <a:custGeom>
                  <a:avLst/>
                  <a:gdLst>
                    <a:gd name="T0" fmla="*/ 2147483647 w 162"/>
                    <a:gd name="T1" fmla="*/ 2147483647 h 50"/>
                    <a:gd name="T2" fmla="*/ 0 w 162"/>
                    <a:gd name="T3" fmla="*/ 2147483647 h 50"/>
                    <a:gd name="T4" fmla="*/ 2147483647 w 162"/>
                    <a:gd name="T5" fmla="*/ 2147483647 h 50"/>
                    <a:gd name="T6" fmla="*/ 2147483647 w 162"/>
                    <a:gd name="T7" fmla="*/ 2147483647 h 50"/>
                    <a:gd name="T8" fmla="*/ 2147483647 w 162"/>
                    <a:gd name="T9" fmla="*/ 2147483647 h 50"/>
                    <a:gd name="T10" fmla="*/ 2147483647 w 162"/>
                    <a:gd name="T11" fmla="*/ 0 h 50"/>
                    <a:gd name="T12" fmla="*/ 2147483647 w 162"/>
                    <a:gd name="T13" fmla="*/ 2147483647 h 50"/>
                    <a:gd name="T14" fmla="*/ 2147483647 w 162"/>
                    <a:gd name="T15" fmla="*/ 2147483647 h 50"/>
                    <a:gd name="T16" fmla="*/ 2147483647 w 162"/>
                    <a:gd name="T17" fmla="*/ 2147483647 h 50"/>
                    <a:gd name="T18" fmla="*/ 2147483647 w 162"/>
                    <a:gd name="T19" fmla="*/ 2147483647 h 50"/>
                    <a:gd name="T20" fmla="*/ 2147483647 w 162"/>
                    <a:gd name="T21" fmla="*/ 2147483647 h 50"/>
                    <a:gd name="T22" fmla="*/ 2147483647 w 162"/>
                    <a:gd name="T23" fmla="*/ 2147483647 h 50"/>
                    <a:gd name="T24" fmla="*/ 2147483647 w 162"/>
                    <a:gd name="T25" fmla="*/ 2147483647 h 50"/>
                    <a:gd name="T26" fmla="*/ 2147483647 w 162"/>
                    <a:gd name="T27" fmla="*/ 2147483647 h 50"/>
                    <a:gd name="T28" fmla="*/ 2147483647 w 162"/>
                    <a:gd name="T29" fmla="*/ 2147483647 h 50"/>
                    <a:gd name="T30" fmla="*/ 2147483647 w 162"/>
                    <a:gd name="T31" fmla="*/ 2147483647 h 50"/>
                    <a:gd name="T32" fmla="*/ 2147483647 w 162"/>
                    <a:gd name="T33" fmla="*/ 2147483647 h 50"/>
                    <a:gd name="T34" fmla="*/ 2147483647 w 162"/>
                    <a:gd name="T35" fmla="*/ 2147483647 h 50"/>
                    <a:gd name="T36" fmla="*/ 2147483647 w 162"/>
                    <a:gd name="T37" fmla="*/ 2147483647 h 50"/>
                    <a:gd name="T38" fmla="*/ 2147483647 w 162"/>
                    <a:gd name="T39" fmla="*/ 2147483647 h 50"/>
                    <a:gd name="T40" fmla="*/ 2147483647 w 162"/>
                    <a:gd name="T41" fmla="*/ 2147483647 h 50"/>
                    <a:gd name="T42" fmla="*/ 2147483647 w 162"/>
                    <a:gd name="T43" fmla="*/ 2147483647 h 50"/>
                    <a:gd name="T44" fmla="*/ 2147483647 w 162"/>
                    <a:gd name="T45" fmla="*/ 2147483647 h 50"/>
                    <a:gd name="T46" fmla="*/ 2147483647 w 162"/>
                    <a:gd name="T47" fmla="*/ 2147483647 h 50"/>
                    <a:gd name="T48" fmla="*/ 2147483647 w 162"/>
                    <a:gd name="T49" fmla="*/ 2147483647 h 50"/>
                    <a:gd name="T50" fmla="*/ 2147483647 w 162"/>
                    <a:gd name="T51" fmla="*/ 2147483647 h 50"/>
                    <a:gd name="T52" fmla="*/ 2147483647 w 162"/>
                    <a:gd name="T53" fmla="*/ 2147483647 h 50"/>
                    <a:gd name="T54" fmla="*/ 2147483647 w 162"/>
                    <a:gd name="T55" fmla="*/ 2147483647 h 50"/>
                    <a:gd name="T56" fmla="*/ 2147483647 w 162"/>
                    <a:gd name="T57" fmla="*/ 2147483647 h 50"/>
                    <a:gd name="T58" fmla="*/ 2147483647 w 162"/>
                    <a:gd name="T59" fmla="*/ 2147483647 h 50"/>
                    <a:gd name="T60" fmla="*/ 2147483647 w 162"/>
                    <a:gd name="T61" fmla="*/ 2147483647 h 50"/>
                    <a:gd name="T62" fmla="*/ 2147483647 w 162"/>
                    <a:gd name="T63" fmla="*/ 2147483647 h 50"/>
                    <a:gd name="T64" fmla="*/ 2147483647 w 162"/>
                    <a:gd name="T65" fmla="*/ 2147483647 h 50"/>
                    <a:gd name="T66" fmla="*/ 2147483647 w 162"/>
                    <a:gd name="T67" fmla="*/ 2147483647 h 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62"/>
                    <a:gd name="T103" fmla="*/ 0 h 50"/>
                    <a:gd name="T104" fmla="*/ 162 w 162"/>
                    <a:gd name="T105" fmla="*/ 50 h 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62" h="50">
                      <a:moveTo>
                        <a:pt x="16" y="16"/>
                      </a:moveTo>
                      <a:lnTo>
                        <a:pt x="8" y="16"/>
                      </a:lnTo>
                      <a:lnTo>
                        <a:pt x="4" y="14"/>
                      </a:lnTo>
                      <a:lnTo>
                        <a:pt x="0" y="12"/>
                      </a:lnTo>
                      <a:lnTo>
                        <a:pt x="4" y="10"/>
                      </a:lnTo>
                      <a:lnTo>
                        <a:pt x="8" y="10"/>
                      </a:lnTo>
                      <a:lnTo>
                        <a:pt x="10" y="8"/>
                      </a:lnTo>
                      <a:lnTo>
                        <a:pt x="10" y="6"/>
                      </a:lnTo>
                      <a:lnTo>
                        <a:pt x="10" y="4"/>
                      </a:lnTo>
                      <a:lnTo>
                        <a:pt x="10" y="2"/>
                      </a:lnTo>
                      <a:lnTo>
                        <a:pt x="12" y="0"/>
                      </a:lnTo>
                      <a:lnTo>
                        <a:pt x="16" y="0"/>
                      </a:lnTo>
                      <a:lnTo>
                        <a:pt x="22" y="2"/>
                      </a:lnTo>
                      <a:lnTo>
                        <a:pt x="36" y="2"/>
                      </a:lnTo>
                      <a:lnTo>
                        <a:pt x="48" y="4"/>
                      </a:lnTo>
                      <a:lnTo>
                        <a:pt x="50" y="6"/>
                      </a:lnTo>
                      <a:lnTo>
                        <a:pt x="52" y="8"/>
                      </a:lnTo>
                      <a:lnTo>
                        <a:pt x="54" y="12"/>
                      </a:lnTo>
                      <a:lnTo>
                        <a:pt x="56" y="14"/>
                      </a:lnTo>
                      <a:lnTo>
                        <a:pt x="62" y="16"/>
                      </a:lnTo>
                      <a:lnTo>
                        <a:pt x="70" y="16"/>
                      </a:lnTo>
                      <a:lnTo>
                        <a:pt x="78" y="14"/>
                      </a:lnTo>
                      <a:lnTo>
                        <a:pt x="84" y="12"/>
                      </a:lnTo>
                      <a:lnTo>
                        <a:pt x="88" y="10"/>
                      </a:lnTo>
                      <a:lnTo>
                        <a:pt x="90" y="8"/>
                      </a:lnTo>
                      <a:lnTo>
                        <a:pt x="92" y="10"/>
                      </a:lnTo>
                      <a:lnTo>
                        <a:pt x="94" y="10"/>
                      </a:lnTo>
                      <a:lnTo>
                        <a:pt x="100" y="12"/>
                      </a:lnTo>
                      <a:lnTo>
                        <a:pt x="102" y="16"/>
                      </a:lnTo>
                      <a:lnTo>
                        <a:pt x="106" y="16"/>
                      </a:lnTo>
                      <a:lnTo>
                        <a:pt x="114" y="18"/>
                      </a:lnTo>
                      <a:lnTo>
                        <a:pt x="118" y="20"/>
                      </a:lnTo>
                      <a:lnTo>
                        <a:pt x="118" y="22"/>
                      </a:lnTo>
                      <a:lnTo>
                        <a:pt x="118" y="30"/>
                      </a:lnTo>
                      <a:lnTo>
                        <a:pt x="124" y="32"/>
                      </a:lnTo>
                      <a:lnTo>
                        <a:pt x="132" y="32"/>
                      </a:lnTo>
                      <a:lnTo>
                        <a:pt x="146" y="34"/>
                      </a:lnTo>
                      <a:lnTo>
                        <a:pt x="150" y="36"/>
                      </a:lnTo>
                      <a:lnTo>
                        <a:pt x="162" y="40"/>
                      </a:lnTo>
                      <a:lnTo>
                        <a:pt x="162" y="42"/>
                      </a:lnTo>
                      <a:lnTo>
                        <a:pt x="160" y="46"/>
                      </a:lnTo>
                      <a:lnTo>
                        <a:pt x="156" y="48"/>
                      </a:lnTo>
                      <a:lnTo>
                        <a:pt x="152" y="48"/>
                      </a:lnTo>
                      <a:lnTo>
                        <a:pt x="150" y="46"/>
                      </a:lnTo>
                      <a:lnTo>
                        <a:pt x="146" y="40"/>
                      </a:lnTo>
                      <a:lnTo>
                        <a:pt x="144" y="46"/>
                      </a:lnTo>
                      <a:lnTo>
                        <a:pt x="144" y="48"/>
                      </a:lnTo>
                      <a:lnTo>
                        <a:pt x="142" y="50"/>
                      </a:lnTo>
                      <a:lnTo>
                        <a:pt x="136" y="48"/>
                      </a:lnTo>
                      <a:lnTo>
                        <a:pt x="130" y="46"/>
                      </a:lnTo>
                      <a:lnTo>
                        <a:pt x="126" y="44"/>
                      </a:lnTo>
                      <a:lnTo>
                        <a:pt x="118" y="42"/>
                      </a:lnTo>
                      <a:lnTo>
                        <a:pt x="92" y="42"/>
                      </a:lnTo>
                      <a:lnTo>
                        <a:pt x="90" y="40"/>
                      </a:lnTo>
                      <a:lnTo>
                        <a:pt x="84" y="40"/>
                      </a:lnTo>
                      <a:lnTo>
                        <a:pt x="82" y="38"/>
                      </a:lnTo>
                      <a:lnTo>
                        <a:pt x="80" y="36"/>
                      </a:lnTo>
                      <a:lnTo>
                        <a:pt x="74" y="34"/>
                      </a:lnTo>
                      <a:lnTo>
                        <a:pt x="64" y="32"/>
                      </a:lnTo>
                      <a:lnTo>
                        <a:pt x="56" y="32"/>
                      </a:lnTo>
                      <a:lnTo>
                        <a:pt x="48" y="32"/>
                      </a:lnTo>
                      <a:lnTo>
                        <a:pt x="40" y="32"/>
                      </a:lnTo>
                      <a:lnTo>
                        <a:pt x="36" y="32"/>
                      </a:lnTo>
                      <a:lnTo>
                        <a:pt x="36" y="30"/>
                      </a:lnTo>
                      <a:lnTo>
                        <a:pt x="32" y="26"/>
                      </a:lnTo>
                      <a:lnTo>
                        <a:pt x="24" y="26"/>
                      </a:lnTo>
                      <a:lnTo>
                        <a:pt x="20" y="26"/>
                      </a:lnTo>
                      <a:lnTo>
                        <a:pt x="18" y="22"/>
                      </a:lnTo>
                      <a:lnTo>
                        <a:pt x="16" y="1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5" name="îsḻïḋé">
                  <a:extLst>
                    <a:ext uri="{FF2B5EF4-FFF2-40B4-BE49-F238E27FC236}">
                      <a16:creationId xmlns:a16="http://schemas.microsoft.com/office/drawing/2014/main" xmlns="" id="{EF40663E-9A82-4FE1-BA46-64CF3D2C3AE4}"/>
                    </a:ext>
                  </a:extLst>
                </p:cNvPr>
                <p:cNvSpPr/>
                <p:nvPr/>
              </p:nvSpPr>
              <p:spPr bwMode="auto">
                <a:xfrm>
                  <a:off x="7295104" y="3905501"/>
                  <a:ext cx="39939" cy="43433"/>
                </a:xfrm>
                <a:custGeom>
                  <a:avLst/>
                  <a:gdLst>
                    <a:gd name="T0" fmla="*/ 0 w 24"/>
                    <a:gd name="T1" fmla="*/ 2147483647 h 26"/>
                    <a:gd name="T2" fmla="*/ 2147483647 w 24"/>
                    <a:gd name="T3" fmla="*/ 2147483647 h 26"/>
                    <a:gd name="T4" fmla="*/ 2147483647 w 24"/>
                    <a:gd name="T5" fmla="*/ 2147483647 h 26"/>
                    <a:gd name="T6" fmla="*/ 2147483647 w 24"/>
                    <a:gd name="T7" fmla="*/ 0 h 26"/>
                    <a:gd name="T8" fmla="*/ 2147483647 w 24"/>
                    <a:gd name="T9" fmla="*/ 0 h 26"/>
                    <a:gd name="T10" fmla="*/ 2147483647 w 24"/>
                    <a:gd name="T11" fmla="*/ 2147483647 h 26"/>
                    <a:gd name="T12" fmla="*/ 2147483647 w 24"/>
                    <a:gd name="T13" fmla="*/ 2147483647 h 26"/>
                    <a:gd name="T14" fmla="*/ 2147483647 w 24"/>
                    <a:gd name="T15" fmla="*/ 2147483647 h 26"/>
                    <a:gd name="T16" fmla="*/ 2147483647 w 24"/>
                    <a:gd name="T17" fmla="*/ 2147483647 h 26"/>
                    <a:gd name="T18" fmla="*/ 2147483647 w 24"/>
                    <a:gd name="T19" fmla="*/ 2147483647 h 26"/>
                    <a:gd name="T20" fmla="*/ 2147483647 w 24"/>
                    <a:gd name="T21" fmla="*/ 2147483647 h 26"/>
                    <a:gd name="T22" fmla="*/ 2147483647 w 24"/>
                    <a:gd name="T23" fmla="*/ 2147483647 h 26"/>
                    <a:gd name="T24" fmla="*/ 2147483647 w 24"/>
                    <a:gd name="T25" fmla="*/ 2147483647 h 26"/>
                    <a:gd name="T26" fmla="*/ 2147483647 w 24"/>
                    <a:gd name="T27" fmla="*/ 2147483647 h 26"/>
                    <a:gd name="T28" fmla="*/ 2147483647 w 24"/>
                    <a:gd name="T29" fmla="*/ 2147483647 h 26"/>
                    <a:gd name="T30" fmla="*/ 2147483647 w 24"/>
                    <a:gd name="T31" fmla="*/ 2147483647 h 26"/>
                    <a:gd name="T32" fmla="*/ 2147483647 w 24"/>
                    <a:gd name="T33" fmla="*/ 2147483647 h 26"/>
                    <a:gd name="T34" fmla="*/ 2147483647 w 24"/>
                    <a:gd name="T35" fmla="*/ 2147483647 h 26"/>
                    <a:gd name="T36" fmla="*/ 0 w 24"/>
                    <a:gd name="T37" fmla="*/ 2147483647 h 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26"/>
                    <a:gd name="T59" fmla="*/ 24 w 24"/>
                    <a:gd name="T60" fmla="*/ 26 h 2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26">
                      <a:moveTo>
                        <a:pt x="0" y="6"/>
                      </a:moveTo>
                      <a:lnTo>
                        <a:pt x="4" y="4"/>
                      </a:lnTo>
                      <a:lnTo>
                        <a:pt x="6" y="2"/>
                      </a:lnTo>
                      <a:lnTo>
                        <a:pt x="10" y="0"/>
                      </a:lnTo>
                      <a:lnTo>
                        <a:pt x="12" y="0"/>
                      </a:lnTo>
                      <a:lnTo>
                        <a:pt x="14" y="2"/>
                      </a:lnTo>
                      <a:lnTo>
                        <a:pt x="14" y="6"/>
                      </a:lnTo>
                      <a:lnTo>
                        <a:pt x="18" y="12"/>
                      </a:lnTo>
                      <a:lnTo>
                        <a:pt x="24" y="18"/>
                      </a:lnTo>
                      <a:lnTo>
                        <a:pt x="24" y="24"/>
                      </a:lnTo>
                      <a:lnTo>
                        <a:pt x="22" y="26"/>
                      </a:lnTo>
                      <a:lnTo>
                        <a:pt x="14" y="22"/>
                      </a:lnTo>
                      <a:lnTo>
                        <a:pt x="12" y="18"/>
                      </a:lnTo>
                      <a:lnTo>
                        <a:pt x="10" y="16"/>
                      </a:lnTo>
                      <a:lnTo>
                        <a:pt x="12" y="12"/>
                      </a:lnTo>
                      <a:lnTo>
                        <a:pt x="12" y="10"/>
                      </a:lnTo>
                      <a:lnTo>
                        <a:pt x="6" y="8"/>
                      </a:lnTo>
                      <a:lnTo>
                        <a:pt x="2" y="6"/>
                      </a:lnTo>
                      <a:lnTo>
                        <a:pt x="0"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6" name="iṡ1íḍe">
                  <a:extLst>
                    <a:ext uri="{FF2B5EF4-FFF2-40B4-BE49-F238E27FC236}">
                      <a16:creationId xmlns:a16="http://schemas.microsoft.com/office/drawing/2014/main" xmlns="" id="{7467EA97-8C5B-43EB-B494-FBB936BC2AA9}"/>
                    </a:ext>
                  </a:extLst>
                </p:cNvPr>
                <p:cNvSpPr/>
                <p:nvPr/>
              </p:nvSpPr>
              <p:spPr bwMode="auto">
                <a:xfrm>
                  <a:off x="7359833" y="3936324"/>
                  <a:ext cx="20657" cy="16812"/>
                </a:xfrm>
                <a:custGeom>
                  <a:avLst/>
                  <a:gdLst>
                    <a:gd name="T0" fmla="*/ 2147483647 w 12"/>
                    <a:gd name="T1" fmla="*/ 2147483647 h 10"/>
                    <a:gd name="T2" fmla="*/ 2147483647 w 12"/>
                    <a:gd name="T3" fmla="*/ 2147483647 h 10"/>
                    <a:gd name="T4" fmla="*/ 2147483647 w 12"/>
                    <a:gd name="T5" fmla="*/ 2147483647 h 10"/>
                    <a:gd name="T6" fmla="*/ 2147483647 w 12"/>
                    <a:gd name="T7" fmla="*/ 2147483647 h 10"/>
                    <a:gd name="T8" fmla="*/ 2147483647 w 12"/>
                    <a:gd name="T9" fmla="*/ 2147483647 h 10"/>
                    <a:gd name="T10" fmla="*/ 0 w 12"/>
                    <a:gd name="T11" fmla="*/ 2147483647 h 10"/>
                    <a:gd name="T12" fmla="*/ 2147483647 w 12"/>
                    <a:gd name="T13" fmla="*/ 2147483647 h 10"/>
                    <a:gd name="T14" fmla="*/ 2147483647 w 12"/>
                    <a:gd name="T15" fmla="*/ 0 h 10"/>
                    <a:gd name="T16" fmla="*/ 2147483647 w 12"/>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
                    <a:gd name="T28" fmla="*/ 0 h 10"/>
                    <a:gd name="T29" fmla="*/ 12 w 12"/>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 h="10">
                      <a:moveTo>
                        <a:pt x="12" y="2"/>
                      </a:moveTo>
                      <a:lnTo>
                        <a:pt x="10" y="6"/>
                      </a:lnTo>
                      <a:lnTo>
                        <a:pt x="10" y="10"/>
                      </a:lnTo>
                      <a:lnTo>
                        <a:pt x="4" y="10"/>
                      </a:lnTo>
                      <a:lnTo>
                        <a:pt x="2" y="8"/>
                      </a:lnTo>
                      <a:lnTo>
                        <a:pt x="0" y="4"/>
                      </a:lnTo>
                      <a:lnTo>
                        <a:pt x="2" y="2"/>
                      </a:lnTo>
                      <a:lnTo>
                        <a:pt x="4" y="0"/>
                      </a:lnTo>
                      <a:lnTo>
                        <a:pt x="12" y="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7" name="iş1íḍe">
                  <a:extLst>
                    <a:ext uri="{FF2B5EF4-FFF2-40B4-BE49-F238E27FC236}">
                      <a16:creationId xmlns:a16="http://schemas.microsoft.com/office/drawing/2014/main" xmlns="" id="{5576A05F-F574-42DA-A1BA-4E66E9D93A53}"/>
                    </a:ext>
                  </a:extLst>
                </p:cNvPr>
                <p:cNvSpPr/>
                <p:nvPr/>
              </p:nvSpPr>
              <p:spPr bwMode="auto">
                <a:xfrm>
                  <a:off x="7107803" y="3887287"/>
                  <a:ext cx="16526" cy="18214"/>
                </a:xfrm>
                <a:custGeom>
                  <a:avLst/>
                  <a:gdLst>
                    <a:gd name="T0" fmla="*/ 2147483647 w 10"/>
                    <a:gd name="T1" fmla="*/ 0 h 12"/>
                    <a:gd name="T2" fmla="*/ 2147483647 w 10"/>
                    <a:gd name="T3" fmla="*/ 2147483647 h 12"/>
                    <a:gd name="T4" fmla="*/ 2147483647 w 10"/>
                    <a:gd name="T5" fmla="*/ 2147483647 h 12"/>
                    <a:gd name="T6" fmla="*/ 2147483647 w 10"/>
                    <a:gd name="T7" fmla="*/ 2147483647 h 12"/>
                    <a:gd name="T8" fmla="*/ 2147483647 w 10"/>
                    <a:gd name="T9" fmla="*/ 2147483647 h 12"/>
                    <a:gd name="T10" fmla="*/ 2147483647 w 10"/>
                    <a:gd name="T11" fmla="*/ 2147483647 h 12"/>
                    <a:gd name="T12" fmla="*/ 2147483647 w 10"/>
                    <a:gd name="T13" fmla="*/ 2147483647 h 12"/>
                    <a:gd name="T14" fmla="*/ 0 w 10"/>
                    <a:gd name="T15" fmla="*/ 2147483647 h 12"/>
                    <a:gd name="T16" fmla="*/ 2147483647 w 10"/>
                    <a:gd name="T17" fmla="*/ 0 h 12"/>
                    <a:gd name="T18" fmla="*/ 2147483647 w 10"/>
                    <a:gd name="T19" fmla="*/ 0 h 12"/>
                    <a:gd name="T20" fmla="*/ 2147483647 w 10"/>
                    <a:gd name="T21" fmla="*/ 0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
                    <a:gd name="T34" fmla="*/ 0 h 12"/>
                    <a:gd name="T35" fmla="*/ 10 w 10"/>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 h="12">
                      <a:moveTo>
                        <a:pt x="6" y="0"/>
                      </a:moveTo>
                      <a:lnTo>
                        <a:pt x="6" y="6"/>
                      </a:lnTo>
                      <a:lnTo>
                        <a:pt x="10" y="8"/>
                      </a:lnTo>
                      <a:lnTo>
                        <a:pt x="10" y="12"/>
                      </a:lnTo>
                      <a:lnTo>
                        <a:pt x="6" y="12"/>
                      </a:lnTo>
                      <a:lnTo>
                        <a:pt x="4" y="10"/>
                      </a:lnTo>
                      <a:lnTo>
                        <a:pt x="2" y="8"/>
                      </a:lnTo>
                      <a:lnTo>
                        <a:pt x="0" y="4"/>
                      </a:lnTo>
                      <a:lnTo>
                        <a:pt x="2" y="0"/>
                      </a:lnTo>
                      <a:lnTo>
                        <a:pt x="4" y="0"/>
                      </a:lnTo>
                      <a:lnTo>
                        <a:pt x="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8" name="îş1ïḋe">
                  <a:extLst>
                    <a:ext uri="{FF2B5EF4-FFF2-40B4-BE49-F238E27FC236}">
                      <a16:creationId xmlns:a16="http://schemas.microsoft.com/office/drawing/2014/main" xmlns="" id="{E014BD4A-F2F2-4E12-8495-2AAD8E6200CE}"/>
                    </a:ext>
                  </a:extLst>
                </p:cNvPr>
                <p:cNvSpPr/>
                <p:nvPr/>
              </p:nvSpPr>
              <p:spPr bwMode="auto">
                <a:xfrm>
                  <a:off x="7070618" y="3813032"/>
                  <a:ext cx="20657" cy="23818"/>
                </a:xfrm>
                <a:custGeom>
                  <a:avLst/>
                  <a:gdLst>
                    <a:gd name="T0" fmla="*/ 2147483647 w 12"/>
                    <a:gd name="T1" fmla="*/ 2147483647 h 14"/>
                    <a:gd name="T2" fmla="*/ 2147483647 w 12"/>
                    <a:gd name="T3" fmla="*/ 2147483647 h 14"/>
                    <a:gd name="T4" fmla="*/ 2147483647 w 12"/>
                    <a:gd name="T5" fmla="*/ 2147483647 h 14"/>
                    <a:gd name="T6" fmla="*/ 2147483647 w 12"/>
                    <a:gd name="T7" fmla="*/ 2147483647 h 14"/>
                    <a:gd name="T8" fmla="*/ 0 w 12"/>
                    <a:gd name="T9" fmla="*/ 2147483647 h 14"/>
                    <a:gd name="T10" fmla="*/ 0 w 12"/>
                    <a:gd name="T11" fmla="*/ 2147483647 h 14"/>
                    <a:gd name="T12" fmla="*/ 0 w 12"/>
                    <a:gd name="T13" fmla="*/ 0 h 14"/>
                    <a:gd name="T14" fmla="*/ 2147483647 w 12"/>
                    <a:gd name="T15" fmla="*/ 2147483647 h 14"/>
                    <a:gd name="T16" fmla="*/ 2147483647 w 12"/>
                    <a:gd name="T17" fmla="*/ 2147483647 h 14"/>
                    <a:gd name="T18" fmla="*/ 2147483647 w 12"/>
                    <a:gd name="T19" fmla="*/ 2147483647 h 1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
                    <a:gd name="T31" fmla="*/ 0 h 14"/>
                    <a:gd name="T32" fmla="*/ 12 w 12"/>
                    <a:gd name="T33" fmla="*/ 14 h 1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 h="14">
                      <a:moveTo>
                        <a:pt x="12" y="8"/>
                      </a:moveTo>
                      <a:lnTo>
                        <a:pt x="10" y="12"/>
                      </a:lnTo>
                      <a:lnTo>
                        <a:pt x="8" y="14"/>
                      </a:lnTo>
                      <a:lnTo>
                        <a:pt x="4" y="12"/>
                      </a:lnTo>
                      <a:lnTo>
                        <a:pt x="0" y="8"/>
                      </a:lnTo>
                      <a:lnTo>
                        <a:pt x="0" y="6"/>
                      </a:lnTo>
                      <a:lnTo>
                        <a:pt x="0" y="0"/>
                      </a:lnTo>
                      <a:lnTo>
                        <a:pt x="6" y="4"/>
                      </a:lnTo>
                      <a:lnTo>
                        <a:pt x="10" y="6"/>
                      </a:lnTo>
                      <a:lnTo>
                        <a:pt x="12"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9" name="iSḻíde">
                  <a:extLst>
                    <a:ext uri="{FF2B5EF4-FFF2-40B4-BE49-F238E27FC236}">
                      <a16:creationId xmlns:a16="http://schemas.microsoft.com/office/drawing/2014/main" xmlns="" id="{B638D9D3-D75A-4E1C-84A4-9AA00C250117}"/>
                    </a:ext>
                  </a:extLst>
                </p:cNvPr>
                <p:cNvSpPr/>
                <p:nvPr/>
              </p:nvSpPr>
              <p:spPr bwMode="auto">
                <a:xfrm>
                  <a:off x="7974072" y="4199724"/>
                  <a:ext cx="35808" cy="16812"/>
                </a:xfrm>
                <a:custGeom>
                  <a:avLst/>
                  <a:gdLst>
                    <a:gd name="T0" fmla="*/ 0 w 20"/>
                    <a:gd name="T1" fmla="*/ 0 h 10"/>
                    <a:gd name="T2" fmla="*/ 0 w 20"/>
                    <a:gd name="T3" fmla="*/ 2147483647 h 10"/>
                    <a:gd name="T4" fmla="*/ 2147483647 w 20"/>
                    <a:gd name="T5" fmla="*/ 2147483647 h 10"/>
                    <a:gd name="T6" fmla="*/ 2147483647 w 20"/>
                    <a:gd name="T7" fmla="*/ 2147483647 h 10"/>
                    <a:gd name="T8" fmla="*/ 2147483647 w 20"/>
                    <a:gd name="T9" fmla="*/ 2147483647 h 10"/>
                    <a:gd name="T10" fmla="*/ 2147483647 w 20"/>
                    <a:gd name="T11" fmla="*/ 2147483647 h 10"/>
                    <a:gd name="T12" fmla="*/ 2147483647 w 20"/>
                    <a:gd name="T13" fmla="*/ 2147483647 h 10"/>
                    <a:gd name="T14" fmla="*/ 2147483647 w 20"/>
                    <a:gd name="T15" fmla="*/ 0 h 10"/>
                    <a:gd name="T16" fmla="*/ 2147483647 w 20"/>
                    <a:gd name="T17" fmla="*/ 0 h 10"/>
                    <a:gd name="T18" fmla="*/ 0 w 20"/>
                    <a:gd name="T19" fmla="*/ 0 h 1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
                    <a:gd name="T31" fmla="*/ 0 h 10"/>
                    <a:gd name="T32" fmla="*/ 20 w 20"/>
                    <a:gd name="T33" fmla="*/ 10 h 1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 h="10">
                      <a:moveTo>
                        <a:pt x="0" y="0"/>
                      </a:moveTo>
                      <a:lnTo>
                        <a:pt x="0" y="8"/>
                      </a:lnTo>
                      <a:lnTo>
                        <a:pt x="4" y="10"/>
                      </a:lnTo>
                      <a:lnTo>
                        <a:pt x="10" y="10"/>
                      </a:lnTo>
                      <a:lnTo>
                        <a:pt x="14" y="10"/>
                      </a:lnTo>
                      <a:lnTo>
                        <a:pt x="16" y="6"/>
                      </a:lnTo>
                      <a:lnTo>
                        <a:pt x="20" y="2"/>
                      </a:lnTo>
                      <a:lnTo>
                        <a:pt x="16" y="0"/>
                      </a:lnTo>
                      <a:lnTo>
                        <a:pt x="10" y="0"/>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0" name="íṩlîḍé">
                  <a:extLst>
                    <a:ext uri="{FF2B5EF4-FFF2-40B4-BE49-F238E27FC236}">
                      <a16:creationId xmlns:a16="http://schemas.microsoft.com/office/drawing/2014/main" xmlns="" id="{211CC7D6-B23A-48C4-98AB-2467080A9B7E}"/>
                    </a:ext>
                  </a:extLst>
                </p:cNvPr>
                <p:cNvSpPr/>
                <p:nvPr/>
              </p:nvSpPr>
              <p:spPr bwMode="auto">
                <a:xfrm>
                  <a:off x="8041555" y="5092197"/>
                  <a:ext cx="114309" cy="98074"/>
                </a:xfrm>
                <a:custGeom>
                  <a:avLst/>
                  <a:gdLst>
                    <a:gd name="T0" fmla="*/ 2147483647 w 66"/>
                    <a:gd name="T1" fmla="*/ 2147483647 h 58"/>
                    <a:gd name="T2" fmla="*/ 2147483647 w 66"/>
                    <a:gd name="T3" fmla="*/ 2147483647 h 58"/>
                    <a:gd name="T4" fmla="*/ 2147483647 w 66"/>
                    <a:gd name="T5" fmla="*/ 2147483647 h 58"/>
                    <a:gd name="T6" fmla="*/ 2147483647 w 66"/>
                    <a:gd name="T7" fmla="*/ 2147483647 h 58"/>
                    <a:gd name="T8" fmla="*/ 2147483647 w 66"/>
                    <a:gd name="T9" fmla="*/ 2147483647 h 58"/>
                    <a:gd name="T10" fmla="*/ 2147483647 w 66"/>
                    <a:gd name="T11" fmla="*/ 2147483647 h 58"/>
                    <a:gd name="T12" fmla="*/ 2147483647 w 66"/>
                    <a:gd name="T13" fmla="*/ 2147483647 h 58"/>
                    <a:gd name="T14" fmla="*/ 2147483647 w 66"/>
                    <a:gd name="T15" fmla="*/ 2147483647 h 58"/>
                    <a:gd name="T16" fmla="*/ 2147483647 w 66"/>
                    <a:gd name="T17" fmla="*/ 2147483647 h 58"/>
                    <a:gd name="T18" fmla="*/ 2147483647 w 66"/>
                    <a:gd name="T19" fmla="*/ 2147483647 h 58"/>
                    <a:gd name="T20" fmla="*/ 2147483647 w 66"/>
                    <a:gd name="T21" fmla="*/ 2147483647 h 58"/>
                    <a:gd name="T22" fmla="*/ 2147483647 w 66"/>
                    <a:gd name="T23" fmla="*/ 2147483647 h 58"/>
                    <a:gd name="T24" fmla="*/ 2147483647 w 66"/>
                    <a:gd name="T25" fmla="*/ 2147483647 h 58"/>
                    <a:gd name="T26" fmla="*/ 2147483647 w 66"/>
                    <a:gd name="T27" fmla="*/ 2147483647 h 58"/>
                    <a:gd name="T28" fmla="*/ 2147483647 w 66"/>
                    <a:gd name="T29" fmla="*/ 2147483647 h 58"/>
                    <a:gd name="T30" fmla="*/ 2147483647 w 66"/>
                    <a:gd name="T31" fmla="*/ 2147483647 h 58"/>
                    <a:gd name="T32" fmla="*/ 2147483647 w 66"/>
                    <a:gd name="T33" fmla="*/ 2147483647 h 58"/>
                    <a:gd name="T34" fmla="*/ 2147483647 w 66"/>
                    <a:gd name="T35" fmla="*/ 2147483647 h 58"/>
                    <a:gd name="T36" fmla="*/ 2147483647 w 66"/>
                    <a:gd name="T37" fmla="*/ 2147483647 h 58"/>
                    <a:gd name="T38" fmla="*/ 2147483647 w 66"/>
                    <a:gd name="T39" fmla="*/ 2147483647 h 58"/>
                    <a:gd name="T40" fmla="*/ 2147483647 w 66"/>
                    <a:gd name="T41" fmla="*/ 2147483647 h 58"/>
                    <a:gd name="T42" fmla="*/ 2147483647 w 66"/>
                    <a:gd name="T43" fmla="*/ 2147483647 h 58"/>
                    <a:gd name="T44" fmla="*/ 2147483647 w 66"/>
                    <a:gd name="T45" fmla="*/ 2147483647 h 58"/>
                    <a:gd name="T46" fmla="*/ 2147483647 w 66"/>
                    <a:gd name="T47" fmla="*/ 2147483647 h 58"/>
                    <a:gd name="T48" fmla="*/ 2147483647 w 66"/>
                    <a:gd name="T49" fmla="*/ 2147483647 h 58"/>
                    <a:gd name="T50" fmla="*/ 0 w 66"/>
                    <a:gd name="T51" fmla="*/ 2147483647 h 58"/>
                    <a:gd name="T52" fmla="*/ 0 w 66"/>
                    <a:gd name="T53" fmla="*/ 2147483647 h 58"/>
                    <a:gd name="T54" fmla="*/ 0 w 66"/>
                    <a:gd name="T55" fmla="*/ 2147483647 h 58"/>
                    <a:gd name="T56" fmla="*/ 0 w 66"/>
                    <a:gd name="T57" fmla="*/ 2147483647 h 58"/>
                    <a:gd name="T58" fmla="*/ 2147483647 w 66"/>
                    <a:gd name="T59" fmla="*/ 2147483647 h 58"/>
                    <a:gd name="T60" fmla="*/ 2147483647 w 66"/>
                    <a:gd name="T61" fmla="*/ 2147483647 h 58"/>
                    <a:gd name="T62" fmla="*/ 2147483647 w 66"/>
                    <a:gd name="T63" fmla="*/ 2147483647 h 58"/>
                    <a:gd name="T64" fmla="*/ 2147483647 w 66"/>
                    <a:gd name="T65" fmla="*/ 2147483647 h 58"/>
                    <a:gd name="T66" fmla="*/ 2147483647 w 66"/>
                    <a:gd name="T67" fmla="*/ 2147483647 h 58"/>
                    <a:gd name="T68" fmla="*/ 2147483647 w 66"/>
                    <a:gd name="T69" fmla="*/ 2147483647 h 58"/>
                    <a:gd name="T70" fmla="*/ 2147483647 w 66"/>
                    <a:gd name="T71" fmla="*/ 2147483647 h 58"/>
                    <a:gd name="T72" fmla="*/ 2147483647 w 66"/>
                    <a:gd name="T73" fmla="*/ 0 h 58"/>
                    <a:gd name="T74" fmla="*/ 2147483647 w 66"/>
                    <a:gd name="T75" fmla="*/ 2147483647 h 58"/>
                    <a:gd name="T76" fmla="*/ 2147483647 w 66"/>
                    <a:gd name="T77" fmla="*/ 2147483647 h 5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6"/>
                    <a:gd name="T118" fmla="*/ 0 h 58"/>
                    <a:gd name="T119" fmla="*/ 66 w 66"/>
                    <a:gd name="T120" fmla="*/ 58 h 5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6" h="58">
                      <a:moveTo>
                        <a:pt x="18" y="2"/>
                      </a:moveTo>
                      <a:lnTo>
                        <a:pt x="24" y="8"/>
                      </a:lnTo>
                      <a:lnTo>
                        <a:pt x="28" y="10"/>
                      </a:lnTo>
                      <a:lnTo>
                        <a:pt x="32" y="12"/>
                      </a:lnTo>
                      <a:lnTo>
                        <a:pt x="40" y="12"/>
                      </a:lnTo>
                      <a:lnTo>
                        <a:pt x="46" y="10"/>
                      </a:lnTo>
                      <a:lnTo>
                        <a:pt x="58" y="6"/>
                      </a:lnTo>
                      <a:lnTo>
                        <a:pt x="66" y="6"/>
                      </a:lnTo>
                      <a:lnTo>
                        <a:pt x="66" y="8"/>
                      </a:lnTo>
                      <a:lnTo>
                        <a:pt x="64" y="12"/>
                      </a:lnTo>
                      <a:lnTo>
                        <a:pt x="60" y="16"/>
                      </a:lnTo>
                      <a:lnTo>
                        <a:pt x="56" y="24"/>
                      </a:lnTo>
                      <a:lnTo>
                        <a:pt x="54" y="32"/>
                      </a:lnTo>
                      <a:lnTo>
                        <a:pt x="50" y="34"/>
                      </a:lnTo>
                      <a:lnTo>
                        <a:pt x="46" y="36"/>
                      </a:lnTo>
                      <a:lnTo>
                        <a:pt x="42" y="42"/>
                      </a:lnTo>
                      <a:lnTo>
                        <a:pt x="38" y="48"/>
                      </a:lnTo>
                      <a:lnTo>
                        <a:pt x="34" y="50"/>
                      </a:lnTo>
                      <a:lnTo>
                        <a:pt x="32" y="52"/>
                      </a:lnTo>
                      <a:lnTo>
                        <a:pt x="30" y="50"/>
                      </a:lnTo>
                      <a:lnTo>
                        <a:pt x="28" y="46"/>
                      </a:lnTo>
                      <a:lnTo>
                        <a:pt x="18" y="54"/>
                      </a:lnTo>
                      <a:lnTo>
                        <a:pt x="16" y="56"/>
                      </a:lnTo>
                      <a:lnTo>
                        <a:pt x="10" y="58"/>
                      </a:lnTo>
                      <a:lnTo>
                        <a:pt x="4" y="56"/>
                      </a:lnTo>
                      <a:lnTo>
                        <a:pt x="0" y="52"/>
                      </a:lnTo>
                      <a:lnTo>
                        <a:pt x="0" y="48"/>
                      </a:lnTo>
                      <a:lnTo>
                        <a:pt x="0" y="42"/>
                      </a:lnTo>
                      <a:lnTo>
                        <a:pt x="0" y="38"/>
                      </a:lnTo>
                      <a:lnTo>
                        <a:pt x="2" y="36"/>
                      </a:lnTo>
                      <a:lnTo>
                        <a:pt x="6" y="32"/>
                      </a:lnTo>
                      <a:lnTo>
                        <a:pt x="8" y="32"/>
                      </a:lnTo>
                      <a:lnTo>
                        <a:pt x="8" y="28"/>
                      </a:lnTo>
                      <a:lnTo>
                        <a:pt x="6" y="20"/>
                      </a:lnTo>
                      <a:lnTo>
                        <a:pt x="8" y="16"/>
                      </a:lnTo>
                      <a:lnTo>
                        <a:pt x="12" y="8"/>
                      </a:lnTo>
                      <a:lnTo>
                        <a:pt x="18" y="0"/>
                      </a:lnTo>
                      <a:lnTo>
                        <a:pt x="18" y="4"/>
                      </a:lnTo>
                      <a:lnTo>
                        <a:pt x="18" y="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1" name="íṡļîďe">
                  <a:extLst>
                    <a:ext uri="{FF2B5EF4-FFF2-40B4-BE49-F238E27FC236}">
                      <a16:creationId xmlns:a16="http://schemas.microsoft.com/office/drawing/2014/main" xmlns="" id="{8DCB8640-E5A6-411A-81CA-7E69AFBD785F}"/>
                    </a:ext>
                  </a:extLst>
                </p:cNvPr>
                <p:cNvSpPr/>
                <p:nvPr/>
              </p:nvSpPr>
              <p:spPr bwMode="auto">
                <a:xfrm>
                  <a:off x="8502922" y="5097802"/>
                  <a:ext cx="319514" cy="189143"/>
                </a:xfrm>
                <a:custGeom>
                  <a:avLst/>
                  <a:gdLst>
                    <a:gd name="T0" fmla="*/ 2147483647 w 184"/>
                    <a:gd name="T1" fmla="*/ 2147483647 h 114"/>
                    <a:gd name="T2" fmla="*/ 2147483647 w 184"/>
                    <a:gd name="T3" fmla="*/ 2147483647 h 114"/>
                    <a:gd name="T4" fmla="*/ 2147483647 w 184"/>
                    <a:gd name="T5" fmla="*/ 2147483647 h 114"/>
                    <a:gd name="T6" fmla="*/ 2147483647 w 184"/>
                    <a:gd name="T7" fmla="*/ 2147483647 h 114"/>
                    <a:gd name="T8" fmla="*/ 2147483647 w 184"/>
                    <a:gd name="T9" fmla="*/ 2147483647 h 114"/>
                    <a:gd name="T10" fmla="*/ 2147483647 w 184"/>
                    <a:gd name="T11" fmla="*/ 2147483647 h 114"/>
                    <a:gd name="T12" fmla="*/ 2147483647 w 184"/>
                    <a:gd name="T13" fmla="*/ 2147483647 h 114"/>
                    <a:gd name="T14" fmla="*/ 2147483647 w 184"/>
                    <a:gd name="T15" fmla="*/ 0 h 114"/>
                    <a:gd name="T16" fmla="*/ 2147483647 w 184"/>
                    <a:gd name="T17" fmla="*/ 2147483647 h 114"/>
                    <a:gd name="T18" fmla="*/ 2147483647 w 184"/>
                    <a:gd name="T19" fmla="*/ 2147483647 h 114"/>
                    <a:gd name="T20" fmla="*/ 2147483647 w 184"/>
                    <a:gd name="T21" fmla="*/ 2147483647 h 114"/>
                    <a:gd name="T22" fmla="*/ 2147483647 w 184"/>
                    <a:gd name="T23" fmla="*/ 2147483647 h 114"/>
                    <a:gd name="T24" fmla="*/ 2147483647 w 184"/>
                    <a:gd name="T25" fmla="*/ 2147483647 h 114"/>
                    <a:gd name="T26" fmla="*/ 2147483647 w 184"/>
                    <a:gd name="T27" fmla="*/ 2147483647 h 114"/>
                    <a:gd name="T28" fmla="*/ 2147483647 w 184"/>
                    <a:gd name="T29" fmla="*/ 2147483647 h 114"/>
                    <a:gd name="T30" fmla="*/ 2147483647 w 184"/>
                    <a:gd name="T31" fmla="*/ 2147483647 h 114"/>
                    <a:gd name="T32" fmla="*/ 2147483647 w 184"/>
                    <a:gd name="T33" fmla="*/ 2147483647 h 114"/>
                    <a:gd name="T34" fmla="*/ 2147483647 w 184"/>
                    <a:gd name="T35" fmla="*/ 2147483647 h 114"/>
                    <a:gd name="T36" fmla="*/ 2147483647 w 184"/>
                    <a:gd name="T37" fmla="*/ 2147483647 h 114"/>
                    <a:gd name="T38" fmla="*/ 2147483647 w 184"/>
                    <a:gd name="T39" fmla="*/ 2147483647 h 114"/>
                    <a:gd name="T40" fmla="*/ 2147483647 w 184"/>
                    <a:gd name="T41" fmla="*/ 2147483647 h 114"/>
                    <a:gd name="T42" fmla="*/ 2147483647 w 184"/>
                    <a:gd name="T43" fmla="*/ 2147483647 h 114"/>
                    <a:gd name="T44" fmla="*/ 2147483647 w 184"/>
                    <a:gd name="T45" fmla="*/ 2147483647 h 114"/>
                    <a:gd name="T46" fmla="*/ 2147483647 w 184"/>
                    <a:gd name="T47" fmla="*/ 2147483647 h 114"/>
                    <a:gd name="T48" fmla="*/ 2147483647 w 184"/>
                    <a:gd name="T49" fmla="*/ 2147483647 h 114"/>
                    <a:gd name="T50" fmla="*/ 2147483647 w 184"/>
                    <a:gd name="T51" fmla="*/ 2147483647 h 114"/>
                    <a:gd name="T52" fmla="*/ 2147483647 w 184"/>
                    <a:gd name="T53" fmla="*/ 2147483647 h 114"/>
                    <a:gd name="T54" fmla="*/ 2147483647 w 184"/>
                    <a:gd name="T55" fmla="*/ 2147483647 h 114"/>
                    <a:gd name="T56" fmla="*/ 2147483647 w 184"/>
                    <a:gd name="T57" fmla="*/ 2147483647 h 114"/>
                    <a:gd name="T58" fmla="*/ 2147483647 w 184"/>
                    <a:gd name="T59" fmla="*/ 2147483647 h 114"/>
                    <a:gd name="T60" fmla="*/ 2147483647 w 184"/>
                    <a:gd name="T61" fmla="*/ 2147483647 h 114"/>
                    <a:gd name="T62" fmla="*/ 2147483647 w 184"/>
                    <a:gd name="T63" fmla="*/ 2147483647 h 114"/>
                    <a:gd name="T64" fmla="*/ 2147483647 w 184"/>
                    <a:gd name="T65" fmla="*/ 2147483647 h 114"/>
                    <a:gd name="T66" fmla="*/ 2147483647 w 184"/>
                    <a:gd name="T67" fmla="*/ 2147483647 h 114"/>
                    <a:gd name="T68" fmla="*/ 2147483647 w 184"/>
                    <a:gd name="T69" fmla="*/ 2147483647 h 114"/>
                    <a:gd name="T70" fmla="*/ 2147483647 w 184"/>
                    <a:gd name="T71" fmla="*/ 2147483647 h 114"/>
                    <a:gd name="T72" fmla="*/ 2147483647 w 184"/>
                    <a:gd name="T73" fmla="*/ 2147483647 h 114"/>
                    <a:gd name="T74" fmla="*/ 2147483647 w 184"/>
                    <a:gd name="T75" fmla="*/ 2147483647 h 114"/>
                    <a:gd name="T76" fmla="*/ 2147483647 w 184"/>
                    <a:gd name="T77" fmla="*/ 2147483647 h 114"/>
                    <a:gd name="T78" fmla="*/ 2147483647 w 184"/>
                    <a:gd name="T79" fmla="*/ 2147483647 h 114"/>
                    <a:gd name="T80" fmla="*/ 2147483647 w 184"/>
                    <a:gd name="T81" fmla="*/ 2147483647 h 114"/>
                    <a:gd name="T82" fmla="*/ 2147483647 w 184"/>
                    <a:gd name="T83" fmla="*/ 2147483647 h 114"/>
                    <a:gd name="T84" fmla="*/ 0 w 184"/>
                    <a:gd name="T85" fmla="*/ 2147483647 h 114"/>
                    <a:gd name="T86" fmla="*/ 0 w 184"/>
                    <a:gd name="T87" fmla="*/ 2147483647 h 114"/>
                    <a:gd name="T88" fmla="*/ 2147483647 w 184"/>
                    <a:gd name="T89" fmla="*/ 2147483647 h 114"/>
                    <a:gd name="T90" fmla="*/ 2147483647 w 184"/>
                    <a:gd name="T91" fmla="*/ 2147483647 h 114"/>
                    <a:gd name="T92" fmla="*/ 2147483647 w 184"/>
                    <a:gd name="T93" fmla="*/ 2147483647 h 114"/>
                    <a:gd name="T94" fmla="*/ 2147483647 w 184"/>
                    <a:gd name="T95" fmla="*/ 2147483647 h 114"/>
                    <a:gd name="T96" fmla="*/ 2147483647 w 184"/>
                    <a:gd name="T97" fmla="*/ 2147483647 h 114"/>
                    <a:gd name="T98" fmla="*/ 2147483647 w 184"/>
                    <a:gd name="T99" fmla="*/ 2147483647 h 114"/>
                    <a:gd name="T100" fmla="*/ 2147483647 w 184"/>
                    <a:gd name="T101" fmla="*/ 2147483647 h 114"/>
                    <a:gd name="T102" fmla="*/ 2147483647 w 184"/>
                    <a:gd name="T103" fmla="*/ 2147483647 h 114"/>
                    <a:gd name="T104" fmla="*/ 2147483647 w 184"/>
                    <a:gd name="T105" fmla="*/ 2147483647 h 114"/>
                    <a:gd name="T106" fmla="*/ 2147483647 w 184"/>
                    <a:gd name="T107" fmla="*/ 2147483647 h 11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84"/>
                    <a:gd name="T163" fmla="*/ 0 h 114"/>
                    <a:gd name="T164" fmla="*/ 184 w 184"/>
                    <a:gd name="T165" fmla="*/ 114 h 114"/>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84" h="114">
                      <a:moveTo>
                        <a:pt x="110" y="42"/>
                      </a:moveTo>
                      <a:lnTo>
                        <a:pt x="120" y="32"/>
                      </a:lnTo>
                      <a:lnTo>
                        <a:pt x="132" y="24"/>
                      </a:lnTo>
                      <a:lnTo>
                        <a:pt x="138" y="22"/>
                      </a:lnTo>
                      <a:lnTo>
                        <a:pt x="144" y="18"/>
                      </a:lnTo>
                      <a:lnTo>
                        <a:pt x="154" y="6"/>
                      </a:lnTo>
                      <a:lnTo>
                        <a:pt x="162" y="2"/>
                      </a:lnTo>
                      <a:lnTo>
                        <a:pt x="166" y="0"/>
                      </a:lnTo>
                      <a:lnTo>
                        <a:pt x="172" y="2"/>
                      </a:lnTo>
                      <a:lnTo>
                        <a:pt x="168" y="6"/>
                      </a:lnTo>
                      <a:lnTo>
                        <a:pt x="166" y="14"/>
                      </a:lnTo>
                      <a:lnTo>
                        <a:pt x="172" y="12"/>
                      </a:lnTo>
                      <a:lnTo>
                        <a:pt x="176" y="10"/>
                      </a:lnTo>
                      <a:lnTo>
                        <a:pt x="184" y="6"/>
                      </a:lnTo>
                      <a:lnTo>
                        <a:pt x="184" y="16"/>
                      </a:lnTo>
                      <a:lnTo>
                        <a:pt x="178" y="18"/>
                      </a:lnTo>
                      <a:lnTo>
                        <a:pt x="176" y="22"/>
                      </a:lnTo>
                      <a:lnTo>
                        <a:pt x="172" y="28"/>
                      </a:lnTo>
                      <a:lnTo>
                        <a:pt x="168" y="32"/>
                      </a:lnTo>
                      <a:lnTo>
                        <a:pt x="164" y="34"/>
                      </a:lnTo>
                      <a:lnTo>
                        <a:pt x="158" y="36"/>
                      </a:lnTo>
                      <a:lnTo>
                        <a:pt x="140" y="46"/>
                      </a:lnTo>
                      <a:lnTo>
                        <a:pt x="132" y="52"/>
                      </a:lnTo>
                      <a:lnTo>
                        <a:pt x="130" y="54"/>
                      </a:lnTo>
                      <a:lnTo>
                        <a:pt x="128" y="56"/>
                      </a:lnTo>
                      <a:lnTo>
                        <a:pt x="128" y="60"/>
                      </a:lnTo>
                      <a:lnTo>
                        <a:pt x="122" y="64"/>
                      </a:lnTo>
                      <a:lnTo>
                        <a:pt x="114" y="64"/>
                      </a:lnTo>
                      <a:lnTo>
                        <a:pt x="102" y="66"/>
                      </a:lnTo>
                      <a:lnTo>
                        <a:pt x="94" y="70"/>
                      </a:lnTo>
                      <a:lnTo>
                        <a:pt x="86" y="78"/>
                      </a:lnTo>
                      <a:lnTo>
                        <a:pt x="74" y="90"/>
                      </a:lnTo>
                      <a:lnTo>
                        <a:pt x="70" y="94"/>
                      </a:lnTo>
                      <a:lnTo>
                        <a:pt x="66" y="98"/>
                      </a:lnTo>
                      <a:lnTo>
                        <a:pt x="54" y="100"/>
                      </a:lnTo>
                      <a:lnTo>
                        <a:pt x="50" y="104"/>
                      </a:lnTo>
                      <a:lnTo>
                        <a:pt x="42" y="110"/>
                      </a:lnTo>
                      <a:lnTo>
                        <a:pt x="36" y="112"/>
                      </a:lnTo>
                      <a:lnTo>
                        <a:pt x="28" y="114"/>
                      </a:lnTo>
                      <a:lnTo>
                        <a:pt x="20" y="112"/>
                      </a:lnTo>
                      <a:lnTo>
                        <a:pt x="10" y="108"/>
                      </a:lnTo>
                      <a:lnTo>
                        <a:pt x="2" y="102"/>
                      </a:lnTo>
                      <a:lnTo>
                        <a:pt x="0" y="100"/>
                      </a:lnTo>
                      <a:lnTo>
                        <a:pt x="0" y="96"/>
                      </a:lnTo>
                      <a:lnTo>
                        <a:pt x="8" y="90"/>
                      </a:lnTo>
                      <a:lnTo>
                        <a:pt x="20" y="84"/>
                      </a:lnTo>
                      <a:lnTo>
                        <a:pt x="30" y="78"/>
                      </a:lnTo>
                      <a:lnTo>
                        <a:pt x="40" y="72"/>
                      </a:lnTo>
                      <a:lnTo>
                        <a:pt x="62" y="60"/>
                      </a:lnTo>
                      <a:lnTo>
                        <a:pt x="68" y="58"/>
                      </a:lnTo>
                      <a:lnTo>
                        <a:pt x="72" y="58"/>
                      </a:lnTo>
                      <a:lnTo>
                        <a:pt x="82" y="58"/>
                      </a:lnTo>
                      <a:lnTo>
                        <a:pt x="96" y="52"/>
                      </a:lnTo>
                      <a:lnTo>
                        <a:pt x="110" y="4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2" name="ïS1îḓé">
                  <a:extLst>
                    <a:ext uri="{FF2B5EF4-FFF2-40B4-BE49-F238E27FC236}">
                      <a16:creationId xmlns:a16="http://schemas.microsoft.com/office/drawing/2014/main" xmlns="" id="{5CDADAA6-E3A0-459E-8BF1-BAF68D1799C9}"/>
                    </a:ext>
                  </a:extLst>
                </p:cNvPr>
                <p:cNvSpPr/>
                <p:nvPr/>
              </p:nvSpPr>
              <p:spPr bwMode="auto">
                <a:xfrm>
                  <a:off x="8830700" y="4914262"/>
                  <a:ext cx="183170" cy="219967"/>
                </a:xfrm>
                <a:custGeom>
                  <a:avLst/>
                  <a:gdLst>
                    <a:gd name="T0" fmla="*/ 2147483647 w 106"/>
                    <a:gd name="T1" fmla="*/ 2147483647 h 132"/>
                    <a:gd name="T2" fmla="*/ 0 w 106"/>
                    <a:gd name="T3" fmla="*/ 2147483647 h 132"/>
                    <a:gd name="T4" fmla="*/ 2147483647 w 106"/>
                    <a:gd name="T5" fmla="*/ 2147483647 h 132"/>
                    <a:gd name="T6" fmla="*/ 2147483647 w 106"/>
                    <a:gd name="T7" fmla="*/ 2147483647 h 132"/>
                    <a:gd name="T8" fmla="*/ 2147483647 w 106"/>
                    <a:gd name="T9" fmla="*/ 2147483647 h 132"/>
                    <a:gd name="T10" fmla="*/ 2147483647 w 106"/>
                    <a:gd name="T11" fmla="*/ 2147483647 h 132"/>
                    <a:gd name="T12" fmla="*/ 2147483647 w 106"/>
                    <a:gd name="T13" fmla="*/ 2147483647 h 132"/>
                    <a:gd name="T14" fmla="*/ 2147483647 w 106"/>
                    <a:gd name="T15" fmla="*/ 2147483647 h 132"/>
                    <a:gd name="T16" fmla="*/ 2147483647 w 106"/>
                    <a:gd name="T17" fmla="*/ 2147483647 h 132"/>
                    <a:gd name="T18" fmla="*/ 2147483647 w 106"/>
                    <a:gd name="T19" fmla="*/ 2147483647 h 132"/>
                    <a:gd name="T20" fmla="*/ 2147483647 w 106"/>
                    <a:gd name="T21" fmla="*/ 2147483647 h 132"/>
                    <a:gd name="T22" fmla="*/ 2147483647 w 106"/>
                    <a:gd name="T23" fmla="*/ 2147483647 h 132"/>
                    <a:gd name="T24" fmla="*/ 2147483647 w 106"/>
                    <a:gd name="T25" fmla="*/ 2147483647 h 132"/>
                    <a:gd name="T26" fmla="*/ 2147483647 w 106"/>
                    <a:gd name="T27" fmla="*/ 2147483647 h 132"/>
                    <a:gd name="T28" fmla="*/ 2147483647 w 106"/>
                    <a:gd name="T29" fmla="*/ 2147483647 h 132"/>
                    <a:gd name="T30" fmla="*/ 2147483647 w 106"/>
                    <a:gd name="T31" fmla="*/ 2147483647 h 132"/>
                    <a:gd name="T32" fmla="*/ 2147483647 w 106"/>
                    <a:gd name="T33" fmla="*/ 2147483647 h 132"/>
                    <a:gd name="T34" fmla="*/ 2147483647 w 106"/>
                    <a:gd name="T35" fmla="*/ 0 h 132"/>
                    <a:gd name="T36" fmla="*/ 2147483647 w 106"/>
                    <a:gd name="T37" fmla="*/ 2147483647 h 132"/>
                    <a:gd name="T38" fmla="*/ 2147483647 w 106"/>
                    <a:gd name="T39" fmla="*/ 2147483647 h 132"/>
                    <a:gd name="T40" fmla="*/ 2147483647 w 106"/>
                    <a:gd name="T41" fmla="*/ 2147483647 h 132"/>
                    <a:gd name="T42" fmla="*/ 2147483647 w 106"/>
                    <a:gd name="T43" fmla="*/ 2147483647 h 132"/>
                    <a:gd name="T44" fmla="*/ 2147483647 w 106"/>
                    <a:gd name="T45" fmla="*/ 2147483647 h 132"/>
                    <a:gd name="T46" fmla="*/ 2147483647 w 106"/>
                    <a:gd name="T47" fmla="*/ 2147483647 h 132"/>
                    <a:gd name="T48" fmla="*/ 2147483647 w 106"/>
                    <a:gd name="T49" fmla="*/ 2147483647 h 132"/>
                    <a:gd name="T50" fmla="*/ 2147483647 w 106"/>
                    <a:gd name="T51" fmla="*/ 2147483647 h 132"/>
                    <a:gd name="T52" fmla="*/ 2147483647 w 106"/>
                    <a:gd name="T53" fmla="*/ 2147483647 h 132"/>
                    <a:gd name="T54" fmla="*/ 2147483647 w 106"/>
                    <a:gd name="T55" fmla="*/ 2147483647 h 132"/>
                    <a:gd name="T56" fmla="*/ 2147483647 w 106"/>
                    <a:gd name="T57" fmla="*/ 2147483647 h 132"/>
                    <a:gd name="T58" fmla="*/ 2147483647 w 106"/>
                    <a:gd name="T59" fmla="*/ 2147483647 h 132"/>
                    <a:gd name="T60" fmla="*/ 2147483647 w 106"/>
                    <a:gd name="T61" fmla="*/ 2147483647 h 132"/>
                    <a:gd name="T62" fmla="*/ 2147483647 w 106"/>
                    <a:gd name="T63" fmla="*/ 2147483647 h 132"/>
                    <a:gd name="T64" fmla="*/ 2147483647 w 106"/>
                    <a:gd name="T65" fmla="*/ 2147483647 h 132"/>
                    <a:gd name="T66" fmla="*/ 2147483647 w 106"/>
                    <a:gd name="T67" fmla="*/ 2147483647 h 132"/>
                    <a:gd name="T68" fmla="*/ 2147483647 w 106"/>
                    <a:gd name="T69" fmla="*/ 2147483647 h 132"/>
                    <a:gd name="T70" fmla="*/ 2147483647 w 106"/>
                    <a:gd name="T71" fmla="*/ 2147483647 h 132"/>
                    <a:gd name="T72" fmla="*/ 2147483647 w 106"/>
                    <a:gd name="T73" fmla="*/ 2147483647 h 132"/>
                    <a:gd name="T74" fmla="*/ 2147483647 w 106"/>
                    <a:gd name="T75" fmla="*/ 2147483647 h 132"/>
                    <a:gd name="T76" fmla="*/ 2147483647 w 106"/>
                    <a:gd name="T77" fmla="*/ 2147483647 h 132"/>
                    <a:gd name="T78" fmla="*/ 2147483647 w 106"/>
                    <a:gd name="T79" fmla="*/ 2147483647 h 132"/>
                    <a:gd name="T80" fmla="*/ 2147483647 w 106"/>
                    <a:gd name="T81" fmla="*/ 2147483647 h 13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6"/>
                    <a:gd name="T124" fmla="*/ 0 h 132"/>
                    <a:gd name="T125" fmla="*/ 106 w 106"/>
                    <a:gd name="T126" fmla="*/ 132 h 13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6" h="132">
                      <a:moveTo>
                        <a:pt x="6" y="132"/>
                      </a:moveTo>
                      <a:lnTo>
                        <a:pt x="2" y="130"/>
                      </a:lnTo>
                      <a:lnTo>
                        <a:pt x="0" y="126"/>
                      </a:lnTo>
                      <a:lnTo>
                        <a:pt x="0" y="122"/>
                      </a:lnTo>
                      <a:lnTo>
                        <a:pt x="2" y="120"/>
                      </a:lnTo>
                      <a:lnTo>
                        <a:pt x="6" y="120"/>
                      </a:lnTo>
                      <a:lnTo>
                        <a:pt x="12" y="116"/>
                      </a:lnTo>
                      <a:lnTo>
                        <a:pt x="18" y="114"/>
                      </a:lnTo>
                      <a:lnTo>
                        <a:pt x="22" y="110"/>
                      </a:lnTo>
                      <a:lnTo>
                        <a:pt x="24" y="104"/>
                      </a:lnTo>
                      <a:lnTo>
                        <a:pt x="16" y="98"/>
                      </a:lnTo>
                      <a:lnTo>
                        <a:pt x="12" y="94"/>
                      </a:lnTo>
                      <a:lnTo>
                        <a:pt x="12" y="90"/>
                      </a:lnTo>
                      <a:lnTo>
                        <a:pt x="14" y="86"/>
                      </a:lnTo>
                      <a:lnTo>
                        <a:pt x="16" y="84"/>
                      </a:lnTo>
                      <a:lnTo>
                        <a:pt x="18" y="84"/>
                      </a:lnTo>
                      <a:lnTo>
                        <a:pt x="20" y="84"/>
                      </a:lnTo>
                      <a:lnTo>
                        <a:pt x="26" y="84"/>
                      </a:lnTo>
                      <a:lnTo>
                        <a:pt x="30" y="82"/>
                      </a:lnTo>
                      <a:lnTo>
                        <a:pt x="34" y="78"/>
                      </a:lnTo>
                      <a:lnTo>
                        <a:pt x="40" y="70"/>
                      </a:lnTo>
                      <a:lnTo>
                        <a:pt x="44" y="68"/>
                      </a:lnTo>
                      <a:lnTo>
                        <a:pt x="48" y="62"/>
                      </a:lnTo>
                      <a:lnTo>
                        <a:pt x="52" y="54"/>
                      </a:lnTo>
                      <a:lnTo>
                        <a:pt x="54" y="44"/>
                      </a:lnTo>
                      <a:lnTo>
                        <a:pt x="58" y="34"/>
                      </a:lnTo>
                      <a:lnTo>
                        <a:pt x="54" y="32"/>
                      </a:lnTo>
                      <a:lnTo>
                        <a:pt x="52" y="30"/>
                      </a:lnTo>
                      <a:lnTo>
                        <a:pt x="52" y="24"/>
                      </a:lnTo>
                      <a:lnTo>
                        <a:pt x="52" y="22"/>
                      </a:lnTo>
                      <a:lnTo>
                        <a:pt x="54" y="20"/>
                      </a:lnTo>
                      <a:lnTo>
                        <a:pt x="52" y="16"/>
                      </a:lnTo>
                      <a:lnTo>
                        <a:pt x="52" y="14"/>
                      </a:lnTo>
                      <a:lnTo>
                        <a:pt x="54" y="4"/>
                      </a:lnTo>
                      <a:lnTo>
                        <a:pt x="56" y="2"/>
                      </a:lnTo>
                      <a:lnTo>
                        <a:pt x="58" y="0"/>
                      </a:lnTo>
                      <a:lnTo>
                        <a:pt x="60" y="4"/>
                      </a:lnTo>
                      <a:lnTo>
                        <a:pt x="64" y="8"/>
                      </a:lnTo>
                      <a:lnTo>
                        <a:pt x="68" y="14"/>
                      </a:lnTo>
                      <a:lnTo>
                        <a:pt x="70" y="20"/>
                      </a:lnTo>
                      <a:lnTo>
                        <a:pt x="70" y="24"/>
                      </a:lnTo>
                      <a:lnTo>
                        <a:pt x="68" y="26"/>
                      </a:lnTo>
                      <a:lnTo>
                        <a:pt x="64" y="28"/>
                      </a:lnTo>
                      <a:lnTo>
                        <a:pt x="62" y="30"/>
                      </a:lnTo>
                      <a:lnTo>
                        <a:pt x="62" y="34"/>
                      </a:lnTo>
                      <a:lnTo>
                        <a:pt x="60" y="38"/>
                      </a:lnTo>
                      <a:lnTo>
                        <a:pt x="58" y="44"/>
                      </a:lnTo>
                      <a:lnTo>
                        <a:pt x="60" y="46"/>
                      </a:lnTo>
                      <a:lnTo>
                        <a:pt x="62" y="48"/>
                      </a:lnTo>
                      <a:lnTo>
                        <a:pt x="66" y="46"/>
                      </a:lnTo>
                      <a:lnTo>
                        <a:pt x="68" y="44"/>
                      </a:lnTo>
                      <a:lnTo>
                        <a:pt x="74" y="38"/>
                      </a:lnTo>
                      <a:lnTo>
                        <a:pt x="74" y="40"/>
                      </a:lnTo>
                      <a:lnTo>
                        <a:pt x="74" y="44"/>
                      </a:lnTo>
                      <a:lnTo>
                        <a:pt x="72" y="48"/>
                      </a:lnTo>
                      <a:lnTo>
                        <a:pt x="70" y="52"/>
                      </a:lnTo>
                      <a:lnTo>
                        <a:pt x="70" y="56"/>
                      </a:lnTo>
                      <a:lnTo>
                        <a:pt x="72" y="60"/>
                      </a:lnTo>
                      <a:lnTo>
                        <a:pt x="76" y="62"/>
                      </a:lnTo>
                      <a:lnTo>
                        <a:pt x="78" y="64"/>
                      </a:lnTo>
                      <a:lnTo>
                        <a:pt x="84" y="62"/>
                      </a:lnTo>
                      <a:lnTo>
                        <a:pt x="88" y="60"/>
                      </a:lnTo>
                      <a:lnTo>
                        <a:pt x="92" y="58"/>
                      </a:lnTo>
                      <a:lnTo>
                        <a:pt x="96" y="56"/>
                      </a:lnTo>
                      <a:lnTo>
                        <a:pt x="102" y="58"/>
                      </a:lnTo>
                      <a:lnTo>
                        <a:pt x="104" y="60"/>
                      </a:lnTo>
                      <a:lnTo>
                        <a:pt x="106" y="62"/>
                      </a:lnTo>
                      <a:lnTo>
                        <a:pt x="104" y="64"/>
                      </a:lnTo>
                      <a:lnTo>
                        <a:pt x="102" y="68"/>
                      </a:lnTo>
                      <a:lnTo>
                        <a:pt x="96" y="70"/>
                      </a:lnTo>
                      <a:lnTo>
                        <a:pt x="80" y="86"/>
                      </a:lnTo>
                      <a:lnTo>
                        <a:pt x="76" y="88"/>
                      </a:lnTo>
                      <a:lnTo>
                        <a:pt x="72" y="86"/>
                      </a:lnTo>
                      <a:lnTo>
                        <a:pt x="68" y="86"/>
                      </a:lnTo>
                      <a:lnTo>
                        <a:pt x="64" y="86"/>
                      </a:lnTo>
                      <a:lnTo>
                        <a:pt x="58" y="92"/>
                      </a:lnTo>
                      <a:lnTo>
                        <a:pt x="54" y="98"/>
                      </a:lnTo>
                      <a:lnTo>
                        <a:pt x="44" y="108"/>
                      </a:lnTo>
                      <a:lnTo>
                        <a:pt x="30" y="118"/>
                      </a:lnTo>
                      <a:lnTo>
                        <a:pt x="18" y="128"/>
                      </a:lnTo>
                      <a:lnTo>
                        <a:pt x="12" y="130"/>
                      </a:lnTo>
                      <a:lnTo>
                        <a:pt x="6" y="1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3" name="ïśļíḓé">
                  <a:extLst>
                    <a:ext uri="{FF2B5EF4-FFF2-40B4-BE49-F238E27FC236}">
                      <a16:creationId xmlns:a16="http://schemas.microsoft.com/office/drawing/2014/main" xmlns="" id="{A3DE7CDE-A9E3-449A-94EF-1875A6CF8736}"/>
                    </a:ext>
                  </a:extLst>
                </p:cNvPr>
                <p:cNvSpPr/>
                <p:nvPr/>
              </p:nvSpPr>
              <p:spPr bwMode="auto">
                <a:xfrm>
                  <a:off x="8863753" y="4477133"/>
                  <a:ext cx="67484" cy="74256"/>
                </a:xfrm>
                <a:custGeom>
                  <a:avLst/>
                  <a:gdLst>
                    <a:gd name="T0" fmla="*/ 2147483647 w 38"/>
                    <a:gd name="T1" fmla="*/ 2147483647 h 44"/>
                    <a:gd name="T2" fmla="*/ 2147483647 w 38"/>
                    <a:gd name="T3" fmla="*/ 2147483647 h 44"/>
                    <a:gd name="T4" fmla="*/ 2147483647 w 38"/>
                    <a:gd name="T5" fmla="*/ 2147483647 h 44"/>
                    <a:gd name="T6" fmla="*/ 2147483647 w 38"/>
                    <a:gd name="T7" fmla="*/ 2147483647 h 44"/>
                    <a:gd name="T8" fmla="*/ 2147483647 w 38"/>
                    <a:gd name="T9" fmla="*/ 2147483647 h 44"/>
                    <a:gd name="T10" fmla="*/ 2147483647 w 38"/>
                    <a:gd name="T11" fmla="*/ 2147483647 h 44"/>
                    <a:gd name="T12" fmla="*/ 0 w 38"/>
                    <a:gd name="T13" fmla="*/ 2147483647 h 44"/>
                    <a:gd name="T14" fmla="*/ 0 w 38"/>
                    <a:gd name="T15" fmla="*/ 0 h 44"/>
                    <a:gd name="T16" fmla="*/ 2147483647 w 38"/>
                    <a:gd name="T17" fmla="*/ 2147483647 h 44"/>
                    <a:gd name="T18" fmla="*/ 2147483647 w 38"/>
                    <a:gd name="T19" fmla="*/ 2147483647 h 44"/>
                    <a:gd name="T20" fmla="*/ 2147483647 w 38"/>
                    <a:gd name="T21" fmla="*/ 2147483647 h 44"/>
                    <a:gd name="T22" fmla="*/ 2147483647 w 38"/>
                    <a:gd name="T23" fmla="*/ 2147483647 h 44"/>
                    <a:gd name="T24" fmla="*/ 2147483647 w 38"/>
                    <a:gd name="T25" fmla="*/ 2147483647 h 44"/>
                    <a:gd name="T26" fmla="*/ 2147483647 w 38"/>
                    <a:gd name="T27" fmla="*/ 2147483647 h 44"/>
                    <a:gd name="T28" fmla="*/ 2147483647 w 38"/>
                    <a:gd name="T29" fmla="*/ 2147483647 h 44"/>
                    <a:gd name="T30" fmla="*/ 2147483647 w 38"/>
                    <a:gd name="T31" fmla="*/ 2147483647 h 44"/>
                    <a:gd name="T32" fmla="*/ 2147483647 w 38"/>
                    <a:gd name="T33" fmla="*/ 2147483647 h 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8"/>
                    <a:gd name="T52" fmla="*/ 0 h 44"/>
                    <a:gd name="T53" fmla="*/ 38 w 38"/>
                    <a:gd name="T54" fmla="*/ 44 h 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8" h="44">
                      <a:moveTo>
                        <a:pt x="38" y="42"/>
                      </a:moveTo>
                      <a:lnTo>
                        <a:pt x="36" y="44"/>
                      </a:lnTo>
                      <a:lnTo>
                        <a:pt x="32" y="42"/>
                      </a:lnTo>
                      <a:lnTo>
                        <a:pt x="26" y="40"/>
                      </a:lnTo>
                      <a:lnTo>
                        <a:pt x="14" y="32"/>
                      </a:lnTo>
                      <a:lnTo>
                        <a:pt x="6" y="20"/>
                      </a:lnTo>
                      <a:lnTo>
                        <a:pt x="0" y="12"/>
                      </a:lnTo>
                      <a:lnTo>
                        <a:pt x="0" y="0"/>
                      </a:lnTo>
                      <a:lnTo>
                        <a:pt x="8" y="4"/>
                      </a:lnTo>
                      <a:lnTo>
                        <a:pt x="12" y="10"/>
                      </a:lnTo>
                      <a:lnTo>
                        <a:pt x="16" y="16"/>
                      </a:lnTo>
                      <a:lnTo>
                        <a:pt x="20" y="22"/>
                      </a:lnTo>
                      <a:lnTo>
                        <a:pt x="24" y="24"/>
                      </a:lnTo>
                      <a:lnTo>
                        <a:pt x="28" y="26"/>
                      </a:lnTo>
                      <a:lnTo>
                        <a:pt x="32" y="28"/>
                      </a:lnTo>
                      <a:lnTo>
                        <a:pt x="34" y="32"/>
                      </a:lnTo>
                      <a:lnTo>
                        <a:pt x="38" y="4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4" name="iṧḻïḓe">
                  <a:extLst>
                    <a:ext uri="{FF2B5EF4-FFF2-40B4-BE49-F238E27FC236}">
                      <a16:creationId xmlns:a16="http://schemas.microsoft.com/office/drawing/2014/main" xmlns="" id="{F8B9AD8D-8DED-4F88-A09C-D99E79AD5E0D}"/>
                    </a:ext>
                  </a:extLst>
                </p:cNvPr>
                <p:cNvSpPr/>
                <p:nvPr/>
              </p:nvSpPr>
              <p:spPr bwMode="auto">
                <a:xfrm>
                  <a:off x="8502922" y="3990966"/>
                  <a:ext cx="110178" cy="63047"/>
                </a:xfrm>
                <a:custGeom>
                  <a:avLst/>
                  <a:gdLst>
                    <a:gd name="T0" fmla="*/ 2147483647 w 64"/>
                    <a:gd name="T1" fmla="*/ 2147483647 h 38"/>
                    <a:gd name="T2" fmla="*/ 2147483647 w 64"/>
                    <a:gd name="T3" fmla="*/ 2147483647 h 38"/>
                    <a:gd name="T4" fmla="*/ 2147483647 w 64"/>
                    <a:gd name="T5" fmla="*/ 2147483647 h 38"/>
                    <a:gd name="T6" fmla="*/ 2147483647 w 64"/>
                    <a:gd name="T7" fmla="*/ 2147483647 h 38"/>
                    <a:gd name="T8" fmla="*/ 2147483647 w 64"/>
                    <a:gd name="T9" fmla="*/ 2147483647 h 38"/>
                    <a:gd name="T10" fmla="*/ 2147483647 w 64"/>
                    <a:gd name="T11" fmla="*/ 2147483647 h 38"/>
                    <a:gd name="T12" fmla="*/ 0 w 64"/>
                    <a:gd name="T13" fmla="*/ 2147483647 h 38"/>
                    <a:gd name="T14" fmla="*/ 0 w 64"/>
                    <a:gd name="T15" fmla="*/ 2147483647 h 38"/>
                    <a:gd name="T16" fmla="*/ 0 w 64"/>
                    <a:gd name="T17" fmla="*/ 2147483647 h 38"/>
                    <a:gd name="T18" fmla="*/ 2147483647 w 64"/>
                    <a:gd name="T19" fmla="*/ 2147483647 h 38"/>
                    <a:gd name="T20" fmla="*/ 2147483647 w 64"/>
                    <a:gd name="T21" fmla="*/ 2147483647 h 38"/>
                    <a:gd name="T22" fmla="*/ 2147483647 w 64"/>
                    <a:gd name="T23" fmla="*/ 2147483647 h 38"/>
                    <a:gd name="T24" fmla="*/ 2147483647 w 64"/>
                    <a:gd name="T25" fmla="*/ 2147483647 h 38"/>
                    <a:gd name="T26" fmla="*/ 2147483647 w 64"/>
                    <a:gd name="T27" fmla="*/ 2147483647 h 38"/>
                    <a:gd name="T28" fmla="*/ 2147483647 w 64"/>
                    <a:gd name="T29" fmla="*/ 2147483647 h 38"/>
                    <a:gd name="T30" fmla="*/ 2147483647 w 64"/>
                    <a:gd name="T31" fmla="*/ 2147483647 h 38"/>
                    <a:gd name="T32" fmla="*/ 2147483647 w 64"/>
                    <a:gd name="T33" fmla="*/ 2147483647 h 38"/>
                    <a:gd name="T34" fmla="*/ 2147483647 w 64"/>
                    <a:gd name="T35" fmla="*/ 2147483647 h 38"/>
                    <a:gd name="T36" fmla="*/ 2147483647 w 64"/>
                    <a:gd name="T37" fmla="*/ 0 h 38"/>
                    <a:gd name="T38" fmla="*/ 2147483647 w 64"/>
                    <a:gd name="T39" fmla="*/ 0 h 38"/>
                    <a:gd name="T40" fmla="*/ 2147483647 w 64"/>
                    <a:gd name="T41" fmla="*/ 2147483647 h 38"/>
                    <a:gd name="T42" fmla="*/ 2147483647 w 64"/>
                    <a:gd name="T43" fmla="*/ 2147483647 h 38"/>
                    <a:gd name="T44" fmla="*/ 2147483647 w 64"/>
                    <a:gd name="T45" fmla="*/ 2147483647 h 38"/>
                    <a:gd name="T46" fmla="*/ 2147483647 w 64"/>
                    <a:gd name="T47" fmla="*/ 2147483647 h 38"/>
                    <a:gd name="T48" fmla="*/ 2147483647 w 64"/>
                    <a:gd name="T49" fmla="*/ 2147483647 h 38"/>
                    <a:gd name="T50" fmla="*/ 2147483647 w 64"/>
                    <a:gd name="T51" fmla="*/ 2147483647 h 38"/>
                    <a:gd name="T52" fmla="*/ 2147483647 w 64"/>
                    <a:gd name="T53" fmla="*/ 2147483647 h 38"/>
                    <a:gd name="T54" fmla="*/ 2147483647 w 64"/>
                    <a:gd name="T55" fmla="*/ 2147483647 h 38"/>
                    <a:gd name="T56" fmla="*/ 2147483647 w 64"/>
                    <a:gd name="T57" fmla="*/ 2147483647 h 38"/>
                    <a:gd name="T58" fmla="*/ 2147483647 w 64"/>
                    <a:gd name="T59" fmla="*/ 2147483647 h 38"/>
                    <a:gd name="T60" fmla="*/ 2147483647 w 64"/>
                    <a:gd name="T61" fmla="*/ 2147483647 h 38"/>
                    <a:gd name="T62" fmla="*/ 2147483647 w 64"/>
                    <a:gd name="T63" fmla="*/ 2147483647 h 38"/>
                    <a:gd name="T64" fmla="*/ 2147483647 w 64"/>
                    <a:gd name="T65" fmla="*/ 2147483647 h 3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64"/>
                    <a:gd name="T100" fmla="*/ 0 h 38"/>
                    <a:gd name="T101" fmla="*/ 64 w 64"/>
                    <a:gd name="T102" fmla="*/ 38 h 38"/>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64" h="38">
                      <a:moveTo>
                        <a:pt x="36" y="38"/>
                      </a:moveTo>
                      <a:lnTo>
                        <a:pt x="34" y="38"/>
                      </a:lnTo>
                      <a:lnTo>
                        <a:pt x="30" y="38"/>
                      </a:lnTo>
                      <a:lnTo>
                        <a:pt x="22" y="38"/>
                      </a:lnTo>
                      <a:lnTo>
                        <a:pt x="10" y="36"/>
                      </a:lnTo>
                      <a:lnTo>
                        <a:pt x="2" y="32"/>
                      </a:lnTo>
                      <a:lnTo>
                        <a:pt x="0" y="28"/>
                      </a:lnTo>
                      <a:lnTo>
                        <a:pt x="0" y="26"/>
                      </a:lnTo>
                      <a:lnTo>
                        <a:pt x="0" y="24"/>
                      </a:lnTo>
                      <a:lnTo>
                        <a:pt x="2" y="22"/>
                      </a:lnTo>
                      <a:lnTo>
                        <a:pt x="24" y="22"/>
                      </a:lnTo>
                      <a:lnTo>
                        <a:pt x="28" y="24"/>
                      </a:lnTo>
                      <a:lnTo>
                        <a:pt x="30" y="24"/>
                      </a:lnTo>
                      <a:lnTo>
                        <a:pt x="38" y="22"/>
                      </a:lnTo>
                      <a:lnTo>
                        <a:pt x="42" y="18"/>
                      </a:lnTo>
                      <a:lnTo>
                        <a:pt x="46" y="14"/>
                      </a:lnTo>
                      <a:lnTo>
                        <a:pt x="52" y="10"/>
                      </a:lnTo>
                      <a:lnTo>
                        <a:pt x="52" y="4"/>
                      </a:lnTo>
                      <a:lnTo>
                        <a:pt x="52" y="0"/>
                      </a:lnTo>
                      <a:lnTo>
                        <a:pt x="54" y="0"/>
                      </a:lnTo>
                      <a:lnTo>
                        <a:pt x="56" y="2"/>
                      </a:lnTo>
                      <a:lnTo>
                        <a:pt x="60" y="4"/>
                      </a:lnTo>
                      <a:lnTo>
                        <a:pt x="62" y="8"/>
                      </a:lnTo>
                      <a:lnTo>
                        <a:pt x="64" y="10"/>
                      </a:lnTo>
                      <a:lnTo>
                        <a:pt x="62" y="12"/>
                      </a:lnTo>
                      <a:lnTo>
                        <a:pt x="60" y="16"/>
                      </a:lnTo>
                      <a:lnTo>
                        <a:pt x="58" y="18"/>
                      </a:lnTo>
                      <a:lnTo>
                        <a:pt x="58" y="20"/>
                      </a:lnTo>
                      <a:lnTo>
                        <a:pt x="54" y="26"/>
                      </a:lnTo>
                      <a:lnTo>
                        <a:pt x="46" y="32"/>
                      </a:lnTo>
                      <a:lnTo>
                        <a:pt x="40" y="36"/>
                      </a:lnTo>
                      <a:lnTo>
                        <a:pt x="34" y="38"/>
                      </a:lnTo>
                      <a:lnTo>
                        <a:pt x="36" y="3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5" name="îṣlïdê">
                  <a:extLst>
                    <a:ext uri="{FF2B5EF4-FFF2-40B4-BE49-F238E27FC236}">
                      <a16:creationId xmlns:a16="http://schemas.microsoft.com/office/drawing/2014/main" xmlns="" id="{A07D222A-5D10-4286-8C0D-6826E2EC82F1}"/>
                    </a:ext>
                  </a:extLst>
                </p:cNvPr>
                <p:cNvSpPr/>
                <p:nvPr/>
              </p:nvSpPr>
              <p:spPr bwMode="auto">
                <a:xfrm>
                  <a:off x="8099398" y="4027394"/>
                  <a:ext cx="20657" cy="26620"/>
                </a:xfrm>
                <a:custGeom>
                  <a:avLst/>
                  <a:gdLst>
                    <a:gd name="T0" fmla="*/ 2147483647 w 12"/>
                    <a:gd name="T1" fmla="*/ 2147483647 h 16"/>
                    <a:gd name="T2" fmla="*/ 2147483647 w 12"/>
                    <a:gd name="T3" fmla="*/ 2147483647 h 16"/>
                    <a:gd name="T4" fmla="*/ 2147483647 w 12"/>
                    <a:gd name="T5" fmla="*/ 2147483647 h 16"/>
                    <a:gd name="T6" fmla="*/ 2147483647 w 12"/>
                    <a:gd name="T7" fmla="*/ 2147483647 h 16"/>
                    <a:gd name="T8" fmla="*/ 2147483647 w 12"/>
                    <a:gd name="T9" fmla="*/ 2147483647 h 16"/>
                    <a:gd name="T10" fmla="*/ 0 w 12"/>
                    <a:gd name="T11" fmla="*/ 2147483647 h 16"/>
                    <a:gd name="T12" fmla="*/ 2147483647 w 12"/>
                    <a:gd name="T13" fmla="*/ 2147483647 h 16"/>
                    <a:gd name="T14" fmla="*/ 2147483647 w 12"/>
                    <a:gd name="T15" fmla="*/ 0 h 16"/>
                    <a:gd name="T16" fmla="*/ 2147483647 w 12"/>
                    <a:gd name="T17" fmla="*/ 2147483647 h 16"/>
                    <a:gd name="T18" fmla="*/ 2147483647 w 12"/>
                    <a:gd name="T19" fmla="*/ 2147483647 h 16"/>
                    <a:gd name="T20" fmla="*/ 2147483647 w 1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
                    <a:gd name="T34" fmla="*/ 0 h 16"/>
                    <a:gd name="T35" fmla="*/ 12 w 1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 h="16">
                      <a:moveTo>
                        <a:pt x="12" y="10"/>
                      </a:moveTo>
                      <a:lnTo>
                        <a:pt x="12" y="14"/>
                      </a:lnTo>
                      <a:lnTo>
                        <a:pt x="12" y="16"/>
                      </a:lnTo>
                      <a:lnTo>
                        <a:pt x="6" y="16"/>
                      </a:lnTo>
                      <a:lnTo>
                        <a:pt x="2" y="14"/>
                      </a:lnTo>
                      <a:lnTo>
                        <a:pt x="0" y="10"/>
                      </a:lnTo>
                      <a:lnTo>
                        <a:pt x="2" y="4"/>
                      </a:lnTo>
                      <a:lnTo>
                        <a:pt x="8" y="0"/>
                      </a:lnTo>
                      <a:lnTo>
                        <a:pt x="10" y="6"/>
                      </a:lnTo>
                      <a:lnTo>
                        <a:pt x="10" y="8"/>
                      </a:lnTo>
                      <a:lnTo>
                        <a:pt x="12" y="1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6" name="iṩľîde">
                  <a:extLst>
                    <a:ext uri="{FF2B5EF4-FFF2-40B4-BE49-F238E27FC236}">
                      <a16:creationId xmlns:a16="http://schemas.microsoft.com/office/drawing/2014/main" xmlns="" id="{DB7C0157-C9D4-46AE-AA7A-099E3AD028C3}"/>
                    </a:ext>
                  </a:extLst>
                </p:cNvPr>
                <p:cNvSpPr/>
                <p:nvPr/>
              </p:nvSpPr>
              <p:spPr bwMode="auto">
                <a:xfrm>
                  <a:off x="8009879" y="4077832"/>
                  <a:ext cx="20657" cy="30822"/>
                </a:xfrm>
                <a:custGeom>
                  <a:avLst/>
                  <a:gdLst>
                    <a:gd name="T0" fmla="*/ 2147483647 w 12"/>
                    <a:gd name="T1" fmla="*/ 2147483647 h 20"/>
                    <a:gd name="T2" fmla="*/ 2147483647 w 12"/>
                    <a:gd name="T3" fmla="*/ 2147483647 h 20"/>
                    <a:gd name="T4" fmla="*/ 2147483647 w 12"/>
                    <a:gd name="T5" fmla="*/ 0 h 20"/>
                    <a:gd name="T6" fmla="*/ 2147483647 w 12"/>
                    <a:gd name="T7" fmla="*/ 2147483647 h 20"/>
                    <a:gd name="T8" fmla="*/ 2147483647 w 12"/>
                    <a:gd name="T9" fmla="*/ 2147483647 h 20"/>
                    <a:gd name="T10" fmla="*/ 2147483647 w 12"/>
                    <a:gd name="T11" fmla="*/ 2147483647 h 20"/>
                    <a:gd name="T12" fmla="*/ 2147483647 w 12"/>
                    <a:gd name="T13" fmla="*/ 2147483647 h 20"/>
                    <a:gd name="T14" fmla="*/ 0 w 12"/>
                    <a:gd name="T15" fmla="*/ 2147483647 h 20"/>
                    <a:gd name="T16" fmla="*/ 0 w 12"/>
                    <a:gd name="T17" fmla="*/ 2147483647 h 20"/>
                    <a:gd name="T18" fmla="*/ 2147483647 w 12"/>
                    <a:gd name="T19" fmla="*/ 2147483647 h 20"/>
                    <a:gd name="T20" fmla="*/ 2147483647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6" y="2"/>
                      </a:moveTo>
                      <a:lnTo>
                        <a:pt x="8" y="2"/>
                      </a:lnTo>
                      <a:lnTo>
                        <a:pt x="8" y="0"/>
                      </a:lnTo>
                      <a:lnTo>
                        <a:pt x="10" y="2"/>
                      </a:lnTo>
                      <a:lnTo>
                        <a:pt x="12" y="4"/>
                      </a:lnTo>
                      <a:lnTo>
                        <a:pt x="10" y="6"/>
                      </a:lnTo>
                      <a:lnTo>
                        <a:pt x="8" y="12"/>
                      </a:lnTo>
                      <a:lnTo>
                        <a:pt x="0" y="20"/>
                      </a:lnTo>
                      <a:lnTo>
                        <a:pt x="0" y="10"/>
                      </a:lnTo>
                      <a:lnTo>
                        <a:pt x="2" y="6"/>
                      </a:lnTo>
                      <a:lnTo>
                        <a:pt x="4" y="4"/>
                      </a:lnTo>
                      <a:lnTo>
                        <a:pt x="6" y="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7" name="îš1iďe">
                  <a:extLst>
                    <a:ext uri="{FF2B5EF4-FFF2-40B4-BE49-F238E27FC236}">
                      <a16:creationId xmlns:a16="http://schemas.microsoft.com/office/drawing/2014/main" xmlns="" id="{787114D6-475D-44F4-9C7E-D4460A2949E9}"/>
                    </a:ext>
                  </a:extLst>
                </p:cNvPr>
                <p:cNvSpPr/>
                <p:nvPr/>
              </p:nvSpPr>
              <p:spPr bwMode="auto">
                <a:xfrm>
                  <a:off x="7928624" y="3943330"/>
                  <a:ext cx="88142" cy="36427"/>
                </a:xfrm>
                <a:custGeom>
                  <a:avLst/>
                  <a:gdLst>
                    <a:gd name="T0" fmla="*/ 2147483647 w 50"/>
                    <a:gd name="T1" fmla="*/ 2147483647 h 22"/>
                    <a:gd name="T2" fmla="*/ 2147483647 w 50"/>
                    <a:gd name="T3" fmla="*/ 2147483647 h 22"/>
                    <a:gd name="T4" fmla="*/ 2147483647 w 50"/>
                    <a:gd name="T5" fmla="*/ 2147483647 h 22"/>
                    <a:gd name="T6" fmla="*/ 2147483647 w 50"/>
                    <a:gd name="T7" fmla="*/ 2147483647 h 22"/>
                    <a:gd name="T8" fmla="*/ 2147483647 w 50"/>
                    <a:gd name="T9" fmla="*/ 2147483647 h 22"/>
                    <a:gd name="T10" fmla="*/ 2147483647 w 50"/>
                    <a:gd name="T11" fmla="*/ 2147483647 h 22"/>
                    <a:gd name="T12" fmla="*/ 2147483647 w 50"/>
                    <a:gd name="T13" fmla="*/ 2147483647 h 22"/>
                    <a:gd name="T14" fmla="*/ 2147483647 w 50"/>
                    <a:gd name="T15" fmla="*/ 2147483647 h 22"/>
                    <a:gd name="T16" fmla="*/ 2147483647 w 50"/>
                    <a:gd name="T17" fmla="*/ 2147483647 h 22"/>
                    <a:gd name="T18" fmla="*/ 0 w 50"/>
                    <a:gd name="T19" fmla="*/ 2147483647 h 22"/>
                    <a:gd name="T20" fmla="*/ 2147483647 w 50"/>
                    <a:gd name="T21" fmla="*/ 2147483647 h 22"/>
                    <a:gd name="T22" fmla="*/ 2147483647 w 50"/>
                    <a:gd name="T23" fmla="*/ 2147483647 h 22"/>
                    <a:gd name="T24" fmla="*/ 2147483647 w 50"/>
                    <a:gd name="T25" fmla="*/ 2147483647 h 22"/>
                    <a:gd name="T26" fmla="*/ 2147483647 w 50"/>
                    <a:gd name="T27" fmla="*/ 2147483647 h 22"/>
                    <a:gd name="T28" fmla="*/ 2147483647 w 50"/>
                    <a:gd name="T29" fmla="*/ 0 h 22"/>
                    <a:gd name="T30" fmla="*/ 2147483647 w 50"/>
                    <a:gd name="T31" fmla="*/ 2147483647 h 22"/>
                    <a:gd name="T32" fmla="*/ 2147483647 w 50"/>
                    <a:gd name="T33" fmla="*/ 2147483647 h 22"/>
                    <a:gd name="T34" fmla="*/ 2147483647 w 50"/>
                    <a:gd name="T35" fmla="*/ 0 h 22"/>
                    <a:gd name="T36" fmla="*/ 2147483647 w 50"/>
                    <a:gd name="T37" fmla="*/ 2147483647 h 22"/>
                    <a:gd name="T38" fmla="*/ 2147483647 w 50"/>
                    <a:gd name="T39" fmla="*/ 2147483647 h 22"/>
                    <a:gd name="T40" fmla="*/ 2147483647 w 50"/>
                    <a:gd name="T41" fmla="*/ 2147483647 h 22"/>
                    <a:gd name="T42" fmla="*/ 2147483647 w 50"/>
                    <a:gd name="T43" fmla="*/ 2147483647 h 22"/>
                    <a:gd name="T44" fmla="*/ 2147483647 w 50"/>
                    <a:gd name="T45" fmla="*/ 2147483647 h 22"/>
                    <a:gd name="T46" fmla="*/ 2147483647 w 50"/>
                    <a:gd name="T47" fmla="*/ 2147483647 h 22"/>
                    <a:gd name="T48" fmla="*/ 2147483647 w 50"/>
                    <a:gd name="T49" fmla="*/ 2147483647 h 2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50"/>
                    <a:gd name="T76" fmla="*/ 0 h 22"/>
                    <a:gd name="T77" fmla="*/ 50 w 50"/>
                    <a:gd name="T78" fmla="*/ 22 h 2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50" h="22">
                      <a:moveTo>
                        <a:pt x="42" y="22"/>
                      </a:moveTo>
                      <a:lnTo>
                        <a:pt x="40" y="20"/>
                      </a:lnTo>
                      <a:lnTo>
                        <a:pt x="38" y="16"/>
                      </a:lnTo>
                      <a:lnTo>
                        <a:pt x="34" y="14"/>
                      </a:lnTo>
                      <a:lnTo>
                        <a:pt x="30" y="14"/>
                      </a:lnTo>
                      <a:lnTo>
                        <a:pt x="24" y="12"/>
                      </a:lnTo>
                      <a:lnTo>
                        <a:pt x="16" y="12"/>
                      </a:lnTo>
                      <a:lnTo>
                        <a:pt x="10" y="12"/>
                      </a:lnTo>
                      <a:lnTo>
                        <a:pt x="2" y="12"/>
                      </a:lnTo>
                      <a:lnTo>
                        <a:pt x="0" y="10"/>
                      </a:lnTo>
                      <a:lnTo>
                        <a:pt x="8" y="4"/>
                      </a:lnTo>
                      <a:lnTo>
                        <a:pt x="14" y="4"/>
                      </a:lnTo>
                      <a:lnTo>
                        <a:pt x="18" y="2"/>
                      </a:lnTo>
                      <a:lnTo>
                        <a:pt x="24" y="2"/>
                      </a:lnTo>
                      <a:lnTo>
                        <a:pt x="28" y="0"/>
                      </a:lnTo>
                      <a:lnTo>
                        <a:pt x="28" y="2"/>
                      </a:lnTo>
                      <a:lnTo>
                        <a:pt x="30" y="2"/>
                      </a:lnTo>
                      <a:lnTo>
                        <a:pt x="34" y="0"/>
                      </a:lnTo>
                      <a:lnTo>
                        <a:pt x="38" y="2"/>
                      </a:lnTo>
                      <a:lnTo>
                        <a:pt x="44" y="6"/>
                      </a:lnTo>
                      <a:lnTo>
                        <a:pt x="48" y="10"/>
                      </a:lnTo>
                      <a:lnTo>
                        <a:pt x="50" y="16"/>
                      </a:lnTo>
                      <a:lnTo>
                        <a:pt x="48" y="18"/>
                      </a:lnTo>
                      <a:lnTo>
                        <a:pt x="46" y="20"/>
                      </a:lnTo>
                      <a:lnTo>
                        <a:pt x="42" y="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8" name="ïṥlíḑê">
                  <a:extLst>
                    <a:ext uri="{FF2B5EF4-FFF2-40B4-BE49-F238E27FC236}">
                      <a16:creationId xmlns:a16="http://schemas.microsoft.com/office/drawing/2014/main" xmlns="" id="{BF80574A-0F5B-413C-8CED-74EF667BBC33}"/>
                    </a:ext>
                  </a:extLst>
                </p:cNvPr>
                <p:cNvSpPr/>
                <p:nvPr/>
              </p:nvSpPr>
              <p:spPr bwMode="auto">
                <a:xfrm>
                  <a:off x="7925869" y="3800422"/>
                  <a:ext cx="34431" cy="70053"/>
                </a:xfrm>
                <a:custGeom>
                  <a:avLst/>
                  <a:gdLst>
                    <a:gd name="T0" fmla="*/ 2147483647 w 20"/>
                    <a:gd name="T1" fmla="*/ 2147483647 h 42"/>
                    <a:gd name="T2" fmla="*/ 2147483647 w 20"/>
                    <a:gd name="T3" fmla="*/ 2147483647 h 42"/>
                    <a:gd name="T4" fmla="*/ 2147483647 w 20"/>
                    <a:gd name="T5" fmla="*/ 2147483647 h 42"/>
                    <a:gd name="T6" fmla="*/ 0 w 20"/>
                    <a:gd name="T7" fmla="*/ 2147483647 h 42"/>
                    <a:gd name="T8" fmla="*/ 2147483647 w 20"/>
                    <a:gd name="T9" fmla="*/ 2147483647 h 42"/>
                    <a:gd name="T10" fmla="*/ 0 w 20"/>
                    <a:gd name="T11" fmla="*/ 0 h 42"/>
                    <a:gd name="T12" fmla="*/ 2147483647 w 20"/>
                    <a:gd name="T13" fmla="*/ 0 h 42"/>
                    <a:gd name="T14" fmla="*/ 2147483647 w 20"/>
                    <a:gd name="T15" fmla="*/ 2147483647 h 42"/>
                    <a:gd name="T16" fmla="*/ 2147483647 w 20"/>
                    <a:gd name="T17" fmla="*/ 2147483647 h 42"/>
                    <a:gd name="T18" fmla="*/ 2147483647 w 20"/>
                    <a:gd name="T19" fmla="*/ 2147483647 h 42"/>
                    <a:gd name="T20" fmla="*/ 2147483647 w 20"/>
                    <a:gd name="T21" fmla="*/ 2147483647 h 42"/>
                    <a:gd name="T22" fmla="*/ 2147483647 w 20"/>
                    <a:gd name="T23" fmla="*/ 2147483647 h 42"/>
                    <a:gd name="T24" fmla="*/ 2147483647 w 20"/>
                    <a:gd name="T25" fmla="*/ 2147483647 h 42"/>
                    <a:gd name="T26" fmla="*/ 2147483647 w 20"/>
                    <a:gd name="T27" fmla="*/ 2147483647 h 42"/>
                    <a:gd name="T28" fmla="*/ 2147483647 w 20"/>
                    <a:gd name="T29" fmla="*/ 2147483647 h 42"/>
                    <a:gd name="T30" fmla="*/ 2147483647 w 20"/>
                    <a:gd name="T31" fmla="*/ 2147483647 h 42"/>
                    <a:gd name="T32" fmla="*/ 2147483647 w 20"/>
                    <a:gd name="T33" fmla="*/ 2147483647 h 42"/>
                    <a:gd name="T34" fmla="*/ 2147483647 w 20"/>
                    <a:gd name="T35" fmla="*/ 2147483647 h 42"/>
                    <a:gd name="T36" fmla="*/ 2147483647 w 20"/>
                    <a:gd name="T37" fmla="*/ 2147483647 h 42"/>
                    <a:gd name="T38" fmla="*/ 2147483647 w 20"/>
                    <a:gd name="T39" fmla="*/ 2147483647 h 42"/>
                    <a:gd name="T40" fmla="*/ 2147483647 w 20"/>
                    <a:gd name="T41" fmla="*/ 2147483647 h 42"/>
                    <a:gd name="T42" fmla="*/ 2147483647 w 20"/>
                    <a:gd name="T43" fmla="*/ 2147483647 h 42"/>
                    <a:gd name="T44" fmla="*/ 2147483647 w 20"/>
                    <a:gd name="T45" fmla="*/ 2147483647 h 42"/>
                    <a:gd name="T46" fmla="*/ 2147483647 w 20"/>
                    <a:gd name="T47" fmla="*/ 2147483647 h 42"/>
                    <a:gd name="T48" fmla="*/ 2147483647 w 20"/>
                    <a:gd name="T49" fmla="*/ 2147483647 h 42"/>
                    <a:gd name="T50" fmla="*/ 2147483647 w 20"/>
                    <a:gd name="T51" fmla="*/ 2147483647 h 42"/>
                    <a:gd name="T52" fmla="*/ 2147483647 w 20"/>
                    <a:gd name="T53" fmla="*/ 2147483647 h 42"/>
                    <a:gd name="T54" fmla="*/ 2147483647 w 20"/>
                    <a:gd name="T55" fmla="*/ 2147483647 h 42"/>
                    <a:gd name="T56" fmla="*/ 2147483647 w 20"/>
                    <a:gd name="T57" fmla="*/ 2147483647 h 42"/>
                    <a:gd name="T58" fmla="*/ 2147483647 w 20"/>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20"/>
                    <a:gd name="T91" fmla="*/ 0 h 42"/>
                    <a:gd name="T92" fmla="*/ 20 w 20"/>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20" h="42">
                      <a:moveTo>
                        <a:pt x="2" y="22"/>
                      </a:moveTo>
                      <a:lnTo>
                        <a:pt x="2" y="18"/>
                      </a:lnTo>
                      <a:lnTo>
                        <a:pt x="2" y="14"/>
                      </a:lnTo>
                      <a:lnTo>
                        <a:pt x="0" y="10"/>
                      </a:lnTo>
                      <a:lnTo>
                        <a:pt x="2" y="4"/>
                      </a:lnTo>
                      <a:lnTo>
                        <a:pt x="0" y="0"/>
                      </a:lnTo>
                      <a:lnTo>
                        <a:pt x="4" y="0"/>
                      </a:lnTo>
                      <a:lnTo>
                        <a:pt x="6" y="8"/>
                      </a:lnTo>
                      <a:lnTo>
                        <a:pt x="4" y="16"/>
                      </a:lnTo>
                      <a:lnTo>
                        <a:pt x="8" y="16"/>
                      </a:lnTo>
                      <a:lnTo>
                        <a:pt x="8" y="8"/>
                      </a:lnTo>
                      <a:lnTo>
                        <a:pt x="16" y="8"/>
                      </a:lnTo>
                      <a:lnTo>
                        <a:pt x="16" y="12"/>
                      </a:lnTo>
                      <a:lnTo>
                        <a:pt x="16" y="14"/>
                      </a:lnTo>
                      <a:lnTo>
                        <a:pt x="14" y="16"/>
                      </a:lnTo>
                      <a:lnTo>
                        <a:pt x="12" y="18"/>
                      </a:lnTo>
                      <a:lnTo>
                        <a:pt x="12" y="22"/>
                      </a:lnTo>
                      <a:lnTo>
                        <a:pt x="20" y="32"/>
                      </a:lnTo>
                      <a:lnTo>
                        <a:pt x="16" y="32"/>
                      </a:lnTo>
                      <a:lnTo>
                        <a:pt x="14" y="30"/>
                      </a:lnTo>
                      <a:lnTo>
                        <a:pt x="12" y="28"/>
                      </a:lnTo>
                      <a:lnTo>
                        <a:pt x="8" y="28"/>
                      </a:lnTo>
                      <a:lnTo>
                        <a:pt x="6" y="28"/>
                      </a:lnTo>
                      <a:lnTo>
                        <a:pt x="4" y="30"/>
                      </a:lnTo>
                      <a:lnTo>
                        <a:pt x="4" y="34"/>
                      </a:lnTo>
                      <a:lnTo>
                        <a:pt x="4" y="38"/>
                      </a:lnTo>
                      <a:lnTo>
                        <a:pt x="6" y="42"/>
                      </a:lnTo>
                      <a:lnTo>
                        <a:pt x="2" y="40"/>
                      </a:lnTo>
                      <a:lnTo>
                        <a:pt x="2" y="34"/>
                      </a:lnTo>
                      <a:lnTo>
                        <a:pt x="2" y="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9" name="îşḷîḑé">
                  <a:extLst>
                    <a:ext uri="{FF2B5EF4-FFF2-40B4-BE49-F238E27FC236}">
                      <a16:creationId xmlns:a16="http://schemas.microsoft.com/office/drawing/2014/main" xmlns="" id="{BE7E74B3-11AB-4704-965D-E35BF68D317E}"/>
                    </a:ext>
                  </a:extLst>
                </p:cNvPr>
                <p:cNvSpPr/>
                <p:nvPr/>
              </p:nvSpPr>
              <p:spPr bwMode="auto">
                <a:xfrm>
                  <a:off x="7881799" y="3953137"/>
                  <a:ext cx="28921" cy="26620"/>
                </a:xfrm>
                <a:custGeom>
                  <a:avLst/>
                  <a:gdLst>
                    <a:gd name="T0" fmla="*/ 2147483647 w 18"/>
                    <a:gd name="T1" fmla="*/ 2147483647 h 16"/>
                    <a:gd name="T2" fmla="*/ 2147483647 w 18"/>
                    <a:gd name="T3" fmla="*/ 2147483647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0 w 18"/>
                    <a:gd name="T15" fmla="*/ 2147483647 h 16"/>
                    <a:gd name="T16" fmla="*/ 0 w 18"/>
                    <a:gd name="T17" fmla="*/ 2147483647 h 16"/>
                    <a:gd name="T18" fmla="*/ 2147483647 w 18"/>
                    <a:gd name="T19" fmla="*/ 0 h 16"/>
                    <a:gd name="T20" fmla="*/ 2147483647 w 18"/>
                    <a:gd name="T21" fmla="*/ 2147483647 h 16"/>
                    <a:gd name="T22" fmla="*/ 2147483647 w 1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8"/>
                    <a:gd name="T37" fmla="*/ 0 h 16"/>
                    <a:gd name="T38" fmla="*/ 18 w 1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8" h="16">
                      <a:moveTo>
                        <a:pt x="16" y="4"/>
                      </a:moveTo>
                      <a:lnTo>
                        <a:pt x="18" y="6"/>
                      </a:lnTo>
                      <a:lnTo>
                        <a:pt x="18" y="10"/>
                      </a:lnTo>
                      <a:lnTo>
                        <a:pt x="18" y="12"/>
                      </a:lnTo>
                      <a:lnTo>
                        <a:pt x="16" y="14"/>
                      </a:lnTo>
                      <a:lnTo>
                        <a:pt x="10" y="16"/>
                      </a:lnTo>
                      <a:lnTo>
                        <a:pt x="2" y="12"/>
                      </a:lnTo>
                      <a:lnTo>
                        <a:pt x="0" y="8"/>
                      </a:lnTo>
                      <a:lnTo>
                        <a:pt x="0" y="4"/>
                      </a:lnTo>
                      <a:lnTo>
                        <a:pt x="10" y="0"/>
                      </a:lnTo>
                      <a:lnTo>
                        <a:pt x="18" y="4"/>
                      </a:lnTo>
                      <a:lnTo>
                        <a:pt x="16"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0" name="ïṥḷíde">
                  <a:extLst>
                    <a:ext uri="{FF2B5EF4-FFF2-40B4-BE49-F238E27FC236}">
                      <a16:creationId xmlns:a16="http://schemas.microsoft.com/office/drawing/2014/main" xmlns="" id="{69F04A11-584A-4CF5-B56A-585D63D401EC}"/>
                    </a:ext>
                  </a:extLst>
                </p:cNvPr>
                <p:cNvSpPr/>
                <p:nvPr/>
              </p:nvSpPr>
              <p:spPr bwMode="auto">
                <a:xfrm>
                  <a:off x="7587074" y="4104452"/>
                  <a:ext cx="88142" cy="26620"/>
                </a:xfrm>
                <a:custGeom>
                  <a:avLst/>
                  <a:gdLst>
                    <a:gd name="T0" fmla="*/ 2147483647 w 50"/>
                    <a:gd name="T1" fmla="*/ 2147483647 h 16"/>
                    <a:gd name="T2" fmla="*/ 2147483647 w 50"/>
                    <a:gd name="T3" fmla="*/ 2147483647 h 16"/>
                    <a:gd name="T4" fmla="*/ 2147483647 w 50"/>
                    <a:gd name="T5" fmla="*/ 2147483647 h 16"/>
                    <a:gd name="T6" fmla="*/ 2147483647 w 50"/>
                    <a:gd name="T7" fmla="*/ 2147483647 h 16"/>
                    <a:gd name="T8" fmla="*/ 2147483647 w 50"/>
                    <a:gd name="T9" fmla="*/ 2147483647 h 16"/>
                    <a:gd name="T10" fmla="*/ 2147483647 w 50"/>
                    <a:gd name="T11" fmla="*/ 2147483647 h 16"/>
                    <a:gd name="T12" fmla="*/ 2147483647 w 50"/>
                    <a:gd name="T13" fmla="*/ 2147483647 h 16"/>
                    <a:gd name="T14" fmla="*/ 2147483647 w 50"/>
                    <a:gd name="T15" fmla="*/ 2147483647 h 16"/>
                    <a:gd name="T16" fmla="*/ 2147483647 w 50"/>
                    <a:gd name="T17" fmla="*/ 2147483647 h 16"/>
                    <a:gd name="T18" fmla="*/ 2147483647 w 50"/>
                    <a:gd name="T19" fmla="*/ 2147483647 h 16"/>
                    <a:gd name="T20" fmla="*/ 2147483647 w 50"/>
                    <a:gd name="T21" fmla="*/ 2147483647 h 16"/>
                    <a:gd name="T22" fmla="*/ 2147483647 w 50"/>
                    <a:gd name="T23" fmla="*/ 2147483647 h 16"/>
                    <a:gd name="T24" fmla="*/ 2147483647 w 50"/>
                    <a:gd name="T25" fmla="*/ 2147483647 h 16"/>
                    <a:gd name="T26" fmla="*/ 0 w 50"/>
                    <a:gd name="T27" fmla="*/ 2147483647 h 16"/>
                    <a:gd name="T28" fmla="*/ 2147483647 w 50"/>
                    <a:gd name="T29" fmla="*/ 2147483647 h 16"/>
                    <a:gd name="T30" fmla="*/ 2147483647 w 50"/>
                    <a:gd name="T31" fmla="*/ 2147483647 h 16"/>
                    <a:gd name="T32" fmla="*/ 2147483647 w 50"/>
                    <a:gd name="T33" fmla="*/ 2147483647 h 16"/>
                    <a:gd name="T34" fmla="*/ 2147483647 w 50"/>
                    <a:gd name="T35" fmla="*/ 2147483647 h 16"/>
                    <a:gd name="T36" fmla="*/ 2147483647 w 50"/>
                    <a:gd name="T37" fmla="*/ 2147483647 h 16"/>
                    <a:gd name="T38" fmla="*/ 2147483647 w 50"/>
                    <a:gd name="T39" fmla="*/ 2147483647 h 16"/>
                    <a:gd name="T40" fmla="*/ 2147483647 w 50"/>
                    <a:gd name="T41" fmla="*/ 2147483647 h 16"/>
                    <a:gd name="T42" fmla="*/ 2147483647 w 50"/>
                    <a:gd name="T43" fmla="*/ 2147483647 h 16"/>
                    <a:gd name="T44" fmla="*/ 2147483647 w 50"/>
                    <a:gd name="T45" fmla="*/ 2147483647 h 16"/>
                    <a:gd name="T46" fmla="*/ 2147483647 w 50"/>
                    <a:gd name="T47" fmla="*/ 2147483647 h 16"/>
                    <a:gd name="T48" fmla="*/ 2147483647 w 50"/>
                    <a:gd name="T49" fmla="*/ 0 h 16"/>
                    <a:gd name="T50" fmla="*/ 2147483647 w 50"/>
                    <a:gd name="T51" fmla="*/ 2147483647 h 16"/>
                    <a:gd name="T52" fmla="*/ 2147483647 w 50"/>
                    <a:gd name="T53" fmla="*/ 2147483647 h 16"/>
                    <a:gd name="T54" fmla="*/ 2147483647 w 50"/>
                    <a:gd name="T55" fmla="*/ 2147483647 h 1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50"/>
                    <a:gd name="T85" fmla="*/ 0 h 16"/>
                    <a:gd name="T86" fmla="*/ 50 w 50"/>
                    <a:gd name="T87" fmla="*/ 16 h 1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50" h="16">
                      <a:moveTo>
                        <a:pt x="50" y="12"/>
                      </a:moveTo>
                      <a:lnTo>
                        <a:pt x="48" y="12"/>
                      </a:lnTo>
                      <a:lnTo>
                        <a:pt x="42" y="12"/>
                      </a:lnTo>
                      <a:lnTo>
                        <a:pt x="38" y="10"/>
                      </a:lnTo>
                      <a:lnTo>
                        <a:pt x="34" y="14"/>
                      </a:lnTo>
                      <a:lnTo>
                        <a:pt x="30" y="16"/>
                      </a:lnTo>
                      <a:lnTo>
                        <a:pt x="20" y="16"/>
                      </a:lnTo>
                      <a:lnTo>
                        <a:pt x="16" y="16"/>
                      </a:lnTo>
                      <a:lnTo>
                        <a:pt x="14" y="14"/>
                      </a:lnTo>
                      <a:lnTo>
                        <a:pt x="12" y="10"/>
                      </a:lnTo>
                      <a:lnTo>
                        <a:pt x="8" y="12"/>
                      </a:lnTo>
                      <a:lnTo>
                        <a:pt x="6" y="14"/>
                      </a:lnTo>
                      <a:lnTo>
                        <a:pt x="2" y="12"/>
                      </a:lnTo>
                      <a:lnTo>
                        <a:pt x="0" y="10"/>
                      </a:lnTo>
                      <a:lnTo>
                        <a:pt x="2" y="6"/>
                      </a:lnTo>
                      <a:lnTo>
                        <a:pt x="6" y="4"/>
                      </a:lnTo>
                      <a:lnTo>
                        <a:pt x="10" y="2"/>
                      </a:lnTo>
                      <a:lnTo>
                        <a:pt x="14" y="2"/>
                      </a:lnTo>
                      <a:lnTo>
                        <a:pt x="14" y="6"/>
                      </a:lnTo>
                      <a:lnTo>
                        <a:pt x="32" y="10"/>
                      </a:lnTo>
                      <a:lnTo>
                        <a:pt x="38" y="10"/>
                      </a:lnTo>
                      <a:lnTo>
                        <a:pt x="34" y="6"/>
                      </a:lnTo>
                      <a:lnTo>
                        <a:pt x="32" y="4"/>
                      </a:lnTo>
                      <a:lnTo>
                        <a:pt x="34" y="2"/>
                      </a:lnTo>
                      <a:lnTo>
                        <a:pt x="38" y="0"/>
                      </a:lnTo>
                      <a:lnTo>
                        <a:pt x="42" y="4"/>
                      </a:lnTo>
                      <a:lnTo>
                        <a:pt x="50" y="8"/>
                      </a:lnTo>
                      <a:lnTo>
                        <a:pt x="50"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1" name="ïş1iḑè">
                  <a:extLst>
                    <a:ext uri="{FF2B5EF4-FFF2-40B4-BE49-F238E27FC236}">
                      <a16:creationId xmlns:a16="http://schemas.microsoft.com/office/drawing/2014/main" xmlns="" id="{590C2D2A-14E4-45AD-AFCD-E7B300867EE7}"/>
                    </a:ext>
                  </a:extLst>
                </p:cNvPr>
                <p:cNvSpPr/>
                <p:nvPr/>
              </p:nvSpPr>
              <p:spPr bwMode="auto">
                <a:xfrm>
                  <a:off x="7759226" y="3556637"/>
                  <a:ext cx="132212" cy="128898"/>
                </a:xfrm>
                <a:custGeom>
                  <a:avLst/>
                  <a:gdLst>
                    <a:gd name="T0" fmla="*/ 2147483647 w 76"/>
                    <a:gd name="T1" fmla="*/ 2147483647 h 78"/>
                    <a:gd name="T2" fmla="*/ 2147483647 w 76"/>
                    <a:gd name="T3" fmla="*/ 2147483647 h 78"/>
                    <a:gd name="T4" fmla="*/ 2147483647 w 76"/>
                    <a:gd name="T5" fmla="*/ 2147483647 h 78"/>
                    <a:gd name="T6" fmla="*/ 2147483647 w 76"/>
                    <a:gd name="T7" fmla="*/ 2147483647 h 78"/>
                    <a:gd name="T8" fmla="*/ 2147483647 w 76"/>
                    <a:gd name="T9" fmla="*/ 2147483647 h 78"/>
                    <a:gd name="T10" fmla="*/ 2147483647 w 76"/>
                    <a:gd name="T11" fmla="*/ 2147483647 h 78"/>
                    <a:gd name="T12" fmla="*/ 2147483647 w 76"/>
                    <a:gd name="T13" fmla="*/ 2147483647 h 78"/>
                    <a:gd name="T14" fmla="*/ 2147483647 w 76"/>
                    <a:gd name="T15" fmla="*/ 2147483647 h 78"/>
                    <a:gd name="T16" fmla="*/ 2147483647 w 76"/>
                    <a:gd name="T17" fmla="*/ 2147483647 h 78"/>
                    <a:gd name="T18" fmla="*/ 2147483647 w 76"/>
                    <a:gd name="T19" fmla="*/ 2147483647 h 78"/>
                    <a:gd name="T20" fmla="*/ 2147483647 w 76"/>
                    <a:gd name="T21" fmla="*/ 2147483647 h 78"/>
                    <a:gd name="T22" fmla="*/ 2147483647 w 76"/>
                    <a:gd name="T23" fmla="*/ 2147483647 h 78"/>
                    <a:gd name="T24" fmla="*/ 2147483647 w 76"/>
                    <a:gd name="T25" fmla="*/ 2147483647 h 78"/>
                    <a:gd name="T26" fmla="*/ 2147483647 w 76"/>
                    <a:gd name="T27" fmla="*/ 2147483647 h 78"/>
                    <a:gd name="T28" fmla="*/ 2147483647 w 76"/>
                    <a:gd name="T29" fmla="*/ 2147483647 h 78"/>
                    <a:gd name="T30" fmla="*/ 2147483647 w 76"/>
                    <a:gd name="T31" fmla="*/ 2147483647 h 78"/>
                    <a:gd name="T32" fmla="*/ 0 w 76"/>
                    <a:gd name="T33" fmla="*/ 2147483647 h 78"/>
                    <a:gd name="T34" fmla="*/ 2147483647 w 76"/>
                    <a:gd name="T35" fmla="*/ 2147483647 h 78"/>
                    <a:gd name="T36" fmla="*/ 0 w 76"/>
                    <a:gd name="T37" fmla="*/ 2147483647 h 78"/>
                    <a:gd name="T38" fmla="*/ 2147483647 w 76"/>
                    <a:gd name="T39" fmla="*/ 2147483647 h 78"/>
                    <a:gd name="T40" fmla="*/ 2147483647 w 76"/>
                    <a:gd name="T41" fmla="*/ 2147483647 h 78"/>
                    <a:gd name="T42" fmla="*/ 2147483647 w 76"/>
                    <a:gd name="T43" fmla="*/ 2147483647 h 78"/>
                    <a:gd name="T44" fmla="*/ 2147483647 w 76"/>
                    <a:gd name="T45" fmla="*/ 2147483647 h 78"/>
                    <a:gd name="T46" fmla="*/ 2147483647 w 76"/>
                    <a:gd name="T47" fmla="*/ 2147483647 h 78"/>
                    <a:gd name="T48" fmla="*/ 2147483647 w 76"/>
                    <a:gd name="T49" fmla="*/ 2147483647 h 78"/>
                    <a:gd name="T50" fmla="*/ 2147483647 w 76"/>
                    <a:gd name="T51" fmla="*/ 2147483647 h 78"/>
                    <a:gd name="T52" fmla="*/ 2147483647 w 76"/>
                    <a:gd name="T53" fmla="*/ 2147483647 h 78"/>
                    <a:gd name="T54" fmla="*/ 2147483647 w 76"/>
                    <a:gd name="T55" fmla="*/ 2147483647 h 78"/>
                    <a:gd name="T56" fmla="*/ 2147483647 w 76"/>
                    <a:gd name="T57" fmla="*/ 0 h 78"/>
                    <a:gd name="T58" fmla="*/ 2147483647 w 76"/>
                    <a:gd name="T59" fmla="*/ 2147483647 h 78"/>
                    <a:gd name="T60" fmla="*/ 2147483647 w 76"/>
                    <a:gd name="T61" fmla="*/ 2147483647 h 78"/>
                    <a:gd name="T62" fmla="*/ 2147483647 w 76"/>
                    <a:gd name="T63" fmla="*/ 2147483647 h 78"/>
                    <a:gd name="T64" fmla="*/ 2147483647 w 76"/>
                    <a:gd name="T65" fmla="*/ 2147483647 h 78"/>
                    <a:gd name="T66" fmla="*/ 2147483647 w 76"/>
                    <a:gd name="T67" fmla="*/ 2147483647 h 78"/>
                    <a:gd name="T68" fmla="*/ 2147483647 w 76"/>
                    <a:gd name="T69" fmla="*/ 2147483647 h 7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6"/>
                    <a:gd name="T106" fmla="*/ 0 h 78"/>
                    <a:gd name="T107" fmla="*/ 76 w 76"/>
                    <a:gd name="T108" fmla="*/ 78 h 78"/>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6" h="78">
                      <a:moveTo>
                        <a:pt x="64" y="56"/>
                      </a:moveTo>
                      <a:lnTo>
                        <a:pt x="60" y="52"/>
                      </a:lnTo>
                      <a:lnTo>
                        <a:pt x="56" y="54"/>
                      </a:lnTo>
                      <a:lnTo>
                        <a:pt x="54" y="58"/>
                      </a:lnTo>
                      <a:lnTo>
                        <a:pt x="56" y="62"/>
                      </a:lnTo>
                      <a:lnTo>
                        <a:pt x="58" y="64"/>
                      </a:lnTo>
                      <a:lnTo>
                        <a:pt x="60" y="68"/>
                      </a:lnTo>
                      <a:lnTo>
                        <a:pt x="62" y="72"/>
                      </a:lnTo>
                      <a:lnTo>
                        <a:pt x="60" y="78"/>
                      </a:lnTo>
                      <a:lnTo>
                        <a:pt x="58" y="78"/>
                      </a:lnTo>
                      <a:lnTo>
                        <a:pt x="54" y="78"/>
                      </a:lnTo>
                      <a:lnTo>
                        <a:pt x="52" y="78"/>
                      </a:lnTo>
                      <a:lnTo>
                        <a:pt x="52" y="74"/>
                      </a:lnTo>
                      <a:lnTo>
                        <a:pt x="48" y="76"/>
                      </a:lnTo>
                      <a:lnTo>
                        <a:pt x="46" y="76"/>
                      </a:lnTo>
                      <a:lnTo>
                        <a:pt x="42" y="74"/>
                      </a:lnTo>
                      <a:lnTo>
                        <a:pt x="36" y="70"/>
                      </a:lnTo>
                      <a:lnTo>
                        <a:pt x="34" y="62"/>
                      </a:lnTo>
                      <a:lnTo>
                        <a:pt x="32" y="54"/>
                      </a:lnTo>
                      <a:lnTo>
                        <a:pt x="34" y="52"/>
                      </a:lnTo>
                      <a:lnTo>
                        <a:pt x="36" y="50"/>
                      </a:lnTo>
                      <a:lnTo>
                        <a:pt x="32" y="44"/>
                      </a:lnTo>
                      <a:lnTo>
                        <a:pt x="24" y="44"/>
                      </a:lnTo>
                      <a:lnTo>
                        <a:pt x="24" y="48"/>
                      </a:lnTo>
                      <a:lnTo>
                        <a:pt x="20" y="48"/>
                      </a:lnTo>
                      <a:lnTo>
                        <a:pt x="18" y="46"/>
                      </a:lnTo>
                      <a:lnTo>
                        <a:pt x="16" y="48"/>
                      </a:lnTo>
                      <a:lnTo>
                        <a:pt x="12" y="44"/>
                      </a:lnTo>
                      <a:lnTo>
                        <a:pt x="10" y="50"/>
                      </a:lnTo>
                      <a:lnTo>
                        <a:pt x="8" y="56"/>
                      </a:lnTo>
                      <a:lnTo>
                        <a:pt x="6" y="64"/>
                      </a:lnTo>
                      <a:lnTo>
                        <a:pt x="4" y="66"/>
                      </a:lnTo>
                      <a:lnTo>
                        <a:pt x="2" y="68"/>
                      </a:lnTo>
                      <a:lnTo>
                        <a:pt x="0" y="66"/>
                      </a:lnTo>
                      <a:lnTo>
                        <a:pt x="0" y="62"/>
                      </a:lnTo>
                      <a:lnTo>
                        <a:pt x="2" y="54"/>
                      </a:lnTo>
                      <a:lnTo>
                        <a:pt x="0" y="50"/>
                      </a:lnTo>
                      <a:lnTo>
                        <a:pt x="0" y="42"/>
                      </a:lnTo>
                      <a:lnTo>
                        <a:pt x="2" y="34"/>
                      </a:lnTo>
                      <a:lnTo>
                        <a:pt x="6" y="34"/>
                      </a:lnTo>
                      <a:lnTo>
                        <a:pt x="10" y="32"/>
                      </a:lnTo>
                      <a:lnTo>
                        <a:pt x="14" y="28"/>
                      </a:lnTo>
                      <a:lnTo>
                        <a:pt x="16" y="24"/>
                      </a:lnTo>
                      <a:lnTo>
                        <a:pt x="18" y="24"/>
                      </a:lnTo>
                      <a:lnTo>
                        <a:pt x="20" y="22"/>
                      </a:lnTo>
                      <a:lnTo>
                        <a:pt x="26" y="24"/>
                      </a:lnTo>
                      <a:lnTo>
                        <a:pt x="28" y="26"/>
                      </a:lnTo>
                      <a:lnTo>
                        <a:pt x="30" y="28"/>
                      </a:lnTo>
                      <a:lnTo>
                        <a:pt x="32" y="30"/>
                      </a:lnTo>
                      <a:lnTo>
                        <a:pt x="36" y="30"/>
                      </a:lnTo>
                      <a:lnTo>
                        <a:pt x="36" y="26"/>
                      </a:lnTo>
                      <a:lnTo>
                        <a:pt x="40" y="24"/>
                      </a:lnTo>
                      <a:lnTo>
                        <a:pt x="42" y="20"/>
                      </a:lnTo>
                      <a:lnTo>
                        <a:pt x="44" y="18"/>
                      </a:lnTo>
                      <a:lnTo>
                        <a:pt x="48" y="16"/>
                      </a:lnTo>
                      <a:lnTo>
                        <a:pt x="52" y="14"/>
                      </a:lnTo>
                      <a:lnTo>
                        <a:pt x="52" y="6"/>
                      </a:lnTo>
                      <a:lnTo>
                        <a:pt x="54" y="0"/>
                      </a:lnTo>
                      <a:lnTo>
                        <a:pt x="58" y="2"/>
                      </a:lnTo>
                      <a:lnTo>
                        <a:pt x="62" y="6"/>
                      </a:lnTo>
                      <a:lnTo>
                        <a:pt x="68" y="14"/>
                      </a:lnTo>
                      <a:lnTo>
                        <a:pt x="70" y="26"/>
                      </a:lnTo>
                      <a:lnTo>
                        <a:pt x="76" y="50"/>
                      </a:lnTo>
                      <a:lnTo>
                        <a:pt x="74" y="52"/>
                      </a:lnTo>
                      <a:lnTo>
                        <a:pt x="72" y="56"/>
                      </a:lnTo>
                      <a:lnTo>
                        <a:pt x="70" y="62"/>
                      </a:lnTo>
                      <a:lnTo>
                        <a:pt x="70" y="68"/>
                      </a:lnTo>
                      <a:lnTo>
                        <a:pt x="68" y="66"/>
                      </a:lnTo>
                      <a:lnTo>
                        <a:pt x="66" y="60"/>
                      </a:lnTo>
                      <a:lnTo>
                        <a:pt x="62" y="52"/>
                      </a:lnTo>
                      <a:lnTo>
                        <a:pt x="64" y="5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2" name="iślîḓê">
                  <a:extLst>
                    <a:ext uri="{FF2B5EF4-FFF2-40B4-BE49-F238E27FC236}">
                      <a16:creationId xmlns:a16="http://schemas.microsoft.com/office/drawing/2014/main" xmlns="" id="{8A5D5FFA-643D-4C84-9445-19E265303E39}"/>
                    </a:ext>
                  </a:extLst>
                </p:cNvPr>
                <p:cNvSpPr/>
                <p:nvPr/>
              </p:nvSpPr>
              <p:spPr bwMode="auto">
                <a:xfrm>
                  <a:off x="7622882" y="3527215"/>
                  <a:ext cx="68861" cy="70053"/>
                </a:xfrm>
                <a:custGeom>
                  <a:avLst/>
                  <a:gdLst>
                    <a:gd name="T0" fmla="*/ 2147483647 w 38"/>
                    <a:gd name="T1" fmla="*/ 2147483647 h 42"/>
                    <a:gd name="T2" fmla="*/ 0 w 38"/>
                    <a:gd name="T3" fmla="*/ 2147483647 h 42"/>
                    <a:gd name="T4" fmla="*/ 2147483647 w 38"/>
                    <a:gd name="T5" fmla="*/ 2147483647 h 42"/>
                    <a:gd name="T6" fmla="*/ 2147483647 w 38"/>
                    <a:gd name="T7" fmla="*/ 2147483647 h 42"/>
                    <a:gd name="T8" fmla="*/ 2147483647 w 38"/>
                    <a:gd name="T9" fmla="*/ 2147483647 h 42"/>
                    <a:gd name="T10" fmla="*/ 2147483647 w 38"/>
                    <a:gd name="T11" fmla="*/ 2147483647 h 42"/>
                    <a:gd name="T12" fmla="*/ 2147483647 w 38"/>
                    <a:gd name="T13" fmla="*/ 2147483647 h 42"/>
                    <a:gd name="T14" fmla="*/ 2147483647 w 38"/>
                    <a:gd name="T15" fmla="*/ 2147483647 h 42"/>
                    <a:gd name="T16" fmla="*/ 2147483647 w 38"/>
                    <a:gd name="T17" fmla="*/ 0 h 42"/>
                    <a:gd name="T18" fmla="*/ 2147483647 w 38"/>
                    <a:gd name="T19" fmla="*/ 2147483647 h 42"/>
                    <a:gd name="T20" fmla="*/ 2147483647 w 38"/>
                    <a:gd name="T21" fmla="*/ 2147483647 h 42"/>
                    <a:gd name="T22" fmla="*/ 2147483647 w 38"/>
                    <a:gd name="T23" fmla="*/ 2147483647 h 42"/>
                    <a:gd name="T24" fmla="*/ 2147483647 w 38"/>
                    <a:gd name="T25" fmla="*/ 2147483647 h 42"/>
                    <a:gd name="T26" fmla="*/ 2147483647 w 38"/>
                    <a:gd name="T27" fmla="*/ 2147483647 h 42"/>
                    <a:gd name="T28" fmla="*/ 2147483647 w 38"/>
                    <a:gd name="T29" fmla="*/ 2147483647 h 42"/>
                    <a:gd name="T30" fmla="*/ 2147483647 w 38"/>
                    <a:gd name="T31" fmla="*/ 2147483647 h 42"/>
                    <a:gd name="T32" fmla="*/ 2147483647 w 38"/>
                    <a:gd name="T33" fmla="*/ 2147483647 h 42"/>
                    <a:gd name="T34" fmla="*/ 2147483647 w 38"/>
                    <a:gd name="T35" fmla="*/ 2147483647 h 42"/>
                    <a:gd name="T36" fmla="*/ 2147483647 w 38"/>
                    <a:gd name="T37" fmla="*/ 2147483647 h 42"/>
                    <a:gd name="T38" fmla="*/ 2147483647 w 38"/>
                    <a:gd name="T39" fmla="*/ 2147483647 h 42"/>
                    <a:gd name="T40" fmla="*/ 2147483647 w 38"/>
                    <a:gd name="T41" fmla="*/ 2147483647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8"/>
                    <a:gd name="T64" fmla="*/ 0 h 42"/>
                    <a:gd name="T65" fmla="*/ 38 w 38"/>
                    <a:gd name="T66" fmla="*/ 42 h 4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8" h="42">
                      <a:moveTo>
                        <a:pt x="4" y="42"/>
                      </a:moveTo>
                      <a:lnTo>
                        <a:pt x="0" y="42"/>
                      </a:lnTo>
                      <a:lnTo>
                        <a:pt x="2" y="38"/>
                      </a:lnTo>
                      <a:lnTo>
                        <a:pt x="6" y="34"/>
                      </a:lnTo>
                      <a:lnTo>
                        <a:pt x="14" y="24"/>
                      </a:lnTo>
                      <a:lnTo>
                        <a:pt x="24" y="16"/>
                      </a:lnTo>
                      <a:lnTo>
                        <a:pt x="30" y="8"/>
                      </a:lnTo>
                      <a:lnTo>
                        <a:pt x="32" y="4"/>
                      </a:lnTo>
                      <a:lnTo>
                        <a:pt x="34" y="0"/>
                      </a:lnTo>
                      <a:lnTo>
                        <a:pt x="34" y="4"/>
                      </a:lnTo>
                      <a:lnTo>
                        <a:pt x="36" y="6"/>
                      </a:lnTo>
                      <a:lnTo>
                        <a:pt x="38" y="10"/>
                      </a:lnTo>
                      <a:lnTo>
                        <a:pt x="36" y="12"/>
                      </a:lnTo>
                      <a:lnTo>
                        <a:pt x="32" y="14"/>
                      </a:lnTo>
                      <a:lnTo>
                        <a:pt x="32" y="16"/>
                      </a:lnTo>
                      <a:lnTo>
                        <a:pt x="30" y="18"/>
                      </a:lnTo>
                      <a:lnTo>
                        <a:pt x="22" y="18"/>
                      </a:lnTo>
                      <a:lnTo>
                        <a:pt x="20" y="28"/>
                      </a:lnTo>
                      <a:lnTo>
                        <a:pt x="14" y="36"/>
                      </a:lnTo>
                      <a:lnTo>
                        <a:pt x="10" y="40"/>
                      </a:lnTo>
                      <a:lnTo>
                        <a:pt x="4" y="4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3" name="îşḷîďe">
                  <a:extLst>
                    <a:ext uri="{FF2B5EF4-FFF2-40B4-BE49-F238E27FC236}">
                      <a16:creationId xmlns:a16="http://schemas.microsoft.com/office/drawing/2014/main" xmlns="" id="{15EBBC94-D2DC-49CC-92B8-D179238DE6AF}"/>
                    </a:ext>
                  </a:extLst>
                </p:cNvPr>
                <p:cNvSpPr/>
                <p:nvPr/>
              </p:nvSpPr>
              <p:spPr bwMode="auto">
                <a:xfrm>
                  <a:off x="7675216" y="3294640"/>
                  <a:ext cx="128081" cy="180736"/>
                </a:xfrm>
                <a:custGeom>
                  <a:avLst/>
                  <a:gdLst>
                    <a:gd name="T0" fmla="*/ 2147483647 w 74"/>
                    <a:gd name="T1" fmla="*/ 2147483647 h 110"/>
                    <a:gd name="T2" fmla="*/ 2147483647 w 74"/>
                    <a:gd name="T3" fmla="*/ 2147483647 h 110"/>
                    <a:gd name="T4" fmla="*/ 2147483647 w 74"/>
                    <a:gd name="T5" fmla="*/ 2147483647 h 110"/>
                    <a:gd name="T6" fmla="*/ 2147483647 w 74"/>
                    <a:gd name="T7" fmla="*/ 0 h 110"/>
                    <a:gd name="T8" fmla="*/ 2147483647 w 74"/>
                    <a:gd name="T9" fmla="*/ 2147483647 h 110"/>
                    <a:gd name="T10" fmla="*/ 2147483647 w 74"/>
                    <a:gd name="T11" fmla="*/ 2147483647 h 110"/>
                    <a:gd name="T12" fmla="*/ 2147483647 w 74"/>
                    <a:gd name="T13" fmla="*/ 2147483647 h 110"/>
                    <a:gd name="T14" fmla="*/ 2147483647 w 74"/>
                    <a:gd name="T15" fmla="*/ 2147483647 h 110"/>
                    <a:gd name="T16" fmla="*/ 2147483647 w 74"/>
                    <a:gd name="T17" fmla="*/ 2147483647 h 110"/>
                    <a:gd name="T18" fmla="*/ 2147483647 w 74"/>
                    <a:gd name="T19" fmla="*/ 2147483647 h 110"/>
                    <a:gd name="T20" fmla="*/ 2147483647 w 74"/>
                    <a:gd name="T21" fmla="*/ 2147483647 h 110"/>
                    <a:gd name="T22" fmla="*/ 2147483647 w 74"/>
                    <a:gd name="T23" fmla="*/ 2147483647 h 110"/>
                    <a:gd name="T24" fmla="*/ 2147483647 w 74"/>
                    <a:gd name="T25" fmla="*/ 2147483647 h 110"/>
                    <a:gd name="T26" fmla="*/ 2147483647 w 74"/>
                    <a:gd name="T27" fmla="*/ 2147483647 h 110"/>
                    <a:gd name="T28" fmla="*/ 2147483647 w 74"/>
                    <a:gd name="T29" fmla="*/ 2147483647 h 110"/>
                    <a:gd name="T30" fmla="*/ 2147483647 w 74"/>
                    <a:gd name="T31" fmla="*/ 2147483647 h 110"/>
                    <a:gd name="T32" fmla="*/ 2147483647 w 74"/>
                    <a:gd name="T33" fmla="*/ 2147483647 h 110"/>
                    <a:gd name="T34" fmla="*/ 2147483647 w 74"/>
                    <a:gd name="T35" fmla="*/ 2147483647 h 110"/>
                    <a:gd name="T36" fmla="*/ 2147483647 w 74"/>
                    <a:gd name="T37" fmla="*/ 2147483647 h 110"/>
                    <a:gd name="T38" fmla="*/ 2147483647 w 74"/>
                    <a:gd name="T39" fmla="*/ 2147483647 h 110"/>
                    <a:gd name="T40" fmla="*/ 2147483647 w 74"/>
                    <a:gd name="T41" fmla="*/ 2147483647 h 110"/>
                    <a:gd name="T42" fmla="*/ 2147483647 w 74"/>
                    <a:gd name="T43" fmla="*/ 2147483647 h 110"/>
                    <a:gd name="T44" fmla="*/ 2147483647 w 74"/>
                    <a:gd name="T45" fmla="*/ 2147483647 h 110"/>
                    <a:gd name="T46" fmla="*/ 2147483647 w 74"/>
                    <a:gd name="T47" fmla="*/ 2147483647 h 110"/>
                    <a:gd name="T48" fmla="*/ 2147483647 w 74"/>
                    <a:gd name="T49" fmla="*/ 2147483647 h 110"/>
                    <a:gd name="T50" fmla="*/ 2147483647 w 74"/>
                    <a:gd name="T51" fmla="*/ 2147483647 h 110"/>
                    <a:gd name="T52" fmla="*/ 2147483647 w 74"/>
                    <a:gd name="T53" fmla="*/ 2147483647 h 110"/>
                    <a:gd name="T54" fmla="*/ 2147483647 w 74"/>
                    <a:gd name="T55" fmla="*/ 2147483647 h 110"/>
                    <a:gd name="T56" fmla="*/ 2147483647 w 74"/>
                    <a:gd name="T57" fmla="*/ 2147483647 h 110"/>
                    <a:gd name="T58" fmla="*/ 2147483647 w 74"/>
                    <a:gd name="T59" fmla="*/ 2147483647 h 110"/>
                    <a:gd name="T60" fmla="*/ 2147483647 w 74"/>
                    <a:gd name="T61" fmla="*/ 2147483647 h 110"/>
                    <a:gd name="T62" fmla="*/ 2147483647 w 74"/>
                    <a:gd name="T63" fmla="*/ 2147483647 h 110"/>
                    <a:gd name="T64" fmla="*/ 2147483647 w 74"/>
                    <a:gd name="T65" fmla="*/ 2147483647 h 110"/>
                    <a:gd name="T66" fmla="*/ 2147483647 w 74"/>
                    <a:gd name="T67" fmla="*/ 2147483647 h 110"/>
                    <a:gd name="T68" fmla="*/ 2147483647 w 74"/>
                    <a:gd name="T69" fmla="*/ 2147483647 h 110"/>
                    <a:gd name="T70" fmla="*/ 2147483647 w 74"/>
                    <a:gd name="T71" fmla="*/ 2147483647 h 110"/>
                    <a:gd name="T72" fmla="*/ 2147483647 w 74"/>
                    <a:gd name="T73" fmla="*/ 2147483647 h 110"/>
                    <a:gd name="T74" fmla="*/ 0 w 74"/>
                    <a:gd name="T75" fmla="*/ 2147483647 h 110"/>
                    <a:gd name="T76" fmla="*/ 2147483647 w 74"/>
                    <a:gd name="T77" fmla="*/ 2147483647 h 11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74"/>
                    <a:gd name="T118" fmla="*/ 0 h 110"/>
                    <a:gd name="T119" fmla="*/ 74 w 74"/>
                    <a:gd name="T120" fmla="*/ 110 h 11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74" h="110">
                      <a:moveTo>
                        <a:pt x="4" y="46"/>
                      </a:moveTo>
                      <a:lnTo>
                        <a:pt x="8" y="38"/>
                      </a:lnTo>
                      <a:lnTo>
                        <a:pt x="8" y="30"/>
                      </a:lnTo>
                      <a:lnTo>
                        <a:pt x="6" y="20"/>
                      </a:lnTo>
                      <a:lnTo>
                        <a:pt x="4" y="12"/>
                      </a:lnTo>
                      <a:lnTo>
                        <a:pt x="6" y="4"/>
                      </a:lnTo>
                      <a:lnTo>
                        <a:pt x="8" y="2"/>
                      </a:lnTo>
                      <a:lnTo>
                        <a:pt x="10" y="0"/>
                      </a:lnTo>
                      <a:lnTo>
                        <a:pt x="12" y="2"/>
                      </a:lnTo>
                      <a:lnTo>
                        <a:pt x="14" y="6"/>
                      </a:lnTo>
                      <a:lnTo>
                        <a:pt x="16" y="10"/>
                      </a:lnTo>
                      <a:lnTo>
                        <a:pt x="20" y="10"/>
                      </a:lnTo>
                      <a:lnTo>
                        <a:pt x="22" y="10"/>
                      </a:lnTo>
                      <a:lnTo>
                        <a:pt x="24" y="8"/>
                      </a:lnTo>
                      <a:lnTo>
                        <a:pt x="28" y="4"/>
                      </a:lnTo>
                      <a:lnTo>
                        <a:pt x="28" y="8"/>
                      </a:lnTo>
                      <a:lnTo>
                        <a:pt x="30" y="12"/>
                      </a:lnTo>
                      <a:lnTo>
                        <a:pt x="32" y="18"/>
                      </a:lnTo>
                      <a:lnTo>
                        <a:pt x="34" y="22"/>
                      </a:lnTo>
                      <a:lnTo>
                        <a:pt x="36" y="30"/>
                      </a:lnTo>
                      <a:lnTo>
                        <a:pt x="36" y="36"/>
                      </a:lnTo>
                      <a:lnTo>
                        <a:pt x="36" y="44"/>
                      </a:lnTo>
                      <a:lnTo>
                        <a:pt x="32" y="48"/>
                      </a:lnTo>
                      <a:lnTo>
                        <a:pt x="28" y="54"/>
                      </a:lnTo>
                      <a:lnTo>
                        <a:pt x="26" y="62"/>
                      </a:lnTo>
                      <a:lnTo>
                        <a:pt x="28" y="70"/>
                      </a:lnTo>
                      <a:lnTo>
                        <a:pt x="32" y="76"/>
                      </a:lnTo>
                      <a:lnTo>
                        <a:pt x="36" y="82"/>
                      </a:lnTo>
                      <a:lnTo>
                        <a:pt x="40" y="86"/>
                      </a:lnTo>
                      <a:lnTo>
                        <a:pt x="40" y="84"/>
                      </a:lnTo>
                      <a:lnTo>
                        <a:pt x="42" y="80"/>
                      </a:lnTo>
                      <a:lnTo>
                        <a:pt x="46" y="80"/>
                      </a:lnTo>
                      <a:lnTo>
                        <a:pt x="50" y="82"/>
                      </a:lnTo>
                      <a:lnTo>
                        <a:pt x="54" y="86"/>
                      </a:lnTo>
                      <a:lnTo>
                        <a:pt x="56" y="90"/>
                      </a:lnTo>
                      <a:lnTo>
                        <a:pt x="60" y="92"/>
                      </a:lnTo>
                      <a:lnTo>
                        <a:pt x="62" y="90"/>
                      </a:lnTo>
                      <a:lnTo>
                        <a:pt x="64" y="88"/>
                      </a:lnTo>
                      <a:lnTo>
                        <a:pt x="66" y="90"/>
                      </a:lnTo>
                      <a:lnTo>
                        <a:pt x="64" y="94"/>
                      </a:lnTo>
                      <a:lnTo>
                        <a:pt x="64" y="96"/>
                      </a:lnTo>
                      <a:lnTo>
                        <a:pt x="64" y="98"/>
                      </a:lnTo>
                      <a:lnTo>
                        <a:pt x="66" y="96"/>
                      </a:lnTo>
                      <a:lnTo>
                        <a:pt x="68" y="100"/>
                      </a:lnTo>
                      <a:lnTo>
                        <a:pt x="74" y="102"/>
                      </a:lnTo>
                      <a:lnTo>
                        <a:pt x="74" y="106"/>
                      </a:lnTo>
                      <a:lnTo>
                        <a:pt x="74" y="110"/>
                      </a:lnTo>
                      <a:lnTo>
                        <a:pt x="72" y="110"/>
                      </a:lnTo>
                      <a:lnTo>
                        <a:pt x="70" y="108"/>
                      </a:lnTo>
                      <a:lnTo>
                        <a:pt x="68" y="106"/>
                      </a:lnTo>
                      <a:lnTo>
                        <a:pt x="64" y="100"/>
                      </a:lnTo>
                      <a:lnTo>
                        <a:pt x="60" y="98"/>
                      </a:lnTo>
                      <a:lnTo>
                        <a:pt x="54" y="94"/>
                      </a:lnTo>
                      <a:lnTo>
                        <a:pt x="50" y="90"/>
                      </a:lnTo>
                      <a:lnTo>
                        <a:pt x="48" y="92"/>
                      </a:lnTo>
                      <a:lnTo>
                        <a:pt x="48" y="96"/>
                      </a:lnTo>
                      <a:lnTo>
                        <a:pt x="50" y="100"/>
                      </a:lnTo>
                      <a:lnTo>
                        <a:pt x="44" y="100"/>
                      </a:lnTo>
                      <a:lnTo>
                        <a:pt x="42" y="94"/>
                      </a:lnTo>
                      <a:lnTo>
                        <a:pt x="38" y="90"/>
                      </a:lnTo>
                      <a:lnTo>
                        <a:pt x="34" y="88"/>
                      </a:lnTo>
                      <a:lnTo>
                        <a:pt x="30" y="90"/>
                      </a:lnTo>
                      <a:lnTo>
                        <a:pt x="26" y="92"/>
                      </a:lnTo>
                      <a:lnTo>
                        <a:pt x="22" y="90"/>
                      </a:lnTo>
                      <a:lnTo>
                        <a:pt x="20" y="88"/>
                      </a:lnTo>
                      <a:lnTo>
                        <a:pt x="16" y="84"/>
                      </a:lnTo>
                      <a:lnTo>
                        <a:pt x="18" y="80"/>
                      </a:lnTo>
                      <a:lnTo>
                        <a:pt x="20" y="76"/>
                      </a:lnTo>
                      <a:lnTo>
                        <a:pt x="20" y="72"/>
                      </a:lnTo>
                      <a:lnTo>
                        <a:pt x="16" y="72"/>
                      </a:lnTo>
                      <a:lnTo>
                        <a:pt x="14" y="74"/>
                      </a:lnTo>
                      <a:lnTo>
                        <a:pt x="12" y="74"/>
                      </a:lnTo>
                      <a:lnTo>
                        <a:pt x="6" y="72"/>
                      </a:lnTo>
                      <a:lnTo>
                        <a:pt x="2" y="70"/>
                      </a:lnTo>
                      <a:lnTo>
                        <a:pt x="0" y="66"/>
                      </a:lnTo>
                      <a:lnTo>
                        <a:pt x="0" y="52"/>
                      </a:lnTo>
                      <a:lnTo>
                        <a:pt x="2" y="46"/>
                      </a:lnTo>
                      <a:lnTo>
                        <a:pt x="4" y="4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4" name="ïś1íḋe">
                  <a:extLst>
                    <a:ext uri="{FF2B5EF4-FFF2-40B4-BE49-F238E27FC236}">
                      <a16:creationId xmlns:a16="http://schemas.microsoft.com/office/drawing/2014/main" xmlns="" id="{861251AC-3858-4CAC-AD71-98B98E089D15}"/>
                    </a:ext>
                  </a:extLst>
                </p:cNvPr>
                <p:cNvSpPr/>
                <p:nvPr/>
              </p:nvSpPr>
              <p:spPr bwMode="auto">
                <a:xfrm>
                  <a:off x="7810183" y="3479580"/>
                  <a:ext cx="41317" cy="68651"/>
                </a:xfrm>
                <a:custGeom>
                  <a:avLst/>
                  <a:gdLst>
                    <a:gd name="T0" fmla="*/ 2147483647 w 24"/>
                    <a:gd name="T1" fmla="*/ 2147483647 h 42"/>
                    <a:gd name="T2" fmla="*/ 2147483647 w 24"/>
                    <a:gd name="T3" fmla="*/ 2147483647 h 42"/>
                    <a:gd name="T4" fmla="*/ 2147483647 w 24"/>
                    <a:gd name="T5" fmla="*/ 2147483647 h 42"/>
                    <a:gd name="T6" fmla="*/ 2147483647 w 24"/>
                    <a:gd name="T7" fmla="*/ 2147483647 h 42"/>
                    <a:gd name="T8" fmla="*/ 2147483647 w 24"/>
                    <a:gd name="T9" fmla="*/ 2147483647 h 42"/>
                    <a:gd name="T10" fmla="*/ 2147483647 w 24"/>
                    <a:gd name="T11" fmla="*/ 2147483647 h 42"/>
                    <a:gd name="T12" fmla="*/ 2147483647 w 24"/>
                    <a:gd name="T13" fmla="*/ 2147483647 h 42"/>
                    <a:gd name="T14" fmla="*/ 2147483647 w 24"/>
                    <a:gd name="T15" fmla="*/ 2147483647 h 42"/>
                    <a:gd name="T16" fmla="*/ 2147483647 w 24"/>
                    <a:gd name="T17" fmla="*/ 2147483647 h 42"/>
                    <a:gd name="T18" fmla="*/ 2147483647 w 24"/>
                    <a:gd name="T19" fmla="*/ 2147483647 h 42"/>
                    <a:gd name="T20" fmla="*/ 2147483647 w 24"/>
                    <a:gd name="T21" fmla="*/ 2147483647 h 42"/>
                    <a:gd name="T22" fmla="*/ 2147483647 w 24"/>
                    <a:gd name="T23" fmla="*/ 2147483647 h 42"/>
                    <a:gd name="T24" fmla="*/ 2147483647 w 24"/>
                    <a:gd name="T25" fmla="*/ 2147483647 h 42"/>
                    <a:gd name="T26" fmla="*/ 2147483647 w 24"/>
                    <a:gd name="T27" fmla="*/ 2147483647 h 42"/>
                    <a:gd name="T28" fmla="*/ 2147483647 w 24"/>
                    <a:gd name="T29" fmla="*/ 2147483647 h 42"/>
                    <a:gd name="T30" fmla="*/ 2147483647 w 24"/>
                    <a:gd name="T31" fmla="*/ 2147483647 h 42"/>
                    <a:gd name="T32" fmla="*/ 2147483647 w 24"/>
                    <a:gd name="T33" fmla="*/ 2147483647 h 42"/>
                    <a:gd name="T34" fmla="*/ 2147483647 w 24"/>
                    <a:gd name="T35" fmla="*/ 2147483647 h 42"/>
                    <a:gd name="T36" fmla="*/ 2147483647 w 24"/>
                    <a:gd name="T37" fmla="*/ 2147483647 h 42"/>
                    <a:gd name="T38" fmla="*/ 2147483647 w 24"/>
                    <a:gd name="T39" fmla="*/ 2147483647 h 42"/>
                    <a:gd name="T40" fmla="*/ 2147483647 w 24"/>
                    <a:gd name="T41" fmla="*/ 2147483647 h 42"/>
                    <a:gd name="T42" fmla="*/ 0 w 24"/>
                    <a:gd name="T43" fmla="*/ 2147483647 h 42"/>
                    <a:gd name="T44" fmla="*/ 2147483647 w 24"/>
                    <a:gd name="T45" fmla="*/ 0 h 42"/>
                    <a:gd name="T46" fmla="*/ 2147483647 w 24"/>
                    <a:gd name="T47" fmla="*/ 0 h 42"/>
                    <a:gd name="T48" fmla="*/ 2147483647 w 24"/>
                    <a:gd name="T49" fmla="*/ 2147483647 h 42"/>
                    <a:gd name="T50" fmla="*/ 2147483647 w 24"/>
                    <a:gd name="T51" fmla="*/ 2147483647 h 42"/>
                    <a:gd name="T52" fmla="*/ 2147483647 w 24"/>
                    <a:gd name="T53" fmla="*/ 2147483647 h 42"/>
                    <a:gd name="T54" fmla="*/ 2147483647 w 24"/>
                    <a:gd name="T55" fmla="*/ 2147483647 h 42"/>
                    <a:gd name="T56" fmla="*/ 2147483647 w 24"/>
                    <a:gd name="T57" fmla="*/ 2147483647 h 42"/>
                    <a:gd name="T58" fmla="*/ 2147483647 w 24"/>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24"/>
                    <a:gd name="T91" fmla="*/ 0 h 42"/>
                    <a:gd name="T92" fmla="*/ 24 w 24"/>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24" h="42">
                      <a:moveTo>
                        <a:pt x="22" y="28"/>
                      </a:moveTo>
                      <a:lnTo>
                        <a:pt x="14" y="28"/>
                      </a:lnTo>
                      <a:lnTo>
                        <a:pt x="14" y="36"/>
                      </a:lnTo>
                      <a:lnTo>
                        <a:pt x="18" y="40"/>
                      </a:lnTo>
                      <a:lnTo>
                        <a:pt x="18" y="42"/>
                      </a:lnTo>
                      <a:lnTo>
                        <a:pt x="14" y="42"/>
                      </a:lnTo>
                      <a:lnTo>
                        <a:pt x="12" y="42"/>
                      </a:lnTo>
                      <a:lnTo>
                        <a:pt x="10" y="42"/>
                      </a:lnTo>
                      <a:lnTo>
                        <a:pt x="10" y="38"/>
                      </a:lnTo>
                      <a:lnTo>
                        <a:pt x="12" y="36"/>
                      </a:lnTo>
                      <a:lnTo>
                        <a:pt x="12" y="32"/>
                      </a:lnTo>
                      <a:lnTo>
                        <a:pt x="8" y="32"/>
                      </a:lnTo>
                      <a:lnTo>
                        <a:pt x="6" y="30"/>
                      </a:lnTo>
                      <a:lnTo>
                        <a:pt x="2" y="24"/>
                      </a:lnTo>
                      <a:lnTo>
                        <a:pt x="2" y="22"/>
                      </a:lnTo>
                      <a:lnTo>
                        <a:pt x="10" y="22"/>
                      </a:lnTo>
                      <a:lnTo>
                        <a:pt x="12" y="20"/>
                      </a:lnTo>
                      <a:lnTo>
                        <a:pt x="14" y="18"/>
                      </a:lnTo>
                      <a:lnTo>
                        <a:pt x="12" y="14"/>
                      </a:lnTo>
                      <a:lnTo>
                        <a:pt x="6" y="10"/>
                      </a:lnTo>
                      <a:lnTo>
                        <a:pt x="2" y="6"/>
                      </a:lnTo>
                      <a:lnTo>
                        <a:pt x="0" y="2"/>
                      </a:lnTo>
                      <a:lnTo>
                        <a:pt x="4" y="0"/>
                      </a:lnTo>
                      <a:lnTo>
                        <a:pt x="12" y="0"/>
                      </a:lnTo>
                      <a:lnTo>
                        <a:pt x="16" y="2"/>
                      </a:lnTo>
                      <a:lnTo>
                        <a:pt x="16" y="8"/>
                      </a:lnTo>
                      <a:lnTo>
                        <a:pt x="20" y="8"/>
                      </a:lnTo>
                      <a:lnTo>
                        <a:pt x="20" y="16"/>
                      </a:lnTo>
                      <a:lnTo>
                        <a:pt x="24" y="22"/>
                      </a:lnTo>
                      <a:lnTo>
                        <a:pt x="22" y="2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5" name="iṥḻïḓé">
                  <a:extLst>
                    <a:ext uri="{FF2B5EF4-FFF2-40B4-BE49-F238E27FC236}">
                      <a16:creationId xmlns:a16="http://schemas.microsoft.com/office/drawing/2014/main" xmlns="" id="{029D51A9-8975-483B-BB40-050DFCD18EA3}"/>
                    </a:ext>
                  </a:extLst>
                </p:cNvPr>
                <p:cNvSpPr/>
                <p:nvPr/>
              </p:nvSpPr>
              <p:spPr bwMode="auto">
                <a:xfrm>
                  <a:off x="7742699" y="3499195"/>
                  <a:ext cx="39939" cy="47636"/>
                </a:xfrm>
                <a:custGeom>
                  <a:avLst/>
                  <a:gdLst>
                    <a:gd name="T0" fmla="*/ 2147483647 w 22"/>
                    <a:gd name="T1" fmla="*/ 2147483647 h 28"/>
                    <a:gd name="T2" fmla="*/ 2147483647 w 22"/>
                    <a:gd name="T3" fmla="*/ 2147483647 h 28"/>
                    <a:gd name="T4" fmla="*/ 2147483647 w 22"/>
                    <a:gd name="T5" fmla="*/ 2147483647 h 28"/>
                    <a:gd name="T6" fmla="*/ 2147483647 w 22"/>
                    <a:gd name="T7" fmla="*/ 2147483647 h 28"/>
                    <a:gd name="T8" fmla="*/ 2147483647 w 22"/>
                    <a:gd name="T9" fmla="*/ 2147483647 h 28"/>
                    <a:gd name="T10" fmla="*/ 2147483647 w 22"/>
                    <a:gd name="T11" fmla="*/ 2147483647 h 28"/>
                    <a:gd name="T12" fmla="*/ 2147483647 w 22"/>
                    <a:gd name="T13" fmla="*/ 2147483647 h 28"/>
                    <a:gd name="T14" fmla="*/ 2147483647 w 22"/>
                    <a:gd name="T15" fmla="*/ 2147483647 h 28"/>
                    <a:gd name="T16" fmla="*/ 2147483647 w 22"/>
                    <a:gd name="T17" fmla="*/ 2147483647 h 28"/>
                    <a:gd name="T18" fmla="*/ 0 w 22"/>
                    <a:gd name="T19" fmla="*/ 2147483647 h 28"/>
                    <a:gd name="T20" fmla="*/ 2147483647 w 22"/>
                    <a:gd name="T21" fmla="*/ 2147483647 h 28"/>
                    <a:gd name="T22" fmla="*/ 2147483647 w 22"/>
                    <a:gd name="T23" fmla="*/ 0 h 28"/>
                    <a:gd name="T24" fmla="*/ 2147483647 w 22"/>
                    <a:gd name="T25" fmla="*/ 2147483647 h 28"/>
                    <a:gd name="T26" fmla="*/ 2147483647 w 22"/>
                    <a:gd name="T27" fmla="*/ 2147483647 h 2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2"/>
                    <a:gd name="T43" fmla="*/ 0 h 28"/>
                    <a:gd name="T44" fmla="*/ 22 w 22"/>
                    <a:gd name="T45" fmla="*/ 28 h 2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2" h="28">
                      <a:moveTo>
                        <a:pt x="10" y="4"/>
                      </a:moveTo>
                      <a:lnTo>
                        <a:pt x="12" y="4"/>
                      </a:lnTo>
                      <a:lnTo>
                        <a:pt x="14" y="4"/>
                      </a:lnTo>
                      <a:lnTo>
                        <a:pt x="20" y="6"/>
                      </a:lnTo>
                      <a:lnTo>
                        <a:pt x="22" y="10"/>
                      </a:lnTo>
                      <a:lnTo>
                        <a:pt x="20" y="16"/>
                      </a:lnTo>
                      <a:lnTo>
                        <a:pt x="14" y="22"/>
                      </a:lnTo>
                      <a:lnTo>
                        <a:pt x="2" y="28"/>
                      </a:lnTo>
                      <a:lnTo>
                        <a:pt x="2" y="14"/>
                      </a:lnTo>
                      <a:lnTo>
                        <a:pt x="0" y="4"/>
                      </a:lnTo>
                      <a:lnTo>
                        <a:pt x="2" y="2"/>
                      </a:lnTo>
                      <a:lnTo>
                        <a:pt x="4" y="0"/>
                      </a:lnTo>
                      <a:lnTo>
                        <a:pt x="8" y="4"/>
                      </a:lnTo>
                      <a:lnTo>
                        <a:pt x="10"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6" name="í$ḷïḋe">
                  <a:extLst>
                    <a:ext uri="{FF2B5EF4-FFF2-40B4-BE49-F238E27FC236}">
                      <a16:creationId xmlns:a16="http://schemas.microsoft.com/office/drawing/2014/main" xmlns="" id="{BE9B1F24-B362-487A-BA28-1E59E6550D66}"/>
                    </a:ext>
                  </a:extLst>
                </p:cNvPr>
                <p:cNvSpPr/>
                <p:nvPr/>
              </p:nvSpPr>
              <p:spPr bwMode="auto">
                <a:xfrm>
                  <a:off x="8679207" y="4023190"/>
                  <a:ext cx="28921" cy="50438"/>
                </a:xfrm>
                <a:custGeom>
                  <a:avLst/>
                  <a:gdLst>
                    <a:gd name="T0" fmla="*/ 2147483647 w 16"/>
                    <a:gd name="T1" fmla="*/ 2147483647 h 30"/>
                    <a:gd name="T2" fmla="*/ 2147483647 w 16"/>
                    <a:gd name="T3" fmla="*/ 2147483647 h 30"/>
                    <a:gd name="T4" fmla="*/ 2147483647 w 16"/>
                    <a:gd name="T5" fmla="*/ 2147483647 h 30"/>
                    <a:gd name="T6" fmla="*/ 2147483647 w 16"/>
                    <a:gd name="T7" fmla="*/ 2147483647 h 30"/>
                    <a:gd name="T8" fmla="*/ 2147483647 w 16"/>
                    <a:gd name="T9" fmla="*/ 2147483647 h 30"/>
                    <a:gd name="T10" fmla="*/ 2147483647 w 16"/>
                    <a:gd name="T11" fmla="*/ 2147483647 h 30"/>
                    <a:gd name="T12" fmla="*/ 2147483647 w 16"/>
                    <a:gd name="T13" fmla="*/ 2147483647 h 30"/>
                    <a:gd name="T14" fmla="*/ 2147483647 w 16"/>
                    <a:gd name="T15" fmla="*/ 2147483647 h 30"/>
                    <a:gd name="T16" fmla="*/ 2147483647 w 16"/>
                    <a:gd name="T17" fmla="*/ 2147483647 h 30"/>
                    <a:gd name="T18" fmla="*/ 0 w 16"/>
                    <a:gd name="T19" fmla="*/ 2147483647 h 30"/>
                    <a:gd name="T20" fmla="*/ 0 w 16"/>
                    <a:gd name="T21" fmla="*/ 0 h 30"/>
                    <a:gd name="T22" fmla="*/ 2147483647 w 16"/>
                    <a:gd name="T23" fmla="*/ 2147483647 h 30"/>
                    <a:gd name="T24" fmla="*/ 2147483647 w 16"/>
                    <a:gd name="T25" fmla="*/ 2147483647 h 30"/>
                    <a:gd name="T26" fmla="*/ 2147483647 w 16"/>
                    <a:gd name="T27" fmla="*/ 2147483647 h 30"/>
                    <a:gd name="T28" fmla="*/ 2147483647 w 16"/>
                    <a:gd name="T29" fmla="*/ 2147483647 h 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
                    <a:gd name="T46" fmla="*/ 0 h 30"/>
                    <a:gd name="T47" fmla="*/ 16 w 16"/>
                    <a:gd name="T48" fmla="*/ 30 h 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 h="30">
                      <a:moveTo>
                        <a:pt x="16" y="18"/>
                      </a:moveTo>
                      <a:lnTo>
                        <a:pt x="16" y="24"/>
                      </a:lnTo>
                      <a:lnTo>
                        <a:pt x="14" y="28"/>
                      </a:lnTo>
                      <a:lnTo>
                        <a:pt x="12" y="30"/>
                      </a:lnTo>
                      <a:lnTo>
                        <a:pt x="10" y="30"/>
                      </a:lnTo>
                      <a:lnTo>
                        <a:pt x="8" y="30"/>
                      </a:lnTo>
                      <a:lnTo>
                        <a:pt x="6" y="26"/>
                      </a:lnTo>
                      <a:lnTo>
                        <a:pt x="4" y="18"/>
                      </a:lnTo>
                      <a:lnTo>
                        <a:pt x="2" y="12"/>
                      </a:lnTo>
                      <a:lnTo>
                        <a:pt x="0" y="6"/>
                      </a:lnTo>
                      <a:lnTo>
                        <a:pt x="0" y="0"/>
                      </a:lnTo>
                      <a:lnTo>
                        <a:pt x="8" y="12"/>
                      </a:lnTo>
                      <a:lnTo>
                        <a:pt x="10" y="18"/>
                      </a:lnTo>
                      <a:lnTo>
                        <a:pt x="14" y="18"/>
                      </a:lnTo>
                      <a:lnTo>
                        <a:pt x="16" y="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7" name="iš1ïḋè">
                  <a:extLst>
                    <a:ext uri="{FF2B5EF4-FFF2-40B4-BE49-F238E27FC236}">
                      <a16:creationId xmlns:a16="http://schemas.microsoft.com/office/drawing/2014/main" xmlns="" id="{0522E439-7AE4-4620-AD69-7888547BF838}"/>
                    </a:ext>
                  </a:extLst>
                </p:cNvPr>
                <p:cNvSpPr/>
                <p:nvPr/>
              </p:nvSpPr>
              <p:spPr bwMode="auto">
                <a:xfrm>
                  <a:off x="8776988" y="4091842"/>
                  <a:ext cx="38562" cy="29422"/>
                </a:xfrm>
                <a:custGeom>
                  <a:avLst/>
                  <a:gdLst>
                    <a:gd name="T0" fmla="*/ 2147483647 w 22"/>
                    <a:gd name="T1" fmla="*/ 2147483647 h 16"/>
                    <a:gd name="T2" fmla="*/ 2147483647 w 22"/>
                    <a:gd name="T3" fmla="*/ 2147483647 h 16"/>
                    <a:gd name="T4" fmla="*/ 2147483647 w 22"/>
                    <a:gd name="T5" fmla="*/ 2147483647 h 16"/>
                    <a:gd name="T6" fmla="*/ 2147483647 w 22"/>
                    <a:gd name="T7" fmla="*/ 2147483647 h 16"/>
                    <a:gd name="T8" fmla="*/ 2147483647 w 22"/>
                    <a:gd name="T9" fmla="*/ 2147483647 h 16"/>
                    <a:gd name="T10" fmla="*/ 0 w 22"/>
                    <a:gd name="T11" fmla="*/ 2147483647 h 16"/>
                    <a:gd name="T12" fmla="*/ 0 w 22"/>
                    <a:gd name="T13" fmla="*/ 0 h 16"/>
                    <a:gd name="T14" fmla="*/ 2147483647 w 22"/>
                    <a:gd name="T15" fmla="*/ 2147483647 h 16"/>
                    <a:gd name="T16" fmla="*/ 2147483647 w 22"/>
                    <a:gd name="T17" fmla="*/ 2147483647 h 16"/>
                    <a:gd name="T18" fmla="*/ 2147483647 w 22"/>
                    <a:gd name="T19" fmla="*/ 2147483647 h 16"/>
                    <a:gd name="T20" fmla="*/ 2147483647 w 2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16"/>
                    <a:gd name="T35" fmla="*/ 22 w 2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16">
                      <a:moveTo>
                        <a:pt x="22" y="14"/>
                      </a:moveTo>
                      <a:lnTo>
                        <a:pt x="20" y="16"/>
                      </a:lnTo>
                      <a:lnTo>
                        <a:pt x="18" y="16"/>
                      </a:lnTo>
                      <a:lnTo>
                        <a:pt x="12" y="14"/>
                      </a:lnTo>
                      <a:lnTo>
                        <a:pt x="6" y="10"/>
                      </a:lnTo>
                      <a:lnTo>
                        <a:pt x="0" y="2"/>
                      </a:lnTo>
                      <a:lnTo>
                        <a:pt x="0" y="0"/>
                      </a:lnTo>
                      <a:lnTo>
                        <a:pt x="6" y="2"/>
                      </a:lnTo>
                      <a:lnTo>
                        <a:pt x="12" y="4"/>
                      </a:lnTo>
                      <a:lnTo>
                        <a:pt x="20" y="8"/>
                      </a:lnTo>
                      <a:lnTo>
                        <a:pt x="22" y="1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8" name="îslïďé">
                  <a:extLst>
                    <a:ext uri="{FF2B5EF4-FFF2-40B4-BE49-F238E27FC236}">
                      <a16:creationId xmlns:a16="http://schemas.microsoft.com/office/drawing/2014/main" xmlns="" id="{D8D395A8-EE10-4143-8F78-D25513A997AB}"/>
                    </a:ext>
                  </a:extLst>
                </p:cNvPr>
                <p:cNvSpPr/>
                <p:nvPr/>
              </p:nvSpPr>
              <p:spPr bwMode="auto">
                <a:xfrm>
                  <a:off x="8837586" y="4117060"/>
                  <a:ext cx="23413" cy="40630"/>
                </a:xfrm>
                <a:custGeom>
                  <a:avLst/>
                  <a:gdLst>
                    <a:gd name="T0" fmla="*/ 2147483647 w 14"/>
                    <a:gd name="T1" fmla="*/ 0 h 24"/>
                    <a:gd name="T2" fmla="*/ 2147483647 w 14"/>
                    <a:gd name="T3" fmla="*/ 2147483647 h 24"/>
                    <a:gd name="T4" fmla="*/ 2147483647 w 14"/>
                    <a:gd name="T5" fmla="*/ 2147483647 h 24"/>
                    <a:gd name="T6" fmla="*/ 2147483647 w 14"/>
                    <a:gd name="T7" fmla="*/ 2147483647 h 24"/>
                    <a:gd name="T8" fmla="*/ 2147483647 w 14"/>
                    <a:gd name="T9" fmla="*/ 2147483647 h 24"/>
                    <a:gd name="T10" fmla="*/ 2147483647 w 14"/>
                    <a:gd name="T11" fmla="*/ 2147483647 h 24"/>
                    <a:gd name="T12" fmla="*/ 2147483647 w 14"/>
                    <a:gd name="T13" fmla="*/ 2147483647 h 24"/>
                    <a:gd name="T14" fmla="*/ 2147483647 w 14"/>
                    <a:gd name="T15" fmla="*/ 2147483647 h 24"/>
                    <a:gd name="T16" fmla="*/ 0 w 14"/>
                    <a:gd name="T17" fmla="*/ 2147483647 h 24"/>
                    <a:gd name="T18" fmla="*/ 0 w 14"/>
                    <a:gd name="T19" fmla="*/ 2147483647 h 24"/>
                    <a:gd name="T20" fmla="*/ 0 w 14"/>
                    <a:gd name="T21" fmla="*/ 2147483647 h 24"/>
                    <a:gd name="T22" fmla="*/ 2147483647 w 14"/>
                    <a:gd name="T23" fmla="*/ 2147483647 h 24"/>
                    <a:gd name="T24" fmla="*/ 2147483647 w 14"/>
                    <a:gd name="T25" fmla="*/ 0 h 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4"/>
                    <a:gd name="T40" fmla="*/ 0 h 24"/>
                    <a:gd name="T41" fmla="*/ 14 w 14"/>
                    <a:gd name="T42" fmla="*/ 24 h 2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4" h="24">
                      <a:moveTo>
                        <a:pt x="2" y="0"/>
                      </a:moveTo>
                      <a:lnTo>
                        <a:pt x="6" y="6"/>
                      </a:lnTo>
                      <a:lnTo>
                        <a:pt x="10" y="12"/>
                      </a:lnTo>
                      <a:lnTo>
                        <a:pt x="12" y="18"/>
                      </a:lnTo>
                      <a:lnTo>
                        <a:pt x="14" y="24"/>
                      </a:lnTo>
                      <a:lnTo>
                        <a:pt x="12" y="24"/>
                      </a:lnTo>
                      <a:lnTo>
                        <a:pt x="8" y="22"/>
                      </a:lnTo>
                      <a:lnTo>
                        <a:pt x="2" y="16"/>
                      </a:lnTo>
                      <a:lnTo>
                        <a:pt x="0" y="12"/>
                      </a:lnTo>
                      <a:lnTo>
                        <a:pt x="0" y="8"/>
                      </a:lnTo>
                      <a:lnTo>
                        <a:pt x="0" y="2"/>
                      </a:lnTo>
                      <a:lnTo>
                        <a:pt x="4" y="2"/>
                      </a:lnTo>
                      <a:lnTo>
                        <a:pt x="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9" name="ïsļîḍé">
                  <a:extLst>
                    <a:ext uri="{FF2B5EF4-FFF2-40B4-BE49-F238E27FC236}">
                      <a16:creationId xmlns:a16="http://schemas.microsoft.com/office/drawing/2014/main" xmlns="" id="{EE1AC931-7AF4-444F-B64E-CBFAFA9F609B}"/>
                    </a:ext>
                  </a:extLst>
                </p:cNvPr>
                <p:cNvSpPr/>
                <p:nvPr/>
              </p:nvSpPr>
              <p:spPr bwMode="auto">
                <a:xfrm>
                  <a:off x="8851358" y="4175905"/>
                  <a:ext cx="30299" cy="16812"/>
                </a:xfrm>
                <a:custGeom>
                  <a:avLst/>
                  <a:gdLst>
                    <a:gd name="T0" fmla="*/ 2147483647 w 18"/>
                    <a:gd name="T1" fmla="*/ 2147483647 h 10"/>
                    <a:gd name="T2" fmla="*/ 2147483647 w 18"/>
                    <a:gd name="T3" fmla="*/ 2147483647 h 10"/>
                    <a:gd name="T4" fmla="*/ 2147483647 w 18"/>
                    <a:gd name="T5" fmla="*/ 2147483647 h 10"/>
                    <a:gd name="T6" fmla="*/ 0 w 18"/>
                    <a:gd name="T7" fmla="*/ 2147483647 h 10"/>
                    <a:gd name="T8" fmla="*/ 0 w 18"/>
                    <a:gd name="T9" fmla="*/ 0 h 10"/>
                    <a:gd name="T10" fmla="*/ 2147483647 w 18"/>
                    <a:gd name="T11" fmla="*/ 0 h 10"/>
                    <a:gd name="T12" fmla="*/ 2147483647 w 18"/>
                    <a:gd name="T13" fmla="*/ 2147483647 h 10"/>
                    <a:gd name="T14" fmla="*/ 2147483647 w 18"/>
                    <a:gd name="T15" fmla="*/ 2147483647 h 10"/>
                    <a:gd name="T16" fmla="*/ 2147483647 w 18"/>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
                    <a:gd name="T28" fmla="*/ 0 h 10"/>
                    <a:gd name="T29" fmla="*/ 18 w 18"/>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 h="10">
                      <a:moveTo>
                        <a:pt x="18" y="10"/>
                      </a:moveTo>
                      <a:lnTo>
                        <a:pt x="10" y="10"/>
                      </a:lnTo>
                      <a:lnTo>
                        <a:pt x="4" y="8"/>
                      </a:lnTo>
                      <a:lnTo>
                        <a:pt x="0" y="2"/>
                      </a:lnTo>
                      <a:lnTo>
                        <a:pt x="0" y="0"/>
                      </a:lnTo>
                      <a:lnTo>
                        <a:pt x="6" y="0"/>
                      </a:lnTo>
                      <a:lnTo>
                        <a:pt x="12" y="4"/>
                      </a:lnTo>
                      <a:lnTo>
                        <a:pt x="16" y="6"/>
                      </a:lnTo>
                      <a:lnTo>
                        <a:pt x="18" y="1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0" name="iṥḷïďe">
                  <a:extLst>
                    <a:ext uri="{FF2B5EF4-FFF2-40B4-BE49-F238E27FC236}">
                      <a16:creationId xmlns:a16="http://schemas.microsoft.com/office/drawing/2014/main" xmlns="" id="{12445C26-891B-4CDC-9F9C-F4D162E79F4E}"/>
                    </a:ext>
                  </a:extLst>
                </p:cNvPr>
                <p:cNvSpPr/>
                <p:nvPr/>
              </p:nvSpPr>
              <p:spPr bwMode="auto">
                <a:xfrm>
                  <a:off x="8724653" y="4096045"/>
                  <a:ext cx="41317" cy="35026"/>
                </a:xfrm>
                <a:custGeom>
                  <a:avLst/>
                  <a:gdLst>
                    <a:gd name="T0" fmla="*/ 2147483647 w 24"/>
                    <a:gd name="T1" fmla="*/ 0 h 20"/>
                    <a:gd name="T2" fmla="*/ 2147483647 w 24"/>
                    <a:gd name="T3" fmla="*/ 2147483647 h 20"/>
                    <a:gd name="T4" fmla="*/ 2147483647 w 24"/>
                    <a:gd name="T5" fmla="*/ 2147483647 h 20"/>
                    <a:gd name="T6" fmla="*/ 2147483647 w 24"/>
                    <a:gd name="T7" fmla="*/ 2147483647 h 20"/>
                    <a:gd name="T8" fmla="*/ 2147483647 w 24"/>
                    <a:gd name="T9" fmla="*/ 2147483647 h 20"/>
                    <a:gd name="T10" fmla="*/ 2147483647 w 24"/>
                    <a:gd name="T11" fmla="*/ 2147483647 h 20"/>
                    <a:gd name="T12" fmla="*/ 2147483647 w 24"/>
                    <a:gd name="T13" fmla="*/ 2147483647 h 20"/>
                    <a:gd name="T14" fmla="*/ 2147483647 w 24"/>
                    <a:gd name="T15" fmla="*/ 2147483647 h 20"/>
                    <a:gd name="T16" fmla="*/ 2147483647 w 24"/>
                    <a:gd name="T17" fmla="*/ 2147483647 h 20"/>
                    <a:gd name="T18" fmla="*/ 2147483647 w 24"/>
                    <a:gd name="T19" fmla="*/ 2147483647 h 20"/>
                    <a:gd name="T20" fmla="*/ 2147483647 w 24"/>
                    <a:gd name="T21" fmla="*/ 2147483647 h 20"/>
                    <a:gd name="T22" fmla="*/ 2147483647 w 24"/>
                    <a:gd name="T23" fmla="*/ 2147483647 h 20"/>
                    <a:gd name="T24" fmla="*/ 2147483647 w 24"/>
                    <a:gd name="T25" fmla="*/ 2147483647 h 20"/>
                    <a:gd name="T26" fmla="*/ 2147483647 w 24"/>
                    <a:gd name="T27" fmla="*/ 2147483647 h 20"/>
                    <a:gd name="T28" fmla="*/ 2147483647 w 24"/>
                    <a:gd name="T29" fmla="*/ 2147483647 h 20"/>
                    <a:gd name="T30" fmla="*/ 2147483647 w 24"/>
                    <a:gd name="T31" fmla="*/ 2147483647 h 20"/>
                    <a:gd name="T32" fmla="*/ 0 w 24"/>
                    <a:gd name="T33" fmla="*/ 2147483647 h 20"/>
                    <a:gd name="T34" fmla="*/ 0 w 24"/>
                    <a:gd name="T35" fmla="*/ 0 h 20"/>
                    <a:gd name="T36" fmla="*/ 2147483647 w 24"/>
                    <a:gd name="T37" fmla="*/ 0 h 2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20"/>
                    <a:gd name="T59" fmla="*/ 24 w 24"/>
                    <a:gd name="T60" fmla="*/ 20 h 2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20">
                      <a:moveTo>
                        <a:pt x="6" y="0"/>
                      </a:moveTo>
                      <a:lnTo>
                        <a:pt x="6" y="2"/>
                      </a:lnTo>
                      <a:lnTo>
                        <a:pt x="8" y="4"/>
                      </a:lnTo>
                      <a:lnTo>
                        <a:pt x="14" y="8"/>
                      </a:lnTo>
                      <a:lnTo>
                        <a:pt x="20" y="12"/>
                      </a:lnTo>
                      <a:lnTo>
                        <a:pt x="24" y="14"/>
                      </a:lnTo>
                      <a:lnTo>
                        <a:pt x="24" y="16"/>
                      </a:lnTo>
                      <a:lnTo>
                        <a:pt x="22" y="20"/>
                      </a:lnTo>
                      <a:lnTo>
                        <a:pt x="20" y="20"/>
                      </a:lnTo>
                      <a:lnTo>
                        <a:pt x="16" y="18"/>
                      </a:lnTo>
                      <a:lnTo>
                        <a:pt x="14" y="14"/>
                      </a:lnTo>
                      <a:lnTo>
                        <a:pt x="10" y="14"/>
                      </a:lnTo>
                      <a:lnTo>
                        <a:pt x="10" y="12"/>
                      </a:lnTo>
                      <a:lnTo>
                        <a:pt x="8" y="8"/>
                      </a:lnTo>
                      <a:lnTo>
                        <a:pt x="6" y="8"/>
                      </a:lnTo>
                      <a:lnTo>
                        <a:pt x="6" y="4"/>
                      </a:lnTo>
                      <a:lnTo>
                        <a:pt x="0" y="4"/>
                      </a:lnTo>
                      <a:lnTo>
                        <a:pt x="0" y="0"/>
                      </a:lnTo>
                      <a:lnTo>
                        <a:pt x="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1" name="íśľïḋé">
                  <a:extLst>
                    <a:ext uri="{FF2B5EF4-FFF2-40B4-BE49-F238E27FC236}">
                      <a16:creationId xmlns:a16="http://schemas.microsoft.com/office/drawing/2014/main" xmlns="" id="{1A64C63A-A1E3-46F8-8AD7-2352292C69F0}"/>
                    </a:ext>
                  </a:extLst>
                </p:cNvPr>
                <p:cNvSpPr/>
                <p:nvPr/>
              </p:nvSpPr>
              <p:spPr bwMode="auto">
                <a:xfrm>
                  <a:off x="8979439" y="4351038"/>
                  <a:ext cx="22036" cy="18214"/>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2147483647 w 12"/>
                    <a:gd name="T9" fmla="*/ 2147483647 h 12"/>
                    <a:gd name="T10" fmla="*/ 0 w 12"/>
                    <a:gd name="T11" fmla="*/ 0 h 12"/>
                    <a:gd name="T12" fmla="*/ 2147483647 w 12"/>
                    <a:gd name="T13" fmla="*/ 0 h 12"/>
                    <a:gd name="T14" fmla="*/ 2147483647 w 12"/>
                    <a:gd name="T15" fmla="*/ 2147483647 h 12"/>
                    <a:gd name="T16" fmla="*/ 2147483647 w 12"/>
                    <a:gd name="T17" fmla="*/ 2147483647 h 12"/>
                    <a:gd name="T18" fmla="*/ 2147483647 w 12"/>
                    <a:gd name="T19" fmla="*/ 2147483647 h 1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
                    <a:gd name="T31" fmla="*/ 0 h 12"/>
                    <a:gd name="T32" fmla="*/ 12 w 12"/>
                    <a:gd name="T33" fmla="*/ 12 h 1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 h="12">
                      <a:moveTo>
                        <a:pt x="12" y="8"/>
                      </a:moveTo>
                      <a:lnTo>
                        <a:pt x="10" y="10"/>
                      </a:lnTo>
                      <a:lnTo>
                        <a:pt x="8" y="12"/>
                      </a:lnTo>
                      <a:lnTo>
                        <a:pt x="4" y="12"/>
                      </a:lnTo>
                      <a:lnTo>
                        <a:pt x="2" y="8"/>
                      </a:lnTo>
                      <a:lnTo>
                        <a:pt x="0" y="0"/>
                      </a:lnTo>
                      <a:lnTo>
                        <a:pt x="2" y="0"/>
                      </a:lnTo>
                      <a:lnTo>
                        <a:pt x="6" y="2"/>
                      </a:lnTo>
                      <a:lnTo>
                        <a:pt x="10" y="6"/>
                      </a:lnTo>
                      <a:lnTo>
                        <a:pt x="12"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2" name="iṥḷïḍe">
                  <a:extLst>
                    <a:ext uri="{FF2B5EF4-FFF2-40B4-BE49-F238E27FC236}">
                      <a16:creationId xmlns:a16="http://schemas.microsoft.com/office/drawing/2014/main" xmlns="" id="{75DE74E2-7597-4699-ABD9-320A46AC6E37}"/>
                    </a:ext>
                  </a:extLst>
                </p:cNvPr>
                <p:cNvSpPr/>
                <p:nvPr/>
              </p:nvSpPr>
              <p:spPr bwMode="auto">
                <a:xfrm>
                  <a:off x="9249374" y="4394470"/>
                  <a:ext cx="42693" cy="25219"/>
                </a:xfrm>
                <a:custGeom>
                  <a:avLst/>
                  <a:gdLst>
                    <a:gd name="T0" fmla="*/ 2147483647 w 24"/>
                    <a:gd name="T1" fmla="*/ 2147483647 h 16"/>
                    <a:gd name="T2" fmla="*/ 2147483647 w 24"/>
                    <a:gd name="T3" fmla="*/ 2147483647 h 16"/>
                    <a:gd name="T4" fmla="*/ 2147483647 w 24"/>
                    <a:gd name="T5" fmla="*/ 2147483647 h 16"/>
                    <a:gd name="T6" fmla="*/ 2147483647 w 24"/>
                    <a:gd name="T7" fmla="*/ 2147483647 h 16"/>
                    <a:gd name="T8" fmla="*/ 2147483647 w 24"/>
                    <a:gd name="T9" fmla="*/ 2147483647 h 16"/>
                    <a:gd name="T10" fmla="*/ 2147483647 w 24"/>
                    <a:gd name="T11" fmla="*/ 2147483647 h 16"/>
                    <a:gd name="T12" fmla="*/ 2147483647 w 24"/>
                    <a:gd name="T13" fmla="*/ 2147483647 h 16"/>
                    <a:gd name="T14" fmla="*/ 0 w 24"/>
                    <a:gd name="T15" fmla="*/ 2147483647 h 16"/>
                    <a:gd name="T16" fmla="*/ 2147483647 w 24"/>
                    <a:gd name="T17" fmla="*/ 2147483647 h 16"/>
                    <a:gd name="T18" fmla="*/ 2147483647 w 24"/>
                    <a:gd name="T19" fmla="*/ 2147483647 h 16"/>
                    <a:gd name="T20" fmla="*/ 2147483647 w 24"/>
                    <a:gd name="T21" fmla="*/ 2147483647 h 16"/>
                    <a:gd name="T22" fmla="*/ 2147483647 w 24"/>
                    <a:gd name="T23" fmla="*/ 0 h 16"/>
                    <a:gd name="T24" fmla="*/ 2147483647 w 24"/>
                    <a:gd name="T25" fmla="*/ 0 h 16"/>
                    <a:gd name="T26" fmla="*/ 2147483647 w 24"/>
                    <a:gd name="T27" fmla="*/ 2147483647 h 16"/>
                    <a:gd name="T28" fmla="*/ 2147483647 w 24"/>
                    <a:gd name="T29" fmla="*/ 2147483647 h 16"/>
                    <a:gd name="T30" fmla="*/ 2147483647 w 24"/>
                    <a:gd name="T31" fmla="*/ 2147483647 h 1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4"/>
                    <a:gd name="T49" fmla="*/ 0 h 16"/>
                    <a:gd name="T50" fmla="*/ 24 w 24"/>
                    <a:gd name="T51" fmla="*/ 16 h 1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4" h="16">
                      <a:moveTo>
                        <a:pt x="24" y="8"/>
                      </a:moveTo>
                      <a:lnTo>
                        <a:pt x="22" y="12"/>
                      </a:lnTo>
                      <a:lnTo>
                        <a:pt x="20" y="14"/>
                      </a:lnTo>
                      <a:lnTo>
                        <a:pt x="16" y="16"/>
                      </a:lnTo>
                      <a:lnTo>
                        <a:pt x="12" y="16"/>
                      </a:lnTo>
                      <a:lnTo>
                        <a:pt x="6" y="14"/>
                      </a:lnTo>
                      <a:lnTo>
                        <a:pt x="2" y="14"/>
                      </a:lnTo>
                      <a:lnTo>
                        <a:pt x="0" y="12"/>
                      </a:lnTo>
                      <a:lnTo>
                        <a:pt x="2" y="8"/>
                      </a:lnTo>
                      <a:lnTo>
                        <a:pt x="4" y="4"/>
                      </a:lnTo>
                      <a:lnTo>
                        <a:pt x="8" y="2"/>
                      </a:lnTo>
                      <a:lnTo>
                        <a:pt x="12" y="0"/>
                      </a:lnTo>
                      <a:lnTo>
                        <a:pt x="16" y="0"/>
                      </a:lnTo>
                      <a:lnTo>
                        <a:pt x="20" y="2"/>
                      </a:lnTo>
                      <a:lnTo>
                        <a:pt x="22" y="4"/>
                      </a:lnTo>
                      <a:lnTo>
                        <a:pt x="24"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3" name="iş1îḓe">
                  <a:extLst>
                    <a:ext uri="{FF2B5EF4-FFF2-40B4-BE49-F238E27FC236}">
                      <a16:creationId xmlns:a16="http://schemas.microsoft.com/office/drawing/2014/main" xmlns="" id="{87C1F4E8-B105-4472-96F6-681F9046AD68}"/>
                    </a:ext>
                  </a:extLst>
                </p:cNvPr>
                <p:cNvSpPr/>
                <p:nvPr/>
              </p:nvSpPr>
              <p:spPr bwMode="auto">
                <a:xfrm>
                  <a:off x="9294821" y="4359444"/>
                  <a:ext cx="48203" cy="25219"/>
                </a:xfrm>
                <a:custGeom>
                  <a:avLst/>
                  <a:gdLst>
                    <a:gd name="T0" fmla="*/ 2147483647 w 28"/>
                    <a:gd name="T1" fmla="*/ 2147483647 h 14"/>
                    <a:gd name="T2" fmla="*/ 2147483647 w 28"/>
                    <a:gd name="T3" fmla="*/ 2147483647 h 14"/>
                    <a:gd name="T4" fmla="*/ 2147483647 w 28"/>
                    <a:gd name="T5" fmla="*/ 2147483647 h 14"/>
                    <a:gd name="T6" fmla="*/ 2147483647 w 28"/>
                    <a:gd name="T7" fmla="*/ 2147483647 h 14"/>
                    <a:gd name="T8" fmla="*/ 2147483647 w 28"/>
                    <a:gd name="T9" fmla="*/ 2147483647 h 14"/>
                    <a:gd name="T10" fmla="*/ 2147483647 w 28"/>
                    <a:gd name="T11" fmla="*/ 2147483647 h 14"/>
                    <a:gd name="T12" fmla="*/ 0 w 28"/>
                    <a:gd name="T13" fmla="*/ 2147483647 h 14"/>
                    <a:gd name="T14" fmla="*/ 0 w 28"/>
                    <a:gd name="T15" fmla="*/ 2147483647 h 14"/>
                    <a:gd name="T16" fmla="*/ 2147483647 w 28"/>
                    <a:gd name="T17" fmla="*/ 2147483647 h 14"/>
                    <a:gd name="T18" fmla="*/ 2147483647 w 28"/>
                    <a:gd name="T19" fmla="*/ 2147483647 h 14"/>
                    <a:gd name="T20" fmla="*/ 2147483647 w 28"/>
                    <a:gd name="T21" fmla="*/ 0 h 14"/>
                    <a:gd name="T22" fmla="*/ 2147483647 w 28"/>
                    <a:gd name="T23" fmla="*/ 0 h 14"/>
                    <a:gd name="T24" fmla="*/ 2147483647 w 28"/>
                    <a:gd name="T25" fmla="*/ 0 h 14"/>
                    <a:gd name="T26" fmla="*/ 2147483647 w 28"/>
                    <a:gd name="T27" fmla="*/ 2147483647 h 14"/>
                    <a:gd name="T28" fmla="*/ 2147483647 w 28"/>
                    <a:gd name="T29" fmla="*/ 2147483647 h 1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4"/>
                    <a:gd name="T47" fmla="*/ 28 w 28"/>
                    <a:gd name="T48" fmla="*/ 14 h 1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4">
                      <a:moveTo>
                        <a:pt x="26" y="4"/>
                      </a:moveTo>
                      <a:lnTo>
                        <a:pt x="22" y="6"/>
                      </a:lnTo>
                      <a:lnTo>
                        <a:pt x="18" y="10"/>
                      </a:lnTo>
                      <a:lnTo>
                        <a:pt x="10" y="12"/>
                      </a:lnTo>
                      <a:lnTo>
                        <a:pt x="6" y="14"/>
                      </a:lnTo>
                      <a:lnTo>
                        <a:pt x="2" y="12"/>
                      </a:lnTo>
                      <a:lnTo>
                        <a:pt x="0" y="10"/>
                      </a:lnTo>
                      <a:lnTo>
                        <a:pt x="0" y="6"/>
                      </a:lnTo>
                      <a:lnTo>
                        <a:pt x="2" y="6"/>
                      </a:lnTo>
                      <a:lnTo>
                        <a:pt x="8" y="2"/>
                      </a:lnTo>
                      <a:lnTo>
                        <a:pt x="14" y="0"/>
                      </a:lnTo>
                      <a:lnTo>
                        <a:pt x="22" y="0"/>
                      </a:lnTo>
                      <a:lnTo>
                        <a:pt x="26" y="0"/>
                      </a:lnTo>
                      <a:lnTo>
                        <a:pt x="28" y="2"/>
                      </a:lnTo>
                      <a:lnTo>
                        <a:pt x="26"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4" name="ï$ļídé">
                  <a:extLst>
                    <a:ext uri="{FF2B5EF4-FFF2-40B4-BE49-F238E27FC236}">
                      <a16:creationId xmlns:a16="http://schemas.microsoft.com/office/drawing/2014/main" xmlns="" id="{22C79127-AC60-4C39-9A35-D6C964726B6B}"/>
                    </a:ext>
                  </a:extLst>
                </p:cNvPr>
                <p:cNvSpPr/>
                <p:nvPr/>
              </p:nvSpPr>
              <p:spPr bwMode="auto">
                <a:xfrm>
                  <a:off x="7680724" y="3806027"/>
                  <a:ext cx="173529" cy="226972"/>
                </a:xfrm>
                <a:custGeom>
                  <a:avLst/>
                  <a:gdLst>
                    <a:gd name="T0" fmla="*/ 2147483647 w 100"/>
                    <a:gd name="T1" fmla="*/ 2147483647 h 136"/>
                    <a:gd name="T2" fmla="*/ 2147483647 w 100"/>
                    <a:gd name="T3" fmla="*/ 2147483647 h 136"/>
                    <a:gd name="T4" fmla="*/ 2147483647 w 100"/>
                    <a:gd name="T5" fmla="*/ 2147483647 h 136"/>
                    <a:gd name="T6" fmla="*/ 2147483647 w 100"/>
                    <a:gd name="T7" fmla="*/ 2147483647 h 136"/>
                    <a:gd name="T8" fmla="*/ 2147483647 w 100"/>
                    <a:gd name="T9" fmla="*/ 2147483647 h 136"/>
                    <a:gd name="T10" fmla="*/ 2147483647 w 100"/>
                    <a:gd name="T11" fmla="*/ 2147483647 h 136"/>
                    <a:gd name="T12" fmla="*/ 2147483647 w 100"/>
                    <a:gd name="T13" fmla="*/ 2147483647 h 136"/>
                    <a:gd name="T14" fmla="*/ 2147483647 w 100"/>
                    <a:gd name="T15" fmla="*/ 2147483647 h 136"/>
                    <a:gd name="T16" fmla="*/ 2147483647 w 100"/>
                    <a:gd name="T17" fmla="*/ 0 h 136"/>
                    <a:gd name="T18" fmla="*/ 2147483647 w 100"/>
                    <a:gd name="T19" fmla="*/ 2147483647 h 136"/>
                    <a:gd name="T20" fmla="*/ 2147483647 w 100"/>
                    <a:gd name="T21" fmla="*/ 2147483647 h 136"/>
                    <a:gd name="T22" fmla="*/ 2147483647 w 100"/>
                    <a:gd name="T23" fmla="*/ 2147483647 h 136"/>
                    <a:gd name="T24" fmla="*/ 2147483647 w 100"/>
                    <a:gd name="T25" fmla="*/ 2147483647 h 136"/>
                    <a:gd name="T26" fmla="*/ 2147483647 w 100"/>
                    <a:gd name="T27" fmla="*/ 2147483647 h 136"/>
                    <a:gd name="T28" fmla="*/ 2147483647 w 100"/>
                    <a:gd name="T29" fmla="*/ 2147483647 h 136"/>
                    <a:gd name="T30" fmla="*/ 2147483647 w 100"/>
                    <a:gd name="T31" fmla="*/ 2147483647 h 136"/>
                    <a:gd name="T32" fmla="*/ 2147483647 w 100"/>
                    <a:gd name="T33" fmla="*/ 2147483647 h 136"/>
                    <a:gd name="T34" fmla="*/ 2147483647 w 100"/>
                    <a:gd name="T35" fmla="*/ 2147483647 h 136"/>
                    <a:gd name="T36" fmla="*/ 2147483647 w 100"/>
                    <a:gd name="T37" fmla="*/ 2147483647 h 136"/>
                    <a:gd name="T38" fmla="*/ 2147483647 w 100"/>
                    <a:gd name="T39" fmla="*/ 2147483647 h 136"/>
                    <a:gd name="T40" fmla="*/ 2147483647 w 100"/>
                    <a:gd name="T41" fmla="*/ 2147483647 h 136"/>
                    <a:gd name="T42" fmla="*/ 2147483647 w 100"/>
                    <a:gd name="T43" fmla="*/ 2147483647 h 136"/>
                    <a:gd name="T44" fmla="*/ 2147483647 w 100"/>
                    <a:gd name="T45" fmla="*/ 2147483647 h 136"/>
                    <a:gd name="T46" fmla="*/ 2147483647 w 100"/>
                    <a:gd name="T47" fmla="*/ 2147483647 h 136"/>
                    <a:gd name="T48" fmla="*/ 2147483647 w 100"/>
                    <a:gd name="T49" fmla="*/ 2147483647 h 136"/>
                    <a:gd name="T50" fmla="*/ 2147483647 w 100"/>
                    <a:gd name="T51" fmla="*/ 2147483647 h 136"/>
                    <a:gd name="T52" fmla="*/ 2147483647 w 100"/>
                    <a:gd name="T53" fmla="*/ 2147483647 h 136"/>
                    <a:gd name="T54" fmla="*/ 2147483647 w 100"/>
                    <a:gd name="T55" fmla="*/ 2147483647 h 136"/>
                    <a:gd name="T56" fmla="*/ 2147483647 w 100"/>
                    <a:gd name="T57" fmla="*/ 2147483647 h 136"/>
                    <a:gd name="T58" fmla="*/ 2147483647 w 100"/>
                    <a:gd name="T59" fmla="*/ 2147483647 h 136"/>
                    <a:gd name="T60" fmla="*/ 2147483647 w 100"/>
                    <a:gd name="T61" fmla="*/ 2147483647 h 136"/>
                    <a:gd name="T62" fmla="*/ 2147483647 w 100"/>
                    <a:gd name="T63" fmla="*/ 2147483647 h 136"/>
                    <a:gd name="T64" fmla="*/ 2147483647 w 100"/>
                    <a:gd name="T65" fmla="*/ 2147483647 h 136"/>
                    <a:gd name="T66" fmla="*/ 2147483647 w 100"/>
                    <a:gd name="T67" fmla="*/ 2147483647 h 136"/>
                    <a:gd name="T68" fmla="*/ 2147483647 w 100"/>
                    <a:gd name="T69" fmla="*/ 2147483647 h 136"/>
                    <a:gd name="T70" fmla="*/ 2147483647 w 100"/>
                    <a:gd name="T71" fmla="*/ 2147483647 h 136"/>
                    <a:gd name="T72" fmla="*/ 2147483647 w 100"/>
                    <a:gd name="T73" fmla="*/ 2147483647 h 136"/>
                    <a:gd name="T74" fmla="*/ 2147483647 w 100"/>
                    <a:gd name="T75" fmla="*/ 2147483647 h 136"/>
                    <a:gd name="T76" fmla="*/ 2147483647 w 100"/>
                    <a:gd name="T77" fmla="*/ 2147483647 h 136"/>
                    <a:gd name="T78" fmla="*/ 2147483647 w 100"/>
                    <a:gd name="T79" fmla="*/ 2147483647 h 136"/>
                    <a:gd name="T80" fmla="*/ 0 w 100"/>
                    <a:gd name="T81" fmla="*/ 2147483647 h 136"/>
                    <a:gd name="T82" fmla="*/ 2147483647 w 100"/>
                    <a:gd name="T83" fmla="*/ 2147483647 h 136"/>
                    <a:gd name="T84" fmla="*/ 2147483647 w 100"/>
                    <a:gd name="T85" fmla="*/ 2147483647 h 1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0"/>
                    <a:gd name="T130" fmla="*/ 0 h 136"/>
                    <a:gd name="T131" fmla="*/ 100 w 100"/>
                    <a:gd name="T132" fmla="*/ 136 h 1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0" h="136">
                      <a:moveTo>
                        <a:pt x="12" y="46"/>
                      </a:moveTo>
                      <a:lnTo>
                        <a:pt x="12" y="28"/>
                      </a:lnTo>
                      <a:lnTo>
                        <a:pt x="16" y="26"/>
                      </a:lnTo>
                      <a:lnTo>
                        <a:pt x="18" y="22"/>
                      </a:lnTo>
                      <a:lnTo>
                        <a:pt x="24" y="14"/>
                      </a:lnTo>
                      <a:lnTo>
                        <a:pt x="28" y="10"/>
                      </a:lnTo>
                      <a:lnTo>
                        <a:pt x="32" y="8"/>
                      </a:lnTo>
                      <a:lnTo>
                        <a:pt x="34" y="6"/>
                      </a:lnTo>
                      <a:lnTo>
                        <a:pt x="36" y="6"/>
                      </a:lnTo>
                      <a:lnTo>
                        <a:pt x="38" y="8"/>
                      </a:lnTo>
                      <a:lnTo>
                        <a:pt x="42" y="10"/>
                      </a:lnTo>
                      <a:lnTo>
                        <a:pt x="60" y="12"/>
                      </a:lnTo>
                      <a:lnTo>
                        <a:pt x="80" y="14"/>
                      </a:lnTo>
                      <a:lnTo>
                        <a:pt x="84" y="12"/>
                      </a:lnTo>
                      <a:lnTo>
                        <a:pt x="88" y="12"/>
                      </a:lnTo>
                      <a:lnTo>
                        <a:pt x="90" y="8"/>
                      </a:lnTo>
                      <a:lnTo>
                        <a:pt x="94" y="2"/>
                      </a:lnTo>
                      <a:lnTo>
                        <a:pt x="100" y="0"/>
                      </a:lnTo>
                      <a:lnTo>
                        <a:pt x="100" y="6"/>
                      </a:lnTo>
                      <a:lnTo>
                        <a:pt x="90" y="16"/>
                      </a:lnTo>
                      <a:lnTo>
                        <a:pt x="86" y="22"/>
                      </a:lnTo>
                      <a:lnTo>
                        <a:pt x="82" y="24"/>
                      </a:lnTo>
                      <a:lnTo>
                        <a:pt x="76" y="24"/>
                      </a:lnTo>
                      <a:lnTo>
                        <a:pt x="70" y="24"/>
                      </a:lnTo>
                      <a:lnTo>
                        <a:pt x="64" y="22"/>
                      </a:lnTo>
                      <a:lnTo>
                        <a:pt x="26" y="22"/>
                      </a:lnTo>
                      <a:lnTo>
                        <a:pt x="22" y="24"/>
                      </a:lnTo>
                      <a:lnTo>
                        <a:pt x="22" y="26"/>
                      </a:lnTo>
                      <a:lnTo>
                        <a:pt x="20" y="34"/>
                      </a:lnTo>
                      <a:lnTo>
                        <a:pt x="22" y="38"/>
                      </a:lnTo>
                      <a:lnTo>
                        <a:pt x="24" y="46"/>
                      </a:lnTo>
                      <a:lnTo>
                        <a:pt x="28" y="52"/>
                      </a:lnTo>
                      <a:lnTo>
                        <a:pt x="32" y="54"/>
                      </a:lnTo>
                      <a:lnTo>
                        <a:pt x="34" y="54"/>
                      </a:lnTo>
                      <a:lnTo>
                        <a:pt x="36" y="52"/>
                      </a:lnTo>
                      <a:lnTo>
                        <a:pt x="40" y="50"/>
                      </a:lnTo>
                      <a:lnTo>
                        <a:pt x="46" y="46"/>
                      </a:lnTo>
                      <a:lnTo>
                        <a:pt x="54" y="44"/>
                      </a:lnTo>
                      <a:lnTo>
                        <a:pt x="62" y="42"/>
                      </a:lnTo>
                      <a:lnTo>
                        <a:pt x="68" y="40"/>
                      </a:lnTo>
                      <a:lnTo>
                        <a:pt x="74" y="40"/>
                      </a:lnTo>
                      <a:lnTo>
                        <a:pt x="72" y="42"/>
                      </a:lnTo>
                      <a:lnTo>
                        <a:pt x="68" y="44"/>
                      </a:lnTo>
                      <a:lnTo>
                        <a:pt x="62" y="48"/>
                      </a:lnTo>
                      <a:lnTo>
                        <a:pt x="56" y="50"/>
                      </a:lnTo>
                      <a:lnTo>
                        <a:pt x="50" y="56"/>
                      </a:lnTo>
                      <a:lnTo>
                        <a:pt x="42" y="66"/>
                      </a:lnTo>
                      <a:lnTo>
                        <a:pt x="44" y="66"/>
                      </a:lnTo>
                      <a:lnTo>
                        <a:pt x="46" y="70"/>
                      </a:lnTo>
                      <a:lnTo>
                        <a:pt x="48" y="76"/>
                      </a:lnTo>
                      <a:lnTo>
                        <a:pt x="54" y="84"/>
                      </a:lnTo>
                      <a:lnTo>
                        <a:pt x="54" y="98"/>
                      </a:lnTo>
                      <a:lnTo>
                        <a:pt x="56" y="102"/>
                      </a:lnTo>
                      <a:lnTo>
                        <a:pt x="60" y="104"/>
                      </a:lnTo>
                      <a:lnTo>
                        <a:pt x="64" y="104"/>
                      </a:lnTo>
                      <a:lnTo>
                        <a:pt x="64" y="106"/>
                      </a:lnTo>
                      <a:lnTo>
                        <a:pt x="60" y="110"/>
                      </a:lnTo>
                      <a:lnTo>
                        <a:pt x="54" y="114"/>
                      </a:lnTo>
                      <a:lnTo>
                        <a:pt x="50" y="118"/>
                      </a:lnTo>
                      <a:lnTo>
                        <a:pt x="44" y="118"/>
                      </a:lnTo>
                      <a:lnTo>
                        <a:pt x="32" y="92"/>
                      </a:lnTo>
                      <a:lnTo>
                        <a:pt x="32" y="88"/>
                      </a:lnTo>
                      <a:lnTo>
                        <a:pt x="34" y="84"/>
                      </a:lnTo>
                      <a:lnTo>
                        <a:pt x="32" y="78"/>
                      </a:lnTo>
                      <a:lnTo>
                        <a:pt x="28" y="80"/>
                      </a:lnTo>
                      <a:lnTo>
                        <a:pt x="24" y="78"/>
                      </a:lnTo>
                      <a:lnTo>
                        <a:pt x="22" y="106"/>
                      </a:lnTo>
                      <a:lnTo>
                        <a:pt x="22" y="120"/>
                      </a:lnTo>
                      <a:lnTo>
                        <a:pt x="20" y="126"/>
                      </a:lnTo>
                      <a:lnTo>
                        <a:pt x="18" y="132"/>
                      </a:lnTo>
                      <a:lnTo>
                        <a:pt x="14" y="134"/>
                      </a:lnTo>
                      <a:lnTo>
                        <a:pt x="8" y="136"/>
                      </a:lnTo>
                      <a:lnTo>
                        <a:pt x="6" y="134"/>
                      </a:lnTo>
                      <a:lnTo>
                        <a:pt x="6" y="130"/>
                      </a:lnTo>
                      <a:lnTo>
                        <a:pt x="6" y="120"/>
                      </a:lnTo>
                      <a:lnTo>
                        <a:pt x="6" y="116"/>
                      </a:lnTo>
                      <a:lnTo>
                        <a:pt x="8" y="110"/>
                      </a:lnTo>
                      <a:lnTo>
                        <a:pt x="10" y="102"/>
                      </a:lnTo>
                      <a:lnTo>
                        <a:pt x="10" y="94"/>
                      </a:lnTo>
                      <a:lnTo>
                        <a:pt x="4" y="94"/>
                      </a:lnTo>
                      <a:lnTo>
                        <a:pt x="0" y="92"/>
                      </a:lnTo>
                      <a:lnTo>
                        <a:pt x="0" y="90"/>
                      </a:lnTo>
                      <a:lnTo>
                        <a:pt x="0" y="78"/>
                      </a:lnTo>
                      <a:lnTo>
                        <a:pt x="4" y="66"/>
                      </a:lnTo>
                      <a:lnTo>
                        <a:pt x="8" y="54"/>
                      </a:lnTo>
                      <a:lnTo>
                        <a:pt x="12" y="44"/>
                      </a:lnTo>
                      <a:lnTo>
                        <a:pt x="12" y="4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5" name="ïṧḷiďé">
                  <a:extLst>
                    <a:ext uri="{FF2B5EF4-FFF2-40B4-BE49-F238E27FC236}">
                      <a16:creationId xmlns:a16="http://schemas.microsoft.com/office/drawing/2014/main" xmlns="" id="{5A11A82F-6747-4B7E-AE95-F715DA8F61CE}"/>
                    </a:ext>
                  </a:extLst>
                </p:cNvPr>
                <p:cNvSpPr/>
                <p:nvPr/>
              </p:nvSpPr>
              <p:spPr bwMode="auto">
                <a:xfrm>
                  <a:off x="7427316" y="3642103"/>
                  <a:ext cx="264425" cy="187741"/>
                </a:xfrm>
                <a:custGeom>
                  <a:avLst/>
                  <a:gdLst>
                    <a:gd name="T0" fmla="*/ 2147483647 w 152"/>
                    <a:gd name="T1" fmla="*/ 2147483647 h 112"/>
                    <a:gd name="T2" fmla="*/ 2147483647 w 152"/>
                    <a:gd name="T3" fmla="*/ 2147483647 h 112"/>
                    <a:gd name="T4" fmla="*/ 2147483647 w 152"/>
                    <a:gd name="T5" fmla="*/ 2147483647 h 112"/>
                    <a:gd name="T6" fmla="*/ 2147483647 w 152"/>
                    <a:gd name="T7" fmla="*/ 2147483647 h 112"/>
                    <a:gd name="T8" fmla="*/ 2147483647 w 152"/>
                    <a:gd name="T9" fmla="*/ 2147483647 h 112"/>
                    <a:gd name="T10" fmla="*/ 2147483647 w 152"/>
                    <a:gd name="T11" fmla="*/ 2147483647 h 112"/>
                    <a:gd name="T12" fmla="*/ 2147483647 w 152"/>
                    <a:gd name="T13" fmla="*/ 2147483647 h 112"/>
                    <a:gd name="T14" fmla="*/ 2147483647 w 152"/>
                    <a:gd name="T15" fmla="*/ 2147483647 h 112"/>
                    <a:gd name="T16" fmla="*/ 2147483647 w 152"/>
                    <a:gd name="T17" fmla="*/ 2147483647 h 112"/>
                    <a:gd name="T18" fmla="*/ 2147483647 w 152"/>
                    <a:gd name="T19" fmla="*/ 0 h 112"/>
                    <a:gd name="T20" fmla="*/ 2147483647 w 152"/>
                    <a:gd name="T21" fmla="*/ 2147483647 h 112"/>
                    <a:gd name="T22" fmla="*/ 2147483647 w 152"/>
                    <a:gd name="T23" fmla="*/ 2147483647 h 112"/>
                    <a:gd name="T24" fmla="*/ 2147483647 w 152"/>
                    <a:gd name="T25" fmla="*/ 2147483647 h 112"/>
                    <a:gd name="T26" fmla="*/ 2147483647 w 152"/>
                    <a:gd name="T27" fmla="*/ 2147483647 h 112"/>
                    <a:gd name="T28" fmla="*/ 2147483647 w 152"/>
                    <a:gd name="T29" fmla="*/ 2147483647 h 112"/>
                    <a:gd name="T30" fmla="*/ 2147483647 w 152"/>
                    <a:gd name="T31" fmla="*/ 2147483647 h 112"/>
                    <a:gd name="T32" fmla="*/ 2147483647 w 152"/>
                    <a:gd name="T33" fmla="*/ 2147483647 h 112"/>
                    <a:gd name="T34" fmla="*/ 2147483647 w 152"/>
                    <a:gd name="T35" fmla="*/ 2147483647 h 112"/>
                    <a:gd name="T36" fmla="*/ 2147483647 w 152"/>
                    <a:gd name="T37" fmla="*/ 2147483647 h 112"/>
                    <a:gd name="T38" fmla="*/ 2147483647 w 152"/>
                    <a:gd name="T39" fmla="*/ 2147483647 h 112"/>
                    <a:gd name="T40" fmla="*/ 2147483647 w 152"/>
                    <a:gd name="T41" fmla="*/ 2147483647 h 112"/>
                    <a:gd name="T42" fmla="*/ 2147483647 w 152"/>
                    <a:gd name="T43" fmla="*/ 2147483647 h 112"/>
                    <a:gd name="T44" fmla="*/ 2147483647 w 152"/>
                    <a:gd name="T45" fmla="*/ 2147483647 h 112"/>
                    <a:gd name="T46" fmla="*/ 2147483647 w 152"/>
                    <a:gd name="T47" fmla="*/ 2147483647 h 112"/>
                    <a:gd name="T48" fmla="*/ 2147483647 w 152"/>
                    <a:gd name="T49" fmla="*/ 2147483647 h 112"/>
                    <a:gd name="T50" fmla="*/ 2147483647 w 152"/>
                    <a:gd name="T51" fmla="*/ 2147483647 h 112"/>
                    <a:gd name="T52" fmla="*/ 2147483647 w 152"/>
                    <a:gd name="T53" fmla="*/ 2147483647 h 112"/>
                    <a:gd name="T54" fmla="*/ 2147483647 w 152"/>
                    <a:gd name="T55" fmla="*/ 2147483647 h 112"/>
                    <a:gd name="T56" fmla="*/ 2147483647 w 152"/>
                    <a:gd name="T57" fmla="*/ 2147483647 h 112"/>
                    <a:gd name="T58" fmla="*/ 2147483647 w 152"/>
                    <a:gd name="T59" fmla="*/ 2147483647 h 112"/>
                    <a:gd name="T60" fmla="*/ 2147483647 w 152"/>
                    <a:gd name="T61" fmla="*/ 2147483647 h 112"/>
                    <a:gd name="T62" fmla="*/ 2147483647 w 152"/>
                    <a:gd name="T63" fmla="*/ 2147483647 h 112"/>
                    <a:gd name="T64" fmla="*/ 0 w 152"/>
                    <a:gd name="T65" fmla="*/ 2147483647 h 112"/>
                    <a:gd name="T66" fmla="*/ 0 w 152"/>
                    <a:gd name="T67" fmla="*/ 2147483647 h 112"/>
                    <a:gd name="T68" fmla="*/ 0 w 152"/>
                    <a:gd name="T69" fmla="*/ 2147483647 h 112"/>
                    <a:gd name="T70" fmla="*/ 2147483647 w 152"/>
                    <a:gd name="T71" fmla="*/ 2147483647 h 112"/>
                    <a:gd name="T72" fmla="*/ 2147483647 w 152"/>
                    <a:gd name="T73" fmla="*/ 2147483647 h 112"/>
                    <a:gd name="T74" fmla="*/ 2147483647 w 152"/>
                    <a:gd name="T75" fmla="*/ 2147483647 h 112"/>
                    <a:gd name="T76" fmla="*/ 2147483647 w 152"/>
                    <a:gd name="T77" fmla="*/ 2147483647 h 112"/>
                    <a:gd name="T78" fmla="*/ 2147483647 w 152"/>
                    <a:gd name="T79" fmla="*/ 2147483647 h 112"/>
                    <a:gd name="T80" fmla="*/ 2147483647 w 152"/>
                    <a:gd name="T81" fmla="*/ 2147483647 h 11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52"/>
                    <a:gd name="T124" fmla="*/ 0 h 112"/>
                    <a:gd name="T125" fmla="*/ 152 w 152"/>
                    <a:gd name="T126" fmla="*/ 112 h 11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52" h="112">
                      <a:moveTo>
                        <a:pt x="58" y="58"/>
                      </a:moveTo>
                      <a:lnTo>
                        <a:pt x="68" y="62"/>
                      </a:lnTo>
                      <a:lnTo>
                        <a:pt x="70" y="60"/>
                      </a:lnTo>
                      <a:lnTo>
                        <a:pt x="68" y="58"/>
                      </a:lnTo>
                      <a:lnTo>
                        <a:pt x="68" y="54"/>
                      </a:lnTo>
                      <a:lnTo>
                        <a:pt x="70" y="56"/>
                      </a:lnTo>
                      <a:lnTo>
                        <a:pt x="74" y="58"/>
                      </a:lnTo>
                      <a:lnTo>
                        <a:pt x="74" y="54"/>
                      </a:lnTo>
                      <a:lnTo>
                        <a:pt x="70" y="52"/>
                      </a:lnTo>
                      <a:lnTo>
                        <a:pt x="70" y="48"/>
                      </a:lnTo>
                      <a:lnTo>
                        <a:pt x="68" y="48"/>
                      </a:lnTo>
                      <a:lnTo>
                        <a:pt x="76" y="42"/>
                      </a:lnTo>
                      <a:lnTo>
                        <a:pt x="80" y="40"/>
                      </a:lnTo>
                      <a:lnTo>
                        <a:pt x="86" y="40"/>
                      </a:lnTo>
                      <a:lnTo>
                        <a:pt x="88" y="36"/>
                      </a:lnTo>
                      <a:lnTo>
                        <a:pt x="92" y="26"/>
                      </a:lnTo>
                      <a:lnTo>
                        <a:pt x="98" y="16"/>
                      </a:lnTo>
                      <a:lnTo>
                        <a:pt x="106" y="4"/>
                      </a:lnTo>
                      <a:lnTo>
                        <a:pt x="110" y="0"/>
                      </a:lnTo>
                      <a:lnTo>
                        <a:pt x="114" y="0"/>
                      </a:lnTo>
                      <a:lnTo>
                        <a:pt x="118" y="2"/>
                      </a:lnTo>
                      <a:lnTo>
                        <a:pt x="122" y="8"/>
                      </a:lnTo>
                      <a:lnTo>
                        <a:pt x="124" y="14"/>
                      </a:lnTo>
                      <a:lnTo>
                        <a:pt x="124" y="20"/>
                      </a:lnTo>
                      <a:lnTo>
                        <a:pt x="132" y="22"/>
                      </a:lnTo>
                      <a:lnTo>
                        <a:pt x="138" y="26"/>
                      </a:lnTo>
                      <a:lnTo>
                        <a:pt x="144" y="26"/>
                      </a:lnTo>
                      <a:lnTo>
                        <a:pt x="152" y="28"/>
                      </a:lnTo>
                      <a:lnTo>
                        <a:pt x="152" y="32"/>
                      </a:lnTo>
                      <a:lnTo>
                        <a:pt x="150" y="34"/>
                      </a:lnTo>
                      <a:lnTo>
                        <a:pt x="148" y="36"/>
                      </a:lnTo>
                      <a:lnTo>
                        <a:pt x="140" y="36"/>
                      </a:lnTo>
                      <a:lnTo>
                        <a:pt x="134" y="36"/>
                      </a:lnTo>
                      <a:lnTo>
                        <a:pt x="132" y="38"/>
                      </a:lnTo>
                      <a:lnTo>
                        <a:pt x="130" y="40"/>
                      </a:lnTo>
                      <a:lnTo>
                        <a:pt x="138" y="44"/>
                      </a:lnTo>
                      <a:lnTo>
                        <a:pt x="138" y="46"/>
                      </a:lnTo>
                      <a:lnTo>
                        <a:pt x="132" y="48"/>
                      </a:lnTo>
                      <a:lnTo>
                        <a:pt x="124" y="54"/>
                      </a:lnTo>
                      <a:lnTo>
                        <a:pt x="122" y="60"/>
                      </a:lnTo>
                      <a:lnTo>
                        <a:pt x="112" y="58"/>
                      </a:lnTo>
                      <a:lnTo>
                        <a:pt x="106" y="56"/>
                      </a:lnTo>
                      <a:lnTo>
                        <a:pt x="100" y="56"/>
                      </a:lnTo>
                      <a:lnTo>
                        <a:pt x="94" y="56"/>
                      </a:lnTo>
                      <a:lnTo>
                        <a:pt x="88" y="60"/>
                      </a:lnTo>
                      <a:lnTo>
                        <a:pt x="82" y="64"/>
                      </a:lnTo>
                      <a:lnTo>
                        <a:pt x="78" y="70"/>
                      </a:lnTo>
                      <a:lnTo>
                        <a:pt x="74" y="82"/>
                      </a:lnTo>
                      <a:lnTo>
                        <a:pt x="70" y="96"/>
                      </a:lnTo>
                      <a:lnTo>
                        <a:pt x="70" y="104"/>
                      </a:lnTo>
                      <a:lnTo>
                        <a:pt x="68" y="108"/>
                      </a:lnTo>
                      <a:lnTo>
                        <a:pt x="64" y="108"/>
                      </a:lnTo>
                      <a:lnTo>
                        <a:pt x="60" y="106"/>
                      </a:lnTo>
                      <a:lnTo>
                        <a:pt x="56" y="104"/>
                      </a:lnTo>
                      <a:lnTo>
                        <a:pt x="52" y="100"/>
                      </a:lnTo>
                      <a:lnTo>
                        <a:pt x="48" y="98"/>
                      </a:lnTo>
                      <a:lnTo>
                        <a:pt x="44" y="98"/>
                      </a:lnTo>
                      <a:lnTo>
                        <a:pt x="42" y="100"/>
                      </a:lnTo>
                      <a:lnTo>
                        <a:pt x="36" y="106"/>
                      </a:lnTo>
                      <a:lnTo>
                        <a:pt x="28" y="108"/>
                      </a:lnTo>
                      <a:lnTo>
                        <a:pt x="26" y="110"/>
                      </a:lnTo>
                      <a:lnTo>
                        <a:pt x="20" y="112"/>
                      </a:lnTo>
                      <a:lnTo>
                        <a:pt x="14" y="110"/>
                      </a:lnTo>
                      <a:lnTo>
                        <a:pt x="8" y="108"/>
                      </a:lnTo>
                      <a:lnTo>
                        <a:pt x="2" y="106"/>
                      </a:lnTo>
                      <a:lnTo>
                        <a:pt x="0" y="104"/>
                      </a:lnTo>
                      <a:lnTo>
                        <a:pt x="0" y="102"/>
                      </a:lnTo>
                      <a:lnTo>
                        <a:pt x="0" y="92"/>
                      </a:lnTo>
                      <a:lnTo>
                        <a:pt x="0" y="90"/>
                      </a:lnTo>
                      <a:lnTo>
                        <a:pt x="0" y="94"/>
                      </a:lnTo>
                      <a:lnTo>
                        <a:pt x="2" y="96"/>
                      </a:lnTo>
                      <a:lnTo>
                        <a:pt x="8" y="100"/>
                      </a:lnTo>
                      <a:lnTo>
                        <a:pt x="20" y="100"/>
                      </a:lnTo>
                      <a:lnTo>
                        <a:pt x="20" y="90"/>
                      </a:lnTo>
                      <a:lnTo>
                        <a:pt x="26" y="82"/>
                      </a:lnTo>
                      <a:lnTo>
                        <a:pt x="30" y="78"/>
                      </a:lnTo>
                      <a:lnTo>
                        <a:pt x="34" y="76"/>
                      </a:lnTo>
                      <a:lnTo>
                        <a:pt x="46" y="72"/>
                      </a:lnTo>
                      <a:lnTo>
                        <a:pt x="50" y="70"/>
                      </a:lnTo>
                      <a:lnTo>
                        <a:pt x="54" y="66"/>
                      </a:lnTo>
                      <a:lnTo>
                        <a:pt x="60" y="56"/>
                      </a:lnTo>
                      <a:lnTo>
                        <a:pt x="58" y="5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6" name="iṡḻiḍe">
                  <a:extLst>
                    <a:ext uri="{FF2B5EF4-FFF2-40B4-BE49-F238E27FC236}">
                      <a16:creationId xmlns:a16="http://schemas.microsoft.com/office/drawing/2014/main" xmlns="" id="{49762BE5-0ABC-44FF-B282-C4673840CBFB}"/>
                    </a:ext>
                  </a:extLst>
                </p:cNvPr>
                <p:cNvSpPr/>
                <p:nvPr/>
              </p:nvSpPr>
              <p:spPr bwMode="auto">
                <a:xfrm>
                  <a:off x="7527854" y="3723363"/>
                  <a:ext cx="27544" cy="25219"/>
                </a:xfrm>
                <a:custGeom>
                  <a:avLst/>
                  <a:gdLst>
                    <a:gd name="T0" fmla="*/ 2147483647 w 16"/>
                    <a:gd name="T1" fmla="*/ 0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2147483647 w 16"/>
                    <a:gd name="T13" fmla="*/ 2147483647 h 14"/>
                    <a:gd name="T14" fmla="*/ 2147483647 w 16"/>
                    <a:gd name="T15" fmla="*/ 2147483647 h 14"/>
                    <a:gd name="T16" fmla="*/ 2147483647 w 16"/>
                    <a:gd name="T17" fmla="*/ 2147483647 h 14"/>
                    <a:gd name="T18" fmla="*/ 0 w 16"/>
                    <a:gd name="T19" fmla="*/ 2147483647 h 14"/>
                    <a:gd name="T20" fmla="*/ 2147483647 w 16"/>
                    <a:gd name="T21" fmla="*/ 0 h 14"/>
                    <a:gd name="T22" fmla="*/ 2147483647 w 16"/>
                    <a:gd name="T23" fmla="*/ 0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4"/>
                    <a:gd name="T38" fmla="*/ 16 w 16"/>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4">
                      <a:moveTo>
                        <a:pt x="12" y="0"/>
                      </a:moveTo>
                      <a:lnTo>
                        <a:pt x="12" y="4"/>
                      </a:lnTo>
                      <a:lnTo>
                        <a:pt x="16" y="6"/>
                      </a:lnTo>
                      <a:lnTo>
                        <a:pt x="16" y="10"/>
                      </a:lnTo>
                      <a:lnTo>
                        <a:pt x="12" y="8"/>
                      </a:lnTo>
                      <a:lnTo>
                        <a:pt x="10" y="6"/>
                      </a:lnTo>
                      <a:lnTo>
                        <a:pt x="10" y="10"/>
                      </a:lnTo>
                      <a:lnTo>
                        <a:pt x="12" y="12"/>
                      </a:lnTo>
                      <a:lnTo>
                        <a:pt x="10" y="14"/>
                      </a:lnTo>
                      <a:lnTo>
                        <a:pt x="0" y="10"/>
                      </a:lnTo>
                      <a:lnTo>
                        <a:pt x="10" y="0"/>
                      </a:lnTo>
                      <a:lnTo>
                        <a:pt x="1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7" name="ïšḻîďè">
                  <a:extLst>
                    <a:ext uri="{FF2B5EF4-FFF2-40B4-BE49-F238E27FC236}">
                      <a16:creationId xmlns:a16="http://schemas.microsoft.com/office/drawing/2014/main" xmlns="" id="{3685C0F5-F136-481A-919D-C6EAFF41053F}"/>
                    </a:ext>
                  </a:extLst>
                </p:cNvPr>
                <p:cNvSpPr/>
                <p:nvPr/>
              </p:nvSpPr>
              <p:spPr bwMode="auto">
                <a:xfrm>
                  <a:off x="8014011" y="3870475"/>
                  <a:ext cx="278197" cy="274608"/>
                </a:xfrm>
                <a:custGeom>
                  <a:avLst/>
                  <a:gdLst>
                    <a:gd name="T0" fmla="*/ 2147483647 w 160"/>
                    <a:gd name="T1" fmla="*/ 2147483647 h 164"/>
                    <a:gd name="T2" fmla="*/ 2147483647 w 160"/>
                    <a:gd name="T3" fmla="*/ 2147483647 h 164"/>
                    <a:gd name="T4" fmla="*/ 2147483647 w 160"/>
                    <a:gd name="T5" fmla="*/ 2147483647 h 164"/>
                    <a:gd name="T6" fmla="*/ 2147483647 w 160"/>
                    <a:gd name="T7" fmla="*/ 2147483647 h 164"/>
                    <a:gd name="T8" fmla="*/ 2147483647 w 160"/>
                    <a:gd name="T9" fmla="*/ 2147483647 h 164"/>
                    <a:gd name="T10" fmla="*/ 2147483647 w 160"/>
                    <a:gd name="T11" fmla="*/ 2147483647 h 164"/>
                    <a:gd name="T12" fmla="*/ 2147483647 w 160"/>
                    <a:gd name="T13" fmla="*/ 2147483647 h 164"/>
                    <a:gd name="T14" fmla="*/ 2147483647 w 160"/>
                    <a:gd name="T15" fmla="*/ 2147483647 h 164"/>
                    <a:gd name="T16" fmla="*/ 2147483647 w 160"/>
                    <a:gd name="T17" fmla="*/ 2147483647 h 164"/>
                    <a:gd name="T18" fmla="*/ 2147483647 w 160"/>
                    <a:gd name="T19" fmla="*/ 2147483647 h 164"/>
                    <a:gd name="T20" fmla="*/ 2147483647 w 160"/>
                    <a:gd name="T21" fmla="*/ 2147483647 h 164"/>
                    <a:gd name="T22" fmla="*/ 2147483647 w 160"/>
                    <a:gd name="T23" fmla="*/ 2147483647 h 164"/>
                    <a:gd name="T24" fmla="*/ 2147483647 w 160"/>
                    <a:gd name="T25" fmla="*/ 2147483647 h 164"/>
                    <a:gd name="T26" fmla="*/ 2147483647 w 160"/>
                    <a:gd name="T27" fmla="*/ 2147483647 h 164"/>
                    <a:gd name="T28" fmla="*/ 2147483647 w 160"/>
                    <a:gd name="T29" fmla="*/ 2147483647 h 164"/>
                    <a:gd name="T30" fmla="*/ 2147483647 w 160"/>
                    <a:gd name="T31" fmla="*/ 2147483647 h 164"/>
                    <a:gd name="T32" fmla="*/ 2147483647 w 160"/>
                    <a:gd name="T33" fmla="*/ 2147483647 h 164"/>
                    <a:gd name="T34" fmla="*/ 2147483647 w 160"/>
                    <a:gd name="T35" fmla="*/ 2147483647 h 164"/>
                    <a:gd name="T36" fmla="*/ 2147483647 w 160"/>
                    <a:gd name="T37" fmla="*/ 2147483647 h 164"/>
                    <a:gd name="T38" fmla="*/ 2147483647 w 160"/>
                    <a:gd name="T39" fmla="*/ 2147483647 h 164"/>
                    <a:gd name="T40" fmla="*/ 2147483647 w 160"/>
                    <a:gd name="T41" fmla="*/ 2147483647 h 164"/>
                    <a:gd name="T42" fmla="*/ 2147483647 w 160"/>
                    <a:gd name="T43" fmla="*/ 2147483647 h 164"/>
                    <a:gd name="T44" fmla="*/ 2147483647 w 160"/>
                    <a:gd name="T45" fmla="*/ 2147483647 h 164"/>
                    <a:gd name="T46" fmla="*/ 2147483647 w 160"/>
                    <a:gd name="T47" fmla="*/ 2147483647 h 164"/>
                    <a:gd name="T48" fmla="*/ 2147483647 w 160"/>
                    <a:gd name="T49" fmla="*/ 2147483647 h 164"/>
                    <a:gd name="T50" fmla="*/ 2147483647 w 160"/>
                    <a:gd name="T51" fmla="*/ 2147483647 h 164"/>
                    <a:gd name="T52" fmla="*/ 2147483647 w 160"/>
                    <a:gd name="T53" fmla="*/ 2147483647 h 164"/>
                    <a:gd name="T54" fmla="*/ 2147483647 w 160"/>
                    <a:gd name="T55" fmla="*/ 2147483647 h 164"/>
                    <a:gd name="T56" fmla="*/ 2147483647 w 160"/>
                    <a:gd name="T57" fmla="*/ 2147483647 h 164"/>
                    <a:gd name="T58" fmla="*/ 2147483647 w 160"/>
                    <a:gd name="T59" fmla="*/ 2147483647 h 164"/>
                    <a:gd name="T60" fmla="*/ 2147483647 w 160"/>
                    <a:gd name="T61" fmla="*/ 2147483647 h 164"/>
                    <a:gd name="T62" fmla="*/ 2147483647 w 160"/>
                    <a:gd name="T63" fmla="*/ 2147483647 h 164"/>
                    <a:gd name="T64" fmla="*/ 0 w 160"/>
                    <a:gd name="T65" fmla="*/ 2147483647 h 164"/>
                    <a:gd name="T66" fmla="*/ 2147483647 w 160"/>
                    <a:gd name="T67" fmla="*/ 2147483647 h 164"/>
                    <a:gd name="T68" fmla="*/ 2147483647 w 160"/>
                    <a:gd name="T69" fmla="*/ 0 h 164"/>
                    <a:gd name="T70" fmla="*/ 2147483647 w 160"/>
                    <a:gd name="T71" fmla="*/ 2147483647 h 164"/>
                    <a:gd name="T72" fmla="*/ 2147483647 w 160"/>
                    <a:gd name="T73" fmla="*/ 2147483647 h 164"/>
                    <a:gd name="T74" fmla="*/ 2147483647 w 160"/>
                    <a:gd name="T75" fmla="*/ 2147483647 h 164"/>
                    <a:gd name="T76" fmla="*/ 2147483647 w 160"/>
                    <a:gd name="T77" fmla="*/ 2147483647 h 164"/>
                    <a:gd name="T78" fmla="*/ 2147483647 w 160"/>
                    <a:gd name="T79" fmla="*/ 2147483647 h 164"/>
                    <a:gd name="T80" fmla="*/ 2147483647 w 160"/>
                    <a:gd name="T81" fmla="*/ 2147483647 h 164"/>
                    <a:gd name="T82" fmla="*/ 2147483647 w 160"/>
                    <a:gd name="T83" fmla="*/ 2147483647 h 164"/>
                    <a:gd name="T84" fmla="*/ 2147483647 w 160"/>
                    <a:gd name="T85" fmla="*/ 2147483647 h 164"/>
                    <a:gd name="T86" fmla="*/ 2147483647 w 160"/>
                    <a:gd name="T87" fmla="*/ 2147483647 h 164"/>
                    <a:gd name="T88" fmla="*/ 2147483647 w 160"/>
                    <a:gd name="T89" fmla="*/ 2147483647 h 164"/>
                    <a:gd name="T90" fmla="*/ 2147483647 w 160"/>
                    <a:gd name="T91" fmla="*/ 2147483647 h 164"/>
                    <a:gd name="T92" fmla="*/ 2147483647 w 160"/>
                    <a:gd name="T93" fmla="*/ 2147483647 h 164"/>
                    <a:gd name="T94" fmla="*/ 2147483647 w 160"/>
                    <a:gd name="T95" fmla="*/ 2147483647 h 164"/>
                    <a:gd name="T96" fmla="*/ 2147483647 w 160"/>
                    <a:gd name="T97" fmla="*/ 2147483647 h 164"/>
                    <a:gd name="T98" fmla="*/ 2147483647 w 160"/>
                    <a:gd name="T99" fmla="*/ 2147483647 h 1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60"/>
                    <a:gd name="T151" fmla="*/ 0 h 164"/>
                    <a:gd name="T152" fmla="*/ 160 w 160"/>
                    <a:gd name="T153" fmla="*/ 164 h 1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60" h="164">
                      <a:moveTo>
                        <a:pt x="160" y="38"/>
                      </a:moveTo>
                      <a:lnTo>
                        <a:pt x="160" y="114"/>
                      </a:lnTo>
                      <a:lnTo>
                        <a:pt x="156" y="118"/>
                      </a:lnTo>
                      <a:lnTo>
                        <a:pt x="156" y="122"/>
                      </a:lnTo>
                      <a:lnTo>
                        <a:pt x="160" y="126"/>
                      </a:lnTo>
                      <a:lnTo>
                        <a:pt x="160" y="164"/>
                      </a:lnTo>
                      <a:lnTo>
                        <a:pt x="154" y="164"/>
                      </a:lnTo>
                      <a:lnTo>
                        <a:pt x="148" y="158"/>
                      </a:lnTo>
                      <a:lnTo>
                        <a:pt x="144" y="152"/>
                      </a:lnTo>
                      <a:lnTo>
                        <a:pt x="144" y="144"/>
                      </a:lnTo>
                      <a:lnTo>
                        <a:pt x="126" y="144"/>
                      </a:lnTo>
                      <a:lnTo>
                        <a:pt x="120" y="148"/>
                      </a:lnTo>
                      <a:lnTo>
                        <a:pt x="112" y="148"/>
                      </a:lnTo>
                      <a:lnTo>
                        <a:pt x="104" y="148"/>
                      </a:lnTo>
                      <a:lnTo>
                        <a:pt x="102" y="146"/>
                      </a:lnTo>
                      <a:lnTo>
                        <a:pt x="102" y="144"/>
                      </a:lnTo>
                      <a:lnTo>
                        <a:pt x="104" y="138"/>
                      </a:lnTo>
                      <a:lnTo>
                        <a:pt x="110" y="134"/>
                      </a:lnTo>
                      <a:lnTo>
                        <a:pt x="116" y="128"/>
                      </a:lnTo>
                      <a:lnTo>
                        <a:pt x="120" y="126"/>
                      </a:lnTo>
                      <a:lnTo>
                        <a:pt x="118" y="118"/>
                      </a:lnTo>
                      <a:lnTo>
                        <a:pt x="118" y="112"/>
                      </a:lnTo>
                      <a:lnTo>
                        <a:pt x="116" y="106"/>
                      </a:lnTo>
                      <a:lnTo>
                        <a:pt x="116" y="100"/>
                      </a:lnTo>
                      <a:lnTo>
                        <a:pt x="112" y="94"/>
                      </a:lnTo>
                      <a:lnTo>
                        <a:pt x="104" y="90"/>
                      </a:lnTo>
                      <a:lnTo>
                        <a:pt x="90" y="84"/>
                      </a:lnTo>
                      <a:lnTo>
                        <a:pt x="74" y="80"/>
                      </a:lnTo>
                      <a:lnTo>
                        <a:pt x="68" y="74"/>
                      </a:lnTo>
                      <a:lnTo>
                        <a:pt x="62" y="70"/>
                      </a:lnTo>
                      <a:lnTo>
                        <a:pt x="58" y="68"/>
                      </a:lnTo>
                      <a:lnTo>
                        <a:pt x="54" y="66"/>
                      </a:lnTo>
                      <a:lnTo>
                        <a:pt x="44" y="66"/>
                      </a:lnTo>
                      <a:lnTo>
                        <a:pt x="46" y="60"/>
                      </a:lnTo>
                      <a:lnTo>
                        <a:pt x="48" y="58"/>
                      </a:lnTo>
                      <a:lnTo>
                        <a:pt x="42" y="66"/>
                      </a:lnTo>
                      <a:lnTo>
                        <a:pt x="38" y="70"/>
                      </a:lnTo>
                      <a:lnTo>
                        <a:pt x="34" y="72"/>
                      </a:lnTo>
                      <a:lnTo>
                        <a:pt x="32" y="72"/>
                      </a:lnTo>
                      <a:lnTo>
                        <a:pt x="32" y="66"/>
                      </a:lnTo>
                      <a:lnTo>
                        <a:pt x="32" y="64"/>
                      </a:lnTo>
                      <a:lnTo>
                        <a:pt x="26" y="54"/>
                      </a:lnTo>
                      <a:lnTo>
                        <a:pt x="24" y="50"/>
                      </a:lnTo>
                      <a:lnTo>
                        <a:pt x="20" y="48"/>
                      </a:lnTo>
                      <a:lnTo>
                        <a:pt x="20" y="44"/>
                      </a:lnTo>
                      <a:lnTo>
                        <a:pt x="20" y="42"/>
                      </a:lnTo>
                      <a:lnTo>
                        <a:pt x="24" y="42"/>
                      </a:lnTo>
                      <a:lnTo>
                        <a:pt x="28" y="42"/>
                      </a:lnTo>
                      <a:lnTo>
                        <a:pt x="32" y="44"/>
                      </a:lnTo>
                      <a:lnTo>
                        <a:pt x="34" y="42"/>
                      </a:lnTo>
                      <a:lnTo>
                        <a:pt x="38" y="38"/>
                      </a:lnTo>
                      <a:lnTo>
                        <a:pt x="46" y="40"/>
                      </a:lnTo>
                      <a:lnTo>
                        <a:pt x="50" y="38"/>
                      </a:lnTo>
                      <a:lnTo>
                        <a:pt x="54" y="36"/>
                      </a:lnTo>
                      <a:lnTo>
                        <a:pt x="50" y="36"/>
                      </a:lnTo>
                      <a:lnTo>
                        <a:pt x="40" y="36"/>
                      </a:lnTo>
                      <a:lnTo>
                        <a:pt x="32" y="38"/>
                      </a:lnTo>
                      <a:lnTo>
                        <a:pt x="26" y="38"/>
                      </a:lnTo>
                      <a:lnTo>
                        <a:pt x="22" y="36"/>
                      </a:lnTo>
                      <a:lnTo>
                        <a:pt x="18" y="32"/>
                      </a:lnTo>
                      <a:lnTo>
                        <a:pt x="18" y="28"/>
                      </a:lnTo>
                      <a:lnTo>
                        <a:pt x="16" y="28"/>
                      </a:lnTo>
                      <a:lnTo>
                        <a:pt x="14" y="26"/>
                      </a:lnTo>
                      <a:lnTo>
                        <a:pt x="6" y="22"/>
                      </a:lnTo>
                      <a:lnTo>
                        <a:pt x="0" y="16"/>
                      </a:lnTo>
                      <a:lnTo>
                        <a:pt x="0" y="12"/>
                      </a:lnTo>
                      <a:lnTo>
                        <a:pt x="6" y="8"/>
                      </a:lnTo>
                      <a:lnTo>
                        <a:pt x="14" y="4"/>
                      </a:lnTo>
                      <a:lnTo>
                        <a:pt x="22" y="0"/>
                      </a:lnTo>
                      <a:lnTo>
                        <a:pt x="30" y="0"/>
                      </a:lnTo>
                      <a:lnTo>
                        <a:pt x="34" y="0"/>
                      </a:lnTo>
                      <a:lnTo>
                        <a:pt x="36" y="2"/>
                      </a:lnTo>
                      <a:lnTo>
                        <a:pt x="44" y="4"/>
                      </a:lnTo>
                      <a:lnTo>
                        <a:pt x="50" y="4"/>
                      </a:lnTo>
                      <a:lnTo>
                        <a:pt x="54" y="10"/>
                      </a:lnTo>
                      <a:lnTo>
                        <a:pt x="56" y="16"/>
                      </a:lnTo>
                      <a:lnTo>
                        <a:pt x="56" y="32"/>
                      </a:lnTo>
                      <a:lnTo>
                        <a:pt x="58" y="38"/>
                      </a:lnTo>
                      <a:lnTo>
                        <a:pt x="60" y="40"/>
                      </a:lnTo>
                      <a:lnTo>
                        <a:pt x="62" y="40"/>
                      </a:lnTo>
                      <a:lnTo>
                        <a:pt x="64" y="48"/>
                      </a:lnTo>
                      <a:lnTo>
                        <a:pt x="66" y="54"/>
                      </a:lnTo>
                      <a:lnTo>
                        <a:pt x="70" y="54"/>
                      </a:lnTo>
                      <a:lnTo>
                        <a:pt x="72" y="54"/>
                      </a:lnTo>
                      <a:lnTo>
                        <a:pt x="76" y="52"/>
                      </a:lnTo>
                      <a:lnTo>
                        <a:pt x="78" y="48"/>
                      </a:lnTo>
                      <a:lnTo>
                        <a:pt x="84" y="42"/>
                      </a:lnTo>
                      <a:lnTo>
                        <a:pt x="88" y="38"/>
                      </a:lnTo>
                      <a:lnTo>
                        <a:pt x="94" y="34"/>
                      </a:lnTo>
                      <a:lnTo>
                        <a:pt x="100" y="28"/>
                      </a:lnTo>
                      <a:lnTo>
                        <a:pt x="106" y="22"/>
                      </a:lnTo>
                      <a:lnTo>
                        <a:pt x="108" y="20"/>
                      </a:lnTo>
                      <a:lnTo>
                        <a:pt x="112" y="18"/>
                      </a:lnTo>
                      <a:lnTo>
                        <a:pt x="116" y="20"/>
                      </a:lnTo>
                      <a:lnTo>
                        <a:pt x="120" y="22"/>
                      </a:lnTo>
                      <a:lnTo>
                        <a:pt x="128" y="26"/>
                      </a:lnTo>
                      <a:lnTo>
                        <a:pt x="136" y="30"/>
                      </a:lnTo>
                      <a:lnTo>
                        <a:pt x="142" y="34"/>
                      </a:lnTo>
                      <a:lnTo>
                        <a:pt x="150" y="36"/>
                      </a:lnTo>
                      <a:lnTo>
                        <a:pt x="160" y="3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8" name="ïşḷîḍé">
                  <a:extLst>
                    <a:ext uri="{FF2B5EF4-FFF2-40B4-BE49-F238E27FC236}">
                      <a16:creationId xmlns:a16="http://schemas.microsoft.com/office/drawing/2014/main" xmlns="" id="{8D579417-C43D-493F-96DD-46B37832C879}"/>
                    </a:ext>
                  </a:extLst>
                </p:cNvPr>
                <p:cNvSpPr/>
                <p:nvPr/>
              </p:nvSpPr>
              <p:spPr bwMode="auto">
                <a:xfrm>
                  <a:off x="7671084" y="4145082"/>
                  <a:ext cx="41317" cy="21015"/>
                </a:xfrm>
                <a:custGeom>
                  <a:avLst/>
                  <a:gdLst>
                    <a:gd name="T0" fmla="*/ 2147483647 w 24"/>
                    <a:gd name="T1" fmla="*/ 2147483647 h 14"/>
                    <a:gd name="T2" fmla="*/ 2147483647 w 24"/>
                    <a:gd name="T3" fmla="*/ 2147483647 h 14"/>
                    <a:gd name="T4" fmla="*/ 0 w 24"/>
                    <a:gd name="T5" fmla="*/ 2147483647 h 14"/>
                    <a:gd name="T6" fmla="*/ 2147483647 w 24"/>
                    <a:gd name="T7" fmla="*/ 0 h 14"/>
                    <a:gd name="T8" fmla="*/ 2147483647 w 24"/>
                    <a:gd name="T9" fmla="*/ 0 h 14"/>
                    <a:gd name="T10" fmla="*/ 2147483647 w 24"/>
                    <a:gd name="T11" fmla="*/ 0 h 14"/>
                    <a:gd name="T12" fmla="*/ 2147483647 w 24"/>
                    <a:gd name="T13" fmla="*/ 0 h 14"/>
                    <a:gd name="T14" fmla="*/ 2147483647 w 24"/>
                    <a:gd name="T15" fmla="*/ 2147483647 h 14"/>
                    <a:gd name="T16" fmla="*/ 2147483647 w 24"/>
                    <a:gd name="T17" fmla="*/ 2147483647 h 14"/>
                    <a:gd name="T18" fmla="*/ 2147483647 w 24"/>
                    <a:gd name="T19" fmla="*/ 2147483647 h 14"/>
                    <a:gd name="T20" fmla="*/ 2147483647 w 24"/>
                    <a:gd name="T21" fmla="*/ 2147483647 h 14"/>
                    <a:gd name="T22" fmla="*/ 2147483647 w 24"/>
                    <a:gd name="T23" fmla="*/ 2147483647 h 14"/>
                    <a:gd name="T24" fmla="*/ 2147483647 w 24"/>
                    <a:gd name="T25" fmla="*/ 2147483647 h 14"/>
                    <a:gd name="T26" fmla="*/ 2147483647 w 24"/>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4"/>
                    <a:gd name="T43" fmla="*/ 0 h 14"/>
                    <a:gd name="T44" fmla="*/ 24 w 24"/>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4" h="14">
                      <a:moveTo>
                        <a:pt x="16" y="12"/>
                      </a:moveTo>
                      <a:lnTo>
                        <a:pt x="8" y="8"/>
                      </a:lnTo>
                      <a:lnTo>
                        <a:pt x="0" y="2"/>
                      </a:lnTo>
                      <a:lnTo>
                        <a:pt x="4" y="0"/>
                      </a:lnTo>
                      <a:lnTo>
                        <a:pt x="10" y="0"/>
                      </a:lnTo>
                      <a:lnTo>
                        <a:pt x="12" y="0"/>
                      </a:lnTo>
                      <a:lnTo>
                        <a:pt x="16" y="0"/>
                      </a:lnTo>
                      <a:lnTo>
                        <a:pt x="18" y="4"/>
                      </a:lnTo>
                      <a:lnTo>
                        <a:pt x="22" y="4"/>
                      </a:lnTo>
                      <a:lnTo>
                        <a:pt x="24" y="10"/>
                      </a:lnTo>
                      <a:lnTo>
                        <a:pt x="22" y="12"/>
                      </a:lnTo>
                      <a:lnTo>
                        <a:pt x="20" y="14"/>
                      </a:lnTo>
                      <a:lnTo>
                        <a:pt x="18" y="14"/>
                      </a:lnTo>
                      <a:lnTo>
                        <a:pt x="16"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9" name="îṡḷîďê">
                  <a:extLst>
                    <a:ext uri="{FF2B5EF4-FFF2-40B4-BE49-F238E27FC236}">
                      <a16:creationId xmlns:a16="http://schemas.microsoft.com/office/drawing/2014/main" xmlns="" id="{3371A650-3F07-4E04-99C3-CC23561C6CAD}"/>
                    </a:ext>
                  </a:extLst>
                </p:cNvPr>
                <p:cNvSpPr/>
                <p:nvPr/>
              </p:nvSpPr>
              <p:spPr bwMode="auto">
                <a:xfrm>
                  <a:off x="7939641" y="4947888"/>
                  <a:ext cx="37185" cy="12610"/>
                </a:xfrm>
                <a:custGeom>
                  <a:avLst/>
                  <a:gdLst>
                    <a:gd name="T0" fmla="*/ 2147483647 w 22"/>
                    <a:gd name="T1" fmla="*/ 2147483647 h 8"/>
                    <a:gd name="T2" fmla="*/ 2147483647 w 22"/>
                    <a:gd name="T3" fmla="*/ 2147483647 h 8"/>
                    <a:gd name="T4" fmla="*/ 2147483647 w 22"/>
                    <a:gd name="T5" fmla="*/ 2147483647 h 8"/>
                    <a:gd name="T6" fmla="*/ 0 w 22"/>
                    <a:gd name="T7" fmla="*/ 2147483647 h 8"/>
                    <a:gd name="T8" fmla="*/ 2147483647 w 22"/>
                    <a:gd name="T9" fmla="*/ 2147483647 h 8"/>
                    <a:gd name="T10" fmla="*/ 2147483647 w 22"/>
                    <a:gd name="T11" fmla="*/ 2147483647 h 8"/>
                    <a:gd name="T12" fmla="*/ 2147483647 w 22"/>
                    <a:gd name="T13" fmla="*/ 2147483647 h 8"/>
                    <a:gd name="T14" fmla="*/ 2147483647 w 22"/>
                    <a:gd name="T15" fmla="*/ 2147483647 h 8"/>
                    <a:gd name="T16" fmla="*/ 2147483647 w 22"/>
                    <a:gd name="T17" fmla="*/ 2147483647 h 8"/>
                    <a:gd name="T18" fmla="*/ 2147483647 w 22"/>
                    <a:gd name="T19" fmla="*/ 0 h 8"/>
                    <a:gd name="T20" fmla="*/ 2147483647 w 22"/>
                    <a:gd name="T21" fmla="*/ 0 h 8"/>
                    <a:gd name="T22" fmla="*/ 2147483647 w 22"/>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8"/>
                    <a:gd name="T38" fmla="*/ 22 w 22"/>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8">
                      <a:moveTo>
                        <a:pt x="8" y="2"/>
                      </a:moveTo>
                      <a:lnTo>
                        <a:pt x="4" y="2"/>
                      </a:lnTo>
                      <a:lnTo>
                        <a:pt x="2" y="4"/>
                      </a:lnTo>
                      <a:lnTo>
                        <a:pt x="0" y="6"/>
                      </a:lnTo>
                      <a:lnTo>
                        <a:pt x="4" y="8"/>
                      </a:lnTo>
                      <a:lnTo>
                        <a:pt x="8" y="8"/>
                      </a:lnTo>
                      <a:lnTo>
                        <a:pt x="12" y="8"/>
                      </a:lnTo>
                      <a:lnTo>
                        <a:pt x="16" y="6"/>
                      </a:lnTo>
                      <a:lnTo>
                        <a:pt x="22" y="2"/>
                      </a:lnTo>
                      <a:lnTo>
                        <a:pt x="20" y="0"/>
                      </a:lnTo>
                      <a:lnTo>
                        <a:pt x="16" y="0"/>
                      </a:lnTo>
                      <a:lnTo>
                        <a:pt x="8" y="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0" name="í$lïďè">
                  <a:extLst>
                    <a:ext uri="{FF2B5EF4-FFF2-40B4-BE49-F238E27FC236}">
                      <a16:creationId xmlns:a16="http://schemas.microsoft.com/office/drawing/2014/main" xmlns="" id="{F69038AD-240A-4C95-A1C6-1151DCB69B17}"/>
                    </a:ext>
                  </a:extLst>
                </p:cNvPr>
                <p:cNvSpPr/>
                <p:nvPr/>
              </p:nvSpPr>
              <p:spPr bwMode="auto">
                <a:xfrm>
                  <a:off x="8586933" y="3946131"/>
                  <a:ext cx="50957" cy="61646"/>
                </a:xfrm>
                <a:custGeom>
                  <a:avLst/>
                  <a:gdLst>
                    <a:gd name="T0" fmla="*/ 2147483647 w 30"/>
                    <a:gd name="T1" fmla="*/ 2147483647 h 36"/>
                    <a:gd name="T2" fmla="*/ 2147483647 w 30"/>
                    <a:gd name="T3" fmla="*/ 2147483647 h 36"/>
                    <a:gd name="T4" fmla="*/ 2147483647 w 30"/>
                    <a:gd name="T5" fmla="*/ 2147483647 h 36"/>
                    <a:gd name="T6" fmla="*/ 2147483647 w 30"/>
                    <a:gd name="T7" fmla="*/ 2147483647 h 36"/>
                    <a:gd name="T8" fmla="*/ 2147483647 w 30"/>
                    <a:gd name="T9" fmla="*/ 2147483647 h 36"/>
                    <a:gd name="T10" fmla="*/ 2147483647 w 30"/>
                    <a:gd name="T11" fmla="*/ 2147483647 h 36"/>
                    <a:gd name="T12" fmla="*/ 2147483647 w 30"/>
                    <a:gd name="T13" fmla="*/ 2147483647 h 36"/>
                    <a:gd name="T14" fmla="*/ 2147483647 w 30"/>
                    <a:gd name="T15" fmla="*/ 2147483647 h 36"/>
                    <a:gd name="T16" fmla="*/ 0 w 30"/>
                    <a:gd name="T17" fmla="*/ 2147483647 h 36"/>
                    <a:gd name="T18" fmla="*/ 0 w 30"/>
                    <a:gd name="T19" fmla="*/ 0 h 36"/>
                    <a:gd name="T20" fmla="*/ 2147483647 w 30"/>
                    <a:gd name="T21" fmla="*/ 2147483647 h 36"/>
                    <a:gd name="T22" fmla="*/ 2147483647 w 30"/>
                    <a:gd name="T23" fmla="*/ 2147483647 h 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0"/>
                    <a:gd name="T37" fmla="*/ 0 h 36"/>
                    <a:gd name="T38" fmla="*/ 30 w 30"/>
                    <a:gd name="T39" fmla="*/ 36 h 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0" h="36">
                      <a:moveTo>
                        <a:pt x="30" y="26"/>
                      </a:moveTo>
                      <a:lnTo>
                        <a:pt x="30" y="36"/>
                      </a:lnTo>
                      <a:lnTo>
                        <a:pt x="26" y="36"/>
                      </a:lnTo>
                      <a:lnTo>
                        <a:pt x="22" y="32"/>
                      </a:lnTo>
                      <a:lnTo>
                        <a:pt x="20" y="26"/>
                      </a:lnTo>
                      <a:lnTo>
                        <a:pt x="18" y="18"/>
                      </a:lnTo>
                      <a:lnTo>
                        <a:pt x="14" y="14"/>
                      </a:lnTo>
                      <a:lnTo>
                        <a:pt x="6" y="8"/>
                      </a:lnTo>
                      <a:lnTo>
                        <a:pt x="0" y="6"/>
                      </a:lnTo>
                      <a:lnTo>
                        <a:pt x="0" y="0"/>
                      </a:lnTo>
                      <a:lnTo>
                        <a:pt x="14" y="12"/>
                      </a:lnTo>
                      <a:lnTo>
                        <a:pt x="30" y="2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1" name="ïşļiḑe">
                  <a:extLst>
                    <a:ext uri="{FF2B5EF4-FFF2-40B4-BE49-F238E27FC236}">
                      <a16:creationId xmlns:a16="http://schemas.microsoft.com/office/drawing/2014/main" xmlns="" id="{3080F1BF-C237-40AA-BA82-52817269E6C1}"/>
                    </a:ext>
                  </a:extLst>
                </p:cNvPr>
                <p:cNvSpPr/>
                <p:nvPr/>
              </p:nvSpPr>
              <p:spPr bwMode="auto">
                <a:xfrm>
                  <a:off x="8144847" y="3876078"/>
                  <a:ext cx="22036" cy="21015"/>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0 w 12"/>
                    <a:gd name="T9" fmla="*/ 2147483647 h 12"/>
                    <a:gd name="T10" fmla="*/ 0 w 12"/>
                    <a:gd name="T11" fmla="*/ 0 h 12"/>
                    <a:gd name="T12" fmla="*/ 2147483647 w 12"/>
                    <a:gd name="T13" fmla="*/ 2147483647 h 12"/>
                    <a:gd name="T14" fmla="*/ 2147483647 w 12"/>
                    <a:gd name="T15" fmla="*/ 2147483647 h 12"/>
                    <a:gd name="T16" fmla="*/ 2147483647 w 12"/>
                    <a:gd name="T17" fmla="*/ 2147483647 h 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
                    <a:gd name="T28" fmla="*/ 0 h 12"/>
                    <a:gd name="T29" fmla="*/ 12 w 12"/>
                    <a:gd name="T30" fmla="*/ 12 h 1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 h="12">
                      <a:moveTo>
                        <a:pt x="12" y="12"/>
                      </a:moveTo>
                      <a:lnTo>
                        <a:pt x="10" y="12"/>
                      </a:lnTo>
                      <a:lnTo>
                        <a:pt x="6" y="12"/>
                      </a:lnTo>
                      <a:lnTo>
                        <a:pt x="4" y="8"/>
                      </a:lnTo>
                      <a:lnTo>
                        <a:pt x="0" y="4"/>
                      </a:lnTo>
                      <a:lnTo>
                        <a:pt x="0" y="0"/>
                      </a:lnTo>
                      <a:lnTo>
                        <a:pt x="4" y="2"/>
                      </a:lnTo>
                      <a:lnTo>
                        <a:pt x="8" y="4"/>
                      </a:lnTo>
                      <a:lnTo>
                        <a:pt x="12"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2" name="isļiďê">
                  <a:extLst>
                    <a:ext uri="{FF2B5EF4-FFF2-40B4-BE49-F238E27FC236}">
                      <a16:creationId xmlns:a16="http://schemas.microsoft.com/office/drawing/2014/main" xmlns="" id="{05F2F310-AB11-4539-810F-EF9BCECE1CF9}"/>
                    </a:ext>
                  </a:extLst>
                </p:cNvPr>
                <p:cNvSpPr/>
                <p:nvPr/>
              </p:nvSpPr>
              <p:spPr bwMode="auto">
                <a:xfrm>
                  <a:off x="8148978" y="3913907"/>
                  <a:ext cx="24790" cy="5604"/>
                </a:xfrm>
                <a:custGeom>
                  <a:avLst/>
                  <a:gdLst>
                    <a:gd name="T0" fmla="*/ 2147483647 w 14"/>
                    <a:gd name="T1" fmla="*/ 0 h 4"/>
                    <a:gd name="T2" fmla="*/ 2147483647 w 14"/>
                    <a:gd name="T3" fmla="*/ 2147483647 h 4"/>
                    <a:gd name="T4" fmla="*/ 0 w 14"/>
                    <a:gd name="T5" fmla="*/ 2147483647 h 4"/>
                    <a:gd name="T6" fmla="*/ 0 w 14"/>
                    <a:gd name="T7" fmla="*/ 0 h 4"/>
                    <a:gd name="T8" fmla="*/ 2147483647 w 14"/>
                    <a:gd name="T9" fmla="*/ 0 h 4"/>
                    <a:gd name="T10" fmla="*/ 0 60000 65536"/>
                    <a:gd name="T11" fmla="*/ 0 60000 65536"/>
                    <a:gd name="T12" fmla="*/ 0 60000 65536"/>
                    <a:gd name="T13" fmla="*/ 0 60000 65536"/>
                    <a:gd name="T14" fmla="*/ 0 60000 65536"/>
                    <a:gd name="T15" fmla="*/ 0 w 14"/>
                    <a:gd name="T16" fmla="*/ 0 h 4"/>
                    <a:gd name="T17" fmla="*/ 14 w 14"/>
                    <a:gd name="T18" fmla="*/ 4 h 4"/>
                  </a:gdLst>
                  <a:ahLst/>
                  <a:cxnLst>
                    <a:cxn ang="T10">
                      <a:pos x="T0" y="T1"/>
                    </a:cxn>
                    <a:cxn ang="T11">
                      <a:pos x="T2" y="T3"/>
                    </a:cxn>
                    <a:cxn ang="T12">
                      <a:pos x="T4" y="T5"/>
                    </a:cxn>
                    <a:cxn ang="T13">
                      <a:pos x="T6" y="T7"/>
                    </a:cxn>
                    <a:cxn ang="T14">
                      <a:pos x="T8" y="T9"/>
                    </a:cxn>
                  </a:cxnLst>
                  <a:rect l="T15" t="T16" r="T17" b="T18"/>
                  <a:pathLst>
                    <a:path w="14" h="4">
                      <a:moveTo>
                        <a:pt x="14" y="0"/>
                      </a:moveTo>
                      <a:lnTo>
                        <a:pt x="14" y="4"/>
                      </a:lnTo>
                      <a:lnTo>
                        <a:pt x="0" y="2"/>
                      </a:lnTo>
                      <a:lnTo>
                        <a:pt x="0" y="0"/>
                      </a:lnTo>
                      <a:lnTo>
                        <a:pt x="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3" name="iṡliḍe">
                  <a:extLst>
                    <a:ext uri="{FF2B5EF4-FFF2-40B4-BE49-F238E27FC236}">
                      <a16:creationId xmlns:a16="http://schemas.microsoft.com/office/drawing/2014/main" xmlns="" id="{3E145725-5F61-4FC6-BB84-EF221AF4DBD0}"/>
                    </a:ext>
                  </a:extLst>
                </p:cNvPr>
                <p:cNvSpPr/>
                <p:nvPr/>
              </p:nvSpPr>
              <p:spPr bwMode="auto">
                <a:xfrm>
                  <a:off x="8092512" y="4054014"/>
                  <a:ext cx="17904" cy="19615"/>
                </a:xfrm>
                <a:custGeom>
                  <a:avLst/>
                  <a:gdLst>
                    <a:gd name="T0" fmla="*/ 2147483647 w 10"/>
                    <a:gd name="T1" fmla="*/ 2147483647 h 12"/>
                    <a:gd name="T2" fmla="*/ 2147483647 w 10"/>
                    <a:gd name="T3" fmla="*/ 2147483647 h 12"/>
                    <a:gd name="T4" fmla="*/ 2147483647 w 10"/>
                    <a:gd name="T5" fmla="*/ 2147483647 h 12"/>
                    <a:gd name="T6" fmla="*/ 2147483647 w 10"/>
                    <a:gd name="T7" fmla="*/ 2147483647 h 12"/>
                    <a:gd name="T8" fmla="*/ 0 w 10"/>
                    <a:gd name="T9" fmla="*/ 2147483647 h 12"/>
                    <a:gd name="T10" fmla="*/ 0 w 10"/>
                    <a:gd name="T11" fmla="*/ 2147483647 h 12"/>
                    <a:gd name="T12" fmla="*/ 2147483647 w 10"/>
                    <a:gd name="T13" fmla="*/ 0 h 12"/>
                    <a:gd name="T14" fmla="*/ 2147483647 w 10"/>
                    <a:gd name="T15" fmla="*/ 2147483647 h 12"/>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12"/>
                    <a:gd name="T26" fmla="*/ 10 w 10"/>
                    <a:gd name="T27" fmla="*/ 12 h 1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12">
                      <a:moveTo>
                        <a:pt x="10" y="6"/>
                      </a:moveTo>
                      <a:lnTo>
                        <a:pt x="8" y="10"/>
                      </a:lnTo>
                      <a:lnTo>
                        <a:pt x="4" y="12"/>
                      </a:lnTo>
                      <a:lnTo>
                        <a:pt x="2" y="12"/>
                      </a:lnTo>
                      <a:lnTo>
                        <a:pt x="0" y="10"/>
                      </a:lnTo>
                      <a:lnTo>
                        <a:pt x="0" y="6"/>
                      </a:lnTo>
                      <a:lnTo>
                        <a:pt x="2" y="0"/>
                      </a:lnTo>
                      <a:lnTo>
                        <a:pt x="10"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4" name="ïśľiḍé">
                  <a:extLst>
                    <a:ext uri="{FF2B5EF4-FFF2-40B4-BE49-F238E27FC236}">
                      <a16:creationId xmlns:a16="http://schemas.microsoft.com/office/drawing/2014/main" xmlns="" id="{C4EF105C-6F94-4807-9F0D-4C9EBD177D5C}"/>
                    </a:ext>
                  </a:extLst>
                </p:cNvPr>
                <p:cNvSpPr/>
                <p:nvPr/>
              </p:nvSpPr>
              <p:spPr bwMode="auto">
                <a:xfrm>
                  <a:off x="8000239" y="3859267"/>
                  <a:ext cx="26167" cy="11209"/>
                </a:xfrm>
                <a:custGeom>
                  <a:avLst/>
                  <a:gdLst>
                    <a:gd name="T0" fmla="*/ 2147483647 w 16"/>
                    <a:gd name="T1" fmla="*/ 2147483647 h 6"/>
                    <a:gd name="T2" fmla="*/ 2147483647 w 16"/>
                    <a:gd name="T3" fmla="*/ 2147483647 h 6"/>
                    <a:gd name="T4" fmla="*/ 2147483647 w 16"/>
                    <a:gd name="T5" fmla="*/ 2147483647 h 6"/>
                    <a:gd name="T6" fmla="*/ 0 w 16"/>
                    <a:gd name="T7" fmla="*/ 2147483647 h 6"/>
                    <a:gd name="T8" fmla="*/ 2147483647 w 16"/>
                    <a:gd name="T9" fmla="*/ 2147483647 h 6"/>
                    <a:gd name="T10" fmla="*/ 2147483647 w 16"/>
                    <a:gd name="T11" fmla="*/ 0 h 6"/>
                    <a:gd name="T12" fmla="*/ 2147483647 w 16"/>
                    <a:gd name="T13" fmla="*/ 0 h 6"/>
                    <a:gd name="T14" fmla="*/ 2147483647 w 16"/>
                    <a:gd name="T15" fmla="*/ 2147483647 h 6"/>
                    <a:gd name="T16" fmla="*/ 2147483647 w 16"/>
                    <a:gd name="T17" fmla="*/ 2147483647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
                    <a:gd name="T28" fmla="*/ 0 h 6"/>
                    <a:gd name="T29" fmla="*/ 16 w 16"/>
                    <a:gd name="T30" fmla="*/ 6 h 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 h="6">
                      <a:moveTo>
                        <a:pt x="16" y="6"/>
                      </a:moveTo>
                      <a:lnTo>
                        <a:pt x="8" y="6"/>
                      </a:lnTo>
                      <a:lnTo>
                        <a:pt x="4" y="6"/>
                      </a:lnTo>
                      <a:lnTo>
                        <a:pt x="0" y="6"/>
                      </a:lnTo>
                      <a:lnTo>
                        <a:pt x="4" y="2"/>
                      </a:lnTo>
                      <a:lnTo>
                        <a:pt x="8" y="0"/>
                      </a:lnTo>
                      <a:lnTo>
                        <a:pt x="12" y="0"/>
                      </a:lnTo>
                      <a:lnTo>
                        <a:pt x="14" y="2"/>
                      </a:lnTo>
                      <a:lnTo>
                        <a:pt x="16"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5" name="ïṥľiḑe">
                  <a:extLst>
                    <a:ext uri="{FF2B5EF4-FFF2-40B4-BE49-F238E27FC236}">
                      <a16:creationId xmlns:a16="http://schemas.microsoft.com/office/drawing/2014/main" xmlns="" id="{0DD2DCC4-AC59-4027-AEC8-6F02C441FB15}"/>
                    </a:ext>
                  </a:extLst>
                </p:cNvPr>
                <p:cNvSpPr/>
                <p:nvPr/>
              </p:nvSpPr>
              <p:spPr bwMode="auto">
                <a:xfrm>
                  <a:off x="7834973" y="3918111"/>
                  <a:ext cx="16526" cy="5604"/>
                </a:xfrm>
                <a:custGeom>
                  <a:avLst/>
                  <a:gdLst>
                    <a:gd name="T0" fmla="*/ 2147483647 w 10"/>
                    <a:gd name="T1" fmla="*/ 0 h 4"/>
                    <a:gd name="T2" fmla="*/ 2147483647 w 10"/>
                    <a:gd name="T3" fmla="*/ 2147483647 h 4"/>
                    <a:gd name="T4" fmla="*/ 2147483647 w 10"/>
                    <a:gd name="T5" fmla="*/ 2147483647 h 4"/>
                    <a:gd name="T6" fmla="*/ 2147483647 w 10"/>
                    <a:gd name="T7" fmla="*/ 2147483647 h 4"/>
                    <a:gd name="T8" fmla="*/ 0 w 10"/>
                    <a:gd name="T9" fmla="*/ 0 h 4"/>
                    <a:gd name="T10" fmla="*/ 2147483647 w 10"/>
                    <a:gd name="T11" fmla="*/ 0 h 4"/>
                    <a:gd name="T12" fmla="*/ 2147483647 w 10"/>
                    <a:gd name="T13" fmla="*/ 0 h 4"/>
                    <a:gd name="T14" fmla="*/ 0 60000 65536"/>
                    <a:gd name="T15" fmla="*/ 0 60000 65536"/>
                    <a:gd name="T16" fmla="*/ 0 60000 65536"/>
                    <a:gd name="T17" fmla="*/ 0 60000 65536"/>
                    <a:gd name="T18" fmla="*/ 0 60000 65536"/>
                    <a:gd name="T19" fmla="*/ 0 60000 65536"/>
                    <a:gd name="T20" fmla="*/ 0 60000 65536"/>
                    <a:gd name="T21" fmla="*/ 0 w 10"/>
                    <a:gd name="T22" fmla="*/ 0 h 4"/>
                    <a:gd name="T23" fmla="*/ 10 w 10"/>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4">
                      <a:moveTo>
                        <a:pt x="10" y="0"/>
                      </a:moveTo>
                      <a:lnTo>
                        <a:pt x="8" y="2"/>
                      </a:lnTo>
                      <a:lnTo>
                        <a:pt x="4" y="4"/>
                      </a:lnTo>
                      <a:lnTo>
                        <a:pt x="2" y="2"/>
                      </a:lnTo>
                      <a:lnTo>
                        <a:pt x="0" y="0"/>
                      </a:lnTo>
                      <a:lnTo>
                        <a:pt x="6" y="0"/>
                      </a:lnTo>
                      <a:lnTo>
                        <a:pt x="1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6" name="ïSḻíḓê">
                  <a:extLst>
                    <a:ext uri="{FF2B5EF4-FFF2-40B4-BE49-F238E27FC236}">
                      <a16:creationId xmlns:a16="http://schemas.microsoft.com/office/drawing/2014/main" xmlns="" id="{5C949D63-8A19-49FF-A02D-305FB06BAD00}"/>
                    </a:ext>
                  </a:extLst>
                </p:cNvPr>
                <p:cNvSpPr/>
                <p:nvPr/>
              </p:nvSpPr>
              <p:spPr bwMode="auto">
                <a:xfrm>
                  <a:off x="7768867" y="3530018"/>
                  <a:ext cx="31675" cy="56043"/>
                </a:xfrm>
                <a:custGeom>
                  <a:avLst/>
                  <a:gdLst>
                    <a:gd name="T0" fmla="*/ 2147483647 w 18"/>
                    <a:gd name="T1" fmla="*/ 2147483647 h 34"/>
                    <a:gd name="T2" fmla="*/ 2147483647 w 18"/>
                    <a:gd name="T3" fmla="*/ 2147483647 h 34"/>
                    <a:gd name="T4" fmla="*/ 2147483647 w 18"/>
                    <a:gd name="T5" fmla="*/ 2147483647 h 34"/>
                    <a:gd name="T6" fmla="*/ 2147483647 w 18"/>
                    <a:gd name="T7" fmla="*/ 2147483647 h 34"/>
                    <a:gd name="T8" fmla="*/ 2147483647 w 18"/>
                    <a:gd name="T9" fmla="*/ 2147483647 h 34"/>
                    <a:gd name="T10" fmla="*/ 2147483647 w 18"/>
                    <a:gd name="T11" fmla="*/ 2147483647 h 34"/>
                    <a:gd name="T12" fmla="*/ 2147483647 w 18"/>
                    <a:gd name="T13" fmla="*/ 2147483647 h 34"/>
                    <a:gd name="T14" fmla="*/ 2147483647 w 18"/>
                    <a:gd name="T15" fmla="*/ 2147483647 h 34"/>
                    <a:gd name="T16" fmla="*/ 2147483647 w 18"/>
                    <a:gd name="T17" fmla="*/ 2147483647 h 34"/>
                    <a:gd name="T18" fmla="*/ 2147483647 w 18"/>
                    <a:gd name="T19" fmla="*/ 2147483647 h 34"/>
                    <a:gd name="T20" fmla="*/ 2147483647 w 18"/>
                    <a:gd name="T21" fmla="*/ 2147483647 h 34"/>
                    <a:gd name="T22" fmla="*/ 2147483647 w 18"/>
                    <a:gd name="T23" fmla="*/ 2147483647 h 34"/>
                    <a:gd name="T24" fmla="*/ 0 w 18"/>
                    <a:gd name="T25" fmla="*/ 2147483647 h 34"/>
                    <a:gd name="T26" fmla="*/ 2147483647 w 18"/>
                    <a:gd name="T27" fmla="*/ 2147483647 h 34"/>
                    <a:gd name="T28" fmla="*/ 2147483647 w 18"/>
                    <a:gd name="T29" fmla="*/ 2147483647 h 34"/>
                    <a:gd name="T30" fmla="*/ 2147483647 w 18"/>
                    <a:gd name="T31" fmla="*/ 2147483647 h 34"/>
                    <a:gd name="T32" fmla="*/ 2147483647 w 18"/>
                    <a:gd name="T33" fmla="*/ 2147483647 h 34"/>
                    <a:gd name="T34" fmla="*/ 2147483647 w 18"/>
                    <a:gd name="T35" fmla="*/ 0 h 34"/>
                    <a:gd name="T36" fmla="*/ 2147483647 w 18"/>
                    <a:gd name="T37" fmla="*/ 0 h 34"/>
                    <a:gd name="T38" fmla="*/ 2147483647 w 18"/>
                    <a:gd name="T39" fmla="*/ 2147483647 h 34"/>
                    <a:gd name="T40" fmla="*/ 2147483647 w 18"/>
                    <a:gd name="T41" fmla="*/ 2147483647 h 34"/>
                    <a:gd name="T42" fmla="*/ 2147483647 w 18"/>
                    <a:gd name="T43" fmla="*/ 2147483647 h 3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8"/>
                    <a:gd name="T67" fmla="*/ 0 h 34"/>
                    <a:gd name="T68" fmla="*/ 18 w 18"/>
                    <a:gd name="T69" fmla="*/ 34 h 3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8" h="34">
                      <a:moveTo>
                        <a:pt x="18" y="6"/>
                      </a:moveTo>
                      <a:lnTo>
                        <a:pt x="16" y="12"/>
                      </a:lnTo>
                      <a:lnTo>
                        <a:pt x="14" y="14"/>
                      </a:lnTo>
                      <a:lnTo>
                        <a:pt x="12" y="18"/>
                      </a:lnTo>
                      <a:lnTo>
                        <a:pt x="12" y="24"/>
                      </a:lnTo>
                      <a:lnTo>
                        <a:pt x="12" y="26"/>
                      </a:lnTo>
                      <a:lnTo>
                        <a:pt x="12" y="28"/>
                      </a:lnTo>
                      <a:lnTo>
                        <a:pt x="14" y="32"/>
                      </a:lnTo>
                      <a:lnTo>
                        <a:pt x="14" y="34"/>
                      </a:lnTo>
                      <a:lnTo>
                        <a:pt x="10" y="34"/>
                      </a:lnTo>
                      <a:lnTo>
                        <a:pt x="6" y="28"/>
                      </a:lnTo>
                      <a:lnTo>
                        <a:pt x="2" y="24"/>
                      </a:lnTo>
                      <a:lnTo>
                        <a:pt x="0" y="18"/>
                      </a:lnTo>
                      <a:lnTo>
                        <a:pt x="2" y="16"/>
                      </a:lnTo>
                      <a:lnTo>
                        <a:pt x="6" y="16"/>
                      </a:lnTo>
                      <a:lnTo>
                        <a:pt x="6" y="8"/>
                      </a:lnTo>
                      <a:lnTo>
                        <a:pt x="8" y="2"/>
                      </a:lnTo>
                      <a:lnTo>
                        <a:pt x="10" y="0"/>
                      </a:lnTo>
                      <a:lnTo>
                        <a:pt x="12" y="0"/>
                      </a:lnTo>
                      <a:lnTo>
                        <a:pt x="16" y="2"/>
                      </a:lnTo>
                      <a:lnTo>
                        <a:pt x="18" y="4"/>
                      </a:lnTo>
                      <a:lnTo>
                        <a:pt x="18"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7" name="ïŝľîḍè">
                  <a:extLst>
                    <a:ext uri="{FF2B5EF4-FFF2-40B4-BE49-F238E27FC236}">
                      <a16:creationId xmlns:a16="http://schemas.microsoft.com/office/drawing/2014/main" xmlns="" id="{7611B331-0A24-49FE-82A2-F89CFB7D32AD}"/>
                    </a:ext>
                  </a:extLst>
                </p:cNvPr>
                <p:cNvSpPr/>
                <p:nvPr/>
              </p:nvSpPr>
              <p:spPr bwMode="auto">
                <a:xfrm>
                  <a:off x="7803296" y="3552434"/>
                  <a:ext cx="23413" cy="21015"/>
                </a:xfrm>
                <a:custGeom>
                  <a:avLst/>
                  <a:gdLst>
                    <a:gd name="T0" fmla="*/ 2147483647 w 14"/>
                    <a:gd name="T1" fmla="*/ 0 h 12"/>
                    <a:gd name="T2" fmla="*/ 2147483647 w 14"/>
                    <a:gd name="T3" fmla="*/ 2147483647 h 12"/>
                    <a:gd name="T4" fmla="*/ 2147483647 w 14"/>
                    <a:gd name="T5" fmla="*/ 2147483647 h 12"/>
                    <a:gd name="T6" fmla="*/ 2147483647 w 14"/>
                    <a:gd name="T7" fmla="*/ 2147483647 h 12"/>
                    <a:gd name="T8" fmla="*/ 2147483647 w 14"/>
                    <a:gd name="T9" fmla="*/ 2147483647 h 12"/>
                    <a:gd name="T10" fmla="*/ 2147483647 w 14"/>
                    <a:gd name="T11" fmla="*/ 2147483647 h 12"/>
                    <a:gd name="T12" fmla="*/ 0 w 14"/>
                    <a:gd name="T13" fmla="*/ 2147483647 h 12"/>
                    <a:gd name="T14" fmla="*/ 2147483647 w 14"/>
                    <a:gd name="T15" fmla="*/ 2147483647 h 12"/>
                    <a:gd name="T16" fmla="*/ 2147483647 w 14"/>
                    <a:gd name="T17" fmla="*/ 0 h 12"/>
                    <a:gd name="T18" fmla="*/ 2147483647 w 14"/>
                    <a:gd name="T19" fmla="*/ 0 h 12"/>
                    <a:gd name="T20" fmla="*/ 2147483647 w 14"/>
                    <a:gd name="T21" fmla="*/ 0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4"/>
                    <a:gd name="T34" fmla="*/ 0 h 12"/>
                    <a:gd name="T35" fmla="*/ 14 w 14"/>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4" h="12">
                      <a:moveTo>
                        <a:pt x="14" y="0"/>
                      </a:moveTo>
                      <a:lnTo>
                        <a:pt x="12" y="4"/>
                      </a:lnTo>
                      <a:lnTo>
                        <a:pt x="10" y="8"/>
                      </a:lnTo>
                      <a:lnTo>
                        <a:pt x="8" y="10"/>
                      </a:lnTo>
                      <a:lnTo>
                        <a:pt x="4" y="12"/>
                      </a:lnTo>
                      <a:lnTo>
                        <a:pt x="2" y="10"/>
                      </a:lnTo>
                      <a:lnTo>
                        <a:pt x="0" y="8"/>
                      </a:lnTo>
                      <a:lnTo>
                        <a:pt x="2" y="4"/>
                      </a:lnTo>
                      <a:lnTo>
                        <a:pt x="6" y="0"/>
                      </a:lnTo>
                      <a:lnTo>
                        <a:pt x="10" y="0"/>
                      </a:lnTo>
                      <a:lnTo>
                        <a:pt x="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8" name="ïŝľïḍé">
                  <a:extLst>
                    <a:ext uri="{FF2B5EF4-FFF2-40B4-BE49-F238E27FC236}">
                      <a16:creationId xmlns:a16="http://schemas.microsoft.com/office/drawing/2014/main" xmlns="" id="{BBA55FAA-8CD4-4159-BB99-A3D6A9C39862}"/>
                    </a:ext>
                  </a:extLst>
                </p:cNvPr>
                <p:cNvSpPr/>
                <p:nvPr/>
              </p:nvSpPr>
              <p:spPr bwMode="auto">
                <a:xfrm>
                  <a:off x="7782639" y="3479580"/>
                  <a:ext cx="20657" cy="26620"/>
                </a:xfrm>
                <a:custGeom>
                  <a:avLst/>
                  <a:gdLst>
                    <a:gd name="T0" fmla="*/ 0 w 12"/>
                    <a:gd name="T1" fmla="*/ 2147483647 h 16"/>
                    <a:gd name="T2" fmla="*/ 0 w 12"/>
                    <a:gd name="T3" fmla="*/ 0 h 16"/>
                    <a:gd name="T4" fmla="*/ 2147483647 w 12"/>
                    <a:gd name="T5" fmla="*/ 0 h 16"/>
                    <a:gd name="T6" fmla="*/ 2147483647 w 12"/>
                    <a:gd name="T7" fmla="*/ 2147483647 h 16"/>
                    <a:gd name="T8" fmla="*/ 2147483647 w 12"/>
                    <a:gd name="T9" fmla="*/ 2147483647 h 16"/>
                    <a:gd name="T10" fmla="*/ 2147483647 w 12"/>
                    <a:gd name="T11" fmla="*/ 2147483647 h 16"/>
                    <a:gd name="T12" fmla="*/ 2147483647 w 12"/>
                    <a:gd name="T13" fmla="*/ 2147483647 h 16"/>
                    <a:gd name="T14" fmla="*/ 2147483647 w 12"/>
                    <a:gd name="T15" fmla="*/ 2147483647 h 16"/>
                    <a:gd name="T16" fmla="*/ 2147483647 w 12"/>
                    <a:gd name="T17" fmla="*/ 2147483647 h 16"/>
                    <a:gd name="T18" fmla="*/ 2147483647 w 12"/>
                    <a:gd name="T19" fmla="*/ 2147483647 h 16"/>
                    <a:gd name="T20" fmla="*/ 0 w 1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
                    <a:gd name="T34" fmla="*/ 0 h 16"/>
                    <a:gd name="T35" fmla="*/ 12 w 1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 h="16">
                      <a:moveTo>
                        <a:pt x="0" y="8"/>
                      </a:moveTo>
                      <a:lnTo>
                        <a:pt x="0" y="0"/>
                      </a:lnTo>
                      <a:lnTo>
                        <a:pt x="2" y="0"/>
                      </a:lnTo>
                      <a:lnTo>
                        <a:pt x="6" y="4"/>
                      </a:lnTo>
                      <a:lnTo>
                        <a:pt x="8" y="6"/>
                      </a:lnTo>
                      <a:lnTo>
                        <a:pt x="12" y="10"/>
                      </a:lnTo>
                      <a:lnTo>
                        <a:pt x="12" y="14"/>
                      </a:lnTo>
                      <a:lnTo>
                        <a:pt x="12" y="16"/>
                      </a:lnTo>
                      <a:lnTo>
                        <a:pt x="10" y="14"/>
                      </a:lnTo>
                      <a:lnTo>
                        <a:pt x="6" y="8"/>
                      </a:lnTo>
                      <a:lnTo>
                        <a:pt x="0"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9" name="îṩḷiďé">
                  <a:extLst>
                    <a:ext uri="{FF2B5EF4-FFF2-40B4-BE49-F238E27FC236}">
                      <a16:creationId xmlns:a16="http://schemas.microsoft.com/office/drawing/2014/main" xmlns="" id="{5F90808F-CBDE-4C84-A818-D0886C97E952}"/>
                    </a:ext>
                  </a:extLst>
                </p:cNvPr>
                <p:cNvSpPr/>
                <p:nvPr/>
              </p:nvSpPr>
              <p:spPr bwMode="auto">
                <a:xfrm>
                  <a:off x="7697251" y="3451559"/>
                  <a:ext cx="35808" cy="33626"/>
                </a:xfrm>
                <a:custGeom>
                  <a:avLst/>
                  <a:gdLst>
                    <a:gd name="T0" fmla="*/ 2147483647 w 20"/>
                    <a:gd name="T1" fmla="*/ 2147483647 h 20"/>
                    <a:gd name="T2" fmla="*/ 2147483647 w 20"/>
                    <a:gd name="T3" fmla="*/ 2147483647 h 20"/>
                    <a:gd name="T4" fmla="*/ 2147483647 w 20"/>
                    <a:gd name="T5" fmla="*/ 2147483647 h 20"/>
                    <a:gd name="T6" fmla="*/ 0 w 20"/>
                    <a:gd name="T7" fmla="*/ 0 h 20"/>
                    <a:gd name="T8" fmla="*/ 2147483647 w 20"/>
                    <a:gd name="T9" fmla="*/ 0 h 20"/>
                    <a:gd name="T10" fmla="*/ 2147483647 w 20"/>
                    <a:gd name="T11" fmla="*/ 2147483647 h 20"/>
                    <a:gd name="T12" fmla="*/ 2147483647 w 20"/>
                    <a:gd name="T13" fmla="*/ 2147483647 h 20"/>
                    <a:gd name="T14" fmla="*/ 2147483647 w 20"/>
                    <a:gd name="T15" fmla="*/ 2147483647 h 20"/>
                    <a:gd name="T16" fmla="*/ 2147483647 w 20"/>
                    <a:gd name="T17" fmla="*/ 2147483647 h 20"/>
                    <a:gd name="T18" fmla="*/ 2147483647 w 20"/>
                    <a:gd name="T19" fmla="*/ 2147483647 h 20"/>
                    <a:gd name="T20" fmla="*/ 2147483647 w 20"/>
                    <a:gd name="T21" fmla="*/ 2147483647 h 20"/>
                    <a:gd name="T22" fmla="*/ 2147483647 w 2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20"/>
                    <a:gd name="T38" fmla="*/ 20 w 2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20">
                      <a:moveTo>
                        <a:pt x="16" y="20"/>
                      </a:moveTo>
                      <a:lnTo>
                        <a:pt x="12" y="16"/>
                      </a:lnTo>
                      <a:lnTo>
                        <a:pt x="6" y="10"/>
                      </a:lnTo>
                      <a:lnTo>
                        <a:pt x="0" y="0"/>
                      </a:lnTo>
                      <a:lnTo>
                        <a:pt x="6" y="0"/>
                      </a:lnTo>
                      <a:lnTo>
                        <a:pt x="14" y="4"/>
                      </a:lnTo>
                      <a:lnTo>
                        <a:pt x="18" y="4"/>
                      </a:lnTo>
                      <a:lnTo>
                        <a:pt x="20" y="8"/>
                      </a:lnTo>
                      <a:lnTo>
                        <a:pt x="20" y="12"/>
                      </a:lnTo>
                      <a:lnTo>
                        <a:pt x="20" y="16"/>
                      </a:lnTo>
                      <a:lnTo>
                        <a:pt x="18" y="20"/>
                      </a:lnTo>
                      <a:lnTo>
                        <a:pt x="16" y="2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00" name="iŝļiḋe">
                  <a:extLst>
                    <a:ext uri="{FF2B5EF4-FFF2-40B4-BE49-F238E27FC236}">
                      <a16:creationId xmlns:a16="http://schemas.microsoft.com/office/drawing/2014/main" xmlns="" id="{F465435F-C344-454F-8995-C69FB6DA6F82}"/>
                    </a:ext>
                  </a:extLst>
                </p:cNvPr>
                <p:cNvSpPr/>
                <p:nvPr/>
              </p:nvSpPr>
              <p:spPr bwMode="auto">
                <a:xfrm>
                  <a:off x="8724653" y="4063821"/>
                  <a:ext cx="24790" cy="26620"/>
                </a:xfrm>
                <a:custGeom>
                  <a:avLst/>
                  <a:gdLst>
                    <a:gd name="T0" fmla="*/ 2147483647 w 14"/>
                    <a:gd name="T1" fmla="*/ 2147483647 h 16"/>
                    <a:gd name="T2" fmla="*/ 2147483647 w 14"/>
                    <a:gd name="T3" fmla="*/ 2147483647 h 16"/>
                    <a:gd name="T4" fmla="*/ 2147483647 w 14"/>
                    <a:gd name="T5" fmla="*/ 2147483647 h 16"/>
                    <a:gd name="T6" fmla="*/ 2147483647 w 14"/>
                    <a:gd name="T7" fmla="*/ 2147483647 h 16"/>
                    <a:gd name="T8" fmla="*/ 2147483647 w 14"/>
                    <a:gd name="T9" fmla="*/ 2147483647 h 16"/>
                    <a:gd name="T10" fmla="*/ 0 w 14"/>
                    <a:gd name="T11" fmla="*/ 2147483647 h 16"/>
                    <a:gd name="T12" fmla="*/ 0 w 14"/>
                    <a:gd name="T13" fmla="*/ 0 h 16"/>
                    <a:gd name="T14" fmla="*/ 2147483647 w 14"/>
                    <a:gd name="T15" fmla="*/ 2147483647 h 16"/>
                    <a:gd name="T16" fmla="*/ 2147483647 w 14"/>
                    <a:gd name="T17" fmla="*/ 2147483647 h 16"/>
                    <a:gd name="T18" fmla="*/ 2147483647 w 14"/>
                    <a:gd name="T19" fmla="*/ 2147483647 h 1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4"/>
                    <a:gd name="T31" fmla="*/ 0 h 16"/>
                    <a:gd name="T32" fmla="*/ 14 w 14"/>
                    <a:gd name="T33" fmla="*/ 16 h 1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4" h="16">
                      <a:moveTo>
                        <a:pt x="14" y="12"/>
                      </a:moveTo>
                      <a:lnTo>
                        <a:pt x="12" y="14"/>
                      </a:lnTo>
                      <a:lnTo>
                        <a:pt x="10" y="16"/>
                      </a:lnTo>
                      <a:lnTo>
                        <a:pt x="8" y="14"/>
                      </a:lnTo>
                      <a:lnTo>
                        <a:pt x="4" y="12"/>
                      </a:lnTo>
                      <a:lnTo>
                        <a:pt x="0" y="4"/>
                      </a:lnTo>
                      <a:lnTo>
                        <a:pt x="0" y="0"/>
                      </a:lnTo>
                      <a:lnTo>
                        <a:pt x="8" y="4"/>
                      </a:lnTo>
                      <a:lnTo>
                        <a:pt x="12" y="8"/>
                      </a:lnTo>
                      <a:lnTo>
                        <a:pt x="14"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01" name="îsļíḋê">
                  <a:extLst>
                    <a:ext uri="{FF2B5EF4-FFF2-40B4-BE49-F238E27FC236}">
                      <a16:creationId xmlns:a16="http://schemas.microsoft.com/office/drawing/2014/main" xmlns="" id="{A8FA6622-0D6D-4CD5-88E4-15F789E56B6C}"/>
                    </a:ext>
                  </a:extLst>
                </p:cNvPr>
                <p:cNvSpPr/>
                <p:nvPr/>
              </p:nvSpPr>
              <p:spPr bwMode="auto">
                <a:xfrm>
                  <a:off x="8803155" y="4147885"/>
                  <a:ext cx="34431" cy="18214"/>
                </a:xfrm>
                <a:custGeom>
                  <a:avLst/>
                  <a:gdLst>
                    <a:gd name="T0" fmla="*/ 2147483647 w 20"/>
                    <a:gd name="T1" fmla="*/ 2147483647 h 12"/>
                    <a:gd name="T2" fmla="*/ 2147483647 w 20"/>
                    <a:gd name="T3" fmla="*/ 2147483647 h 12"/>
                    <a:gd name="T4" fmla="*/ 2147483647 w 20"/>
                    <a:gd name="T5" fmla="*/ 2147483647 h 12"/>
                    <a:gd name="T6" fmla="*/ 2147483647 w 20"/>
                    <a:gd name="T7" fmla="*/ 2147483647 h 12"/>
                    <a:gd name="T8" fmla="*/ 2147483647 w 20"/>
                    <a:gd name="T9" fmla="*/ 2147483647 h 12"/>
                    <a:gd name="T10" fmla="*/ 0 w 20"/>
                    <a:gd name="T11" fmla="*/ 2147483647 h 12"/>
                    <a:gd name="T12" fmla="*/ 0 w 20"/>
                    <a:gd name="T13" fmla="*/ 0 h 12"/>
                    <a:gd name="T14" fmla="*/ 2147483647 w 20"/>
                    <a:gd name="T15" fmla="*/ 0 h 12"/>
                    <a:gd name="T16" fmla="*/ 2147483647 w 20"/>
                    <a:gd name="T17" fmla="*/ 2147483647 h 12"/>
                    <a:gd name="T18" fmla="*/ 2147483647 w 20"/>
                    <a:gd name="T19" fmla="*/ 2147483647 h 12"/>
                    <a:gd name="T20" fmla="*/ 2147483647 w 20"/>
                    <a:gd name="T21" fmla="*/ 2147483647 h 12"/>
                    <a:gd name="T22" fmla="*/ 2147483647 w 20"/>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12"/>
                    <a:gd name="T38" fmla="*/ 20 w 20"/>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12">
                      <a:moveTo>
                        <a:pt x="20" y="8"/>
                      </a:moveTo>
                      <a:lnTo>
                        <a:pt x="20" y="12"/>
                      </a:lnTo>
                      <a:lnTo>
                        <a:pt x="16" y="12"/>
                      </a:lnTo>
                      <a:lnTo>
                        <a:pt x="6" y="10"/>
                      </a:lnTo>
                      <a:lnTo>
                        <a:pt x="2" y="6"/>
                      </a:lnTo>
                      <a:lnTo>
                        <a:pt x="0" y="2"/>
                      </a:lnTo>
                      <a:lnTo>
                        <a:pt x="0" y="0"/>
                      </a:lnTo>
                      <a:lnTo>
                        <a:pt x="2" y="0"/>
                      </a:lnTo>
                      <a:lnTo>
                        <a:pt x="10" y="2"/>
                      </a:lnTo>
                      <a:lnTo>
                        <a:pt x="18" y="4"/>
                      </a:lnTo>
                      <a:lnTo>
                        <a:pt x="20" y="6"/>
                      </a:lnTo>
                      <a:lnTo>
                        <a:pt x="20"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02" name="ïŝḷíḋê">
                  <a:extLst>
                    <a:ext uri="{FF2B5EF4-FFF2-40B4-BE49-F238E27FC236}">
                      <a16:creationId xmlns:a16="http://schemas.microsoft.com/office/drawing/2014/main" xmlns="" id="{B7C24BA6-E31E-4315-9303-685749A1B8B1}"/>
                    </a:ext>
                  </a:extLst>
                </p:cNvPr>
                <p:cNvSpPr/>
                <p:nvPr/>
              </p:nvSpPr>
              <p:spPr bwMode="auto">
                <a:xfrm>
                  <a:off x="8972554" y="4314610"/>
                  <a:ext cx="13772" cy="22417"/>
                </a:xfrm>
                <a:custGeom>
                  <a:avLst/>
                  <a:gdLst>
                    <a:gd name="T0" fmla="*/ 2147483647 w 8"/>
                    <a:gd name="T1" fmla="*/ 0 h 14"/>
                    <a:gd name="T2" fmla="*/ 2147483647 w 8"/>
                    <a:gd name="T3" fmla="*/ 2147483647 h 14"/>
                    <a:gd name="T4" fmla="*/ 2147483647 w 8"/>
                    <a:gd name="T5" fmla="*/ 2147483647 h 14"/>
                    <a:gd name="T6" fmla="*/ 2147483647 w 8"/>
                    <a:gd name="T7" fmla="*/ 2147483647 h 14"/>
                    <a:gd name="T8" fmla="*/ 2147483647 w 8"/>
                    <a:gd name="T9" fmla="*/ 2147483647 h 14"/>
                    <a:gd name="T10" fmla="*/ 2147483647 w 8"/>
                    <a:gd name="T11" fmla="*/ 2147483647 h 14"/>
                    <a:gd name="T12" fmla="*/ 2147483647 w 8"/>
                    <a:gd name="T13" fmla="*/ 2147483647 h 14"/>
                    <a:gd name="T14" fmla="*/ 2147483647 w 8"/>
                    <a:gd name="T15" fmla="*/ 2147483647 h 14"/>
                    <a:gd name="T16" fmla="*/ 0 w 8"/>
                    <a:gd name="T17" fmla="*/ 2147483647 h 14"/>
                    <a:gd name="T18" fmla="*/ 0 w 8"/>
                    <a:gd name="T19" fmla="*/ 2147483647 h 14"/>
                    <a:gd name="T20" fmla="*/ 0 w 8"/>
                    <a:gd name="T21" fmla="*/ 0 h 14"/>
                    <a:gd name="T22" fmla="*/ 2147483647 w 8"/>
                    <a:gd name="T23" fmla="*/ 0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4"/>
                    <a:gd name="T38" fmla="*/ 8 w 8"/>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4">
                      <a:moveTo>
                        <a:pt x="4" y="0"/>
                      </a:moveTo>
                      <a:lnTo>
                        <a:pt x="4" y="4"/>
                      </a:lnTo>
                      <a:lnTo>
                        <a:pt x="6" y="6"/>
                      </a:lnTo>
                      <a:lnTo>
                        <a:pt x="8" y="6"/>
                      </a:lnTo>
                      <a:lnTo>
                        <a:pt x="8" y="8"/>
                      </a:lnTo>
                      <a:lnTo>
                        <a:pt x="6" y="12"/>
                      </a:lnTo>
                      <a:lnTo>
                        <a:pt x="4" y="14"/>
                      </a:lnTo>
                      <a:lnTo>
                        <a:pt x="2" y="14"/>
                      </a:lnTo>
                      <a:lnTo>
                        <a:pt x="0" y="10"/>
                      </a:lnTo>
                      <a:lnTo>
                        <a:pt x="0" y="6"/>
                      </a:lnTo>
                      <a:lnTo>
                        <a:pt x="0" y="0"/>
                      </a:lnTo>
                      <a:lnTo>
                        <a:pt x="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03" name="îṡḻiḋé">
                  <a:extLst>
                    <a:ext uri="{FF2B5EF4-FFF2-40B4-BE49-F238E27FC236}">
                      <a16:creationId xmlns:a16="http://schemas.microsoft.com/office/drawing/2014/main" xmlns="" id="{EA1DE61B-8F2B-4FA2-A474-B6CEA26A0DE3}"/>
                    </a:ext>
                  </a:extLst>
                </p:cNvPr>
                <p:cNvSpPr/>
                <p:nvPr/>
              </p:nvSpPr>
              <p:spPr bwMode="auto">
                <a:xfrm>
                  <a:off x="6252552" y="2235441"/>
                  <a:ext cx="1432304" cy="1000355"/>
                </a:xfrm>
                <a:custGeom>
                  <a:avLst/>
                  <a:gdLst>
                    <a:gd name="T0" fmla="*/ 2147483647 w 820"/>
                    <a:gd name="T1" fmla="*/ 2147483647 h 600"/>
                    <a:gd name="T2" fmla="*/ 2147483647 w 820"/>
                    <a:gd name="T3" fmla="*/ 2147483647 h 600"/>
                    <a:gd name="T4" fmla="*/ 2147483647 w 820"/>
                    <a:gd name="T5" fmla="*/ 2147483647 h 600"/>
                    <a:gd name="T6" fmla="*/ 2147483647 w 820"/>
                    <a:gd name="T7" fmla="*/ 2147483647 h 600"/>
                    <a:gd name="T8" fmla="*/ 2147483647 w 820"/>
                    <a:gd name="T9" fmla="*/ 2147483647 h 600"/>
                    <a:gd name="T10" fmla="*/ 2147483647 w 820"/>
                    <a:gd name="T11" fmla="*/ 2147483647 h 600"/>
                    <a:gd name="T12" fmla="*/ 2147483647 w 820"/>
                    <a:gd name="T13" fmla="*/ 2147483647 h 600"/>
                    <a:gd name="T14" fmla="*/ 2147483647 w 820"/>
                    <a:gd name="T15" fmla="*/ 2147483647 h 600"/>
                    <a:gd name="T16" fmla="*/ 2147483647 w 820"/>
                    <a:gd name="T17" fmla="*/ 2147483647 h 600"/>
                    <a:gd name="T18" fmla="*/ 2147483647 w 820"/>
                    <a:gd name="T19" fmla="*/ 2147483647 h 600"/>
                    <a:gd name="T20" fmla="*/ 2147483647 w 820"/>
                    <a:gd name="T21" fmla="*/ 2147483647 h 600"/>
                    <a:gd name="T22" fmla="*/ 2147483647 w 820"/>
                    <a:gd name="T23" fmla="*/ 2147483647 h 600"/>
                    <a:gd name="T24" fmla="*/ 2147483647 w 820"/>
                    <a:gd name="T25" fmla="*/ 2147483647 h 600"/>
                    <a:gd name="T26" fmla="*/ 2147483647 w 820"/>
                    <a:gd name="T27" fmla="*/ 2147483647 h 600"/>
                    <a:gd name="T28" fmla="*/ 2147483647 w 820"/>
                    <a:gd name="T29" fmla="*/ 2147483647 h 600"/>
                    <a:gd name="T30" fmla="*/ 2147483647 w 820"/>
                    <a:gd name="T31" fmla="*/ 2147483647 h 600"/>
                    <a:gd name="T32" fmla="*/ 2147483647 w 820"/>
                    <a:gd name="T33" fmla="*/ 2147483647 h 600"/>
                    <a:gd name="T34" fmla="*/ 2147483647 w 820"/>
                    <a:gd name="T35" fmla="*/ 2147483647 h 600"/>
                    <a:gd name="T36" fmla="*/ 2147483647 w 820"/>
                    <a:gd name="T37" fmla="*/ 2147483647 h 600"/>
                    <a:gd name="T38" fmla="*/ 2147483647 w 820"/>
                    <a:gd name="T39" fmla="*/ 2147483647 h 600"/>
                    <a:gd name="T40" fmla="*/ 2147483647 w 820"/>
                    <a:gd name="T41" fmla="*/ 2147483647 h 600"/>
                    <a:gd name="T42" fmla="*/ 2147483647 w 820"/>
                    <a:gd name="T43" fmla="*/ 2147483647 h 600"/>
                    <a:gd name="T44" fmla="*/ 2147483647 w 820"/>
                    <a:gd name="T45" fmla="*/ 2147483647 h 600"/>
                    <a:gd name="T46" fmla="*/ 2147483647 w 820"/>
                    <a:gd name="T47" fmla="*/ 2147483647 h 600"/>
                    <a:gd name="T48" fmla="*/ 2147483647 w 820"/>
                    <a:gd name="T49" fmla="*/ 2147483647 h 600"/>
                    <a:gd name="T50" fmla="*/ 2147483647 w 820"/>
                    <a:gd name="T51" fmla="*/ 2147483647 h 600"/>
                    <a:gd name="T52" fmla="*/ 2147483647 w 820"/>
                    <a:gd name="T53" fmla="*/ 2147483647 h 600"/>
                    <a:gd name="T54" fmla="*/ 2147483647 w 820"/>
                    <a:gd name="T55" fmla="*/ 2147483647 h 600"/>
                    <a:gd name="T56" fmla="*/ 2147483647 w 820"/>
                    <a:gd name="T57" fmla="*/ 2147483647 h 600"/>
                    <a:gd name="T58" fmla="*/ 2147483647 w 820"/>
                    <a:gd name="T59" fmla="*/ 2147483647 h 600"/>
                    <a:gd name="T60" fmla="*/ 2147483647 w 820"/>
                    <a:gd name="T61" fmla="*/ 2147483647 h 600"/>
                    <a:gd name="T62" fmla="*/ 2147483647 w 820"/>
                    <a:gd name="T63" fmla="*/ 2147483647 h 600"/>
                    <a:gd name="T64" fmla="*/ 2147483647 w 820"/>
                    <a:gd name="T65" fmla="*/ 2147483647 h 600"/>
                    <a:gd name="T66" fmla="*/ 2147483647 w 820"/>
                    <a:gd name="T67" fmla="*/ 2147483647 h 600"/>
                    <a:gd name="T68" fmla="*/ 2147483647 w 820"/>
                    <a:gd name="T69" fmla="*/ 2147483647 h 600"/>
                    <a:gd name="T70" fmla="*/ 2147483647 w 820"/>
                    <a:gd name="T71" fmla="*/ 2147483647 h 600"/>
                    <a:gd name="T72" fmla="*/ 2147483647 w 820"/>
                    <a:gd name="T73" fmla="*/ 2147483647 h 600"/>
                    <a:gd name="T74" fmla="*/ 2147483647 w 820"/>
                    <a:gd name="T75" fmla="*/ 2147483647 h 600"/>
                    <a:gd name="T76" fmla="*/ 2147483647 w 820"/>
                    <a:gd name="T77" fmla="*/ 2147483647 h 600"/>
                    <a:gd name="T78" fmla="*/ 2147483647 w 820"/>
                    <a:gd name="T79" fmla="*/ 2147483647 h 600"/>
                    <a:gd name="T80" fmla="*/ 2147483647 w 820"/>
                    <a:gd name="T81" fmla="*/ 2147483647 h 600"/>
                    <a:gd name="T82" fmla="*/ 2147483647 w 820"/>
                    <a:gd name="T83" fmla="*/ 2147483647 h 600"/>
                    <a:gd name="T84" fmla="*/ 2147483647 w 820"/>
                    <a:gd name="T85" fmla="*/ 2147483647 h 600"/>
                    <a:gd name="T86" fmla="*/ 2147483647 w 820"/>
                    <a:gd name="T87" fmla="*/ 2147483647 h 600"/>
                    <a:gd name="T88" fmla="*/ 0 w 820"/>
                    <a:gd name="T89" fmla="*/ 2147483647 h 600"/>
                    <a:gd name="T90" fmla="*/ 2147483647 w 820"/>
                    <a:gd name="T91" fmla="*/ 2147483647 h 600"/>
                    <a:gd name="T92" fmla="*/ 2147483647 w 820"/>
                    <a:gd name="T93" fmla="*/ 2147483647 h 600"/>
                    <a:gd name="T94" fmla="*/ 2147483647 w 820"/>
                    <a:gd name="T95" fmla="*/ 2147483647 h 600"/>
                    <a:gd name="T96" fmla="*/ 2147483647 w 820"/>
                    <a:gd name="T97" fmla="*/ 2147483647 h 600"/>
                    <a:gd name="T98" fmla="*/ 2147483647 w 820"/>
                    <a:gd name="T99" fmla="*/ 2147483647 h 600"/>
                    <a:gd name="T100" fmla="*/ 2147483647 w 820"/>
                    <a:gd name="T101" fmla="*/ 2147483647 h 600"/>
                    <a:gd name="T102" fmla="*/ 2147483647 w 820"/>
                    <a:gd name="T103" fmla="*/ 2147483647 h 600"/>
                    <a:gd name="T104" fmla="*/ 2147483647 w 820"/>
                    <a:gd name="T105" fmla="*/ 2147483647 h 600"/>
                    <a:gd name="T106" fmla="*/ 2147483647 w 820"/>
                    <a:gd name="T107" fmla="*/ 2147483647 h 600"/>
                    <a:gd name="T108" fmla="*/ 2147483647 w 820"/>
                    <a:gd name="T109" fmla="*/ 2147483647 h 600"/>
                    <a:gd name="T110" fmla="*/ 2147483647 w 820"/>
                    <a:gd name="T111" fmla="*/ 2147483647 h 600"/>
                    <a:gd name="T112" fmla="*/ 2147483647 w 820"/>
                    <a:gd name="T113" fmla="*/ 2147483647 h 600"/>
                    <a:gd name="T114" fmla="*/ 2147483647 w 820"/>
                    <a:gd name="T115" fmla="*/ 2147483647 h 600"/>
                    <a:gd name="T116" fmla="*/ 2147483647 w 820"/>
                    <a:gd name="T117" fmla="*/ 2147483647 h 600"/>
                    <a:gd name="T118" fmla="*/ 2147483647 w 820"/>
                    <a:gd name="T119" fmla="*/ 2147483647 h 60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820"/>
                    <a:gd name="T181" fmla="*/ 0 h 600"/>
                    <a:gd name="T182" fmla="*/ 820 w 820"/>
                    <a:gd name="T183" fmla="*/ 600 h 60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820" h="600">
                      <a:moveTo>
                        <a:pt x="414" y="452"/>
                      </a:moveTo>
                      <a:lnTo>
                        <a:pt x="420" y="452"/>
                      </a:lnTo>
                      <a:lnTo>
                        <a:pt x="424" y="454"/>
                      </a:lnTo>
                      <a:lnTo>
                        <a:pt x="426" y="456"/>
                      </a:lnTo>
                      <a:lnTo>
                        <a:pt x="430" y="462"/>
                      </a:lnTo>
                      <a:lnTo>
                        <a:pt x="430" y="464"/>
                      </a:lnTo>
                      <a:lnTo>
                        <a:pt x="434" y="466"/>
                      </a:lnTo>
                      <a:lnTo>
                        <a:pt x="438" y="466"/>
                      </a:lnTo>
                      <a:lnTo>
                        <a:pt x="440" y="470"/>
                      </a:lnTo>
                      <a:lnTo>
                        <a:pt x="442" y="480"/>
                      </a:lnTo>
                      <a:lnTo>
                        <a:pt x="446" y="496"/>
                      </a:lnTo>
                      <a:lnTo>
                        <a:pt x="444" y="500"/>
                      </a:lnTo>
                      <a:lnTo>
                        <a:pt x="446" y="502"/>
                      </a:lnTo>
                      <a:lnTo>
                        <a:pt x="440" y="504"/>
                      </a:lnTo>
                      <a:lnTo>
                        <a:pt x="436" y="510"/>
                      </a:lnTo>
                      <a:lnTo>
                        <a:pt x="434" y="516"/>
                      </a:lnTo>
                      <a:lnTo>
                        <a:pt x="434" y="520"/>
                      </a:lnTo>
                      <a:lnTo>
                        <a:pt x="436" y="528"/>
                      </a:lnTo>
                      <a:lnTo>
                        <a:pt x="438" y="532"/>
                      </a:lnTo>
                      <a:lnTo>
                        <a:pt x="442" y="534"/>
                      </a:lnTo>
                      <a:lnTo>
                        <a:pt x="448" y="534"/>
                      </a:lnTo>
                      <a:lnTo>
                        <a:pt x="452" y="534"/>
                      </a:lnTo>
                      <a:lnTo>
                        <a:pt x="454" y="536"/>
                      </a:lnTo>
                      <a:lnTo>
                        <a:pt x="456" y="542"/>
                      </a:lnTo>
                      <a:lnTo>
                        <a:pt x="458" y="546"/>
                      </a:lnTo>
                      <a:lnTo>
                        <a:pt x="462" y="548"/>
                      </a:lnTo>
                      <a:lnTo>
                        <a:pt x="466" y="550"/>
                      </a:lnTo>
                      <a:lnTo>
                        <a:pt x="468" y="554"/>
                      </a:lnTo>
                      <a:lnTo>
                        <a:pt x="468" y="558"/>
                      </a:lnTo>
                      <a:lnTo>
                        <a:pt x="466" y="568"/>
                      </a:lnTo>
                      <a:lnTo>
                        <a:pt x="472" y="570"/>
                      </a:lnTo>
                      <a:lnTo>
                        <a:pt x="478" y="574"/>
                      </a:lnTo>
                      <a:lnTo>
                        <a:pt x="484" y="578"/>
                      </a:lnTo>
                      <a:lnTo>
                        <a:pt x="490" y="580"/>
                      </a:lnTo>
                      <a:lnTo>
                        <a:pt x="492" y="582"/>
                      </a:lnTo>
                      <a:lnTo>
                        <a:pt x="496" y="578"/>
                      </a:lnTo>
                      <a:lnTo>
                        <a:pt x="500" y="582"/>
                      </a:lnTo>
                      <a:lnTo>
                        <a:pt x="502" y="582"/>
                      </a:lnTo>
                      <a:lnTo>
                        <a:pt x="506" y="580"/>
                      </a:lnTo>
                      <a:lnTo>
                        <a:pt x="502" y="574"/>
                      </a:lnTo>
                      <a:lnTo>
                        <a:pt x="500" y="568"/>
                      </a:lnTo>
                      <a:lnTo>
                        <a:pt x="500" y="566"/>
                      </a:lnTo>
                      <a:lnTo>
                        <a:pt x="502" y="562"/>
                      </a:lnTo>
                      <a:lnTo>
                        <a:pt x="506" y="560"/>
                      </a:lnTo>
                      <a:lnTo>
                        <a:pt x="518" y="560"/>
                      </a:lnTo>
                      <a:lnTo>
                        <a:pt x="524" y="560"/>
                      </a:lnTo>
                      <a:lnTo>
                        <a:pt x="534" y="558"/>
                      </a:lnTo>
                      <a:lnTo>
                        <a:pt x="542" y="552"/>
                      </a:lnTo>
                      <a:lnTo>
                        <a:pt x="550" y="548"/>
                      </a:lnTo>
                      <a:lnTo>
                        <a:pt x="558" y="546"/>
                      </a:lnTo>
                      <a:lnTo>
                        <a:pt x="564" y="548"/>
                      </a:lnTo>
                      <a:lnTo>
                        <a:pt x="568" y="550"/>
                      </a:lnTo>
                      <a:lnTo>
                        <a:pt x="574" y="552"/>
                      </a:lnTo>
                      <a:lnTo>
                        <a:pt x="578" y="552"/>
                      </a:lnTo>
                      <a:lnTo>
                        <a:pt x="580" y="558"/>
                      </a:lnTo>
                      <a:lnTo>
                        <a:pt x="582" y="562"/>
                      </a:lnTo>
                      <a:lnTo>
                        <a:pt x="590" y="570"/>
                      </a:lnTo>
                      <a:lnTo>
                        <a:pt x="598" y="574"/>
                      </a:lnTo>
                      <a:lnTo>
                        <a:pt x="606" y="576"/>
                      </a:lnTo>
                      <a:lnTo>
                        <a:pt x="620" y="576"/>
                      </a:lnTo>
                      <a:lnTo>
                        <a:pt x="626" y="576"/>
                      </a:lnTo>
                      <a:lnTo>
                        <a:pt x="630" y="578"/>
                      </a:lnTo>
                      <a:lnTo>
                        <a:pt x="638" y="582"/>
                      </a:lnTo>
                      <a:lnTo>
                        <a:pt x="638" y="588"/>
                      </a:lnTo>
                      <a:lnTo>
                        <a:pt x="638" y="594"/>
                      </a:lnTo>
                      <a:lnTo>
                        <a:pt x="640" y="598"/>
                      </a:lnTo>
                      <a:lnTo>
                        <a:pt x="646" y="600"/>
                      </a:lnTo>
                      <a:lnTo>
                        <a:pt x="650" y="596"/>
                      </a:lnTo>
                      <a:lnTo>
                        <a:pt x="648" y="594"/>
                      </a:lnTo>
                      <a:lnTo>
                        <a:pt x="648" y="590"/>
                      </a:lnTo>
                      <a:lnTo>
                        <a:pt x="646" y="584"/>
                      </a:lnTo>
                      <a:lnTo>
                        <a:pt x="662" y="580"/>
                      </a:lnTo>
                      <a:lnTo>
                        <a:pt x="674" y="572"/>
                      </a:lnTo>
                      <a:lnTo>
                        <a:pt x="696" y="558"/>
                      </a:lnTo>
                      <a:lnTo>
                        <a:pt x="696" y="568"/>
                      </a:lnTo>
                      <a:lnTo>
                        <a:pt x="708" y="568"/>
                      </a:lnTo>
                      <a:lnTo>
                        <a:pt x="712" y="562"/>
                      </a:lnTo>
                      <a:lnTo>
                        <a:pt x="714" y="560"/>
                      </a:lnTo>
                      <a:lnTo>
                        <a:pt x="724" y="556"/>
                      </a:lnTo>
                      <a:lnTo>
                        <a:pt x="734" y="554"/>
                      </a:lnTo>
                      <a:lnTo>
                        <a:pt x="738" y="552"/>
                      </a:lnTo>
                      <a:lnTo>
                        <a:pt x="742" y="548"/>
                      </a:lnTo>
                      <a:lnTo>
                        <a:pt x="742" y="550"/>
                      </a:lnTo>
                      <a:lnTo>
                        <a:pt x="746" y="540"/>
                      </a:lnTo>
                      <a:lnTo>
                        <a:pt x="752" y="532"/>
                      </a:lnTo>
                      <a:lnTo>
                        <a:pt x="770" y="518"/>
                      </a:lnTo>
                      <a:lnTo>
                        <a:pt x="772" y="514"/>
                      </a:lnTo>
                      <a:lnTo>
                        <a:pt x="774" y="508"/>
                      </a:lnTo>
                      <a:lnTo>
                        <a:pt x="774" y="498"/>
                      </a:lnTo>
                      <a:lnTo>
                        <a:pt x="774" y="488"/>
                      </a:lnTo>
                      <a:lnTo>
                        <a:pt x="778" y="478"/>
                      </a:lnTo>
                      <a:lnTo>
                        <a:pt x="786" y="466"/>
                      </a:lnTo>
                      <a:lnTo>
                        <a:pt x="792" y="454"/>
                      </a:lnTo>
                      <a:lnTo>
                        <a:pt x="794" y="448"/>
                      </a:lnTo>
                      <a:lnTo>
                        <a:pt x="794" y="442"/>
                      </a:lnTo>
                      <a:lnTo>
                        <a:pt x="792" y="432"/>
                      </a:lnTo>
                      <a:lnTo>
                        <a:pt x="790" y="426"/>
                      </a:lnTo>
                      <a:lnTo>
                        <a:pt x="782" y="420"/>
                      </a:lnTo>
                      <a:lnTo>
                        <a:pt x="772" y="418"/>
                      </a:lnTo>
                      <a:lnTo>
                        <a:pt x="778" y="410"/>
                      </a:lnTo>
                      <a:lnTo>
                        <a:pt x="786" y="406"/>
                      </a:lnTo>
                      <a:lnTo>
                        <a:pt x="778" y="400"/>
                      </a:lnTo>
                      <a:lnTo>
                        <a:pt x="774" y="396"/>
                      </a:lnTo>
                      <a:lnTo>
                        <a:pt x="772" y="392"/>
                      </a:lnTo>
                      <a:lnTo>
                        <a:pt x="776" y="392"/>
                      </a:lnTo>
                      <a:lnTo>
                        <a:pt x="768" y="378"/>
                      </a:lnTo>
                      <a:lnTo>
                        <a:pt x="760" y="366"/>
                      </a:lnTo>
                      <a:lnTo>
                        <a:pt x="750" y="352"/>
                      </a:lnTo>
                      <a:lnTo>
                        <a:pt x="738" y="342"/>
                      </a:lnTo>
                      <a:lnTo>
                        <a:pt x="726" y="338"/>
                      </a:lnTo>
                      <a:lnTo>
                        <a:pt x="720" y="334"/>
                      </a:lnTo>
                      <a:lnTo>
                        <a:pt x="718" y="332"/>
                      </a:lnTo>
                      <a:lnTo>
                        <a:pt x="718" y="328"/>
                      </a:lnTo>
                      <a:lnTo>
                        <a:pt x="718" y="324"/>
                      </a:lnTo>
                      <a:lnTo>
                        <a:pt x="720" y="316"/>
                      </a:lnTo>
                      <a:lnTo>
                        <a:pt x="724" y="312"/>
                      </a:lnTo>
                      <a:lnTo>
                        <a:pt x="728" y="308"/>
                      </a:lnTo>
                      <a:lnTo>
                        <a:pt x="748" y="294"/>
                      </a:lnTo>
                      <a:lnTo>
                        <a:pt x="734" y="286"/>
                      </a:lnTo>
                      <a:lnTo>
                        <a:pt x="726" y="282"/>
                      </a:lnTo>
                      <a:lnTo>
                        <a:pt x="718" y="280"/>
                      </a:lnTo>
                      <a:lnTo>
                        <a:pt x="714" y="282"/>
                      </a:lnTo>
                      <a:lnTo>
                        <a:pt x="710" y="286"/>
                      </a:lnTo>
                      <a:lnTo>
                        <a:pt x="706" y="290"/>
                      </a:lnTo>
                      <a:lnTo>
                        <a:pt x="702" y="290"/>
                      </a:lnTo>
                      <a:lnTo>
                        <a:pt x="662" y="266"/>
                      </a:lnTo>
                      <a:lnTo>
                        <a:pt x="662" y="262"/>
                      </a:lnTo>
                      <a:lnTo>
                        <a:pt x="666" y="260"/>
                      </a:lnTo>
                      <a:lnTo>
                        <a:pt x="670" y="256"/>
                      </a:lnTo>
                      <a:lnTo>
                        <a:pt x="676" y="254"/>
                      </a:lnTo>
                      <a:lnTo>
                        <a:pt x="682" y="250"/>
                      </a:lnTo>
                      <a:lnTo>
                        <a:pt x="686" y="240"/>
                      </a:lnTo>
                      <a:lnTo>
                        <a:pt x="694" y="228"/>
                      </a:lnTo>
                      <a:lnTo>
                        <a:pt x="698" y="224"/>
                      </a:lnTo>
                      <a:lnTo>
                        <a:pt x="704" y="224"/>
                      </a:lnTo>
                      <a:lnTo>
                        <a:pt x="708" y="224"/>
                      </a:lnTo>
                      <a:lnTo>
                        <a:pt x="712" y="228"/>
                      </a:lnTo>
                      <a:lnTo>
                        <a:pt x="714" y="236"/>
                      </a:lnTo>
                      <a:lnTo>
                        <a:pt x="714" y="262"/>
                      </a:lnTo>
                      <a:lnTo>
                        <a:pt x="718" y="262"/>
                      </a:lnTo>
                      <a:lnTo>
                        <a:pt x="724" y="258"/>
                      </a:lnTo>
                      <a:lnTo>
                        <a:pt x="732" y="250"/>
                      </a:lnTo>
                      <a:lnTo>
                        <a:pt x="740" y="242"/>
                      </a:lnTo>
                      <a:lnTo>
                        <a:pt x="742" y="242"/>
                      </a:lnTo>
                      <a:lnTo>
                        <a:pt x="748" y="242"/>
                      </a:lnTo>
                      <a:lnTo>
                        <a:pt x="752" y="234"/>
                      </a:lnTo>
                      <a:lnTo>
                        <a:pt x="760" y="222"/>
                      </a:lnTo>
                      <a:lnTo>
                        <a:pt x="770" y="210"/>
                      </a:lnTo>
                      <a:lnTo>
                        <a:pt x="774" y="212"/>
                      </a:lnTo>
                      <a:lnTo>
                        <a:pt x="780" y="214"/>
                      </a:lnTo>
                      <a:lnTo>
                        <a:pt x="792" y="214"/>
                      </a:lnTo>
                      <a:lnTo>
                        <a:pt x="790" y="208"/>
                      </a:lnTo>
                      <a:lnTo>
                        <a:pt x="792" y="204"/>
                      </a:lnTo>
                      <a:lnTo>
                        <a:pt x="796" y="198"/>
                      </a:lnTo>
                      <a:lnTo>
                        <a:pt x="802" y="188"/>
                      </a:lnTo>
                      <a:lnTo>
                        <a:pt x="806" y="190"/>
                      </a:lnTo>
                      <a:lnTo>
                        <a:pt x="810" y="192"/>
                      </a:lnTo>
                      <a:lnTo>
                        <a:pt x="814" y="190"/>
                      </a:lnTo>
                      <a:lnTo>
                        <a:pt x="818" y="188"/>
                      </a:lnTo>
                      <a:lnTo>
                        <a:pt x="818" y="186"/>
                      </a:lnTo>
                      <a:lnTo>
                        <a:pt x="820" y="188"/>
                      </a:lnTo>
                      <a:lnTo>
                        <a:pt x="814" y="172"/>
                      </a:lnTo>
                      <a:lnTo>
                        <a:pt x="808" y="164"/>
                      </a:lnTo>
                      <a:lnTo>
                        <a:pt x="800" y="158"/>
                      </a:lnTo>
                      <a:lnTo>
                        <a:pt x="800" y="142"/>
                      </a:lnTo>
                      <a:lnTo>
                        <a:pt x="812" y="146"/>
                      </a:lnTo>
                      <a:lnTo>
                        <a:pt x="820" y="152"/>
                      </a:lnTo>
                      <a:lnTo>
                        <a:pt x="820" y="142"/>
                      </a:lnTo>
                      <a:lnTo>
                        <a:pt x="820" y="136"/>
                      </a:lnTo>
                      <a:lnTo>
                        <a:pt x="820" y="124"/>
                      </a:lnTo>
                      <a:lnTo>
                        <a:pt x="818" y="110"/>
                      </a:lnTo>
                      <a:lnTo>
                        <a:pt x="814" y="100"/>
                      </a:lnTo>
                      <a:lnTo>
                        <a:pt x="806" y="86"/>
                      </a:lnTo>
                      <a:lnTo>
                        <a:pt x="798" y="92"/>
                      </a:lnTo>
                      <a:lnTo>
                        <a:pt x="792" y="98"/>
                      </a:lnTo>
                      <a:lnTo>
                        <a:pt x="786" y="102"/>
                      </a:lnTo>
                      <a:lnTo>
                        <a:pt x="774" y="104"/>
                      </a:lnTo>
                      <a:lnTo>
                        <a:pt x="770" y="104"/>
                      </a:lnTo>
                      <a:lnTo>
                        <a:pt x="764" y="102"/>
                      </a:lnTo>
                      <a:lnTo>
                        <a:pt x="756" y="96"/>
                      </a:lnTo>
                      <a:lnTo>
                        <a:pt x="750" y="88"/>
                      </a:lnTo>
                      <a:lnTo>
                        <a:pt x="744" y="80"/>
                      </a:lnTo>
                      <a:lnTo>
                        <a:pt x="732" y="76"/>
                      </a:lnTo>
                      <a:lnTo>
                        <a:pt x="718" y="72"/>
                      </a:lnTo>
                      <a:lnTo>
                        <a:pt x="704" y="68"/>
                      </a:lnTo>
                      <a:lnTo>
                        <a:pt x="690" y="62"/>
                      </a:lnTo>
                      <a:lnTo>
                        <a:pt x="680" y="54"/>
                      </a:lnTo>
                      <a:lnTo>
                        <a:pt x="668" y="46"/>
                      </a:lnTo>
                      <a:lnTo>
                        <a:pt x="646" y="24"/>
                      </a:lnTo>
                      <a:lnTo>
                        <a:pt x="634" y="16"/>
                      </a:lnTo>
                      <a:lnTo>
                        <a:pt x="622" y="8"/>
                      </a:lnTo>
                      <a:lnTo>
                        <a:pt x="606" y="2"/>
                      </a:lnTo>
                      <a:lnTo>
                        <a:pt x="584" y="0"/>
                      </a:lnTo>
                      <a:lnTo>
                        <a:pt x="572" y="0"/>
                      </a:lnTo>
                      <a:lnTo>
                        <a:pt x="562" y="2"/>
                      </a:lnTo>
                      <a:lnTo>
                        <a:pt x="556" y="4"/>
                      </a:lnTo>
                      <a:lnTo>
                        <a:pt x="552" y="8"/>
                      </a:lnTo>
                      <a:lnTo>
                        <a:pt x="550" y="12"/>
                      </a:lnTo>
                      <a:lnTo>
                        <a:pt x="550" y="18"/>
                      </a:lnTo>
                      <a:lnTo>
                        <a:pt x="552" y="20"/>
                      </a:lnTo>
                      <a:lnTo>
                        <a:pt x="556" y="24"/>
                      </a:lnTo>
                      <a:lnTo>
                        <a:pt x="562" y="30"/>
                      </a:lnTo>
                      <a:lnTo>
                        <a:pt x="564" y="40"/>
                      </a:lnTo>
                      <a:lnTo>
                        <a:pt x="566" y="50"/>
                      </a:lnTo>
                      <a:lnTo>
                        <a:pt x="566" y="56"/>
                      </a:lnTo>
                      <a:lnTo>
                        <a:pt x="566" y="62"/>
                      </a:lnTo>
                      <a:lnTo>
                        <a:pt x="562" y="66"/>
                      </a:lnTo>
                      <a:lnTo>
                        <a:pt x="560" y="68"/>
                      </a:lnTo>
                      <a:lnTo>
                        <a:pt x="550" y="68"/>
                      </a:lnTo>
                      <a:lnTo>
                        <a:pt x="536" y="66"/>
                      </a:lnTo>
                      <a:lnTo>
                        <a:pt x="538" y="88"/>
                      </a:lnTo>
                      <a:lnTo>
                        <a:pt x="538" y="94"/>
                      </a:lnTo>
                      <a:lnTo>
                        <a:pt x="542" y="98"/>
                      </a:lnTo>
                      <a:lnTo>
                        <a:pt x="544" y="102"/>
                      </a:lnTo>
                      <a:lnTo>
                        <a:pt x="550" y="102"/>
                      </a:lnTo>
                      <a:lnTo>
                        <a:pt x="568" y="102"/>
                      </a:lnTo>
                      <a:lnTo>
                        <a:pt x="576" y="100"/>
                      </a:lnTo>
                      <a:lnTo>
                        <a:pt x="582" y="98"/>
                      </a:lnTo>
                      <a:lnTo>
                        <a:pt x="592" y="100"/>
                      </a:lnTo>
                      <a:lnTo>
                        <a:pt x="602" y="106"/>
                      </a:lnTo>
                      <a:lnTo>
                        <a:pt x="610" y="112"/>
                      </a:lnTo>
                      <a:lnTo>
                        <a:pt x="616" y="120"/>
                      </a:lnTo>
                      <a:lnTo>
                        <a:pt x="596" y="122"/>
                      </a:lnTo>
                      <a:lnTo>
                        <a:pt x="578" y="124"/>
                      </a:lnTo>
                      <a:lnTo>
                        <a:pt x="576" y="128"/>
                      </a:lnTo>
                      <a:lnTo>
                        <a:pt x="576" y="132"/>
                      </a:lnTo>
                      <a:lnTo>
                        <a:pt x="574" y="134"/>
                      </a:lnTo>
                      <a:lnTo>
                        <a:pt x="574" y="140"/>
                      </a:lnTo>
                      <a:lnTo>
                        <a:pt x="570" y="142"/>
                      </a:lnTo>
                      <a:lnTo>
                        <a:pt x="566" y="142"/>
                      </a:lnTo>
                      <a:lnTo>
                        <a:pt x="556" y="144"/>
                      </a:lnTo>
                      <a:lnTo>
                        <a:pt x="552" y="146"/>
                      </a:lnTo>
                      <a:lnTo>
                        <a:pt x="550" y="150"/>
                      </a:lnTo>
                      <a:lnTo>
                        <a:pt x="544" y="152"/>
                      </a:lnTo>
                      <a:lnTo>
                        <a:pt x="538" y="154"/>
                      </a:lnTo>
                      <a:lnTo>
                        <a:pt x="532" y="154"/>
                      </a:lnTo>
                      <a:lnTo>
                        <a:pt x="528" y="152"/>
                      </a:lnTo>
                      <a:lnTo>
                        <a:pt x="524" y="150"/>
                      </a:lnTo>
                      <a:lnTo>
                        <a:pt x="522" y="150"/>
                      </a:lnTo>
                      <a:lnTo>
                        <a:pt x="518" y="152"/>
                      </a:lnTo>
                      <a:lnTo>
                        <a:pt x="516" y="156"/>
                      </a:lnTo>
                      <a:lnTo>
                        <a:pt x="516" y="160"/>
                      </a:lnTo>
                      <a:lnTo>
                        <a:pt x="518" y="160"/>
                      </a:lnTo>
                      <a:lnTo>
                        <a:pt x="524" y="164"/>
                      </a:lnTo>
                      <a:lnTo>
                        <a:pt x="528" y="166"/>
                      </a:lnTo>
                      <a:lnTo>
                        <a:pt x="530" y="168"/>
                      </a:lnTo>
                      <a:lnTo>
                        <a:pt x="530" y="172"/>
                      </a:lnTo>
                      <a:lnTo>
                        <a:pt x="530" y="176"/>
                      </a:lnTo>
                      <a:lnTo>
                        <a:pt x="526" y="182"/>
                      </a:lnTo>
                      <a:lnTo>
                        <a:pt x="518" y="188"/>
                      </a:lnTo>
                      <a:lnTo>
                        <a:pt x="508" y="194"/>
                      </a:lnTo>
                      <a:lnTo>
                        <a:pt x="496" y="198"/>
                      </a:lnTo>
                      <a:lnTo>
                        <a:pt x="468" y="198"/>
                      </a:lnTo>
                      <a:lnTo>
                        <a:pt x="458" y="206"/>
                      </a:lnTo>
                      <a:lnTo>
                        <a:pt x="452" y="210"/>
                      </a:lnTo>
                      <a:lnTo>
                        <a:pt x="444" y="212"/>
                      </a:lnTo>
                      <a:lnTo>
                        <a:pt x="430" y="210"/>
                      </a:lnTo>
                      <a:lnTo>
                        <a:pt x="414" y="206"/>
                      </a:lnTo>
                      <a:lnTo>
                        <a:pt x="402" y="200"/>
                      </a:lnTo>
                      <a:lnTo>
                        <a:pt x="392" y="194"/>
                      </a:lnTo>
                      <a:lnTo>
                        <a:pt x="348" y="194"/>
                      </a:lnTo>
                      <a:lnTo>
                        <a:pt x="348" y="192"/>
                      </a:lnTo>
                      <a:lnTo>
                        <a:pt x="314" y="192"/>
                      </a:lnTo>
                      <a:lnTo>
                        <a:pt x="306" y="188"/>
                      </a:lnTo>
                      <a:lnTo>
                        <a:pt x="298" y="180"/>
                      </a:lnTo>
                      <a:lnTo>
                        <a:pt x="290" y="172"/>
                      </a:lnTo>
                      <a:lnTo>
                        <a:pt x="280" y="166"/>
                      </a:lnTo>
                      <a:lnTo>
                        <a:pt x="272" y="160"/>
                      </a:lnTo>
                      <a:lnTo>
                        <a:pt x="262" y="160"/>
                      </a:lnTo>
                      <a:lnTo>
                        <a:pt x="252" y="156"/>
                      </a:lnTo>
                      <a:lnTo>
                        <a:pt x="244" y="152"/>
                      </a:lnTo>
                      <a:lnTo>
                        <a:pt x="214" y="152"/>
                      </a:lnTo>
                      <a:lnTo>
                        <a:pt x="210" y="146"/>
                      </a:lnTo>
                      <a:lnTo>
                        <a:pt x="206" y="140"/>
                      </a:lnTo>
                      <a:lnTo>
                        <a:pt x="202" y="126"/>
                      </a:lnTo>
                      <a:lnTo>
                        <a:pt x="198" y="118"/>
                      </a:lnTo>
                      <a:lnTo>
                        <a:pt x="194" y="112"/>
                      </a:lnTo>
                      <a:lnTo>
                        <a:pt x="182" y="104"/>
                      </a:lnTo>
                      <a:lnTo>
                        <a:pt x="174" y="100"/>
                      </a:lnTo>
                      <a:lnTo>
                        <a:pt x="168" y="98"/>
                      </a:lnTo>
                      <a:lnTo>
                        <a:pt x="154" y="92"/>
                      </a:lnTo>
                      <a:lnTo>
                        <a:pt x="146" y="90"/>
                      </a:lnTo>
                      <a:lnTo>
                        <a:pt x="140" y="86"/>
                      </a:lnTo>
                      <a:lnTo>
                        <a:pt x="138" y="82"/>
                      </a:lnTo>
                      <a:lnTo>
                        <a:pt x="134" y="76"/>
                      </a:lnTo>
                      <a:lnTo>
                        <a:pt x="134" y="78"/>
                      </a:lnTo>
                      <a:lnTo>
                        <a:pt x="122" y="86"/>
                      </a:lnTo>
                      <a:lnTo>
                        <a:pt x="114" y="94"/>
                      </a:lnTo>
                      <a:lnTo>
                        <a:pt x="126" y="108"/>
                      </a:lnTo>
                      <a:lnTo>
                        <a:pt x="116" y="116"/>
                      </a:lnTo>
                      <a:lnTo>
                        <a:pt x="110" y="118"/>
                      </a:lnTo>
                      <a:lnTo>
                        <a:pt x="100" y="116"/>
                      </a:lnTo>
                      <a:lnTo>
                        <a:pt x="88" y="112"/>
                      </a:lnTo>
                      <a:lnTo>
                        <a:pt x="92" y="130"/>
                      </a:lnTo>
                      <a:lnTo>
                        <a:pt x="92" y="140"/>
                      </a:lnTo>
                      <a:lnTo>
                        <a:pt x="90" y="148"/>
                      </a:lnTo>
                      <a:lnTo>
                        <a:pt x="86" y="150"/>
                      </a:lnTo>
                      <a:lnTo>
                        <a:pt x="84" y="150"/>
                      </a:lnTo>
                      <a:lnTo>
                        <a:pt x="78" y="150"/>
                      </a:lnTo>
                      <a:lnTo>
                        <a:pt x="68" y="146"/>
                      </a:lnTo>
                      <a:lnTo>
                        <a:pt x="70" y="156"/>
                      </a:lnTo>
                      <a:lnTo>
                        <a:pt x="76" y="164"/>
                      </a:lnTo>
                      <a:lnTo>
                        <a:pt x="80" y="176"/>
                      </a:lnTo>
                      <a:lnTo>
                        <a:pt x="82" y="188"/>
                      </a:lnTo>
                      <a:lnTo>
                        <a:pt x="78" y="194"/>
                      </a:lnTo>
                      <a:lnTo>
                        <a:pt x="74" y="200"/>
                      </a:lnTo>
                      <a:lnTo>
                        <a:pt x="64" y="214"/>
                      </a:lnTo>
                      <a:lnTo>
                        <a:pt x="50" y="228"/>
                      </a:lnTo>
                      <a:lnTo>
                        <a:pt x="38" y="236"/>
                      </a:lnTo>
                      <a:lnTo>
                        <a:pt x="28" y="238"/>
                      </a:lnTo>
                      <a:lnTo>
                        <a:pt x="14" y="240"/>
                      </a:lnTo>
                      <a:lnTo>
                        <a:pt x="8" y="242"/>
                      </a:lnTo>
                      <a:lnTo>
                        <a:pt x="4" y="244"/>
                      </a:lnTo>
                      <a:lnTo>
                        <a:pt x="2" y="248"/>
                      </a:lnTo>
                      <a:lnTo>
                        <a:pt x="0" y="254"/>
                      </a:lnTo>
                      <a:lnTo>
                        <a:pt x="2" y="258"/>
                      </a:lnTo>
                      <a:lnTo>
                        <a:pt x="4" y="262"/>
                      </a:lnTo>
                      <a:lnTo>
                        <a:pt x="14" y="268"/>
                      </a:lnTo>
                      <a:lnTo>
                        <a:pt x="24" y="276"/>
                      </a:lnTo>
                      <a:lnTo>
                        <a:pt x="26" y="280"/>
                      </a:lnTo>
                      <a:lnTo>
                        <a:pt x="26" y="286"/>
                      </a:lnTo>
                      <a:lnTo>
                        <a:pt x="20" y="288"/>
                      </a:lnTo>
                      <a:lnTo>
                        <a:pt x="14" y="290"/>
                      </a:lnTo>
                      <a:lnTo>
                        <a:pt x="18" y="292"/>
                      </a:lnTo>
                      <a:lnTo>
                        <a:pt x="20" y="294"/>
                      </a:lnTo>
                      <a:lnTo>
                        <a:pt x="28" y="296"/>
                      </a:lnTo>
                      <a:lnTo>
                        <a:pt x="28" y="298"/>
                      </a:lnTo>
                      <a:lnTo>
                        <a:pt x="36" y="298"/>
                      </a:lnTo>
                      <a:lnTo>
                        <a:pt x="44" y="302"/>
                      </a:lnTo>
                      <a:lnTo>
                        <a:pt x="50" y="308"/>
                      </a:lnTo>
                      <a:lnTo>
                        <a:pt x="54" y="316"/>
                      </a:lnTo>
                      <a:lnTo>
                        <a:pt x="58" y="320"/>
                      </a:lnTo>
                      <a:lnTo>
                        <a:pt x="62" y="322"/>
                      </a:lnTo>
                      <a:lnTo>
                        <a:pt x="68" y="322"/>
                      </a:lnTo>
                      <a:lnTo>
                        <a:pt x="74" y="324"/>
                      </a:lnTo>
                      <a:lnTo>
                        <a:pt x="78" y="324"/>
                      </a:lnTo>
                      <a:lnTo>
                        <a:pt x="82" y="326"/>
                      </a:lnTo>
                      <a:lnTo>
                        <a:pt x="84" y="326"/>
                      </a:lnTo>
                      <a:lnTo>
                        <a:pt x="86" y="324"/>
                      </a:lnTo>
                      <a:lnTo>
                        <a:pt x="90" y="322"/>
                      </a:lnTo>
                      <a:lnTo>
                        <a:pt x="94" y="320"/>
                      </a:lnTo>
                      <a:lnTo>
                        <a:pt x="100" y="320"/>
                      </a:lnTo>
                      <a:lnTo>
                        <a:pt x="108" y="320"/>
                      </a:lnTo>
                      <a:lnTo>
                        <a:pt x="114" y="324"/>
                      </a:lnTo>
                      <a:lnTo>
                        <a:pt x="116" y="324"/>
                      </a:lnTo>
                      <a:lnTo>
                        <a:pt x="122" y="326"/>
                      </a:lnTo>
                      <a:lnTo>
                        <a:pt x="122" y="332"/>
                      </a:lnTo>
                      <a:lnTo>
                        <a:pt x="120" y="336"/>
                      </a:lnTo>
                      <a:lnTo>
                        <a:pt x="114" y="344"/>
                      </a:lnTo>
                      <a:lnTo>
                        <a:pt x="112" y="352"/>
                      </a:lnTo>
                      <a:lnTo>
                        <a:pt x="110" y="358"/>
                      </a:lnTo>
                      <a:lnTo>
                        <a:pt x="112" y="362"/>
                      </a:lnTo>
                      <a:lnTo>
                        <a:pt x="114" y="368"/>
                      </a:lnTo>
                      <a:lnTo>
                        <a:pt x="122" y="376"/>
                      </a:lnTo>
                      <a:lnTo>
                        <a:pt x="120" y="378"/>
                      </a:lnTo>
                      <a:lnTo>
                        <a:pt x="118" y="378"/>
                      </a:lnTo>
                      <a:lnTo>
                        <a:pt x="112" y="380"/>
                      </a:lnTo>
                      <a:lnTo>
                        <a:pt x="114" y="388"/>
                      </a:lnTo>
                      <a:lnTo>
                        <a:pt x="114" y="392"/>
                      </a:lnTo>
                      <a:lnTo>
                        <a:pt x="116" y="396"/>
                      </a:lnTo>
                      <a:lnTo>
                        <a:pt x="118" y="400"/>
                      </a:lnTo>
                      <a:lnTo>
                        <a:pt x="126" y="404"/>
                      </a:lnTo>
                      <a:lnTo>
                        <a:pt x="136" y="408"/>
                      </a:lnTo>
                      <a:lnTo>
                        <a:pt x="144" y="416"/>
                      </a:lnTo>
                      <a:lnTo>
                        <a:pt x="152" y="424"/>
                      </a:lnTo>
                      <a:lnTo>
                        <a:pt x="158" y="424"/>
                      </a:lnTo>
                      <a:lnTo>
                        <a:pt x="162" y="424"/>
                      </a:lnTo>
                      <a:lnTo>
                        <a:pt x="164" y="422"/>
                      </a:lnTo>
                      <a:lnTo>
                        <a:pt x="166" y="420"/>
                      </a:lnTo>
                      <a:lnTo>
                        <a:pt x="168" y="420"/>
                      </a:lnTo>
                      <a:lnTo>
                        <a:pt x="180" y="428"/>
                      </a:lnTo>
                      <a:lnTo>
                        <a:pt x="190" y="436"/>
                      </a:lnTo>
                      <a:lnTo>
                        <a:pt x="198" y="442"/>
                      </a:lnTo>
                      <a:lnTo>
                        <a:pt x="208" y="446"/>
                      </a:lnTo>
                      <a:lnTo>
                        <a:pt x="220" y="450"/>
                      </a:lnTo>
                      <a:lnTo>
                        <a:pt x="222" y="452"/>
                      </a:lnTo>
                      <a:lnTo>
                        <a:pt x="226" y="456"/>
                      </a:lnTo>
                      <a:lnTo>
                        <a:pt x="230" y="458"/>
                      </a:lnTo>
                      <a:lnTo>
                        <a:pt x="236" y="460"/>
                      </a:lnTo>
                      <a:lnTo>
                        <a:pt x="240" y="460"/>
                      </a:lnTo>
                      <a:lnTo>
                        <a:pt x="242" y="460"/>
                      </a:lnTo>
                      <a:lnTo>
                        <a:pt x="244" y="460"/>
                      </a:lnTo>
                      <a:lnTo>
                        <a:pt x="250" y="464"/>
                      </a:lnTo>
                      <a:lnTo>
                        <a:pt x="256" y="466"/>
                      </a:lnTo>
                      <a:lnTo>
                        <a:pt x="274" y="466"/>
                      </a:lnTo>
                      <a:lnTo>
                        <a:pt x="274" y="468"/>
                      </a:lnTo>
                      <a:lnTo>
                        <a:pt x="274" y="464"/>
                      </a:lnTo>
                      <a:lnTo>
                        <a:pt x="278" y="462"/>
                      </a:lnTo>
                      <a:lnTo>
                        <a:pt x="284" y="460"/>
                      </a:lnTo>
                      <a:lnTo>
                        <a:pt x="288" y="472"/>
                      </a:lnTo>
                      <a:lnTo>
                        <a:pt x="290" y="468"/>
                      </a:lnTo>
                      <a:lnTo>
                        <a:pt x="294" y="462"/>
                      </a:lnTo>
                      <a:lnTo>
                        <a:pt x="298" y="460"/>
                      </a:lnTo>
                      <a:lnTo>
                        <a:pt x="302" y="458"/>
                      </a:lnTo>
                      <a:lnTo>
                        <a:pt x="312" y="460"/>
                      </a:lnTo>
                      <a:lnTo>
                        <a:pt x="322" y="464"/>
                      </a:lnTo>
                      <a:lnTo>
                        <a:pt x="332" y="472"/>
                      </a:lnTo>
                      <a:lnTo>
                        <a:pt x="336" y="478"/>
                      </a:lnTo>
                      <a:lnTo>
                        <a:pt x="336" y="480"/>
                      </a:lnTo>
                      <a:lnTo>
                        <a:pt x="338" y="478"/>
                      </a:lnTo>
                      <a:lnTo>
                        <a:pt x="340" y="470"/>
                      </a:lnTo>
                      <a:lnTo>
                        <a:pt x="344" y="460"/>
                      </a:lnTo>
                      <a:lnTo>
                        <a:pt x="348" y="454"/>
                      </a:lnTo>
                      <a:lnTo>
                        <a:pt x="356" y="446"/>
                      </a:lnTo>
                      <a:lnTo>
                        <a:pt x="362" y="442"/>
                      </a:lnTo>
                      <a:lnTo>
                        <a:pt x="372" y="438"/>
                      </a:lnTo>
                      <a:lnTo>
                        <a:pt x="374" y="440"/>
                      </a:lnTo>
                      <a:lnTo>
                        <a:pt x="376" y="440"/>
                      </a:lnTo>
                      <a:lnTo>
                        <a:pt x="380" y="442"/>
                      </a:lnTo>
                      <a:lnTo>
                        <a:pt x="382" y="440"/>
                      </a:lnTo>
                      <a:lnTo>
                        <a:pt x="386" y="438"/>
                      </a:lnTo>
                      <a:lnTo>
                        <a:pt x="386" y="436"/>
                      </a:lnTo>
                      <a:lnTo>
                        <a:pt x="392" y="436"/>
                      </a:lnTo>
                      <a:lnTo>
                        <a:pt x="400" y="444"/>
                      </a:lnTo>
                      <a:lnTo>
                        <a:pt x="400" y="448"/>
                      </a:lnTo>
                      <a:lnTo>
                        <a:pt x="400" y="450"/>
                      </a:lnTo>
                      <a:lnTo>
                        <a:pt x="404" y="454"/>
                      </a:lnTo>
                      <a:lnTo>
                        <a:pt x="410" y="456"/>
                      </a:lnTo>
                      <a:lnTo>
                        <a:pt x="414" y="456"/>
                      </a:lnTo>
                      <a:lnTo>
                        <a:pt x="414" y="452"/>
                      </a:lnTo>
                      <a:close/>
                    </a:path>
                  </a:pathLst>
                </a:cu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grpSp>
            <p:nvGrpSpPr>
              <p:cNvPr id="40" name="íšlïďè">
                <a:extLst>
                  <a:ext uri="{FF2B5EF4-FFF2-40B4-BE49-F238E27FC236}">
                    <a16:creationId xmlns:a16="http://schemas.microsoft.com/office/drawing/2014/main" xmlns="" id="{5A071935-AD8A-41A8-A247-A5F8647F37F1}"/>
                  </a:ext>
                </a:extLst>
              </p:cNvPr>
              <p:cNvGrpSpPr/>
              <p:nvPr/>
            </p:nvGrpSpPr>
            <p:grpSpPr>
              <a:xfrm>
                <a:off x="1489576" y="1175752"/>
                <a:ext cx="3799368" cy="4042773"/>
                <a:chOff x="484774" y="1442442"/>
                <a:chExt cx="3662016" cy="4113505"/>
              </a:xfrm>
              <a:grpFill/>
            </p:grpSpPr>
            <p:sp>
              <p:nvSpPr>
                <p:cNvPr id="41" name="iS1ïḑe">
                  <a:extLst>
                    <a:ext uri="{FF2B5EF4-FFF2-40B4-BE49-F238E27FC236}">
                      <a16:creationId xmlns:a16="http://schemas.microsoft.com/office/drawing/2014/main" xmlns="" id="{DC0CBE8B-8992-431A-8C19-2ED8FA12E3C8}"/>
                    </a:ext>
                  </a:extLst>
                </p:cNvPr>
                <p:cNvSpPr/>
                <p:nvPr/>
              </p:nvSpPr>
              <p:spPr bwMode="auto">
                <a:xfrm>
                  <a:off x="1187154" y="1675017"/>
                  <a:ext cx="1844092" cy="899480"/>
                </a:xfrm>
                <a:custGeom>
                  <a:avLst/>
                  <a:gdLst>
                    <a:gd name="T0" fmla="*/ 2147483647 w 1056"/>
                    <a:gd name="T1" fmla="*/ 2147483647 h 540"/>
                    <a:gd name="T2" fmla="*/ 2147483647 w 1056"/>
                    <a:gd name="T3" fmla="*/ 2147483647 h 540"/>
                    <a:gd name="T4" fmla="*/ 2147483647 w 1056"/>
                    <a:gd name="T5" fmla="*/ 2147483647 h 540"/>
                    <a:gd name="T6" fmla="*/ 2147483647 w 1056"/>
                    <a:gd name="T7" fmla="*/ 2147483647 h 540"/>
                    <a:gd name="T8" fmla="*/ 2147483647 w 1056"/>
                    <a:gd name="T9" fmla="*/ 2147483647 h 540"/>
                    <a:gd name="T10" fmla="*/ 2147483647 w 1056"/>
                    <a:gd name="T11" fmla="*/ 2147483647 h 540"/>
                    <a:gd name="T12" fmla="*/ 2147483647 w 1056"/>
                    <a:gd name="T13" fmla="*/ 2147483647 h 540"/>
                    <a:gd name="T14" fmla="*/ 2147483647 w 1056"/>
                    <a:gd name="T15" fmla="*/ 2147483647 h 540"/>
                    <a:gd name="T16" fmla="*/ 2147483647 w 1056"/>
                    <a:gd name="T17" fmla="*/ 2147483647 h 540"/>
                    <a:gd name="T18" fmla="*/ 2147483647 w 1056"/>
                    <a:gd name="T19" fmla="*/ 2147483647 h 540"/>
                    <a:gd name="T20" fmla="*/ 2147483647 w 1056"/>
                    <a:gd name="T21" fmla="*/ 2147483647 h 540"/>
                    <a:gd name="T22" fmla="*/ 2147483647 w 1056"/>
                    <a:gd name="T23" fmla="*/ 2147483647 h 540"/>
                    <a:gd name="T24" fmla="*/ 2147483647 w 1056"/>
                    <a:gd name="T25" fmla="*/ 2147483647 h 540"/>
                    <a:gd name="T26" fmla="*/ 2147483647 w 1056"/>
                    <a:gd name="T27" fmla="*/ 2147483647 h 540"/>
                    <a:gd name="T28" fmla="*/ 2147483647 w 1056"/>
                    <a:gd name="T29" fmla="*/ 2147483647 h 540"/>
                    <a:gd name="T30" fmla="*/ 2147483647 w 1056"/>
                    <a:gd name="T31" fmla="*/ 2147483647 h 540"/>
                    <a:gd name="T32" fmla="*/ 2147483647 w 1056"/>
                    <a:gd name="T33" fmla="*/ 2147483647 h 540"/>
                    <a:gd name="T34" fmla="*/ 2147483647 w 1056"/>
                    <a:gd name="T35" fmla="*/ 2147483647 h 540"/>
                    <a:gd name="T36" fmla="*/ 2147483647 w 1056"/>
                    <a:gd name="T37" fmla="*/ 2147483647 h 540"/>
                    <a:gd name="T38" fmla="*/ 2147483647 w 1056"/>
                    <a:gd name="T39" fmla="*/ 2147483647 h 540"/>
                    <a:gd name="T40" fmla="*/ 2147483647 w 1056"/>
                    <a:gd name="T41" fmla="*/ 2147483647 h 540"/>
                    <a:gd name="T42" fmla="*/ 2147483647 w 1056"/>
                    <a:gd name="T43" fmla="*/ 2147483647 h 540"/>
                    <a:gd name="T44" fmla="*/ 2147483647 w 1056"/>
                    <a:gd name="T45" fmla="*/ 2147483647 h 540"/>
                    <a:gd name="T46" fmla="*/ 2147483647 w 1056"/>
                    <a:gd name="T47" fmla="*/ 2147483647 h 540"/>
                    <a:gd name="T48" fmla="*/ 2147483647 w 1056"/>
                    <a:gd name="T49" fmla="*/ 2147483647 h 540"/>
                    <a:gd name="T50" fmla="*/ 2147483647 w 1056"/>
                    <a:gd name="T51" fmla="*/ 2147483647 h 540"/>
                    <a:gd name="T52" fmla="*/ 2147483647 w 1056"/>
                    <a:gd name="T53" fmla="*/ 2147483647 h 540"/>
                    <a:gd name="T54" fmla="*/ 2147483647 w 1056"/>
                    <a:gd name="T55" fmla="*/ 2147483647 h 540"/>
                    <a:gd name="T56" fmla="*/ 2147483647 w 1056"/>
                    <a:gd name="T57" fmla="*/ 2147483647 h 540"/>
                    <a:gd name="T58" fmla="*/ 2147483647 w 1056"/>
                    <a:gd name="T59" fmla="*/ 2147483647 h 540"/>
                    <a:gd name="T60" fmla="*/ 2147483647 w 1056"/>
                    <a:gd name="T61" fmla="*/ 2147483647 h 540"/>
                    <a:gd name="T62" fmla="*/ 2147483647 w 1056"/>
                    <a:gd name="T63" fmla="*/ 2147483647 h 540"/>
                    <a:gd name="T64" fmla="*/ 2147483647 w 1056"/>
                    <a:gd name="T65" fmla="*/ 2147483647 h 540"/>
                    <a:gd name="T66" fmla="*/ 2147483647 w 1056"/>
                    <a:gd name="T67" fmla="*/ 2147483647 h 540"/>
                    <a:gd name="T68" fmla="*/ 2147483647 w 1056"/>
                    <a:gd name="T69" fmla="*/ 2147483647 h 540"/>
                    <a:gd name="T70" fmla="*/ 2147483647 w 1056"/>
                    <a:gd name="T71" fmla="*/ 2147483647 h 540"/>
                    <a:gd name="T72" fmla="*/ 2147483647 w 1056"/>
                    <a:gd name="T73" fmla="*/ 2147483647 h 540"/>
                    <a:gd name="T74" fmla="*/ 2147483647 w 1056"/>
                    <a:gd name="T75" fmla="*/ 2147483647 h 540"/>
                    <a:gd name="T76" fmla="*/ 2147483647 w 1056"/>
                    <a:gd name="T77" fmla="*/ 2147483647 h 540"/>
                    <a:gd name="T78" fmla="*/ 2147483647 w 1056"/>
                    <a:gd name="T79" fmla="*/ 2147483647 h 540"/>
                    <a:gd name="T80" fmla="*/ 2147483647 w 1056"/>
                    <a:gd name="T81" fmla="*/ 2147483647 h 540"/>
                    <a:gd name="T82" fmla="*/ 2147483647 w 1056"/>
                    <a:gd name="T83" fmla="*/ 2147483647 h 540"/>
                    <a:gd name="T84" fmla="*/ 2147483647 w 1056"/>
                    <a:gd name="T85" fmla="*/ 2147483647 h 540"/>
                    <a:gd name="T86" fmla="*/ 2147483647 w 1056"/>
                    <a:gd name="T87" fmla="*/ 2147483647 h 540"/>
                    <a:gd name="T88" fmla="*/ 2147483647 w 1056"/>
                    <a:gd name="T89" fmla="*/ 2147483647 h 540"/>
                    <a:gd name="T90" fmla="*/ 2147483647 w 1056"/>
                    <a:gd name="T91" fmla="*/ 2147483647 h 540"/>
                    <a:gd name="T92" fmla="*/ 2147483647 w 1056"/>
                    <a:gd name="T93" fmla="*/ 2147483647 h 540"/>
                    <a:gd name="T94" fmla="*/ 2147483647 w 1056"/>
                    <a:gd name="T95" fmla="*/ 2147483647 h 540"/>
                    <a:gd name="T96" fmla="*/ 2147483647 w 1056"/>
                    <a:gd name="T97" fmla="*/ 2147483647 h 540"/>
                    <a:gd name="T98" fmla="*/ 2147483647 w 1056"/>
                    <a:gd name="T99" fmla="*/ 2147483647 h 540"/>
                    <a:gd name="T100" fmla="*/ 2147483647 w 1056"/>
                    <a:gd name="T101" fmla="*/ 2147483647 h 540"/>
                    <a:gd name="T102" fmla="*/ 2147483647 w 1056"/>
                    <a:gd name="T103" fmla="*/ 2147483647 h 540"/>
                    <a:gd name="T104" fmla="*/ 2147483647 w 1056"/>
                    <a:gd name="T105" fmla="*/ 2147483647 h 540"/>
                    <a:gd name="T106" fmla="*/ 2147483647 w 1056"/>
                    <a:gd name="T107" fmla="*/ 2147483647 h 540"/>
                    <a:gd name="T108" fmla="*/ 2147483647 w 1056"/>
                    <a:gd name="T109" fmla="*/ 2147483647 h 540"/>
                    <a:gd name="T110" fmla="*/ 2147483647 w 1056"/>
                    <a:gd name="T111" fmla="*/ 2147483647 h 540"/>
                    <a:gd name="T112" fmla="*/ 2147483647 w 1056"/>
                    <a:gd name="T113" fmla="*/ 2147483647 h 540"/>
                    <a:gd name="T114" fmla="*/ 2147483647 w 1056"/>
                    <a:gd name="T115" fmla="*/ 2147483647 h 54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056"/>
                    <a:gd name="T175" fmla="*/ 0 h 540"/>
                    <a:gd name="T176" fmla="*/ 1056 w 1056"/>
                    <a:gd name="T177" fmla="*/ 540 h 54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056" h="540">
                      <a:moveTo>
                        <a:pt x="806" y="236"/>
                      </a:moveTo>
                      <a:lnTo>
                        <a:pt x="812" y="232"/>
                      </a:lnTo>
                      <a:lnTo>
                        <a:pt x="818" y="226"/>
                      </a:lnTo>
                      <a:lnTo>
                        <a:pt x="824" y="220"/>
                      </a:lnTo>
                      <a:lnTo>
                        <a:pt x="826" y="212"/>
                      </a:lnTo>
                      <a:lnTo>
                        <a:pt x="826" y="202"/>
                      </a:lnTo>
                      <a:lnTo>
                        <a:pt x="828" y="194"/>
                      </a:lnTo>
                      <a:lnTo>
                        <a:pt x="830" y="190"/>
                      </a:lnTo>
                      <a:lnTo>
                        <a:pt x="834" y="186"/>
                      </a:lnTo>
                      <a:lnTo>
                        <a:pt x="840" y="184"/>
                      </a:lnTo>
                      <a:lnTo>
                        <a:pt x="848" y="184"/>
                      </a:lnTo>
                      <a:lnTo>
                        <a:pt x="856" y="186"/>
                      </a:lnTo>
                      <a:lnTo>
                        <a:pt x="864" y="186"/>
                      </a:lnTo>
                      <a:lnTo>
                        <a:pt x="880" y="186"/>
                      </a:lnTo>
                      <a:lnTo>
                        <a:pt x="882" y="186"/>
                      </a:lnTo>
                      <a:lnTo>
                        <a:pt x="882" y="184"/>
                      </a:lnTo>
                      <a:lnTo>
                        <a:pt x="884" y="184"/>
                      </a:lnTo>
                      <a:lnTo>
                        <a:pt x="888" y="182"/>
                      </a:lnTo>
                      <a:lnTo>
                        <a:pt x="892" y="184"/>
                      </a:lnTo>
                      <a:lnTo>
                        <a:pt x="898" y="186"/>
                      </a:lnTo>
                      <a:lnTo>
                        <a:pt x="902" y="190"/>
                      </a:lnTo>
                      <a:lnTo>
                        <a:pt x="904" y="196"/>
                      </a:lnTo>
                      <a:lnTo>
                        <a:pt x="906" y="200"/>
                      </a:lnTo>
                      <a:lnTo>
                        <a:pt x="908" y="202"/>
                      </a:lnTo>
                      <a:lnTo>
                        <a:pt x="910" y="204"/>
                      </a:lnTo>
                      <a:lnTo>
                        <a:pt x="914" y="204"/>
                      </a:lnTo>
                      <a:lnTo>
                        <a:pt x="922" y="206"/>
                      </a:lnTo>
                      <a:lnTo>
                        <a:pt x="928" y="210"/>
                      </a:lnTo>
                      <a:lnTo>
                        <a:pt x="930" y="214"/>
                      </a:lnTo>
                      <a:lnTo>
                        <a:pt x="932" y="218"/>
                      </a:lnTo>
                      <a:lnTo>
                        <a:pt x="930" y="222"/>
                      </a:lnTo>
                      <a:lnTo>
                        <a:pt x="926" y="228"/>
                      </a:lnTo>
                      <a:lnTo>
                        <a:pt x="922" y="236"/>
                      </a:lnTo>
                      <a:lnTo>
                        <a:pt x="920" y="244"/>
                      </a:lnTo>
                      <a:lnTo>
                        <a:pt x="920" y="246"/>
                      </a:lnTo>
                      <a:lnTo>
                        <a:pt x="922" y="248"/>
                      </a:lnTo>
                      <a:lnTo>
                        <a:pt x="926" y="250"/>
                      </a:lnTo>
                      <a:lnTo>
                        <a:pt x="932" y="250"/>
                      </a:lnTo>
                      <a:lnTo>
                        <a:pt x="934" y="250"/>
                      </a:lnTo>
                      <a:lnTo>
                        <a:pt x="936" y="254"/>
                      </a:lnTo>
                      <a:lnTo>
                        <a:pt x="936" y="256"/>
                      </a:lnTo>
                      <a:lnTo>
                        <a:pt x="936" y="258"/>
                      </a:lnTo>
                      <a:lnTo>
                        <a:pt x="942" y="256"/>
                      </a:lnTo>
                      <a:lnTo>
                        <a:pt x="948" y="252"/>
                      </a:lnTo>
                      <a:lnTo>
                        <a:pt x="954" y="246"/>
                      </a:lnTo>
                      <a:lnTo>
                        <a:pt x="960" y="244"/>
                      </a:lnTo>
                      <a:lnTo>
                        <a:pt x="964" y="242"/>
                      </a:lnTo>
                      <a:lnTo>
                        <a:pt x="972" y="234"/>
                      </a:lnTo>
                      <a:lnTo>
                        <a:pt x="978" y="226"/>
                      </a:lnTo>
                      <a:lnTo>
                        <a:pt x="984" y="220"/>
                      </a:lnTo>
                      <a:lnTo>
                        <a:pt x="988" y="218"/>
                      </a:lnTo>
                      <a:lnTo>
                        <a:pt x="992" y="218"/>
                      </a:lnTo>
                      <a:lnTo>
                        <a:pt x="992" y="224"/>
                      </a:lnTo>
                      <a:lnTo>
                        <a:pt x="994" y="230"/>
                      </a:lnTo>
                      <a:lnTo>
                        <a:pt x="1000" y="246"/>
                      </a:lnTo>
                      <a:lnTo>
                        <a:pt x="1002" y="250"/>
                      </a:lnTo>
                      <a:lnTo>
                        <a:pt x="1000" y="252"/>
                      </a:lnTo>
                      <a:lnTo>
                        <a:pt x="1000" y="256"/>
                      </a:lnTo>
                      <a:lnTo>
                        <a:pt x="1002" y="260"/>
                      </a:lnTo>
                      <a:lnTo>
                        <a:pt x="1006" y="266"/>
                      </a:lnTo>
                      <a:lnTo>
                        <a:pt x="1008" y="272"/>
                      </a:lnTo>
                      <a:lnTo>
                        <a:pt x="1006" y="278"/>
                      </a:lnTo>
                      <a:lnTo>
                        <a:pt x="1004" y="280"/>
                      </a:lnTo>
                      <a:lnTo>
                        <a:pt x="1002" y="284"/>
                      </a:lnTo>
                      <a:lnTo>
                        <a:pt x="1000" y="286"/>
                      </a:lnTo>
                      <a:lnTo>
                        <a:pt x="998" y="288"/>
                      </a:lnTo>
                      <a:lnTo>
                        <a:pt x="1000" y="292"/>
                      </a:lnTo>
                      <a:lnTo>
                        <a:pt x="1004" y="294"/>
                      </a:lnTo>
                      <a:lnTo>
                        <a:pt x="1008" y="296"/>
                      </a:lnTo>
                      <a:lnTo>
                        <a:pt x="1010" y="300"/>
                      </a:lnTo>
                      <a:lnTo>
                        <a:pt x="1010" y="302"/>
                      </a:lnTo>
                      <a:lnTo>
                        <a:pt x="1010" y="304"/>
                      </a:lnTo>
                      <a:lnTo>
                        <a:pt x="1016" y="308"/>
                      </a:lnTo>
                      <a:lnTo>
                        <a:pt x="1020" y="308"/>
                      </a:lnTo>
                      <a:lnTo>
                        <a:pt x="1028" y="310"/>
                      </a:lnTo>
                      <a:lnTo>
                        <a:pt x="1036" y="314"/>
                      </a:lnTo>
                      <a:lnTo>
                        <a:pt x="1040" y="316"/>
                      </a:lnTo>
                      <a:lnTo>
                        <a:pt x="1042" y="318"/>
                      </a:lnTo>
                      <a:lnTo>
                        <a:pt x="1042" y="320"/>
                      </a:lnTo>
                      <a:lnTo>
                        <a:pt x="1040" y="324"/>
                      </a:lnTo>
                      <a:lnTo>
                        <a:pt x="1038" y="328"/>
                      </a:lnTo>
                      <a:lnTo>
                        <a:pt x="1040" y="332"/>
                      </a:lnTo>
                      <a:lnTo>
                        <a:pt x="1044" y="332"/>
                      </a:lnTo>
                      <a:lnTo>
                        <a:pt x="1044" y="336"/>
                      </a:lnTo>
                      <a:lnTo>
                        <a:pt x="1056" y="336"/>
                      </a:lnTo>
                      <a:lnTo>
                        <a:pt x="1056" y="342"/>
                      </a:lnTo>
                      <a:lnTo>
                        <a:pt x="1054" y="352"/>
                      </a:lnTo>
                      <a:lnTo>
                        <a:pt x="1050" y="360"/>
                      </a:lnTo>
                      <a:lnTo>
                        <a:pt x="1048" y="366"/>
                      </a:lnTo>
                      <a:lnTo>
                        <a:pt x="1044" y="368"/>
                      </a:lnTo>
                      <a:lnTo>
                        <a:pt x="1032" y="370"/>
                      </a:lnTo>
                      <a:lnTo>
                        <a:pt x="1024" y="370"/>
                      </a:lnTo>
                      <a:lnTo>
                        <a:pt x="1016" y="372"/>
                      </a:lnTo>
                      <a:lnTo>
                        <a:pt x="1008" y="376"/>
                      </a:lnTo>
                      <a:lnTo>
                        <a:pt x="994" y="386"/>
                      </a:lnTo>
                      <a:lnTo>
                        <a:pt x="988" y="388"/>
                      </a:lnTo>
                      <a:lnTo>
                        <a:pt x="980" y="394"/>
                      </a:lnTo>
                      <a:lnTo>
                        <a:pt x="970" y="396"/>
                      </a:lnTo>
                      <a:lnTo>
                        <a:pt x="960" y="398"/>
                      </a:lnTo>
                      <a:lnTo>
                        <a:pt x="934" y="390"/>
                      </a:lnTo>
                      <a:lnTo>
                        <a:pt x="908" y="388"/>
                      </a:lnTo>
                      <a:lnTo>
                        <a:pt x="894" y="390"/>
                      </a:lnTo>
                      <a:lnTo>
                        <a:pt x="886" y="396"/>
                      </a:lnTo>
                      <a:lnTo>
                        <a:pt x="876" y="402"/>
                      </a:lnTo>
                      <a:lnTo>
                        <a:pt x="862" y="410"/>
                      </a:lnTo>
                      <a:lnTo>
                        <a:pt x="852" y="418"/>
                      </a:lnTo>
                      <a:lnTo>
                        <a:pt x="842" y="430"/>
                      </a:lnTo>
                      <a:lnTo>
                        <a:pt x="828" y="440"/>
                      </a:lnTo>
                      <a:lnTo>
                        <a:pt x="840" y="432"/>
                      </a:lnTo>
                      <a:lnTo>
                        <a:pt x="856" y="422"/>
                      </a:lnTo>
                      <a:lnTo>
                        <a:pt x="876" y="414"/>
                      </a:lnTo>
                      <a:lnTo>
                        <a:pt x="884" y="414"/>
                      </a:lnTo>
                      <a:lnTo>
                        <a:pt x="892" y="414"/>
                      </a:lnTo>
                      <a:lnTo>
                        <a:pt x="898" y="414"/>
                      </a:lnTo>
                      <a:lnTo>
                        <a:pt x="906" y="414"/>
                      </a:lnTo>
                      <a:lnTo>
                        <a:pt x="910" y="418"/>
                      </a:lnTo>
                      <a:lnTo>
                        <a:pt x="910" y="420"/>
                      </a:lnTo>
                      <a:lnTo>
                        <a:pt x="912" y="422"/>
                      </a:lnTo>
                      <a:lnTo>
                        <a:pt x="910" y="426"/>
                      </a:lnTo>
                      <a:lnTo>
                        <a:pt x="910" y="430"/>
                      </a:lnTo>
                      <a:lnTo>
                        <a:pt x="904" y="432"/>
                      </a:lnTo>
                      <a:lnTo>
                        <a:pt x="896" y="436"/>
                      </a:lnTo>
                      <a:lnTo>
                        <a:pt x="892" y="438"/>
                      </a:lnTo>
                      <a:lnTo>
                        <a:pt x="890" y="442"/>
                      </a:lnTo>
                      <a:lnTo>
                        <a:pt x="904" y="442"/>
                      </a:lnTo>
                      <a:lnTo>
                        <a:pt x="898" y="448"/>
                      </a:lnTo>
                      <a:lnTo>
                        <a:pt x="894" y="454"/>
                      </a:lnTo>
                      <a:lnTo>
                        <a:pt x="892" y="460"/>
                      </a:lnTo>
                      <a:lnTo>
                        <a:pt x="892" y="464"/>
                      </a:lnTo>
                      <a:lnTo>
                        <a:pt x="894" y="468"/>
                      </a:lnTo>
                      <a:lnTo>
                        <a:pt x="902" y="472"/>
                      </a:lnTo>
                      <a:lnTo>
                        <a:pt x="910" y="476"/>
                      </a:lnTo>
                      <a:lnTo>
                        <a:pt x="920" y="476"/>
                      </a:lnTo>
                      <a:lnTo>
                        <a:pt x="928" y="476"/>
                      </a:lnTo>
                      <a:lnTo>
                        <a:pt x="936" y="472"/>
                      </a:lnTo>
                      <a:lnTo>
                        <a:pt x="940" y="468"/>
                      </a:lnTo>
                      <a:lnTo>
                        <a:pt x="944" y="462"/>
                      </a:lnTo>
                      <a:lnTo>
                        <a:pt x="948" y="458"/>
                      </a:lnTo>
                      <a:lnTo>
                        <a:pt x="950" y="454"/>
                      </a:lnTo>
                      <a:lnTo>
                        <a:pt x="954" y="454"/>
                      </a:lnTo>
                      <a:lnTo>
                        <a:pt x="958" y="454"/>
                      </a:lnTo>
                      <a:lnTo>
                        <a:pt x="958" y="456"/>
                      </a:lnTo>
                      <a:lnTo>
                        <a:pt x="956" y="460"/>
                      </a:lnTo>
                      <a:lnTo>
                        <a:pt x="954" y="464"/>
                      </a:lnTo>
                      <a:lnTo>
                        <a:pt x="958" y="464"/>
                      </a:lnTo>
                      <a:lnTo>
                        <a:pt x="960" y="466"/>
                      </a:lnTo>
                      <a:lnTo>
                        <a:pt x="960" y="468"/>
                      </a:lnTo>
                      <a:lnTo>
                        <a:pt x="958" y="470"/>
                      </a:lnTo>
                      <a:lnTo>
                        <a:pt x="954" y="474"/>
                      </a:lnTo>
                      <a:lnTo>
                        <a:pt x="946" y="478"/>
                      </a:lnTo>
                      <a:lnTo>
                        <a:pt x="938" y="486"/>
                      </a:lnTo>
                      <a:lnTo>
                        <a:pt x="930" y="490"/>
                      </a:lnTo>
                      <a:lnTo>
                        <a:pt x="910" y="496"/>
                      </a:lnTo>
                      <a:lnTo>
                        <a:pt x="904" y="496"/>
                      </a:lnTo>
                      <a:lnTo>
                        <a:pt x="898" y="496"/>
                      </a:lnTo>
                      <a:lnTo>
                        <a:pt x="890" y="496"/>
                      </a:lnTo>
                      <a:lnTo>
                        <a:pt x="884" y="498"/>
                      </a:lnTo>
                      <a:lnTo>
                        <a:pt x="880" y="504"/>
                      </a:lnTo>
                      <a:lnTo>
                        <a:pt x="876" y="510"/>
                      </a:lnTo>
                      <a:lnTo>
                        <a:pt x="870" y="514"/>
                      </a:lnTo>
                      <a:lnTo>
                        <a:pt x="866" y="516"/>
                      </a:lnTo>
                      <a:lnTo>
                        <a:pt x="862" y="516"/>
                      </a:lnTo>
                      <a:lnTo>
                        <a:pt x="856" y="516"/>
                      </a:lnTo>
                      <a:lnTo>
                        <a:pt x="854" y="512"/>
                      </a:lnTo>
                      <a:lnTo>
                        <a:pt x="854" y="510"/>
                      </a:lnTo>
                      <a:lnTo>
                        <a:pt x="854" y="504"/>
                      </a:lnTo>
                      <a:lnTo>
                        <a:pt x="858" y="500"/>
                      </a:lnTo>
                      <a:lnTo>
                        <a:pt x="866" y="496"/>
                      </a:lnTo>
                      <a:lnTo>
                        <a:pt x="876" y="492"/>
                      </a:lnTo>
                      <a:lnTo>
                        <a:pt x="880" y="488"/>
                      </a:lnTo>
                      <a:lnTo>
                        <a:pt x="882" y="484"/>
                      </a:lnTo>
                      <a:lnTo>
                        <a:pt x="846" y="490"/>
                      </a:lnTo>
                      <a:lnTo>
                        <a:pt x="840" y="470"/>
                      </a:lnTo>
                      <a:lnTo>
                        <a:pt x="840" y="466"/>
                      </a:lnTo>
                      <a:lnTo>
                        <a:pt x="842" y="462"/>
                      </a:lnTo>
                      <a:lnTo>
                        <a:pt x="848" y="454"/>
                      </a:lnTo>
                      <a:lnTo>
                        <a:pt x="828" y="448"/>
                      </a:lnTo>
                      <a:lnTo>
                        <a:pt x="822" y="450"/>
                      </a:lnTo>
                      <a:lnTo>
                        <a:pt x="816" y="454"/>
                      </a:lnTo>
                      <a:lnTo>
                        <a:pt x="806" y="468"/>
                      </a:lnTo>
                      <a:lnTo>
                        <a:pt x="800" y="474"/>
                      </a:lnTo>
                      <a:lnTo>
                        <a:pt x="796" y="482"/>
                      </a:lnTo>
                      <a:lnTo>
                        <a:pt x="790" y="486"/>
                      </a:lnTo>
                      <a:lnTo>
                        <a:pt x="780" y="488"/>
                      </a:lnTo>
                      <a:lnTo>
                        <a:pt x="774" y="490"/>
                      </a:lnTo>
                      <a:lnTo>
                        <a:pt x="742" y="490"/>
                      </a:lnTo>
                      <a:lnTo>
                        <a:pt x="734" y="494"/>
                      </a:lnTo>
                      <a:lnTo>
                        <a:pt x="726" y="496"/>
                      </a:lnTo>
                      <a:lnTo>
                        <a:pt x="722" y="500"/>
                      </a:lnTo>
                      <a:lnTo>
                        <a:pt x="718" y="502"/>
                      </a:lnTo>
                      <a:lnTo>
                        <a:pt x="706" y="504"/>
                      </a:lnTo>
                      <a:lnTo>
                        <a:pt x="690" y="504"/>
                      </a:lnTo>
                      <a:lnTo>
                        <a:pt x="682" y="504"/>
                      </a:lnTo>
                      <a:lnTo>
                        <a:pt x="672" y="506"/>
                      </a:lnTo>
                      <a:lnTo>
                        <a:pt x="664" y="512"/>
                      </a:lnTo>
                      <a:lnTo>
                        <a:pt x="664" y="514"/>
                      </a:lnTo>
                      <a:lnTo>
                        <a:pt x="664" y="520"/>
                      </a:lnTo>
                      <a:lnTo>
                        <a:pt x="654" y="524"/>
                      </a:lnTo>
                      <a:lnTo>
                        <a:pt x="648" y="526"/>
                      </a:lnTo>
                      <a:lnTo>
                        <a:pt x="646" y="530"/>
                      </a:lnTo>
                      <a:lnTo>
                        <a:pt x="642" y="530"/>
                      </a:lnTo>
                      <a:lnTo>
                        <a:pt x="642" y="526"/>
                      </a:lnTo>
                      <a:lnTo>
                        <a:pt x="636" y="528"/>
                      </a:lnTo>
                      <a:lnTo>
                        <a:pt x="634" y="526"/>
                      </a:lnTo>
                      <a:lnTo>
                        <a:pt x="630" y="526"/>
                      </a:lnTo>
                      <a:lnTo>
                        <a:pt x="624" y="528"/>
                      </a:lnTo>
                      <a:lnTo>
                        <a:pt x="616" y="534"/>
                      </a:lnTo>
                      <a:lnTo>
                        <a:pt x="608" y="538"/>
                      </a:lnTo>
                      <a:lnTo>
                        <a:pt x="606" y="540"/>
                      </a:lnTo>
                      <a:lnTo>
                        <a:pt x="600" y="540"/>
                      </a:lnTo>
                      <a:lnTo>
                        <a:pt x="596" y="540"/>
                      </a:lnTo>
                      <a:lnTo>
                        <a:pt x="602" y="536"/>
                      </a:lnTo>
                      <a:lnTo>
                        <a:pt x="608" y="532"/>
                      </a:lnTo>
                      <a:lnTo>
                        <a:pt x="614" y="528"/>
                      </a:lnTo>
                      <a:lnTo>
                        <a:pt x="616" y="524"/>
                      </a:lnTo>
                      <a:lnTo>
                        <a:pt x="616" y="522"/>
                      </a:lnTo>
                      <a:lnTo>
                        <a:pt x="616" y="524"/>
                      </a:lnTo>
                      <a:lnTo>
                        <a:pt x="626" y="518"/>
                      </a:lnTo>
                      <a:lnTo>
                        <a:pt x="632" y="508"/>
                      </a:lnTo>
                      <a:lnTo>
                        <a:pt x="644" y="486"/>
                      </a:lnTo>
                      <a:lnTo>
                        <a:pt x="644" y="492"/>
                      </a:lnTo>
                      <a:lnTo>
                        <a:pt x="648" y="496"/>
                      </a:lnTo>
                      <a:lnTo>
                        <a:pt x="652" y="496"/>
                      </a:lnTo>
                      <a:lnTo>
                        <a:pt x="658" y="496"/>
                      </a:lnTo>
                      <a:lnTo>
                        <a:pt x="664" y="496"/>
                      </a:lnTo>
                      <a:lnTo>
                        <a:pt x="664" y="494"/>
                      </a:lnTo>
                      <a:lnTo>
                        <a:pt x="664" y="490"/>
                      </a:lnTo>
                      <a:lnTo>
                        <a:pt x="664" y="482"/>
                      </a:lnTo>
                      <a:lnTo>
                        <a:pt x="658" y="472"/>
                      </a:lnTo>
                      <a:lnTo>
                        <a:pt x="650" y="466"/>
                      </a:lnTo>
                      <a:lnTo>
                        <a:pt x="648" y="464"/>
                      </a:lnTo>
                      <a:lnTo>
                        <a:pt x="644" y="464"/>
                      </a:lnTo>
                      <a:lnTo>
                        <a:pt x="630" y="464"/>
                      </a:lnTo>
                      <a:lnTo>
                        <a:pt x="612" y="462"/>
                      </a:lnTo>
                      <a:lnTo>
                        <a:pt x="616" y="458"/>
                      </a:lnTo>
                      <a:lnTo>
                        <a:pt x="618" y="452"/>
                      </a:lnTo>
                      <a:lnTo>
                        <a:pt x="618" y="450"/>
                      </a:lnTo>
                      <a:lnTo>
                        <a:pt x="616" y="448"/>
                      </a:lnTo>
                      <a:lnTo>
                        <a:pt x="614" y="446"/>
                      </a:lnTo>
                      <a:lnTo>
                        <a:pt x="612" y="442"/>
                      </a:lnTo>
                      <a:lnTo>
                        <a:pt x="614" y="438"/>
                      </a:lnTo>
                      <a:lnTo>
                        <a:pt x="610" y="436"/>
                      </a:lnTo>
                      <a:lnTo>
                        <a:pt x="608" y="432"/>
                      </a:lnTo>
                      <a:lnTo>
                        <a:pt x="606" y="428"/>
                      </a:lnTo>
                      <a:lnTo>
                        <a:pt x="606" y="424"/>
                      </a:lnTo>
                      <a:lnTo>
                        <a:pt x="604" y="422"/>
                      </a:lnTo>
                      <a:lnTo>
                        <a:pt x="606" y="418"/>
                      </a:lnTo>
                      <a:lnTo>
                        <a:pt x="602" y="416"/>
                      </a:lnTo>
                      <a:lnTo>
                        <a:pt x="598" y="414"/>
                      </a:lnTo>
                      <a:lnTo>
                        <a:pt x="588" y="414"/>
                      </a:lnTo>
                      <a:lnTo>
                        <a:pt x="580" y="416"/>
                      </a:lnTo>
                      <a:lnTo>
                        <a:pt x="566" y="422"/>
                      </a:lnTo>
                      <a:lnTo>
                        <a:pt x="554" y="430"/>
                      </a:lnTo>
                      <a:lnTo>
                        <a:pt x="538" y="438"/>
                      </a:lnTo>
                      <a:lnTo>
                        <a:pt x="526" y="436"/>
                      </a:lnTo>
                      <a:lnTo>
                        <a:pt x="516" y="432"/>
                      </a:lnTo>
                      <a:lnTo>
                        <a:pt x="516" y="434"/>
                      </a:lnTo>
                      <a:lnTo>
                        <a:pt x="510" y="432"/>
                      </a:lnTo>
                      <a:lnTo>
                        <a:pt x="504" y="430"/>
                      </a:lnTo>
                      <a:lnTo>
                        <a:pt x="498" y="430"/>
                      </a:lnTo>
                      <a:lnTo>
                        <a:pt x="492" y="428"/>
                      </a:lnTo>
                      <a:lnTo>
                        <a:pt x="486" y="426"/>
                      </a:lnTo>
                      <a:lnTo>
                        <a:pt x="482" y="422"/>
                      </a:lnTo>
                      <a:lnTo>
                        <a:pt x="482" y="416"/>
                      </a:lnTo>
                      <a:lnTo>
                        <a:pt x="88" y="416"/>
                      </a:lnTo>
                      <a:lnTo>
                        <a:pt x="88" y="414"/>
                      </a:lnTo>
                      <a:lnTo>
                        <a:pt x="86" y="414"/>
                      </a:lnTo>
                      <a:lnTo>
                        <a:pt x="88" y="412"/>
                      </a:lnTo>
                      <a:lnTo>
                        <a:pt x="90" y="410"/>
                      </a:lnTo>
                      <a:lnTo>
                        <a:pt x="80" y="402"/>
                      </a:lnTo>
                      <a:lnTo>
                        <a:pt x="72" y="394"/>
                      </a:lnTo>
                      <a:lnTo>
                        <a:pt x="62" y="386"/>
                      </a:lnTo>
                      <a:lnTo>
                        <a:pt x="58" y="386"/>
                      </a:lnTo>
                      <a:lnTo>
                        <a:pt x="54" y="384"/>
                      </a:lnTo>
                      <a:lnTo>
                        <a:pt x="52" y="378"/>
                      </a:lnTo>
                      <a:lnTo>
                        <a:pt x="50" y="372"/>
                      </a:lnTo>
                      <a:lnTo>
                        <a:pt x="52" y="366"/>
                      </a:lnTo>
                      <a:lnTo>
                        <a:pt x="56" y="360"/>
                      </a:lnTo>
                      <a:lnTo>
                        <a:pt x="56" y="358"/>
                      </a:lnTo>
                      <a:lnTo>
                        <a:pt x="54" y="354"/>
                      </a:lnTo>
                      <a:lnTo>
                        <a:pt x="48" y="352"/>
                      </a:lnTo>
                      <a:lnTo>
                        <a:pt x="48" y="350"/>
                      </a:lnTo>
                      <a:lnTo>
                        <a:pt x="50" y="348"/>
                      </a:lnTo>
                      <a:lnTo>
                        <a:pt x="52" y="346"/>
                      </a:lnTo>
                      <a:lnTo>
                        <a:pt x="50" y="342"/>
                      </a:lnTo>
                      <a:lnTo>
                        <a:pt x="48" y="340"/>
                      </a:lnTo>
                      <a:lnTo>
                        <a:pt x="42" y="336"/>
                      </a:lnTo>
                      <a:lnTo>
                        <a:pt x="42" y="334"/>
                      </a:lnTo>
                      <a:lnTo>
                        <a:pt x="44" y="330"/>
                      </a:lnTo>
                      <a:lnTo>
                        <a:pt x="48" y="326"/>
                      </a:lnTo>
                      <a:lnTo>
                        <a:pt x="52" y="320"/>
                      </a:lnTo>
                      <a:lnTo>
                        <a:pt x="50" y="316"/>
                      </a:lnTo>
                      <a:lnTo>
                        <a:pt x="44" y="316"/>
                      </a:lnTo>
                      <a:lnTo>
                        <a:pt x="34" y="314"/>
                      </a:lnTo>
                      <a:lnTo>
                        <a:pt x="34" y="310"/>
                      </a:lnTo>
                      <a:lnTo>
                        <a:pt x="38" y="308"/>
                      </a:lnTo>
                      <a:lnTo>
                        <a:pt x="40" y="308"/>
                      </a:lnTo>
                      <a:lnTo>
                        <a:pt x="38" y="304"/>
                      </a:lnTo>
                      <a:lnTo>
                        <a:pt x="38" y="300"/>
                      </a:lnTo>
                      <a:lnTo>
                        <a:pt x="36" y="290"/>
                      </a:lnTo>
                      <a:lnTo>
                        <a:pt x="34" y="284"/>
                      </a:lnTo>
                      <a:lnTo>
                        <a:pt x="26" y="276"/>
                      </a:lnTo>
                      <a:lnTo>
                        <a:pt x="24" y="272"/>
                      </a:lnTo>
                      <a:lnTo>
                        <a:pt x="24" y="268"/>
                      </a:lnTo>
                      <a:lnTo>
                        <a:pt x="26" y="262"/>
                      </a:lnTo>
                      <a:lnTo>
                        <a:pt x="30" y="254"/>
                      </a:lnTo>
                      <a:lnTo>
                        <a:pt x="34" y="248"/>
                      </a:lnTo>
                      <a:lnTo>
                        <a:pt x="30" y="246"/>
                      </a:lnTo>
                      <a:lnTo>
                        <a:pt x="30" y="242"/>
                      </a:lnTo>
                      <a:lnTo>
                        <a:pt x="28" y="236"/>
                      </a:lnTo>
                      <a:lnTo>
                        <a:pt x="26" y="232"/>
                      </a:lnTo>
                      <a:lnTo>
                        <a:pt x="20" y="230"/>
                      </a:lnTo>
                      <a:lnTo>
                        <a:pt x="14" y="230"/>
                      </a:lnTo>
                      <a:lnTo>
                        <a:pt x="8" y="230"/>
                      </a:lnTo>
                      <a:lnTo>
                        <a:pt x="8" y="228"/>
                      </a:lnTo>
                      <a:lnTo>
                        <a:pt x="2" y="226"/>
                      </a:lnTo>
                      <a:lnTo>
                        <a:pt x="0" y="222"/>
                      </a:lnTo>
                      <a:lnTo>
                        <a:pt x="172" y="64"/>
                      </a:lnTo>
                      <a:lnTo>
                        <a:pt x="178" y="68"/>
                      </a:lnTo>
                      <a:lnTo>
                        <a:pt x="186" y="68"/>
                      </a:lnTo>
                      <a:lnTo>
                        <a:pt x="196" y="70"/>
                      </a:lnTo>
                      <a:lnTo>
                        <a:pt x="204" y="72"/>
                      </a:lnTo>
                      <a:lnTo>
                        <a:pt x="206" y="74"/>
                      </a:lnTo>
                      <a:lnTo>
                        <a:pt x="210" y="76"/>
                      </a:lnTo>
                      <a:lnTo>
                        <a:pt x="212" y="78"/>
                      </a:lnTo>
                      <a:lnTo>
                        <a:pt x="216" y="78"/>
                      </a:lnTo>
                      <a:lnTo>
                        <a:pt x="226" y="78"/>
                      </a:lnTo>
                      <a:lnTo>
                        <a:pt x="234" y="74"/>
                      </a:lnTo>
                      <a:lnTo>
                        <a:pt x="242" y="72"/>
                      </a:lnTo>
                      <a:lnTo>
                        <a:pt x="252" y="70"/>
                      </a:lnTo>
                      <a:lnTo>
                        <a:pt x="258" y="70"/>
                      </a:lnTo>
                      <a:lnTo>
                        <a:pt x="268" y="70"/>
                      </a:lnTo>
                      <a:lnTo>
                        <a:pt x="280" y="66"/>
                      </a:lnTo>
                      <a:lnTo>
                        <a:pt x="288" y="62"/>
                      </a:lnTo>
                      <a:lnTo>
                        <a:pt x="296" y="60"/>
                      </a:lnTo>
                      <a:lnTo>
                        <a:pt x="316" y="60"/>
                      </a:lnTo>
                      <a:lnTo>
                        <a:pt x="334" y="58"/>
                      </a:lnTo>
                      <a:lnTo>
                        <a:pt x="346" y="58"/>
                      </a:lnTo>
                      <a:lnTo>
                        <a:pt x="352" y="58"/>
                      </a:lnTo>
                      <a:lnTo>
                        <a:pt x="352" y="64"/>
                      </a:lnTo>
                      <a:lnTo>
                        <a:pt x="354" y="68"/>
                      </a:lnTo>
                      <a:lnTo>
                        <a:pt x="358" y="68"/>
                      </a:lnTo>
                      <a:lnTo>
                        <a:pt x="362" y="68"/>
                      </a:lnTo>
                      <a:lnTo>
                        <a:pt x="366" y="64"/>
                      </a:lnTo>
                      <a:lnTo>
                        <a:pt x="374" y="58"/>
                      </a:lnTo>
                      <a:lnTo>
                        <a:pt x="378" y="60"/>
                      </a:lnTo>
                      <a:lnTo>
                        <a:pt x="380" y="64"/>
                      </a:lnTo>
                      <a:lnTo>
                        <a:pt x="380" y="70"/>
                      </a:lnTo>
                      <a:lnTo>
                        <a:pt x="380" y="72"/>
                      </a:lnTo>
                      <a:lnTo>
                        <a:pt x="382" y="72"/>
                      </a:lnTo>
                      <a:lnTo>
                        <a:pt x="386" y="70"/>
                      </a:lnTo>
                      <a:lnTo>
                        <a:pt x="392" y="66"/>
                      </a:lnTo>
                      <a:lnTo>
                        <a:pt x="398" y="64"/>
                      </a:lnTo>
                      <a:lnTo>
                        <a:pt x="410" y="66"/>
                      </a:lnTo>
                      <a:lnTo>
                        <a:pt x="418" y="68"/>
                      </a:lnTo>
                      <a:lnTo>
                        <a:pt x="426" y="72"/>
                      </a:lnTo>
                      <a:lnTo>
                        <a:pt x="436" y="74"/>
                      </a:lnTo>
                      <a:lnTo>
                        <a:pt x="444" y="78"/>
                      </a:lnTo>
                      <a:lnTo>
                        <a:pt x="454" y="82"/>
                      </a:lnTo>
                      <a:lnTo>
                        <a:pt x="458" y="80"/>
                      </a:lnTo>
                      <a:lnTo>
                        <a:pt x="466" y="78"/>
                      </a:lnTo>
                      <a:lnTo>
                        <a:pt x="470" y="80"/>
                      </a:lnTo>
                      <a:lnTo>
                        <a:pt x="472" y="80"/>
                      </a:lnTo>
                      <a:lnTo>
                        <a:pt x="474" y="82"/>
                      </a:lnTo>
                      <a:lnTo>
                        <a:pt x="474" y="86"/>
                      </a:lnTo>
                      <a:lnTo>
                        <a:pt x="472" y="88"/>
                      </a:lnTo>
                      <a:lnTo>
                        <a:pt x="466" y="90"/>
                      </a:lnTo>
                      <a:lnTo>
                        <a:pt x="462" y="94"/>
                      </a:lnTo>
                      <a:lnTo>
                        <a:pt x="460" y="94"/>
                      </a:lnTo>
                      <a:lnTo>
                        <a:pt x="460" y="98"/>
                      </a:lnTo>
                      <a:lnTo>
                        <a:pt x="460" y="100"/>
                      </a:lnTo>
                      <a:lnTo>
                        <a:pt x="462" y="100"/>
                      </a:lnTo>
                      <a:lnTo>
                        <a:pt x="470" y="102"/>
                      </a:lnTo>
                      <a:lnTo>
                        <a:pt x="482" y="100"/>
                      </a:lnTo>
                      <a:lnTo>
                        <a:pt x="492" y="98"/>
                      </a:lnTo>
                      <a:lnTo>
                        <a:pt x="502" y="96"/>
                      </a:lnTo>
                      <a:lnTo>
                        <a:pt x="514" y="94"/>
                      </a:lnTo>
                      <a:lnTo>
                        <a:pt x="518" y="96"/>
                      </a:lnTo>
                      <a:lnTo>
                        <a:pt x="522" y="98"/>
                      </a:lnTo>
                      <a:lnTo>
                        <a:pt x="526" y="102"/>
                      </a:lnTo>
                      <a:lnTo>
                        <a:pt x="528" y="104"/>
                      </a:lnTo>
                      <a:lnTo>
                        <a:pt x="532" y="102"/>
                      </a:lnTo>
                      <a:lnTo>
                        <a:pt x="536" y="100"/>
                      </a:lnTo>
                      <a:lnTo>
                        <a:pt x="538" y="92"/>
                      </a:lnTo>
                      <a:lnTo>
                        <a:pt x="538" y="88"/>
                      </a:lnTo>
                      <a:lnTo>
                        <a:pt x="554" y="84"/>
                      </a:lnTo>
                      <a:lnTo>
                        <a:pt x="562" y="82"/>
                      </a:lnTo>
                      <a:lnTo>
                        <a:pt x="572" y="80"/>
                      </a:lnTo>
                      <a:lnTo>
                        <a:pt x="578" y="82"/>
                      </a:lnTo>
                      <a:lnTo>
                        <a:pt x="582" y="84"/>
                      </a:lnTo>
                      <a:lnTo>
                        <a:pt x="582" y="86"/>
                      </a:lnTo>
                      <a:lnTo>
                        <a:pt x="586" y="88"/>
                      </a:lnTo>
                      <a:lnTo>
                        <a:pt x="594" y="92"/>
                      </a:lnTo>
                      <a:lnTo>
                        <a:pt x="606" y="96"/>
                      </a:lnTo>
                      <a:lnTo>
                        <a:pt x="638" y="96"/>
                      </a:lnTo>
                      <a:lnTo>
                        <a:pt x="642" y="96"/>
                      </a:lnTo>
                      <a:lnTo>
                        <a:pt x="646" y="96"/>
                      </a:lnTo>
                      <a:lnTo>
                        <a:pt x="652" y="92"/>
                      </a:lnTo>
                      <a:lnTo>
                        <a:pt x="656" y="88"/>
                      </a:lnTo>
                      <a:lnTo>
                        <a:pt x="662" y="86"/>
                      </a:lnTo>
                      <a:lnTo>
                        <a:pt x="670" y="88"/>
                      </a:lnTo>
                      <a:lnTo>
                        <a:pt x="682" y="88"/>
                      </a:lnTo>
                      <a:lnTo>
                        <a:pt x="678" y="94"/>
                      </a:lnTo>
                      <a:lnTo>
                        <a:pt x="676" y="98"/>
                      </a:lnTo>
                      <a:lnTo>
                        <a:pt x="674" y="102"/>
                      </a:lnTo>
                      <a:lnTo>
                        <a:pt x="674" y="104"/>
                      </a:lnTo>
                      <a:lnTo>
                        <a:pt x="676" y="106"/>
                      </a:lnTo>
                      <a:lnTo>
                        <a:pt x="680" y="104"/>
                      </a:lnTo>
                      <a:lnTo>
                        <a:pt x="690" y="92"/>
                      </a:lnTo>
                      <a:lnTo>
                        <a:pt x="694" y="88"/>
                      </a:lnTo>
                      <a:lnTo>
                        <a:pt x="702" y="86"/>
                      </a:lnTo>
                      <a:lnTo>
                        <a:pt x="708" y="82"/>
                      </a:lnTo>
                      <a:lnTo>
                        <a:pt x="714" y="78"/>
                      </a:lnTo>
                      <a:lnTo>
                        <a:pt x="716" y="72"/>
                      </a:lnTo>
                      <a:lnTo>
                        <a:pt x="716" y="70"/>
                      </a:lnTo>
                      <a:lnTo>
                        <a:pt x="716" y="68"/>
                      </a:lnTo>
                      <a:lnTo>
                        <a:pt x="714" y="66"/>
                      </a:lnTo>
                      <a:lnTo>
                        <a:pt x="708" y="64"/>
                      </a:lnTo>
                      <a:lnTo>
                        <a:pt x="706" y="64"/>
                      </a:lnTo>
                      <a:lnTo>
                        <a:pt x="706" y="62"/>
                      </a:lnTo>
                      <a:lnTo>
                        <a:pt x="706" y="58"/>
                      </a:lnTo>
                      <a:lnTo>
                        <a:pt x="710" y="54"/>
                      </a:lnTo>
                      <a:lnTo>
                        <a:pt x="718" y="44"/>
                      </a:lnTo>
                      <a:lnTo>
                        <a:pt x="732" y="36"/>
                      </a:lnTo>
                      <a:lnTo>
                        <a:pt x="742" y="32"/>
                      </a:lnTo>
                      <a:lnTo>
                        <a:pt x="746" y="30"/>
                      </a:lnTo>
                      <a:lnTo>
                        <a:pt x="746" y="26"/>
                      </a:lnTo>
                      <a:lnTo>
                        <a:pt x="748" y="20"/>
                      </a:lnTo>
                      <a:lnTo>
                        <a:pt x="752" y="14"/>
                      </a:lnTo>
                      <a:lnTo>
                        <a:pt x="760" y="8"/>
                      </a:lnTo>
                      <a:lnTo>
                        <a:pt x="768" y="4"/>
                      </a:lnTo>
                      <a:lnTo>
                        <a:pt x="776" y="2"/>
                      </a:lnTo>
                      <a:lnTo>
                        <a:pt x="790" y="0"/>
                      </a:lnTo>
                      <a:lnTo>
                        <a:pt x="806" y="0"/>
                      </a:lnTo>
                      <a:lnTo>
                        <a:pt x="816" y="2"/>
                      </a:lnTo>
                      <a:lnTo>
                        <a:pt x="820" y="4"/>
                      </a:lnTo>
                      <a:lnTo>
                        <a:pt x="820" y="6"/>
                      </a:lnTo>
                      <a:lnTo>
                        <a:pt x="810" y="10"/>
                      </a:lnTo>
                      <a:lnTo>
                        <a:pt x="800" y="16"/>
                      </a:lnTo>
                      <a:lnTo>
                        <a:pt x="790" y="20"/>
                      </a:lnTo>
                      <a:lnTo>
                        <a:pt x="778" y="22"/>
                      </a:lnTo>
                      <a:lnTo>
                        <a:pt x="772" y="22"/>
                      </a:lnTo>
                      <a:lnTo>
                        <a:pt x="764" y="26"/>
                      </a:lnTo>
                      <a:lnTo>
                        <a:pt x="758" y="30"/>
                      </a:lnTo>
                      <a:lnTo>
                        <a:pt x="756" y="34"/>
                      </a:lnTo>
                      <a:lnTo>
                        <a:pt x="756" y="52"/>
                      </a:lnTo>
                      <a:lnTo>
                        <a:pt x="754" y="58"/>
                      </a:lnTo>
                      <a:lnTo>
                        <a:pt x="752" y="60"/>
                      </a:lnTo>
                      <a:lnTo>
                        <a:pt x="748" y="64"/>
                      </a:lnTo>
                      <a:lnTo>
                        <a:pt x="750" y="66"/>
                      </a:lnTo>
                      <a:lnTo>
                        <a:pt x="752" y="68"/>
                      </a:lnTo>
                      <a:lnTo>
                        <a:pt x="756" y="70"/>
                      </a:lnTo>
                      <a:lnTo>
                        <a:pt x="758" y="72"/>
                      </a:lnTo>
                      <a:lnTo>
                        <a:pt x="758" y="78"/>
                      </a:lnTo>
                      <a:lnTo>
                        <a:pt x="758" y="80"/>
                      </a:lnTo>
                      <a:lnTo>
                        <a:pt x="762" y="82"/>
                      </a:lnTo>
                      <a:lnTo>
                        <a:pt x="766" y="80"/>
                      </a:lnTo>
                      <a:lnTo>
                        <a:pt x="770" y="78"/>
                      </a:lnTo>
                      <a:lnTo>
                        <a:pt x="772" y="76"/>
                      </a:lnTo>
                      <a:lnTo>
                        <a:pt x="776" y="76"/>
                      </a:lnTo>
                      <a:lnTo>
                        <a:pt x="782" y="76"/>
                      </a:lnTo>
                      <a:lnTo>
                        <a:pt x="784" y="78"/>
                      </a:lnTo>
                      <a:lnTo>
                        <a:pt x="784" y="82"/>
                      </a:lnTo>
                      <a:lnTo>
                        <a:pt x="780" y="86"/>
                      </a:lnTo>
                      <a:lnTo>
                        <a:pt x="774" y="88"/>
                      </a:lnTo>
                      <a:lnTo>
                        <a:pt x="772" y="92"/>
                      </a:lnTo>
                      <a:lnTo>
                        <a:pt x="770" y="98"/>
                      </a:lnTo>
                      <a:lnTo>
                        <a:pt x="772" y="102"/>
                      </a:lnTo>
                      <a:lnTo>
                        <a:pt x="774" y="106"/>
                      </a:lnTo>
                      <a:lnTo>
                        <a:pt x="780" y="104"/>
                      </a:lnTo>
                      <a:lnTo>
                        <a:pt x="786" y="100"/>
                      </a:lnTo>
                      <a:lnTo>
                        <a:pt x="794" y="88"/>
                      </a:lnTo>
                      <a:lnTo>
                        <a:pt x="798" y="92"/>
                      </a:lnTo>
                      <a:lnTo>
                        <a:pt x="808" y="86"/>
                      </a:lnTo>
                      <a:lnTo>
                        <a:pt x="816" y="82"/>
                      </a:lnTo>
                      <a:lnTo>
                        <a:pt x="822" y="80"/>
                      </a:lnTo>
                      <a:lnTo>
                        <a:pt x="822" y="74"/>
                      </a:lnTo>
                      <a:lnTo>
                        <a:pt x="822" y="70"/>
                      </a:lnTo>
                      <a:lnTo>
                        <a:pt x="824" y="68"/>
                      </a:lnTo>
                      <a:lnTo>
                        <a:pt x="828" y="66"/>
                      </a:lnTo>
                      <a:lnTo>
                        <a:pt x="850" y="66"/>
                      </a:lnTo>
                      <a:lnTo>
                        <a:pt x="858" y="70"/>
                      </a:lnTo>
                      <a:lnTo>
                        <a:pt x="862" y="72"/>
                      </a:lnTo>
                      <a:lnTo>
                        <a:pt x="864" y="78"/>
                      </a:lnTo>
                      <a:lnTo>
                        <a:pt x="862" y="80"/>
                      </a:lnTo>
                      <a:lnTo>
                        <a:pt x="860" y="82"/>
                      </a:lnTo>
                      <a:lnTo>
                        <a:pt x="854" y="84"/>
                      </a:lnTo>
                      <a:lnTo>
                        <a:pt x="848" y="86"/>
                      </a:lnTo>
                      <a:lnTo>
                        <a:pt x="846" y="86"/>
                      </a:lnTo>
                      <a:lnTo>
                        <a:pt x="846" y="90"/>
                      </a:lnTo>
                      <a:lnTo>
                        <a:pt x="846" y="94"/>
                      </a:lnTo>
                      <a:lnTo>
                        <a:pt x="848" y="100"/>
                      </a:lnTo>
                      <a:lnTo>
                        <a:pt x="846" y="104"/>
                      </a:lnTo>
                      <a:lnTo>
                        <a:pt x="842" y="108"/>
                      </a:lnTo>
                      <a:lnTo>
                        <a:pt x="830" y="112"/>
                      </a:lnTo>
                      <a:lnTo>
                        <a:pt x="816" y="116"/>
                      </a:lnTo>
                      <a:lnTo>
                        <a:pt x="808" y="122"/>
                      </a:lnTo>
                      <a:lnTo>
                        <a:pt x="802" y="126"/>
                      </a:lnTo>
                      <a:lnTo>
                        <a:pt x="798" y="124"/>
                      </a:lnTo>
                      <a:lnTo>
                        <a:pt x="790" y="122"/>
                      </a:lnTo>
                      <a:lnTo>
                        <a:pt x="780" y="122"/>
                      </a:lnTo>
                      <a:lnTo>
                        <a:pt x="772" y="132"/>
                      </a:lnTo>
                      <a:lnTo>
                        <a:pt x="758" y="140"/>
                      </a:lnTo>
                      <a:lnTo>
                        <a:pt x="732" y="156"/>
                      </a:lnTo>
                      <a:lnTo>
                        <a:pt x="726" y="160"/>
                      </a:lnTo>
                      <a:lnTo>
                        <a:pt x="722" y="164"/>
                      </a:lnTo>
                      <a:lnTo>
                        <a:pt x="718" y="164"/>
                      </a:lnTo>
                      <a:lnTo>
                        <a:pt x="712" y="164"/>
                      </a:lnTo>
                      <a:lnTo>
                        <a:pt x="708" y="166"/>
                      </a:lnTo>
                      <a:lnTo>
                        <a:pt x="704" y="168"/>
                      </a:lnTo>
                      <a:lnTo>
                        <a:pt x="698" y="172"/>
                      </a:lnTo>
                      <a:lnTo>
                        <a:pt x="690" y="176"/>
                      </a:lnTo>
                      <a:lnTo>
                        <a:pt x="684" y="178"/>
                      </a:lnTo>
                      <a:lnTo>
                        <a:pt x="674" y="180"/>
                      </a:lnTo>
                      <a:lnTo>
                        <a:pt x="656" y="184"/>
                      </a:lnTo>
                      <a:lnTo>
                        <a:pt x="648" y="188"/>
                      </a:lnTo>
                      <a:lnTo>
                        <a:pt x="640" y="192"/>
                      </a:lnTo>
                      <a:lnTo>
                        <a:pt x="632" y="198"/>
                      </a:lnTo>
                      <a:lnTo>
                        <a:pt x="622" y="206"/>
                      </a:lnTo>
                      <a:lnTo>
                        <a:pt x="612" y="214"/>
                      </a:lnTo>
                      <a:lnTo>
                        <a:pt x="606" y="222"/>
                      </a:lnTo>
                      <a:lnTo>
                        <a:pt x="600" y="234"/>
                      </a:lnTo>
                      <a:lnTo>
                        <a:pt x="594" y="244"/>
                      </a:lnTo>
                      <a:lnTo>
                        <a:pt x="602" y="244"/>
                      </a:lnTo>
                      <a:lnTo>
                        <a:pt x="606" y="246"/>
                      </a:lnTo>
                      <a:lnTo>
                        <a:pt x="606" y="248"/>
                      </a:lnTo>
                      <a:lnTo>
                        <a:pt x="604" y="260"/>
                      </a:lnTo>
                      <a:lnTo>
                        <a:pt x="602" y="266"/>
                      </a:lnTo>
                      <a:lnTo>
                        <a:pt x="602" y="274"/>
                      </a:lnTo>
                      <a:lnTo>
                        <a:pt x="604" y="274"/>
                      </a:lnTo>
                      <a:lnTo>
                        <a:pt x="606" y="276"/>
                      </a:lnTo>
                      <a:lnTo>
                        <a:pt x="608" y="276"/>
                      </a:lnTo>
                      <a:lnTo>
                        <a:pt x="614" y="272"/>
                      </a:lnTo>
                      <a:lnTo>
                        <a:pt x="622" y="272"/>
                      </a:lnTo>
                      <a:lnTo>
                        <a:pt x="630" y="274"/>
                      </a:lnTo>
                      <a:lnTo>
                        <a:pt x="636" y="276"/>
                      </a:lnTo>
                      <a:lnTo>
                        <a:pt x="642" y="280"/>
                      </a:lnTo>
                      <a:lnTo>
                        <a:pt x="648" y="288"/>
                      </a:lnTo>
                      <a:lnTo>
                        <a:pt x="652" y="292"/>
                      </a:lnTo>
                      <a:lnTo>
                        <a:pt x="656" y="294"/>
                      </a:lnTo>
                      <a:lnTo>
                        <a:pt x="662" y="294"/>
                      </a:lnTo>
                      <a:lnTo>
                        <a:pt x="666" y="296"/>
                      </a:lnTo>
                      <a:lnTo>
                        <a:pt x="670" y="300"/>
                      </a:lnTo>
                      <a:lnTo>
                        <a:pt x="674" y="304"/>
                      </a:lnTo>
                      <a:lnTo>
                        <a:pt x="680" y="306"/>
                      </a:lnTo>
                      <a:lnTo>
                        <a:pt x="688" y="308"/>
                      </a:lnTo>
                      <a:lnTo>
                        <a:pt x="698" y="306"/>
                      </a:lnTo>
                      <a:lnTo>
                        <a:pt x="712" y="308"/>
                      </a:lnTo>
                      <a:lnTo>
                        <a:pt x="712" y="310"/>
                      </a:lnTo>
                      <a:lnTo>
                        <a:pt x="712" y="314"/>
                      </a:lnTo>
                      <a:lnTo>
                        <a:pt x="710" y="322"/>
                      </a:lnTo>
                      <a:lnTo>
                        <a:pt x="704" y="332"/>
                      </a:lnTo>
                      <a:lnTo>
                        <a:pt x="700" y="344"/>
                      </a:lnTo>
                      <a:lnTo>
                        <a:pt x="698" y="350"/>
                      </a:lnTo>
                      <a:lnTo>
                        <a:pt x="698" y="356"/>
                      </a:lnTo>
                      <a:lnTo>
                        <a:pt x="700" y="360"/>
                      </a:lnTo>
                      <a:lnTo>
                        <a:pt x="704" y="366"/>
                      </a:lnTo>
                      <a:lnTo>
                        <a:pt x="712" y="376"/>
                      </a:lnTo>
                      <a:lnTo>
                        <a:pt x="714" y="374"/>
                      </a:lnTo>
                      <a:lnTo>
                        <a:pt x="718" y="370"/>
                      </a:lnTo>
                      <a:lnTo>
                        <a:pt x="724" y="366"/>
                      </a:lnTo>
                      <a:lnTo>
                        <a:pt x="730" y="362"/>
                      </a:lnTo>
                      <a:lnTo>
                        <a:pt x="734" y="356"/>
                      </a:lnTo>
                      <a:lnTo>
                        <a:pt x="738" y="350"/>
                      </a:lnTo>
                      <a:lnTo>
                        <a:pt x="742" y="332"/>
                      </a:lnTo>
                      <a:lnTo>
                        <a:pt x="746" y="314"/>
                      </a:lnTo>
                      <a:lnTo>
                        <a:pt x="748" y="312"/>
                      </a:lnTo>
                      <a:lnTo>
                        <a:pt x="754" y="308"/>
                      </a:lnTo>
                      <a:lnTo>
                        <a:pt x="766" y="306"/>
                      </a:lnTo>
                      <a:lnTo>
                        <a:pt x="772" y="304"/>
                      </a:lnTo>
                      <a:lnTo>
                        <a:pt x="788" y="296"/>
                      </a:lnTo>
                      <a:lnTo>
                        <a:pt x="796" y="290"/>
                      </a:lnTo>
                      <a:lnTo>
                        <a:pt x="800" y="284"/>
                      </a:lnTo>
                      <a:lnTo>
                        <a:pt x="804" y="276"/>
                      </a:lnTo>
                      <a:lnTo>
                        <a:pt x="806" y="266"/>
                      </a:lnTo>
                      <a:lnTo>
                        <a:pt x="804" y="264"/>
                      </a:lnTo>
                      <a:lnTo>
                        <a:pt x="802" y="262"/>
                      </a:lnTo>
                      <a:lnTo>
                        <a:pt x="800" y="258"/>
                      </a:lnTo>
                      <a:lnTo>
                        <a:pt x="794" y="256"/>
                      </a:lnTo>
                      <a:lnTo>
                        <a:pt x="794" y="254"/>
                      </a:lnTo>
                      <a:lnTo>
                        <a:pt x="792" y="250"/>
                      </a:lnTo>
                      <a:lnTo>
                        <a:pt x="794" y="246"/>
                      </a:lnTo>
                      <a:lnTo>
                        <a:pt x="798" y="244"/>
                      </a:lnTo>
                      <a:lnTo>
                        <a:pt x="804" y="238"/>
                      </a:lnTo>
                      <a:lnTo>
                        <a:pt x="806" y="23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2" name="íṥlíḍê">
                  <a:extLst>
                    <a:ext uri="{FF2B5EF4-FFF2-40B4-BE49-F238E27FC236}">
                      <a16:creationId xmlns:a16="http://schemas.microsoft.com/office/drawing/2014/main" xmlns="" id="{9A77E2BA-CC7B-4E04-BC13-A653F0BFA7EC}"/>
                    </a:ext>
                  </a:extLst>
                </p:cNvPr>
                <p:cNvSpPr/>
                <p:nvPr/>
              </p:nvSpPr>
              <p:spPr bwMode="auto">
                <a:xfrm>
                  <a:off x="2783347" y="2341921"/>
                  <a:ext cx="64729" cy="29422"/>
                </a:xfrm>
                <a:custGeom>
                  <a:avLst/>
                  <a:gdLst>
                    <a:gd name="T0" fmla="*/ 2147483647 w 38"/>
                    <a:gd name="T1" fmla="*/ 2147483647 h 18"/>
                    <a:gd name="T2" fmla="*/ 2147483647 w 38"/>
                    <a:gd name="T3" fmla="*/ 2147483647 h 18"/>
                    <a:gd name="T4" fmla="*/ 2147483647 w 38"/>
                    <a:gd name="T5" fmla="*/ 2147483647 h 18"/>
                    <a:gd name="T6" fmla="*/ 2147483647 w 38"/>
                    <a:gd name="T7" fmla="*/ 2147483647 h 18"/>
                    <a:gd name="T8" fmla="*/ 2147483647 w 38"/>
                    <a:gd name="T9" fmla="*/ 2147483647 h 18"/>
                    <a:gd name="T10" fmla="*/ 0 w 38"/>
                    <a:gd name="T11" fmla="*/ 2147483647 h 18"/>
                    <a:gd name="T12" fmla="*/ 2147483647 w 38"/>
                    <a:gd name="T13" fmla="*/ 0 h 18"/>
                    <a:gd name="T14" fmla="*/ 2147483647 w 38"/>
                    <a:gd name="T15" fmla="*/ 0 h 18"/>
                    <a:gd name="T16" fmla="*/ 2147483647 w 38"/>
                    <a:gd name="T17" fmla="*/ 0 h 18"/>
                    <a:gd name="T18" fmla="*/ 2147483647 w 38"/>
                    <a:gd name="T19" fmla="*/ 2147483647 h 18"/>
                    <a:gd name="T20" fmla="*/ 2147483647 w 38"/>
                    <a:gd name="T21" fmla="*/ 2147483647 h 18"/>
                    <a:gd name="T22" fmla="*/ 2147483647 w 38"/>
                    <a:gd name="T23" fmla="*/ 2147483647 h 18"/>
                    <a:gd name="T24" fmla="*/ 2147483647 w 38"/>
                    <a:gd name="T25" fmla="*/ 2147483647 h 18"/>
                    <a:gd name="T26" fmla="*/ 2147483647 w 38"/>
                    <a:gd name="T27" fmla="*/ 2147483647 h 1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8"/>
                    <a:gd name="T43" fmla="*/ 0 h 18"/>
                    <a:gd name="T44" fmla="*/ 38 w 38"/>
                    <a:gd name="T45" fmla="*/ 18 h 1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8" h="18">
                      <a:moveTo>
                        <a:pt x="38" y="18"/>
                      </a:moveTo>
                      <a:lnTo>
                        <a:pt x="24" y="16"/>
                      </a:lnTo>
                      <a:lnTo>
                        <a:pt x="18" y="16"/>
                      </a:lnTo>
                      <a:lnTo>
                        <a:pt x="10" y="14"/>
                      </a:lnTo>
                      <a:lnTo>
                        <a:pt x="2" y="8"/>
                      </a:lnTo>
                      <a:lnTo>
                        <a:pt x="0" y="4"/>
                      </a:lnTo>
                      <a:lnTo>
                        <a:pt x="2" y="0"/>
                      </a:lnTo>
                      <a:lnTo>
                        <a:pt x="4" y="0"/>
                      </a:lnTo>
                      <a:lnTo>
                        <a:pt x="12" y="0"/>
                      </a:lnTo>
                      <a:lnTo>
                        <a:pt x="22" y="2"/>
                      </a:lnTo>
                      <a:lnTo>
                        <a:pt x="28" y="6"/>
                      </a:lnTo>
                      <a:lnTo>
                        <a:pt x="34" y="12"/>
                      </a:lnTo>
                      <a:lnTo>
                        <a:pt x="36" y="14"/>
                      </a:lnTo>
                      <a:lnTo>
                        <a:pt x="38" y="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3" name="íŝľíďè">
                  <a:extLst>
                    <a:ext uri="{FF2B5EF4-FFF2-40B4-BE49-F238E27FC236}">
                      <a16:creationId xmlns:a16="http://schemas.microsoft.com/office/drawing/2014/main" xmlns="" id="{1186616B-F4C2-45D2-981A-8489E52B189E}"/>
                    </a:ext>
                  </a:extLst>
                </p:cNvPr>
                <p:cNvSpPr/>
                <p:nvPr/>
              </p:nvSpPr>
              <p:spPr bwMode="auto">
                <a:xfrm>
                  <a:off x="2889393" y="2294285"/>
                  <a:ext cx="169397" cy="149914"/>
                </a:xfrm>
                <a:custGeom>
                  <a:avLst/>
                  <a:gdLst>
                    <a:gd name="T0" fmla="*/ 2147483647 w 96"/>
                    <a:gd name="T1" fmla="*/ 2147483647 h 90"/>
                    <a:gd name="T2" fmla="*/ 2147483647 w 96"/>
                    <a:gd name="T3" fmla="*/ 2147483647 h 90"/>
                    <a:gd name="T4" fmla="*/ 2147483647 w 96"/>
                    <a:gd name="T5" fmla="*/ 2147483647 h 90"/>
                    <a:gd name="T6" fmla="*/ 2147483647 w 96"/>
                    <a:gd name="T7" fmla="*/ 2147483647 h 90"/>
                    <a:gd name="T8" fmla="*/ 2147483647 w 96"/>
                    <a:gd name="T9" fmla="*/ 2147483647 h 90"/>
                    <a:gd name="T10" fmla="*/ 2147483647 w 96"/>
                    <a:gd name="T11" fmla="*/ 2147483647 h 90"/>
                    <a:gd name="T12" fmla="*/ 0 w 96"/>
                    <a:gd name="T13" fmla="*/ 2147483647 h 90"/>
                    <a:gd name="T14" fmla="*/ 2147483647 w 96"/>
                    <a:gd name="T15" fmla="*/ 2147483647 h 90"/>
                    <a:gd name="T16" fmla="*/ 2147483647 w 96"/>
                    <a:gd name="T17" fmla="*/ 2147483647 h 90"/>
                    <a:gd name="T18" fmla="*/ 2147483647 w 96"/>
                    <a:gd name="T19" fmla="*/ 2147483647 h 90"/>
                    <a:gd name="T20" fmla="*/ 2147483647 w 96"/>
                    <a:gd name="T21" fmla="*/ 2147483647 h 90"/>
                    <a:gd name="T22" fmla="*/ 2147483647 w 96"/>
                    <a:gd name="T23" fmla="*/ 2147483647 h 90"/>
                    <a:gd name="T24" fmla="*/ 2147483647 w 96"/>
                    <a:gd name="T25" fmla="*/ 2147483647 h 90"/>
                    <a:gd name="T26" fmla="*/ 2147483647 w 96"/>
                    <a:gd name="T27" fmla="*/ 2147483647 h 90"/>
                    <a:gd name="T28" fmla="*/ 2147483647 w 96"/>
                    <a:gd name="T29" fmla="*/ 0 h 90"/>
                    <a:gd name="T30" fmla="*/ 2147483647 w 96"/>
                    <a:gd name="T31" fmla="*/ 2147483647 h 90"/>
                    <a:gd name="T32" fmla="*/ 2147483647 w 96"/>
                    <a:gd name="T33" fmla="*/ 2147483647 h 90"/>
                    <a:gd name="T34" fmla="*/ 2147483647 w 96"/>
                    <a:gd name="T35" fmla="*/ 2147483647 h 90"/>
                    <a:gd name="T36" fmla="*/ 2147483647 w 96"/>
                    <a:gd name="T37" fmla="*/ 2147483647 h 90"/>
                    <a:gd name="T38" fmla="*/ 2147483647 w 96"/>
                    <a:gd name="T39" fmla="*/ 2147483647 h 90"/>
                    <a:gd name="T40" fmla="*/ 2147483647 w 96"/>
                    <a:gd name="T41" fmla="*/ 2147483647 h 90"/>
                    <a:gd name="T42" fmla="*/ 2147483647 w 96"/>
                    <a:gd name="T43" fmla="*/ 2147483647 h 90"/>
                    <a:gd name="T44" fmla="*/ 2147483647 w 96"/>
                    <a:gd name="T45" fmla="*/ 2147483647 h 90"/>
                    <a:gd name="T46" fmla="*/ 2147483647 w 96"/>
                    <a:gd name="T47" fmla="*/ 2147483647 h 90"/>
                    <a:gd name="T48" fmla="*/ 2147483647 w 96"/>
                    <a:gd name="T49" fmla="*/ 2147483647 h 90"/>
                    <a:gd name="T50" fmla="*/ 2147483647 w 96"/>
                    <a:gd name="T51" fmla="*/ 2147483647 h 90"/>
                    <a:gd name="T52" fmla="*/ 2147483647 w 96"/>
                    <a:gd name="T53" fmla="*/ 2147483647 h 90"/>
                    <a:gd name="T54" fmla="*/ 2147483647 w 96"/>
                    <a:gd name="T55" fmla="*/ 2147483647 h 90"/>
                    <a:gd name="T56" fmla="*/ 2147483647 w 96"/>
                    <a:gd name="T57" fmla="*/ 2147483647 h 90"/>
                    <a:gd name="T58" fmla="*/ 2147483647 w 96"/>
                    <a:gd name="T59" fmla="*/ 2147483647 h 90"/>
                    <a:gd name="T60" fmla="*/ 2147483647 w 96"/>
                    <a:gd name="T61" fmla="*/ 2147483647 h 90"/>
                    <a:gd name="T62" fmla="*/ 2147483647 w 96"/>
                    <a:gd name="T63" fmla="*/ 2147483647 h 90"/>
                    <a:gd name="T64" fmla="*/ 2147483647 w 96"/>
                    <a:gd name="T65" fmla="*/ 2147483647 h 90"/>
                    <a:gd name="T66" fmla="*/ 2147483647 w 96"/>
                    <a:gd name="T67" fmla="*/ 2147483647 h 90"/>
                    <a:gd name="T68" fmla="*/ 2147483647 w 96"/>
                    <a:gd name="T69" fmla="*/ 2147483647 h 90"/>
                    <a:gd name="T70" fmla="*/ 2147483647 w 96"/>
                    <a:gd name="T71" fmla="*/ 2147483647 h 90"/>
                    <a:gd name="T72" fmla="*/ 2147483647 w 96"/>
                    <a:gd name="T73" fmla="*/ 2147483647 h 90"/>
                    <a:gd name="T74" fmla="*/ 2147483647 w 96"/>
                    <a:gd name="T75" fmla="*/ 2147483647 h 90"/>
                    <a:gd name="T76" fmla="*/ 2147483647 w 96"/>
                    <a:gd name="T77" fmla="*/ 2147483647 h 9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6"/>
                    <a:gd name="T118" fmla="*/ 0 h 90"/>
                    <a:gd name="T119" fmla="*/ 96 w 96"/>
                    <a:gd name="T120" fmla="*/ 90 h 9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6" h="90">
                      <a:moveTo>
                        <a:pt x="76" y="74"/>
                      </a:moveTo>
                      <a:lnTo>
                        <a:pt x="70" y="74"/>
                      </a:lnTo>
                      <a:lnTo>
                        <a:pt x="66" y="76"/>
                      </a:lnTo>
                      <a:lnTo>
                        <a:pt x="58" y="80"/>
                      </a:lnTo>
                      <a:lnTo>
                        <a:pt x="52" y="84"/>
                      </a:lnTo>
                      <a:lnTo>
                        <a:pt x="48" y="84"/>
                      </a:lnTo>
                      <a:lnTo>
                        <a:pt x="44" y="84"/>
                      </a:lnTo>
                      <a:lnTo>
                        <a:pt x="50" y="76"/>
                      </a:lnTo>
                      <a:lnTo>
                        <a:pt x="46" y="72"/>
                      </a:lnTo>
                      <a:lnTo>
                        <a:pt x="42" y="70"/>
                      </a:lnTo>
                      <a:lnTo>
                        <a:pt x="14" y="70"/>
                      </a:lnTo>
                      <a:lnTo>
                        <a:pt x="6" y="70"/>
                      </a:lnTo>
                      <a:lnTo>
                        <a:pt x="2" y="70"/>
                      </a:lnTo>
                      <a:lnTo>
                        <a:pt x="0" y="68"/>
                      </a:lnTo>
                      <a:lnTo>
                        <a:pt x="2" y="66"/>
                      </a:lnTo>
                      <a:lnTo>
                        <a:pt x="4" y="64"/>
                      </a:lnTo>
                      <a:lnTo>
                        <a:pt x="8" y="64"/>
                      </a:lnTo>
                      <a:lnTo>
                        <a:pt x="10" y="54"/>
                      </a:lnTo>
                      <a:lnTo>
                        <a:pt x="16" y="50"/>
                      </a:lnTo>
                      <a:lnTo>
                        <a:pt x="22" y="48"/>
                      </a:lnTo>
                      <a:lnTo>
                        <a:pt x="22" y="46"/>
                      </a:lnTo>
                      <a:lnTo>
                        <a:pt x="24" y="42"/>
                      </a:lnTo>
                      <a:lnTo>
                        <a:pt x="28" y="32"/>
                      </a:lnTo>
                      <a:lnTo>
                        <a:pt x="34" y="30"/>
                      </a:lnTo>
                      <a:lnTo>
                        <a:pt x="38" y="28"/>
                      </a:lnTo>
                      <a:lnTo>
                        <a:pt x="44" y="20"/>
                      </a:lnTo>
                      <a:lnTo>
                        <a:pt x="52" y="14"/>
                      </a:lnTo>
                      <a:lnTo>
                        <a:pt x="62" y="6"/>
                      </a:lnTo>
                      <a:lnTo>
                        <a:pt x="66" y="2"/>
                      </a:lnTo>
                      <a:lnTo>
                        <a:pt x="70" y="0"/>
                      </a:lnTo>
                      <a:lnTo>
                        <a:pt x="74" y="0"/>
                      </a:lnTo>
                      <a:lnTo>
                        <a:pt x="74" y="4"/>
                      </a:lnTo>
                      <a:lnTo>
                        <a:pt x="70" y="4"/>
                      </a:lnTo>
                      <a:lnTo>
                        <a:pt x="72" y="8"/>
                      </a:lnTo>
                      <a:lnTo>
                        <a:pt x="62" y="16"/>
                      </a:lnTo>
                      <a:lnTo>
                        <a:pt x="56" y="24"/>
                      </a:lnTo>
                      <a:lnTo>
                        <a:pt x="54" y="30"/>
                      </a:lnTo>
                      <a:lnTo>
                        <a:pt x="56" y="30"/>
                      </a:lnTo>
                      <a:lnTo>
                        <a:pt x="60" y="24"/>
                      </a:lnTo>
                      <a:lnTo>
                        <a:pt x="64" y="24"/>
                      </a:lnTo>
                      <a:lnTo>
                        <a:pt x="64" y="30"/>
                      </a:lnTo>
                      <a:lnTo>
                        <a:pt x="66" y="32"/>
                      </a:lnTo>
                      <a:lnTo>
                        <a:pt x="68" y="34"/>
                      </a:lnTo>
                      <a:lnTo>
                        <a:pt x="70" y="40"/>
                      </a:lnTo>
                      <a:lnTo>
                        <a:pt x="70" y="42"/>
                      </a:lnTo>
                      <a:lnTo>
                        <a:pt x="72" y="42"/>
                      </a:lnTo>
                      <a:lnTo>
                        <a:pt x="74" y="40"/>
                      </a:lnTo>
                      <a:lnTo>
                        <a:pt x="78" y="38"/>
                      </a:lnTo>
                      <a:lnTo>
                        <a:pt x="80" y="38"/>
                      </a:lnTo>
                      <a:lnTo>
                        <a:pt x="88" y="40"/>
                      </a:lnTo>
                      <a:lnTo>
                        <a:pt x="92" y="42"/>
                      </a:lnTo>
                      <a:lnTo>
                        <a:pt x="94" y="42"/>
                      </a:lnTo>
                      <a:lnTo>
                        <a:pt x="92" y="46"/>
                      </a:lnTo>
                      <a:lnTo>
                        <a:pt x="88" y="48"/>
                      </a:lnTo>
                      <a:lnTo>
                        <a:pt x="82" y="50"/>
                      </a:lnTo>
                      <a:lnTo>
                        <a:pt x="84" y="52"/>
                      </a:lnTo>
                      <a:lnTo>
                        <a:pt x="86" y="52"/>
                      </a:lnTo>
                      <a:lnTo>
                        <a:pt x="92" y="50"/>
                      </a:lnTo>
                      <a:lnTo>
                        <a:pt x="94" y="54"/>
                      </a:lnTo>
                      <a:lnTo>
                        <a:pt x="90" y="56"/>
                      </a:lnTo>
                      <a:lnTo>
                        <a:pt x="90" y="58"/>
                      </a:lnTo>
                      <a:lnTo>
                        <a:pt x="96" y="58"/>
                      </a:lnTo>
                      <a:lnTo>
                        <a:pt x="92" y="64"/>
                      </a:lnTo>
                      <a:lnTo>
                        <a:pt x="88" y="68"/>
                      </a:lnTo>
                      <a:lnTo>
                        <a:pt x="84" y="70"/>
                      </a:lnTo>
                      <a:lnTo>
                        <a:pt x="88" y="70"/>
                      </a:lnTo>
                      <a:lnTo>
                        <a:pt x="92" y="70"/>
                      </a:lnTo>
                      <a:lnTo>
                        <a:pt x="96" y="70"/>
                      </a:lnTo>
                      <a:lnTo>
                        <a:pt x="94" y="74"/>
                      </a:lnTo>
                      <a:lnTo>
                        <a:pt x="90" y="82"/>
                      </a:lnTo>
                      <a:lnTo>
                        <a:pt x="84" y="88"/>
                      </a:lnTo>
                      <a:lnTo>
                        <a:pt x="80" y="90"/>
                      </a:lnTo>
                      <a:lnTo>
                        <a:pt x="76" y="88"/>
                      </a:lnTo>
                      <a:lnTo>
                        <a:pt x="76" y="86"/>
                      </a:lnTo>
                      <a:lnTo>
                        <a:pt x="78" y="82"/>
                      </a:lnTo>
                      <a:lnTo>
                        <a:pt x="80" y="80"/>
                      </a:lnTo>
                      <a:lnTo>
                        <a:pt x="74" y="82"/>
                      </a:lnTo>
                      <a:lnTo>
                        <a:pt x="70" y="82"/>
                      </a:lnTo>
                      <a:lnTo>
                        <a:pt x="76" y="7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4" name="ïṣľîďé">
                  <a:extLst>
                    <a:ext uri="{FF2B5EF4-FFF2-40B4-BE49-F238E27FC236}">
                      <a16:creationId xmlns:a16="http://schemas.microsoft.com/office/drawing/2014/main" xmlns="" id="{4EA307BA-005F-4879-BDDD-CF964918D9F5}"/>
                    </a:ext>
                  </a:extLst>
                </p:cNvPr>
                <p:cNvSpPr/>
                <p:nvPr/>
              </p:nvSpPr>
              <p:spPr bwMode="auto">
                <a:xfrm>
                  <a:off x="1882648" y="1668012"/>
                  <a:ext cx="247898" cy="95272"/>
                </a:xfrm>
                <a:custGeom>
                  <a:avLst/>
                  <a:gdLst>
                    <a:gd name="T0" fmla="*/ 0 w 142"/>
                    <a:gd name="T1" fmla="*/ 2147483647 h 58"/>
                    <a:gd name="T2" fmla="*/ 2147483647 w 142"/>
                    <a:gd name="T3" fmla="*/ 2147483647 h 58"/>
                    <a:gd name="T4" fmla="*/ 2147483647 w 142"/>
                    <a:gd name="T5" fmla="*/ 2147483647 h 58"/>
                    <a:gd name="T6" fmla="*/ 2147483647 w 142"/>
                    <a:gd name="T7" fmla="*/ 2147483647 h 58"/>
                    <a:gd name="T8" fmla="*/ 2147483647 w 142"/>
                    <a:gd name="T9" fmla="*/ 2147483647 h 58"/>
                    <a:gd name="T10" fmla="*/ 2147483647 w 142"/>
                    <a:gd name="T11" fmla="*/ 2147483647 h 58"/>
                    <a:gd name="T12" fmla="*/ 2147483647 w 142"/>
                    <a:gd name="T13" fmla="*/ 2147483647 h 58"/>
                    <a:gd name="T14" fmla="*/ 2147483647 w 142"/>
                    <a:gd name="T15" fmla="*/ 2147483647 h 58"/>
                    <a:gd name="T16" fmla="*/ 2147483647 w 142"/>
                    <a:gd name="T17" fmla="*/ 2147483647 h 58"/>
                    <a:gd name="T18" fmla="*/ 2147483647 w 142"/>
                    <a:gd name="T19" fmla="*/ 2147483647 h 58"/>
                    <a:gd name="T20" fmla="*/ 2147483647 w 142"/>
                    <a:gd name="T21" fmla="*/ 2147483647 h 58"/>
                    <a:gd name="T22" fmla="*/ 2147483647 w 142"/>
                    <a:gd name="T23" fmla="*/ 2147483647 h 58"/>
                    <a:gd name="T24" fmla="*/ 2147483647 w 142"/>
                    <a:gd name="T25" fmla="*/ 2147483647 h 58"/>
                    <a:gd name="T26" fmla="*/ 2147483647 w 142"/>
                    <a:gd name="T27" fmla="*/ 2147483647 h 58"/>
                    <a:gd name="T28" fmla="*/ 2147483647 w 142"/>
                    <a:gd name="T29" fmla="*/ 2147483647 h 58"/>
                    <a:gd name="T30" fmla="*/ 2147483647 w 142"/>
                    <a:gd name="T31" fmla="*/ 2147483647 h 58"/>
                    <a:gd name="T32" fmla="*/ 2147483647 w 142"/>
                    <a:gd name="T33" fmla="*/ 2147483647 h 58"/>
                    <a:gd name="T34" fmla="*/ 2147483647 w 142"/>
                    <a:gd name="T35" fmla="*/ 2147483647 h 58"/>
                    <a:gd name="T36" fmla="*/ 2147483647 w 142"/>
                    <a:gd name="T37" fmla="*/ 2147483647 h 58"/>
                    <a:gd name="T38" fmla="*/ 2147483647 w 142"/>
                    <a:gd name="T39" fmla="*/ 2147483647 h 58"/>
                    <a:gd name="T40" fmla="*/ 2147483647 w 142"/>
                    <a:gd name="T41" fmla="*/ 2147483647 h 58"/>
                    <a:gd name="T42" fmla="*/ 2147483647 w 142"/>
                    <a:gd name="T43" fmla="*/ 2147483647 h 58"/>
                    <a:gd name="T44" fmla="*/ 2147483647 w 142"/>
                    <a:gd name="T45" fmla="*/ 2147483647 h 58"/>
                    <a:gd name="T46" fmla="*/ 2147483647 w 142"/>
                    <a:gd name="T47" fmla="*/ 2147483647 h 58"/>
                    <a:gd name="T48" fmla="*/ 2147483647 w 142"/>
                    <a:gd name="T49" fmla="*/ 2147483647 h 58"/>
                    <a:gd name="T50" fmla="*/ 2147483647 w 142"/>
                    <a:gd name="T51" fmla="*/ 2147483647 h 58"/>
                    <a:gd name="T52" fmla="*/ 2147483647 w 142"/>
                    <a:gd name="T53" fmla="*/ 2147483647 h 58"/>
                    <a:gd name="T54" fmla="*/ 2147483647 w 142"/>
                    <a:gd name="T55" fmla="*/ 2147483647 h 58"/>
                    <a:gd name="T56" fmla="*/ 2147483647 w 142"/>
                    <a:gd name="T57" fmla="*/ 0 h 58"/>
                    <a:gd name="T58" fmla="*/ 2147483647 w 142"/>
                    <a:gd name="T59" fmla="*/ 2147483647 h 58"/>
                    <a:gd name="T60" fmla="*/ 2147483647 w 142"/>
                    <a:gd name="T61" fmla="*/ 2147483647 h 58"/>
                    <a:gd name="T62" fmla="*/ 2147483647 w 142"/>
                    <a:gd name="T63" fmla="*/ 2147483647 h 58"/>
                    <a:gd name="T64" fmla="*/ 2147483647 w 142"/>
                    <a:gd name="T65" fmla="*/ 2147483647 h 58"/>
                    <a:gd name="T66" fmla="*/ 2147483647 w 142"/>
                    <a:gd name="T67" fmla="*/ 2147483647 h 58"/>
                    <a:gd name="T68" fmla="*/ 2147483647 w 142"/>
                    <a:gd name="T69" fmla="*/ 2147483647 h 58"/>
                    <a:gd name="T70" fmla="*/ 2147483647 w 142"/>
                    <a:gd name="T71" fmla="*/ 2147483647 h 58"/>
                    <a:gd name="T72" fmla="*/ 2147483647 w 142"/>
                    <a:gd name="T73" fmla="*/ 2147483647 h 58"/>
                    <a:gd name="T74" fmla="*/ 0 w 142"/>
                    <a:gd name="T75" fmla="*/ 2147483647 h 5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42"/>
                    <a:gd name="T115" fmla="*/ 0 h 58"/>
                    <a:gd name="T116" fmla="*/ 142 w 142"/>
                    <a:gd name="T117" fmla="*/ 58 h 5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42" h="58">
                      <a:moveTo>
                        <a:pt x="0" y="40"/>
                      </a:moveTo>
                      <a:lnTo>
                        <a:pt x="4" y="40"/>
                      </a:lnTo>
                      <a:lnTo>
                        <a:pt x="10" y="40"/>
                      </a:lnTo>
                      <a:lnTo>
                        <a:pt x="14" y="40"/>
                      </a:lnTo>
                      <a:lnTo>
                        <a:pt x="18" y="44"/>
                      </a:lnTo>
                      <a:lnTo>
                        <a:pt x="20" y="48"/>
                      </a:lnTo>
                      <a:lnTo>
                        <a:pt x="18" y="56"/>
                      </a:lnTo>
                      <a:lnTo>
                        <a:pt x="20" y="58"/>
                      </a:lnTo>
                      <a:lnTo>
                        <a:pt x="24" y="54"/>
                      </a:lnTo>
                      <a:lnTo>
                        <a:pt x="32" y="48"/>
                      </a:lnTo>
                      <a:lnTo>
                        <a:pt x="38" y="44"/>
                      </a:lnTo>
                      <a:lnTo>
                        <a:pt x="48" y="44"/>
                      </a:lnTo>
                      <a:lnTo>
                        <a:pt x="54" y="44"/>
                      </a:lnTo>
                      <a:lnTo>
                        <a:pt x="60" y="42"/>
                      </a:lnTo>
                      <a:lnTo>
                        <a:pt x="70" y="36"/>
                      </a:lnTo>
                      <a:lnTo>
                        <a:pt x="78" y="34"/>
                      </a:lnTo>
                      <a:lnTo>
                        <a:pt x="100" y="30"/>
                      </a:lnTo>
                      <a:lnTo>
                        <a:pt x="122" y="24"/>
                      </a:lnTo>
                      <a:lnTo>
                        <a:pt x="132" y="20"/>
                      </a:lnTo>
                      <a:lnTo>
                        <a:pt x="142" y="14"/>
                      </a:lnTo>
                      <a:lnTo>
                        <a:pt x="134" y="8"/>
                      </a:lnTo>
                      <a:lnTo>
                        <a:pt x="128" y="4"/>
                      </a:lnTo>
                      <a:lnTo>
                        <a:pt x="124" y="4"/>
                      </a:lnTo>
                      <a:lnTo>
                        <a:pt x="118" y="4"/>
                      </a:lnTo>
                      <a:lnTo>
                        <a:pt x="118" y="8"/>
                      </a:lnTo>
                      <a:lnTo>
                        <a:pt x="112" y="8"/>
                      </a:lnTo>
                      <a:lnTo>
                        <a:pt x="106" y="6"/>
                      </a:lnTo>
                      <a:lnTo>
                        <a:pt x="102" y="2"/>
                      </a:lnTo>
                      <a:lnTo>
                        <a:pt x="96" y="0"/>
                      </a:lnTo>
                      <a:lnTo>
                        <a:pt x="76" y="2"/>
                      </a:lnTo>
                      <a:lnTo>
                        <a:pt x="60" y="4"/>
                      </a:lnTo>
                      <a:lnTo>
                        <a:pt x="48" y="14"/>
                      </a:lnTo>
                      <a:lnTo>
                        <a:pt x="44" y="18"/>
                      </a:lnTo>
                      <a:lnTo>
                        <a:pt x="38" y="22"/>
                      </a:lnTo>
                      <a:lnTo>
                        <a:pt x="24" y="28"/>
                      </a:lnTo>
                      <a:lnTo>
                        <a:pt x="12" y="34"/>
                      </a:lnTo>
                      <a:lnTo>
                        <a:pt x="6" y="36"/>
                      </a:lnTo>
                      <a:lnTo>
                        <a:pt x="0" y="4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5" name="ï$lïḑè">
                  <a:extLst>
                    <a:ext uri="{FF2B5EF4-FFF2-40B4-BE49-F238E27FC236}">
                      <a16:creationId xmlns:a16="http://schemas.microsoft.com/office/drawing/2014/main" xmlns="" id="{6980E3E7-0576-47E2-BCF2-91022263120E}"/>
                    </a:ext>
                  </a:extLst>
                </p:cNvPr>
                <p:cNvSpPr/>
                <p:nvPr/>
              </p:nvSpPr>
              <p:spPr bwMode="auto">
                <a:xfrm>
                  <a:off x="2478983" y="1554526"/>
                  <a:ext cx="90897" cy="42031"/>
                </a:xfrm>
                <a:custGeom>
                  <a:avLst/>
                  <a:gdLst>
                    <a:gd name="T0" fmla="*/ 2147483647 w 52"/>
                    <a:gd name="T1" fmla="*/ 2147483647 h 26"/>
                    <a:gd name="T2" fmla="*/ 2147483647 w 52"/>
                    <a:gd name="T3" fmla="*/ 2147483647 h 26"/>
                    <a:gd name="T4" fmla="*/ 2147483647 w 52"/>
                    <a:gd name="T5" fmla="*/ 2147483647 h 26"/>
                    <a:gd name="T6" fmla="*/ 2147483647 w 52"/>
                    <a:gd name="T7" fmla="*/ 2147483647 h 26"/>
                    <a:gd name="T8" fmla="*/ 2147483647 w 52"/>
                    <a:gd name="T9" fmla="*/ 2147483647 h 26"/>
                    <a:gd name="T10" fmla="*/ 2147483647 w 52"/>
                    <a:gd name="T11" fmla="*/ 2147483647 h 26"/>
                    <a:gd name="T12" fmla="*/ 2147483647 w 52"/>
                    <a:gd name="T13" fmla="*/ 2147483647 h 26"/>
                    <a:gd name="T14" fmla="*/ 0 w 52"/>
                    <a:gd name="T15" fmla="*/ 2147483647 h 26"/>
                    <a:gd name="T16" fmla="*/ 2147483647 w 52"/>
                    <a:gd name="T17" fmla="*/ 2147483647 h 26"/>
                    <a:gd name="T18" fmla="*/ 2147483647 w 52"/>
                    <a:gd name="T19" fmla="*/ 2147483647 h 26"/>
                    <a:gd name="T20" fmla="*/ 2147483647 w 52"/>
                    <a:gd name="T21" fmla="*/ 0 h 26"/>
                    <a:gd name="T22" fmla="*/ 2147483647 w 52"/>
                    <a:gd name="T23" fmla="*/ 2147483647 h 26"/>
                    <a:gd name="T24" fmla="*/ 2147483647 w 52"/>
                    <a:gd name="T25" fmla="*/ 2147483647 h 26"/>
                    <a:gd name="T26" fmla="*/ 2147483647 w 52"/>
                    <a:gd name="T27" fmla="*/ 2147483647 h 26"/>
                    <a:gd name="T28" fmla="*/ 2147483647 w 52"/>
                    <a:gd name="T29" fmla="*/ 2147483647 h 26"/>
                    <a:gd name="T30" fmla="*/ 2147483647 w 52"/>
                    <a:gd name="T31" fmla="*/ 2147483647 h 26"/>
                    <a:gd name="T32" fmla="*/ 2147483647 w 52"/>
                    <a:gd name="T33" fmla="*/ 2147483647 h 26"/>
                    <a:gd name="T34" fmla="*/ 2147483647 w 52"/>
                    <a:gd name="T35" fmla="*/ 2147483647 h 26"/>
                    <a:gd name="T36" fmla="*/ 2147483647 w 52"/>
                    <a:gd name="T37" fmla="*/ 2147483647 h 26"/>
                    <a:gd name="T38" fmla="*/ 2147483647 w 52"/>
                    <a:gd name="T39" fmla="*/ 2147483647 h 26"/>
                    <a:gd name="T40" fmla="*/ 2147483647 w 52"/>
                    <a:gd name="T41" fmla="*/ 2147483647 h 26"/>
                    <a:gd name="T42" fmla="*/ 2147483647 w 52"/>
                    <a:gd name="T43" fmla="*/ 2147483647 h 26"/>
                    <a:gd name="T44" fmla="*/ 2147483647 w 52"/>
                    <a:gd name="T45" fmla="*/ 2147483647 h 2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52"/>
                    <a:gd name="T70" fmla="*/ 0 h 26"/>
                    <a:gd name="T71" fmla="*/ 52 w 52"/>
                    <a:gd name="T72" fmla="*/ 26 h 2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52" h="26">
                      <a:moveTo>
                        <a:pt x="34" y="26"/>
                      </a:moveTo>
                      <a:lnTo>
                        <a:pt x="32" y="24"/>
                      </a:lnTo>
                      <a:lnTo>
                        <a:pt x="30" y="22"/>
                      </a:lnTo>
                      <a:lnTo>
                        <a:pt x="26" y="18"/>
                      </a:lnTo>
                      <a:lnTo>
                        <a:pt x="20" y="18"/>
                      </a:lnTo>
                      <a:lnTo>
                        <a:pt x="12" y="18"/>
                      </a:lnTo>
                      <a:lnTo>
                        <a:pt x="6" y="18"/>
                      </a:lnTo>
                      <a:lnTo>
                        <a:pt x="0" y="16"/>
                      </a:lnTo>
                      <a:lnTo>
                        <a:pt x="8" y="6"/>
                      </a:lnTo>
                      <a:lnTo>
                        <a:pt x="14" y="2"/>
                      </a:lnTo>
                      <a:lnTo>
                        <a:pt x="24" y="0"/>
                      </a:lnTo>
                      <a:lnTo>
                        <a:pt x="28" y="2"/>
                      </a:lnTo>
                      <a:lnTo>
                        <a:pt x="30" y="4"/>
                      </a:lnTo>
                      <a:lnTo>
                        <a:pt x="32" y="6"/>
                      </a:lnTo>
                      <a:lnTo>
                        <a:pt x="34" y="8"/>
                      </a:lnTo>
                      <a:lnTo>
                        <a:pt x="40" y="8"/>
                      </a:lnTo>
                      <a:lnTo>
                        <a:pt x="48" y="10"/>
                      </a:lnTo>
                      <a:lnTo>
                        <a:pt x="52" y="12"/>
                      </a:lnTo>
                      <a:lnTo>
                        <a:pt x="52" y="16"/>
                      </a:lnTo>
                      <a:lnTo>
                        <a:pt x="52" y="22"/>
                      </a:lnTo>
                      <a:lnTo>
                        <a:pt x="48" y="24"/>
                      </a:lnTo>
                      <a:lnTo>
                        <a:pt x="42" y="26"/>
                      </a:lnTo>
                      <a:lnTo>
                        <a:pt x="34" y="2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6" name="îSľïde">
                  <a:extLst>
                    <a:ext uri="{FF2B5EF4-FFF2-40B4-BE49-F238E27FC236}">
                      <a16:creationId xmlns:a16="http://schemas.microsoft.com/office/drawing/2014/main" xmlns="" id="{1ADD24BA-2443-47FE-A64A-287B6CBD3F5F}"/>
                    </a:ext>
                  </a:extLst>
                </p:cNvPr>
                <p:cNvSpPr/>
                <p:nvPr/>
              </p:nvSpPr>
              <p:spPr bwMode="auto">
                <a:xfrm>
                  <a:off x="1985940" y="1680622"/>
                  <a:ext cx="356700" cy="135904"/>
                </a:xfrm>
                <a:custGeom>
                  <a:avLst/>
                  <a:gdLst>
                    <a:gd name="T0" fmla="*/ 2147483647 w 204"/>
                    <a:gd name="T1" fmla="*/ 2147483647 h 82"/>
                    <a:gd name="T2" fmla="*/ 2147483647 w 204"/>
                    <a:gd name="T3" fmla="*/ 2147483647 h 82"/>
                    <a:gd name="T4" fmla="*/ 2147483647 w 204"/>
                    <a:gd name="T5" fmla="*/ 2147483647 h 82"/>
                    <a:gd name="T6" fmla="*/ 2147483647 w 204"/>
                    <a:gd name="T7" fmla="*/ 2147483647 h 82"/>
                    <a:gd name="T8" fmla="*/ 2147483647 w 204"/>
                    <a:gd name="T9" fmla="*/ 2147483647 h 82"/>
                    <a:gd name="T10" fmla="*/ 2147483647 w 204"/>
                    <a:gd name="T11" fmla="*/ 2147483647 h 82"/>
                    <a:gd name="T12" fmla="*/ 2147483647 w 204"/>
                    <a:gd name="T13" fmla="*/ 2147483647 h 82"/>
                    <a:gd name="T14" fmla="*/ 2147483647 w 204"/>
                    <a:gd name="T15" fmla="*/ 2147483647 h 82"/>
                    <a:gd name="T16" fmla="*/ 2147483647 w 204"/>
                    <a:gd name="T17" fmla="*/ 2147483647 h 82"/>
                    <a:gd name="T18" fmla="*/ 2147483647 w 204"/>
                    <a:gd name="T19" fmla="*/ 2147483647 h 82"/>
                    <a:gd name="T20" fmla="*/ 2147483647 w 204"/>
                    <a:gd name="T21" fmla="*/ 2147483647 h 82"/>
                    <a:gd name="T22" fmla="*/ 2147483647 w 204"/>
                    <a:gd name="T23" fmla="*/ 2147483647 h 82"/>
                    <a:gd name="T24" fmla="*/ 2147483647 w 204"/>
                    <a:gd name="T25" fmla="*/ 2147483647 h 82"/>
                    <a:gd name="T26" fmla="*/ 2147483647 w 204"/>
                    <a:gd name="T27" fmla="*/ 2147483647 h 82"/>
                    <a:gd name="T28" fmla="*/ 2147483647 w 204"/>
                    <a:gd name="T29" fmla="*/ 2147483647 h 82"/>
                    <a:gd name="T30" fmla="*/ 2147483647 w 204"/>
                    <a:gd name="T31" fmla="*/ 2147483647 h 82"/>
                    <a:gd name="T32" fmla="*/ 2147483647 w 204"/>
                    <a:gd name="T33" fmla="*/ 2147483647 h 82"/>
                    <a:gd name="T34" fmla="*/ 2147483647 w 204"/>
                    <a:gd name="T35" fmla="*/ 2147483647 h 82"/>
                    <a:gd name="T36" fmla="*/ 2147483647 w 204"/>
                    <a:gd name="T37" fmla="*/ 2147483647 h 82"/>
                    <a:gd name="T38" fmla="*/ 2147483647 w 204"/>
                    <a:gd name="T39" fmla="*/ 2147483647 h 82"/>
                    <a:gd name="T40" fmla="*/ 2147483647 w 204"/>
                    <a:gd name="T41" fmla="*/ 2147483647 h 82"/>
                    <a:gd name="T42" fmla="*/ 2147483647 w 204"/>
                    <a:gd name="T43" fmla="*/ 2147483647 h 82"/>
                    <a:gd name="T44" fmla="*/ 2147483647 w 204"/>
                    <a:gd name="T45" fmla="*/ 2147483647 h 82"/>
                    <a:gd name="T46" fmla="*/ 2147483647 w 204"/>
                    <a:gd name="T47" fmla="*/ 2147483647 h 82"/>
                    <a:gd name="T48" fmla="*/ 2147483647 w 204"/>
                    <a:gd name="T49" fmla="*/ 2147483647 h 82"/>
                    <a:gd name="T50" fmla="*/ 2147483647 w 204"/>
                    <a:gd name="T51" fmla="*/ 2147483647 h 82"/>
                    <a:gd name="T52" fmla="*/ 2147483647 w 204"/>
                    <a:gd name="T53" fmla="*/ 2147483647 h 82"/>
                    <a:gd name="T54" fmla="*/ 2147483647 w 204"/>
                    <a:gd name="T55" fmla="*/ 2147483647 h 82"/>
                    <a:gd name="T56" fmla="*/ 2147483647 w 204"/>
                    <a:gd name="T57" fmla="*/ 2147483647 h 82"/>
                    <a:gd name="T58" fmla="*/ 2147483647 w 204"/>
                    <a:gd name="T59" fmla="*/ 2147483647 h 82"/>
                    <a:gd name="T60" fmla="*/ 2147483647 w 204"/>
                    <a:gd name="T61" fmla="*/ 2147483647 h 82"/>
                    <a:gd name="T62" fmla="*/ 2147483647 w 204"/>
                    <a:gd name="T63" fmla="*/ 2147483647 h 82"/>
                    <a:gd name="T64" fmla="*/ 2147483647 w 204"/>
                    <a:gd name="T65" fmla="*/ 2147483647 h 82"/>
                    <a:gd name="T66" fmla="*/ 2147483647 w 204"/>
                    <a:gd name="T67" fmla="*/ 2147483647 h 82"/>
                    <a:gd name="T68" fmla="*/ 2147483647 w 204"/>
                    <a:gd name="T69" fmla="*/ 0 h 82"/>
                    <a:gd name="T70" fmla="*/ 2147483647 w 204"/>
                    <a:gd name="T71" fmla="*/ 2147483647 h 82"/>
                    <a:gd name="T72" fmla="*/ 2147483647 w 204"/>
                    <a:gd name="T73" fmla="*/ 2147483647 h 82"/>
                    <a:gd name="T74" fmla="*/ 2147483647 w 204"/>
                    <a:gd name="T75" fmla="*/ 2147483647 h 82"/>
                    <a:gd name="T76" fmla="*/ 2147483647 w 204"/>
                    <a:gd name="T77" fmla="*/ 2147483647 h 82"/>
                    <a:gd name="T78" fmla="*/ 2147483647 w 204"/>
                    <a:gd name="T79" fmla="*/ 2147483647 h 82"/>
                    <a:gd name="T80" fmla="*/ 2147483647 w 204"/>
                    <a:gd name="T81" fmla="*/ 2147483647 h 82"/>
                    <a:gd name="T82" fmla="*/ 2147483647 w 204"/>
                    <a:gd name="T83" fmla="*/ 2147483647 h 8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82"/>
                    <a:gd name="T128" fmla="*/ 204 w 204"/>
                    <a:gd name="T129" fmla="*/ 82 h 82"/>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82">
                      <a:moveTo>
                        <a:pt x="176" y="62"/>
                      </a:moveTo>
                      <a:lnTo>
                        <a:pt x="172" y="62"/>
                      </a:lnTo>
                      <a:lnTo>
                        <a:pt x="170" y="64"/>
                      </a:lnTo>
                      <a:lnTo>
                        <a:pt x="166" y="70"/>
                      </a:lnTo>
                      <a:lnTo>
                        <a:pt x="160" y="76"/>
                      </a:lnTo>
                      <a:lnTo>
                        <a:pt x="158" y="78"/>
                      </a:lnTo>
                      <a:lnTo>
                        <a:pt x="154" y="80"/>
                      </a:lnTo>
                      <a:lnTo>
                        <a:pt x="146" y="78"/>
                      </a:lnTo>
                      <a:lnTo>
                        <a:pt x="132" y="76"/>
                      </a:lnTo>
                      <a:lnTo>
                        <a:pt x="124" y="70"/>
                      </a:lnTo>
                      <a:lnTo>
                        <a:pt x="120" y="68"/>
                      </a:lnTo>
                      <a:lnTo>
                        <a:pt x="120" y="64"/>
                      </a:lnTo>
                      <a:lnTo>
                        <a:pt x="98" y="64"/>
                      </a:lnTo>
                      <a:lnTo>
                        <a:pt x="94" y="66"/>
                      </a:lnTo>
                      <a:lnTo>
                        <a:pt x="90" y="68"/>
                      </a:lnTo>
                      <a:lnTo>
                        <a:pt x="78" y="74"/>
                      </a:lnTo>
                      <a:lnTo>
                        <a:pt x="68" y="80"/>
                      </a:lnTo>
                      <a:lnTo>
                        <a:pt x="60" y="82"/>
                      </a:lnTo>
                      <a:lnTo>
                        <a:pt x="52" y="82"/>
                      </a:lnTo>
                      <a:lnTo>
                        <a:pt x="40" y="80"/>
                      </a:lnTo>
                      <a:lnTo>
                        <a:pt x="34" y="80"/>
                      </a:lnTo>
                      <a:lnTo>
                        <a:pt x="28" y="82"/>
                      </a:lnTo>
                      <a:lnTo>
                        <a:pt x="28" y="74"/>
                      </a:lnTo>
                      <a:lnTo>
                        <a:pt x="32" y="72"/>
                      </a:lnTo>
                      <a:lnTo>
                        <a:pt x="34" y="68"/>
                      </a:lnTo>
                      <a:lnTo>
                        <a:pt x="22" y="70"/>
                      </a:lnTo>
                      <a:lnTo>
                        <a:pt x="14" y="68"/>
                      </a:lnTo>
                      <a:lnTo>
                        <a:pt x="6" y="64"/>
                      </a:lnTo>
                      <a:lnTo>
                        <a:pt x="0" y="60"/>
                      </a:lnTo>
                      <a:lnTo>
                        <a:pt x="14" y="56"/>
                      </a:lnTo>
                      <a:lnTo>
                        <a:pt x="26" y="54"/>
                      </a:lnTo>
                      <a:lnTo>
                        <a:pt x="70" y="54"/>
                      </a:lnTo>
                      <a:lnTo>
                        <a:pt x="70" y="52"/>
                      </a:lnTo>
                      <a:lnTo>
                        <a:pt x="72" y="50"/>
                      </a:lnTo>
                      <a:lnTo>
                        <a:pt x="12" y="50"/>
                      </a:lnTo>
                      <a:lnTo>
                        <a:pt x="12" y="44"/>
                      </a:lnTo>
                      <a:lnTo>
                        <a:pt x="14" y="42"/>
                      </a:lnTo>
                      <a:lnTo>
                        <a:pt x="18" y="36"/>
                      </a:lnTo>
                      <a:lnTo>
                        <a:pt x="18" y="34"/>
                      </a:lnTo>
                      <a:lnTo>
                        <a:pt x="20" y="30"/>
                      </a:lnTo>
                      <a:lnTo>
                        <a:pt x="26" y="28"/>
                      </a:lnTo>
                      <a:lnTo>
                        <a:pt x="42" y="26"/>
                      </a:lnTo>
                      <a:lnTo>
                        <a:pt x="54" y="24"/>
                      </a:lnTo>
                      <a:lnTo>
                        <a:pt x="68" y="20"/>
                      </a:lnTo>
                      <a:lnTo>
                        <a:pt x="78" y="14"/>
                      </a:lnTo>
                      <a:lnTo>
                        <a:pt x="90" y="6"/>
                      </a:lnTo>
                      <a:lnTo>
                        <a:pt x="90" y="16"/>
                      </a:lnTo>
                      <a:lnTo>
                        <a:pt x="94" y="18"/>
                      </a:lnTo>
                      <a:lnTo>
                        <a:pt x="96" y="18"/>
                      </a:lnTo>
                      <a:lnTo>
                        <a:pt x="102" y="16"/>
                      </a:lnTo>
                      <a:lnTo>
                        <a:pt x="110" y="18"/>
                      </a:lnTo>
                      <a:lnTo>
                        <a:pt x="120" y="20"/>
                      </a:lnTo>
                      <a:lnTo>
                        <a:pt x="124" y="20"/>
                      </a:lnTo>
                      <a:lnTo>
                        <a:pt x="124" y="16"/>
                      </a:lnTo>
                      <a:lnTo>
                        <a:pt x="128" y="14"/>
                      </a:lnTo>
                      <a:lnTo>
                        <a:pt x="130" y="12"/>
                      </a:lnTo>
                      <a:lnTo>
                        <a:pt x="136" y="14"/>
                      </a:lnTo>
                      <a:lnTo>
                        <a:pt x="142" y="16"/>
                      </a:lnTo>
                      <a:lnTo>
                        <a:pt x="138" y="26"/>
                      </a:lnTo>
                      <a:lnTo>
                        <a:pt x="138" y="28"/>
                      </a:lnTo>
                      <a:lnTo>
                        <a:pt x="142" y="28"/>
                      </a:lnTo>
                      <a:lnTo>
                        <a:pt x="144" y="28"/>
                      </a:lnTo>
                      <a:lnTo>
                        <a:pt x="146" y="28"/>
                      </a:lnTo>
                      <a:lnTo>
                        <a:pt x="150" y="24"/>
                      </a:lnTo>
                      <a:lnTo>
                        <a:pt x="150" y="18"/>
                      </a:lnTo>
                      <a:lnTo>
                        <a:pt x="152" y="12"/>
                      </a:lnTo>
                      <a:lnTo>
                        <a:pt x="160" y="8"/>
                      </a:lnTo>
                      <a:lnTo>
                        <a:pt x="174" y="4"/>
                      </a:lnTo>
                      <a:lnTo>
                        <a:pt x="194" y="0"/>
                      </a:lnTo>
                      <a:lnTo>
                        <a:pt x="204" y="0"/>
                      </a:lnTo>
                      <a:lnTo>
                        <a:pt x="200" y="4"/>
                      </a:lnTo>
                      <a:lnTo>
                        <a:pt x="196" y="10"/>
                      </a:lnTo>
                      <a:lnTo>
                        <a:pt x="182" y="20"/>
                      </a:lnTo>
                      <a:lnTo>
                        <a:pt x="172" y="30"/>
                      </a:lnTo>
                      <a:lnTo>
                        <a:pt x="168" y="38"/>
                      </a:lnTo>
                      <a:lnTo>
                        <a:pt x="166" y="44"/>
                      </a:lnTo>
                      <a:lnTo>
                        <a:pt x="168" y="46"/>
                      </a:lnTo>
                      <a:lnTo>
                        <a:pt x="170" y="50"/>
                      </a:lnTo>
                      <a:lnTo>
                        <a:pt x="178" y="52"/>
                      </a:lnTo>
                      <a:lnTo>
                        <a:pt x="186" y="54"/>
                      </a:lnTo>
                      <a:lnTo>
                        <a:pt x="188" y="56"/>
                      </a:lnTo>
                      <a:lnTo>
                        <a:pt x="190" y="58"/>
                      </a:lnTo>
                      <a:lnTo>
                        <a:pt x="188" y="62"/>
                      </a:lnTo>
                      <a:lnTo>
                        <a:pt x="182" y="64"/>
                      </a:lnTo>
                      <a:lnTo>
                        <a:pt x="176" y="6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7" name="ïṧļíḓé">
                  <a:extLst>
                    <a:ext uri="{FF2B5EF4-FFF2-40B4-BE49-F238E27FC236}">
                      <a16:creationId xmlns:a16="http://schemas.microsoft.com/office/drawing/2014/main" xmlns="" id="{9560A01D-C33F-4BC3-992C-8512E52743F8}"/>
                    </a:ext>
                  </a:extLst>
                </p:cNvPr>
                <p:cNvSpPr/>
                <p:nvPr/>
              </p:nvSpPr>
              <p:spPr bwMode="auto">
                <a:xfrm>
                  <a:off x="2075457" y="1590953"/>
                  <a:ext cx="169397" cy="44834"/>
                </a:xfrm>
                <a:custGeom>
                  <a:avLst/>
                  <a:gdLst>
                    <a:gd name="T0" fmla="*/ 0 w 96"/>
                    <a:gd name="T1" fmla="*/ 2147483647 h 26"/>
                    <a:gd name="T2" fmla="*/ 2147483647 w 96"/>
                    <a:gd name="T3" fmla="*/ 2147483647 h 26"/>
                    <a:gd name="T4" fmla="*/ 2147483647 w 96"/>
                    <a:gd name="T5" fmla="*/ 2147483647 h 26"/>
                    <a:gd name="T6" fmla="*/ 2147483647 w 96"/>
                    <a:gd name="T7" fmla="*/ 2147483647 h 26"/>
                    <a:gd name="T8" fmla="*/ 2147483647 w 96"/>
                    <a:gd name="T9" fmla="*/ 2147483647 h 26"/>
                    <a:gd name="T10" fmla="*/ 2147483647 w 96"/>
                    <a:gd name="T11" fmla="*/ 2147483647 h 26"/>
                    <a:gd name="T12" fmla="*/ 2147483647 w 96"/>
                    <a:gd name="T13" fmla="*/ 2147483647 h 26"/>
                    <a:gd name="T14" fmla="*/ 2147483647 w 96"/>
                    <a:gd name="T15" fmla="*/ 2147483647 h 26"/>
                    <a:gd name="T16" fmla="*/ 2147483647 w 96"/>
                    <a:gd name="T17" fmla="*/ 2147483647 h 26"/>
                    <a:gd name="T18" fmla="*/ 2147483647 w 96"/>
                    <a:gd name="T19" fmla="*/ 2147483647 h 26"/>
                    <a:gd name="T20" fmla="*/ 2147483647 w 96"/>
                    <a:gd name="T21" fmla="*/ 2147483647 h 26"/>
                    <a:gd name="T22" fmla="*/ 2147483647 w 96"/>
                    <a:gd name="T23" fmla="*/ 2147483647 h 26"/>
                    <a:gd name="T24" fmla="*/ 2147483647 w 96"/>
                    <a:gd name="T25" fmla="*/ 2147483647 h 26"/>
                    <a:gd name="T26" fmla="*/ 2147483647 w 96"/>
                    <a:gd name="T27" fmla="*/ 0 h 26"/>
                    <a:gd name="T28" fmla="*/ 2147483647 w 96"/>
                    <a:gd name="T29" fmla="*/ 2147483647 h 26"/>
                    <a:gd name="T30" fmla="*/ 2147483647 w 96"/>
                    <a:gd name="T31" fmla="*/ 2147483647 h 26"/>
                    <a:gd name="T32" fmla="*/ 2147483647 w 96"/>
                    <a:gd name="T33" fmla="*/ 2147483647 h 26"/>
                    <a:gd name="T34" fmla="*/ 2147483647 w 96"/>
                    <a:gd name="T35" fmla="*/ 2147483647 h 26"/>
                    <a:gd name="T36" fmla="*/ 2147483647 w 96"/>
                    <a:gd name="T37" fmla="*/ 2147483647 h 26"/>
                    <a:gd name="T38" fmla="*/ 2147483647 w 96"/>
                    <a:gd name="T39" fmla="*/ 2147483647 h 26"/>
                    <a:gd name="T40" fmla="*/ 2147483647 w 96"/>
                    <a:gd name="T41" fmla="*/ 2147483647 h 26"/>
                    <a:gd name="T42" fmla="*/ 0 w 96"/>
                    <a:gd name="T43" fmla="*/ 2147483647 h 2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6"/>
                    <a:gd name="T67" fmla="*/ 0 h 26"/>
                    <a:gd name="T68" fmla="*/ 96 w 96"/>
                    <a:gd name="T69" fmla="*/ 26 h 2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6" h="26">
                      <a:moveTo>
                        <a:pt x="0" y="24"/>
                      </a:moveTo>
                      <a:lnTo>
                        <a:pt x="6" y="24"/>
                      </a:lnTo>
                      <a:lnTo>
                        <a:pt x="12" y="24"/>
                      </a:lnTo>
                      <a:lnTo>
                        <a:pt x="16" y="24"/>
                      </a:lnTo>
                      <a:lnTo>
                        <a:pt x="18" y="26"/>
                      </a:lnTo>
                      <a:lnTo>
                        <a:pt x="26" y="26"/>
                      </a:lnTo>
                      <a:lnTo>
                        <a:pt x="42" y="20"/>
                      </a:lnTo>
                      <a:lnTo>
                        <a:pt x="52" y="16"/>
                      </a:lnTo>
                      <a:lnTo>
                        <a:pt x="58" y="22"/>
                      </a:lnTo>
                      <a:lnTo>
                        <a:pt x="68" y="16"/>
                      </a:lnTo>
                      <a:lnTo>
                        <a:pt x="76" y="12"/>
                      </a:lnTo>
                      <a:lnTo>
                        <a:pt x="86" y="8"/>
                      </a:lnTo>
                      <a:lnTo>
                        <a:pt x="96" y="4"/>
                      </a:lnTo>
                      <a:lnTo>
                        <a:pt x="90" y="0"/>
                      </a:lnTo>
                      <a:lnTo>
                        <a:pt x="78" y="2"/>
                      </a:lnTo>
                      <a:lnTo>
                        <a:pt x="70" y="4"/>
                      </a:lnTo>
                      <a:lnTo>
                        <a:pt x="46" y="10"/>
                      </a:lnTo>
                      <a:lnTo>
                        <a:pt x="24" y="16"/>
                      </a:lnTo>
                      <a:lnTo>
                        <a:pt x="16" y="18"/>
                      </a:lnTo>
                      <a:lnTo>
                        <a:pt x="4" y="18"/>
                      </a:lnTo>
                      <a:lnTo>
                        <a:pt x="4" y="24"/>
                      </a:lnTo>
                      <a:lnTo>
                        <a:pt x="0" y="2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8" name="îṥľîďè">
                  <a:extLst>
                    <a:ext uri="{FF2B5EF4-FFF2-40B4-BE49-F238E27FC236}">
                      <a16:creationId xmlns:a16="http://schemas.microsoft.com/office/drawing/2014/main" xmlns="" id="{7025D420-4781-4C0E-A18B-FF2F03FB4B88}"/>
                    </a:ext>
                  </a:extLst>
                </p:cNvPr>
                <p:cNvSpPr/>
                <p:nvPr/>
              </p:nvSpPr>
              <p:spPr bwMode="auto">
                <a:xfrm>
                  <a:off x="2152582" y="1610569"/>
                  <a:ext cx="231372" cy="53240"/>
                </a:xfrm>
                <a:custGeom>
                  <a:avLst/>
                  <a:gdLst>
                    <a:gd name="T0" fmla="*/ 2147483647 w 132"/>
                    <a:gd name="T1" fmla="*/ 2147483647 h 32"/>
                    <a:gd name="T2" fmla="*/ 2147483647 w 132"/>
                    <a:gd name="T3" fmla="*/ 2147483647 h 32"/>
                    <a:gd name="T4" fmla="*/ 2147483647 w 132"/>
                    <a:gd name="T5" fmla="*/ 2147483647 h 32"/>
                    <a:gd name="T6" fmla="*/ 2147483647 w 132"/>
                    <a:gd name="T7" fmla="*/ 2147483647 h 32"/>
                    <a:gd name="T8" fmla="*/ 2147483647 w 132"/>
                    <a:gd name="T9" fmla="*/ 2147483647 h 32"/>
                    <a:gd name="T10" fmla="*/ 2147483647 w 132"/>
                    <a:gd name="T11" fmla="*/ 2147483647 h 32"/>
                    <a:gd name="T12" fmla="*/ 0 w 132"/>
                    <a:gd name="T13" fmla="*/ 2147483647 h 32"/>
                    <a:gd name="T14" fmla="*/ 0 w 132"/>
                    <a:gd name="T15" fmla="*/ 2147483647 h 32"/>
                    <a:gd name="T16" fmla="*/ 2147483647 w 132"/>
                    <a:gd name="T17" fmla="*/ 2147483647 h 32"/>
                    <a:gd name="T18" fmla="*/ 2147483647 w 132"/>
                    <a:gd name="T19" fmla="*/ 2147483647 h 32"/>
                    <a:gd name="T20" fmla="*/ 2147483647 w 132"/>
                    <a:gd name="T21" fmla="*/ 2147483647 h 32"/>
                    <a:gd name="T22" fmla="*/ 2147483647 w 132"/>
                    <a:gd name="T23" fmla="*/ 0 h 32"/>
                    <a:gd name="T24" fmla="*/ 2147483647 w 132"/>
                    <a:gd name="T25" fmla="*/ 2147483647 h 32"/>
                    <a:gd name="T26" fmla="*/ 2147483647 w 132"/>
                    <a:gd name="T27" fmla="*/ 2147483647 h 32"/>
                    <a:gd name="T28" fmla="*/ 2147483647 w 132"/>
                    <a:gd name="T29" fmla="*/ 2147483647 h 32"/>
                    <a:gd name="T30" fmla="*/ 2147483647 w 132"/>
                    <a:gd name="T31" fmla="*/ 2147483647 h 32"/>
                    <a:gd name="T32" fmla="*/ 2147483647 w 132"/>
                    <a:gd name="T33" fmla="*/ 2147483647 h 32"/>
                    <a:gd name="T34" fmla="*/ 2147483647 w 132"/>
                    <a:gd name="T35" fmla="*/ 2147483647 h 32"/>
                    <a:gd name="T36" fmla="*/ 2147483647 w 132"/>
                    <a:gd name="T37" fmla="*/ 2147483647 h 32"/>
                    <a:gd name="T38" fmla="*/ 2147483647 w 132"/>
                    <a:gd name="T39" fmla="*/ 2147483647 h 32"/>
                    <a:gd name="T40" fmla="*/ 2147483647 w 132"/>
                    <a:gd name="T41" fmla="*/ 2147483647 h 32"/>
                    <a:gd name="T42" fmla="*/ 2147483647 w 132"/>
                    <a:gd name="T43" fmla="*/ 2147483647 h 32"/>
                    <a:gd name="T44" fmla="*/ 2147483647 w 132"/>
                    <a:gd name="T45" fmla="*/ 0 h 32"/>
                    <a:gd name="T46" fmla="*/ 2147483647 w 132"/>
                    <a:gd name="T47" fmla="*/ 0 h 32"/>
                    <a:gd name="T48" fmla="*/ 2147483647 w 132"/>
                    <a:gd name="T49" fmla="*/ 2147483647 h 32"/>
                    <a:gd name="T50" fmla="*/ 2147483647 w 132"/>
                    <a:gd name="T51" fmla="*/ 2147483647 h 32"/>
                    <a:gd name="T52" fmla="*/ 2147483647 w 132"/>
                    <a:gd name="T53" fmla="*/ 2147483647 h 32"/>
                    <a:gd name="T54" fmla="*/ 2147483647 w 132"/>
                    <a:gd name="T55" fmla="*/ 2147483647 h 32"/>
                    <a:gd name="T56" fmla="*/ 2147483647 w 132"/>
                    <a:gd name="T57" fmla="*/ 2147483647 h 32"/>
                    <a:gd name="T58" fmla="*/ 2147483647 w 132"/>
                    <a:gd name="T59" fmla="*/ 2147483647 h 32"/>
                    <a:gd name="T60" fmla="*/ 2147483647 w 132"/>
                    <a:gd name="T61" fmla="*/ 2147483647 h 32"/>
                    <a:gd name="T62" fmla="*/ 2147483647 w 132"/>
                    <a:gd name="T63" fmla="*/ 2147483647 h 32"/>
                    <a:gd name="T64" fmla="*/ 2147483647 w 132"/>
                    <a:gd name="T65" fmla="*/ 2147483647 h 32"/>
                    <a:gd name="T66" fmla="*/ 2147483647 w 132"/>
                    <a:gd name="T67" fmla="*/ 2147483647 h 32"/>
                    <a:gd name="T68" fmla="*/ 2147483647 w 132"/>
                    <a:gd name="T69" fmla="*/ 2147483647 h 32"/>
                    <a:gd name="T70" fmla="*/ 2147483647 w 132"/>
                    <a:gd name="T71" fmla="*/ 2147483647 h 32"/>
                    <a:gd name="T72" fmla="*/ 2147483647 w 132"/>
                    <a:gd name="T73" fmla="*/ 2147483647 h 32"/>
                    <a:gd name="T74" fmla="*/ 2147483647 w 132"/>
                    <a:gd name="T75" fmla="*/ 2147483647 h 32"/>
                    <a:gd name="T76" fmla="*/ 2147483647 w 132"/>
                    <a:gd name="T77" fmla="*/ 2147483647 h 3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32"/>
                    <a:gd name="T118" fmla="*/ 0 h 32"/>
                    <a:gd name="T119" fmla="*/ 132 w 132"/>
                    <a:gd name="T120" fmla="*/ 32 h 3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32" h="32">
                      <a:moveTo>
                        <a:pt x="34" y="32"/>
                      </a:moveTo>
                      <a:lnTo>
                        <a:pt x="30" y="30"/>
                      </a:lnTo>
                      <a:lnTo>
                        <a:pt x="28" y="30"/>
                      </a:lnTo>
                      <a:lnTo>
                        <a:pt x="30" y="26"/>
                      </a:lnTo>
                      <a:lnTo>
                        <a:pt x="36" y="24"/>
                      </a:lnTo>
                      <a:lnTo>
                        <a:pt x="18" y="22"/>
                      </a:lnTo>
                      <a:lnTo>
                        <a:pt x="0" y="20"/>
                      </a:lnTo>
                      <a:lnTo>
                        <a:pt x="0" y="18"/>
                      </a:lnTo>
                      <a:lnTo>
                        <a:pt x="6" y="16"/>
                      </a:lnTo>
                      <a:lnTo>
                        <a:pt x="24" y="10"/>
                      </a:lnTo>
                      <a:lnTo>
                        <a:pt x="40" y="4"/>
                      </a:lnTo>
                      <a:lnTo>
                        <a:pt x="54" y="0"/>
                      </a:lnTo>
                      <a:lnTo>
                        <a:pt x="54" y="6"/>
                      </a:lnTo>
                      <a:lnTo>
                        <a:pt x="56" y="6"/>
                      </a:lnTo>
                      <a:lnTo>
                        <a:pt x="64" y="6"/>
                      </a:lnTo>
                      <a:lnTo>
                        <a:pt x="64" y="14"/>
                      </a:lnTo>
                      <a:lnTo>
                        <a:pt x="66" y="16"/>
                      </a:lnTo>
                      <a:lnTo>
                        <a:pt x="68" y="18"/>
                      </a:lnTo>
                      <a:lnTo>
                        <a:pt x="74" y="18"/>
                      </a:lnTo>
                      <a:lnTo>
                        <a:pt x="84" y="16"/>
                      </a:lnTo>
                      <a:lnTo>
                        <a:pt x="92" y="14"/>
                      </a:lnTo>
                      <a:lnTo>
                        <a:pt x="100" y="6"/>
                      </a:lnTo>
                      <a:lnTo>
                        <a:pt x="108" y="0"/>
                      </a:lnTo>
                      <a:lnTo>
                        <a:pt x="114" y="0"/>
                      </a:lnTo>
                      <a:lnTo>
                        <a:pt x="114" y="8"/>
                      </a:lnTo>
                      <a:lnTo>
                        <a:pt x="110" y="12"/>
                      </a:lnTo>
                      <a:lnTo>
                        <a:pt x="120" y="14"/>
                      </a:lnTo>
                      <a:lnTo>
                        <a:pt x="132" y="14"/>
                      </a:lnTo>
                      <a:lnTo>
                        <a:pt x="118" y="22"/>
                      </a:lnTo>
                      <a:lnTo>
                        <a:pt x="110" y="28"/>
                      </a:lnTo>
                      <a:lnTo>
                        <a:pt x="104" y="28"/>
                      </a:lnTo>
                      <a:lnTo>
                        <a:pt x="98" y="28"/>
                      </a:lnTo>
                      <a:lnTo>
                        <a:pt x="94" y="26"/>
                      </a:lnTo>
                      <a:lnTo>
                        <a:pt x="90" y="24"/>
                      </a:lnTo>
                      <a:lnTo>
                        <a:pt x="84" y="22"/>
                      </a:lnTo>
                      <a:lnTo>
                        <a:pt x="72" y="24"/>
                      </a:lnTo>
                      <a:lnTo>
                        <a:pt x="60" y="28"/>
                      </a:lnTo>
                      <a:lnTo>
                        <a:pt x="48" y="30"/>
                      </a:lnTo>
                      <a:lnTo>
                        <a:pt x="34" y="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9" name="íṡľîḋé">
                  <a:extLst>
                    <a:ext uri="{FF2B5EF4-FFF2-40B4-BE49-F238E27FC236}">
                      <a16:creationId xmlns:a16="http://schemas.microsoft.com/office/drawing/2014/main" xmlns="" id="{6BC16A77-0700-42FA-A1CA-9DE7D52A74E9}"/>
                    </a:ext>
                  </a:extLst>
                </p:cNvPr>
                <p:cNvSpPr/>
                <p:nvPr/>
              </p:nvSpPr>
              <p:spPr bwMode="auto">
                <a:xfrm>
                  <a:off x="2282040" y="1562932"/>
                  <a:ext cx="111555" cy="30822"/>
                </a:xfrm>
                <a:custGeom>
                  <a:avLst/>
                  <a:gdLst>
                    <a:gd name="T0" fmla="*/ 2147483647 w 64"/>
                    <a:gd name="T1" fmla="*/ 2147483647 h 18"/>
                    <a:gd name="T2" fmla="*/ 2147483647 w 64"/>
                    <a:gd name="T3" fmla="*/ 2147483647 h 18"/>
                    <a:gd name="T4" fmla="*/ 0 w 64"/>
                    <a:gd name="T5" fmla="*/ 2147483647 h 18"/>
                    <a:gd name="T6" fmla="*/ 2147483647 w 64"/>
                    <a:gd name="T7" fmla="*/ 2147483647 h 18"/>
                    <a:gd name="T8" fmla="*/ 2147483647 w 64"/>
                    <a:gd name="T9" fmla="*/ 2147483647 h 18"/>
                    <a:gd name="T10" fmla="*/ 2147483647 w 64"/>
                    <a:gd name="T11" fmla="*/ 2147483647 h 18"/>
                    <a:gd name="T12" fmla="*/ 2147483647 w 64"/>
                    <a:gd name="T13" fmla="*/ 2147483647 h 18"/>
                    <a:gd name="T14" fmla="*/ 2147483647 w 64"/>
                    <a:gd name="T15" fmla="*/ 2147483647 h 18"/>
                    <a:gd name="T16" fmla="*/ 2147483647 w 64"/>
                    <a:gd name="T17" fmla="*/ 0 h 18"/>
                    <a:gd name="T18" fmla="*/ 2147483647 w 64"/>
                    <a:gd name="T19" fmla="*/ 2147483647 h 18"/>
                    <a:gd name="T20" fmla="*/ 2147483647 w 64"/>
                    <a:gd name="T21" fmla="*/ 2147483647 h 18"/>
                    <a:gd name="T22" fmla="*/ 2147483647 w 64"/>
                    <a:gd name="T23" fmla="*/ 2147483647 h 18"/>
                    <a:gd name="T24" fmla="*/ 2147483647 w 64"/>
                    <a:gd name="T25" fmla="*/ 2147483647 h 18"/>
                    <a:gd name="T26" fmla="*/ 2147483647 w 64"/>
                    <a:gd name="T27" fmla="*/ 2147483647 h 18"/>
                    <a:gd name="T28" fmla="*/ 2147483647 w 64"/>
                    <a:gd name="T29" fmla="*/ 2147483647 h 18"/>
                    <a:gd name="T30" fmla="*/ 2147483647 w 64"/>
                    <a:gd name="T31" fmla="*/ 2147483647 h 18"/>
                    <a:gd name="T32" fmla="*/ 2147483647 w 64"/>
                    <a:gd name="T33" fmla="*/ 2147483647 h 18"/>
                    <a:gd name="T34" fmla="*/ 2147483647 w 64"/>
                    <a:gd name="T35" fmla="*/ 2147483647 h 1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64"/>
                    <a:gd name="T55" fmla="*/ 0 h 18"/>
                    <a:gd name="T56" fmla="*/ 64 w 64"/>
                    <a:gd name="T57" fmla="*/ 18 h 1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64" h="18">
                      <a:moveTo>
                        <a:pt x="12" y="18"/>
                      </a:moveTo>
                      <a:lnTo>
                        <a:pt x="6" y="16"/>
                      </a:lnTo>
                      <a:lnTo>
                        <a:pt x="0" y="14"/>
                      </a:lnTo>
                      <a:lnTo>
                        <a:pt x="8" y="12"/>
                      </a:lnTo>
                      <a:lnTo>
                        <a:pt x="18" y="12"/>
                      </a:lnTo>
                      <a:lnTo>
                        <a:pt x="26" y="10"/>
                      </a:lnTo>
                      <a:lnTo>
                        <a:pt x="28" y="10"/>
                      </a:lnTo>
                      <a:lnTo>
                        <a:pt x="30" y="8"/>
                      </a:lnTo>
                      <a:lnTo>
                        <a:pt x="48" y="0"/>
                      </a:lnTo>
                      <a:lnTo>
                        <a:pt x="58" y="2"/>
                      </a:lnTo>
                      <a:lnTo>
                        <a:pt x="64" y="4"/>
                      </a:lnTo>
                      <a:lnTo>
                        <a:pt x="58" y="10"/>
                      </a:lnTo>
                      <a:lnTo>
                        <a:pt x="48" y="16"/>
                      </a:lnTo>
                      <a:lnTo>
                        <a:pt x="30" y="18"/>
                      </a:lnTo>
                      <a:lnTo>
                        <a:pt x="30" y="16"/>
                      </a:lnTo>
                      <a:lnTo>
                        <a:pt x="28" y="16"/>
                      </a:lnTo>
                      <a:lnTo>
                        <a:pt x="22" y="16"/>
                      </a:lnTo>
                      <a:lnTo>
                        <a:pt x="12" y="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0" name="iṥ1ídè">
                  <a:extLst>
                    <a:ext uri="{FF2B5EF4-FFF2-40B4-BE49-F238E27FC236}">
                      <a16:creationId xmlns:a16="http://schemas.microsoft.com/office/drawing/2014/main" xmlns="" id="{B4D52065-43A8-4D92-9E23-89CB517A5A8D}"/>
                    </a:ext>
                  </a:extLst>
                </p:cNvPr>
                <p:cNvSpPr/>
                <p:nvPr/>
              </p:nvSpPr>
              <p:spPr bwMode="auto">
                <a:xfrm>
                  <a:off x="2356410" y="1675017"/>
                  <a:ext cx="128081" cy="70053"/>
                </a:xfrm>
                <a:custGeom>
                  <a:avLst/>
                  <a:gdLst>
                    <a:gd name="T0" fmla="*/ 2147483647 w 74"/>
                    <a:gd name="T1" fmla="*/ 2147483647 h 42"/>
                    <a:gd name="T2" fmla="*/ 2147483647 w 74"/>
                    <a:gd name="T3" fmla="*/ 2147483647 h 42"/>
                    <a:gd name="T4" fmla="*/ 2147483647 w 74"/>
                    <a:gd name="T5" fmla="*/ 2147483647 h 42"/>
                    <a:gd name="T6" fmla="*/ 2147483647 w 74"/>
                    <a:gd name="T7" fmla="*/ 2147483647 h 42"/>
                    <a:gd name="T8" fmla="*/ 2147483647 w 74"/>
                    <a:gd name="T9" fmla="*/ 2147483647 h 42"/>
                    <a:gd name="T10" fmla="*/ 2147483647 w 74"/>
                    <a:gd name="T11" fmla="*/ 2147483647 h 42"/>
                    <a:gd name="T12" fmla="*/ 2147483647 w 74"/>
                    <a:gd name="T13" fmla="*/ 2147483647 h 42"/>
                    <a:gd name="T14" fmla="*/ 2147483647 w 74"/>
                    <a:gd name="T15" fmla="*/ 2147483647 h 42"/>
                    <a:gd name="T16" fmla="*/ 2147483647 w 74"/>
                    <a:gd name="T17" fmla="*/ 2147483647 h 42"/>
                    <a:gd name="T18" fmla="*/ 2147483647 w 74"/>
                    <a:gd name="T19" fmla="*/ 2147483647 h 42"/>
                    <a:gd name="T20" fmla="*/ 2147483647 w 74"/>
                    <a:gd name="T21" fmla="*/ 2147483647 h 42"/>
                    <a:gd name="T22" fmla="*/ 2147483647 w 74"/>
                    <a:gd name="T23" fmla="*/ 2147483647 h 42"/>
                    <a:gd name="T24" fmla="*/ 2147483647 w 74"/>
                    <a:gd name="T25" fmla="*/ 2147483647 h 42"/>
                    <a:gd name="T26" fmla="*/ 2147483647 w 74"/>
                    <a:gd name="T27" fmla="*/ 2147483647 h 42"/>
                    <a:gd name="T28" fmla="*/ 2147483647 w 74"/>
                    <a:gd name="T29" fmla="*/ 2147483647 h 42"/>
                    <a:gd name="T30" fmla="*/ 2147483647 w 74"/>
                    <a:gd name="T31" fmla="*/ 2147483647 h 42"/>
                    <a:gd name="T32" fmla="*/ 2147483647 w 74"/>
                    <a:gd name="T33" fmla="*/ 2147483647 h 42"/>
                    <a:gd name="T34" fmla="*/ 2147483647 w 74"/>
                    <a:gd name="T35" fmla="*/ 2147483647 h 42"/>
                    <a:gd name="T36" fmla="*/ 2147483647 w 74"/>
                    <a:gd name="T37" fmla="*/ 2147483647 h 42"/>
                    <a:gd name="T38" fmla="*/ 0 w 74"/>
                    <a:gd name="T39" fmla="*/ 2147483647 h 42"/>
                    <a:gd name="T40" fmla="*/ 2147483647 w 74"/>
                    <a:gd name="T41" fmla="*/ 2147483647 h 42"/>
                    <a:gd name="T42" fmla="*/ 2147483647 w 74"/>
                    <a:gd name="T43" fmla="*/ 2147483647 h 42"/>
                    <a:gd name="T44" fmla="*/ 2147483647 w 74"/>
                    <a:gd name="T45" fmla="*/ 2147483647 h 42"/>
                    <a:gd name="T46" fmla="*/ 2147483647 w 74"/>
                    <a:gd name="T47" fmla="*/ 2147483647 h 42"/>
                    <a:gd name="T48" fmla="*/ 2147483647 w 74"/>
                    <a:gd name="T49" fmla="*/ 2147483647 h 42"/>
                    <a:gd name="T50" fmla="*/ 2147483647 w 74"/>
                    <a:gd name="T51" fmla="*/ 2147483647 h 42"/>
                    <a:gd name="T52" fmla="*/ 2147483647 w 74"/>
                    <a:gd name="T53" fmla="*/ 2147483647 h 42"/>
                    <a:gd name="T54" fmla="*/ 2147483647 w 74"/>
                    <a:gd name="T55" fmla="*/ 2147483647 h 42"/>
                    <a:gd name="T56" fmla="*/ 2147483647 w 74"/>
                    <a:gd name="T57" fmla="*/ 2147483647 h 42"/>
                    <a:gd name="T58" fmla="*/ 2147483647 w 74"/>
                    <a:gd name="T59" fmla="*/ 2147483647 h 42"/>
                    <a:gd name="T60" fmla="*/ 2147483647 w 74"/>
                    <a:gd name="T61" fmla="*/ 2147483647 h 42"/>
                    <a:gd name="T62" fmla="*/ 2147483647 w 74"/>
                    <a:gd name="T63" fmla="*/ 2147483647 h 42"/>
                    <a:gd name="T64" fmla="*/ 2147483647 w 74"/>
                    <a:gd name="T65" fmla="*/ 2147483647 h 42"/>
                    <a:gd name="T66" fmla="*/ 2147483647 w 74"/>
                    <a:gd name="T67" fmla="*/ 0 h 42"/>
                    <a:gd name="T68" fmla="*/ 2147483647 w 74"/>
                    <a:gd name="T69" fmla="*/ 2147483647 h 4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4"/>
                    <a:gd name="T106" fmla="*/ 0 h 42"/>
                    <a:gd name="T107" fmla="*/ 74 w 74"/>
                    <a:gd name="T108" fmla="*/ 42 h 4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4" h="42">
                      <a:moveTo>
                        <a:pt x="74" y="4"/>
                      </a:moveTo>
                      <a:lnTo>
                        <a:pt x="70" y="6"/>
                      </a:lnTo>
                      <a:lnTo>
                        <a:pt x="66" y="8"/>
                      </a:lnTo>
                      <a:lnTo>
                        <a:pt x="58" y="14"/>
                      </a:lnTo>
                      <a:lnTo>
                        <a:pt x="66" y="22"/>
                      </a:lnTo>
                      <a:lnTo>
                        <a:pt x="56" y="28"/>
                      </a:lnTo>
                      <a:lnTo>
                        <a:pt x="52" y="30"/>
                      </a:lnTo>
                      <a:lnTo>
                        <a:pt x="48" y="28"/>
                      </a:lnTo>
                      <a:lnTo>
                        <a:pt x="48" y="32"/>
                      </a:lnTo>
                      <a:lnTo>
                        <a:pt x="44" y="34"/>
                      </a:lnTo>
                      <a:lnTo>
                        <a:pt x="38" y="36"/>
                      </a:lnTo>
                      <a:lnTo>
                        <a:pt x="32" y="38"/>
                      </a:lnTo>
                      <a:lnTo>
                        <a:pt x="26" y="42"/>
                      </a:lnTo>
                      <a:lnTo>
                        <a:pt x="18" y="42"/>
                      </a:lnTo>
                      <a:lnTo>
                        <a:pt x="18" y="36"/>
                      </a:lnTo>
                      <a:lnTo>
                        <a:pt x="16" y="34"/>
                      </a:lnTo>
                      <a:lnTo>
                        <a:pt x="10" y="32"/>
                      </a:lnTo>
                      <a:lnTo>
                        <a:pt x="4" y="28"/>
                      </a:lnTo>
                      <a:lnTo>
                        <a:pt x="2" y="26"/>
                      </a:lnTo>
                      <a:lnTo>
                        <a:pt x="0" y="22"/>
                      </a:lnTo>
                      <a:lnTo>
                        <a:pt x="2" y="20"/>
                      </a:lnTo>
                      <a:lnTo>
                        <a:pt x="4" y="18"/>
                      </a:lnTo>
                      <a:lnTo>
                        <a:pt x="8" y="16"/>
                      </a:lnTo>
                      <a:lnTo>
                        <a:pt x="14" y="16"/>
                      </a:lnTo>
                      <a:lnTo>
                        <a:pt x="16" y="18"/>
                      </a:lnTo>
                      <a:lnTo>
                        <a:pt x="20" y="20"/>
                      </a:lnTo>
                      <a:lnTo>
                        <a:pt x="22" y="20"/>
                      </a:lnTo>
                      <a:lnTo>
                        <a:pt x="30" y="18"/>
                      </a:lnTo>
                      <a:lnTo>
                        <a:pt x="32" y="16"/>
                      </a:lnTo>
                      <a:lnTo>
                        <a:pt x="32" y="14"/>
                      </a:lnTo>
                      <a:lnTo>
                        <a:pt x="32" y="8"/>
                      </a:lnTo>
                      <a:lnTo>
                        <a:pt x="38" y="4"/>
                      </a:lnTo>
                      <a:lnTo>
                        <a:pt x="50" y="4"/>
                      </a:lnTo>
                      <a:lnTo>
                        <a:pt x="74" y="0"/>
                      </a:lnTo>
                      <a:lnTo>
                        <a:pt x="74" y="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1" name="ïṥ1îḓè">
                  <a:extLst>
                    <a:ext uri="{FF2B5EF4-FFF2-40B4-BE49-F238E27FC236}">
                      <a16:creationId xmlns:a16="http://schemas.microsoft.com/office/drawing/2014/main" xmlns="" id="{E0D024EB-3C49-4718-A99F-15187C5F9DC6}"/>
                    </a:ext>
                  </a:extLst>
                </p:cNvPr>
                <p:cNvSpPr/>
                <p:nvPr/>
              </p:nvSpPr>
              <p:spPr bwMode="auto">
                <a:xfrm>
                  <a:off x="2332997" y="1777294"/>
                  <a:ext cx="67484" cy="36427"/>
                </a:xfrm>
                <a:custGeom>
                  <a:avLst/>
                  <a:gdLst>
                    <a:gd name="T0" fmla="*/ 2147483647 w 40"/>
                    <a:gd name="T1" fmla="*/ 2147483647 h 22"/>
                    <a:gd name="T2" fmla="*/ 2147483647 w 40"/>
                    <a:gd name="T3" fmla="*/ 2147483647 h 22"/>
                    <a:gd name="T4" fmla="*/ 2147483647 w 40"/>
                    <a:gd name="T5" fmla="*/ 2147483647 h 22"/>
                    <a:gd name="T6" fmla="*/ 0 w 40"/>
                    <a:gd name="T7" fmla="*/ 2147483647 h 22"/>
                    <a:gd name="T8" fmla="*/ 2147483647 w 40"/>
                    <a:gd name="T9" fmla="*/ 2147483647 h 22"/>
                    <a:gd name="T10" fmla="*/ 2147483647 w 40"/>
                    <a:gd name="T11" fmla="*/ 2147483647 h 22"/>
                    <a:gd name="T12" fmla="*/ 2147483647 w 40"/>
                    <a:gd name="T13" fmla="*/ 0 h 22"/>
                    <a:gd name="T14" fmla="*/ 2147483647 w 40"/>
                    <a:gd name="T15" fmla="*/ 2147483647 h 22"/>
                    <a:gd name="T16" fmla="*/ 2147483647 w 40"/>
                    <a:gd name="T17" fmla="*/ 2147483647 h 22"/>
                    <a:gd name="T18" fmla="*/ 2147483647 w 40"/>
                    <a:gd name="T19" fmla="*/ 2147483647 h 22"/>
                    <a:gd name="T20" fmla="*/ 2147483647 w 40"/>
                    <a:gd name="T21" fmla="*/ 2147483647 h 22"/>
                    <a:gd name="T22" fmla="*/ 2147483647 w 40"/>
                    <a:gd name="T23" fmla="*/ 2147483647 h 22"/>
                    <a:gd name="T24" fmla="*/ 2147483647 w 40"/>
                    <a:gd name="T25" fmla="*/ 2147483647 h 2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0"/>
                    <a:gd name="T40" fmla="*/ 0 h 22"/>
                    <a:gd name="T41" fmla="*/ 40 w 40"/>
                    <a:gd name="T42" fmla="*/ 22 h 2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0" h="22">
                      <a:moveTo>
                        <a:pt x="22" y="22"/>
                      </a:moveTo>
                      <a:lnTo>
                        <a:pt x="16" y="22"/>
                      </a:lnTo>
                      <a:lnTo>
                        <a:pt x="8" y="20"/>
                      </a:lnTo>
                      <a:lnTo>
                        <a:pt x="0" y="14"/>
                      </a:lnTo>
                      <a:lnTo>
                        <a:pt x="6" y="10"/>
                      </a:lnTo>
                      <a:lnTo>
                        <a:pt x="12" y="6"/>
                      </a:lnTo>
                      <a:lnTo>
                        <a:pt x="30" y="0"/>
                      </a:lnTo>
                      <a:lnTo>
                        <a:pt x="32" y="4"/>
                      </a:lnTo>
                      <a:lnTo>
                        <a:pt x="34" y="6"/>
                      </a:lnTo>
                      <a:lnTo>
                        <a:pt x="40" y="6"/>
                      </a:lnTo>
                      <a:lnTo>
                        <a:pt x="40" y="18"/>
                      </a:lnTo>
                      <a:lnTo>
                        <a:pt x="32" y="22"/>
                      </a:lnTo>
                      <a:lnTo>
                        <a:pt x="22" y="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2" name="íṡḷiḍe">
                  <a:extLst>
                    <a:ext uri="{FF2B5EF4-FFF2-40B4-BE49-F238E27FC236}">
                      <a16:creationId xmlns:a16="http://schemas.microsoft.com/office/drawing/2014/main" xmlns="" id="{5A358314-3370-4D96-93B2-878920317758}"/>
                    </a:ext>
                  </a:extLst>
                </p:cNvPr>
                <p:cNvSpPr/>
                <p:nvPr/>
              </p:nvSpPr>
              <p:spPr bwMode="auto">
                <a:xfrm>
                  <a:off x="2478983" y="1886577"/>
                  <a:ext cx="140476" cy="70053"/>
                </a:xfrm>
                <a:custGeom>
                  <a:avLst/>
                  <a:gdLst>
                    <a:gd name="T0" fmla="*/ 2147483647 w 80"/>
                    <a:gd name="T1" fmla="*/ 2147483647 h 42"/>
                    <a:gd name="T2" fmla="*/ 2147483647 w 80"/>
                    <a:gd name="T3" fmla="*/ 2147483647 h 42"/>
                    <a:gd name="T4" fmla="*/ 2147483647 w 80"/>
                    <a:gd name="T5" fmla="*/ 2147483647 h 42"/>
                    <a:gd name="T6" fmla="*/ 2147483647 w 80"/>
                    <a:gd name="T7" fmla="*/ 2147483647 h 42"/>
                    <a:gd name="T8" fmla="*/ 2147483647 w 80"/>
                    <a:gd name="T9" fmla="*/ 2147483647 h 42"/>
                    <a:gd name="T10" fmla="*/ 2147483647 w 80"/>
                    <a:gd name="T11" fmla="*/ 2147483647 h 42"/>
                    <a:gd name="T12" fmla="*/ 2147483647 w 80"/>
                    <a:gd name="T13" fmla="*/ 2147483647 h 42"/>
                    <a:gd name="T14" fmla="*/ 2147483647 w 80"/>
                    <a:gd name="T15" fmla="*/ 2147483647 h 42"/>
                    <a:gd name="T16" fmla="*/ 2147483647 w 80"/>
                    <a:gd name="T17" fmla="*/ 2147483647 h 42"/>
                    <a:gd name="T18" fmla="*/ 2147483647 w 80"/>
                    <a:gd name="T19" fmla="*/ 2147483647 h 42"/>
                    <a:gd name="T20" fmla="*/ 2147483647 w 80"/>
                    <a:gd name="T21" fmla="*/ 2147483647 h 42"/>
                    <a:gd name="T22" fmla="*/ 2147483647 w 80"/>
                    <a:gd name="T23" fmla="*/ 2147483647 h 42"/>
                    <a:gd name="T24" fmla="*/ 2147483647 w 80"/>
                    <a:gd name="T25" fmla="*/ 2147483647 h 42"/>
                    <a:gd name="T26" fmla="*/ 2147483647 w 80"/>
                    <a:gd name="T27" fmla="*/ 2147483647 h 42"/>
                    <a:gd name="T28" fmla="*/ 0 w 80"/>
                    <a:gd name="T29" fmla="*/ 2147483647 h 42"/>
                    <a:gd name="T30" fmla="*/ 2147483647 w 80"/>
                    <a:gd name="T31" fmla="*/ 2147483647 h 42"/>
                    <a:gd name="T32" fmla="*/ 2147483647 w 80"/>
                    <a:gd name="T33" fmla="*/ 2147483647 h 42"/>
                    <a:gd name="T34" fmla="*/ 2147483647 w 80"/>
                    <a:gd name="T35" fmla="*/ 0 h 42"/>
                    <a:gd name="T36" fmla="*/ 2147483647 w 80"/>
                    <a:gd name="T37" fmla="*/ 2147483647 h 42"/>
                    <a:gd name="T38" fmla="*/ 2147483647 w 80"/>
                    <a:gd name="T39" fmla="*/ 2147483647 h 42"/>
                    <a:gd name="T40" fmla="*/ 2147483647 w 80"/>
                    <a:gd name="T41" fmla="*/ 2147483647 h 42"/>
                    <a:gd name="T42" fmla="*/ 2147483647 w 80"/>
                    <a:gd name="T43" fmla="*/ 2147483647 h 42"/>
                    <a:gd name="T44" fmla="*/ 2147483647 w 80"/>
                    <a:gd name="T45" fmla="*/ 2147483647 h 42"/>
                    <a:gd name="T46" fmla="*/ 2147483647 w 80"/>
                    <a:gd name="T47" fmla="*/ 2147483647 h 42"/>
                    <a:gd name="T48" fmla="*/ 2147483647 w 80"/>
                    <a:gd name="T49" fmla="*/ 2147483647 h 42"/>
                    <a:gd name="T50" fmla="*/ 2147483647 w 80"/>
                    <a:gd name="T51" fmla="*/ 2147483647 h 42"/>
                    <a:gd name="T52" fmla="*/ 2147483647 w 80"/>
                    <a:gd name="T53" fmla="*/ 2147483647 h 42"/>
                    <a:gd name="T54" fmla="*/ 2147483647 w 80"/>
                    <a:gd name="T55" fmla="*/ 2147483647 h 42"/>
                    <a:gd name="T56" fmla="*/ 2147483647 w 80"/>
                    <a:gd name="T57" fmla="*/ 2147483647 h 42"/>
                    <a:gd name="T58" fmla="*/ 2147483647 w 80"/>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0"/>
                    <a:gd name="T91" fmla="*/ 0 h 42"/>
                    <a:gd name="T92" fmla="*/ 80 w 80"/>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0" h="42">
                      <a:moveTo>
                        <a:pt x="58" y="40"/>
                      </a:moveTo>
                      <a:lnTo>
                        <a:pt x="56" y="30"/>
                      </a:lnTo>
                      <a:lnTo>
                        <a:pt x="52" y="26"/>
                      </a:lnTo>
                      <a:lnTo>
                        <a:pt x="48" y="26"/>
                      </a:lnTo>
                      <a:lnTo>
                        <a:pt x="42" y="26"/>
                      </a:lnTo>
                      <a:lnTo>
                        <a:pt x="38" y="30"/>
                      </a:lnTo>
                      <a:lnTo>
                        <a:pt x="30" y="36"/>
                      </a:lnTo>
                      <a:lnTo>
                        <a:pt x="22" y="40"/>
                      </a:lnTo>
                      <a:lnTo>
                        <a:pt x="16" y="42"/>
                      </a:lnTo>
                      <a:lnTo>
                        <a:pt x="10" y="40"/>
                      </a:lnTo>
                      <a:lnTo>
                        <a:pt x="14" y="38"/>
                      </a:lnTo>
                      <a:lnTo>
                        <a:pt x="10" y="36"/>
                      </a:lnTo>
                      <a:lnTo>
                        <a:pt x="6" y="36"/>
                      </a:lnTo>
                      <a:lnTo>
                        <a:pt x="4" y="36"/>
                      </a:lnTo>
                      <a:lnTo>
                        <a:pt x="0" y="34"/>
                      </a:lnTo>
                      <a:lnTo>
                        <a:pt x="8" y="24"/>
                      </a:lnTo>
                      <a:lnTo>
                        <a:pt x="22" y="14"/>
                      </a:lnTo>
                      <a:lnTo>
                        <a:pt x="46" y="0"/>
                      </a:lnTo>
                      <a:lnTo>
                        <a:pt x="52" y="6"/>
                      </a:lnTo>
                      <a:lnTo>
                        <a:pt x="58" y="12"/>
                      </a:lnTo>
                      <a:lnTo>
                        <a:pt x="70" y="22"/>
                      </a:lnTo>
                      <a:lnTo>
                        <a:pt x="68" y="28"/>
                      </a:lnTo>
                      <a:lnTo>
                        <a:pt x="74" y="28"/>
                      </a:lnTo>
                      <a:lnTo>
                        <a:pt x="80" y="30"/>
                      </a:lnTo>
                      <a:lnTo>
                        <a:pt x="74" y="36"/>
                      </a:lnTo>
                      <a:lnTo>
                        <a:pt x="70" y="38"/>
                      </a:lnTo>
                      <a:lnTo>
                        <a:pt x="64" y="40"/>
                      </a:lnTo>
                      <a:lnTo>
                        <a:pt x="60" y="38"/>
                      </a:lnTo>
                      <a:lnTo>
                        <a:pt x="60" y="36"/>
                      </a:lnTo>
                      <a:lnTo>
                        <a:pt x="58" y="4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3" name="îśḷïďè">
                  <a:extLst>
                    <a:ext uri="{FF2B5EF4-FFF2-40B4-BE49-F238E27FC236}">
                      <a16:creationId xmlns:a16="http://schemas.microsoft.com/office/drawing/2014/main" xmlns="" id="{2322ADEC-1663-4C3B-9023-7E0DC5A7F986}"/>
                    </a:ext>
                  </a:extLst>
                </p:cNvPr>
                <p:cNvSpPr/>
                <p:nvPr/>
              </p:nvSpPr>
              <p:spPr bwMode="auto">
                <a:xfrm>
                  <a:off x="2425270" y="1610569"/>
                  <a:ext cx="115686" cy="40630"/>
                </a:xfrm>
                <a:custGeom>
                  <a:avLst/>
                  <a:gdLst>
                    <a:gd name="T0" fmla="*/ 2147483647 w 66"/>
                    <a:gd name="T1" fmla="*/ 2147483647 h 24"/>
                    <a:gd name="T2" fmla="*/ 2147483647 w 66"/>
                    <a:gd name="T3" fmla="*/ 2147483647 h 24"/>
                    <a:gd name="T4" fmla="*/ 2147483647 w 66"/>
                    <a:gd name="T5" fmla="*/ 2147483647 h 24"/>
                    <a:gd name="T6" fmla="*/ 2147483647 w 66"/>
                    <a:gd name="T7" fmla="*/ 2147483647 h 24"/>
                    <a:gd name="T8" fmla="*/ 2147483647 w 66"/>
                    <a:gd name="T9" fmla="*/ 2147483647 h 24"/>
                    <a:gd name="T10" fmla="*/ 2147483647 w 66"/>
                    <a:gd name="T11" fmla="*/ 2147483647 h 24"/>
                    <a:gd name="T12" fmla="*/ 2147483647 w 66"/>
                    <a:gd name="T13" fmla="*/ 2147483647 h 24"/>
                    <a:gd name="T14" fmla="*/ 2147483647 w 66"/>
                    <a:gd name="T15" fmla="*/ 2147483647 h 24"/>
                    <a:gd name="T16" fmla="*/ 2147483647 w 66"/>
                    <a:gd name="T17" fmla="*/ 2147483647 h 24"/>
                    <a:gd name="T18" fmla="*/ 2147483647 w 66"/>
                    <a:gd name="T19" fmla="*/ 2147483647 h 24"/>
                    <a:gd name="T20" fmla="*/ 2147483647 w 66"/>
                    <a:gd name="T21" fmla="*/ 0 h 24"/>
                    <a:gd name="T22" fmla="*/ 2147483647 w 66"/>
                    <a:gd name="T23" fmla="*/ 0 h 24"/>
                    <a:gd name="T24" fmla="*/ 2147483647 w 66"/>
                    <a:gd name="T25" fmla="*/ 2147483647 h 24"/>
                    <a:gd name="T26" fmla="*/ 2147483647 w 66"/>
                    <a:gd name="T27" fmla="*/ 2147483647 h 24"/>
                    <a:gd name="T28" fmla="*/ 2147483647 w 66"/>
                    <a:gd name="T29" fmla="*/ 0 h 24"/>
                    <a:gd name="T30" fmla="*/ 2147483647 w 66"/>
                    <a:gd name="T31" fmla="*/ 2147483647 h 24"/>
                    <a:gd name="T32" fmla="*/ 2147483647 w 66"/>
                    <a:gd name="T33" fmla="*/ 2147483647 h 24"/>
                    <a:gd name="T34" fmla="*/ 2147483647 w 66"/>
                    <a:gd name="T35" fmla="*/ 2147483647 h 24"/>
                    <a:gd name="T36" fmla="*/ 2147483647 w 66"/>
                    <a:gd name="T37" fmla="*/ 2147483647 h 24"/>
                    <a:gd name="T38" fmla="*/ 2147483647 w 66"/>
                    <a:gd name="T39" fmla="*/ 2147483647 h 24"/>
                    <a:gd name="T40" fmla="*/ 2147483647 w 66"/>
                    <a:gd name="T41" fmla="*/ 2147483647 h 24"/>
                    <a:gd name="T42" fmla="*/ 2147483647 w 66"/>
                    <a:gd name="T43" fmla="*/ 2147483647 h 24"/>
                    <a:gd name="T44" fmla="*/ 2147483647 w 66"/>
                    <a:gd name="T45" fmla="*/ 2147483647 h 24"/>
                    <a:gd name="T46" fmla="*/ 2147483647 w 66"/>
                    <a:gd name="T47" fmla="*/ 2147483647 h 24"/>
                    <a:gd name="T48" fmla="*/ 2147483647 w 66"/>
                    <a:gd name="T49" fmla="*/ 2147483647 h 24"/>
                    <a:gd name="T50" fmla="*/ 2147483647 w 66"/>
                    <a:gd name="T51" fmla="*/ 2147483647 h 24"/>
                    <a:gd name="T52" fmla="*/ 2147483647 w 66"/>
                    <a:gd name="T53" fmla="*/ 2147483647 h 24"/>
                    <a:gd name="T54" fmla="*/ 2147483647 w 66"/>
                    <a:gd name="T55" fmla="*/ 2147483647 h 24"/>
                    <a:gd name="T56" fmla="*/ 2147483647 w 66"/>
                    <a:gd name="T57" fmla="*/ 2147483647 h 24"/>
                    <a:gd name="T58" fmla="*/ 0 w 66"/>
                    <a:gd name="T59" fmla="*/ 2147483647 h 24"/>
                    <a:gd name="T60" fmla="*/ 0 w 66"/>
                    <a:gd name="T61" fmla="*/ 2147483647 h 24"/>
                    <a:gd name="T62" fmla="*/ 0 w 66"/>
                    <a:gd name="T63" fmla="*/ 2147483647 h 24"/>
                    <a:gd name="T64" fmla="*/ 2147483647 w 66"/>
                    <a:gd name="T65" fmla="*/ 2147483647 h 24"/>
                    <a:gd name="T66" fmla="*/ 2147483647 w 66"/>
                    <a:gd name="T67" fmla="*/ 0 h 24"/>
                    <a:gd name="T68" fmla="*/ 2147483647 w 66"/>
                    <a:gd name="T69" fmla="*/ 2147483647 h 24"/>
                    <a:gd name="T70" fmla="*/ 2147483647 w 66"/>
                    <a:gd name="T71" fmla="*/ 2147483647 h 24"/>
                    <a:gd name="T72" fmla="*/ 2147483647 w 66"/>
                    <a:gd name="T73" fmla="*/ 2147483647 h 24"/>
                    <a:gd name="T74" fmla="*/ 2147483647 w 66"/>
                    <a:gd name="T75" fmla="*/ 2147483647 h 24"/>
                    <a:gd name="T76" fmla="*/ 2147483647 w 66"/>
                    <a:gd name="T77" fmla="*/ 2147483647 h 24"/>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6"/>
                    <a:gd name="T118" fmla="*/ 0 h 24"/>
                    <a:gd name="T119" fmla="*/ 66 w 66"/>
                    <a:gd name="T120" fmla="*/ 24 h 24"/>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6" h="24">
                      <a:moveTo>
                        <a:pt x="10" y="6"/>
                      </a:moveTo>
                      <a:lnTo>
                        <a:pt x="16" y="10"/>
                      </a:lnTo>
                      <a:lnTo>
                        <a:pt x="22" y="12"/>
                      </a:lnTo>
                      <a:lnTo>
                        <a:pt x="24" y="8"/>
                      </a:lnTo>
                      <a:lnTo>
                        <a:pt x="24" y="6"/>
                      </a:lnTo>
                      <a:lnTo>
                        <a:pt x="26" y="6"/>
                      </a:lnTo>
                      <a:lnTo>
                        <a:pt x="30" y="6"/>
                      </a:lnTo>
                      <a:lnTo>
                        <a:pt x="34" y="8"/>
                      </a:lnTo>
                      <a:lnTo>
                        <a:pt x="38" y="12"/>
                      </a:lnTo>
                      <a:lnTo>
                        <a:pt x="40" y="4"/>
                      </a:lnTo>
                      <a:lnTo>
                        <a:pt x="42" y="0"/>
                      </a:lnTo>
                      <a:lnTo>
                        <a:pt x="46" y="0"/>
                      </a:lnTo>
                      <a:lnTo>
                        <a:pt x="56" y="2"/>
                      </a:lnTo>
                      <a:lnTo>
                        <a:pt x="62" y="2"/>
                      </a:lnTo>
                      <a:lnTo>
                        <a:pt x="64" y="0"/>
                      </a:lnTo>
                      <a:lnTo>
                        <a:pt x="66" y="6"/>
                      </a:lnTo>
                      <a:lnTo>
                        <a:pt x="62" y="12"/>
                      </a:lnTo>
                      <a:lnTo>
                        <a:pt x="56" y="16"/>
                      </a:lnTo>
                      <a:lnTo>
                        <a:pt x="46" y="20"/>
                      </a:lnTo>
                      <a:lnTo>
                        <a:pt x="42" y="20"/>
                      </a:lnTo>
                      <a:lnTo>
                        <a:pt x="36" y="20"/>
                      </a:lnTo>
                      <a:lnTo>
                        <a:pt x="34" y="24"/>
                      </a:lnTo>
                      <a:lnTo>
                        <a:pt x="28" y="24"/>
                      </a:lnTo>
                      <a:lnTo>
                        <a:pt x="24" y="24"/>
                      </a:lnTo>
                      <a:lnTo>
                        <a:pt x="20" y="22"/>
                      </a:lnTo>
                      <a:lnTo>
                        <a:pt x="18" y="20"/>
                      </a:lnTo>
                      <a:lnTo>
                        <a:pt x="18" y="14"/>
                      </a:lnTo>
                      <a:lnTo>
                        <a:pt x="6" y="14"/>
                      </a:lnTo>
                      <a:lnTo>
                        <a:pt x="2" y="14"/>
                      </a:lnTo>
                      <a:lnTo>
                        <a:pt x="0" y="10"/>
                      </a:lnTo>
                      <a:lnTo>
                        <a:pt x="0" y="6"/>
                      </a:lnTo>
                      <a:lnTo>
                        <a:pt x="0" y="4"/>
                      </a:lnTo>
                      <a:lnTo>
                        <a:pt x="2" y="2"/>
                      </a:lnTo>
                      <a:lnTo>
                        <a:pt x="8" y="0"/>
                      </a:lnTo>
                      <a:lnTo>
                        <a:pt x="10" y="2"/>
                      </a:lnTo>
                      <a:lnTo>
                        <a:pt x="12" y="4"/>
                      </a:lnTo>
                      <a:lnTo>
                        <a:pt x="16" y="10"/>
                      </a:lnTo>
                      <a:lnTo>
                        <a:pt x="16" y="8"/>
                      </a:lnTo>
                      <a:lnTo>
                        <a:pt x="10"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4" name="íslïḑe">
                  <a:extLst>
                    <a:ext uri="{FF2B5EF4-FFF2-40B4-BE49-F238E27FC236}">
                      <a16:creationId xmlns:a16="http://schemas.microsoft.com/office/drawing/2014/main" xmlns="" id="{CA3D70F2-5C15-4AEF-AFD4-EB0A23871422}"/>
                    </a:ext>
                  </a:extLst>
                </p:cNvPr>
                <p:cNvSpPr/>
                <p:nvPr/>
              </p:nvSpPr>
              <p:spPr bwMode="auto">
                <a:xfrm>
                  <a:off x="2578142" y="1600760"/>
                  <a:ext cx="283707" cy="63047"/>
                </a:xfrm>
                <a:custGeom>
                  <a:avLst/>
                  <a:gdLst>
                    <a:gd name="T0" fmla="*/ 2147483647 w 164"/>
                    <a:gd name="T1" fmla="*/ 2147483647 h 38"/>
                    <a:gd name="T2" fmla="*/ 2147483647 w 164"/>
                    <a:gd name="T3" fmla="*/ 2147483647 h 38"/>
                    <a:gd name="T4" fmla="*/ 2147483647 w 164"/>
                    <a:gd name="T5" fmla="*/ 2147483647 h 38"/>
                    <a:gd name="T6" fmla="*/ 2147483647 w 164"/>
                    <a:gd name="T7" fmla="*/ 2147483647 h 38"/>
                    <a:gd name="T8" fmla="*/ 2147483647 w 164"/>
                    <a:gd name="T9" fmla="*/ 2147483647 h 38"/>
                    <a:gd name="T10" fmla="*/ 2147483647 w 164"/>
                    <a:gd name="T11" fmla="*/ 2147483647 h 38"/>
                    <a:gd name="T12" fmla="*/ 2147483647 w 164"/>
                    <a:gd name="T13" fmla="*/ 2147483647 h 38"/>
                    <a:gd name="T14" fmla="*/ 2147483647 w 164"/>
                    <a:gd name="T15" fmla="*/ 2147483647 h 38"/>
                    <a:gd name="T16" fmla="*/ 0 w 164"/>
                    <a:gd name="T17" fmla="*/ 2147483647 h 38"/>
                    <a:gd name="T18" fmla="*/ 2147483647 w 164"/>
                    <a:gd name="T19" fmla="*/ 2147483647 h 38"/>
                    <a:gd name="T20" fmla="*/ 2147483647 w 164"/>
                    <a:gd name="T21" fmla="*/ 0 h 38"/>
                    <a:gd name="T22" fmla="*/ 2147483647 w 164"/>
                    <a:gd name="T23" fmla="*/ 2147483647 h 38"/>
                    <a:gd name="T24" fmla="*/ 2147483647 w 164"/>
                    <a:gd name="T25" fmla="*/ 2147483647 h 38"/>
                    <a:gd name="T26" fmla="*/ 2147483647 w 164"/>
                    <a:gd name="T27" fmla="*/ 2147483647 h 38"/>
                    <a:gd name="T28" fmla="*/ 2147483647 w 164"/>
                    <a:gd name="T29" fmla="*/ 2147483647 h 38"/>
                    <a:gd name="T30" fmla="*/ 2147483647 w 164"/>
                    <a:gd name="T31" fmla="*/ 2147483647 h 38"/>
                    <a:gd name="T32" fmla="*/ 2147483647 w 164"/>
                    <a:gd name="T33" fmla="*/ 2147483647 h 38"/>
                    <a:gd name="T34" fmla="*/ 2147483647 w 164"/>
                    <a:gd name="T35" fmla="*/ 2147483647 h 38"/>
                    <a:gd name="T36" fmla="*/ 2147483647 w 164"/>
                    <a:gd name="T37" fmla="*/ 2147483647 h 38"/>
                    <a:gd name="T38" fmla="*/ 2147483647 w 164"/>
                    <a:gd name="T39" fmla="*/ 2147483647 h 38"/>
                    <a:gd name="T40" fmla="*/ 2147483647 w 164"/>
                    <a:gd name="T41" fmla="*/ 2147483647 h 38"/>
                    <a:gd name="T42" fmla="*/ 2147483647 w 164"/>
                    <a:gd name="T43" fmla="*/ 2147483647 h 38"/>
                    <a:gd name="T44" fmla="*/ 2147483647 w 164"/>
                    <a:gd name="T45" fmla="*/ 2147483647 h 38"/>
                    <a:gd name="T46" fmla="*/ 2147483647 w 164"/>
                    <a:gd name="T47" fmla="*/ 2147483647 h 38"/>
                    <a:gd name="T48" fmla="*/ 2147483647 w 164"/>
                    <a:gd name="T49" fmla="*/ 2147483647 h 38"/>
                    <a:gd name="T50" fmla="*/ 2147483647 w 164"/>
                    <a:gd name="T51" fmla="*/ 2147483647 h 38"/>
                    <a:gd name="T52" fmla="*/ 2147483647 w 164"/>
                    <a:gd name="T53" fmla="*/ 2147483647 h 38"/>
                    <a:gd name="T54" fmla="*/ 2147483647 w 164"/>
                    <a:gd name="T55" fmla="*/ 2147483647 h 38"/>
                    <a:gd name="T56" fmla="*/ 2147483647 w 164"/>
                    <a:gd name="T57" fmla="*/ 2147483647 h 38"/>
                    <a:gd name="T58" fmla="*/ 2147483647 w 164"/>
                    <a:gd name="T59" fmla="*/ 2147483647 h 38"/>
                    <a:gd name="T60" fmla="*/ 2147483647 w 164"/>
                    <a:gd name="T61" fmla="*/ 2147483647 h 38"/>
                    <a:gd name="T62" fmla="*/ 2147483647 w 164"/>
                    <a:gd name="T63" fmla="*/ 2147483647 h 38"/>
                    <a:gd name="T64" fmla="*/ 2147483647 w 164"/>
                    <a:gd name="T65" fmla="*/ 2147483647 h 38"/>
                    <a:gd name="T66" fmla="*/ 2147483647 w 164"/>
                    <a:gd name="T67" fmla="*/ 2147483647 h 38"/>
                    <a:gd name="T68" fmla="*/ 2147483647 w 164"/>
                    <a:gd name="T69" fmla="*/ 2147483647 h 38"/>
                    <a:gd name="T70" fmla="*/ 2147483647 w 164"/>
                    <a:gd name="T71" fmla="*/ 2147483647 h 38"/>
                    <a:gd name="T72" fmla="*/ 2147483647 w 164"/>
                    <a:gd name="T73" fmla="*/ 2147483647 h 38"/>
                    <a:gd name="T74" fmla="*/ 2147483647 w 164"/>
                    <a:gd name="T75" fmla="*/ 2147483647 h 38"/>
                    <a:gd name="T76" fmla="*/ 2147483647 w 164"/>
                    <a:gd name="T77" fmla="*/ 2147483647 h 38"/>
                    <a:gd name="T78" fmla="*/ 2147483647 w 164"/>
                    <a:gd name="T79" fmla="*/ 2147483647 h 38"/>
                    <a:gd name="T80" fmla="*/ 2147483647 w 164"/>
                    <a:gd name="T81" fmla="*/ 2147483647 h 38"/>
                    <a:gd name="T82" fmla="*/ 2147483647 w 164"/>
                    <a:gd name="T83" fmla="*/ 2147483647 h 38"/>
                    <a:gd name="T84" fmla="*/ 2147483647 w 164"/>
                    <a:gd name="T85" fmla="*/ 2147483647 h 38"/>
                    <a:gd name="T86" fmla="*/ 2147483647 w 164"/>
                    <a:gd name="T87" fmla="*/ 2147483647 h 38"/>
                    <a:gd name="T88" fmla="*/ 2147483647 w 164"/>
                    <a:gd name="T89" fmla="*/ 2147483647 h 38"/>
                    <a:gd name="T90" fmla="*/ 2147483647 w 164"/>
                    <a:gd name="T91" fmla="*/ 2147483647 h 38"/>
                    <a:gd name="T92" fmla="*/ 2147483647 w 164"/>
                    <a:gd name="T93" fmla="*/ 2147483647 h 38"/>
                    <a:gd name="T94" fmla="*/ 2147483647 w 164"/>
                    <a:gd name="T95" fmla="*/ 2147483647 h 38"/>
                    <a:gd name="T96" fmla="*/ 2147483647 w 164"/>
                    <a:gd name="T97" fmla="*/ 2147483647 h 38"/>
                    <a:gd name="T98" fmla="*/ 2147483647 w 164"/>
                    <a:gd name="T99" fmla="*/ 2147483647 h 38"/>
                    <a:gd name="T100" fmla="*/ 2147483647 w 164"/>
                    <a:gd name="T101" fmla="*/ 2147483647 h 38"/>
                    <a:gd name="T102" fmla="*/ 2147483647 w 164"/>
                    <a:gd name="T103" fmla="*/ 2147483647 h 38"/>
                    <a:gd name="T104" fmla="*/ 2147483647 w 164"/>
                    <a:gd name="T105" fmla="*/ 2147483647 h 38"/>
                    <a:gd name="T106" fmla="*/ 2147483647 w 164"/>
                    <a:gd name="T107" fmla="*/ 2147483647 h 38"/>
                    <a:gd name="T108" fmla="*/ 2147483647 w 164"/>
                    <a:gd name="T109" fmla="*/ 2147483647 h 38"/>
                    <a:gd name="T110" fmla="*/ 2147483647 w 164"/>
                    <a:gd name="T111" fmla="*/ 2147483647 h 38"/>
                    <a:gd name="T112" fmla="*/ 2147483647 w 164"/>
                    <a:gd name="T113" fmla="*/ 2147483647 h 38"/>
                    <a:gd name="T114" fmla="*/ 2147483647 w 164"/>
                    <a:gd name="T115" fmla="*/ 2147483647 h 3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64"/>
                    <a:gd name="T175" fmla="*/ 0 h 38"/>
                    <a:gd name="T176" fmla="*/ 164 w 164"/>
                    <a:gd name="T177" fmla="*/ 38 h 3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64" h="38">
                      <a:moveTo>
                        <a:pt x="30" y="22"/>
                      </a:moveTo>
                      <a:lnTo>
                        <a:pt x="36" y="18"/>
                      </a:lnTo>
                      <a:lnTo>
                        <a:pt x="32" y="16"/>
                      </a:lnTo>
                      <a:lnTo>
                        <a:pt x="28" y="16"/>
                      </a:lnTo>
                      <a:lnTo>
                        <a:pt x="22" y="16"/>
                      </a:lnTo>
                      <a:lnTo>
                        <a:pt x="12" y="18"/>
                      </a:lnTo>
                      <a:lnTo>
                        <a:pt x="8" y="16"/>
                      </a:lnTo>
                      <a:lnTo>
                        <a:pt x="4" y="14"/>
                      </a:lnTo>
                      <a:lnTo>
                        <a:pt x="0" y="6"/>
                      </a:lnTo>
                      <a:lnTo>
                        <a:pt x="8" y="2"/>
                      </a:lnTo>
                      <a:lnTo>
                        <a:pt x="20" y="0"/>
                      </a:lnTo>
                      <a:lnTo>
                        <a:pt x="28" y="2"/>
                      </a:lnTo>
                      <a:lnTo>
                        <a:pt x="32" y="6"/>
                      </a:lnTo>
                      <a:lnTo>
                        <a:pt x="38" y="8"/>
                      </a:lnTo>
                      <a:lnTo>
                        <a:pt x="44" y="10"/>
                      </a:lnTo>
                      <a:lnTo>
                        <a:pt x="58" y="10"/>
                      </a:lnTo>
                      <a:lnTo>
                        <a:pt x="60" y="8"/>
                      </a:lnTo>
                      <a:lnTo>
                        <a:pt x="64" y="6"/>
                      </a:lnTo>
                      <a:lnTo>
                        <a:pt x="68" y="6"/>
                      </a:lnTo>
                      <a:lnTo>
                        <a:pt x="62" y="10"/>
                      </a:lnTo>
                      <a:lnTo>
                        <a:pt x="60" y="12"/>
                      </a:lnTo>
                      <a:lnTo>
                        <a:pt x="58" y="16"/>
                      </a:lnTo>
                      <a:lnTo>
                        <a:pt x="60" y="18"/>
                      </a:lnTo>
                      <a:lnTo>
                        <a:pt x="60" y="20"/>
                      </a:lnTo>
                      <a:lnTo>
                        <a:pt x="66" y="20"/>
                      </a:lnTo>
                      <a:lnTo>
                        <a:pt x="80" y="20"/>
                      </a:lnTo>
                      <a:lnTo>
                        <a:pt x="94" y="20"/>
                      </a:lnTo>
                      <a:lnTo>
                        <a:pt x="108" y="20"/>
                      </a:lnTo>
                      <a:lnTo>
                        <a:pt x="120" y="18"/>
                      </a:lnTo>
                      <a:lnTo>
                        <a:pt x="136" y="18"/>
                      </a:lnTo>
                      <a:lnTo>
                        <a:pt x="144" y="18"/>
                      </a:lnTo>
                      <a:lnTo>
                        <a:pt x="152" y="20"/>
                      </a:lnTo>
                      <a:lnTo>
                        <a:pt x="164" y="22"/>
                      </a:lnTo>
                      <a:lnTo>
                        <a:pt x="160" y="30"/>
                      </a:lnTo>
                      <a:lnTo>
                        <a:pt x="156" y="36"/>
                      </a:lnTo>
                      <a:lnTo>
                        <a:pt x="148" y="38"/>
                      </a:lnTo>
                      <a:lnTo>
                        <a:pt x="140" y="38"/>
                      </a:lnTo>
                      <a:lnTo>
                        <a:pt x="132" y="38"/>
                      </a:lnTo>
                      <a:lnTo>
                        <a:pt x="124" y="36"/>
                      </a:lnTo>
                      <a:lnTo>
                        <a:pt x="118" y="36"/>
                      </a:lnTo>
                      <a:lnTo>
                        <a:pt x="110" y="34"/>
                      </a:lnTo>
                      <a:lnTo>
                        <a:pt x="104" y="34"/>
                      </a:lnTo>
                      <a:lnTo>
                        <a:pt x="96" y="32"/>
                      </a:lnTo>
                      <a:lnTo>
                        <a:pt x="90" y="30"/>
                      </a:lnTo>
                      <a:lnTo>
                        <a:pt x="86" y="30"/>
                      </a:lnTo>
                      <a:lnTo>
                        <a:pt x="78" y="32"/>
                      </a:lnTo>
                      <a:lnTo>
                        <a:pt x="72" y="34"/>
                      </a:lnTo>
                      <a:lnTo>
                        <a:pt x="68" y="38"/>
                      </a:lnTo>
                      <a:lnTo>
                        <a:pt x="62" y="38"/>
                      </a:lnTo>
                      <a:lnTo>
                        <a:pt x="42" y="36"/>
                      </a:lnTo>
                      <a:lnTo>
                        <a:pt x="32" y="36"/>
                      </a:lnTo>
                      <a:lnTo>
                        <a:pt x="28" y="36"/>
                      </a:lnTo>
                      <a:lnTo>
                        <a:pt x="24" y="38"/>
                      </a:lnTo>
                      <a:lnTo>
                        <a:pt x="24" y="30"/>
                      </a:lnTo>
                      <a:lnTo>
                        <a:pt x="28" y="24"/>
                      </a:lnTo>
                      <a:lnTo>
                        <a:pt x="32" y="20"/>
                      </a:lnTo>
                      <a:lnTo>
                        <a:pt x="36" y="20"/>
                      </a:lnTo>
                      <a:lnTo>
                        <a:pt x="30" y="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5" name="iSḷïḓè">
                  <a:extLst>
                    <a:ext uri="{FF2B5EF4-FFF2-40B4-BE49-F238E27FC236}">
                      <a16:creationId xmlns:a16="http://schemas.microsoft.com/office/drawing/2014/main" xmlns="" id="{D4176F70-2282-4383-803D-E86646699A7D}"/>
                    </a:ext>
                  </a:extLst>
                </p:cNvPr>
                <p:cNvSpPr/>
                <p:nvPr/>
              </p:nvSpPr>
              <p:spPr bwMode="auto">
                <a:xfrm>
                  <a:off x="2532694" y="1637190"/>
                  <a:ext cx="55088" cy="23818"/>
                </a:xfrm>
                <a:custGeom>
                  <a:avLst/>
                  <a:gdLst>
                    <a:gd name="T0" fmla="*/ 2147483647 w 30"/>
                    <a:gd name="T1" fmla="*/ 2147483647 h 14"/>
                    <a:gd name="T2" fmla="*/ 2147483647 w 30"/>
                    <a:gd name="T3" fmla="*/ 2147483647 h 14"/>
                    <a:gd name="T4" fmla="*/ 2147483647 w 30"/>
                    <a:gd name="T5" fmla="*/ 2147483647 h 14"/>
                    <a:gd name="T6" fmla="*/ 2147483647 w 30"/>
                    <a:gd name="T7" fmla="*/ 2147483647 h 14"/>
                    <a:gd name="T8" fmla="*/ 2147483647 w 30"/>
                    <a:gd name="T9" fmla="*/ 2147483647 h 14"/>
                    <a:gd name="T10" fmla="*/ 0 w 30"/>
                    <a:gd name="T11" fmla="*/ 2147483647 h 14"/>
                    <a:gd name="T12" fmla="*/ 2147483647 w 30"/>
                    <a:gd name="T13" fmla="*/ 2147483647 h 14"/>
                    <a:gd name="T14" fmla="*/ 2147483647 w 30"/>
                    <a:gd name="T15" fmla="*/ 0 h 14"/>
                    <a:gd name="T16" fmla="*/ 2147483647 w 30"/>
                    <a:gd name="T17" fmla="*/ 0 h 14"/>
                    <a:gd name="T18" fmla="*/ 2147483647 w 30"/>
                    <a:gd name="T19" fmla="*/ 2147483647 h 14"/>
                    <a:gd name="T20" fmla="*/ 2147483647 w 30"/>
                    <a:gd name="T21" fmla="*/ 2147483647 h 14"/>
                    <a:gd name="T22" fmla="*/ 2147483647 w 30"/>
                    <a:gd name="T23" fmla="*/ 2147483647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0"/>
                    <a:gd name="T37" fmla="*/ 0 h 14"/>
                    <a:gd name="T38" fmla="*/ 30 w 30"/>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0" h="14">
                      <a:moveTo>
                        <a:pt x="30" y="8"/>
                      </a:moveTo>
                      <a:lnTo>
                        <a:pt x="28" y="12"/>
                      </a:lnTo>
                      <a:lnTo>
                        <a:pt x="24" y="14"/>
                      </a:lnTo>
                      <a:lnTo>
                        <a:pt x="20" y="14"/>
                      </a:lnTo>
                      <a:lnTo>
                        <a:pt x="10" y="12"/>
                      </a:lnTo>
                      <a:lnTo>
                        <a:pt x="0" y="10"/>
                      </a:lnTo>
                      <a:lnTo>
                        <a:pt x="6" y="4"/>
                      </a:lnTo>
                      <a:lnTo>
                        <a:pt x="16" y="0"/>
                      </a:lnTo>
                      <a:lnTo>
                        <a:pt x="22" y="0"/>
                      </a:lnTo>
                      <a:lnTo>
                        <a:pt x="26" y="2"/>
                      </a:lnTo>
                      <a:lnTo>
                        <a:pt x="28" y="4"/>
                      </a:lnTo>
                      <a:lnTo>
                        <a:pt x="30"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6" name="iṣḷiḑè">
                  <a:extLst>
                    <a:ext uri="{FF2B5EF4-FFF2-40B4-BE49-F238E27FC236}">
                      <a16:creationId xmlns:a16="http://schemas.microsoft.com/office/drawing/2014/main" xmlns="" id="{D97BC1CF-410C-4E92-8042-7352345316EB}"/>
                    </a:ext>
                  </a:extLst>
                </p:cNvPr>
                <p:cNvSpPr/>
                <p:nvPr/>
              </p:nvSpPr>
              <p:spPr bwMode="auto">
                <a:xfrm>
                  <a:off x="2590537" y="1562932"/>
                  <a:ext cx="61975" cy="30822"/>
                </a:xfrm>
                <a:custGeom>
                  <a:avLst/>
                  <a:gdLst>
                    <a:gd name="T0" fmla="*/ 2147483647 w 36"/>
                    <a:gd name="T1" fmla="*/ 2147483647 h 18"/>
                    <a:gd name="T2" fmla="*/ 2147483647 w 36"/>
                    <a:gd name="T3" fmla="*/ 2147483647 h 18"/>
                    <a:gd name="T4" fmla="*/ 2147483647 w 36"/>
                    <a:gd name="T5" fmla="*/ 2147483647 h 18"/>
                    <a:gd name="T6" fmla="*/ 2147483647 w 36"/>
                    <a:gd name="T7" fmla="*/ 2147483647 h 18"/>
                    <a:gd name="T8" fmla="*/ 2147483647 w 36"/>
                    <a:gd name="T9" fmla="*/ 2147483647 h 18"/>
                    <a:gd name="T10" fmla="*/ 2147483647 w 36"/>
                    <a:gd name="T11" fmla="*/ 2147483647 h 18"/>
                    <a:gd name="T12" fmla="*/ 2147483647 w 36"/>
                    <a:gd name="T13" fmla="*/ 2147483647 h 18"/>
                    <a:gd name="T14" fmla="*/ 2147483647 w 36"/>
                    <a:gd name="T15" fmla="*/ 2147483647 h 18"/>
                    <a:gd name="T16" fmla="*/ 2147483647 w 36"/>
                    <a:gd name="T17" fmla="*/ 2147483647 h 18"/>
                    <a:gd name="T18" fmla="*/ 0 w 36"/>
                    <a:gd name="T19" fmla="*/ 2147483647 h 18"/>
                    <a:gd name="T20" fmla="*/ 2147483647 w 36"/>
                    <a:gd name="T21" fmla="*/ 2147483647 h 18"/>
                    <a:gd name="T22" fmla="*/ 2147483647 w 36"/>
                    <a:gd name="T23" fmla="*/ 0 h 18"/>
                    <a:gd name="T24" fmla="*/ 2147483647 w 36"/>
                    <a:gd name="T25" fmla="*/ 0 h 18"/>
                    <a:gd name="T26" fmla="*/ 2147483647 w 36"/>
                    <a:gd name="T27" fmla="*/ 0 h 18"/>
                    <a:gd name="T28" fmla="*/ 2147483647 w 36"/>
                    <a:gd name="T29" fmla="*/ 2147483647 h 18"/>
                    <a:gd name="T30" fmla="*/ 2147483647 w 36"/>
                    <a:gd name="T31" fmla="*/ 2147483647 h 1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6"/>
                    <a:gd name="T49" fmla="*/ 0 h 18"/>
                    <a:gd name="T50" fmla="*/ 36 w 36"/>
                    <a:gd name="T51" fmla="*/ 18 h 1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6" h="18">
                      <a:moveTo>
                        <a:pt x="32" y="6"/>
                      </a:moveTo>
                      <a:lnTo>
                        <a:pt x="26" y="10"/>
                      </a:lnTo>
                      <a:lnTo>
                        <a:pt x="30" y="12"/>
                      </a:lnTo>
                      <a:lnTo>
                        <a:pt x="36" y="12"/>
                      </a:lnTo>
                      <a:lnTo>
                        <a:pt x="34" y="16"/>
                      </a:lnTo>
                      <a:lnTo>
                        <a:pt x="36" y="18"/>
                      </a:lnTo>
                      <a:lnTo>
                        <a:pt x="16" y="18"/>
                      </a:lnTo>
                      <a:lnTo>
                        <a:pt x="8" y="14"/>
                      </a:lnTo>
                      <a:lnTo>
                        <a:pt x="2" y="12"/>
                      </a:lnTo>
                      <a:lnTo>
                        <a:pt x="0" y="6"/>
                      </a:lnTo>
                      <a:lnTo>
                        <a:pt x="2" y="2"/>
                      </a:lnTo>
                      <a:lnTo>
                        <a:pt x="4" y="0"/>
                      </a:lnTo>
                      <a:lnTo>
                        <a:pt x="8" y="0"/>
                      </a:lnTo>
                      <a:lnTo>
                        <a:pt x="14" y="0"/>
                      </a:lnTo>
                      <a:lnTo>
                        <a:pt x="24" y="4"/>
                      </a:lnTo>
                      <a:lnTo>
                        <a:pt x="32"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7" name="îşḷiḋé">
                  <a:extLst>
                    <a:ext uri="{FF2B5EF4-FFF2-40B4-BE49-F238E27FC236}">
                      <a16:creationId xmlns:a16="http://schemas.microsoft.com/office/drawing/2014/main" xmlns="" id="{CB601726-BCC1-4E4D-AA14-6A5C3AAA6D61}"/>
                    </a:ext>
                  </a:extLst>
                </p:cNvPr>
                <p:cNvSpPr/>
                <p:nvPr/>
              </p:nvSpPr>
              <p:spPr bwMode="auto">
                <a:xfrm>
                  <a:off x="2671792" y="1483072"/>
                  <a:ext cx="665195" cy="144309"/>
                </a:xfrm>
                <a:custGeom>
                  <a:avLst/>
                  <a:gdLst>
                    <a:gd name="T0" fmla="*/ 2147483647 w 382"/>
                    <a:gd name="T1" fmla="*/ 2147483647 h 86"/>
                    <a:gd name="T2" fmla="*/ 2147483647 w 382"/>
                    <a:gd name="T3" fmla="*/ 2147483647 h 86"/>
                    <a:gd name="T4" fmla="*/ 2147483647 w 382"/>
                    <a:gd name="T5" fmla="*/ 2147483647 h 86"/>
                    <a:gd name="T6" fmla="*/ 2147483647 w 382"/>
                    <a:gd name="T7" fmla="*/ 2147483647 h 86"/>
                    <a:gd name="T8" fmla="*/ 2147483647 w 382"/>
                    <a:gd name="T9" fmla="*/ 2147483647 h 86"/>
                    <a:gd name="T10" fmla="*/ 2147483647 w 382"/>
                    <a:gd name="T11" fmla="*/ 2147483647 h 86"/>
                    <a:gd name="T12" fmla="*/ 2147483647 w 382"/>
                    <a:gd name="T13" fmla="*/ 2147483647 h 86"/>
                    <a:gd name="T14" fmla="*/ 2147483647 w 382"/>
                    <a:gd name="T15" fmla="*/ 2147483647 h 86"/>
                    <a:gd name="T16" fmla="*/ 2147483647 w 382"/>
                    <a:gd name="T17" fmla="*/ 2147483647 h 86"/>
                    <a:gd name="T18" fmla="*/ 2147483647 w 382"/>
                    <a:gd name="T19" fmla="*/ 2147483647 h 86"/>
                    <a:gd name="T20" fmla="*/ 2147483647 w 382"/>
                    <a:gd name="T21" fmla="*/ 2147483647 h 86"/>
                    <a:gd name="T22" fmla="*/ 2147483647 w 382"/>
                    <a:gd name="T23" fmla="*/ 2147483647 h 86"/>
                    <a:gd name="T24" fmla="*/ 2147483647 w 382"/>
                    <a:gd name="T25" fmla="*/ 2147483647 h 86"/>
                    <a:gd name="T26" fmla="*/ 2147483647 w 382"/>
                    <a:gd name="T27" fmla="*/ 2147483647 h 86"/>
                    <a:gd name="T28" fmla="*/ 2147483647 w 382"/>
                    <a:gd name="T29" fmla="*/ 2147483647 h 86"/>
                    <a:gd name="T30" fmla="*/ 2147483647 w 382"/>
                    <a:gd name="T31" fmla="*/ 2147483647 h 86"/>
                    <a:gd name="T32" fmla="*/ 2147483647 w 382"/>
                    <a:gd name="T33" fmla="*/ 2147483647 h 86"/>
                    <a:gd name="T34" fmla="*/ 2147483647 w 382"/>
                    <a:gd name="T35" fmla="*/ 2147483647 h 86"/>
                    <a:gd name="T36" fmla="*/ 2147483647 w 382"/>
                    <a:gd name="T37" fmla="*/ 2147483647 h 86"/>
                    <a:gd name="T38" fmla="*/ 2147483647 w 382"/>
                    <a:gd name="T39" fmla="*/ 2147483647 h 86"/>
                    <a:gd name="T40" fmla="*/ 2147483647 w 382"/>
                    <a:gd name="T41" fmla="*/ 2147483647 h 86"/>
                    <a:gd name="T42" fmla="*/ 2147483647 w 382"/>
                    <a:gd name="T43" fmla="*/ 2147483647 h 86"/>
                    <a:gd name="T44" fmla="*/ 2147483647 w 382"/>
                    <a:gd name="T45" fmla="*/ 2147483647 h 86"/>
                    <a:gd name="T46" fmla="*/ 2147483647 w 382"/>
                    <a:gd name="T47" fmla="*/ 2147483647 h 86"/>
                    <a:gd name="T48" fmla="*/ 2147483647 w 382"/>
                    <a:gd name="T49" fmla="*/ 2147483647 h 86"/>
                    <a:gd name="T50" fmla="*/ 2147483647 w 382"/>
                    <a:gd name="T51" fmla="*/ 2147483647 h 86"/>
                    <a:gd name="T52" fmla="*/ 0 w 382"/>
                    <a:gd name="T53" fmla="*/ 2147483647 h 86"/>
                    <a:gd name="T54" fmla="*/ 2147483647 w 382"/>
                    <a:gd name="T55" fmla="*/ 2147483647 h 86"/>
                    <a:gd name="T56" fmla="*/ 2147483647 w 382"/>
                    <a:gd name="T57" fmla="*/ 2147483647 h 86"/>
                    <a:gd name="T58" fmla="*/ 2147483647 w 382"/>
                    <a:gd name="T59" fmla="*/ 2147483647 h 86"/>
                    <a:gd name="T60" fmla="*/ 2147483647 w 382"/>
                    <a:gd name="T61" fmla="*/ 2147483647 h 86"/>
                    <a:gd name="T62" fmla="*/ 2147483647 w 382"/>
                    <a:gd name="T63" fmla="*/ 2147483647 h 86"/>
                    <a:gd name="T64" fmla="*/ 2147483647 w 382"/>
                    <a:gd name="T65" fmla="*/ 2147483647 h 86"/>
                    <a:gd name="T66" fmla="*/ 2147483647 w 382"/>
                    <a:gd name="T67" fmla="*/ 2147483647 h 86"/>
                    <a:gd name="T68" fmla="*/ 2147483647 w 382"/>
                    <a:gd name="T69" fmla="*/ 2147483647 h 86"/>
                    <a:gd name="T70" fmla="*/ 2147483647 w 382"/>
                    <a:gd name="T71" fmla="*/ 2147483647 h 86"/>
                    <a:gd name="T72" fmla="*/ 2147483647 w 382"/>
                    <a:gd name="T73" fmla="*/ 2147483647 h 86"/>
                    <a:gd name="T74" fmla="*/ 2147483647 w 382"/>
                    <a:gd name="T75" fmla="*/ 2147483647 h 86"/>
                    <a:gd name="T76" fmla="*/ 2147483647 w 382"/>
                    <a:gd name="T77" fmla="*/ 2147483647 h 86"/>
                    <a:gd name="T78" fmla="*/ 2147483647 w 382"/>
                    <a:gd name="T79" fmla="*/ 2147483647 h 86"/>
                    <a:gd name="T80" fmla="*/ 2147483647 w 382"/>
                    <a:gd name="T81" fmla="*/ 2147483647 h 86"/>
                    <a:gd name="T82" fmla="*/ 2147483647 w 382"/>
                    <a:gd name="T83" fmla="*/ 2147483647 h 86"/>
                    <a:gd name="T84" fmla="*/ 2147483647 w 382"/>
                    <a:gd name="T85" fmla="*/ 2147483647 h 86"/>
                    <a:gd name="T86" fmla="*/ 2147483647 w 382"/>
                    <a:gd name="T87" fmla="*/ 2147483647 h 86"/>
                    <a:gd name="T88" fmla="*/ 2147483647 w 382"/>
                    <a:gd name="T89" fmla="*/ 2147483647 h 86"/>
                    <a:gd name="T90" fmla="*/ 2147483647 w 382"/>
                    <a:gd name="T91" fmla="*/ 2147483647 h 86"/>
                    <a:gd name="T92" fmla="*/ 2147483647 w 382"/>
                    <a:gd name="T93" fmla="*/ 2147483647 h 86"/>
                    <a:gd name="T94" fmla="*/ 2147483647 w 382"/>
                    <a:gd name="T95" fmla="*/ 2147483647 h 86"/>
                    <a:gd name="T96" fmla="*/ 2147483647 w 382"/>
                    <a:gd name="T97" fmla="*/ 0 h 86"/>
                    <a:gd name="T98" fmla="*/ 2147483647 w 382"/>
                    <a:gd name="T99" fmla="*/ 2147483647 h 86"/>
                    <a:gd name="T100" fmla="*/ 2147483647 w 382"/>
                    <a:gd name="T101" fmla="*/ 2147483647 h 86"/>
                    <a:gd name="T102" fmla="*/ 2147483647 w 382"/>
                    <a:gd name="T103" fmla="*/ 2147483647 h 86"/>
                    <a:gd name="T104" fmla="*/ 2147483647 w 382"/>
                    <a:gd name="T105" fmla="*/ 2147483647 h 86"/>
                    <a:gd name="T106" fmla="*/ 2147483647 w 382"/>
                    <a:gd name="T107" fmla="*/ 2147483647 h 86"/>
                    <a:gd name="T108" fmla="*/ 2147483647 w 382"/>
                    <a:gd name="T109" fmla="*/ 2147483647 h 86"/>
                    <a:gd name="T110" fmla="*/ 2147483647 w 382"/>
                    <a:gd name="T111" fmla="*/ 2147483647 h 86"/>
                    <a:gd name="T112" fmla="*/ 2147483647 w 382"/>
                    <a:gd name="T113" fmla="*/ 2147483647 h 86"/>
                    <a:gd name="T114" fmla="*/ 2147483647 w 382"/>
                    <a:gd name="T115" fmla="*/ 2147483647 h 86"/>
                    <a:gd name="T116" fmla="*/ 2147483647 w 382"/>
                    <a:gd name="T117" fmla="*/ 2147483647 h 86"/>
                    <a:gd name="T118" fmla="*/ 2147483647 w 382"/>
                    <a:gd name="T119" fmla="*/ 2147483647 h 86"/>
                    <a:gd name="T120" fmla="*/ 2147483647 w 382"/>
                    <a:gd name="T121" fmla="*/ 2147483647 h 86"/>
                    <a:gd name="T122" fmla="*/ 2147483647 w 382"/>
                    <a:gd name="T123" fmla="*/ 2147483647 h 86"/>
                    <a:gd name="T124" fmla="*/ 2147483647 w 382"/>
                    <a:gd name="T125" fmla="*/ 2147483647 h 8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82"/>
                    <a:gd name="T190" fmla="*/ 0 h 86"/>
                    <a:gd name="T191" fmla="*/ 382 w 382"/>
                    <a:gd name="T192" fmla="*/ 86 h 8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82" h="86">
                      <a:moveTo>
                        <a:pt x="174" y="60"/>
                      </a:moveTo>
                      <a:lnTo>
                        <a:pt x="168" y="58"/>
                      </a:lnTo>
                      <a:lnTo>
                        <a:pt x="164" y="50"/>
                      </a:lnTo>
                      <a:lnTo>
                        <a:pt x="158" y="50"/>
                      </a:lnTo>
                      <a:lnTo>
                        <a:pt x="156" y="58"/>
                      </a:lnTo>
                      <a:lnTo>
                        <a:pt x="154" y="64"/>
                      </a:lnTo>
                      <a:lnTo>
                        <a:pt x="150" y="70"/>
                      </a:lnTo>
                      <a:lnTo>
                        <a:pt x="146" y="72"/>
                      </a:lnTo>
                      <a:lnTo>
                        <a:pt x="142" y="72"/>
                      </a:lnTo>
                      <a:lnTo>
                        <a:pt x="140" y="72"/>
                      </a:lnTo>
                      <a:lnTo>
                        <a:pt x="136" y="68"/>
                      </a:lnTo>
                      <a:lnTo>
                        <a:pt x="132" y="66"/>
                      </a:lnTo>
                      <a:lnTo>
                        <a:pt x="126" y="66"/>
                      </a:lnTo>
                      <a:lnTo>
                        <a:pt x="136" y="70"/>
                      </a:lnTo>
                      <a:lnTo>
                        <a:pt x="142" y="74"/>
                      </a:lnTo>
                      <a:lnTo>
                        <a:pt x="132" y="82"/>
                      </a:lnTo>
                      <a:lnTo>
                        <a:pt x="120" y="86"/>
                      </a:lnTo>
                      <a:lnTo>
                        <a:pt x="114" y="86"/>
                      </a:lnTo>
                      <a:lnTo>
                        <a:pt x="112" y="84"/>
                      </a:lnTo>
                      <a:lnTo>
                        <a:pt x="106" y="82"/>
                      </a:lnTo>
                      <a:lnTo>
                        <a:pt x="102" y="80"/>
                      </a:lnTo>
                      <a:lnTo>
                        <a:pt x="46" y="80"/>
                      </a:lnTo>
                      <a:lnTo>
                        <a:pt x="32" y="82"/>
                      </a:lnTo>
                      <a:lnTo>
                        <a:pt x="28" y="82"/>
                      </a:lnTo>
                      <a:lnTo>
                        <a:pt x="26" y="82"/>
                      </a:lnTo>
                      <a:lnTo>
                        <a:pt x="24" y="80"/>
                      </a:lnTo>
                      <a:lnTo>
                        <a:pt x="22" y="76"/>
                      </a:lnTo>
                      <a:lnTo>
                        <a:pt x="24" y="72"/>
                      </a:lnTo>
                      <a:lnTo>
                        <a:pt x="26" y="70"/>
                      </a:lnTo>
                      <a:lnTo>
                        <a:pt x="34" y="72"/>
                      </a:lnTo>
                      <a:lnTo>
                        <a:pt x="50" y="76"/>
                      </a:lnTo>
                      <a:lnTo>
                        <a:pt x="52" y="68"/>
                      </a:lnTo>
                      <a:lnTo>
                        <a:pt x="54" y="64"/>
                      </a:lnTo>
                      <a:lnTo>
                        <a:pt x="58" y="62"/>
                      </a:lnTo>
                      <a:lnTo>
                        <a:pt x="64" y="62"/>
                      </a:lnTo>
                      <a:lnTo>
                        <a:pt x="68" y="64"/>
                      </a:lnTo>
                      <a:lnTo>
                        <a:pt x="72" y="64"/>
                      </a:lnTo>
                      <a:lnTo>
                        <a:pt x="76" y="66"/>
                      </a:lnTo>
                      <a:lnTo>
                        <a:pt x="80" y="66"/>
                      </a:lnTo>
                      <a:lnTo>
                        <a:pt x="76" y="60"/>
                      </a:lnTo>
                      <a:lnTo>
                        <a:pt x="74" y="54"/>
                      </a:lnTo>
                      <a:lnTo>
                        <a:pt x="72" y="50"/>
                      </a:lnTo>
                      <a:lnTo>
                        <a:pt x="64" y="52"/>
                      </a:lnTo>
                      <a:lnTo>
                        <a:pt x="64" y="50"/>
                      </a:lnTo>
                      <a:lnTo>
                        <a:pt x="62" y="48"/>
                      </a:lnTo>
                      <a:lnTo>
                        <a:pt x="50" y="52"/>
                      </a:lnTo>
                      <a:lnTo>
                        <a:pt x="42" y="54"/>
                      </a:lnTo>
                      <a:lnTo>
                        <a:pt x="34" y="54"/>
                      </a:lnTo>
                      <a:lnTo>
                        <a:pt x="22" y="54"/>
                      </a:lnTo>
                      <a:lnTo>
                        <a:pt x="10" y="52"/>
                      </a:lnTo>
                      <a:lnTo>
                        <a:pt x="6" y="50"/>
                      </a:lnTo>
                      <a:lnTo>
                        <a:pt x="4" y="46"/>
                      </a:lnTo>
                      <a:lnTo>
                        <a:pt x="2" y="42"/>
                      </a:lnTo>
                      <a:lnTo>
                        <a:pt x="0" y="38"/>
                      </a:lnTo>
                      <a:lnTo>
                        <a:pt x="2" y="36"/>
                      </a:lnTo>
                      <a:lnTo>
                        <a:pt x="6" y="32"/>
                      </a:lnTo>
                      <a:lnTo>
                        <a:pt x="24" y="26"/>
                      </a:lnTo>
                      <a:lnTo>
                        <a:pt x="42" y="24"/>
                      </a:lnTo>
                      <a:lnTo>
                        <a:pt x="58" y="22"/>
                      </a:lnTo>
                      <a:lnTo>
                        <a:pt x="78" y="26"/>
                      </a:lnTo>
                      <a:lnTo>
                        <a:pt x="88" y="32"/>
                      </a:lnTo>
                      <a:lnTo>
                        <a:pt x="96" y="36"/>
                      </a:lnTo>
                      <a:lnTo>
                        <a:pt x="98" y="36"/>
                      </a:lnTo>
                      <a:lnTo>
                        <a:pt x="104" y="36"/>
                      </a:lnTo>
                      <a:lnTo>
                        <a:pt x="104" y="34"/>
                      </a:lnTo>
                      <a:lnTo>
                        <a:pt x="108" y="30"/>
                      </a:lnTo>
                      <a:lnTo>
                        <a:pt x="112" y="28"/>
                      </a:lnTo>
                      <a:lnTo>
                        <a:pt x="116" y="26"/>
                      </a:lnTo>
                      <a:lnTo>
                        <a:pt x="126" y="28"/>
                      </a:lnTo>
                      <a:lnTo>
                        <a:pt x="132" y="32"/>
                      </a:lnTo>
                      <a:lnTo>
                        <a:pt x="136" y="36"/>
                      </a:lnTo>
                      <a:lnTo>
                        <a:pt x="142" y="36"/>
                      </a:lnTo>
                      <a:lnTo>
                        <a:pt x="142" y="32"/>
                      </a:lnTo>
                      <a:lnTo>
                        <a:pt x="140" y="30"/>
                      </a:lnTo>
                      <a:lnTo>
                        <a:pt x="130" y="24"/>
                      </a:lnTo>
                      <a:lnTo>
                        <a:pt x="120" y="24"/>
                      </a:lnTo>
                      <a:lnTo>
                        <a:pt x="114" y="24"/>
                      </a:lnTo>
                      <a:lnTo>
                        <a:pt x="98" y="24"/>
                      </a:lnTo>
                      <a:lnTo>
                        <a:pt x="86" y="24"/>
                      </a:lnTo>
                      <a:lnTo>
                        <a:pt x="82" y="24"/>
                      </a:lnTo>
                      <a:lnTo>
                        <a:pt x="80" y="22"/>
                      </a:lnTo>
                      <a:lnTo>
                        <a:pt x="78" y="20"/>
                      </a:lnTo>
                      <a:lnTo>
                        <a:pt x="80" y="14"/>
                      </a:lnTo>
                      <a:lnTo>
                        <a:pt x="84" y="12"/>
                      </a:lnTo>
                      <a:lnTo>
                        <a:pt x="92" y="12"/>
                      </a:lnTo>
                      <a:lnTo>
                        <a:pt x="126" y="12"/>
                      </a:lnTo>
                      <a:lnTo>
                        <a:pt x="134" y="10"/>
                      </a:lnTo>
                      <a:lnTo>
                        <a:pt x="142" y="8"/>
                      </a:lnTo>
                      <a:lnTo>
                        <a:pt x="148" y="8"/>
                      </a:lnTo>
                      <a:lnTo>
                        <a:pt x="158" y="8"/>
                      </a:lnTo>
                      <a:lnTo>
                        <a:pt x="164" y="8"/>
                      </a:lnTo>
                      <a:lnTo>
                        <a:pt x="168" y="8"/>
                      </a:lnTo>
                      <a:lnTo>
                        <a:pt x="168" y="10"/>
                      </a:lnTo>
                      <a:lnTo>
                        <a:pt x="172" y="10"/>
                      </a:lnTo>
                      <a:lnTo>
                        <a:pt x="188" y="8"/>
                      </a:lnTo>
                      <a:lnTo>
                        <a:pt x="202" y="4"/>
                      </a:lnTo>
                      <a:lnTo>
                        <a:pt x="226" y="2"/>
                      </a:lnTo>
                      <a:lnTo>
                        <a:pt x="252" y="0"/>
                      </a:lnTo>
                      <a:lnTo>
                        <a:pt x="306" y="2"/>
                      </a:lnTo>
                      <a:lnTo>
                        <a:pt x="328" y="2"/>
                      </a:lnTo>
                      <a:lnTo>
                        <a:pt x="346" y="2"/>
                      </a:lnTo>
                      <a:lnTo>
                        <a:pt x="364" y="6"/>
                      </a:lnTo>
                      <a:lnTo>
                        <a:pt x="382" y="10"/>
                      </a:lnTo>
                      <a:lnTo>
                        <a:pt x="368" y="16"/>
                      </a:lnTo>
                      <a:lnTo>
                        <a:pt x="352" y="22"/>
                      </a:lnTo>
                      <a:lnTo>
                        <a:pt x="332" y="24"/>
                      </a:lnTo>
                      <a:lnTo>
                        <a:pt x="324" y="24"/>
                      </a:lnTo>
                      <a:lnTo>
                        <a:pt x="316" y="24"/>
                      </a:lnTo>
                      <a:lnTo>
                        <a:pt x="304" y="24"/>
                      </a:lnTo>
                      <a:lnTo>
                        <a:pt x="310" y="24"/>
                      </a:lnTo>
                      <a:lnTo>
                        <a:pt x="318" y="24"/>
                      </a:lnTo>
                      <a:lnTo>
                        <a:pt x="310" y="26"/>
                      </a:lnTo>
                      <a:lnTo>
                        <a:pt x="302" y="26"/>
                      </a:lnTo>
                      <a:lnTo>
                        <a:pt x="282" y="26"/>
                      </a:lnTo>
                      <a:lnTo>
                        <a:pt x="272" y="28"/>
                      </a:lnTo>
                      <a:lnTo>
                        <a:pt x="262" y="32"/>
                      </a:lnTo>
                      <a:lnTo>
                        <a:pt x="250" y="36"/>
                      </a:lnTo>
                      <a:lnTo>
                        <a:pt x="240" y="36"/>
                      </a:lnTo>
                      <a:lnTo>
                        <a:pt x="222" y="36"/>
                      </a:lnTo>
                      <a:lnTo>
                        <a:pt x="216" y="36"/>
                      </a:lnTo>
                      <a:lnTo>
                        <a:pt x="210" y="36"/>
                      </a:lnTo>
                      <a:lnTo>
                        <a:pt x="208" y="40"/>
                      </a:lnTo>
                      <a:lnTo>
                        <a:pt x="206" y="44"/>
                      </a:lnTo>
                      <a:lnTo>
                        <a:pt x="196" y="52"/>
                      </a:lnTo>
                      <a:lnTo>
                        <a:pt x="184" y="58"/>
                      </a:lnTo>
                      <a:lnTo>
                        <a:pt x="174" y="6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8" name="îsḻíďe">
                  <a:extLst>
                    <a:ext uri="{FF2B5EF4-FFF2-40B4-BE49-F238E27FC236}">
                      <a16:creationId xmlns:a16="http://schemas.microsoft.com/office/drawing/2014/main" xmlns="" id="{85DCBDBF-1907-4698-A0A6-717F3BA310DF}"/>
                    </a:ext>
                  </a:extLst>
                </p:cNvPr>
                <p:cNvSpPr/>
                <p:nvPr/>
              </p:nvSpPr>
              <p:spPr bwMode="auto">
                <a:xfrm>
                  <a:off x="2572633" y="1680622"/>
                  <a:ext cx="495798" cy="316640"/>
                </a:xfrm>
                <a:custGeom>
                  <a:avLst/>
                  <a:gdLst>
                    <a:gd name="T0" fmla="*/ 2147483647 w 284"/>
                    <a:gd name="T1" fmla="*/ 2147483647 h 190"/>
                    <a:gd name="T2" fmla="*/ 2147483647 w 284"/>
                    <a:gd name="T3" fmla="*/ 2147483647 h 190"/>
                    <a:gd name="T4" fmla="*/ 2147483647 w 284"/>
                    <a:gd name="T5" fmla="*/ 2147483647 h 190"/>
                    <a:gd name="T6" fmla="*/ 2147483647 w 284"/>
                    <a:gd name="T7" fmla="*/ 2147483647 h 190"/>
                    <a:gd name="T8" fmla="*/ 2147483647 w 284"/>
                    <a:gd name="T9" fmla="*/ 2147483647 h 190"/>
                    <a:gd name="T10" fmla="*/ 2147483647 w 284"/>
                    <a:gd name="T11" fmla="*/ 2147483647 h 190"/>
                    <a:gd name="T12" fmla="*/ 2147483647 w 284"/>
                    <a:gd name="T13" fmla="*/ 2147483647 h 190"/>
                    <a:gd name="T14" fmla="*/ 2147483647 w 284"/>
                    <a:gd name="T15" fmla="*/ 2147483647 h 190"/>
                    <a:gd name="T16" fmla="*/ 2147483647 w 284"/>
                    <a:gd name="T17" fmla="*/ 2147483647 h 190"/>
                    <a:gd name="T18" fmla="*/ 2147483647 w 284"/>
                    <a:gd name="T19" fmla="*/ 2147483647 h 190"/>
                    <a:gd name="T20" fmla="*/ 2147483647 w 284"/>
                    <a:gd name="T21" fmla="*/ 2147483647 h 190"/>
                    <a:gd name="T22" fmla="*/ 2147483647 w 284"/>
                    <a:gd name="T23" fmla="*/ 2147483647 h 190"/>
                    <a:gd name="T24" fmla="*/ 2147483647 w 284"/>
                    <a:gd name="T25" fmla="*/ 2147483647 h 190"/>
                    <a:gd name="T26" fmla="*/ 2147483647 w 284"/>
                    <a:gd name="T27" fmla="*/ 2147483647 h 190"/>
                    <a:gd name="T28" fmla="*/ 2147483647 w 284"/>
                    <a:gd name="T29" fmla="*/ 2147483647 h 190"/>
                    <a:gd name="T30" fmla="*/ 2147483647 w 284"/>
                    <a:gd name="T31" fmla="*/ 2147483647 h 190"/>
                    <a:gd name="T32" fmla="*/ 2147483647 w 284"/>
                    <a:gd name="T33" fmla="*/ 2147483647 h 190"/>
                    <a:gd name="T34" fmla="*/ 2147483647 w 284"/>
                    <a:gd name="T35" fmla="*/ 2147483647 h 190"/>
                    <a:gd name="T36" fmla="*/ 2147483647 w 284"/>
                    <a:gd name="T37" fmla="*/ 2147483647 h 190"/>
                    <a:gd name="T38" fmla="*/ 2147483647 w 284"/>
                    <a:gd name="T39" fmla="*/ 2147483647 h 190"/>
                    <a:gd name="T40" fmla="*/ 2147483647 w 284"/>
                    <a:gd name="T41" fmla="*/ 2147483647 h 190"/>
                    <a:gd name="T42" fmla="*/ 2147483647 w 284"/>
                    <a:gd name="T43" fmla="*/ 2147483647 h 190"/>
                    <a:gd name="T44" fmla="*/ 2147483647 w 284"/>
                    <a:gd name="T45" fmla="*/ 2147483647 h 190"/>
                    <a:gd name="T46" fmla="*/ 2147483647 w 284"/>
                    <a:gd name="T47" fmla="*/ 2147483647 h 190"/>
                    <a:gd name="T48" fmla="*/ 2147483647 w 284"/>
                    <a:gd name="T49" fmla="*/ 2147483647 h 190"/>
                    <a:gd name="T50" fmla="*/ 2147483647 w 284"/>
                    <a:gd name="T51" fmla="*/ 2147483647 h 190"/>
                    <a:gd name="T52" fmla="*/ 2147483647 w 284"/>
                    <a:gd name="T53" fmla="*/ 2147483647 h 190"/>
                    <a:gd name="T54" fmla="*/ 2147483647 w 284"/>
                    <a:gd name="T55" fmla="*/ 2147483647 h 190"/>
                    <a:gd name="T56" fmla="*/ 2147483647 w 284"/>
                    <a:gd name="T57" fmla="*/ 2147483647 h 190"/>
                    <a:gd name="T58" fmla="*/ 2147483647 w 284"/>
                    <a:gd name="T59" fmla="*/ 2147483647 h 190"/>
                    <a:gd name="T60" fmla="*/ 2147483647 w 284"/>
                    <a:gd name="T61" fmla="*/ 2147483647 h 190"/>
                    <a:gd name="T62" fmla="*/ 2147483647 w 284"/>
                    <a:gd name="T63" fmla="*/ 2147483647 h 190"/>
                    <a:gd name="T64" fmla="*/ 2147483647 w 284"/>
                    <a:gd name="T65" fmla="*/ 2147483647 h 190"/>
                    <a:gd name="T66" fmla="*/ 2147483647 w 284"/>
                    <a:gd name="T67" fmla="*/ 2147483647 h 190"/>
                    <a:gd name="T68" fmla="*/ 2147483647 w 284"/>
                    <a:gd name="T69" fmla="*/ 2147483647 h 190"/>
                    <a:gd name="T70" fmla="*/ 2147483647 w 284"/>
                    <a:gd name="T71" fmla="*/ 2147483647 h 190"/>
                    <a:gd name="T72" fmla="*/ 2147483647 w 284"/>
                    <a:gd name="T73" fmla="*/ 2147483647 h 190"/>
                    <a:gd name="T74" fmla="*/ 2147483647 w 284"/>
                    <a:gd name="T75" fmla="*/ 2147483647 h 190"/>
                    <a:gd name="T76" fmla="*/ 2147483647 w 284"/>
                    <a:gd name="T77" fmla="*/ 2147483647 h 190"/>
                    <a:gd name="T78" fmla="*/ 2147483647 w 284"/>
                    <a:gd name="T79" fmla="*/ 2147483647 h 190"/>
                    <a:gd name="T80" fmla="*/ 2147483647 w 284"/>
                    <a:gd name="T81" fmla="*/ 2147483647 h 190"/>
                    <a:gd name="T82" fmla="*/ 2147483647 w 284"/>
                    <a:gd name="T83" fmla="*/ 2147483647 h 190"/>
                    <a:gd name="T84" fmla="*/ 2147483647 w 284"/>
                    <a:gd name="T85" fmla="*/ 2147483647 h 190"/>
                    <a:gd name="T86" fmla="*/ 2147483647 w 284"/>
                    <a:gd name="T87" fmla="*/ 2147483647 h 190"/>
                    <a:gd name="T88" fmla="*/ 2147483647 w 284"/>
                    <a:gd name="T89" fmla="*/ 2147483647 h 190"/>
                    <a:gd name="T90" fmla="*/ 2147483647 w 284"/>
                    <a:gd name="T91" fmla="*/ 2147483647 h 190"/>
                    <a:gd name="T92" fmla="*/ 2147483647 w 284"/>
                    <a:gd name="T93" fmla="*/ 2147483647 h 190"/>
                    <a:gd name="T94" fmla="*/ 2147483647 w 284"/>
                    <a:gd name="T95" fmla="*/ 2147483647 h 190"/>
                    <a:gd name="T96" fmla="*/ 2147483647 w 284"/>
                    <a:gd name="T97" fmla="*/ 2147483647 h 190"/>
                    <a:gd name="T98" fmla="*/ 2147483647 w 284"/>
                    <a:gd name="T99" fmla="*/ 2147483647 h 190"/>
                    <a:gd name="T100" fmla="*/ 2147483647 w 284"/>
                    <a:gd name="T101" fmla="*/ 2147483647 h 190"/>
                    <a:gd name="T102" fmla="*/ 2147483647 w 284"/>
                    <a:gd name="T103" fmla="*/ 2147483647 h 190"/>
                    <a:gd name="T104" fmla="*/ 2147483647 w 284"/>
                    <a:gd name="T105" fmla="*/ 2147483647 h 190"/>
                    <a:gd name="T106" fmla="*/ 2147483647 w 284"/>
                    <a:gd name="T107" fmla="*/ 2147483647 h 190"/>
                    <a:gd name="T108" fmla="*/ 2147483647 w 284"/>
                    <a:gd name="T109" fmla="*/ 2147483647 h 190"/>
                    <a:gd name="T110" fmla="*/ 2147483647 w 284"/>
                    <a:gd name="T111" fmla="*/ 2147483647 h 190"/>
                    <a:gd name="T112" fmla="*/ 2147483647 w 284"/>
                    <a:gd name="T113" fmla="*/ 2147483647 h 190"/>
                    <a:gd name="T114" fmla="*/ 2147483647 w 284"/>
                    <a:gd name="T115" fmla="*/ 0 h 190"/>
                    <a:gd name="T116" fmla="*/ 2147483647 w 284"/>
                    <a:gd name="T117" fmla="*/ 2147483647 h 190"/>
                    <a:gd name="T118" fmla="*/ 2147483647 w 284"/>
                    <a:gd name="T119" fmla="*/ 2147483647 h 190"/>
                    <a:gd name="T120" fmla="*/ 2147483647 w 284"/>
                    <a:gd name="T121" fmla="*/ 2147483647 h 190"/>
                    <a:gd name="T122" fmla="*/ 2147483647 w 284"/>
                    <a:gd name="T123" fmla="*/ 2147483647 h 19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84"/>
                    <a:gd name="T187" fmla="*/ 0 h 190"/>
                    <a:gd name="T188" fmla="*/ 284 w 284"/>
                    <a:gd name="T189" fmla="*/ 190 h 19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84" h="190">
                      <a:moveTo>
                        <a:pt x="114" y="0"/>
                      </a:moveTo>
                      <a:lnTo>
                        <a:pt x="124" y="0"/>
                      </a:lnTo>
                      <a:lnTo>
                        <a:pt x="122" y="10"/>
                      </a:lnTo>
                      <a:lnTo>
                        <a:pt x="126" y="8"/>
                      </a:lnTo>
                      <a:lnTo>
                        <a:pt x="130" y="4"/>
                      </a:lnTo>
                      <a:lnTo>
                        <a:pt x="132" y="2"/>
                      </a:lnTo>
                      <a:lnTo>
                        <a:pt x="138" y="0"/>
                      </a:lnTo>
                      <a:lnTo>
                        <a:pt x="146" y="0"/>
                      </a:lnTo>
                      <a:lnTo>
                        <a:pt x="158" y="4"/>
                      </a:lnTo>
                      <a:lnTo>
                        <a:pt x="168" y="8"/>
                      </a:lnTo>
                      <a:lnTo>
                        <a:pt x="170" y="12"/>
                      </a:lnTo>
                      <a:lnTo>
                        <a:pt x="172" y="14"/>
                      </a:lnTo>
                      <a:lnTo>
                        <a:pt x="142" y="20"/>
                      </a:lnTo>
                      <a:lnTo>
                        <a:pt x="158" y="22"/>
                      </a:lnTo>
                      <a:lnTo>
                        <a:pt x="172" y="20"/>
                      </a:lnTo>
                      <a:lnTo>
                        <a:pt x="176" y="22"/>
                      </a:lnTo>
                      <a:lnTo>
                        <a:pt x="180" y="24"/>
                      </a:lnTo>
                      <a:lnTo>
                        <a:pt x="184" y="28"/>
                      </a:lnTo>
                      <a:lnTo>
                        <a:pt x="186" y="34"/>
                      </a:lnTo>
                      <a:lnTo>
                        <a:pt x="190" y="40"/>
                      </a:lnTo>
                      <a:lnTo>
                        <a:pt x="196" y="34"/>
                      </a:lnTo>
                      <a:lnTo>
                        <a:pt x="198" y="32"/>
                      </a:lnTo>
                      <a:lnTo>
                        <a:pt x="202" y="32"/>
                      </a:lnTo>
                      <a:lnTo>
                        <a:pt x="212" y="36"/>
                      </a:lnTo>
                      <a:lnTo>
                        <a:pt x="224" y="44"/>
                      </a:lnTo>
                      <a:lnTo>
                        <a:pt x="246" y="58"/>
                      </a:lnTo>
                      <a:lnTo>
                        <a:pt x="236" y="64"/>
                      </a:lnTo>
                      <a:lnTo>
                        <a:pt x="230" y="68"/>
                      </a:lnTo>
                      <a:lnTo>
                        <a:pt x="228" y="74"/>
                      </a:lnTo>
                      <a:lnTo>
                        <a:pt x="218" y="74"/>
                      </a:lnTo>
                      <a:lnTo>
                        <a:pt x="218" y="80"/>
                      </a:lnTo>
                      <a:lnTo>
                        <a:pt x="224" y="80"/>
                      </a:lnTo>
                      <a:lnTo>
                        <a:pt x="234" y="82"/>
                      </a:lnTo>
                      <a:lnTo>
                        <a:pt x="246" y="86"/>
                      </a:lnTo>
                      <a:lnTo>
                        <a:pt x="256" y="94"/>
                      </a:lnTo>
                      <a:lnTo>
                        <a:pt x="258" y="98"/>
                      </a:lnTo>
                      <a:lnTo>
                        <a:pt x="258" y="102"/>
                      </a:lnTo>
                      <a:lnTo>
                        <a:pt x="264" y="104"/>
                      </a:lnTo>
                      <a:lnTo>
                        <a:pt x="268" y="106"/>
                      </a:lnTo>
                      <a:lnTo>
                        <a:pt x="272" y="108"/>
                      </a:lnTo>
                      <a:lnTo>
                        <a:pt x="276" y="108"/>
                      </a:lnTo>
                      <a:lnTo>
                        <a:pt x="280" y="108"/>
                      </a:lnTo>
                      <a:lnTo>
                        <a:pt x="284" y="106"/>
                      </a:lnTo>
                      <a:lnTo>
                        <a:pt x="284" y="112"/>
                      </a:lnTo>
                      <a:lnTo>
                        <a:pt x="276" y="114"/>
                      </a:lnTo>
                      <a:lnTo>
                        <a:pt x="268" y="116"/>
                      </a:lnTo>
                      <a:lnTo>
                        <a:pt x="268" y="126"/>
                      </a:lnTo>
                      <a:lnTo>
                        <a:pt x="262" y="124"/>
                      </a:lnTo>
                      <a:lnTo>
                        <a:pt x="258" y="122"/>
                      </a:lnTo>
                      <a:lnTo>
                        <a:pt x="252" y="130"/>
                      </a:lnTo>
                      <a:lnTo>
                        <a:pt x="246" y="134"/>
                      </a:lnTo>
                      <a:lnTo>
                        <a:pt x="242" y="136"/>
                      </a:lnTo>
                      <a:lnTo>
                        <a:pt x="236" y="136"/>
                      </a:lnTo>
                      <a:lnTo>
                        <a:pt x="232" y="134"/>
                      </a:lnTo>
                      <a:lnTo>
                        <a:pt x="230" y="130"/>
                      </a:lnTo>
                      <a:lnTo>
                        <a:pt x="228" y="128"/>
                      </a:lnTo>
                      <a:lnTo>
                        <a:pt x="228" y="120"/>
                      </a:lnTo>
                      <a:lnTo>
                        <a:pt x="224" y="112"/>
                      </a:lnTo>
                      <a:lnTo>
                        <a:pt x="210" y="112"/>
                      </a:lnTo>
                      <a:lnTo>
                        <a:pt x="212" y="118"/>
                      </a:lnTo>
                      <a:lnTo>
                        <a:pt x="208" y="120"/>
                      </a:lnTo>
                      <a:lnTo>
                        <a:pt x="204" y="120"/>
                      </a:lnTo>
                      <a:lnTo>
                        <a:pt x="198" y="122"/>
                      </a:lnTo>
                      <a:lnTo>
                        <a:pt x="198" y="124"/>
                      </a:lnTo>
                      <a:lnTo>
                        <a:pt x="200" y="128"/>
                      </a:lnTo>
                      <a:lnTo>
                        <a:pt x="206" y="130"/>
                      </a:lnTo>
                      <a:lnTo>
                        <a:pt x="206" y="138"/>
                      </a:lnTo>
                      <a:lnTo>
                        <a:pt x="214" y="140"/>
                      </a:lnTo>
                      <a:lnTo>
                        <a:pt x="220" y="144"/>
                      </a:lnTo>
                      <a:lnTo>
                        <a:pt x="222" y="152"/>
                      </a:lnTo>
                      <a:lnTo>
                        <a:pt x="220" y="158"/>
                      </a:lnTo>
                      <a:lnTo>
                        <a:pt x="218" y="164"/>
                      </a:lnTo>
                      <a:lnTo>
                        <a:pt x="218" y="168"/>
                      </a:lnTo>
                      <a:lnTo>
                        <a:pt x="216" y="172"/>
                      </a:lnTo>
                      <a:lnTo>
                        <a:pt x="220" y="178"/>
                      </a:lnTo>
                      <a:lnTo>
                        <a:pt x="212" y="176"/>
                      </a:lnTo>
                      <a:lnTo>
                        <a:pt x="202" y="172"/>
                      </a:lnTo>
                      <a:lnTo>
                        <a:pt x="196" y="166"/>
                      </a:lnTo>
                      <a:lnTo>
                        <a:pt x="192" y="164"/>
                      </a:lnTo>
                      <a:lnTo>
                        <a:pt x="192" y="162"/>
                      </a:lnTo>
                      <a:lnTo>
                        <a:pt x="188" y="160"/>
                      </a:lnTo>
                      <a:lnTo>
                        <a:pt x="182" y="158"/>
                      </a:lnTo>
                      <a:lnTo>
                        <a:pt x="170" y="158"/>
                      </a:lnTo>
                      <a:lnTo>
                        <a:pt x="172" y="160"/>
                      </a:lnTo>
                      <a:lnTo>
                        <a:pt x="180" y="168"/>
                      </a:lnTo>
                      <a:lnTo>
                        <a:pt x="196" y="182"/>
                      </a:lnTo>
                      <a:lnTo>
                        <a:pt x="194" y="188"/>
                      </a:lnTo>
                      <a:lnTo>
                        <a:pt x="190" y="190"/>
                      </a:lnTo>
                      <a:lnTo>
                        <a:pt x="184" y="188"/>
                      </a:lnTo>
                      <a:lnTo>
                        <a:pt x="174" y="184"/>
                      </a:lnTo>
                      <a:lnTo>
                        <a:pt x="160" y="176"/>
                      </a:lnTo>
                      <a:lnTo>
                        <a:pt x="134" y="176"/>
                      </a:lnTo>
                      <a:lnTo>
                        <a:pt x="132" y="172"/>
                      </a:lnTo>
                      <a:lnTo>
                        <a:pt x="134" y="170"/>
                      </a:lnTo>
                      <a:lnTo>
                        <a:pt x="134" y="168"/>
                      </a:lnTo>
                      <a:lnTo>
                        <a:pt x="134" y="164"/>
                      </a:lnTo>
                      <a:lnTo>
                        <a:pt x="134" y="160"/>
                      </a:lnTo>
                      <a:lnTo>
                        <a:pt x="134" y="158"/>
                      </a:lnTo>
                      <a:lnTo>
                        <a:pt x="132" y="158"/>
                      </a:lnTo>
                      <a:lnTo>
                        <a:pt x="124" y="152"/>
                      </a:lnTo>
                      <a:lnTo>
                        <a:pt x="120" y="148"/>
                      </a:lnTo>
                      <a:lnTo>
                        <a:pt x="120" y="144"/>
                      </a:lnTo>
                      <a:lnTo>
                        <a:pt x="102" y="144"/>
                      </a:lnTo>
                      <a:lnTo>
                        <a:pt x="94" y="144"/>
                      </a:lnTo>
                      <a:lnTo>
                        <a:pt x="88" y="146"/>
                      </a:lnTo>
                      <a:lnTo>
                        <a:pt x="78" y="148"/>
                      </a:lnTo>
                      <a:lnTo>
                        <a:pt x="70" y="150"/>
                      </a:lnTo>
                      <a:lnTo>
                        <a:pt x="62" y="148"/>
                      </a:lnTo>
                      <a:lnTo>
                        <a:pt x="60" y="146"/>
                      </a:lnTo>
                      <a:lnTo>
                        <a:pt x="60" y="144"/>
                      </a:lnTo>
                      <a:lnTo>
                        <a:pt x="60" y="142"/>
                      </a:lnTo>
                      <a:lnTo>
                        <a:pt x="62" y="138"/>
                      </a:lnTo>
                      <a:lnTo>
                        <a:pt x="70" y="136"/>
                      </a:lnTo>
                      <a:lnTo>
                        <a:pt x="86" y="128"/>
                      </a:lnTo>
                      <a:lnTo>
                        <a:pt x="88" y="132"/>
                      </a:lnTo>
                      <a:lnTo>
                        <a:pt x="92" y="134"/>
                      </a:lnTo>
                      <a:lnTo>
                        <a:pt x="104" y="134"/>
                      </a:lnTo>
                      <a:lnTo>
                        <a:pt x="114" y="132"/>
                      </a:lnTo>
                      <a:lnTo>
                        <a:pt x="116" y="130"/>
                      </a:lnTo>
                      <a:lnTo>
                        <a:pt x="120" y="128"/>
                      </a:lnTo>
                      <a:lnTo>
                        <a:pt x="122" y="126"/>
                      </a:lnTo>
                      <a:lnTo>
                        <a:pt x="122" y="120"/>
                      </a:lnTo>
                      <a:lnTo>
                        <a:pt x="134" y="116"/>
                      </a:lnTo>
                      <a:lnTo>
                        <a:pt x="142" y="112"/>
                      </a:lnTo>
                      <a:lnTo>
                        <a:pt x="162" y="98"/>
                      </a:lnTo>
                      <a:lnTo>
                        <a:pt x="152" y="84"/>
                      </a:lnTo>
                      <a:lnTo>
                        <a:pt x="148" y="82"/>
                      </a:lnTo>
                      <a:lnTo>
                        <a:pt x="142" y="80"/>
                      </a:lnTo>
                      <a:lnTo>
                        <a:pt x="142" y="76"/>
                      </a:lnTo>
                      <a:lnTo>
                        <a:pt x="128" y="76"/>
                      </a:lnTo>
                      <a:lnTo>
                        <a:pt x="130" y="74"/>
                      </a:lnTo>
                      <a:lnTo>
                        <a:pt x="134" y="74"/>
                      </a:lnTo>
                      <a:lnTo>
                        <a:pt x="134" y="66"/>
                      </a:lnTo>
                      <a:lnTo>
                        <a:pt x="130" y="64"/>
                      </a:lnTo>
                      <a:lnTo>
                        <a:pt x="126" y="62"/>
                      </a:lnTo>
                      <a:lnTo>
                        <a:pt x="118" y="56"/>
                      </a:lnTo>
                      <a:lnTo>
                        <a:pt x="114" y="54"/>
                      </a:lnTo>
                      <a:lnTo>
                        <a:pt x="112" y="54"/>
                      </a:lnTo>
                      <a:lnTo>
                        <a:pt x="110" y="56"/>
                      </a:lnTo>
                      <a:lnTo>
                        <a:pt x="104" y="58"/>
                      </a:lnTo>
                      <a:lnTo>
                        <a:pt x="100" y="62"/>
                      </a:lnTo>
                      <a:lnTo>
                        <a:pt x="96" y="64"/>
                      </a:lnTo>
                      <a:lnTo>
                        <a:pt x="92" y="66"/>
                      </a:lnTo>
                      <a:lnTo>
                        <a:pt x="88" y="66"/>
                      </a:lnTo>
                      <a:lnTo>
                        <a:pt x="88" y="64"/>
                      </a:lnTo>
                      <a:lnTo>
                        <a:pt x="88" y="56"/>
                      </a:lnTo>
                      <a:lnTo>
                        <a:pt x="76" y="58"/>
                      </a:lnTo>
                      <a:lnTo>
                        <a:pt x="64" y="58"/>
                      </a:lnTo>
                      <a:lnTo>
                        <a:pt x="36" y="56"/>
                      </a:lnTo>
                      <a:lnTo>
                        <a:pt x="32" y="56"/>
                      </a:lnTo>
                      <a:lnTo>
                        <a:pt x="26" y="54"/>
                      </a:lnTo>
                      <a:lnTo>
                        <a:pt x="24" y="52"/>
                      </a:lnTo>
                      <a:lnTo>
                        <a:pt x="22" y="46"/>
                      </a:lnTo>
                      <a:lnTo>
                        <a:pt x="18" y="48"/>
                      </a:lnTo>
                      <a:lnTo>
                        <a:pt x="14" y="50"/>
                      </a:lnTo>
                      <a:lnTo>
                        <a:pt x="10" y="52"/>
                      </a:lnTo>
                      <a:lnTo>
                        <a:pt x="6" y="52"/>
                      </a:lnTo>
                      <a:lnTo>
                        <a:pt x="4" y="52"/>
                      </a:lnTo>
                      <a:lnTo>
                        <a:pt x="2" y="48"/>
                      </a:lnTo>
                      <a:lnTo>
                        <a:pt x="0" y="44"/>
                      </a:lnTo>
                      <a:lnTo>
                        <a:pt x="6" y="40"/>
                      </a:lnTo>
                      <a:lnTo>
                        <a:pt x="14" y="40"/>
                      </a:lnTo>
                      <a:lnTo>
                        <a:pt x="6" y="36"/>
                      </a:lnTo>
                      <a:lnTo>
                        <a:pt x="4" y="34"/>
                      </a:lnTo>
                      <a:lnTo>
                        <a:pt x="4" y="30"/>
                      </a:lnTo>
                      <a:lnTo>
                        <a:pt x="4" y="28"/>
                      </a:lnTo>
                      <a:lnTo>
                        <a:pt x="6" y="24"/>
                      </a:lnTo>
                      <a:lnTo>
                        <a:pt x="12" y="18"/>
                      </a:lnTo>
                      <a:lnTo>
                        <a:pt x="22" y="14"/>
                      </a:lnTo>
                      <a:lnTo>
                        <a:pt x="32" y="10"/>
                      </a:lnTo>
                      <a:lnTo>
                        <a:pt x="56" y="6"/>
                      </a:lnTo>
                      <a:lnTo>
                        <a:pt x="64" y="4"/>
                      </a:lnTo>
                      <a:lnTo>
                        <a:pt x="72" y="0"/>
                      </a:lnTo>
                      <a:lnTo>
                        <a:pt x="82" y="0"/>
                      </a:lnTo>
                      <a:lnTo>
                        <a:pt x="78" y="6"/>
                      </a:lnTo>
                      <a:lnTo>
                        <a:pt x="72" y="8"/>
                      </a:lnTo>
                      <a:lnTo>
                        <a:pt x="62" y="12"/>
                      </a:lnTo>
                      <a:lnTo>
                        <a:pt x="58" y="16"/>
                      </a:lnTo>
                      <a:lnTo>
                        <a:pt x="54" y="18"/>
                      </a:lnTo>
                      <a:lnTo>
                        <a:pt x="50" y="22"/>
                      </a:lnTo>
                      <a:lnTo>
                        <a:pt x="48" y="28"/>
                      </a:lnTo>
                      <a:lnTo>
                        <a:pt x="56" y="28"/>
                      </a:lnTo>
                      <a:lnTo>
                        <a:pt x="60" y="24"/>
                      </a:lnTo>
                      <a:lnTo>
                        <a:pt x="64" y="18"/>
                      </a:lnTo>
                      <a:lnTo>
                        <a:pt x="70" y="14"/>
                      </a:lnTo>
                      <a:lnTo>
                        <a:pt x="76" y="12"/>
                      </a:lnTo>
                      <a:lnTo>
                        <a:pt x="94" y="6"/>
                      </a:lnTo>
                      <a:lnTo>
                        <a:pt x="114"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9" name="ïṡļïďê">
                  <a:extLst>
                    <a:ext uri="{FF2B5EF4-FFF2-40B4-BE49-F238E27FC236}">
                      <a16:creationId xmlns:a16="http://schemas.microsoft.com/office/drawing/2014/main" xmlns="" id="{41E08A2B-AF36-4FB1-81B2-4887ECAD1B2F}"/>
                    </a:ext>
                  </a:extLst>
                </p:cNvPr>
                <p:cNvSpPr/>
                <p:nvPr/>
              </p:nvSpPr>
              <p:spPr bwMode="auto">
                <a:xfrm>
                  <a:off x="2754426" y="1816523"/>
                  <a:ext cx="56466" cy="30822"/>
                </a:xfrm>
                <a:custGeom>
                  <a:avLst/>
                  <a:gdLst>
                    <a:gd name="T0" fmla="*/ 2147483647 w 32"/>
                    <a:gd name="T1" fmla="*/ 2147483647 h 18"/>
                    <a:gd name="T2" fmla="*/ 2147483647 w 32"/>
                    <a:gd name="T3" fmla="*/ 0 h 18"/>
                    <a:gd name="T4" fmla="*/ 2147483647 w 32"/>
                    <a:gd name="T5" fmla="*/ 0 h 18"/>
                    <a:gd name="T6" fmla="*/ 2147483647 w 32"/>
                    <a:gd name="T7" fmla="*/ 2147483647 h 18"/>
                    <a:gd name="T8" fmla="*/ 2147483647 w 32"/>
                    <a:gd name="T9" fmla="*/ 2147483647 h 18"/>
                    <a:gd name="T10" fmla="*/ 2147483647 w 32"/>
                    <a:gd name="T11" fmla="*/ 2147483647 h 18"/>
                    <a:gd name="T12" fmla="*/ 2147483647 w 32"/>
                    <a:gd name="T13" fmla="*/ 2147483647 h 18"/>
                    <a:gd name="T14" fmla="*/ 2147483647 w 32"/>
                    <a:gd name="T15" fmla="*/ 2147483647 h 18"/>
                    <a:gd name="T16" fmla="*/ 2147483647 w 32"/>
                    <a:gd name="T17" fmla="*/ 2147483647 h 18"/>
                    <a:gd name="T18" fmla="*/ 2147483647 w 32"/>
                    <a:gd name="T19" fmla="*/ 2147483647 h 18"/>
                    <a:gd name="T20" fmla="*/ 0 w 32"/>
                    <a:gd name="T21" fmla="*/ 2147483647 h 18"/>
                    <a:gd name="T22" fmla="*/ 2147483647 w 32"/>
                    <a:gd name="T23" fmla="*/ 2147483647 h 18"/>
                    <a:gd name="T24" fmla="*/ 2147483647 w 32"/>
                    <a:gd name="T25" fmla="*/ 2147483647 h 18"/>
                    <a:gd name="T26" fmla="*/ 2147483647 w 32"/>
                    <a:gd name="T27" fmla="*/ 2147483647 h 18"/>
                    <a:gd name="T28" fmla="*/ 2147483647 w 32"/>
                    <a:gd name="T29" fmla="*/ 2147483647 h 18"/>
                    <a:gd name="T30" fmla="*/ 2147483647 w 32"/>
                    <a:gd name="T31" fmla="*/ 0 h 18"/>
                    <a:gd name="T32" fmla="*/ 2147483647 w 32"/>
                    <a:gd name="T33" fmla="*/ 2147483647 h 1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2"/>
                    <a:gd name="T52" fmla="*/ 0 h 18"/>
                    <a:gd name="T53" fmla="*/ 32 w 32"/>
                    <a:gd name="T54" fmla="*/ 18 h 1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2" h="18">
                      <a:moveTo>
                        <a:pt x="16" y="2"/>
                      </a:moveTo>
                      <a:lnTo>
                        <a:pt x="28" y="0"/>
                      </a:lnTo>
                      <a:lnTo>
                        <a:pt x="30" y="0"/>
                      </a:lnTo>
                      <a:lnTo>
                        <a:pt x="32" y="2"/>
                      </a:lnTo>
                      <a:lnTo>
                        <a:pt x="30" y="6"/>
                      </a:lnTo>
                      <a:lnTo>
                        <a:pt x="28" y="10"/>
                      </a:lnTo>
                      <a:lnTo>
                        <a:pt x="22" y="14"/>
                      </a:lnTo>
                      <a:lnTo>
                        <a:pt x="14" y="18"/>
                      </a:lnTo>
                      <a:lnTo>
                        <a:pt x="6" y="18"/>
                      </a:lnTo>
                      <a:lnTo>
                        <a:pt x="2" y="16"/>
                      </a:lnTo>
                      <a:lnTo>
                        <a:pt x="0" y="14"/>
                      </a:lnTo>
                      <a:lnTo>
                        <a:pt x="2" y="10"/>
                      </a:lnTo>
                      <a:lnTo>
                        <a:pt x="8" y="6"/>
                      </a:lnTo>
                      <a:lnTo>
                        <a:pt x="12" y="2"/>
                      </a:lnTo>
                      <a:lnTo>
                        <a:pt x="18" y="2"/>
                      </a:lnTo>
                      <a:lnTo>
                        <a:pt x="18" y="0"/>
                      </a:lnTo>
                      <a:lnTo>
                        <a:pt x="16" y="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0" name="iSḻïḓê">
                  <a:extLst>
                    <a:ext uri="{FF2B5EF4-FFF2-40B4-BE49-F238E27FC236}">
                      <a16:creationId xmlns:a16="http://schemas.microsoft.com/office/drawing/2014/main" xmlns="" id="{23CA6A0A-41A3-4E49-A68F-6825C4704329}"/>
                    </a:ext>
                  </a:extLst>
                </p:cNvPr>
                <p:cNvSpPr/>
                <p:nvPr/>
              </p:nvSpPr>
              <p:spPr bwMode="auto">
                <a:xfrm>
                  <a:off x="1144460" y="2367140"/>
                  <a:ext cx="1524577" cy="725748"/>
                </a:xfrm>
                <a:custGeom>
                  <a:avLst/>
                  <a:gdLst>
                    <a:gd name="T0" fmla="*/ 2147483647 w 872"/>
                    <a:gd name="T1" fmla="*/ 2147483647 h 434"/>
                    <a:gd name="T2" fmla="*/ 2147483647 w 872"/>
                    <a:gd name="T3" fmla="*/ 2147483647 h 434"/>
                    <a:gd name="T4" fmla="*/ 2147483647 w 872"/>
                    <a:gd name="T5" fmla="*/ 2147483647 h 434"/>
                    <a:gd name="T6" fmla="*/ 2147483647 w 872"/>
                    <a:gd name="T7" fmla="*/ 2147483647 h 434"/>
                    <a:gd name="T8" fmla="*/ 2147483647 w 872"/>
                    <a:gd name="T9" fmla="*/ 2147483647 h 434"/>
                    <a:gd name="T10" fmla="*/ 2147483647 w 872"/>
                    <a:gd name="T11" fmla="*/ 2147483647 h 434"/>
                    <a:gd name="T12" fmla="*/ 2147483647 w 872"/>
                    <a:gd name="T13" fmla="*/ 2147483647 h 434"/>
                    <a:gd name="T14" fmla="*/ 2147483647 w 872"/>
                    <a:gd name="T15" fmla="*/ 2147483647 h 434"/>
                    <a:gd name="T16" fmla="*/ 2147483647 w 872"/>
                    <a:gd name="T17" fmla="*/ 2147483647 h 434"/>
                    <a:gd name="T18" fmla="*/ 2147483647 w 872"/>
                    <a:gd name="T19" fmla="*/ 2147483647 h 434"/>
                    <a:gd name="T20" fmla="*/ 2147483647 w 872"/>
                    <a:gd name="T21" fmla="*/ 2147483647 h 434"/>
                    <a:gd name="T22" fmla="*/ 2147483647 w 872"/>
                    <a:gd name="T23" fmla="*/ 2147483647 h 434"/>
                    <a:gd name="T24" fmla="*/ 2147483647 w 872"/>
                    <a:gd name="T25" fmla="*/ 2147483647 h 434"/>
                    <a:gd name="T26" fmla="*/ 2147483647 w 872"/>
                    <a:gd name="T27" fmla="*/ 2147483647 h 434"/>
                    <a:gd name="T28" fmla="*/ 2147483647 w 872"/>
                    <a:gd name="T29" fmla="*/ 2147483647 h 434"/>
                    <a:gd name="T30" fmla="*/ 2147483647 w 872"/>
                    <a:gd name="T31" fmla="*/ 2147483647 h 434"/>
                    <a:gd name="T32" fmla="*/ 2147483647 w 872"/>
                    <a:gd name="T33" fmla="*/ 2147483647 h 434"/>
                    <a:gd name="T34" fmla="*/ 2147483647 w 872"/>
                    <a:gd name="T35" fmla="*/ 2147483647 h 434"/>
                    <a:gd name="T36" fmla="*/ 2147483647 w 872"/>
                    <a:gd name="T37" fmla="*/ 2147483647 h 434"/>
                    <a:gd name="T38" fmla="*/ 2147483647 w 872"/>
                    <a:gd name="T39" fmla="*/ 2147483647 h 434"/>
                    <a:gd name="T40" fmla="*/ 2147483647 w 872"/>
                    <a:gd name="T41" fmla="*/ 2147483647 h 434"/>
                    <a:gd name="T42" fmla="*/ 2147483647 w 872"/>
                    <a:gd name="T43" fmla="*/ 2147483647 h 434"/>
                    <a:gd name="T44" fmla="*/ 2147483647 w 872"/>
                    <a:gd name="T45" fmla="*/ 2147483647 h 434"/>
                    <a:gd name="T46" fmla="*/ 2147483647 w 872"/>
                    <a:gd name="T47" fmla="*/ 2147483647 h 434"/>
                    <a:gd name="T48" fmla="*/ 2147483647 w 872"/>
                    <a:gd name="T49" fmla="*/ 2147483647 h 434"/>
                    <a:gd name="T50" fmla="*/ 2147483647 w 872"/>
                    <a:gd name="T51" fmla="*/ 2147483647 h 434"/>
                    <a:gd name="T52" fmla="*/ 2147483647 w 872"/>
                    <a:gd name="T53" fmla="*/ 2147483647 h 434"/>
                    <a:gd name="T54" fmla="*/ 2147483647 w 872"/>
                    <a:gd name="T55" fmla="*/ 2147483647 h 434"/>
                    <a:gd name="T56" fmla="*/ 2147483647 w 872"/>
                    <a:gd name="T57" fmla="*/ 2147483647 h 434"/>
                    <a:gd name="T58" fmla="*/ 2147483647 w 872"/>
                    <a:gd name="T59" fmla="*/ 2147483647 h 434"/>
                    <a:gd name="T60" fmla="*/ 2147483647 w 872"/>
                    <a:gd name="T61" fmla="*/ 2147483647 h 434"/>
                    <a:gd name="T62" fmla="*/ 2147483647 w 872"/>
                    <a:gd name="T63" fmla="*/ 2147483647 h 434"/>
                    <a:gd name="T64" fmla="*/ 2147483647 w 872"/>
                    <a:gd name="T65" fmla="*/ 2147483647 h 434"/>
                    <a:gd name="T66" fmla="*/ 2147483647 w 872"/>
                    <a:gd name="T67" fmla="*/ 2147483647 h 434"/>
                    <a:gd name="T68" fmla="*/ 2147483647 w 872"/>
                    <a:gd name="T69" fmla="*/ 2147483647 h 434"/>
                    <a:gd name="T70" fmla="*/ 2147483647 w 872"/>
                    <a:gd name="T71" fmla="*/ 2147483647 h 434"/>
                    <a:gd name="T72" fmla="*/ 2147483647 w 872"/>
                    <a:gd name="T73" fmla="*/ 2147483647 h 434"/>
                    <a:gd name="T74" fmla="*/ 2147483647 w 872"/>
                    <a:gd name="T75" fmla="*/ 2147483647 h 434"/>
                    <a:gd name="T76" fmla="*/ 2147483647 w 872"/>
                    <a:gd name="T77" fmla="*/ 2147483647 h 434"/>
                    <a:gd name="T78" fmla="*/ 2147483647 w 872"/>
                    <a:gd name="T79" fmla="*/ 2147483647 h 434"/>
                    <a:gd name="T80" fmla="*/ 2147483647 w 872"/>
                    <a:gd name="T81" fmla="*/ 2147483647 h 434"/>
                    <a:gd name="T82" fmla="*/ 2147483647 w 872"/>
                    <a:gd name="T83" fmla="*/ 2147483647 h 434"/>
                    <a:gd name="T84" fmla="*/ 2147483647 w 872"/>
                    <a:gd name="T85" fmla="*/ 2147483647 h 434"/>
                    <a:gd name="T86" fmla="*/ 2147483647 w 872"/>
                    <a:gd name="T87" fmla="*/ 2147483647 h 434"/>
                    <a:gd name="T88" fmla="*/ 2147483647 w 872"/>
                    <a:gd name="T89" fmla="*/ 2147483647 h 434"/>
                    <a:gd name="T90" fmla="*/ 2147483647 w 872"/>
                    <a:gd name="T91" fmla="*/ 2147483647 h 434"/>
                    <a:gd name="T92" fmla="*/ 2147483647 w 872"/>
                    <a:gd name="T93" fmla="*/ 2147483647 h 434"/>
                    <a:gd name="T94" fmla="*/ 2147483647 w 872"/>
                    <a:gd name="T95" fmla="*/ 2147483647 h 434"/>
                    <a:gd name="T96" fmla="*/ 2147483647 w 872"/>
                    <a:gd name="T97" fmla="*/ 2147483647 h 434"/>
                    <a:gd name="T98" fmla="*/ 2147483647 w 872"/>
                    <a:gd name="T99" fmla="*/ 2147483647 h 434"/>
                    <a:gd name="T100" fmla="*/ 2147483647 w 872"/>
                    <a:gd name="T101" fmla="*/ 2147483647 h 434"/>
                    <a:gd name="T102" fmla="*/ 2147483647 w 872"/>
                    <a:gd name="T103" fmla="*/ 2147483647 h 434"/>
                    <a:gd name="T104" fmla="*/ 0 w 872"/>
                    <a:gd name="T105" fmla="*/ 2147483647 h 434"/>
                    <a:gd name="T106" fmla="*/ 2147483647 w 872"/>
                    <a:gd name="T107" fmla="*/ 2147483647 h 434"/>
                    <a:gd name="T108" fmla="*/ 2147483647 w 872"/>
                    <a:gd name="T109" fmla="*/ 2147483647 h 43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872"/>
                    <a:gd name="T166" fmla="*/ 0 h 434"/>
                    <a:gd name="T167" fmla="*/ 872 w 872"/>
                    <a:gd name="T168" fmla="*/ 434 h 434"/>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872" h="434">
                      <a:moveTo>
                        <a:pt x="4" y="226"/>
                      </a:moveTo>
                      <a:lnTo>
                        <a:pt x="4" y="228"/>
                      </a:lnTo>
                      <a:lnTo>
                        <a:pt x="4" y="230"/>
                      </a:lnTo>
                      <a:lnTo>
                        <a:pt x="2" y="236"/>
                      </a:lnTo>
                      <a:lnTo>
                        <a:pt x="4" y="244"/>
                      </a:lnTo>
                      <a:lnTo>
                        <a:pt x="6" y="254"/>
                      </a:lnTo>
                      <a:lnTo>
                        <a:pt x="14" y="260"/>
                      </a:lnTo>
                      <a:lnTo>
                        <a:pt x="26" y="264"/>
                      </a:lnTo>
                      <a:lnTo>
                        <a:pt x="30" y="266"/>
                      </a:lnTo>
                      <a:lnTo>
                        <a:pt x="32" y="268"/>
                      </a:lnTo>
                      <a:lnTo>
                        <a:pt x="40" y="278"/>
                      </a:lnTo>
                      <a:lnTo>
                        <a:pt x="44" y="290"/>
                      </a:lnTo>
                      <a:lnTo>
                        <a:pt x="46" y="300"/>
                      </a:lnTo>
                      <a:lnTo>
                        <a:pt x="66" y="298"/>
                      </a:lnTo>
                      <a:lnTo>
                        <a:pt x="74" y="298"/>
                      </a:lnTo>
                      <a:lnTo>
                        <a:pt x="80" y="300"/>
                      </a:lnTo>
                      <a:lnTo>
                        <a:pt x="124" y="326"/>
                      </a:lnTo>
                      <a:lnTo>
                        <a:pt x="174" y="326"/>
                      </a:lnTo>
                      <a:lnTo>
                        <a:pt x="178" y="316"/>
                      </a:lnTo>
                      <a:lnTo>
                        <a:pt x="194" y="318"/>
                      </a:lnTo>
                      <a:lnTo>
                        <a:pt x="198" y="318"/>
                      </a:lnTo>
                      <a:lnTo>
                        <a:pt x="204" y="316"/>
                      </a:lnTo>
                      <a:lnTo>
                        <a:pt x="206" y="324"/>
                      </a:lnTo>
                      <a:lnTo>
                        <a:pt x="212" y="328"/>
                      </a:lnTo>
                      <a:lnTo>
                        <a:pt x="216" y="332"/>
                      </a:lnTo>
                      <a:lnTo>
                        <a:pt x="220" y="336"/>
                      </a:lnTo>
                      <a:lnTo>
                        <a:pt x="224" y="356"/>
                      </a:lnTo>
                      <a:lnTo>
                        <a:pt x="226" y="360"/>
                      </a:lnTo>
                      <a:lnTo>
                        <a:pt x="230" y="364"/>
                      </a:lnTo>
                      <a:lnTo>
                        <a:pt x="234" y="366"/>
                      </a:lnTo>
                      <a:lnTo>
                        <a:pt x="238" y="366"/>
                      </a:lnTo>
                      <a:lnTo>
                        <a:pt x="244" y="364"/>
                      </a:lnTo>
                      <a:lnTo>
                        <a:pt x="250" y="360"/>
                      </a:lnTo>
                      <a:lnTo>
                        <a:pt x="254" y="354"/>
                      </a:lnTo>
                      <a:lnTo>
                        <a:pt x="256" y="354"/>
                      </a:lnTo>
                      <a:lnTo>
                        <a:pt x="262" y="354"/>
                      </a:lnTo>
                      <a:lnTo>
                        <a:pt x="270" y="354"/>
                      </a:lnTo>
                      <a:lnTo>
                        <a:pt x="276" y="358"/>
                      </a:lnTo>
                      <a:lnTo>
                        <a:pt x="278" y="366"/>
                      </a:lnTo>
                      <a:lnTo>
                        <a:pt x="282" y="374"/>
                      </a:lnTo>
                      <a:lnTo>
                        <a:pt x="286" y="392"/>
                      </a:lnTo>
                      <a:lnTo>
                        <a:pt x="288" y="408"/>
                      </a:lnTo>
                      <a:lnTo>
                        <a:pt x="290" y="412"/>
                      </a:lnTo>
                      <a:lnTo>
                        <a:pt x="294" y="414"/>
                      </a:lnTo>
                      <a:lnTo>
                        <a:pt x="302" y="420"/>
                      </a:lnTo>
                      <a:lnTo>
                        <a:pt x="320" y="426"/>
                      </a:lnTo>
                      <a:lnTo>
                        <a:pt x="322" y="426"/>
                      </a:lnTo>
                      <a:lnTo>
                        <a:pt x="322" y="408"/>
                      </a:lnTo>
                      <a:lnTo>
                        <a:pt x="322" y="402"/>
                      </a:lnTo>
                      <a:lnTo>
                        <a:pt x="324" y="394"/>
                      </a:lnTo>
                      <a:lnTo>
                        <a:pt x="328" y="388"/>
                      </a:lnTo>
                      <a:lnTo>
                        <a:pt x="332" y="382"/>
                      </a:lnTo>
                      <a:lnTo>
                        <a:pt x="338" y="378"/>
                      </a:lnTo>
                      <a:lnTo>
                        <a:pt x="340" y="374"/>
                      </a:lnTo>
                      <a:lnTo>
                        <a:pt x="342" y="370"/>
                      </a:lnTo>
                      <a:lnTo>
                        <a:pt x="350" y="370"/>
                      </a:lnTo>
                      <a:lnTo>
                        <a:pt x="358" y="368"/>
                      </a:lnTo>
                      <a:lnTo>
                        <a:pt x="370" y="360"/>
                      </a:lnTo>
                      <a:lnTo>
                        <a:pt x="372" y="358"/>
                      </a:lnTo>
                      <a:lnTo>
                        <a:pt x="374" y="356"/>
                      </a:lnTo>
                      <a:lnTo>
                        <a:pt x="374" y="354"/>
                      </a:lnTo>
                      <a:lnTo>
                        <a:pt x="378" y="352"/>
                      </a:lnTo>
                      <a:lnTo>
                        <a:pt x="384" y="354"/>
                      </a:lnTo>
                      <a:lnTo>
                        <a:pt x="386" y="352"/>
                      </a:lnTo>
                      <a:lnTo>
                        <a:pt x="386" y="350"/>
                      </a:lnTo>
                      <a:lnTo>
                        <a:pt x="388" y="348"/>
                      </a:lnTo>
                      <a:lnTo>
                        <a:pt x="392" y="348"/>
                      </a:lnTo>
                      <a:lnTo>
                        <a:pt x="398" y="348"/>
                      </a:lnTo>
                      <a:lnTo>
                        <a:pt x="404" y="350"/>
                      </a:lnTo>
                      <a:lnTo>
                        <a:pt x="408" y="352"/>
                      </a:lnTo>
                      <a:lnTo>
                        <a:pt x="414" y="354"/>
                      </a:lnTo>
                      <a:lnTo>
                        <a:pt x="418" y="352"/>
                      </a:lnTo>
                      <a:lnTo>
                        <a:pt x="424" y="352"/>
                      </a:lnTo>
                      <a:lnTo>
                        <a:pt x="430" y="356"/>
                      </a:lnTo>
                      <a:lnTo>
                        <a:pt x="434" y="358"/>
                      </a:lnTo>
                      <a:lnTo>
                        <a:pt x="440" y="360"/>
                      </a:lnTo>
                      <a:lnTo>
                        <a:pt x="444" y="358"/>
                      </a:lnTo>
                      <a:lnTo>
                        <a:pt x="450" y="356"/>
                      </a:lnTo>
                      <a:lnTo>
                        <a:pt x="452" y="358"/>
                      </a:lnTo>
                      <a:lnTo>
                        <a:pt x="454" y="360"/>
                      </a:lnTo>
                      <a:lnTo>
                        <a:pt x="456" y="362"/>
                      </a:lnTo>
                      <a:lnTo>
                        <a:pt x="460" y="362"/>
                      </a:lnTo>
                      <a:lnTo>
                        <a:pt x="462" y="362"/>
                      </a:lnTo>
                      <a:lnTo>
                        <a:pt x="462" y="358"/>
                      </a:lnTo>
                      <a:lnTo>
                        <a:pt x="458" y="356"/>
                      </a:lnTo>
                      <a:lnTo>
                        <a:pt x="456" y="354"/>
                      </a:lnTo>
                      <a:lnTo>
                        <a:pt x="456" y="340"/>
                      </a:lnTo>
                      <a:lnTo>
                        <a:pt x="466" y="338"/>
                      </a:lnTo>
                      <a:lnTo>
                        <a:pt x="474" y="336"/>
                      </a:lnTo>
                      <a:lnTo>
                        <a:pt x="486" y="340"/>
                      </a:lnTo>
                      <a:lnTo>
                        <a:pt x="490" y="338"/>
                      </a:lnTo>
                      <a:lnTo>
                        <a:pt x="494" y="336"/>
                      </a:lnTo>
                      <a:lnTo>
                        <a:pt x="510" y="336"/>
                      </a:lnTo>
                      <a:lnTo>
                        <a:pt x="512" y="338"/>
                      </a:lnTo>
                      <a:lnTo>
                        <a:pt x="516" y="340"/>
                      </a:lnTo>
                      <a:lnTo>
                        <a:pt x="522" y="342"/>
                      </a:lnTo>
                      <a:lnTo>
                        <a:pt x="524" y="346"/>
                      </a:lnTo>
                      <a:lnTo>
                        <a:pt x="524" y="348"/>
                      </a:lnTo>
                      <a:lnTo>
                        <a:pt x="524" y="352"/>
                      </a:lnTo>
                      <a:lnTo>
                        <a:pt x="530" y="350"/>
                      </a:lnTo>
                      <a:lnTo>
                        <a:pt x="532" y="348"/>
                      </a:lnTo>
                      <a:lnTo>
                        <a:pt x="542" y="344"/>
                      </a:lnTo>
                      <a:lnTo>
                        <a:pt x="550" y="346"/>
                      </a:lnTo>
                      <a:lnTo>
                        <a:pt x="552" y="350"/>
                      </a:lnTo>
                      <a:lnTo>
                        <a:pt x="552" y="354"/>
                      </a:lnTo>
                      <a:lnTo>
                        <a:pt x="554" y="356"/>
                      </a:lnTo>
                      <a:lnTo>
                        <a:pt x="556" y="360"/>
                      </a:lnTo>
                      <a:lnTo>
                        <a:pt x="558" y="362"/>
                      </a:lnTo>
                      <a:lnTo>
                        <a:pt x="562" y="364"/>
                      </a:lnTo>
                      <a:lnTo>
                        <a:pt x="560" y="370"/>
                      </a:lnTo>
                      <a:lnTo>
                        <a:pt x="558" y="372"/>
                      </a:lnTo>
                      <a:lnTo>
                        <a:pt x="556" y="376"/>
                      </a:lnTo>
                      <a:lnTo>
                        <a:pt x="556" y="380"/>
                      </a:lnTo>
                      <a:lnTo>
                        <a:pt x="558" y="382"/>
                      </a:lnTo>
                      <a:lnTo>
                        <a:pt x="560" y="386"/>
                      </a:lnTo>
                      <a:lnTo>
                        <a:pt x="558" y="388"/>
                      </a:lnTo>
                      <a:lnTo>
                        <a:pt x="558" y="390"/>
                      </a:lnTo>
                      <a:lnTo>
                        <a:pt x="558" y="400"/>
                      </a:lnTo>
                      <a:lnTo>
                        <a:pt x="564" y="408"/>
                      </a:lnTo>
                      <a:lnTo>
                        <a:pt x="564" y="416"/>
                      </a:lnTo>
                      <a:lnTo>
                        <a:pt x="566" y="422"/>
                      </a:lnTo>
                      <a:lnTo>
                        <a:pt x="570" y="428"/>
                      </a:lnTo>
                      <a:lnTo>
                        <a:pt x="574" y="432"/>
                      </a:lnTo>
                      <a:lnTo>
                        <a:pt x="578" y="434"/>
                      </a:lnTo>
                      <a:lnTo>
                        <a:pt x="584" y="434"/>
                      </a:lnTo>
                      <a:lnTo>
                        <a:pt x="584" y="428"/>
                      </a:lnTo>
                      <a:lnTo>
                        <a:pt x="588" y="420"/>
                      </a:lnTo>
                      <a:lnTo>
                        <a:pt x="590" y="414"/>
                      </a:lnTo>
                      <a:lnTo>
                        <a:pt x="592" y="408"/>
                      </a:lnTo>
                      <a:lnTo>
                        <a:pt x="592" y="398"/>
                      </a:lnTo>
                      <a:lnTo>
                        <a:pt x="594" y="388"/>
                      </a:lnTo>
                      <a:lnTo>
                        <a:pt x="592" y="380"/>
                      </a:lnTo>
                      <a:lnTo>
                        <a:pt x="588" y="370"/>
                      </a:lnTo>
                      <a:lnTo>
                        <a:pt x="586" y="358"/>
                      </a:lnTo>
                      <a:lnTo>
                        <a:pt x="584" y="348"/>
                      </a:lnTo>
                      <a:lnTo>
                        <a:pt x="586" y="332"/>
                      </a:lnTo>
                      <a:lnTo>
                        <a:pt x="590" y="322"/>
                      </a:lnTo>
                      <a:lnTo>
                        <a:pt x="598" y="310"/>
                      </a:lnTo>
                      <a:lnTo>
                        <a:pt x="606" y="300"/>
                      </a:lnTo>
                      <a:lnTo>
                        <a:pt x="608" y="300"/>
                      </a:lnTo>
                      <a:lnTo>
                        <a:pt x="612" y="298"/>
                      </a:lnTo>
                      <a:lnTo>
                        <a:pt x="616" y="296"/>
                      </a:lnTo>
                      <a:lnTo>
                        <a:pt x="618" y="294"/>
                      </a:lnTo>
                      <a:lnTo>
                        <a:pt x="624" y="292"/>
                      </a:lnTo>
                      <a:lnTo>
                        <a:pt x="626" y="290"/>
                      </a:lnTo>
                      <a:lnTo>
                        <a:pt x="632" y="282"/>
                      </a:lnTo>
                      <a:lnTo>
                        <a:pt x="634" y="276"/>
                      </a:lnTo>
                      <a:lnTo>
                        <a:pt x="638" y="274"/>
                      </a:lnTo>
                      <a:lnTo>
                        <a:pt x="644" y="274"/>
                      </a:lnTo>
                      <a:lnTo>
                        <a:pt x="644" y="272"/>
                      </a:lnTo>
                      <a:lnTo>
                        <a:pt x="646" y="272"/>
                      </a:lnTo>
                      <a:lnTo>
                        <a:pt x="650" y="272"/>
                      </a:lnTo>
                      <a:lnTo>
                        <a:pt x="654" y="268"/>
                      </a:lnTo>
                      <a:lnTo>
                        <a:pt x="658" y="264"/>
                      </a:lnTo>
                      <a:lnTo>
                        <a:pt x="660" y="260"/>
                      </a:lnTo>
                      <a:lnTo>
                        <a:pt x="668" y="258"/>
                      </a:lnTo>
                      <a:lnTo>
                        <a:pt x="672" y="258"/>
                      </a:lnTo>
                      <a:lnTo>
                        <a:pt x="678" y="254"/>
                      </a:lnTo>
                      <a:lnTo>
                        <a:pt x="676" y="250"/>
                      </a:lnTo>
                      <a:lnTo>
                        <a:pt x="678" y="246"/>
                      </a:lnTo>
                      <a:lnTo>
                        <a:pt x="688" y="244"/>
                      </a:lnTo>
                      <a:lnTo>
                        <a:pt x="690" y="242"/>
                      </a:lnTo>
                      <a:lnTo>
                        <a:pt x="692" y="240"/>
                      </a:lnTo>
                      <a:lnTo>
                        <a:pt x="696" y="238"/>
                      </a:lnTo>
                      <a:lnTo>
                        <a:pt x="698" y="234"/>
                      </a:lnTo>
                      <a:lnTo>
                        <a:pt x="696" y="230"/>
                      </a:lnTo>
                      <a:lnTo>
                        <a:pt x="696" y="226"/>
                      </a:lnTo>
                      <a:lnTo>
                        <a:pt x="694" y="222"/>
                      </a:lnTo>
                      <a:lnTo>
                        <a:pt x="692" y="218"/>
                      </a:lnTo>
                      <a:lnTo>
                        <a:pt x="690" y="216"/>
                      </a:lnTo>
                      <a:lnTo>
                        <a:pt x="688" y="214"/>
                      </a:lnTo>
                      <a:lnTo>
                        <a:pt x="694" y="214"/>
                      </a:lnTo>
                      <a:lnTo>
                        <a:pt x="692" y="214"/>
                      </a:lnTo>
                      <a:lnTo>
                        <a:pt x="692" y="212"/>
                      </a:lnTo>
                      <a:lnTo>
                        <a:pt x="694" y="208"/>
                      </a:lnTo>
                      <a:lnTo>
                        <a:pt x="700" y="210"/>
                      </a:lnTo>
                      <a:lnTo>
                        <a:pt x="704" y="208"/>
                      </a:lnTo>
                      <a:lnTo>
                        <a:pt x="706" y="206"/>
                      </a:lnTo>
                      <a:lnTo>
                        <a:pt x="706" y="198"/>
                      </a:lnTo>
                      <a:lnTo>
                        <a:pt x="702" y="190"/>
                      </a:lnTo>
                      <a:lnTo>
                        <a:pt x="702" y="188"/>
                      </a:lnTo>
                      <a:lnTo>
                        <a:pt x="706" y="192"/>
                      </a:lnTo>
                      <a:lnTo>
                        <a:pt x="708" y="196"/>
                      </a:lnTo>
                      <a:lnTo>
                        <a:pt x="714" y="196"/>
                      </a:lnTo>
                      <a:lnTo>
                        <a:pt x="716" y="194"/>
                      </a:lnTo>
                      <a:lnTo>
                        <a:pt x="718" y="188"/>
                      </a:lnTo>
                      <a:lnTo>
                        <a:pt x="718" y="168"/>
                      </a:lnTo>
                      <a:lnTo>
                        <a:pt x="718" y="172"/>
                      </a:lnTo>
                      <a:lnTo>
                        <a:pt x="718" y="174"/>
                      </a:lnTo>
                      <a:lnTo>
                        <a:pt x="720" y="174"/>
                      </a:lnTo>
                      <a:lnTo>
                        <a:pt x="720" y="178"/>
                      </a:lnTo>
                      <a:lnTo>
                        <a:pt x="722" y="182"/>
                      </a:lnTo>
                      <a:lnTo>
                        <a:pt x="726" y="176"/>
                      </a:lnTo>
                      <a:lnTo>
                        <a:pt x="732" y="172"/>
                      </a:lnTo>
                      <a:lnTo>
                        <a:pt x="734" y="172"/>
                      </a:lnTo>
                      <a:lnTo>
                        <a:pt x="740" y="164"/>
                      </a:lnTo>
                      <a:lnTo>
                        <a:pt x="744" y="158"/>
                      </a:lnTo>
                      <a:lnTo>
                        <a:pt x="742" y="150"/>
                      </a:lnTo>
                      <a:lnTo>
                        <a:pt x="744" y="148"/>
                      </a:lnTo>
                      <a:lnTo>
                        <a:pt x="746" y="146"/>
                      </a:lnTo>
                      <a:lnTo>
                        <a:pt x="756" y="146"/>
                      </a:lnTo>
                      <a:lnTo>
                        <a:pt x="766" y="146"/>
                      </a:lnTo>
                      <a:lnTo>
                        <a:pt x="770" y="142"/>
                      </a:lnTo>
                      <a:lnTo>
                        <a:pt x="752" y="142"/>
                      </a:lnTo>
                      <a:lnTo>
                        <a:pt x="760" y="140"/>
                      </a:lnTo>
                      <a:lnTo>
                        <a:pt x="770" y="140"/>
                      </a:lnTo>
                      <a:lnTo>
                        <a:pt x="776" y="138"/>
                      </a:lnTo>
                      <a:lnTo>
                        <a:pt x="786" y="134"/>
                      </a:lnTo>
                      <a:lnTo>
                        <a:pt x="790" y="132"/>
                      </a:lnTo>
                      <a:lnTo>
                        <a:pt x="792" y="130"/>
                      </a:lnTo>
                      <a:lnTo>
                        <a:pt x="802" y="132"/>
                      </a:lnTo>
                      <a:lnTo>
                        <a:pt x="808" y="130"/>
                      </a:lnTo>
                      <a:lnTo>
                        <a:pt x="812" y="128"/>
                      </a:lnTo>
                      <a:lnTo>
                        <a:pt x="810" y="124"/>
                      </a:lnTo>
                      <a:lnTo>
                        <a:pt x="808" y="126"/>
                      </a:lnTo>
                      <a:lnTo>
                        <a:pt x="806" y="128"/>
                      </a:lnTo>
                      <a:lnTo>
                        <a:pt x="800" y="128"/>
                      </a:lnTo>
                      <a:lnTo>
                        <a:pt x="802" y="126"/>
                      </a:lnTo>
                      <a:lnTo>
                        <a:pt x="802" y="122"/>
                      </a:lnTo>
                      <a:lnTo>
                        <a:pt x="800" y="118"/>
                      </a:lnTo>
                      <a:lnTo>
                        <a:pt x="802" y="112"/>
                      </a:lnTo>
                      <a:lnTo>
                        <a:pt x="804" y="108"/>
                      </a:lnTo>
                      <a:lnTo>
                        <a:pt x="806" y="104"/>
                      </a:lnTo>
                      <a:lnTo>
                        <a:pt x="808" y="98"/>
                      </a:lnTo>
                      <a:lnTo>
                        <a:pt x="814" y="94"/>
                      </a:lnTo>
                      <a:lnTo>
                        <a:pt x="822" y="90"/>
                      </a:lnTo>
                      <a:lnTo>
                        <a:pt x="838" y="84"/>
                      </a:lnTo>
                      <a:lnTo>
                        <a:pt x="854" y="80"/>
                      </a:lnTo>
                      <a:lnTo>
                        <a:pt x="870" y="74"/>
                      </a:lnTo>
                      <a:lnTo>
                        <a:pt x="864" y="54"/>
                      </a:lnTo>
                      <a:lnTo>
                        <a:pt x="864" y="50"/>
                      </a:lnTo>
                      <a:lnTo>
                        <a:pt x="866" y="46"/>
                      </a:lnTo>
                      <a:lnTo>
                        <a:pt x="872" y="38"/>
                      </a:lnTo>
                      <a:lnTo>
                        <a:pt x="852" y="32"/>
                      </a:lnTo>
                      <a:lnTo>
                        <a:pt x="846" y="34"/>
                      </a:lnTo>
                      <a:lnTo>
                        <a:pt x="840" y="38"/>
                      </a:lnTo>
                      <a:lnTo>
                        <a:pt x="830" y="52"/>
                      </a:lnTo>
                      <a:lnTo>
                        <a:pt x="824" y="58"/>
                      </a:lnTo>
                      <a:lnTo>
                        <a:pt x="820" y="66"/>
                      </a:lnTo>
                      <a:lnTo>
                        <a:pt x="814" y="70"/>
                      </a:lnTo>
                      <a:lnTo>
                        <a:pt x="804" y="72"/>
                      </a:lnTo>
                      <a:lnTo>
                        <a:pt x="798" y="74"/>
                      </a:lnTo>
                      <a:lnTo>
                        <a:pt x="766" y="74"/>
                      </a:lnTo>
                      <a:lnTo>
                        <a:pt x="758" y="78"/>
                      </a:lnTo>
                      <a:lnTo>
                        <a:pt x="750" y="80"/>
                      </a:lnTo>
                      <a:lnTo>
                        <a:pt x="738" y="90"/>
                      </a:lnTo>
                      <a:lnTo>
                        <a:pt x="724" y="100"/>
                      </a:lnTo>
                      <a:lnTo>
                        <a:pt x="718" y="102"/>
                      </a:lnTo>
                      <a:lnTo>
                        <a:pt x="712" y="104"/>
                      </a:lnTo>
                      <a:lnTo>
                        <a:pt x="706" y="102"/>
                      </a:lnTo>
                      <a:lnTo>
                        <a:pt x="700" y="100"/>
                      </a:lnTo>
                      <a:lnTo>
                        <a:pt x="694" y="100"/>
                      </a:lnTo>
                      <a:lnTo>
                        <a:pt x="692" y="102"/>
                      </a:lnTo>
                      <a:lnTo>
                        <a:pt x="688" y="106"/>
                      </a:lnTo>
                      <a:lnTo>
                        <a:pt x="686" y="110"/>
                      </a:lnTo>
                      <a:lnTo>
                        <a:pt x="684" y="116"/>
                      </a:lnTo>
                      <a:lnTo>
                        <a:pt x="672" y="122"/>
                      </a:lnTo>
                      <a:lnTo>
                        <a:pt x="658" y="128"/>
                      </a:lnTo>
                      <a:lnTo>
                        <a:pt x="642" y="134"/>
                      </a:lnTo>
                      <a:lnTo>
                        <a:pt x="632" y="136"/>
                      </a:lnTo>
                      <a:lnTo>
                        <a:pt x="622" y="134"/>
                      </a:lnTo>
                      <a:lnTo>
                        <a:pt x="618" y="134"/>
                      </a:lnTo>
                      <a:lnTo>
                        <a:pt x="618" y="132"/>
                      </a:lnTo>
                      <a:lnTo>
                        <a:pt x="618" y="126"/>
                      </a:lnTo>
                      <a:lnTo>
                        <a:pt x="622" y="122"/>
                      </a:lnTo>
                      <a:lnTo>
                        <a:pt x="630" y="118"/>
                      </a:lnTo>
                      <a:lnTo>
                        <a:pt x="636" y="112"/>
                      </a:lnTo>
                      <a:lnTo>
                        <a:pt x="640" y="108"/>
                      </a:lnTo>
                      <a:lnTo>
                        <a:pt x="640" y="106"/>
                      </a:lnTo>
                      <a:lnTo>
                        <a:pt x="638" y="104"/>
                      </a:lnTo>
                      <a:lnTo>
                        <a:pt x="636" y="102"/>
                      </a:lnTo>
                      <a:lnTo>
                        <a:pt x="638" y="96"/>
                      </a:lnTo>
                      <a:lnTo>
                        <a:pt x="636" y="94"/>
                      </a:lnTo>
                      <a:lnTo>
                        <a:pt x="634" y="88"/>
                      </a:lnTo>
                      <a:lnTo>
                        <a:pt x="632" y="92"/>
                      </a:lnTo>
                      <a:lnTo>
                        <a:pt x="630" y="96"/>
                      </a:lnTo>
                      <a:lnTo>
                        <a:pt x="622" y="96"/>
                      </a:lnTo>
                      <a:lnTo>
                        <a:pt x="626" y="90"/>
                      </a:lnTo>
                      <a:lnTo>
                        <a:pt x="632" y="86"/>
                      </a:lnTo>
                      <a:lnTo>
                        <a:pt x="634" y="80"/>
                      </a:lnTo>
                      <a:lnTo>
                        <a:pt x="636" y="72"/>
                      </a:lnTo>
                      <a:lnTo>
                        <a:pt x="636" y="68"/>
                      </a:lnTo>
                      <a:lnTo>
                        <a:pt x="632" y="66"/>
                      </a:lnTo>
                      <a:lnTo>
                        <a:pt x="630" y="64"/>
                      </a:lnTo>
                      <a:lnTo>
                        <a:pt x="622" y="64"/>
                      </a:lnTo>
                      <a:lnTo>
                        <a:pt x="618" y="64"/>
                      </a:lnTo>
                      <a:lnTo>
                        <a:pt x="610" y="72"/>
                      </a:lnTo>
                      <a:lnTo>
                        <a:pt x="602" y="78"/>
                      </a:lnTo>
                      <a:lnTo>
                        <a:pt x="592" y="82"/>
                      </a:lnTo>
                      <a:lnTo>
                        <a:pt x="584" y="92"/>
                      </a:lnTo>
                      <a:lnTo>
                        <a:pt x="582" y="96"/>
                      </a:lnTo>
                      <a:lnTo>
                        <a:pt x="580" y="104"/>
                      </a:lnTo>
                      <a:lnTo>
                        <a:pt x="578" y="116"/>
                      </a:lnTo>
                      <a:lnTo>
                        <a:pt x="576" y="122"/>
                      </a:lnTo>
                      <a:lnTo>
                        <a:pt x="572" y="128"/>
                      </a:lnTo>
                      <a:lnTo>
                        <a:pt x="566" y="132"/>
                      </a:lnTo>
                      <a:lnTo>
                        <a:pt x="558" y="134"/>
                      </a:lnTo>
                      <a:lnTo>
                        <a:pt x="554" y="132"/>
                      </a:lnTo>
                      <a:lnTo>
                        <a:pt x="552" y="130"/>
                      </a:lnTo>
                      <a:lnTo>
                        <a:pt x="550" y="128"/>
                      </a:lnTo>
                      <a:lnTo>
                        <a:pt x="552" y="122"/>
                      </a:lnTo>
                      <a:lnTo>
                        <a:pt x="554" y="114"/>
                      </a:lnTo>
                      <a:lnTo>
                        <a:pt x="560" y="102"/>
                      </a:lnTo>
                      <a:lnTo>
                        <a:pt x="568" y="90"/>
                      </a:lnTo>
                      <a:lnTo>
                        <a:pt x="576" y="80"/>
                      </a:lnTo>
                      <a:lnTo>
                        <a:pt x="576" y="78"/>
                      </a:lnTo>
                      <a:lnTo>
                        <a:pt x="578" y="74"/>
                      </a:lnTo>
                      <a:lnTo>
                        <a:pt x="584" y="66"/>
                      </a:lnTo>
                      <a:lnTo>
                        <a:pt x="594" y="60"/>
                      </a:lnTo>
                      <a:lnTo>
                        <a:pt x="602" y="58"/>
                      </a:lnTo>
                      <a:lnTo>
                        <a:pt x="620" y="58"/>
                      </a:lnTo>
                      <a:lnTo>
                        <a:pt x="624" y="56"/>
                      </a:lnTo>
                      <a:lnTo>
                        <a:pt x="628" y="56"/>
                      </a:lnTo>
                      <a:lnTo>
                        <a:pt x="634" y="52"/>
                      </a:lnTo>
                      <a:lnTo>
                        <a:pt x="626" y="50"/>
                      </a:lnTo>
                      <a:lnTo>
                        <a:pt x="618" y="50"/>
                      </a:lnTo>
                      <a:lnTo>
                        <a:pt x="612" y="50"/>
                      </a:lnTo>
                      <a:lnTo>
                        <a:pt x="606" y="48"/>
                      </a:lnTo>
                      <a:lnTo>
                        <a:pt x="596" y="46"/>
                      </a:lnTo>
                      <a:lnTo>
                        <a:pt x="592" y="44"/>
                      </a:lnTo>
                      <a:lnTo>
                        <a:pt x="590" y="40"/>
                      </a:lnTo>
                      <a:lnTo>
                        <a:pt x="590" y="36"/>
                      </a:lnTo>
                      <a:lnTo>
                        <a:pt x="584" y="36"/>
                      </a:lnTo>
                      <a:lnTo>
                        <a:pt x="582" y="36"/>
                      </a:lnTo>
                      <a:lnTo>
                        <a:pt x="580" y="34"/>
                      </a:lnTo>
                      <a:lnTo>
                        <a:pt x="586" y="30"/>
                      </a:lnTo>
                      <a:lnTo>
                        <a:pt x="564" y="38"/>
                      </a:lnTo>
                      <a:lnTo>
                        <a:pt x="550" y="40"/>
                      </a:lnTo>
                      <a:lnTo>
                        <a:pt x="540" y="42"/>
                      </a:lnTo>
                      <a:lnTo>
                        <a:pt x="536" y="42"/>
                      </a:lnTo>
                      <a:lnTo>
                        <a:pt x="532" y="42"/>
                      </a:lnTo>
                      <a:lnTo>
                        <a:pt x="528" y="40"/>
                      </a:lnTo>
                      <a:lnTo>
                        <a:pt x="536" y="34"/>
                      </a:lnTo>
                      <a:lnTo>
                        <a:pt x="544" y="30"/>
                      </a:lnTo>
                      <a:lnTo>
                        <a:pt x="552" y="26"/>
                      </a:lnTo>
                      <a:lnTo>
                        <a:pt x="562" y="22"/>
                      </a:lnTo>
                      <a:lnTo>
                        <a:pt x="550" y="20"/>
                      </a:lnTo>
                      <a:lnTo>
                        <a:pt x="540" y="16"/>
                      </a:lnTo>
                      <a:lnTo>
                        <a:pt x="540" y="18"/>
                      </a:lnTo>
                      <a:lnTo>
                        <a:pt x="534" y="16"/>
                      </a:lnTo>
                      <a:lnTo>
                        <a:pt x="528" y="14"/>
                      </a:lnTo>
                      <a:lnTo>
                        <a:pt x="522" y="14"/>
                      </a:lnTo>
                      <a:lnTo>
                        <a:pt x="516" y="12"/>
                      </a:lnTo>
                      <a:lnTo>
                        <a:pt x="510" y="10"/>
                      </a:lnTo>
                      <a:lnTo>
                        <a:pt x="506" y="6"/>
                      </a:lnTo>
                      <a:lnTo>
                        <a:pt x="506" y="0"/>
                      </a:lnTo>
                      <a:lnTo>
                        <a:pt x="112" y="0"/>
                      </a:lnTo>
                      <a:lnTo>
                        <a:pt x="110" y="6"/>
                      </a:lnTo>
                      <a:lnTo>
                        <a:pt x="106" y="14"/>
                      </a:lnTo>
                      <a:lnTo>
                        <a:pt x="104" y="22"/>
                      </a:lnTo>
                      <a:lnTo>
                        <a:pt x="100" y="24"/>
                      </a:lnTo>
                      <a:lnTo>
                        <a:pt x="96" y="26"/>
                      </a:lnTo>
                      <a:lnTo>
                        <a:pt x="94" y="22"/>
                      </a:lnTo>
                      <a:lnTo>
                        <a:pt x="92" y="20"/>
                      </a:lnTo>
                      <a:lnTo>
                        <a:pt x="82" y="16"/>
                      </a:lnTo>
                      <a:lnTo>
                        <a:pt x="78" y="26"/>
                      </a:lnTo>
                      <a:lnTo>
                        <a:pt x="64" y="52"/>
                      </a:lnTo>
                      <a:lnTo>
                        <a:pt x="48" y="80"/>
                      </a:lnTo>
                      <a:lnTo>
                        <a:pt x="40" y="90"/>
                      </a:lnTo>
                      <a:lnTo>
                        <a:pt x="32" y="98"/>
                      </a:lnTo>
                      <a:lnTo>
                        <a:pt x="26" y="106"/>
                      </a:lnTo>
                      <a:lnTo>
                        <a:pt x="20" y="114"/>
                      </a:lnTo>
                      <a:lnTo>
                        <a:pt x="14" y="126"/>
                      </a:lnTo>
                      <a:lnTo>
                        <a:pt x="12" y="136"/>
                      </a:lnTo>
                      <a:lnTo>
                        <a:pt x="8" y="146"/>
                      </a:lnTo>
                      <a:lnTo>
                        <a:pt x="2" y="158"/>
                      </a:lnTo>
                      <a:lnTo>
                        <a:pt x="2" y="162"/>
                      </a:lnTo>
                      <a:lnTo>
                        <a:pt x="2" y="166"/>
                      </a:lnTo>
                      <a:lnTo>
                        <a:pt x="2" y="170"/>
                      </a:lnTo>
                      <a:lnTo>
                        <a:pt x="0" y="172"/>
                      </a:lnTo>
                      <a:lnTo>
                        <a:pt x="0" y="174"/>
                      </a:lnTo>
                      <a:lnTo>
                        <a:pt x="0" y="178"/>
                      </a:lnTo>
                      <a:lnTo>
                        <a:pt x="2" y="190"/>
                      </a:lnTo>
                      <a:lnTo>
                        <a:pt x="4" y="198"/>
                      </a:lnTo>
                      <a:lnTo>
                        <a:pt x="6" y="196"/>
                      </a:lnTo>
                      <a:lnTo>
                        <a:pt x="10" y="194"/>
                      </a:lnTo>
                      <a:lnTo>
                        <a:pt x="18" y="196"/>
                      </a:lnTo>
                      <a:lnTo>
                        <a:pt x="10" y="196"/>
                      </a:lnTo>
                      <a:lnTo>
                        <a:pt x="8" y="198"/>
                      </a:lnTo>
                      <a:lnTo>
                        <a:pt x="6" y="200"/>
                      </a:lnTo>
                      <a:lnTo>
                        <a:pt x="8" y="204"/>
                      </a:lnTo>
                      <a:lnTo>
                        <a:pt x="4" y="202"/>
                      </a:lnTo>
                      <a:lnTo>
                        <a:pt x="2" y="206"/>
                      </a:lnTo>
                      <a:lnTo>
                        <a:pt x="4" y="214"/>
                      </a:lnTo>
                      <a:lnTo>
                        <a:pt x="4" y="216"/>
                      </a:lnTo>
                      <a:lnTo>
                        <a:pt x="6" y="216"/>
                      </a:lnTo>
                      <a:lnTo>
                        <a:pt x="6" y="220"/>
                      </a:lnTo>
                      <a:lnTo>
                        <a:pt x="6" y="222"/>
                      </a:lnTo>
                      <a:lnTo>
                        <a:pt x="4" y="22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1" name="îṣļíḋé">
                  <a:extLst>
                    <a:ext uri="{FF2B5EF4-FFF2-40B4-BE49-F238E27FC236}">
                      <a16:creationId xmlns:a16="http://schemas.microsoft.com/office/drawing/2014/main" xmlns="" id="{DF709178-928F-484A-ADD7-F992552931A4}"/>
                    </a:ext>
                  </a:extLst>
                </p:cNvPr>
                <p:cNvSpPr/>
                <p:nvPr/>
              </p:nvSpPr>
              <p:spPr bwMode="auto">
                <a:xfrm>
                  <a:off x="484774" y="1746470"/>
                  <a:ext cx="1001236" cy="463750"/>
                </a:xfrm>
                <a:custGeom>
                  <a:avLst/>
                  <a:gdLst>
                    <a:gd name="T0" fmla="*/ 2147483647 w 574"/>
                    <a:gd name="T1" fmla="*/ 2147483647 h 278"/>
                    <a:gd name="T2" fmla="*/ 2147483647 w 574"/>
                    <a:gd name="T3" fmla="*/ 2147483647 h 278"/>
                    <a:gd name="T4" fmla="*/ 2147483647 w 574"/>
                    <a:gd name="T5" fmla="*/ 2147483647 h 278"/>
                    <a:gd name="T6" fmla="*/ 2147483647 w 574"/>
                    <a:gd name="T7" fmla="*/ 2147483647 h 278"/>
                    <a:gd name="T8" fmla="*/ 2147483647 w 574"/>
                    <a:gd name="T9" fmla="*/ 2147483647 h 278"/>
                    <a:gd name="T10" fmla="*/ 2147483647 w 574"/>
                    <a:gd name="T11" fmla="*/ 2147483647 h 278"/>
                    <a:gd name="T12" fmla="*/ 2147483647 w 574"/>
                    <a:gd name="T13" fmla="*/ 2147483647 h 278"/>
                    <a:gd name="T14" fmla="*/ 2147483647 w 574"/>
                    <a:gd name="T15" fmla="*/ 2147483647 h 278"/>
                    <a:gd name="T16" fmla="*/ 2147483647 w 574"/>
                    <a:gd name="T17" fmla="*/ 2147483647 h 278"/>
                    <a:gd name="T18" fmla="*/ 2147483647 w 574"/>
                    <a:gd name="T19" fmla="*/ 2147483647 h 278"/>
                    <a:gd name="T20" fmla="*/ 2147483647 w 574"/>
                    <a:gd name="T21" fmla="*/ 2147483647 h 278"/>
                    <a:gd name="T22" fmla="*/ 2147483647 w 574"/>
                    <a:gd name="T23" fmla="*/ 2147483647 h 278"/>
                    <a:gd name="T24" fmla="*/ 2147483647 w 574"/>
                    <a:gd name="T25" fmla="*/ 2147483647 h 278"/>
                    <a:gd name="T26" fmla="*/ 2147483647 w 574"/>
                    <a:gd name="T27" fmla="*/ 2147483647 h 278"/>
                    <a:gd name="T28" fmla="*/ 2147483647 w 574"/>
                    <a:gd name="T29" fmla="*/ 2147483647 h 278"/>
                    <a:gd name="T30" fmla="*/ 2147483647 w 574"/>
                    <a:gd name="T31" fmla="*/ 2147483647 h 278"/>
                    <a:gd name="T32" fmla="*/ 2147483647 w 574"/>
                    <a:gd name="T33" fmla="*/ 2147483647 h 278"/>
                    <a:gd name="T34" fmla="*/ 2147483647 w 574"/>
                    <a:gd name="T35" fmla="*/ 2147483647 h 278"/>
                    <a:gd name="T36" fmla="*/ 2147483647 w 574"/>
                    <a:gd name="T37" fmla="*/ 2147483647 h 278"/>
                    <a:gd name="T38" fmla="*/ 2147483647 w 574"/>
                    <a:gd name="T39" fmla="*/ 2147483647 h 278"/>
                    <a:gd name="T40" fmla="*/ 2147483647 w 574"/>
                    <a:gd name="T41" fmla="*/ 2147483647 h 278"/>
                    <a:gd name="T42" fmla="*/ 2147483647 w 574"/>
                    <a:gd name="T43" fmla="*/ 2147483647 h 278"/>
                    <a:gd name="T44" fmla="*/ 2147483647 w 574"/>
                    <a:gd name="T45" fmla="*/ 2147483647 h 278"/>
                    <a:gd name="T46" fmla="*/ 2147483647 w 574"/>
                    <a:gd name="T47" fmla="*/ 2147483647 h 278"/>
                    <a:gd name="T48" fmla="*/ 2147483647 w 574"/>
                    <a:gd name="T49" fmla="*/ 2147483647 h 278"/>
                    <a:gd name="T50" fmla="*/ 2147483647 w 574"/>
                    <a:gd name="T51" fmla="*/ 2147483647 h 278"/>
                    <a:gd name="T52" fmla="*/ 2147483647 w 574"/>
                    <a:gd name="T53" fmla="*/ 2147483647 h 278"/>
                    <a:gd name="T54" fmla="*/ 2147483647 w 574"/>
                    <a:gd name="T55" fmla="*/ 2147483647 h 278"/>
                    <a:gd name="T56" fmla="*/ 2147483647 w 574"/>
                    <a:gd name="T57" fmla="*/ 2147483647 h 278"/>
                    <a:gd name="T58" fmla="*/ 2147483647 w 574"/>
                    <a:gd name="T59" fmla="*/ 2147483647 h 278"/>
                    <a:gd name="T60" fmla="*/ 2147483647 w 574"/>
                    <a:gd name="T61" fmla="*/ 2147483647 h 278"/>
                    <a:gd name="T62" fmla="*/ 2147483647 w 574"/>
                    <a:gd name="T63" fmla="*/ 2147483647 h 278"/>
                    <a:gd name="T64" fmla="*/ 2147483647 w 574"/>
                    <a:gd name="T65" fmla="*/ 2147483647 h 278"/>
                    <a:gd name="T66" fmla="*/ 2147483647 w 574"/>
                    <a:gd name="T67" fmla="*/ 2147483647 h 278"/>
                    <a:gd name="T68" fmla="*/ 2147483647 w 574"/>
                    <a:gd name="T69" fmla="*/ 2147483647 h 278"/>
                    <a:gd name="T70" fmla="*/ 2147483647 w 574"/>
                    <a:gd name="T71" fmla="*/ 2147483647 h 278"/>
                    <a:gd name="T72" fmla="*/ 2147483647 w 574"/>
                    <a:gd name="T73" fmla="*/ 2147483647 h 278"/>
                    <a:gd name="T74" fmla="*/ 2147483647 w 574"/>
                    <a:gd name="T75" fmla="*/ 2147483647 h 278"/>
                    <a:gd name="T76" fmla="*/ 2147483647 w 574"/>
                    <a:gd name="T77" fmla="*/ 2147483647 h 278"/>
                    <a:gd name="T78" fmla="*/ 2147483647 w 574"/>
                    <a:gd name="T79" fmla="*/ 2147483647 h 278"/>
                    <a:gd name="T80" fmla="*/ 2147483647 w 574"/>
                    <a:gd name="T81" fmla="*/ 2147483647 h 278"/>
                    <a:gd name="T82" fmla="*/ 2147483647 w 574"/>
                    <a:gd name="T83" fmla="*/ 2147483647 h 278"/>
                    <a:gd name="T84" fmla="*/ 2147483647 w 574"/>
                    <a:gd name="T85" fmla="*/ 2147483647 h 278"/>
                    <a:gd name="T86" fmla="*/ 2147483647 w 574"/>
                    <a:gd name="T87" fmla="*/ 2147483647 h 278"/>
                    <a:gd name="T88" fmla="*/ 2147483647 w 574"/>
                    <a:gd name="T89" fmla="*/ 2147483647 h 278"/>
                    <a:gd name="T90" fmla="*/ 2147483647 w 574"/>
                    <a:gd name="T91" fmla="*/ 2147483647 h 278"/>
                    <a:gd name="T92" fmla="*/ 2147483647 w 574"/>
                    <a:gd name="T93" fmla="*/ 2147483647 h 278"/>
                    <a:gd name="T94" fmla="*/ 2147483647 w 574"/>
                    <a:gd name="T95" fmla="*/ 2147483647 h 278"/>
                    <a:gd name="T96" fmla="*/ 2147483647 w 574"/>
                    <a:gd name="T97" fmla="*/ 2147483647 h 27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574"/>
                    <a:gd name="T148" fmla="*/ 0 h 278"/>
                    <a:gd name="T149" fmla="*/ 574 w 574"/>
                    <a:gd name="T150" fmla="*/ 278 h 27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574" h="278">
                      <a:moveTo>
                        <a:pt x="400" y="178"/>
                      </a:moveTo>
                      <a:lnTo>
                        <a:pt x="388" y="182"/>
                      </a:lnTo>
                      <a:lnTo>
                        <a:pt x="376" y="184"/>
                      </a:lnTo>
                      <a:lnTo>
                        <a:pt x="366" y="182"/>
                      </a:lnTo>
                      <a:lnTo>
                        <a:pt x="356" y="180"/>
                      </a:lnTo>
                      <a:lnTo>
                        <a:pt x="350" y="176"/>
                      </a:lnTo>
                      <a:lnTo>
                        <a:pt x="348" y="172"/>
                      </a:lnTo>
                      <a:lnTo>
                        <a:pt x="346" y="168"/>
                      </a:lnTo>
                      <a:lnTo>
                        <a:pt x="338" y="168"/>
                      </a:lnTo>
                      <a:lnTo>
                        <a:pt x="324" y="178"/>
                      </a:lnTo>
                      <a:lnTo>
                        <a:pt x="318" y="182"/>
                      </a:lnTo>
                      <a:lnTo>
                        <a:pt x="308" y="184"/>
                      </a:lnTo>
                      <a:lnTo>
                        <a:pt x="300" y="184"/>
                      </a:lnTo>
                      <a:lnTo>
                        <a:pt x="290" y="188"/>
                      </a:lnTo>
                      <a:lnTo>
                        <a:pt x="282" y="192"/>
                      </a:lnTo>
                      <a:lnTo>
                        <a:pt x="272" y="200"/>
                      </a:lnTo>
                      <a:lnTo>
                        <a:pt x="258" y="200"/>
                      </a:lnTo>
                      <a:lnTo>
                        <a:pt x="262" y="194"/>
                      </a:lnTo>
                      <a:lnTo>
                        <a:pt x="266" y="190"/>
                      </a:lnTo>
                      <a:lnTo>
                        <a:pt x="276" y="182"/>
                      </a:lnTo>
                      <a:lnTo>
                        <a:pt x="286" y="178"/>
                      </a:lnTo>
                      <a:lnTo>
                        <a:pt x="298" y="170"/>
                      </a:lnTo>
                      <a:lnTo>
                        <a:pt x="290" y="170"/>
                      </a:lnTo>
                      <a:lnTo>
                        <a:pt x="282" y="174"/>
                      </a:lnTo>
                      <a:lnTo>
                        <a:pt x="268" y="180"/>
                      </a:lnTo>
                      <a:lnTo>
                        <a:pt x="252" y="190"/>
                      </a:lnTo>
                      <a:lnTo>
                        <a:pt x="246" y="192"/>
                      </a:lnTo>
                      <a:lnTo>
                        <a:pt x="240" y="194"/>
                      </a:lnTo>
                      <a:lnTo>
                        <a:pt x="234" y="196"/>
                      </a:lnTo>
                      <a:lnTo>
                        <a:pt x="230" y="202"/>
                      </a:lnTo>
                      <a:lnTo>
                        <a:pt x="224" y="206"/>
                      </a:lnTo>
                      <a:lnTo>
                        <a:pt x="218" y="210"/>
                      </a:lnTo>
                      <a:lnTo>
                        <a:pt x="206" y="214"/>
                      </a:lnTo>
                      <a:lnTo>
                        <a:pt x="194" y="218"/>
                      </a:lnTo>
                      <a:lnTo>
                        <a:pt x="184" y="220"/>
                      </a:lnTo>
                      <a:lnTo>
                        <a:pt x="172" y="224"/>
                      </a:lnTo>
                      <a:lnTo>
                        <a:pt x="164" y="230"/>
                      </a:lnTo>
                      <a:lnTo>
                        <a:pt x="160" y="234"/>
                      </a:lnTo>
                      <a:lnTo>
                        <a:pt x="154" y="234"/>
                      </a:lnTo>
                      <a:lnTo>
                        <a:pt x="132" y="240"/>
                      </a:lnTo>
                      <a:lnTo>
                        <a:pt x="110" y="248"/>
                      </a:lnTo>
                      <a:lnTo>
                        <a:pt x="86" y="258"/>
                      </a:lnTo>
                      <a:lnTo>
                        <a:pt x="64" y="266"/>
                      </a:lnTo>
                      <a:lnTo>
                        <a:pt x="64" y="264"/>
                      </a:lnTo>
                      <a:lnTo>
                        <a:pt x="62" y="262"/>
                      </a:lnTo>
                      <a:lnTo>
                        <a:pt x="60" y="262"/>
                      </a:lnTo>
                      <a:lnTo>
                        <a:pt x="54" y="262"/>
                      </a:lnTo>
                      <a:lnTo>
                        <a:pt x="48" y="264"/>
                      </a:lnTo>
                      <a:lnTo>
                        <a:pt x="34" y="270"/>
                      </a:lnTo>
                      <a:lnTo>
                        <a:pt x="22" y="276"/>
                      </a:lnTo>
                      <a:lnTo>
                        <a:pt x="14" y="278"/>
                      </a:lnTo>
                      <a:lnTo>
                        <a:pt x="8" y="278"/>
                      </a:lnTo>
                      <a:lnTo>
                        <a:pt x="0" y="278"/>
                      </a:lnTo>
                      <a:lnTo>
                        <a:pt x="14" y="270"/>
                      </a:lnTo>
                      <a:lnTo>
                        <a:pt x="36" y="262"/>
                      </a:lnTo>
                      <a:lnTo>
                        <a:pt x="58" y="258"/>
                      </a:lnTo>
                      <a:lnTo>
                        <a:pt x="76" y="256"/>
                      </a:lnTo>
                      <a:lnTo>
                        <a:pt x="82" y="256"/>
                      </a:lnTo>
                      <a:lnTo>
                        <a:pt x="84" y="254"/>
                      </a:lnTo>
                      <a:lnTo>
                        <a:pt x="90" y="248"/>
                      </a:lnTo>
                      <a:lnTo>
                        <a:pt x="96" y="244"/>
                      </a:lnTo>
                      <a:lnTo>
                        <a:pt x="102" y="242"/>
                      </a:lnTo>
                      <a:lnTo>
                        <a:pt x="120" y="236"/>
                      </a:lnTo>
                      <a:lnTo>
                        <a:pt x="136" y="232"/>
                      </a:lnTo>
                      <a:lnTo>
                        <a:pt x="166" y="210"/>
                      </a:lnTo>
                      <a:lnTo>
                        <a:pt x="164" y="206"/>
                      </a:lnTo>
                      <a:lnTo>
                        <a:pt x="162" y="204"/>
                      </a:lnTo>
                      <a:lnTo>
                        <a:pt x="154" y="210"/>
                      </a:lnTo>
                      <a:lnTo>
                        <a:pt x="146" y="210"/>
                      </a:lnTo>
                      <a:lnTo>
                        <a:pt x="146" y="204"/>
                      </a:lnTo>
                      <a:lnTo>
                        <a:pt x="144" y="202"/>
                      </a:lnTo>
                      <a:lnTo>
                        <a:pt x="140" y="202"/>
                      </a:lnTo>
                      <a:lnTo>
                        <a:pt x="136" y="202"/>
                      </a:lnTo>
                      <a:lnTo>
                        <a:pt x="132" y="204"/>
                      </a:lnTo>
                      <a:lnTo>
                        <a:pt x="124" y="208"/>
                      </a:lnTo>
                      <a:lnTo>
                        <a:pt x="112" y="208"/>
                      </a:lnTo>
                      <a:lnTo>
                        <a:pt x="118" y="204"/>
                      </a:lnTo>
                      <a:lnTo>
                        <a:pt x="126" y="198"/>
                      </a:lnTo>
                      <a:lnTo>
                        <a:pt x="132" y="192"/>
                      </a:lnTo>
                      <a:lnTo>
                        <a:pt x="136" y="186"/>
                      </a:lnTo>
                      <a:lnTo>
                        <a:pt x="132" y="186"/>
                      </a:lnTo>
                      <a:lnTo>
                        <a:pt x="128" y="186"/>
                      </a:lnTo>
                      <a:lnTo>
                        <a:pt x="120" y="186"/>
                      </a:lnTo>
                      <a:lnTo>
                        <a:pt x="116" y="186"/>
                      </a:lnTo>
                      <a:lnTo>
                        <a:pt x="112" y="184"/>
                      </a:lnTo>
                      <a:lnTo>
                        <a:pt x="110" y="178"/>
                      </a:lnTo>
                      <a:lnTo>
                        <a:pt x="110" y="160"/>
                      </a:lnTo>
                      <a:lnTo>
                        <a:pt x="152" y="128"/>
                      </a:lnTo>
                      <a:lnTo>
                        <a:pt x="158" y="130"/>
                      </a:lnTo>
                      <a:lnTo>
                        <a:pt x="166" y="132"/>
                      </a:lnTo>
                      <a:lnTo>
                        <a:pt x="190" y="130"/>
                      </a:lnTo>
                      <a:lnTo>
                        <a:pt x="214" y="124"/>
                      </a:lnTo>
                      <a:lnTo>
                        <a:pt x="224" y="122"/>
                      </a:lnTo>
                      <a:lnTo>
                        <a:pt x="236" y="116"/>
                      </a:lnTo>
                      <a:lnTo>
                        <a:pt x="244" y="110"/>
                      </a:lnTo>
                      <a:lnTo>
                        <a:pt x="246" y="104"/>
                      </a:lnTo>
                      <a:lnTo>
                        <a:pt x="234" y="108"/>
                      </a:lnTo>
                      <a:lnTo>
                        <a:pt x="228" y="110"/>
                      </a:lnTo>
                      <a:lnTo>
                        <a:pt x="220" y="112"/>
                      </a:lnTo>
                      <a:lnTo>
                        <a:pt x="212" y="110"/>
                      </a:lnTo>
                      <a:lnTo>
                        <a:pt x="202" y="108"/>
                      </a:lnTo>
                      <a:lnTo>
                        <a:pt x="186" y="102"/>
                      </a:lnTo>
                      <a:lnTo>
                        <a:pt x="234" y="70"/>
                      </a:lnTo>
                      <a:lnTo>
                        <a:pt x="242" y="70"/>
                      </a:lnTo>
                      <a:lnTo>
                        <a:pt x="252" y="72"/>
                      </a:lnTo>
                      <a:lnTo>
                        <a:pt x="252" y="78"/>
                      </a:lnTo>
                      <a:lnTo>
                        <a:pt x="254" y="80"/>
                      </a:lnTo>
                      <a:lnTo>
                        <a:pt x="258" y="82"/>
                      </a:lnTo>
                      <a:lnTo>
                        <a:pt x="264" y="82"/>
                      </a:lnTo>
                      <a:lnTo>
                        <a:pt x="268" y="82"/>
                      </a:lnTo>
                      <a:lnTo>
                        <a:pt x="272" y="80"/>
                      </a:lnTo>
                      <a:lnTo>
                        <a:pt x="272" y="76"/>
                      </a:lnTo>
                      <a:lnTo>
                        <a:pt x="274" y="70"/>
                      </a:lnTo>
                      <a:lnTo>
                        <a:pt x="270" y="70"/>
                      </a:lnTo>
                      <a:lnTo>
                        <a:pt x="268" y="68"/>
                      </a:lnTo>
                      <a:lnTo>
                        <a:pt x="268" y="66"/>
                      </a:lnTo>
                      <a:lnTo>
                        <a:pt x="268" y="60"/>
                      </a:lnTo>
                      <a:lnTo>
                        <a:pt x="266" y="58"/>
                      </a:lnTo>
                      <a:lnTo>
                        <a:pt x="266" y="54"/>
                      </a:lnTo>
                      <a:lnTo>
                        <a:pt x="266" y="46"/>
                      </a:lnTo>
                      <a:lnTo>
                        <a:pt x="280" y="36"/>
                      </a:lnTo>
                      <a:lnTo>
                        <a:pt x="288" y="38"/>
                      </a:lnTo>
                      <a:lnTo>
                        <a:pt x="296" y="40"/>
                      </a:lnTo>
                      <a:lnTo>
                        <a:pt x="306" y="38"/>
                      </a:lnTo>
                      <a:lnTo>
                        <a:pt x="318" y="32"/>
                      </a:lnTo>
                      <a:lnTo>
                        <a:pt x="324" y="28"/>
                      </a:lnTo>
                      <a:lnTo>
                        <a:pt x="332" y="22"/>
                      </a:lnTo>
                      <a:lnTo>
                        <a:pt x="356" y="14"/>
                      </a:lnTo>
                      <a:lnTo>
                        <a:pt x="384" y="10"/>
                      </a:lnTo>
                      <a:lnTo>
                        <a:pt x="410" y="4"/>
                      </a:lnTo>
                      <a:lnTo>
                        <a:pt x="436" y="0"/>
                      </a:lnTo>
                      <a:lnTo>
                        <a:pt x="444" y="2"/>
                      </a:lnTo>
                      <a:lnTo>
                        <a:pt x="452" y="4"/>
                      </a:lnTo>
                      <a:lnTo>
                        <a:pt x="462" y="6"/>
                      </a:lnTo>
                      <a:lnTo>
                        <a:pt x="472" y="6"/>
                      </a:lnTo>
                      <a:lnTo>
                        <a:pt x="474" y="12"/>
                      </a:lnTo>
                      <a:lnTo>
                        <a:pt x="476" y="12"/>
                      </a:lnTo>
                      <a:lnTo>
                        <a:pt x="510" y="12"/>
                      </a:lnTo>
                      <a:lnTo>
                        <a:pt x="516" y="14"/>
                      </a:lnTo>
                      <a:lnTo>
                        <a:pt x="520" y="16"/>
                      </a:lnTo>
                      <a:lnTo>
                        <a:pt x="534" y="16"/>
                      </a:lnTo>
                      <a:lnTo>
                        <a:pt x="548" y="16"/>
                      </a:lnTo>
                      <a:lnTo>
                        <a:pt x="554" y="18"/>
                      </a:lnTo>
                      <a:lnTo>
                        <a:pt x="562" y="20"/>
                      </a:lnTo>
                      <a:lnTo>
                        <a:pt x="574" y="20"/>
                      </a:lnTo>
                      <a:lnTo>
                        <a:pt x="402" y="178"/>
                      </a:lnTo>
                      <a:lnTo>
                        <a:pt x="400" y="17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2" name="íṩļîdê">
                  <a:extLst>
                    <a:ext uri="{FF2B5EF4-FFF2-40B4-BE49-F238E27FC236}">
                      <a16:creationId xmlns:a16="http://schemas.microsoft.com/office/drawing/2014/main" xmlns="" id="{6E5BD577-D27D-4E15-B74F-E1406433880C}"/>
                    </a:ext>
                  </a:extLst>
                </p:cNvPr>
                <p:cNvSpPr/>
                <p:nvPr/>
              </p:nvSpPr>
              <p:spPr bwMode="auto">
                <a:xfrm>
                  <a:off x="1224339" y="2865917"/>
                  <a:ext cx="746452" cy="559021"/>
                </a:xfrm>
                <a:custGeom>
                  <a:avLst/>
                  <a:gdLst>
                    <a:gd name="T0" fmla="*/ 2147483647 w 428"/>
                    <a:gd name="T1" fmla="*/ 2147483647 h 336"/>
                    <a:gd name="T2" fmla="*/ 2147483647 w 428"/>
                    <a:gd name="T3" fmla="*/ 2147483647 h 336"/>
                    <a:gd name="T4" fmla="*/ 2147483647 w 428"/>
                    <a:gd name="T5" fmla="*/ 2147483647 h 336"/>
                    <a:gd name="T6" fmla="*/ 2147483647 w 428"/>
                    <a:gd name="T7" fmla="*/ 2147483647 h 336"/>
                    <a:gd name="T8" fmla="*/ 2147483647 w 428"/>
                    <a:gd name="T9" fmla="*/ 2147483647 h 336"/>
                    <a:gd name="T10" fmla="*/ 2147483647 w 428"/>
                    <a:gd name="T11" fmla="*/ 2147483647 h 336"/>
                    <a:gd name="T12" fmla="*/ 2147483647 w 428"/>
                    <a:gd name="T13" fmla="*/ 2147483647 h 336"/>
                    <a:gd name="T14" fmla="*/ 2147483647 w 428"/>
                    <a:gd name="T15" fmla="*/ 2147483647 h 336"/>
                    <a:gd name="T16" fmla="*/ 2147483647 w 428"/>
                    <a:gd name="T17" fmla="*/ 2147483647 h 336"/>
                    <a:gd name="T18" fmla="*/ 2147483647 w 428"/>
                    <a:gd name="T19" fmla="*/ 2147483647 h 336"/>
                    <a:gd name="T20" fmla="*/ 2147483647 w 428"/>
                    <a:gd name="T21" fmla="*/ 2147483647 h 336"/>
                    <a:gd name="T22" fmla="*/ 2147483647 w 428"/>
                    <a:gd name="T23" fmla="*/ 2147483647 h 336"/>
                    <a:gd name="T24" fmla="*/ 2147483647 w 428"/>
                    <a:gd name="T25" fmla="*/ 2147483647 h 336"/>
                    <a:gd name="T26" fmla="*/ 2147483647 w 428"/>
                    <a:gd name="T27" fmla="*/ 2147483647 h 336"/>
                    <a:gd name="T28" fmla="*/ 2147483647 w 428"/>
                    <a:gd name="T29" fmla="*/ 2147483647 h 336"/>
                    <a:gd name="T30" fmla="*/ 2147483647 w 428"/>
                    <a:gd name="T31" fmla="*/ 2147483647 h 336"/>
                    <a:gd name="T32" fmla="*/ 2147483647 w 428"/>
                    <a:gd name="T33" fmla="*/ 0 h 336"/>
                    <a:gd name="T34" fmla="*/ 2147483647 w 428"/>
                    <a:gd name="T35" fmla="*/ 2147483647 h 336"/>
                    <a:gd name="T36" fmla="*/ 2147483647 w 428"/>
                    <a:gd name="T37" fmla="*/ 2147483647 h 336"/>
                    <a:gd name="T38" fmla="*/ 2147483647 w 428"/>
                    <a:gd name="T39" fmla="*/ 2147483647 h 336"/>
                    <a:gd name="T40" fmla="*/ 2147483647 w 428"/>
                    <a:gd name="T41" fmla="*/ 2147483647 h 336"/>
                    <a:gd name="T42" fmla="*/ 2147483647 w 428"/>
                    <a:gd name="T43" fmla="*/ 2147483647 h 336"/>
                    <a:gd name="T44" fmla="*/ 2147483647 w 428"/>
                    <a:gd name="T45" fmla="*/ 2147483647 h 336"/>
                    <a:gd name="T46" fmla="*/ 2147483647 w 428"/>
                    <a:gd name="T47" fmla="*/ 2147483647 h 336"/>
                    <a:gd name="T48" fmla="*/ 2147483647 w 428"/>
                    <a:gd name="T49" fmla="*/ 2147483647 h 336"/>
                    <a:gd name="T50" fmla="*/ 2147483647 w 428"/>
                    <a:gd name="T51" fmla="*/ 2147483647 h 336"/>
                    <a:gd name="T52" fmla="*/ 2147483647 w 428"/>
                    <a:gd name="T53" fmla="*/ 2147483647 h 336"/>
                    <a:gd name="T54" fmla="*/ 2147483647 w 428"/>
                    <a:gd name="T55" fmla="*/ 2147483647 h 336"/>
                    <a:gd name="T56" fmla="*/ 2147483647 w 428"/>
                    <a:gd name="T57" fmla="*/ 2147483647 h 336"/>
                    <a:gd name="T58" fmla="*/ 2147483647 w 428"/>
                    <a:gd name="T59" fmla="*/ 2147483647 h 336"/>
                    <a:gd name="T60" fmla="*/ 2147483647 w 428"/>
                    <a:gd name="T61" fmla="*/ 2147483647 h 336"/>
                    <a:gd name="T62" fmla="*/ 2147483647 w 428"/>
                    <a:gd name="T63" fmla="*/ 2147483647 h 336"/>
                    <a:gd name="T64" fmla="*/ 2147483647 w 428"/>
                    <a:gd name="T65" fmla="*/ 2147483647 h 336"/>
                    <a:gd name="T66" fmla="*/ 2147483647 w 428"/>
                    <a:gd name="T67" fmla="*/ 2147483647 h 336"/>
                    <a:gd name="T68" fmla="*/ 2147483647 w 428"/>
                    <a:gd name="T69" fmla="*/ 2147483647 h 336"/>
                    <a:gd name="T70" fmla="*/ 2147483647 w 428"/>
                    <a:gd name="T71" fmla="*/ 2147483647 h 336"/>
                    <a:gd name="T72" fmla="*/ 2147483647 w 428"/>
                    <a:gd name="T73" fmla="*/ 2147483647 h 336"/>
                    <a:gd name="T74" fmla="*/ 2147483647 w 428"/>
                    <a:gd name="T75" fmla="*/ 2147483647 h 336"/>
                    <a:gd name="T76" fmla="*/ 2147483647 w 428"/>
                    <a:gd name="T77" fmla="*/ 2147483647 h 336"/>
                    <a:gd name="T78" fmla="*/ 2147483647 w 428"/>
                    <a:gd name="T79" fmla="*/ 2147483647 h 336"/>
                    <a:gd name="T80" fmla="*/ 2147483647 w 428"/>
                    <a:gd name="T81" fmla="*/ 2147483647 h 336"/>
                    <a:gd name="T82" fmla="*/ 2147483647 w 428"/>
                    <a:gd name="T83" fmla="*/ 2147483647 h 336"/>
                    <a:gd name="T84" fmla="*/ 2147483647 w 428"/>
                    <a:gd name="T85" fmla="*/ 2147483647 h 336"/>
                    <a:gd name="T86" fmla="*/ 2147483647 w 428"/>
                    <a:gd name="T87" fmla="*/ 2147483647 h 336"/>
                    <a:gd name="T88" fmla="*/ 2147483647 w 428"/>
                    <a:gd name="T89" fmla="*/ 2147483647 h 336"/>
                    <a:gd name="T90" fmla="*/ 2147483647 w 428"/>
                    <a:gd name="T91" fmla="*/ 2147483647 h 336"/>
                    <a:gd name="T92" fmla="*/ 2147483647 w 428"/>
                    <a:gd name="T93" fmla="*/ 2147483647 h 336"/>
                    <a:gd name="T94" fmla="*/ 2147483647 w 428"/>
                    <a:gd name="T95" fmla="*/ 2147483647 h 336"/>
                    <a:gd name="T96" fmla="*/ 2147483647 w 428"/>
                    <a:gd name="T97" fmla="*/ 2147483647 h 336"/>
                    <a:gd name="T98" fmla="*/ 2147483647 w 428"/>
                    <a:gd name="T99" fmla="*/ 2147483647 h 336"/>
                    <a:gd name="T100" fmla="*/ 2147483647 w 428"/>
                    <a:gd name="T101" fmla="*/ 2147483647 h 336"/>
                    <a:gd name="T102" fmla="*/ 2147483647 w 428"/>
                    <a:gd name="T103" fmla="*/ 2147483647 h 336"/>
                    <a:gd name="T104" fmla="*/ 2147483647 w 428"/>
                    <a:gd name="T105" fmla="*/ 2147483647 h 336"/>
                    <a:gd name="T106" fmla="*/ 2147483647 w 428"/>
                    <a:gd name="T107" fmla="*/ 2147483647 h 336"/>
                    <a:gd name="T108" fmla="*/ 2147483647 w 428"/>
                    <a:gd name="T109" fmla="*/ 2147483647 h 336"/>
                    <a:gd name="T110" fmla="*/ 2147483647 w 428"/>
                    <a:gd name="T111" fmla="*/ 2147483647 h 3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428"/>
                    <a:gd name="T169" fmla="*/ 0 h 336"/>
                    <a:gd name="T170" fmla="*/ 428 w 428"/>
                    <a:gd name="T171" fmla="*/ 336 h 3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428" h="336">
                      <a:moveTo>
                        <a:pt x="400" y="274"/>
                      </a:moveTo>
                      <a:lnTo>
                        <a:pt x="402" y="270"/>
                      </a:lnTo>
                      <a:lnTo>
                        <a:pt x="408" y="260"/>
                      </a:lnTo>
                      <a:lnTo>
                        <a:pt x="410" y="250"/>
                      </a:lnTo>
                      <a:lnTo>
                        <a:pt x="416" y="234"/>
                      </a:lnTo>
                      <a:lnTo>
                        <a:pt x="418" y="228"/>
                      </a:lnTo>
                      <a:lnTo>
                        <a:pt x="422" y="222"/>
                      </a:lnTo>
                      <a:lnTo>
                        <a:pt x="428" y="210"/>
                      </a:lnTo>
                      <a:lnTo>
                        <a:pt x="426" y="206"/>
                      </a:lnTo>
                      <a:lnTo>
                        <a:pt x="426" y="202"/>
                      </a:lnTo>
                      <a:lnTo>
                        <a:pt x="422" y="202"/>
                      </a:lnTo>
                      <a:lnTo>
                        <a:pt x="410" y="202"/>
                      </a:lnTo>
                      <a:lnTo>
                        <a:pt x="394" y="204"/>
                      </a:lnTo>
                      <a:lnTo>
                        <a:pt x="378" y="208"/>
                      </a:lnTo>
                      <a:lnTo>
                        <a:pt x="372" y="212"/>
                      </a:lnTo>
                      <a:lnTo>
                        <a:pt x="368" y="216"/>
                      </a:lnTo>
                      <a:lnTo>
                        <a:pt x="364" y="224"/>
                      </a:lnTo>
                      <a:lnTo>
                        <a:pt x="358" y="234"/>
                      </a:lnTo>
                      <a:lnTo>
                        <a:pt x="352" y="246"/>
                      </a:lnTo>
                      <a:lnTo>
                        <a:pt x="346" y="254"/>
                      </a:lnTo>
                      <a:lnTo>
                        <a:pt x="334" y="256"/>
                      </a:lnTo>
                      <a:lnTo>
                        <a:pt x="320" y="260"/>
                      </a:lnTo>
                      <a:lnTo>
                        <a:pt x="310" y="262"/>
                      </a:lnTo>
                      <a:lnTo>
                        <a:pt x="298" y="264"/>
                      </a:lnTo>
                      <a:lnTo>
                        <a:pt x="288" y="262"/>
                      </a:lnTo>
                      <a:lnTo>
                        <a:pt x="280" y="256"/>
                      </a:lnTo>
                      <a:lnTo>
                        <a:pt x="272" y="248"/>
                      </a:lnTo>
                      <a:lnTo>
                        <a:pt x="266" y="238"/>
                      </a:lnTo>
                      <a:lnTo>
                        <a:pt x="260" y="226"/>
                      </a:lnTo>
                      <a:lnTo>
                        <a:pt x="258" y="216"/>
                      </a:lnTo>
                      <a:lnTo>
                        <a:pt x="256" y="204"/>
                      </a:lnTo>
                      <a:lnTo>
                        <a:pt x="256" y="194"/>
                      </a:lnTo>
                      <a:lnTo>
                        <a:pt x="258" y="178"/>
                      </a:lnTo>
                      <a:lnTo>
                        <a:pt x="260" y="160"/>
                      </a:lnTo>
                      <a:lnTo>
                        <a:pt x="268" y="142"/>
                      </a:lnTo>
                      <a:lnTo>
                        <a:pt x="276" y="128"/>
                      </a:lnTo>
                      <a:lnTo>
                        <a:pt x="256" y="122"/>
                      </a:lnTo>
                      <a:lnTo>
                        <a:pt x="248" y="116"/>
                      </a:lnTo>
                      <a:lnTo>
                        <a:pt x="244" y="114"/>
                      </a:lnTo>
                      <a:lnTo>
                        <a:pt x="242" y="110"/>
                      </a:lnTo>
                      <a:lnTo>
                        <a:pt x="240" y="94"/>
                      </a:lnTo>
                      <a:lnTo>
                        <a:pt x="236" y="76"/>
                      </a:lnTo>
                      <a:lnTo>
                        <a:pt x="232" y="68"/>
                      </a:lnTo>
                      <a:lnTo>
                        <a:pt x="230" y="60"/>
                      </a:lnTo>
                      <a:lnTo>
                        <a:pt x="224" y="56"/>
                      </a:lnTo>
                      <a:lnTo>
                        <a:pt x="216" y="56"/>
                      </a:lnTo>
                      <a:lnTo>
                        <a:pt x="210" y="56"/>
                      </a:lnTo>
                      <a:lnTo>
                        <a:pt x="208" y="56"/>
                      </a:lnTo>
                      <a:lnTo>
                        <a:pt x="204" y="62"/>
                      </a:lnTo>
                      <a:lnTo>
                        <a:pt x="198" y="66"/>
                      </a:lnTo>
                      <a:lnTo>
                        <a:pt x="192" y="68"/>
                      </a:lnTo>
                      <a:lnTo>
                        <a:pt x="188" y="68"/>
                      </a:lnTo>
                      <a:lnTo>
                        <a:pt x="184" y="66"/>
                      </a:lnTo>
                      <a:lnTo>
                        <a:pt x="180" y="62"/>
                      </a:lnTo>
                      <a:lnTo>
                        <a:pt x="178" y="58"/>
                      </a:lnTo>
                      <a:lnTo>
                        <a:pt x="174" y="38"/>
                      </a:lnTo>
                      <a:lnTo>
                        <a:pt x="170" y="34"/>
                      </a:lnTo>
                      <a:lnTo>
                        <a:pt x="166" y="30"/>
                      </a:lnTo>
                      <a:lnTo>
                        <a:pt x="160" y="26"/>
                      </a:lnTo>
                      <a:lnTo>
                        <a:pt x="158" y="18"/>
                      </a:lnTo>
                      <a:lnTo>
                        <a:pt x="152" y="20"/>
                      </a:lnTo>
                      <a:lnTo>
                        <a:pt x="148" y="20"/>
                      </a:lnTo>
                      <a:lnTo>
                        <a:pt x="132" y="18"/>
                      </a:lnTo>
                      <a:lnTo>
                        <a:pt x="128" y="28"/>
                      </a:lnTo>
                      <a:lnTo>
                        <a:pt x="78" y="28"/>
                      </a:lnTo>
                      <a:lnTo>
                        <a:pt x="34" y="2"/>
                      </a:lnTo>
                      <a:lnTo>
                        <a:pt x="28" y="0"/>
                      </a:lnTo>
                      <a:lnTo>
                        <a:pt x="20" y="0"/>
                      </a:lnTo>
                      <a:lnTo>
                        <a:pt x="0" y="2"/>
                      </a:lnTo>
                      <a:lnTo>
                        <a:pt x="0" y="8"/>
                      </a:lnTo>
                      <a:lnTo>
                        <a:pt x="0" y="12"/>
                      </a:lnTo>
                      <a:lnTo>
                        <a:pt x="2" y="14"/>
                      </a:lnTo>
                      <a:lnTo>
                        <a:pt x="2" y="36"/>
                      </a:lnTo>
                      <a:lnTo>
                        <a:pt x="2" y="38"/>
                      </a:lnTo>
                      <a:lnTo>
                        <a:pt x="2" y="42"/>
                      </a:lnTo>
                      <a:lnTo>
                        <a:pt x="4" y="48"/>
                      </a:lnTo>
                      <a:lnTo>
                        <a:pt x="4" y="54"/>
                      </a:lnTo>
                      <a:lnTo>
                        <a:pt x="8" y="56"/>
                      </a:lnTo>
                      <a:lnTo>
                        <a:pt x="12" y="62"/>
                      </a:lnTo>
                      <a:lnTo>
                        <a:pt x="20" y="70"/>
                      </a:lnTo>
                      <a:lnTo>
                        <a:pt x="22" y="74"/>
                      </a:lnTo>
                      <a:lnTo>
                        <a:pt x="22" y="78"/>
                      </a:lnTo>
                      <a:lnTo>
                        <a:pt x="20" y="82"/>
                      </a:lnTo>
                      <a:lnTo>
                        <a:pt x="14" y="84"/>
                      </a:lnTo>
                      <a:lnTo>
                        <a:pt x="12" y="88"/>
                      </a:lnTo>
                      <a:lnTo>
                        <a:pt x="8" y="92"/>
                      </a:lnTo>
                      <a:lnTo>
                        <a:pt x="8" y="96"/>
                      </a:lnTo>
                      <a:lnTo>
                        <a:pt x="12" y="102"/>
                      </a:lnTo>
                      <a:lnTo>
                        <a:pt x="16" y="108"/>
                      </a:lnTo>
                      <a:lnTo>
                        <a:pt x="24" y="110"/>
                      </a:lnTo>
                      <a:lnTo>
                        <a:pt x="32" y="112"/>
                      </a:lnTo>
                      <a:lnTo>
                        <a:pt x="34" y="118"/>
                      </a:lnTo>
                      <a:lnTo>
                        <a:pt x="38" y="120"/>
                      </a:lnTo>
                      <a:lnTo>
                        <a:pt x="40" y="124"/>
                      </a:lnTo>
                      <a:lnTo>
                        <a:pt x="40" y="130"/>
                      </a:lnTo>
                      <a:lnTo>
                        <a:pt x="40" y="134"/>
                      </a:lnTo>
                      <a:lnTo>
                        <a:pt x="40" y="138"/>
                      </a:lnTo>
                      <a:lnTo>
                        <a:pt x="38" y="140"/>
                      </a:lnTo>
                      <a:lnTo>
                        <a:pt x="38" y="144"/>
                      </a:lnTo>
                      <a:lnTo>
                        <a:pt x="38" y="148"/>
                      </a:lnTo>
                      <a:lnTo>
                        <a:pt x="40" y="150"/>
                      </a:lnTo>
                      <a:lnTo>
                        <a:pt x="42" y="154"/>
                      </a:lnTo>
                      <a:lnTo>
                        <a:pt x="48" y="158"/>
                      </a:lnTo>
                      <a:lnTo>
                        <a:pt x="54" y="164"/>
                      </a:lnTo>
                      <a:lnTo>
                        <a:pt x="66" y="182"/>
                      </a:lnTo>
                      <a:lnTo>
                        <a:pt x="68" y="180"/>
                      </a:lnTo>
                      <a:lnTo>
                        <a:pt x="72" y="178"/>
                      </a:lnTo>
                      <a:lnTo>
                        <a:pt x="74" y="176"/>
                      </a:lnTo>
                      <a:lnTo>
                        <a:pt x="76" y="172"/>
                      </a:lnTo>
                      <a:lnTo>
                        <a:pt x="74" y="164"/>
                      </a:lnTo>
                      <a:lnTo>
                        <a:pt x="68" y="158"/>
                      </a:lnTo>
                      <a:lnTo>
                        <a:pt x="66" y="152"/>
                      </a:lnTo>
                      <a:lnTo>
                        <a:pt x="60" y="146"/>
                      </a:lnTo>
                      <a:lnTo>
                        <a:pt x="62" y="142"/>
                      </a:lnTo>
                      <a:lnTo>
                        <a:pt x="60" y="138"/>
                      </a:lnTo>
                      <a:lnTo>
                        <a:pt x="56" y="128"/>
                      </a:lnTo>
                      <a:lnTo>
                        <a:pt x="54" y="116"/>
                      </a:lnTo>
                      <a:lnTo>
                        <a:pt x="50" y="108"/>
                      </a:lnTo>
                      <a:lnTo>
                        <a:pt x="48" y="106"/>
                      </a:lnTo>
                      <a:lnTo>
                        <a:pt x="46" y="104"/>
                      </a:lnTo>
                      <a:lnTo>
                        <a:pt x="46" y="102"/>
                      </a:lnTo>
                      <a:lnTo>
                        <a:pt x="44" y="90"/>
                      </a:lnTo>
                      <a:lnTo>
                        <a:pt x="42" y="82"/>
                      </a:lnTo>
                      <a:lnTo>
                        <a:pt x="36" y="62"/>
                      </a:lnTo>
                      <a:lnTo>
                        <a:pt x="34" y="60"/>
                      </a:lnTo>
                      <a:lnTo>
                        <a:pt x="34" y="58"/>
                      </a:lnTo>
                      <a:lnTo>
                        <a:pt x="32" y="56"/>
                      </a:lnTo>
                      <a:lnTo>
                        <a:pt x="30" y="56"/>
                      </a:lnTo>
                      <a:lnTo>
                        <a:pt x="28" y="56"/>
                      </a:lnTo>
                      <a:lnTo>
                        <a:pt x="26" y="48"/>
                      </a:lnTo>
                      <a:lnTo>
                        <a:pt x="28" y="30"/>
                      </a:lnTo>
                      <a:lnTo>
                        <a:pt x="30" y="24"/>
                      </a:lnTo>
                      <a:lnTo>
                        <a:pt x="30" y="22"/>
                      </a:lnTo>
                      <a:lnTo>
                        <a:pt x="32" y="20"/>
                      </a:lnTo>
                      <a:lnTo>
                        <a:pt x="38" y="22"/>
                      </a:lnTo>
                      <a:lnTo>
                        <a:pt x="42" y="24"/>
                      </a:lnTo>
                      <a:lnTo>
                        <a:pt x="46" y="28"/>
                      </a:lnTo>
                      <a:lnTo>
                        <a:pt x="48" y="32"/>
                      </a:lnTo>
                      <a:lnTo>
                        <a:pt x="52" y="44"/>
                      </a:lnTo>
                      <a:lnTo>
                        <a:pt x="54" y="56"/>
                      </a:lnTo>
                      <a:lnTo>
                        <a:pt x="54" y="58"/>
                      </a:lnTo>
                      <a:lnTo>
                        <a:pt x="52" y="64"/>
                      </a:lnTo>
                      <a:lnTo>
                        <a:pt x="50" y="70"/>
                      </a:lnTo>
                      <a:lnTo>
                        <a:pt x="50" y="72"/>
                      </a:lnTo>
                      <a:lnTo>
                        <a:pt x="52" y="74"/>
                      </a:lnTo>
                      <a:lnTo>
                        <a:pt x="58" y="74"/>
                      </a:lnTo>
                      <a:lnTo>
                        <a:pt x="58" y="80"/>
                      </a:lnTo>
                      <a:lnTo>
                        <a:pt x="62" y="84"/>
                      </a:lnTo>
                      <a:lnTo>
                        <a:pt x="66" y="88"/>
                      </a:lnTo>
                      <a:lnTo>
                        <a:pt x="68" y="88"/>
                      </a:lnTo>
                      <a:lnTo>
                        <a:pt x="72" y="100"/>
                      </a:lnTo>
                      <a:lnTo>
                        <a:pt x="76" y="106"/>
                      </a:lnTo>
                      <a:lnTo>
                        <a:pt x="80" y="110"/>
                      </a:lnTo>
                      <a:lnTo>
                        <a:pt x="84" y="112"/>
                      </a:lnTo>
                      <a:lnTo>
                        <a:pt x="86" y="114"/>
                      </a:lnTo>
                      <a:lnTo>
                        <a:pt x="88" y="116"/>
                      </a:lnTo>
                      <a:lnTo>
                        <a:pt x="86" y="120"/>
                      </a:lnTo>
                      <a:lnTo>
                        <a:pt x="84" y="126"/>
                      </a:lnTo>
                      <a:lnTo>
                        <a:pt x="86" y="132"/>
                      </a:lnTo>
                      <a:lnTo>
                        <a:pt x="92" y="140"/>
                      </a:lnTo>
                      <a:lnTo>
                        <a:pt x="104" y="154"/>
                      </a:lnTo>
                      <a:lnTo>
                        <a:pt x="112" y="162"/>
                      </a:lnTo>
                      <a:lnTo>
                        <a:pt x="118" y="168"/>
                      </a:lnTo>
                      <a:lnTo>
                        <a:pt x="122" y="178"/>
                      </a:lnTo>
                      <a:lnTo>
                        <a:pt x="130" y="188"/>
                      </a:lnTo>
                      <a:lnTo>
                        <a:pt x="130" y="202"/>
                      </a:lnTo>
                      <a:lnTo>
                        <a:pt x="132" y="206"/>
                      </a:lnTo>
                      <a:lnTo>
                        <a:pt x="132" y="210"/>
                      </a:lnTo>
                      <a:lnTo>
                        <a:pt x="132" y="216"/>
                      </a:lnTo>
                      <a:lnTo>
                        <a:pt x="130" y="220"/>
                      </a:lnTo>
                      <a:lnTo>
                        <a:pt x="128" y="220"/>
                      </a:lnTo>
                      <a:lnTo>
                        <a:pt x="128" y="226"/>
                      </a:lnTo>
                      <a:lnTo>
                        <a:pt x="124" y="226"/>
                      </a:lnTo>
                      <a:lnTo>
                        <a:pt x="124" y="232"/>
                      </a:lnTo>
                      <a:lnTo>
                        <a:pt x="126" y="238"/>
                      </a:lnTo>
                      <a:lnTo>
                        <a:pt x="130" y="244"/>
                      </a:lnTo>
                      <a:lnTo>
                        <a:pt x="138" y="250"/>
                      </a:lnTo>
                      <a:lnTo>
                        <a:pt x="148" y="256"/>
                      </a:lnTo>
                      <a:lnTo>
                        <a:pt x="150" y="262"/>
                      </a:lnTo>
                      <a:lnTo>
                        <a:pt x="154" y="266"/>
                      </a:lnTo>
                      <a:lnTo>
                        <a:pt x="158" y="270"/>
                      </a:lnTo>
                      <a:lnTo>
                        <a:pt x="166" y="270"/>
                      </a:lnTo>
                      <a:lnTo>
                        <a:pt x="174" y="272"/>
                      </a:lnTo>
                      <a:lnTo>
                        <a:pt x="178" y="274"/>
                      </a:lnTo>
                      <a:lnTo>
                        <a:pt x="190" y="284"/>
                      </a:lnTo>
                      <a:lnTo>
                        <a:pt x="198" y="290"/>
                      </a:lnTo>
                      <a:lnTo>
                        <a:pt x="204" y="294"/>
                      </a:lnTo>
                      <a:lnTo>
                        <a:pt x="218" y="300"/>
                      </a:lnTo>
                      <a:lnTo>
                        <a:pt x="232" y="306"/>
                      </a:lnTo>
                      <a:lnTo>
                        <a:pt x="246" y="312"/>
                      </a:lnTo>
                      <a:lnTo>
                        <a:pt x="254" y="314"/>
                      </a:lnTo>
                      <a:lnTo>
                        <a:pt x="260" y="314"/>
                      </a:lnTo>
                      <a:lnTo>
                        <a:pt x="266" y="314"/>
                      </a:lnTo>
                      <a:lnTo>
                        <a:pt x="274" y="308"/>
                      </a:lnTo>
                      <a:lnTo>
                        <a:pt x="280" y="304"/>
                      </a:lnTo>
                      <a:lnTo>
                        <a:pt x="286" y="302"/>
                      </a:lnTo>
                      <a:lnTo>
                        <a:pt x="290" y="304"/>
                      </a:lnTo>
                      <a:lnTo>
                        <a:pt x="296" y="306"/>
                      </a:lnTo>
                      <a:lnTo>
                        <a:pt x="306" y="312"/>
                      </a:lnTo>
                      <a:lnTo>
                        <a:pt x="314" y="320"/>
                      </a:lnTo>
                      <a:lnTo>
                        <a:pt x="318" y="328"/>
                      </a:lnTo>
                      <a:lnTo>
                        <a:pt x="324" y="336"/>
                      </a:lnTo>
                      <a:lnTo>
                        <a:pt x="328" y="324"/>
                      </a:lnTo>
                      <a:lnTo>
                        <a:pt x="330" y="318"/>
                      </a:lnTo>
                      <a:lnTo>
                        <a:pt x="334" y="312"/>
                      </a:lnTo>
                      <a:lnTo>
                        <a:pt x="354" y="312"/>
                      </a:lnTo>
                      <a:lnTo>
                        <a:pt x="354" y="306"/>
                      </a:lnTo>
                      <a:lnTo>
                        <a:pt x="352" y="302"/>
                      </a:lnTo>
                      <a:lnTo>
                        <a:pt x="348" y="300"/>
                      </a:lnTo>
                      <a:lnTo>
                        <a:pt x="346" y="296"/>
                      </a:lnTo>
                      <a:lnTo>
                        <a:pt x="344" y="292"/>
                      </a:lnTo>
                      <a:lnTo>
                        <a:pt x="348" y="284"/>
                      </a:lnTo>
                      <a:lnTo>
                        <a:pt x="352" y="280"/>
                      </a:lnTo>
                      <a:lnTo>
                        <a:pt x="356" y="278"/>
                      </a:lnTo>
                      <a:lnTo>
                        <a:pt x="380" y="278"/>
                      </a:lnTo>
                      <a:lnTo>
                        <a:pt x="384" y="278"/>
                      </a:lnTo>
                      <a:lnTo>
                        <a:pt x="386" y="276"/>
                      </a:lnTo>
                      <a:lnTo>
                        <a:pt x="388" y="274"/>
                      </a:lnTo>
                      <a:lnTo>
                        <a:pt x="390" y="270"/>
                      </a:lnTo>
                      <a:lnTo>
                        <a:pt x="392" y="268"/>
                      </a:lnTo>
                      <a:lnTo>
                        <a:pt x="396" y="268"/>
                      </a:lnTo>
                      <a:lnTo>
                        <a:pt x="398" y="270"/>
                      </a:lnTo>
                      <a:lnTo>
                        <a:pt x="398" y="274"/>
                      </a:lnTo>
                      <a:lnTo>
                        <a:pt x="400" y="27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3" name="îśḻîdé">
                  <a:extLst>
                    <a:ext uri="{FF2B5EF4-FFF2-40B4-BE49-F238E27FC236}">
                      <a16:creationId xmlns:a16="http://schemas.microsoft.com/office/drawing/2014/main" xmlns="" id="{1BFB630B-F609-4ED6-9467-CA32CF9E2191}"/>
                    </a:ext>
                  </a:extLst>
                </p:cNvPr>
                <p:cNvSpPr/>
                <p:nvPr/>
              </p:nvSpPr>
              <p:spPr bwMode="auto">
                <a:xfrm>
                  <a:off x="2027256" y="3158738"/>
                  <a:ext cx="282329" cy="106481"/>
                </a:xfrm>
                <a:custGeom>
                  <a:avLst/>
                  <a:gdLst>
                    <a:gd name="T0" fmla="*/ 2147483647 w 162"/>
                    <a:gd name="T1" fmla="*/ 2147483647 h 64"/>
                    <a:gd name="T2" fmla="*/ 2147483647 w 162"/>
                    <a:gd name="T3" fmla="*/ 2147483647 h 64"/>
                    <a:gd name="T4" fmla="*/ 2147483647 w 162"/>
                    <a:gd name="T5" fmla="*/ 2147483647 h 64"/>
                    <a:gd name="T6" fmla="*/ 2147483647 w 162"/>
                    <a:gd name="T7" fmla="*/ 2147483647 h 64"/>
                    <a:gd name="T8" fmla="*/ 2147483647 w 162"/>
                    <a:gd name="T9" fmla="*/ 2147483647 h 64"/>
                    <a:gd name="T10" fmla="*/ 2147483647 w 162"/>
                    <a:gd name="T11" fmla="*/ 2147483647 h 64"/>
                    <a:gd name="T12" fmla="*/ 2147483647 w 162"/>
                    <a:gd name="T13" fmla="*/ 2147483647 h 64"/>
                    <a:gd name="T14" fmla="*/ 2147483647 w 162"/>
                    <a:gd name="T15" fmla="*/ 2147483647 h 64"/>
                    <a:gd name="T16" fmla="*/ 2147483647 w 162"/>
                    <a:gd name="T17" fmla="*/ 2147483647 h 64"/>
                    <a:gd name="T18" fmla="*/ 2147483647 w 162"/>
                    <a:gd name="T19" fmla="*/ 2147483647 h 64"/>
                    <a:gd name="T20" fmla="*/ 2147483647 w 162"/>
                    <a:gd name="T21" fmla="*/ 2147483647 h 64"/>
                    <a:gd name="T22" fmla="*/ 2147483647 w 162"/>
                    <a:gd name="T23" fmla="*/ 2147483647 h 64"/>
                    <a:gd name="T24" fmla="*/ 2147483647 w 162"/>
                    <a:gd name="T25" fmla="*/ 2147483647 h 64"/>
                    <a:gd name="T26" fmla="*/ 0 w 162"/>
                    <a:gd name="T27" fmla="*/ 2147483647 h 64"/>
                    <a:gd name="T28" fmla="*/ 2147483647 w 162"/>
                    <a:gd name="T29" fmla="*/ 2147483647 h 64"/>
                    <a:gd name="T30" fmla="*/ 2147483647 w 162"/>
                    <a:gd name="T31" fmla="*/ 2147483647 h 64"/>
                    <a:gd name="T32" fmla="*/ 2147483647 w 162"/>
                    <a:gd name="T33" fmla="*/ 2147483647 h 64"/>
                    <a:gd name="T34" fmla="*/ 2147483647 w 162"/>
                    <a:gd name="T35" fmla="*/ 2147483647 h 64"/>
                    <a:gd name="T36" fmla="*/ 2147483647 w 162"/>
                    <a:gd name="T37" fmla="*/ 2147483647 h 64"/>
                    <a:gd name="T38" fmla="*/ 2147483647 w 162"/>
                    <a:gd name="T39" fmla="*/ 2147483647 h 64"/>
                    <a:gd name="T40" fmla="*/ 2147483647 w 162"/>
                    <a:gd name="T41" fmla="*/ 0 h 64"/>
                    <a:gd name="T42" fmla="*/ 2147483647 w 162"/>
                    <a:gd name="T43" fmla="*/ 0 h 64"/>
                    <a:gd name="T44" fmla="*/ 2147483647 w 162"/>
                    <a:gd name="T45" fmla="*/ 0 h 64"/>
                    <a:gd name="T46" fmla="*/ 2147483647 w 162"/>
                    <a:gd name="T47" fmla="*/ 2147483647 h 64"/>
                    <a:gd name="T48" fmla="*/ 2147483647 w 162"/>
                    <a:gd name="T49" fmla="*/ 2147483647 h 64"/>
                    <a:gd name="T50" fmla="*/ 2147483647 w 162"/>
                    <a:gd name="T51" fmla="*/ 2147483647 h 64"/>
                    <a:gd name="T52" fmla="*/ 2147483647 w 162"/>
                    <a:gd name="T53" fmla="*/ 2147483647 h 64"/>
                    <a:gd name="T54" fmla="*/ 2147483647 w 162"/>
                    <a:gd name="T55" fmla="*/ 2147483647 h 64"/>
                    <a:gd name="T56" fmla="*/ 2147483647 w 162"/>
                    <a:gd name="T57" fmla="*/ 2147483647 h 64"/>
                    <a:gd name="T58" fmla="*/ 2147483647 w 162"/>
                    <a:gd name="T59" fmla="*/ 2147483647 h 64"/>
                    <a:gd name="T60" fmla="*/ 2147483647 w 162"/>
                    <a:gd name="T61" fmla="*/ 2147483647 h 64"/>
                    <a:gd name="T62" fmla="*/ 2147483647 w 162"/>
                    <a:gd name="T63" fmla="*/ 2147483647 h 64"/>
                    <a:gd name="T64" fmla="*/ 2147483647 w 162"/>
                    <a:gd name="T65" fmla="*/ 2147483647 h 64"/>
                    <a:gd name="T66" fmla="*/ 2147483647 w 162"/>
                    <a:gd name="T67" fmla="*/ 2147483647 h 64"/>
                    <a:gd name="T68" fmla="*/ 2147483647 w 162"/>
                    <a:gd name="T69" fmla="*/ 2147483647 h 64"/>
                    <a:gd name="T70" fmla="*/ 2147483647 w 162"/>
                    <a:gd name="T71" fmla="*/ 2147483647 h 64"/>
                    <a:gd name="T72" fmla="*/ 2147483647 w 162"/>
                    <a:gd name="T73" fmla="*/ 2147483647 h 64"/>
                    <a:gd name="T74" fmla="*/ 2147483647 w 162"/>
                    <a:gd name="T75" fmla="*/ 2147483647 h 64"/>
                    <a:gd name="T76" fmla="*/ 2147483647 w 162"/>
                    <a:gd name="T77" fmla="*/ 2147483647 h 64"/>
                    <a:gd name="T78" fmla="*/ 2147483647 w 162"/>
                    <a:gd name="T79" fmla="*/ 2147483647 h 64"/>
                    <a:gd name="T80" fmla="*/ 2147483647 w 162"/>
                    <a:gd name="T81" fmla="*/ 2147483647 h 64"/>
                    <a:gd name="T82" fmla="*/ 2147483647 w 162"/>
                    <a:gd name="T83" fmla="*/ 2147483647 h 64"/>
                    <a:gd name="T84" fmla="*/ 2147483647 w 162"/>
                    <a:gd name="T85" fmla="*/ 2147483647 h 64"/>
                    <a:gd name="T86" fmla="*/ 2147483647 w 162"/>
                    <a:gd name="T87" fmla="*/ 2147483647 h 64"/>
                    <a:gd name="T88" fmla="*/ 2147483647 w 162"/>
                    <a:gd name="T89" fmla="*/ 2147483647 h 64"/>
                    <a:gd name="T90" fmla="*/ 2147483647 w 162"/>
                    <a:gd name="T91" fmla="*/ 2147483647 h 64"/>
                    <a:gd name="T92" fmla="*/ 2147483647 w 162"/>
                    <a:gd name="T93" fmla="*/ 2147483647 h 64"/>
                    <a:gd name="T94" fmla="*/ 2147483647 w 162"/>
                    <a:gd name="T95" fmla="*/ 2147483647 h 64"/>
                    <a:gd name="T96" fmla="*/ 2147483647 w 162"/>
                    <a:gd name="T97" fmla="*/ 2147483647 h 64"/>
                    <a:gd name="T98" fmla="*/ 2147483647 w 162"/>
                    <a:gd name="T99" fmla="*/ 2147483647 h 64"/>
                    <a:gd name="T100" fmla="*/ 2147483647 w 162"/>
                    <a:gd name="T101" fmla="*/ 2147483647 h 64"/>
                    <a:gd name="T102" fmla="*/ 2147483647 w 162"/>
                    <a:gd name="T103" fmla="*/ 2147483647 h 64"/>
                    <a:gd name="T104" fmla="*/ 2147483647 w 162"/>
                    <a:gd name="T105" fmla="*/ 2147483647 h 64"/>
                    <a:gd name="T106" fmla="*/ 2147483647 w 162"/>
                    <a:gd name="T107" fmla="*/ 2147483647 h 64"/>
                    <a:gd name="T108" fmla="*/ 2147483647 w 162"/>
                    <a:gd name="T109" fmla="*/ 2147483647 h 64"/>
                    <a:gd name="T110" fmla="*/ 2147483647 w 162"/>
                    <a:gd name="T111" fmla="*/ 2147483647 h 64"/>
                    <a:gd name="T112" fmla="*/ 2147483647 w 162"/>
                    <a:gd name="T113" fmla="*/ 2147483647 h 64"/>
                    <a:gd name="T114" fmla="*/ 2147483647 w 162"/>
                    <a:gd name="T115" fmla="*/ 2147483647 h 64"/>
                    <a:gd name="T116" fmla="*/ 2147483647 w 162"/>
                    <a:gd name="T117" fmla="*/ 2147483647 h 64"/>
                    <a:gd name="T118" fmla="*/ 2147483647 w 162"/>
                    <a:gd name="T119" fmla="*/ 2147483647 h 64"/>
                    <a:gd name="T120" fmla="*/ 2147483647 w 162"/>
                    <a:gd name="T121" fmla="*/ 2147483647 h 6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62"/>
                    <a:gd name="T184" fmla="*/ 0 h 64"/>
                    <a:gd name="T185" fmla="*/ 162 w 162"/>
                    <a:gd name="T186" fmla="*/ 64 h 64"/>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62" h="64">
                      <a:moveTo>
                        <a:pt x="44" y="18"/>
                      </a:moveTo>
                      <a:lnTo>
                        <a:pt x="44" y="16"/>
                      </a:lnTo>
                      <a:lnTo>
                        <a:pt x="48" y="16"/>
                      </a:lnTo>
                      <a:lnTo>
                        <a:pt x="48" y="12"/>
                      </a:lnTo>
                      <a:lnTo>
                        <a:pt x="44" y="10"/>
                      </a:lnTo>
                      <a:lnTo>
                        <a:pt x="44" y="12"/>
                      </a:lnTo>
                      <a:lnTo>
                        <a:pt x="36" y="12"/>
                      </a:lnTo>
                      <a:lnTo>
                        <a:pt x="30" y="16"/>
                      </a:lnTo>
                      <a:lnTo>
                        <a:pt x="22" y="18"/>
                      </a:lnTo>
                      <a:lnTo>
                        <a:pt x="16" y="20"/>
                      </a:lnTo>
                      <a:lnTo>
                        <a:pt x="14" y="22"/>
                      </a:lnTo>
                      <a:lnTo>
                        <a:pt x="12" y="24"/>
                      </a:lnTo>
                      <a:lnTo>
                        <a:pt x="6" y="26"/>
                      </a:lnTo>
                      <a:lnTo>
                        <a:pt x="0" y="26"/>
                      </a:lnTo>
                      <a:lnTo>
                        <a:pt x="4" y="24"/>
                      </a:lnTo>
                      <a:lnTo>
                        <a:pt x="6" y="24"/>
                      </a:lnTo>
                      <a:lnTo>
                        <a:pt x="8" y="18"/>
                      </a:lnTo>
                      <a:lnTo>
                        <a:pt x="12" y="14"/>
                      </a:lnTo>
                      <a:lnTo>
                        <a:pt x="18" y="10"/>
                      </a:lnTo>
                      <a:lnTo>
                        <a:pt x="24" y="6"/>
                      </a:lnTo>
                      <a:lnTo>
                        <a:pt x="42" y="0"/>
                      </a:lnTo>
                      <a:lnTo>
                        <a:pt x="56" y="0"/>
                      </a:lnTo>
                      <a:lnTo>
                        <a:pt x="60" y="0"/>
                      </a:lnTo>
                      <a:lnTo>
                        <a:pt x="62" y="2"/>
                      </a:lnTo>
                      <a:lnTo>
                        <a:pt x="66" y="4"/>
                      </a:lnTo>
                      <a:lnTo>
                        <a:pt x="78" y="8"/>
                      </a:lnTo>
                      <a:lnTo>
                        <a:pt x="86" y="16"/>
                      </a:lnTo>
                      <a:lnTo>
                        <a:pt x="90" y="16"/>
                      </a:lnTo>
                      <a:lnTo>
                        <a:pt x="96" y="16"/>
                      </a:lnTo>
                      <a:lnTo>
                        <a:pt x="102" y="18"/>
                      </a:lnTo>
                      <a:lnTo>
                        <a:pt x="114" y="24"/>
                      </a:lnTo>
                      <a:lnTo>
                        <a:pt x="122" y="32"/>
                      </a:lnTo>
                      <a:lnTo>
                        <a:pt x="130" y="38"/>
                      </a:lnTo>
                      <a:lnTo>
                        <a:pt x="142" y="42"/>
                      </a:lnTo>
                      <a:lnTo>
                        <a:pt x="140" y="44"/>
                      </a:lnTo>
                      <a:lnTo>
                        <a:pt x="154" y="48"/>
                      </a:lnTo>
                      <a:lnTo>
                        <a:pt x="160" y="52"/>
                      </a:lnTo>
                      <a:lnTo>
                        <a:pt x="162" y="58"/>
                      </a:lnTo>
                      <a:lnTo>
                        <a:pt x="154" y="60"/>
                      </a:lnTo>
                      <a:lnTo>
                        <a:pt x="152" y="60"/>
                      </a:lnTo>
                      <a:lnTo>
                        <a:pt x="152" y="62"/>
                      </a:lnTo>
                      <a:lnTo>
                        <a:pt x="142" y="64"/>
                      </a:lnTo>
                      <a:lnTo>
                        <a:pt x="130" y="64"/>
                      </a:lnTo>
                      <a:lnTo>
                        <a:pt x="108" y="62"/>
                      </a:lnTo>
                      <a:lnTo>
                        <a:pt x="112" y="58"/>
                      </a:lnTo>
                      <a:lnTo>
                        <a:pt x="118" y="52"/>
                      </a:lnTo>
                      <a:lnTo>
                        <a:pt x="118" y="48"/>
                      </a:lnTo>
                      <a:lnTo>
                        <a:pt x="110" y="48"/>
                      </a:lnTo>
                      <a:lnTo>
                        <a:pt x="102" y="46"/>
                      </a:lnTo>
                      <a:lnTo>
                        <a:pt x="100" y="44"/>
                      </a:lnTo>
                      <a:lnTo>
                        <a:pt x="98" y="38"/>
                      </a:lnTo>
                      <a:lnTo>
                        <a:pt x="98" y="34"/>
                      </a:lnTo>
                      <a:lnTo>
                        <a:pt x="96" y="32"/>
                      </a:lnTo>
                      <a:lnTo>
                        <a:pt x="92" y="30"/>
                      </a:lnTo>
                      <a:lnTo>
                        <a:pt x="78" y="30"/>
                      </a:lnTo>
                      <a:lnTo>
                        <a:pt x="76" y="28"/>
                      </a:lnTo>
                      <a:lnTo>
                        <a:pt x="72" y="26"/>
                      </a:lnTo>
                      <a:lnTo>
                        <a:pt x="60" y="22"/>
                      </a:lnTo>
                      <a:lnTo>
                        <a:pt x="50" y="18"/>
                      </a:lnTo>
                      <a:lnTo>
                        <a:pt x="44" y="16"/>
                      </a:lnTo>
                      <a:lnTo>
                        <a:pt x="44" y="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4" name="iṧ1ïdè">
                  <a:extLst>
                    <a:ext uri="{FF2B5EF4-FFF2-40B4-BE49-F238E27FC236}">
                      <a16:creationId xmlns:a16="http://schemas.microsoft.com/office/drawing/2014/main" xmlns="" id="{93E0A2BB-5FED-44F4-946E-434C0EC2EEF1}"/>
                    </a:ext>
                  </a:extLst>
                </p:cNvPr>
                <p:cNvSpPr/>
                <p:nvPr/>
              </p:nvSpPr>
              <p:spPr bwMode="auto">
                <a:xfrm>
                  <a:off x="2193899" y="3300244"/>
                  <a:ext cx="55088" cy="25219"/>
                </a:xfrm>
                <a:custGeom>
                  <a:avLst/>
                  <a:gdLst>
                    <a:gd name="T0" fmla="*/ 0 w 30"/>
                    <a:gd name="T1" fmla="*/ 2147483647 h 14"/>
                    <a:gd name="T2" fmla="*/ 0 w 30"/>
                    <a:gd name="T3" fmla="*/ 2147483647 h 14"/>
                    <a:gd name="T4" fmla="*/ 2147483647 w 30"/>
                    <a:gd name="T5" fmla="*/ 2147483647 h 14"/>
                    <a:gd name="T6" fmla="*/ 2147483647 w 30"/>
                    <a:gd name="T7" fmla="*/ 0 h 14"/>
                    <a:gd name="T8" fmla="*/ 2147483647 w 30"/>
                    <a:gd name="T9" fmla="*/ 0 h 14"/>
                    <a:gd name="T10" fmla="*/ 2147483647 w 30"/>
                    <a:gd name="T11" fmla="*/ 2147483647 h 14"/>
                    <a:gd name="T12" fmla="*/ 2147483647 w 30"/>
                    <a:gd name="T13" fmla="*/ 2147483647 h 14"/>
                    <a:gd name="T14" fmla="*/ 2147483647 w 30"/>
                    <a:gd name="T15" fmla="*/ 2147483647 h 14"/>
                    <a:gd name="T16" fmla="*/ 2147483647 w 30"/>
                    <a:gd name="T17" fmla="*/ 2147483647 h 14"/>
                    <a:gd name="T18" fmla="*/ 2147483647 w 30"/>
                    <a:gd name="T19" fmla="*/ 2147483647 h 14"/>
                    <a:gd name="T20" fmla="*/ 2147483647 w 30"/>
                    <a:gd name="T21" fmla="*/ 2147483647 h 14"/>
                    <a:gd name="T22" fmla="*/ 0 w 30"/>
                    <a:gd name="T23" fmla="*/ 2147483647 h 14"/>
                    <a:gd name="T24" fmla="*/ 0 w 30"/>
                    <a:gd name="T25" fmla="*/ 2147483647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0"/>
                    <a:gd name="T40" fmla="*/ 0 h 14"/>
                    <a:gd name="T41" fmla="*/ 30 w 30"/>
                    <a:gd name="T42" fmla="*/ 14 h 1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0" h="14">
                      <a:moveTo>
                        <a:pt x="0" y="8"/>
                      </a:moveTo>
                      <a:lnTo>
                        <a:pt x="0" y="4"/>
                      </a:lnTo>
                      <a:lnTo>
                        <a:pt x="2" y="2"/>
                      </a:lnTo>
                      <a:lnTo>
                        <a:pt x="6" y="0"/>
                      </a:lnTo>
                      <a:lnTo>
                        <a:pt x="12" y="0"/>
                      </a:lnTo>
                      <a:lnTo>
                        <a:pt x="20" y="4"/>
                      </a:lnTo>
                      <a:lnTo>
                        <a:pt x="30" y="12"/>
                      </a:lnTo>
                      <a:lnTo>
                        <a:pt x="26" y="12"/>
                      </a:lnTo>
                      <a:lnTo>
                        <a:pt x="20" y="14"/>
                      </a:lnTo>
                      <a:lnTo>
                        <a:pt x="8" y="12"/>
                      </a:lnTo>
                      <a:lnTo>
                        <a:pt x="4" y="10"/>
                      </a:lnTo>
                      <a:lnTo>
                        <a:pt x="0" y="6"/>
                      </a:lnTo>
                      <a:lnTo>
                        <a:pt x="0"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5" name="ï$ļïďé">
                  <a:extLst>
                    <a:ext uri="{FF2B5EF4-FFF2-40B4-BE49-F238E27FC236}">
                      <a16:creationId xmlns:a16="http://schemas.microsoft.com/office/drawing/2014/main" xmlns="" id="{C688533B-835C-4267-9CF3-21093EB49514}"/>
                    </a:ext>
                  </a:extLst>
                </p:cNvPr>
                <p:cNvSpPr/>
                <p:nvPr/>
              </p:nvSpPr>
              <p:spPr bwMode="auto">
                <a:xfrm>
                  <a:off x="2492755" y="3300244"/>
                  <a:ext cx="45449" cy="22417"/>
                </a:xfrm>
                <a:custGeom>
                  <a:avLst/>
                  <a:gdLst>
                    <a:gd name="T0" fmla="*/ 2147483647 w 26"/>
                    <a:gd name="T1" fmla="*/ 2147483647 h 12"/>
                    <a:gd name="T2" fmla="*/ 2147483647 w 26"/>
                    <a:gd name="T3" fmla="*/ 0 h 12"/>
                    <a:gd name="T4" fmla="*/ 2147483647 w 26"/>
                    <a:gd name="T5" fmla="*/ 2147483647 h 12"/>
                    <a:gd name="T6" fmla="*/ 2147483647 w 26"/>
                    <a:gd name="T7" fmla="*/ 2147483647 h 12"/>
                    <a:gd name="T8" fmla="*/ 2147483647 w 26"/>
                    <a:gd name="T9" fmla="*/ 2147483647 h 12"/>
                    <a:gd name="T10" fmla="*/ 2147483647 w 26"/>
                    <a:gd name="T11" fmla="*/ 2147483647 h 12"/>
                    <a:gd name="T12" fmla="*/ 2147483647 w 26"/>
                    <a:gd name="T13" fmla="*/ 2147483647 h 12"/>
                    <a:gd name="T14" fmla="*/ 2147483647 w 26"/>
                    <a:gd name="T15" fmla="*/ 2147483647 h 12"/>
                    <a:gd name="T16" fmla="*/ 0 w 26"/>
                    <a:gd name="T17" fmla="*/ 2147483647 h 12"/>
                    <a:gd name="T18" fmla="*/ 0 w 26"/>
                    <a:gd name="T19" fmla="*/ 2147483647 h 12"/>
                    <a:gd name="T20" fmla="*/ 2147483647 w 26"/>
                    <a:gd name="T21" fmla="*/ 2147483647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
                    <a:gd name="T34" fmla="*/ 0 h 12"/>
                    <a:gd name="T35" fmla="*/ 26 w 26"/>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 h="12">
                      <a:moveTo>
                        <a:pt x="10" y="2"/>
                      </a:moveTo>
                      <a:lnTo>
                        <a:pt x="24" y="0"/>
                      </a:lnTo>
                      <a:lnTo>
                        <a:pt x="24" y="2"/>
                      </a:lnTo>
                      <a:lnTo>
                        <a:pt x="26" y="6"/>
                      </a:lnTo>
                      <a:lnTo>
                        <a:pt x="24" y="8"/>
                      </a:lnTo>
                      <a:lnTo>
                        <a:pt x="22" y="10"/>
                      </a:lnTo>
                      <a:lnTo>
                        <a:pt x="12" y="12"/>
                      </a:lnTo>
                      <a:lnTo>
                        <a:pt x="4" y="10"/>
                      </a:lnTo>
                      <a:lnTo>
                        <a:pt x="0" y="8"/>
                      </a:lnTo>
                      <a:lnTo>
                        <a:pt x="0" y="2"/>
                      </a:lnTo>
                      <a:lnTo>
                        <a:pt x="10" y="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6" name="íšliḑé">
                  <a:extLst>
                    <a:ext uri="{FF2B5EF4-FFF2-40B4-BE49-F238E27FC236}">
                      <a16:creationId xmlns:a16="http://schemas.microsoft.com/office/drawing/2014/main" xmlns="" id="{AC83F1C1-4BEF-41E8-8FDE-0F3F217D30EA}"/>
                    </a:ext>
                  </a:extLst>
                </p:cNvPr>
                <p:cNvSpPr/>
                <p:nvPr/>
              </p:nvSpPr>
              <p:spPr bwMode="auto">
                <a:xfrm>
                  <a:off x="2217311" y="3105497"/>
                  <a:ext cx="16526" cy="23818"/>
                </a:xfrm>
                <a:custGeom>
                  <a:avLst/>
                  <a:gdLst>
                    <a:gd name="T0" fmla="*/ 2147483647 w 10"/>
                    <a:gd name="T1" fmla="*/ 2147483647 h 14"/>
                    <a:gd name="T2" fmla="*/ 2147483647 w 10"/>
                    <a:gd name="T3" fmla="*/ 2147483647 h 14"/>
                    <a:gd name="T4" fmla="*/ 2147483647 w 10"/>
                    <a:gd name="T5" fmla="*/ 2147483647 h 14"/>
                    <a:gd name="T6" fmla="*/ 2147483647 w 10"/>
                    <a:gd name="T7" fmla="*/ 2147483647 h 14"/>
                    <a:gd name="T8" fmla="*/ 0 w 10"/>
                    <a:gd name="T9" fmla="*/ 2147483647 h 14"/>
                    <a:gd name="T10" fmla="*/ 2147483647 w 10"/>
                    <a:gd name="T11" fmla="*/ 2147483647 h 14"/>
                    <a:gd name="T12" fmla="*/ 2147483647 w 10"/>
                    <a:gd name="T13" fmla="*/ 0 h 14"/>
                    <a:gd name="T14" fmla="*/ 2147483647 w 10"/>
                    <a:gd name="T15" fmla="*/ 2147483647 h 14"/>
                    <a:gd name="T16" fmla="*/ 2147483647 w 10"/>
                    <a:gd name="T17" fmla="*/ 2147483647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
                    <a:gd name="T28" fmla="*/ 0 h 14"/>
                    <a:gd name="T29" fmla="*/ 10 w 10"/>
                    <a:gd name="T30" fmla="*/ 14 h 1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 h="14">
                      <a:moveTo>
                        <a:pt x="10" y="8"/>
                      </a:moveTo>
                      <a:lnTo>
                        <a:pt x="8" y="12"/>
                      </a:lnTo>
                      <a:lnTo>
                        <a:pt x="4" y="14"/>
                      </a:lnTo>
                      <a:lnTo>
                        <a:pt x="2" y="12"/>
                      </a:lnTo>
                      <a:lnTo>
                        <a:pt x="0" y="8"/>
                      </a:lnTo>
                      <a:lnTo>
                        <a:pt x="2" y="4"/>
                      </a:lnTo>
                      <a:lnTo>
                        <a:pt x="4" y="0"/>
                      </a:lnTo>
                      <a:lnTo>
                        <a:pt x="8" y="2"/>
                      </a:lnTo>
                      <a:lnTo>
                        <a:pt x="10" y="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7" name="ïṩḻíďè">
                  <a:extLst>
                    <a:ext uri="{FF2B5EF4-FFF2-40B4-BE49-F238E27FC236}">
                      <a16:creationId xmlns:a16="http://schemas.microsoft.com/office/drawing/2014/main" xmlns="" id="{704FEA2F-DBB0-4AEE-817F-1361911BB7D7}"/>
                    </a:ext>
                  </a:extLst>
                </p:cNvPr>
                <p:cNvSpPr/>
                <p:nvPr/>
              </p:nvSpPr>
              <p:spPr bwMode="auto">
                <a:xfrm>
                  <a:off x="2039651" y="3573451"/>
                  <a:ext cx="151494" cy="68651"/>
                </a:xfrm>
                <a:custGeom>
                  <a:avLst/>
                  <a:gdLst>
                    <a:gd name="T0" fmla="*/ 0 w 88"/>
                    <a:gd name="T1" fmla="*/ 2147483647 h 42"/>
                    <a:gd name="T2" fmla="*/ 0 w 88"/>
                    <a:gd name="T3" fmla="*/ 2147483647 h 42"/>
                    <a:gd name="T4" fmla="*/ 0 w 88"/>
                    <a:gd name="T5" fmla="*/ 2147483647 h 42"/>
                    <a:gd name="T6" fmla="*/ 0 w 88"/>
                    <a:gd name="T7" fmla="*/ 2147483647 h 42"/>
                    <a:gd name="T8" fmla="*/ 2147483647 w 88"/>
                    <a:gd name="T9" fmla="*/ 2147483647 h 42"/>
                    <a:gd name="T10" fmla="*/ 2147483647 w 88"/>
                    <a:gd name="T11" fmla="*/ 2147483647 h 42"/>
                    <a:gd name="T12" fmla="*/ 2147483647 w 88"/>
                    <a:gd name="T13" fmla="*/ 2147483647 h 42"/>
                    <a:gd name="T14" fmla="*/ 2147483647 w 88"/>
                    <a:gd name="T15" fmla="*/ 2147483647 h 42"/>
                    <a:gd name="T16" fmla="*/ 2147483647 w 88"/>
                    <a:gd name="T17" fmla="*/ 2147483647 h 42"/>
                    <a:gd name="T18" fmla="*/ 2147483647 w 88"/>
                    <a:gd name="T19" fmla="*/ 2147483647 h 42"/>
                    <a:gd name="T20" fmla="*/ 2147483647 w 88"/>
                    <a:gd name="T21" fmla="*/ 2147483647 h 42"/>
                    <a:gd name="T22" fmla="*/ 2147483647 w 88"/>
                    <a:gd name="T23" fmla="*/ 2147483647 h 42"/>
                    <a:gd name="T24" fmla="*/ 2147483647 w 88"/>
                    <a:gd name="T25" fmla="*/ 2147483647 h 42"/>
                    <a:gd name="T26" fmla="*/ 2147483647 w 88"/>
                    <a:gd name="T27" fmla="*/ 2147483647 h 42"/>
                    <a:gd name="T28" fmla="*/ 2147483647 w 88"/>
                    <a:gd name="T29" fmla="*/ 0 h 42"/>
                    <a:gd name="T30" fmla="*/ 2147483647 w 88"/>
                    <a:gd name="T31" fmla="*/ 0 h 42"/>
                    <a:gd name="T32" fmla="*/ 2147483647 w 88"/>
                    <a:gd name="T33" fmla="*/ 2147483647 h 42"/>
                    <a:gd name="T34" fmla="*/ 2147483647 w 88"/>
                    <a:gd name="T35" fmla="*/ 2147483647 h 42"/>
                    <a:gd name="T36" fmla="*/ 2147483647 w 88"/>
                    <a:gd name="T37" fmla="*/ 2147483647 h 42"/>
                    <a:gd name="T38" fmla="*/ 2147483647 w 88"/>
                    <a:gd name="T39" fmla="*/ 2147483647 h 42"/>
                    <a:gd name="T40" fmla="*/ 2147483647 w 88"/>
                    <a:gd name="T41" fmla="*/ 2147483647 h 42"/>
                    <a:gd name="T42" fmla="*/ 2147483647 w 88"/>
                    <a:gd name="T43" fmla="*/ 2147483647 h 42"/>
                    <a:gd name="T44" fmla="*/ 2147483647 w 88"/>
                    <a:gd name="T45" fmla="*/ 2147483647 h 42"/>
                    <a:gd name="T46" fmla="*/ 2147483647 w 88"/>
                    <a:gd name="T47" fmla="*/ 2147483647 h 42"/>
                    <a:gd name="T48" fmla="*/ 2147483647 w 88"/>
                    <a:gd name="T49" fmla="*/ 2147483647 h 42"/>
                    <a:gd name="T50" fmla="*/ 2147483647 w 88"/>
                    <a:gd name="T51" fmla="*/ 2147483647 h 42"/>
                    <a:gd name="T52" fmla="*/ 2147483647 w 88"/>
                    <a:gd name="T53" fmla="*/ 2147483647 h 42"/>
                    <a:gd name="T54" fmla="*/ 2147483647 w 88"/>
                    <a:gd name="T55" fmla="*/ 2147483647 h 42"/>
                    <a:gd name="T56" fmla="*/ 2147483647 w 88"/>
                    <a:gd name="T57" fmla="*/ 2147483647 h 42"/>
                    <a:gd name="T58" fmla="*/ 2147483647 w 88"/>
                    <a:gd name="T59" fmla="*/ 2147483647 h 42"/>
                    <a:gd name="T60" fmla="*/ 2147483647 w 88"/>
                    <a:gd name="T61" fmla="*/ 2147483647 h 42"/>
                    <a:gd name="T62" fmla="*/ 2147483647 w 88"/>
                    <a:gd name="T63" fmla="*/ 2147483647 h 42"/>
                    <a:gd name="T64" fmla="*/ 2147483647 w 88"/>
                    <a:gd name="T65" fmla="*/ 2147483647 h 42"/>
                    <a:gd name="T66" fmla="*/ 2147483647 w 88"/>
                    <a:gd name="T67" fmla="*/ 2147483647 h 42"/>
                    <a:gd name="T68" fmla="*/ 2147483647 w 88"/>
                    <a:gd name="T69" fmla="*/ 2147483647 h 42"/>
                    <a:gd name="T70" fmla="*/ 2147483647 w 88"/>
                    <a:gd name="T71" fmla="*/ 2147483647 h 42"/>
                    <a:gd name="T72" fmla="*/ 2147483647 w 88"/>
                    <a:gd name="T73" fmla="*/ 2147483647 h 42"/>
                    <a:gd name="T74" fmla="*/ 2147483647 w 88"/>
                    <a:gd name="T75" fmla="*/ 2147483647 h 42"/>
                    <a:gd name="T76" fmla="*/ 2147483647 w 88"/>
                    <a:gd name="T77" fmla="*/ 2147483647 h 42"/>
                    <a:gd name="T78" fmla="*/ 2147483647 w 88"/>
                    <a:gd name="T79" fmla="*/ 2147483647 h 42"/>
                    <a:gd name="T80" fmla="*/ 2147483647 w 88"/>
                    <a:gd name="T81" fmla="*/ 2147483647 h 42"/>
                    <a:gd name="T82" fmla="*/ 2147483647 w 88"/>
                    <a:gd name="T83" fmla="*/ 2147483647 h 42"/>
                    <a:gd name="T84" fmla="*/ 2147483647 w 88"/>
                    <a:gd name="T85" fmla="*/ 2147483647 h 42"/>
                    <a:gd name="T86" fmla="*/ 2147483647 w 88"/>
                    <a:gd name="T87" fmla="*/ 2147483647 h 42"/>
                    <a:gd name="T88" fmla="*/ 2147483647 w 88"/>
                    <a:gd name="T89" fmla="*/ 2147483647 h 42"/>
                    <a:gd name="T90" fmla="*/ 2147483647 w 88"/>
                    <a:gd name="T91" fmla="*/ 2147483647 h 42"/>
                    <a:gd name="T92" fmla="*/ 2147483647 w 88"/>
                    <a:gd name="T93" fmla="*/ 2147483647 h 42"/>
                    <a:gd name="T94" fmla="*/ 2147483647 w 88"/>
                    <a:gd name="T95" fmla="*/ 2147483647 h 42"/>
                    <a:gd name="T96" fmla="*/ 2147483647 w 88"/>
                    <a:gd name="T97" fmla="*/ 2147483647 h 42"/>
                    <a:gd name="T98" fmla="*/ 0 w 88"/>
                    <a:gd name="T99" fmla="*/ 2147483647 h 4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88"/>
                    <a:gd name="T151" fmla="*/ 0 h 42"/>
                    <a:gd name="T152" fmla="*/ 88 w 88"/>
                    <a:gd name="T153" fmla="*/ 42 h 42"/>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88" h="42">
                      <a:moveTo>
                        <a:pt x="0" y="22"/>
                      </a:moveTo>
                      <a:lnTo>
                        <a:pt x="0" y="18"/>
                      </a:lnTo>
                      <a:lnTo>
                        <a:pt x="0" y="14"/>
                      </a:lnTo>
                      <a:lnTo>
                        <a:pt x="0" y="6"/>
                      </a:lnTo>
                      <a:lnTo>
                        <a:pt x="2" y="6"/>
                      </a:lnTo>
                      <a:lnTo>
                        <a:pt x="8" y="6"/>
                      </a:lnTo>
                      <a:lnTo>
                        <a:pt x="12" y="10"/>
                      </a:lnTo>
                      <a:lnTo>
                        <a:pt x="16" y="10"/>
                      </a:lnTo>
                      <a:lnTo>
                        <a:pt x="20" y="14"/>
                      </a:lnTo>
                      <a:lnTo>
                        <a:pt x="26" y="14"/>
                      </a:lnTo>
                      <a:lnTo>
                        <a:pt x="30" y="14"/>
                      </a:lnTo>
                      <a:lnTo>
                        <a:pt x="36" y="12"/>
                      </a:lnTo>
                      <a:lnTo>
                        <a:pt x="38" y="8"/>
                      </a:lnTo>
                      <a:lnTo>
                        <a:pt x="44" y="2"/>
                      </a:lnTo>
                      <a:lnTo>
                        <a:pt x="48" y="0"/>
                      </a:lnTo>
                      <a:lnTo>
                        <a:pt x="52" y="0"/>
                      </a:lnTo>
                      <a:lnTo>
                        <a:pt x="62" y="2"/>
                      </a:lnTo>
                      <a:lnTo>
                        <a:pt x="70" y="8"/>
                      </a:lnTo>
                      <a:lnTo>
                        <a:pt x="80" y="14"/>
                      </a:lnTo>
                      <a:lnTo>
                        <a:pt x="86" y="18"/>
                      </a:lnTo>
                      <a:lnTo>
                        <a:pt x="88" y="18"/>
                      </a:lnTo>
                      <a:lnTo>
                        <a:pt x="86" y="20"/>
                      </a:lnTo>
                      <a:lnTo>
                        <a:pt x="86" y="26"/>
                      </a:lnTo>
                      <a:lnTo>
                        <a:pt x="88" y="32"/>
                      </a:lnTo>
                      <a:lnTo>
                        <a:pt x="86" y="34"/>
                      </a:lnTo>
                      <a:lnTo>
                        <a:pt x="82" y="38"/>
                      </a:lnTo>
                      <a:lnTo>
                        <a:pt x="76" y="42"/>
                      </a:lnTo>
                      <a:lnTo>
                        <a:pt x="70" y="30"/>
                      </a:lnTo>
                      <a:lnTo>
                        <a:pt x="70" y="26"/>
                      </a:lnTo>
                      <a:lnTo>
                        <a:pt x="76" y="26"/>
                      </a:lnTo>
                      <a:lnTo>
                        <a:pt x="68" y="16"/>
                      </a:lnTo>
                      <a:lnTo>
                        <a:pt x="64" y="14"/>
                      </a:lnTo>
                      <a:lnTo>
                        <a:pt x="56" y="14"/>
                      </a:lnTo>
                      <a:lnTo>
                        <a:pt x="52" y="14"/>
                      </a:lnTo>
                      <a:lnTo>
                        <a:pt x="46" y="20"/>
                      </a:lnTo>
                      <a:lnTo>
                        <a:pt x="38" y="30"/>
                      </a:lnTo>
                      <a:lnTo>
                        <a:pt x="40" y="32"/>
                      </a:lnTo>
                      <a:lnTo>
                        <a:pt x="44" y="32"/>
                      </a:lnTo>
                      <a:lnTo>
                        <a:pt x="44" y="38"/>
                      </a:lnTo>
                      <a:lnTo>
                        <a:pt x="42" y="42"/>
                      </a:lnTo>
                      <a:lnTo>
                        <a:pt x="38" y="42"/>
                      </a:lnTo>
                      <a:lnTo>
                        <a:pt x="36" y="42"/>
                      </a:lnTo>
                      <a:lnTo>
                        <a:pt x="32" y="42"/>
                      </a:lnTo>
                      <a:lnTo>
                        <a:pt x="30" y="42"/>
                      </a:lnTo>
                      <a:lnTo>
                        <a:pt x="30" y="36"/>
                      </a:lnTo>
                      <a:lnTo>
                        <a:pt x="24" y="34"/>
                      </a:lnTo>
                      <a:lnTo>
                        <a:pt x="20" y="32"/>
                      </a:lnTo>
                      <a:lnTo>
                        <a:pt x="16" y="30"/>
                      </a:lnTo>
                      <a:lnTo>
                        <a:pt x="12" y="26"/>
                      </a:lnTo>
                      <a:lnTo>
                        <a:pt x="0" y="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8" name="í$lïḋé">
                  <a:extLst>
                    <a:ext uri="{FF2B5EF4-FFF2-40B4-BE49-F238E27FC236}">
                      <a16:creationId xmlns:a16="http://schemas.microsoft.com/office/drawing/2014/main" xmlns="" id="{F0A315F4-2B29-45F8-98FF-DBA6BC79D8D8}"/>
                    </a:ext>
                  </a:extLst>
                </p:cNvPr>
                <p:cNvSpPr/>
                <p:nvPr/>
              </p:nvSpPr>
              <p:spPr bwMode="auto">
                <a:xfrm>
                  <a:off x="1958394" y="3535622"/>
                  <a:ext cx="93650" cy="74256"/>
                </a:xfrm>
                <a:custGeom>
                  <a:avLst/>
                  <a:gdLst>
                    <a:gd name="T0" fmla="*/ 2147483647 w 54"/>
                    <a:gd name="T1" fmla="*/ 2147483647 h 44"/>
                    <a:gd name="T2" fmla="*/ 2147483647 w 54"/>
                    <a:gd name="T3" fmla="*/ 2147483647 h 44"/>
                    <a:gd name="T4" fmla="*/ 2147483647 w 54"/>
                    <a:gd name="T5" fmla="*/ 2147483647 h 44"/>
                    <a:gd name="T6" fmla="*/ 2147483647 w 54"/>
                    <a:gd name="T7" fmla="*/ 2147483647 h 44"/>
                    <a:gd name="T8" fmla="*/ 2147483647 w 54"/>
                    <a:gd name="T9" fmla="*/ 2147483647 h 44"/>
                    <a:gd name="T10" fmla="*/ 2147483647 w 54"/>
                    <a:gd name="T11" fmla="*/ 2147483647 h 44"/>
                    <a:gd name="T12" fmla="*/ 2147483647 w 54"/>
                    <a:gd name="T13" fmla="*/ 2147483647 h 44"/>
                    <a:gd name="T14" fmla="*/ 2147483647 w 54"/>
                    <a:gd name="T15" fmla="*/ 2147483647 h 44"/>
                    <a:gd name="T16" fmla="*/ 2147483647 w 54"/>
                    <a:gd name="T17" fmla="*/ 2147483647 h 44"/>
                    <a:gd name="T18" fmla="*/ 2147483647 w 54"/>
                    <a:gd name="T19" fmla="*/ 2147483647 h 44"/>
                    <a:gd name="T20" fmla="*/ 2147483647 w 54"/>
                    <a:gd name="T21" fmla="*/ 2147483647 h 44"/>
                    <a:gd name="T22" fmla="*/ 2147483647 w 54"/>
                    <a:gd name="T23" fmla="*/ 2147483647 h 44"/>
                    <a:gd name="T24" fmla="*/ 2147483647 w 54"/>
                    <a:gd name="T25" fmla="*/ 2147483647 h 44"/>
                    <a:gd name="T26" fmla="*/ 2147483647 w 54"/>
                    <a:gd name="T27" fmla="*/ 2147483647 h 44"/>
                    <a:gd name="T28" fmla="*/ 2147483647 w 54"/>
                    <a:gd name="T29" fmla="*/ 2147483647 h 44"/>
                    <a:gd name="T30" fmla="*/ 2147483647 w 54"/>
                    <a:gd name="T31" fmla="*/ 2147483647 h 44"/>
                    <a:gd name="T32" fmla="*/ 0 w 54"/>
                    <a:gd name="T33" fmla="*/ 2147483647 h 44"/>
                    <a:gd name="T34" fmla="*/ 2147483647 w 54"/>
                    <a:gd name="T35" fmla="*/ 2147483647 h 44"/>
                    <a:gd name="T36" fmla="*/ 2147483647 w 54"/>
                    <a:gd name="T37" fmla="*/ 2147483647 h 44"/>
                    <a:gd name="T38" fmla="*/ 2147483647 w 54"/>
                    <a:gd name="T39" fmla="*/ 2147483647 h 44"/>
                    <a:gd name="T40" fmla="*/ 2147483647 w 54"/>
                    <a:gd name="T41" fmla="*/ 0 h 44"/>
                    <a:gd name="T42" fmla="*/ 2147483647 w 54"/>
                    <a:gd name="T43" fmla="*/ 2147483647 h 44"/>
                    <a:gd name="T44" fmla="*/ 2147483647 w 54"/>
                    <a:gd name="T45" fmla="*/ 2147483647 h 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54"/>
                    <a:gd name="T70" fmla="*/ 0 h 44"/>
                    <a:gd name="T71" fmla="*/ 54 w 54"/>
                    <a:gd name="T72" fmla="*/ 44 h 44"/>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54" h="44">
                      <a:moveTo>
                        <a:pt x="38" y="6"/>
                      </a:moveTo>
                      <a:lnTo>
                        <a:pt x="46" y="18"/>
                      </a:lnTo>
                      <a:lnTo>
                        <a:pt x="54" y="28"/>
                      </a:lnTo>
                      <a:lnTo>
                        <a:pt x="46" y="28"/>
                      </a:lnTo>
                      <a:lnTo>
                        <a:pt x="46" y="44"/>
                      </a:lnTo>
                      <a:lnTo>
                        <a:pt x="32" y="40"/>
                      </a:lnTo>
                      <a:lnTo>
                        <a:pt x="34" y="36"/>
                      </a:lnTo>
                      <a:lnTo>
                        <a:pt x="34" y="34"/>
                      </a:lnTo>
                      <a:lnTo>
                        <a:pt x="24" y="22"/>
                      </a:lnTo>
                      <a:lnTo>
                        <a:pt x="18" y="16"/>
                      </a:lnTo>
                      <a:lnTo>
                        <a:pt x="12" y="14"/>
                      </a:lnTo>
                      <a:lnTo>
                        <a:pt x="16" y="22"/>
                      </a:lnTo>
                      <a:lnTo>
                        <a:pt x="12" y="22"/>
                      </a:lnTo>
                      <a:lnTo>
                        <a:pt x="8" y="22"/>
                      </a:lnTo>
                      <a:lnTo>
                        <a:pt x="4" y="20"/>
                      </a:lnTo>
                      <a:lnTo>
                        <a:pt x="2" y="16"/>
                      </a:lnTo>
                      <a:lnTo>
                        <a:pt x="0" y="12"/>
                      </a:lnTo>
                      <a:lnTo>
                        <a:pt x="2" y="8"/>
                      </a:lnTo>
                      <a:lnTo>
                        <a:pt x="2" y="6"/>
                      </a:lnTo>
                      <a:lnTo>
                        <a:pt x="2" y="4"/>
                      </a:lnTo>
                      <a:lnTo>
                        <a:pt x="4" y="0"/>
                      </a:lnTo>
                      <a:lnTo>
                        <a:pt x="20" y="4"/>
                      </a:lnTo>
                      <a:lnTo>
                        <a:pt x="38"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9" name="iṣḻíḑê">
                  <a:extLst>
                    <a:ext uri="{FF2B5EF4-FFF2-40B4-BE49-F238E27FC236}">
                      <a16:creationId xmlns:a16="http://schemas.microsoft.com/office/drawing/2014/main" xmlns="" id="{543FA140-F30C-4675-8735-1DB9B239C07A}"/>
                    </a:ext>
                  </a:extLst>
                </p:cNvPr>
                <p:cNvSpPr/>
                <p:nvPr/>
              </p:nvSpPr>
              <p:spPr bwMode="auto">
                <a:xfrm>
                  <a:off x="1919832" y="3416532"/>
                  <a:ext cx="125327" cy="130299"/>
                </a:xfrm>
                <a:custGeom>
                  <a:avLst/>
                  <a:gdLst>
                    <a:gd name="T0" fmla="*/ 2147483647 w 72"/>
                    <a:gd name="T1" fmla="*/ 0 h 78"/>
                    <a:gd name="T2" fmla="*/ 2147483647 w 72"/>
                    <a:gd name="T3" fmla="*/ 2147483647 h 78"/>
                    <a:gd name="T4" fmla="*/ 2147483647 w 72"/>
                    <a:gd name="T5" fmla="*/ 2147483647 h 78"/>
                    <a:gd name="T6" fmla="*/ 2147483647 w 72"/>
                    <a:gd name="T7" fmla="*/ 2147483647 h 78"/>
                    <a:gd name="T8" fmla="*/ 2147483647 w 72"/>
                    <a:gd name="T9" fmla="*/ 2147483647 h 78"/>
                    <a:gd name="T10" fmla="*/ 2147483647 w 72"/>
                    <a:gd name="T11" fmla="*/ 2147483647 h 78"/>
                    <a:gd name="T12" fmla="*/ 2147483647 w 72"/>
                    <a:gd name="T13" fmla="*/ 2147483647 h 78"/>
                    <a:gd name="T14" fmla="*/ 2147483647 w 72"/>
                    <a:gd name="T15" fmla="*/ 2147483647 h 78"/>
                    <a:gd name="T16" fmla="*/ 2147483647 w 72"/>
                    <a:gd name="T17" fmla="*/ 2147483647 h 78"/>
                    <a:gd name="T18" fmla="*/ 2147483647 w 72"/>
                    <a:gd name="T19" fmla="*/ 2147483647 h 78"/>
                    <a:gd name="T20" fmla="*/ 2147483647 w 72"/>
                    <a:gd name="T21" fmla="*/ 2147483647 h 78"/>
                    <a:gd name="T22" fmla="*/ 2147483647 w 72"/>
                    <a:gd name="T23" fmla="*/ 2147483647 h 78"/>
                    <a:gd name="T24" fmla="*/ 2147483647 w 72"/>
                    <a:gd name="T25" fmla="*/ 2147483647 h 78"/>
                    <a:gd name="T26" fmla="*/ 2147483647 w 72"/>
                    <a:gd name="T27" fmla="*/ 2147483647 h 78"/>
                    <a:gd name="T28" fmla="*/ 2147483647 w 72"/>
                    <a:gd name="T29" fmla="*/ 2147483647 h 78"/>
                    <a:gd name="T30" fmla="*/ 2147483647 w 72"/>
                    <a:gd name="T31" fmla="*/ 2147483647 h 78"/>
                    <a:gd name="T32" fmla="*/ 2147483647 w 72"/>
                    <a:gd name="T33" fmla="*/ 2147483647 h 78"/>
                    <a:gd name="T34" fmla="*/ 2147483647 w 72"/>
                    <a:gd name="T35" fmla="*/ 2147483647 h 78"/>
                    <a:gd name="T36" fmla="*/ 2147483647 w 72"/>
                    <a:gd name="T37" fmla="*/ 2147483647 h 78"/>
                    <a:gd name="T38" fmla="*/ 2147483647 w 72"/>
                    <a:gd name="T39" fmla="*/ 2147483647 h 78"/>
                    <a:gd name="T40" fmla="*/ 0 w 72"/>
                    <a:gd name="T41" fmla="*/ 2147483647 h 78"/>
                    <a:gd name="T42" fmla="*/ 2147483647 w 72"/>
                    <a:gd name="T43" fmla="*/ 2147483647 h 78"/>
                    <a:gd name="T44" fmla="*/ 2147483647 w 72"/>
                    <a:gd name="T45" fmla="*/ 2147483647 h 78"/>
                    <a:gd name="T46" fmla="*/ 2147483647 w 72"/>
                    <a:gd name="T47" fmla="*/ 2147483647 h 78"/>
                    <a:gd name="T48" fmla="*/ 2147483647 w 72"/>
                    <a:gd name="T49" fmla="*/ 2147483647 h 78"/>
                    <a:gd name="T50" fmla="*/ 2147483647 w 72"/>
                    <a:gd name="T51" fmla="*/ 2147483647 h 78"/>
                    <a:gd name="T52" fmla="*/ 2147483647 w 72"/>
                    <a:gd name="T53" fmla="*/ 2147483647 h 78"/>
                    <a:gd name="T54" fmla="*/ 2147483647 w 72"/>
                    <a:gd name="T55" fmla="*/ 2147483647 h 78"/>
                    <a:gd name="T56" fmla="*/ 2147483647 w 72"/>
                    <a:gd name="T57" fmla="*/ 2147483647 h 78"/>
                    <a:gd name="T58" fmla="*/ 2147483647 w 72"/>
                    <a:gd name="T59" fmla="*/ 2147483647 h 78"/>
                    <a:gd name="T60" fmla="*/ 2147483647 w 72"/>
                    <a:gd name="T61" fmla="*/ 2147483647 h 78"/>
                    <a:gd name="T62" fmla="*/ 2147483647 w 72"/>
                    <a:gd name="T63" fmla="*/ 2147483647 h 78"/>
                    <a:gd name="T64" fmla="*/ 2147483647 w 72"/>
                    <a:gd name="T65" fmla="*/ 2147483647 h 78"/>
                    <a:gd name="T66" fmla="*/ 2147483647 w 72"/>
                    <a:gd name="T67" fmla="*/ 2147483647 h 78"/>
                    <a:gd name="T68" fmla="*/ 2147483647 w 72"/>
                    <a:gd name="T69" fmla="*/ 2147483647 h 78"/>
                    <a:gd name="T70" fmla="*/ 2147483647 w 72"/>
                    <a:gd name="T71" fmla="*/ 2147483647 h 78"/>
                    <a:gd name="T72" fmla="*/ 2147483647 w 72"/>
                    <a:gd name="T73" fmla="*/ 2147483647 h 78"/>
                    <a:gd name="T74" fmla="*/ 2147483647 w 72"/>
                    <a:gd name="T75" fmla="*/ 2147483647 h 78"/>
                    <a:gd name="T76" fmla="*/ 2147483647 w 72"/>
                    <a:gd name="T77" fmla="*/ 0 h 7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72"/>
                    <a:gd name="T118" fmla="*/ 0 h 78"/>
                    <a:gd name="T119" fmla="*/ 72 w 72"/>
                    <a:gd name="T120" fmla="*/ 78 h 7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72" h="78">
                      <a:moveTo>
                        <a:pt x="72" y="0"/>
                      </a:moveTo>
                      <a:lnTo>
                        <a:pt x="72" y="2"/>
                      </a:lnTo>
                      <a:lnTo>
                        <a:pt x="70" y="10"/>
                      </a:lnTo>
                      <a:lnTo>
                        <a:pt x="68" y="20"/>
                      </a:lnTo>
                      <a:lnTo>
                        <a:pt x="66" y="26"/>
                      </a:lnTo>
                      <a:lnTo>
                        <a:pt x="64" y="36"/>
                      </a:lnTo>
                      <a:lnTo>
                        <a:pt x="64" y="44"/>
                      </a:lnTo>
                      <a:lnTo>
                        <a:pt x="60" y="50"/>
                      </a:lnTo>
                      <a:lnTo>
                        <a:pt x="56" y="54"/>
                      </a:lnTo>
                      <a:lnTo>
                        <a:pt x="56" y="60"/>
                      </a:lnTo>
                      <a:lnTo>
                        <a:pt x="56" y="66"/>
                      </a:lnTo>
                      <a:lnTo>
                        <a:pt x="58" y="74"/>
                      </a:lnTo>
                      <a:lnTo>
                        <a:pt x="60" y="78"/>
                      </a:lnTo>
                      <a:lnTo>
                        <a:pt x="42" y="76"/>
                      </a:lnTo>
                      <a:lnTo>
                        <a:pt x="26" y="72"/>
                      </a:lnTo>
                      <a:lnTo>
                        <a:pt x="24" y="66"/>
                      </a:lnTo>
                      <a:lnTo>
                        <a:pt x="24" y="62"/>
                      </a:lnTo>
                      <a:lnTo>
                        <a:pt x="16" y="58"/>
                      </a:lnTo>
                      <a:lnTo>
                        <a:pt x="8" y="50"/>
                      </a:lnTo>
                      <a:lnTo>
                        <a:pt x="4" y="44"/>
                      </a:lnTo>
                      <a:lnTo>
                        <a:pt x="0" y="36"/>
                      </a:lnTo>
                      <a:lnTo>
                        <a:pt x="6" y="36"/>
                      </a:lnTo>
                      <a:lnTo>
                        <a:pt x="10" y="30"/>
                      </a:lnTo>
                      <a:lnTo>
                        <a:pt x="12" y="26"/>
                      </a:lnTo>
                      <a:lnTo>
                        <a:pt x="14" y="24"/>
                      </a:lnTo>
                      <a:lnTo>
                        <a:pt x="16" y="22"/>
                      </a:lnTo>
                      <a:lnTo>
                        <a:pt x="22" y="20"/>
                      </a:lnTo>
                      <a:lnTo>
                        <a:pt x="26" y="20"/>
                      </a:lnTo>
                      <a:lnTo>
                        <a:pt x="32" y="18"/>
                      </a:lnTo>
                      <a:lnTo>
                        <a:pt x="40" y="8"/>
                      </a:lnTo>
                      <a:lnTo>
                        <a:pt x="44" y="4"/>
                      </a:lnTo>
                      <a:lnTo>
                        <a:pt x="48" y="4"/>
                      </a:lnTo>
                      <a:lnTo>
                        <a:pt x="50" y="4"/>
                      </a:lnTo>
                      <a:lnTo>
                        <a:pt x="52" y="4"/>
                      </a:lnTo>
                      <a:lnTo>
                        <a:pt x="52" y="6"/>
                      </a:lnTo>
                      <a:lnTo>
                        <a:pt x="58" y="4"/>
                      </a:lnTo>
                      <a:lnTo>
                        <a:pt x="62" y="2"/>
                      </a:lnTo>
                      <a:lnTo>
                        <a:pt x="66" y="2"/>
                      </a:lnTo>
                      <a:lnTo>
                        <a:pt x="7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0" name="îŝľiḍê">
                  <a:extLst>
                    <a:ext uri="{FF2B5EF4-FFF2-40B4-BE49-F238E27FC236}">
                      <a16:creationId xmlns:a16="http://schemas.microsoft.com/office/drawing/2014/main" xmlns="" id="{6DED054B-E991-4780-918C-B10D0382E392}"/>
                    </a:ext>
                  </a:extLst>
                </p:cNvPr>
                <p:cNvSpPr/>
                <p:nvPr/>
              </p:nvSpPr>
              <p:spPr bwMode="auto">
                <a:xfrm>
                  <a:off x="1849595" y="3437549"/>
                  <a:ext cx="67484" cy="25219"/>
                </a:xfrm>
                <a:custGeom>
                  <a:avLst/>
                  <a:gdLst>
                    <a:gd name="T0" fmla="*/ 2147483647 w 38"/>
                    <a:gd name="T1" fmla="*/ 2147483647 h 16"/>
                    <a:gd name="T2" fmla="*/ 2147483647 w 38"/>
                    <a:gd name="T3" fmla="*/ 2147483647 h 16"/>
                    <a:gd name="T4" fmla="*/ 2147483647 w 38"/>
                    <a:gd name="T5" fmla="*/ 2147483647 h 16"/>
                    <a:gd name="T6" fmla="*/ 2147483647 w 38"/>
                    <a:gd name="T7" fmla="*/ 2147483647 h 16"/>
                    <a:gd name="T8" fmla="*/ 2147483647 w 38"/>
                    <a:gd name="T9" fmla="*/ 2147483647 h 16"/>
                    <a:gd name="T10" fmla="*/ 0 w 38"/>
                    <a:gd name="T11" fmla="*/ 2147483647 h 16"/>
                    <a:gd name="T12" fmla="*/ 2147483647 w 38"/>
                    <a:gd name="T13" fmla="*/ 2147483647 h 16"/>
                    <a:gd name="T14" fmla="*/ 2147483647 w 38"/>
                    <a:gd name="T15" fmla="*/ 0 h 16"/>
                    <a:gd name="T16" fmla="*/ 2147483647 w 38"/>
                    <a:gd name="T17" fmla="*/ 0 h 16"/>
                    <a:gd name="T18" fmla="*/ 2147483647 w 38"/>
                    <a:gd name="T19" fmla="*/ 2147483647 h 16"/>
                    <a:gd name="T20" fmla="*/ 2147483647 w 38"/>
                    <a:gd name="T21" fmla="*/ 2147483647 h 16"/>
                    <a:gd name="T22" fmla="*/ 2147483647 w 38"/>
                    <a:gd name="T23" fmla="*/ 2147483647 h 16"/>
                    <a:gd name="T24" fmla="*/ 2147483647 w 38"/>
                    <a:gd name="T25" fmla="*/ 2147483647 h 16"/>
                    <a:gd name="T26" fmla="*/ 2147483647 w 38"/>
                    <a:gd name="T27" fmla="*/ 2147483647 h 16"/>
                    <a:gd name="T28" fmla="*/ 2147483647 w 38"/>
                    <a:gd name="T29" fmla="*/ 2147483647 h 16"/>
                    <a:gd name="T30" fmla="*/ 2147483647 w 38"/>
                    <a:gd name="T31" fmla="*/ 2147483647 h 16"/>
                    <a:gd name="T32" fmla="*/ 2147483647 w 38"/>
                    <a:gd name="T33" fmla="*/ 2147483647 h 16"/>
                    <a:gd name="T34" fmla="*/ 2147483647 w 38"/>
                    <a:gd name="T35" fmla="*/ 2147483647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8"/>
                    <a:gd name="T55" fmla="*/ 0 h 16"/>
                    <a:gd name="T56" fmla="*/ 38 w 38"/>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8" h="16">
                      <a:moveTo>
                        <a:pt x="36" y="16"/>
                      </a:moveTo>
                      <a:lnTo>
                        <a:pt x="30" y="16"/>
                      </a:lnTo>
                      <a:lnTo>
                        <a:pt x="24" y="16"/>
                      </a:lnTo>
                      <a:lnTo>
                        <a:pt x="10" y="14"/>
                      </a:lnTo>
                      <a:lnTo>
                        <a:pt x="4" y="12"/>
                      </a:lnTo>
                      <a:lnTo>
                        <a:pt x="0" y="8"/>
                      </a:lnTo>
                      <a:lnTo>
                        <a:pt x="6" y="6"/>
                      </a:lnTo>
                      <a:lnTo>
                        <a:pt x="8" y="0"/>
                      </a:lnTo>
                      <a:lnTo>
                        <a:pt x="12" y="0"/>
                      </a:lnTo>
                      <a:lnTo>
                        <a:pt x="16" y="2"/>
                      </a:lnTo>
                      <a:lnTo>
                        <a:pt x="20" y="4"/>
                      </a:lnTo>
                      <a:lnTo>
                        <a:pt x="24" y="8"/>
                      </a:lnTo>
                      <a:lnTo>
                        <a:pt x="30" y="10"/>
                      </a:lnTo>
                      <a:lnTo>
                        <a:pt x="34" y="10"/>
                      </a:lnTo>
                      <a:lnTo>
                        <a:pt x="36" y="12"/>
                      </a:lnTo>
                      <a:lnTo>
                        <a:pt x="38" y="14"/>
                      </a:lnTo>
                      <a:lnTo>
                        <a:pt x="38" y="16"/>
                      </a:lnTo>
                      <a:lnTo>
                        <a:pt x="36" y="1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1" name="iṣľïdè">
                  <a:extLst>
                    <a:ext uri="{FF2B5EF4-FFF2-40B4-BE49-F238E27FC236}">
                      <a16:creationId xmlns:a16="http://schemas.microsoft.com/office/drawing/2014/main" xmlns="" id="{B8981F14-96E6-4844-96FB-37D542C4183E}"/>
                    </a:ext>
                  </a:extLst>
                </p:cNvPr>
                <p:cNvSpPr/>
                <p:nvPr/>
              </p:nvSpPr>
              <p:spPr bwMode="auto">
                <a:xfrm>
                  <a:off x="1870253" y="3375901"/>
                  <a:ext cx="174906" cy="99476"/>
                </a:xfrm>
                <a:custGeom>
                  <a:avLst/>
                  <a:gdLst>
                    <a:gd name="T0" fmla="*/ 2147483647 w 100"/>
                    <a:gd name="T1" fmla="*/ 2147483647 h 60"/>
                    <a:gd name="T2" fmla="*/ 2147483647 w 100"/>
                    <a:gd name="T3" fmla="*/ 2147483647 h 60"/>
                    <a:gd name="T4" fmla="*/ 2147483647 w 100"/>
                    <a:gd name="T5" fmla="*/ 2147483647 h 60"/>
                    <a:gd name="T6" fmla="*/ 2147483647 w 100"/>
                    <a:gd name="T7" fmla="*/ 2147483647 h 60"/>
                    <a:gd name="T8" fmla="*/ 2147483647 w 100"/>
                    <a:gd name="T9" fmla="*/ 2147483647 h 60"/>
                    <a:gd name="T10" fmla="*/ 2147483647 w 100"/>
                    <a:gd name="T11" fmla="*/ 2147483647 h 60"/>
                    <a:gd name="T12" fmla="*/ 2147483647 w 100"/>
                    <a:gd name="T13" fmla="*/ 2147483647 h 60"/>
                    <a:gd name="T14" fmla="*/ 2147483647 w 100"/>
                    <a:gd name="T15" fmla="*/ 2147483647 h 60"/>
                    <a:gd name="T16" fmla="*/ 2147483647 w 100"/>
                    <a:gd name="T17" fmla="*/ 2147483647 h 60"/>
                    <a:gd name="T18" fmla="*/ 2147483647 w 100"/>
                    <a:gd name="T19" fmla="*/ 2147483647 h 60"/>
                    <a:gd name="T20" fmla="*/ 2147483647 w 100"/>
                    <a:gd name="T21" fmla="*/ 2147483647 h 60"/>
                    <a:gd name="T22" fmla="*/ 2147483647 w 100"/>
                    <a:gd name="T23" fmla="*/ 2147483647 h 60"/>
                    <a:gd name="T24" fmla="*/ 2147483647 w 100"/>
                    <a:gd name="T25" fmla="*/ 2147483647 h 60"/>
                    <a:gd name="T26" fmla="*/ 2147483647 w 100"/>
                    <a:gd name="T27" fmla="*/ 2147483647 h 60"/>
                    <a:gd name="T28" fmla="*/ 2147483647 w 100"/>
                    <a:gd name="T29" fmla="*/ 2147483647 h 60"/>
                    <a:gd name="T30" fmla="*/ 2147483647 w 100"/>
                    <a:gd name="T31" fmla="*/ 2147483647 h 60"/>
                    <a:gd name="T32" fmla="*/ 2147483647 w 100"/>
                    <a:gd name="T33" fmla="*/ 2147483647 h 60"/>
                    <a:gd name="T34" fmla="*/ 2147483647 w 100"/>
                    <a:gd name="T35" fmla="*/ 2147483647 h 60"/>
                    <a:gd name="T36" fmla="*/ 2147483647 w 100"/>
                    <a:gd name="T37" fmla="*/ 2147483647 h 60"/>
                    <a:gd name="T38" fmla="*/ 2147483647 w 100"/>
                    <a:gd name="T39" fmla="*/ 2147483647 h 60"/>
                    <a:gd name="T40" fmla="*/ 2147483647 w 100"/>
                    <a:gd name="T41" fmla="*/ 2147483647 h 60"/>
                    <a:gd name="T42" fmla="*/ 2147483647 w 100"/>
                    <a:gd name="T43" fmla="*/ 2147483647 h 60"/>
                    <a:gd name="T44" fmla="*/ 2147483647 w 100"/>
                    <a:gd name="T45" fmla="*/ 2147483647 h 60"/>
                    <a:gd name="T46" fmla="*/ 2147483647 w 100"/>
                    <a:gd name="T47" fmla="*/ 2147483647 h 60"/>
                    <a:gd name="T48" fmla="*/ 2147483647 w 100"/>
                    <a:gd name="T49" fmla="*/ 2147483647 h 60"/>
                    <a:gd name="T50" fmla="*/ 2147483647 w 100"/>
                    <a:gd name="T51" fmla="*/ 2147483647 h 60"/>
                    <a:gd name="T52" fmla="*/ 2147483647 w 100"/>
                    <a:gd name="T53" fmla="*/ 2147483647 h 60"/>
                    <a:gd name="T54" fmla="*/ 0 w 100"/>
                    <a:gd name="T55" fmla="*/ 2147483647 h 60"/>
                    <a:gd name="T56" fmla="*/ 2147483647 w 100"/>
                    <a:gd name="T57" fmla="*/ 2147483647 h 60"/>
                    <a:gd name="T58" fmla="*/ 2147483647 w 100"/>
                    <a:gd name="T59" fmla="*/ 2147483647 h 60"/>
                    <a:gd name="T60" fmla="*/ 2147483647 w 100"/>
                    <a:gd name="T61" fmla="*/ 2147483647 h 60"/>
                    <a:gd name="T62" fmla="*/ 2147483647 w 100"/>
                    <a:gd name="T63" fmla="*/ 2147483647 h 60"/>
                    <a:gd name="T64" fmla="*/ 2147483647 w 100"/>
                    <a:gd name="T65" fmla="*/ 2147483647 h 60"/>
                    <a:gd name="T66" fmla="*/ 2147483647 w 100"/>
                    <a:gd name="T67" fmla="*/ 0 h 60"/>
                    <a:gd name="T68" fmla="*/ 2147483647 w 100"/>
                    <a:gd name="T69" fmla="*/ 0 h 60"/>
                    <a:gd name="T70" fmla="*/ 2147483647 w 100"/>
                    <a:gd name="T71" fmla="*/ 2147483647 h 60"/>
                    <a:gd name="T72" fmla="*/ 2147483647 w 100"/>
                    <a:gd name="T73" fmla="*/ 2147483647 h 60"/>
                    <a:gd name="T74" fmla="*/ 2147483647 w 100"/>
                    <a:gd name="T75" fmla="*/ 2147483647 h 60"/>
                    <a:gd name="T76" fmla="*/ 2147483647 w 100"/>
                    <a:gd name="T77" fmla="*/ 2147483647 h 6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00"/>
                    <a:gd name="T118" fmla="*/ 0 h 60"/>
                    <a:gd name="T119" fmla="*/ 100 w 100"/>
                    <a:gd name="T120" fmla="*/ 60 h 6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00" h="60">
                      <a:moveTo>
                        <a:pt x="100" y="24"/>
                      </a:moveTo>
                      <a:lnTo>
                        <a:pt x="94" y="26"/>
                      </a:lnTo>
                      <a:lnTo>
                        <a:pt x="90" y="26"/>
                      </a:lnTo>
                      <a:lnTo>
                        <a:pt x="86" y="28"/>
                      </a:lnTo>
                      <a:lnTo>
                        <a:pt x="80" y="30"/>
                      </a:lnTo>
                      <a:lnTo>
                        <a:pt x="80" y="28"/>
                      </a:lnTo>
                      <a:lnTo>
                        <a:pt x="78" y="28"/>
                      </a:lnTo>
                      <a:lnTo>
                        <a:pt x="76" y="28"/>
                      </a:lnTo>
                      <a:lnTo>
                        <a:pt x="72" y="28"/>
                      </a:lnTo>
                      <a:lnTo>
                        <a:pt x="68" y="32"/>
                      </a:lnTo>
                      <a:lnTo>
                        <a:pt x="60" y="42"/>
                      </a:lnTo>
                      <a:lnTo>
                        <a:pt x="54" y="44"/>
                      </a:lnTo>
                      <a:lnTo>
                        <a:pt x="50" y="44"/>
                      </a:lnTo>
                      <a:lnTo>
                        <a:pt x="44" y="46"/>
                      </a:lnTo>
                      <a:lnTo>
                        <a:pt x="42" y="48"/>
                      </a:lnTo>
                      <a:lnTo>
                        <a:pt x="40" y="50"/>
                      </a:lnTo>
                      <a:lnTo>
                        <a:pt x="38" y="54"/>
                      </a:lnTo>
                      <a:lnTo>
                        <a:pt x="34" y="60"/>
                      </a:lnTo>
                      <a:lnTo>
                        <a:pt x="28" y="60"/>
                      </a:lnTo>
                      <a:lnTo>
                        <a:pt x="26" y="52"/>
                      </a:lnTo>
                      <a:lnTo>
                        <a:pt x="26" y="50"/>
                      </a:lnTo>
                      <a:lnTo>
                        <a:pt x="24" y="48"/>
                      </a:lnTo>
                      <a:lnTo>
                        <a:pt x="22" y="46"/>
                      </a:lnTo>
                      <a:lnTo>
                        <a:pt x="18" y="46"/>
                      </a:lnTo>
                      <a:lnTo>
                        <a:pt x="12" y="44"/>
                      </a:lnTo>
                      <a:lnTo>
                        <a:pt x="8" y="40"/>
                      </a:lnTo>
                      <a:lnTo>
                        <a:pt x="4" y="38"/>
                      </a:lnTo>
                      <a:lnTo>
                        <a:pt x="0" y="36"/>
                      </a:lnTo>
                      <a:lnTo>
                        <a:pt x="4" y="28"/>
                      </a:lnTo>
                      <a:lnTo>
                        <a:pt x="8" y="22"/>
                      </a:lnTo>
                      <a:lnTo>
                        <a:pt x="18" y="16"/>
                      </a:lnTo>
                      <a:lnTo>
                        <a:pt x="22" y="8"/>
                      </a:lnTo>
                      <a:lnTo>
                        <a:pt x="26" y="2"/>
                      </a:lnTo>
                      <a:lnTo>
                        <a:pt x="34" y="0"/>
                      </a:lnTo>
                      <a:lnTo>
                        <a:pt x="80" y="0"/>
                      </a:lnTo>
                      <a:lnTo>
                        <a:pt x="84" y="6"/>
                      </a:lnTo>
                      <a:lnTo>
                        <a:pt x="90" y="12"/>
                      </a:lnTo>
                      <a:lnTo>
                        <a:pt x="96" y="18"/>
                      </a:lnTo>
                      <a:lnTo>
                        <a:pt x="100" y="2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2" name="îṥḷiḑé">
                  <a:extLst>
                    <a:ext uri="{FF2B5EF4-FFF2-40B4-BE49-F238E27FC236}">
                      <a16:creationId xmlns:a16="http://schemas.microsoft.com/office/drawing/2014/main" xmlns="" id="{E5CFDBC8-242C-413E-89FD-3F09AD7F8637}"/>
                    </a:ext>
                  </a:extLst>
                </p:cNvPr>
                <p:cNvSpPr/>
                <p:nvPr/>
              </p:nvSpPr>
              <p:spPr bwMode="auto">
                <a:xfrm>
                  <a:off x="1882648" y="3312854"/>
                  <a:ext cx="41317" cy="68651"/>
                </a:xfrm>
                <a:custGeom>
                  <a:avLst/>
                  <a:gdLst>
                    <a:gd name="T0" fmla="*/ 2147483647 w 24"/>
                    <a:gd name="T1" fmla="*/ 2147483647 h 42"/>
                    <a:gd name="T2" fmla="*/ 2147483647 w 24"/>
                    <a:gd name="T3" fmla="*/ 2147483647 h 42"/>
                    <a:gd name="T4" fmla="*/ 2147483647 w 24"/>
                    <a:gd name="T5" fmla="*/ 2147483647 h 42"/>
                    <a:gd name="T6" fmla="*/ 2147483647 w 24"/>
                    <a:gd name="T7" fmla="*/ 2147483647 h 42"/>
                    <a:gd name="T8" fmla="*/ 2147483647 w 24"/>
                    <a:gd name="T9" fmla="*/ 2147483647 h 42"/>
                    <a:gd name="T10" fmla="*/ 2147483647 w 24"/>
                    <a:gd name="T11" fmla="*/ 2147483647 h 42"/>
                    <a:gd name="T12" fmla="*/ 2147483647 w 24"/>
                    <a:gd name="T13" fmla="*/ 2147483647 h 42"/>
                    <a:gd name="T14" fmla="*/ 0 w 24"/>
                    <a:gd name="T15" fmla="*/ 2147483647 h 42"/>
                    <a:gd name="T16" fmla="*/ 2147483647 w 24"/>
                    <a:gd name="T17" fmla="*/ 2147483647 h 42"/>
                    <a:gd name="T18" fmla="*/ 2147483647 w 24"/>
                    <a:gd name="T19" fmla="*/ 2147483647 h 42"/>
                    <a:gd name="T20" fmla="*/ 2147483647 w 24"/>
                    <a:gd name="T21" fmla="*/ 2147483647 h 42"/>
                    <a:gd name="T22" fmla="*/ 2147483647 w 24"/>
                    <a:gd name="T23" fmla="*/ 2147483647 h 42"/>
                    <a:gd name="T24" fmla="*/ 2147483647 w 24"/>
                    <a:gd name="T25" fmla="*/ 2147483647 h 42"/>
                    <a:gd name="T26" fmla="*/ 2147483647 w 24"/>
                    <a:gd name="T27" fmla="*/ 0 h 42"/>
                    <a:gd name="T28" fmla="*/ 2147483647 w 24"/>
                    <a:gd name="T29" fmla="*/ 0 h 42"/>
                    <a:gd name="T30" fmla="*/ 2147483647 w 24"/>
                    <a:gd name="T31" fmla="*/ 2147483647 h 42"/>
                    <a:gd name="T32" fmla="*/ 2147483647 w 24"/>
                    <a:gd name="T33" fmla="*/ 2147483647 h 42"/>
                    <a:gd name="T34" fmla="*/ 2147483647 w 24"/>
                    <a:gd name="T35" fmla="*/ 2147483647 h 4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4"/>
                    <a:gd name="T55" fmla="*/ 0 h 42"/>
                    <a:gd name="T56" fmla="*/ 24 w 24"/>
                    <a:gd name="T57" fmla="*/ 42 h 4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4" h="42">
                      <a:moveTo>
                        <a:pt x="24" y="6"/>
                      </a:moveTo>
                      <a:lnTo>
                        <a:pt x="18" y="10"/>
                      </a:lnTo>
                      <a:lnTo>
                        <a:pt x="18" y="18"/>
                      </a:lnTo>
                      <a:lnTo>
                        <a:pt x="16" y="26"/>
                      </a:lnTo>
                      <a:lnTo>
                        <a:pt x="14" y="32"/>
                      </a:lnTo>
                      <a:lnTo>
                        <a:pt x="10" y="36"/>
                      </a:lnTo>
                      <a:lnTo>
                        <a:pt x="10" y="42"/>
                      </a:lnTo>
                      <a:lnTo>
                        <a:pt x="0" y="42"/>
                      </a:lnTo>
                      <a:lnTo>
                        <a:pt x="4" y="10"/>
                      </a:lnTo>
                      <a:lnTo>
                        <a:pt x="8" y="10"/>
                      </a:lnTo>
                      <a:lnTo>
                        <a:pt x="10" y="8"/>
                      </a:lnTo>
                      <a:lnTo>
                        <a:pt x="12" y="6"/>
                      </a:lnTo>
                      <a:lnTo>
                        <a:pt x="14" y="2"/>
                      </a:lnTo>
                      <a:lnTo>
                        <a:pt x="16" y="0"/>
                      </a:lnTo>
                      <a:lnTo>
                        <a:pt x="20" y="0"/>
                      </a:lnTo>
                      <a:lnTo>
                        <a:pt x="22" y="2"/>
                      </a:lnTo>
                      <a:lnTo>
                        <a:pt x="22" y="6"/>
                      </a:lnTo>
                      <a:lnTo>
                        <a:pt x="24" y="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3" name="îşḻîḍê">
                  <a:extLst>
                    <a:ext uri="{FF2B5EF4-FFF2-40B4-BE49-F238E27FC236}">
                      <a16:creationId xmlns:a16="http://schemas.microsoft.com/office/drawing/2014/main" xmlns="" id="{2388A918-D0D7-40F9-814F-0A14D482DBF4}"/>
                    </a:ext>
                  </a:extLst>
                </p:cNvPr>
                <p:cNvSpPr/>
                <p:nvPr/>
              </p:nvSpPr>
              <p:spPr bwMode="auto">
                <a:xfrm>
                  <a:off x="1791752" y="3328265"/>
                  <a:ext cx="125327" cy="121893"/>
                </a:xfrm>
                <a:custGeom>
                  <a:avLst/>
                  <a:gdLst>
                    <a:gd name="T0" fmla="*/ 2147483647 w 72"/>
                    <a:gd name="T1" fmla="*/ 2147483647 h 72"/>
                    <a:gd name="T2" fmla="*/ 2147483647 w 72"/>
                    <a:gd name="T3" fmla="*/ 2147483647 h 72"/>
                    <a:gd name="T4" fmla="*/ 2147483647 w 72"/>
                    <a:gd name="T5" fmla="*/ 2147483647 h 72"/>
                    <a:gd name="T6" fmla="*/ 2147483647 w 72"/>
                    <a:gd name="T7" fmla="*/ 2147483647 h 72"/>
                    <a:gd name="T8" fmla="*/ 2147483647 w 72"/>
                    <a:gd name="T9" fmla="*/ 0 h 72"/>
                    <a:gd name="T10" fmla="*/ 2147483647 w 72"/>
                    <a:gd name="T11" fmla="*/ 0 h 72"/>
                    <a:gd name="T12" fmla="*/ 2147483647 w 72"/>
                    <a:gd name="T13" fmla="*/ 2147483647 h 72"/>
                    <a:gd name="T14" fmla="*/ 2147483647 w 72"/>
                    <a:gd name="T15" fmla="*/ 2147483647 h 72"/>
                    <a:gd name="T16" fmla="*/ 2147483647 w 72"/>
                    <a:gd name="T17" fmla="*/ 2147483647 h 72"/>
                    <a:gd name="T18" fmla="*/ 2147483647 w 72"/>
                    <a:gd name="T19" fmla="*/ 2147483647 h 72"/>
                    <a:gd name="T20" fmla="*/ 2147483647 w 72"/>
                    <a:gd name="T21" fmla="*/ 2147483647 h 72"/>
                    <a:gd name="T22" fmla="*/ 2147483647 w 72"/>
                    <a:gd name="T23" fmla="*/ 2147483647 h 72"/>
                    <a:gd name="T24" fmla="*/ 2147483647 w 72"/>
                    <a:gd name="T25" fmla="*/ 2147483647 h 72"/>
                    <a:gd name="T26" fmla="*/ 2147483647 w 72"/>
                    <a:gd name="T27" fmla="*/ 2147483647 h 72"/>
                    <a:gd name="T28" fmla="*/ 2147483647 w 72"/>
                    <a:gd name="T29" fmla="*/ 2147483647 h 72"/>
                    <a:gd name="T30" fmla="*/ 2147483647 w 72"/>
                    <a:gd name="T31" fmla="*/ 2147483647 h 72"/>
                    <a:gd name="T32" fmla="*/ 2147483647 w 72"/>
                    <a:gd name="T33" fmla="*/ 2147483647 h 72"/>
                    <a:gd name="T34" fmla="*/ 0 w 72"/>
                    <a:gd name="T35" fmla="*/ 2147483647 h 72"/>
                    <a:gd name="T36" fmla="*/ 2147483647 w 72"/>
                    <a:gd name="T37" fmla="*/ 2147483647 h 72"/>
                    <a:gd name="T38" fmla="*/ 2147483647 w 72"/>
                    <a:gd name="T39" fmla="*/ 2147483647 h 72"/>
                    <a:gd name="T40" fmla="*/ 2147483647 w 72"/>
                    <a:gd name="T41" fmla="*/ 2147483647 h 72"/>
                    <a:gd name="T42" fmla="*/ 2147483647 w 72"/>
                    <a:gd name="T43" fmla="*/ 2147483647 h 72"/>
                    <a:gd name="T44" fmla="*/ 2147483647 w 72"/>
                    <a:gd name="T45" fmla="*/ 2147483647 h 72"/>
                    <a:gd name="T46" fmla="*/ 2147483647 w 72"/>
                    <a:gd name="T47" fmla="*/ 2147483647 h 72"/>
                    <a:gd name="T48" fmla="*/ 2147483647 w 72"/>
                    <a:gd name="T49" fmla="*/ 2147483647 h 72"/>
                    <a:gd name="T50" fmla="*/ 2147483647 w 72"/>
                    <a:gd name="T51" fmla="*/ 2147483647 h 72"/>
                    <a:gd name="T52" fmla="*/ 2147483647 w 72"/>
                    <a:gd name="T53" fmla="*/ 2147483647 h 72"/>
                    <a:gd name="T54" fmla="*/ 2147483647 w 72"/>
                    <a:gd name="T55" fmla="*/ 2147483647 h 72"/>
                    <a:gd name="T56" fmla="*/ 2147483647 w 72"/>
                    <a:gd name="T57" fmla="*/ 2147483647 h 72"/>
                    <a:gd name="T58" fmla="*/ 2147483647 w 72"/>
                    <a:gd name="T59" fmla="*/ 2147483647 h 72"/>
                    <a:gd name="T60" fmla="*/ 2147483647 w 72"/>
                    <a:gd name="T61" fmla="*/ 2147483647 h 72"/>
                    <a:gd name="T62" fmla="*/ 2147483647 w 72"/>
                    <a:gd name="T63" fmla="*/ 2147483647 h 7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72"/>
                    <a:gd name="T97" fmla="*/ 0 h 72"/>
                    <a:gd name="T98" fmla="*/ 72 w 72"/>
                    <a:gd name="T99" fmla="*/ 72 h 7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72" h="72">
                      <a:moveTo>
                        <a:pt x="72" y="30"/>
                      </a:moveTo>
                      <a:lnTo>
                        <a:pt x="68" y="32"/>
                      </a:lnTo>
                      <a:lnTo>
                        <a:pt x="62" y="32"/>
                      </a:lnTo>
                      <a:lnTo>
                        <a:pt x="52" y="32"/>
                      </a:lnTo>
                      <a:lnTo>
                        <a:pt x="56" y="0"/>
                      </a:lnTo>
                      <a:lnTo>
                        <a:pt x="32" y="0"/>
                      </a:lnTo>
                      <a:lnTo>
                        <a:pt x="28" y="2"/>
                      </a:lnTo>
                      <a:lnTo>
                        <a:pt x="24" y="6"/>
                      </a:lnTo>
                      <a:lnTo>
                        <a:pt x="20" y="14"/>
                      </a:lnTo>
                      <a:lnTo>
                        <a:pt x="22" y="18"/>
                      </a:lnTo>
                      <a:lnTo>
                        <a:pt x="24" y="22"/>
                      </a:lnTo>
                      <a:lnTo>
                        <a:pt x="28" y="24"/>
                      </a:lnTo>
                      <a:lnTo>
                        <a:pt x="30" y="28"/>
                      </a:lnTo>
                      <a:lnTo>
                        <a:pt x="30" y="34"/>
                      </a:lnTo>
                      <a:lnTo>
                        <a:pt x="10" y="34"/>
                      </a:lnTo>
                      <a:lnTo>
                        <a:pt x="6" y="40"/>
                      </a:lnTo>
                      <a:lnTo>
                        <a:pt x="4" y="46"/>
                      </a:lnTo>
                      <a:lnTo>
                        <a:pt x="0" y="58"/>
                      </a:lnTo>
                      <a:lnTo>
                        <a:pt x="8" y="66"/>
                      </a:lnTo>
                      <a:lnTo>
                        <a:pt x="14" y="68"/>
                      </a:lnTo>
                      <a:lnTo>
                        <a:pt x="16" y="70"/>
                      </a:lnTo>
                      <a:lnTo>
                        <a:pt x="26" y="70"/>
                      </a:lnTo>
                      <a:lnTo>
                        <a:pt x="30" y="70"/>
                      </a:lnTo>
                      <a:lnTo>
                        <a:pt x="34" y="72"/>
                      </a:lnTo>
                      <a:lnTo>
                        <a:pt x="40" y="70"/>
                      </a:lnTo>
                      <a:lnTo>
                        <a:pt x="42" y="64"/>
                      </a:lnTo>
                      <a:lnTo>
                        <a:pt x="46" y="64"/>
                      </a:lnTo>
                      <a:lnTo>
                        <a:pt x="50" y="56"/>
                      </a:lnTo>
                      <a:lnTo>
                        <a:pt x="54" y="50"/>
                      </a:lnTo>
                      <a:lnTo>
                        <a:pt x="64" y="44"/>
                      </a:lnTo>
                      <a:lnTo>
                        <a:pt x="68" y="36"/>
                      </a:lnTo>
                      <a:lnTo>
                        <a:pt x="72" y="3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4" name="iSḻïḑè">
                  <a:extLst>
                    <a:ext uri="{FF2B5EF4-FFF2-40B4-BE49-F238E27FC236}">
                      <a16:creationId xmlns:a16="http://schemas.microsoft.com/office/drawing/2014/main" xmlns="" id="{1692842F-BAF9-40D7-993A-606B0E7EFF0F}"/>
                    </a:ext>
                  </a:extLst>
                </p:cNvPr>
                <p:cNvSpPr/>
                <p:nvPr/>
              </p:nvSpPr>
              <p:spPr bwMode="auto">
                <a:xfrm>
                  <a:off x="2297190" y="3258212"/>
                  <a:ext cx="77124" cy="61646"/>
                </a:xfrm>
                <a:custGeom>
                  <a:avLst/>
                  <a:gdLst>
                    <a:gd name="T0" fmla="*/ 2147483647 w 44"/>
                    <a:gd name="T1" fmla="*/ 2147483647 h 36"/>
                    <a:gd name="T2" fmla="*/ 2147483647 w 44"/>
                    <a:gd name="T3" fmla="*/ 2147483647 h 36"/>
                    <a:gd name="T4" fmla="*/ 2147483647 w 44"/>
                    <a:gd name="T5" fmla="*/ 2147483647 h 36"/>
                    <a:gd name="T6" fmla="*/ 2147483647 w 44"/>
                    <a:gd name="T7" fmla="*/ 2147483647 h 36"/>
                    <a:gd name="T8" fmla="*/ 2147483647 w 44"/>
                    <a:gd name="T9" fmla="*/ 2147483647 h 36"/>
                    <a:gd name="T10" fmla="*/ 0 w 44"/>
                    <a:gd name="T11" fmla="*/ 2147483647 h 36"/>
                    <a:gd name="T12" fmla="*/ 2147483647 w 44"/>
                    <a:gd name="T13" fmla="*/ 2147483647 h 36"/>
                    <a:gd name="T14" fmla="*/ 2147483647 w 44"/>
                    <a:gd name="T15" fmla="*/ 2147483647 h 36"/>
                    <a:gd name="T16" fmla="*/ 2147483647 w 44"/>
                    <a:gd name="T17" fmla="*/ 2147483647 h 36"/>
                    <a:gd name="T18" fmla="*/ 2147483647 w 44"/>
                    <a:gd name="T19" fmla="*/ 2147483647 h 36"/>
                    <a:gd name="T20" fmla="*/ 2147483647 w 44"/>
                    <a:gd name="T21" fmla="*/ 2147483647 h 36"/>
                    <a:gd name="T22" fmla="*/ 2147483647 w 44"/>
                    <a:gd name="T23" fmla="*/ 2147483647 h 36"/>
                    <a:gd name="T24" fmla="*/ 2147483647 w 44"/>
                    <a:gd name="T25" fmla="*/ 2147483647 h 36"/>
                    <a:gd name="T26" fmla="*/ 2147483647 w 44"/>
                    <a:gd name="T27" fmla="*/ 2147483647 h 36"/>
                    <a:gd name="T28" fmla="*/ 2147483647 w 44"/>
                    <a:gd name="T29" fmla="*/ 2147483647 h 36"/>
                    <a:gd name="T30" fmla="*/ 2147483647 w 44"/>
                    <a:gd name="T31" fmla="*/ 2147483647 h 36"/>
                    <a:gd name="T32" fmla="*/ 2147483647 w 44"/>
                    <a:gd name="T33" fmla="*/ 2147483647 h 36"/>
                    <a:gd name="T34" fmla="*/ 2147483647 w 44"/>
                    <a:gd name="T35" fmla="*/ 2147483647 h 36"/>
                    <a:gd name="T36" fmla="*/ 2147483647 w 44"/>
                    <a:gd name="T37" fmla="*/ 0 h 36"/>
                    <a:gd name="T38" fmla="*/ 2147483647 w 44"/>
                    <a:gd name="T39" fmla="*/ 2147483647 h 36"/>
                    <a:gd name="T40" fmla="*/ 2147483647 w 44"/>
                    <a:gd name="T41" fmla="*/ 2147483647 h 36"/>
                    <a:gd name="T42" fmla="*/ 2147483647 w 44"/>
                    <a:gd name="T43" fmla="*/ 2147483647 h 36"/>
                    <a:gd name="T44" fmla="*/ 2147483647 w 44"/>
                    <a:gd name="T45" fmla="*/ 2147483647 h 36"/>
                    <a:gd name="T46" fmla="*/ 2147483647 w 44"/>
                    <a:gd name="T47" fmla="*/ 2147483647 h 36"/>
                    <a:gd name="T48" fmla="*/ 2147483647 w 44"/>
                    <a:gd name="T49" fmla="*/ 2147483647 h 36"/>
                    <a:gd name="T50" fmla="*/ 2147483647 w 44"/>
                    <a:gd name="T51" fmla="*/ 2147483647 h 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44"/>
                    <a:gd name="T79" fmla="*/ 0 h 36"/>
                    <a:gd name="T80" fmla="*/ 44 w 44"/>
                    <a:gd name="T81" fmla="*/ 36 h 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44" h="36">
                      <a:moveTo>
                        <a:pt x="42" y="36"/>
                      </a:moveTo>
                      <a:lnTo>
                        <a:pt x="42" y="34"/>
                      </a:lnTo>
                      <a:lnTo>
                        <a:pt x="14" y="34"/>
                      </a:lnTo>
                      <a:lnTo>
                        <a:pt x="4" y="32"/>
                      </a:lnTo>
                      <a:lnTo>
                        <a:pt x="2" y="30"/>
                      </a:lnTo>
                      <a:lnTo>
                        <a:pt x="0" y="26"/>
                      </a:lnTo>
                      <a:lnTo>
                        <a:pt x="14" y="22"/>
                      </a:lnTo>
                      <a:lnTo>
                        <a:pt x="20" y="24"/>
                      </a:lnTo>
                      <a:lnTo>
                        <a:pt x="26" y="26"/>
                      </a:lnTo>
                      <a:lnTo>
                        <a:pt x="28" y="24"/>
                      </a:lnTo>
                      <a:lnTo>
                        <a:pt x="30" y="20"/>
                      </a:lnTo>
                      <a:lnTo>
                        <a:pt x="28" y="18"/>
                      </a:lnTo>
                      <a:lnTo>
                        <a:pt x="28" y="14"/>
                      </a:lnTo>
                      <a:lnTo>
                        <a:pt x="28" y="10"/>
                      </a:lnTo>
                      <a:lnTo>
                        <a:pt x="24" y="8"/>
                      </a:lnTo>
                      <a:lnTo>
                        <a:pt x="22" y="6"/>
                      </a:lnTo>
                      <a:lnTo>
                        <a:pt x="22" y="2"/>
                      </a:lnTo>
                      <a:lnTo>
                        <a:pt x="26" y="2"/>
                      </a:lnTo>
                      <a:lnTo>
                        <a:pt x="28" y="0"/>
                      </a:lnTo>
                      <a:lnTo>
                        <a:pt x="44" y="2"/>
                      </a:lnTo>
                      <a:lnTo>
                        <a:pt x="44" y="6"/>
                      </a:lnTo>
                      <a:lnTo>
                        <a:pt x="42" y="8"/>
                      </a:lnTo>
                      <a:lnTo>
                        <a:pt x="42" y="18"/>
                      </a:lnTo>
                      <a:lnTo>
                        <a:pt x="40" y="28"/>
                      </a:lnTo>
                      <a:lnTo>
                        <a:pt x="40" y="34"/>
                      </a:lnTo>
                      <a:lnTo>
                        <a:pt x="42" y="3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5" name="îslíḋê">
                  <a:extLst>
                    <a:ext uri="{FF2B5EF4-FFF2-40B4-BE49-F238E27FC236}">
                      <a16:creationId xmlns:a16="http://schemas.microsoft.com/office/drawing/2014/main" xmlns="" id="{DAE2D75F-AB20-4010-8158-92774FD003FC}"/>
                    </a:ext>
                  </a:extLst>
                </p:cNvPr>
                <p:cNvSpPr/>
                <p:nvPr/>
              </p:nvSpPr>
              <p:spPr bwMode="auto">
                <a:xfrm>
                  <a:off x="2366051" y="3263817"/>
                  <a:ext cx="101914" cy="58844"/>
                </a:xfrm>
                <a:custGeom>
                  <a:avLst/>
                  <a:gdLst>
                    <a:gd name="T0" fmla="*/ 0 w 58"/>
                    <a:gd name="T1" fmla="*/ 2147483647 h 36"/>
                    <a:gd name="T2" fmla="*/ 0 w 58"/>
                    <a:gd name="T3" fmla="*/ 2147483647 h 36"/>
                    <a:gd name="T4" fmla="*/ 2147483647 w 58"/>
                    <a:gd name="T5" fmla="*/ 2147483647 h 36"/>
                    <a:gd name="T6" fmla="*/ 2147483647 w 58"/>
                    <a:gd name="T7" fmla="*/ 2147483647 h 36"/>
                    <a:gd name="T8" fmla="*/ 2147483647 w 58"/>
                    <a:gd name="T9" fmla="*/ 2147483647 h 36"/>
                    <a:gd name="T10" fmla="*/ 2147483647 w 58"/>
                    <a:gd name="T11" fmla="*/ 0 h 36"/>
                    <a:gd name="T12" fmla="*/ 2147483647 w 58"/>
                    <a:gd name="T13" fmla="*/ 2147483647 h 36"/>
                    <a:gd name="T14" fmla="*/ 2147483647 w 58"/>
                    <a:gd name="T15" fmla="*/ 2147483647 h 36"/>
                    <a:gd name="T16" fmla="*/ 2147483647 w 58"/>
                    <a:gd name="T17" fmla="*/ 2147483647 h 36"/>
                    <a:gd name="T18" fmla="*/ 2147483647 w 58"/>
                    <a:gd name="T19" fmla="*/ 2147483647 h 36"/>
                    <a:gd name="T20" fmla="*/ 2147483647 w 58"/>
                    <a:gd name="T21" fmla="*/ 2147483647 h 36"/>
                    <a:gd name="T22" fmla="*/ 2147483647 w 58"/>
                    <a:gd name="T23" fmla="*/ 2147483647 h 36"/>
                    <a:gd name="T24" fmla="*/ 2147483647 w 58"/>
                    <a:gd name="T25" fmla="*/ 2147483647 h 36"/>
                    <a:gd name="T26" fmla="*/ 2147483647 w 58"/>
                    <a:gd name="T27" fmla="*/ 2147483647 h 36"/>
                    <a:gd name="T28" fmla="*/ 2147483647 w 58"/>
                    <a:gd name="T29" fmla="*/ 2147483647 h 36"/>
                    <a:gd name="T30" fmla="*/ 2147483647 w 58"/>
                    <a:gd name="T31" fmla="*/ 2147483647 h 36"/>
                    <a:gd name="T32" fmla="*/ 2147483647 w 58"/>
                    <a:gd name="T33" fmla="*/ 2147483647 h 36"/>
                    <a:gd name="T34" fmla="*/ 2147483647 w 58"/>
                    <a:gd name="T35" fmla="*/ 2147483647 h 36"/>
                    <a:gd name="T36" fmla="*/ 2147483647 w 58"/>
                    <a:gd name="T37" fmla="*/ 2147483647 h 36"/>
                    <a:gd name="T38" fmla="*/ 2147483647 w 58"/>
                    <a:gd name="T39" fmla="*/ 2147483647 h 36"/>
                    <a:gd name="T40" fmla="*/ 2147483647 w 58"/>
                    <a:gd name="T41" fmla="*/ 2147483647 h 36"/>
                    <a:gd name="T42" fmla="*/ 2147483647 w 58"/>
                    <a:gd name="T43" fmla="*/ 2147483647 h 36"/>
                    <a:gd name="T44" fmla="*/ 2147483647 w 58"/>
                    <a:gd name="T45" fmla="*/ 2147483647 h 36"/>
                    <a:gd name="T46" fmla="*/ 2147483647 w 58"/>
                    <a:gd name="T47" fmla="*/ 2147483647 h 36"/>
                    <a:gd name="T48" fmla="*/ 2147483647 w 58"/>
                    <a:gd name="T49" fmla="*/ 2147483647 h 36"/>
                    <a:gd name="T50" fmla="*/ 2147483647 w 58"/>
                    <a:gd name="T51" fmla="*/ 2147483647 h 36"/>
                    <a:gd name="T52" fmla="*/ 2147483647 w 58"/>
                    <a:gd name="T53" fmla="*/ 2147483647 h 36"/>
                    <a:gd name="T54" fmla="*/ 2147483647 w 58"/>
                    <a:gd name="T55" fmla="*/ 2147483647 h 36"/>
                    <a:gd name="T56" fmla="*/ 2147483647 w 58"/>
                    <a:gd name="T57" fmla="*/ 2147483647 h 36"/>
                    <a:gd name="T58" fmla="*/ 2147483647 w 58"/>
                    <a:gd name="T59" fmla="*/ 2147483647 h 36"/>
                    <a:gd name="T60" fmla="*/ 2147483647 w 58"/>
                    <a:gd name="T61" fmla="*/ 2147483647 h 36"/>
                    <a:gd name="T62" fmla="*/ 2147483647 w 58"/>
                    <a:gd name="T63" fmla="*/ 2147483647 h 36"/>
                    <a:gd name="T64" fmla="*/ 2147483647 w 58"/>
                    <a:gd name="T65" fmla="*/ 2147483647 h 36"/>
                    <a:gd name="T66" fmla="*/ 2147483647 w 58"/>
                    <a:gd name="T67" fmla="*/ 2147483647 h 36"/>
                    <a:gd name="T68" fmla="*/ 0 w 58"/>
                    <a:gd name="T69" fmla="*/ 2147483647 h 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8"/>
                    <a:gd name="T106" fmla="*/ 0 h 36"/>
                    <a:gd name="T107" fmla="*/ 58 w 58"/>
                    <a:gd name="T108" fmla="*/ 36 h 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8" h="36">
                      <a:moveTo>
                        <a:pt x="0" y="32"/>
                      </a:moveTo>
                      <a:lnTo>
                        <a:pt x="0" y="26"/>
                      </a:lnTo>
                      <a:lnTo>
                        <a:pt x="2" y="16"/>
                      </a:lnTo>
                      <a:lnTo>
                        <a:pt x="2" y="6"/>
                      </a:lnTo>
                      <a:lnTo>
                        <a:pt x="4" y="4"/>
                      </a:lnTo>
                      <a:lnTo>
                        <a:pt x="4" y="0"/>
                      </a:lnTo>
                      <a:lnTo>
                        <a:pt x="14" y="2"/>
                      </a:lnTo>
                      <a:lnTo>
                        <a:pt x="26" y="2"/>
                      </a:lnTo>
                      <a:lnTo>
                        <a:pt x="26" y="4"/>
                      </a:lnTo>
                      <a:lnTo>
                        <a:pt x="28" y="4"/>
                      </a:lnTo>
                      <a:lnTo>
                        <a:pt x="34" y="4"/>
                      </a:lnTo>
                      <a:lnTo>
                        <a:pt x="36" y="4"/>
                      </a:lnTo>
                      <a:lnTo>
                        <a:pt x="38" y="6"/>
                      </a:lnTo>
                      <a:lnTo>
                        <a:pt x="40" y="8"/>
                      </a:lnTo>
                      <a:lnTo>
                        <a:pt x="42" y="8"/>
                      </a:lnTo>
                      <a:lnTo>
                        <a:pt x="42" y="10"/>
                      </a:lnTo>
                      <a:lnTo>
                        <a:pt x="42" y="12"/>
                      </a:lnTo>
                      <a:lnTo>
                        <a:pt x="48" y="14"/>
                      </a:lnTo>
                      <a:lnTo>
                        <a:pt x="52" y="16"/>
                      </a:lnTo>
                      <a:lnTo>
                        <a:pt x="54" y="18"/>
                      </a:lnTo>
                      <a:lnTo>
                        <a:pt x="58" y="26"/>
                      </a:lnTo>
                      <a:lnTo>
                        <a:pt x="52" y="28"/>
                      </a:lnTo>
                      <a:lnTo>
                        <a:pt x="50" y="32"/>
                      </a:lnTo>
                      <a:lnTo>
                        <a:pt x="48" y="30"/>
                      </a:lnTo>
                      <a:lnTo>
                        <a:pt x="46" y="28"/>
                      </a:lnTo>
                      <a:lnTo>
                        <a:pt x="30" y="28"/>
                      </a:lnTo>
                      <a:lnTo>
                        <a:pt x="28" y="30"/>
                      </a:lnTo>
                      <a:lnTo>
                        <a:pt x="26" y="30"/>
                      </a:lnTo>
                      <a:lnTo>
                        <a:pt x="18" y="30"/>
                      </a:lnTo>
                      <a:lnTo>
                        <a:pt x="14" y="30"/>
                      </a:lnTo>
                      <a:lnTo>
                        <a:pt x="12" y="34"/>
                      </a:lnTo>
                      <a:lnTo>
                        <a:pt x="8" y="36"/>
                      </a:lnTo>
                      <a:lnTo>
                        <a:pt x="2" y="36"/>
                      </a:lnTo>
                      <a:lnTo>
                        <a:pt x="2" y="34"/>
                      </a:lnTo>
                      <a:lnTo>
                        <a:pt x="0" y="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6" name="iṧḻide">
                  <a:extLst>
                    <a:ext uri="{FF2B5EF4-FFF2-40B4-BE49-F238E27FC236}">
                      <a16:creationId xmlns:a16="http://schemas.microsoft.com/office/drawing/2014/main" xmlns="" id="{36D1FB88-C3C8-4B52-9609-9F07A7A71E27}"/>
                    </a:ext>
                  </a:extLst>
                </p:cNvPr>
                <p:cNvSpPr/>
                <p:nvPr/>
              </p:nvSpPr>
              <p:spPr bwMode="auto">
                <a:xfrm>
                  <a:off x="2629099" y="3535622"/>
                  <a:ext cx="19282" cy="21015"/>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2147483647 w 12"/>
                    <a:gd name="T9" fmla="*/ 2147483647 h 12"/>
                    <a:gd name="T10" fmla="*/ 2147483647 w 12"/>
                    <a:gd name="T11" fmla="*/ 0 h 12"/>
                    <a:gd name="T12" fmla="*/ 0 w 12"/>
                    <a:gd name="T13" fmla="*/ 2147483647 h 12"/>
                    <a:gd name="T14" fmla="*/ 2147483647 w 12"/>
                    <a:gd name="T15" fmla="*/ 2147483647 h 12"/>
                    <a:gd name="T16" fmla="*/ 0 60000 65536"/>
                    <a:gd name="T17" fmla="*/ 0 60000 65536"/>
                    <a:gd name="T18" fmla="*/ 0 60000 65536"/>
                    <a:gd name="T19" fmla="*/ 0 60000 65536"/>
                    <a:gd name="T20" fmla="*/ 0 60000 65536"/>
                    <a:gd name="T21" fmla="*/ 0 60000 65536"/>
                    <a:gd name="T22" fmla="*/ 0 60000 65536"/>
                    <a:gd name="T23" fmla="*/ 0 60000 65536"/>
                    <a:gd name="T24" fmla="*/ 0 w 12"/>
                    <a:gd name="T25" fmla="*/ 0 h 12"/>
                    <a:gd name="T26" fmla="*/ 12 w 12"/>
                    <a:gd name="T27" fmla="*/ 12 h 1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 h="12">
                      <a:moveTo>
                        <a:pt x="8" y="12"/>
                      </a:moveTo>
                      <a:lnTo>
                        <a:pt x="10" y="8"/>
                      </a:lnTo>
                      <a:lnTo>
                        <a:pt x="12" y="8"/>
                      </a:lnTo>
                      <a:lnTo>
                        <a:pt x="12" y="4"/>
                      </a:lnTo>
                      <a:lnTo>
                        <a:pt x="10" y="2"/>
                      </a:lnTo>
                      <a:lnTo>
                        <a:pt x="6" y="0"/>
                      </a:lnTo>
                      <a:lnTo>
                        <a:pt x="0" y="10"/>
                      </a:lnTo>
                      <a:lnTo>
                        <a:pt x="8"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7" name="ïṩ1ïdê">
                  <a:extLst>
                    <a:ext uri="{FF2B5EF4-FFF2-40B4-BE49-F238E27FC236}">
                      <a16:creationId xmlns:a16="http://schemas.microsoft.com/office/drawing/2014/main" xmlns="" id="{2F14925F-BE41-4A31-B89E-FCBE2A95AA00}"/>
                    </a:ext>
                  </a:extLst>
                </p:cNvPr>
                <p:cNvSpPr/>
                <p:nvPr/>
              </p:nvSpPr>
              <p:spPr bwMode="auto">
                <a:xfrm>
                  <a:off x="2929332" y="3862068"/>
                  <a:ext cx="68861" cy="57443"/>
                </a:xfrm>
                <a:custGeom>
                  <a:avLst/>
                  <a:gdLst>
                    <a:gd name="T0" fmla="*/ 0 w 40"/>
                    <a:gd name="T1" fmla="*/ 2147483647 h 34"/>
                    <a:gd name="T2" fmla="*/ 2147483647 w 40"/>
                    <a:gd name="T3" fmla="*/ 2147483647 h 34"/>
                    <a:gd name="T4" fmla="*/ 2147483647 w 40"/>
                    <a:gd name="T5" fmla="*/ 2147483647 h 34"/>
                    <a:gd name="T6" fmla="*/ 2147483647 w 40"/>
                    <a:gd name="T7" fmla="*/ 2147483647 h 34"/>
                    <a:gd name="T8" fmla="*/ 2147483647 w 40"/>
                    <a:gd name="T9" fmla="*/ 2147483647 h 34"/>
                    <a:gd name="T10" fmla="*/ 2147483647 w 40"/>
                    <a:gd name="T11" fmla="*/ 2147483647 h 34"/>
                    <a:gd name="T12" fmla="*/ 2147483647 w 40"/>
                    <a:gd name="T13" fmla="*/ 2147483647 h 34"/>
                    <a:gd name="T14" fmla="*/ 2147483647 w 40"/>
                    <a:gd name="T15" fmla="*/ 2147483647 h 34"/>
                    <a:gd name="T16" fmla="*/ 2147483647 w 40"/>
                    <a:gd name="T17" fmla="*/ 2147483647 h 34"/>
                    <a:gd name="T18" fmla="*/ 2147483647 w 40"/>
                    <a:gd name="T19" fmla="*/ 2147483647 h 34"/>
                    <a:gd name="T20" fmla="*/ 2147483647 w 40"/>
                    <a:gd name="T21" fmla="*/ 2147483647 h 34"/>
                    <a:gd name="T22" fmla="*/ 2147483647 w 40"/>
                    <a:gd name="T23" fmla="*/ 0 h 34"/>
                    <a:gd name="T24" fmla="*/ 2147483647 w 40"/>
                    <a:gd name="T25" fmla="*/ 0 h 34"/>
                    <a:gd name="T26" fmla="*/ 2147483647 w 40"/>
                    <a:gd name="T27" fmla="*/ 0 h 34"/>
                    <a:gd name="T28" fmla="*/ 2147483647 w 40"/>
                    <a:gd name="T29" fmla="*/ 2147483647 h 34"/>
                    <a:gd name="T30" fmla="*/ 2147483647 w 40"/>
                    <a:gd name="T31" fmla="*/ 2147483647 h 34"/>
                    <a:gd name="T32" fmla="*/ 2147483647 w 40"/>
                    <a:gd name="T33" fmla="*/ 2147483647 h 34"/>
                    <a:gd name="T34" fmla="*/ 0 w 40"/>
                    <a:gd name="T35" fmla="*/ 2147483647 h 3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0"/>
                    <a:gd name="T55" fmla="*/ 0 h 34"/>
                    <a:gd name="T56" fmla="*/ 40 w 40"/>
                    <a:gd name="T57" fmla="*/ 34 h 3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0" h="34">
                      <a:moveTo>
                        <a:pt x="0" y="22"/>
                      </a:moveTo>
                      <a:lnTo>
                        <a:pt x="4" y="30"/>
                      </a:lnTo>
                      <a:lnTo>
                        <a:pt x="18" y="32"/>
                      </a:lnTo>
                      <a:lnTo>
                        <a:pt x="26" y="34"/>
                      </a:lnTo>
                      <a:lnTo>
                        <a:pt x="28" y="32"/>
                      </a:lnTo>
                      <a:lnTo>
                        <a:pt x="32" y="32"/>
                      </a:lnTo>
                      <a:lnTo>
                        <a:pt x="36" y="22"/>
                      </a:lnTo>
                      <a:lnTo>
                        <a:pt x="38" y="12"/>
                      </a:lnTo>
                      <a:lnTo>
                        <a:pt x="40" y="6"/>
                      </a:lnTo>
                      <a:lnTo>
                        <a:pt x="30" y="4"/>
                      </a:lnTo>
                      <a:lnTo>
                        <a:pt x="22" y="4"/>
                      </a:lnTo>
                      <a:lnTo>
                        <a:pt x="16" y="0"/>
                      </a:lnTo>
                      <a:lnTo>
                        <a:pt x="10" y="0"/>
                      </a:lnTo>
                      <a:lnTo>
                        <a:pt x="8" y="0"/>
                      </a:lnTo>
                      <a:lnTo>
                        <a:pt x="6" y="2"/>
                      </a:lnTo>
                      <a:lnTo>
                        <a:pt x="4" y="4"/>
                      </a:lnTo>
                      <a:lnTo>
                        <a:pt x="2" y="14"/>
                      </a:lnTo>
                      <a:lnTo>
                        <a:pt x="0" y="2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8" name="ïşḻíḓé">
                  <a:extLst>
                    <a:ext uri="{FF2B5EF4-FFF2-40B4-BE49-F238E27FC236}">
                      <a16:creationId xmlns:a16="http://schemas.microsoft.com/office/drawing/2014/main" xmlns="" id="{1607A28E-BE13-4B47-9FEA-BA03E67CC762}"/>
                    </a:ext>
                  </a:extLst>
                </p:cNvPr>
                <p:cNvSpPr/>
                <p:nvPr/>
              </p:nvSpPr>
              <p:spPr bwMode="auto">
                <a:xfrm>
                  <a:off x="2889393" y="5428451"/>
                  <a:ext cx="71616" cy="26620"/>
                </a:xfrm>
                <a:custGeom>
                  <a:avLst/>
                  <a:gdLst>
                    <a:gd name="T0" fmla="*/ 2147483647 w 40"/>
                    <a:gd name="T1" fmla="*/ 2147483647 h 16"/>
                    <a:gd name="T2" fmla="*/ 2147483647 w 40"/>
                    <a:gd name="T3" fmla="*/ 2147483647 h 16"/>
                    <a:gd name="T4" fmla="*/ 2147483647 w 40"/>
                    <a:gd name="T5" fmla="*/ 2147483647 h 16"/>
                    <a:gd name="T6" fmla="*/ 2147483647 w 40"/>
                    <a:gd name="T7" fmla="*/ 2147483647 h 16"/>
                    <a:gd name="T8" fmla="*/ 2147483647 w 40"/>
                    <a:gd name="T9" fmla="*/ 2147483647 h 16"/>
                    <a:gd name="T10" fmla="*/ 2147483647 w 40"/>
                    <a:gd name="T11" fmla="*/ 2147483647 h 16"/>
                    <a:gd name="T12" fmla="*/ 2147483647 w 40"/>
                    <a:gd name="T13" fmla="*/ 2147483647 h 16"/>
                    <a:gd name="T14" fmla="*/ 2147483647 w 40"/>
                    <a:gd name="T15" fmla="*/ 2147483647 h 16"/>
                    <a:gd name="T16" fmla="*/ 2147483647 w 40"/>
                    <a:gd name="T17" fmla="*/ 2147483647 h 16"/>
                    <a:gd name="T18" fmla="*/ 2147483647 w 40"/>
                    <a:gd name="T19" fmla="*/ 2147483647 h 16"/>
                    <a:gd name="T20" fmla="*/ 2147483647 w 40"/>
                    <a:gd name="T21" fmla="*/ 2147483647 h 16"/>
                    <a:gd name="T22" fmla="*/ 2147483647 w 40"/>
                    <a:gd name="T23" fmla="*/ 0 h 16"/>
                    <a:gd name="T24" fmla="*/ 2147483647 w 40"/>
                    <a:gd name="T25" fmla="*/ 0 h 16"/>
                    <a:gd name="T26" fmla="*/ 2147483647 w 40"/>
                    <a:gd name="T27" fmla="*/ 0 h 16"/>
                    <a:gd name="T28" fmla="*/ 2147483647 w 40"/>
                    <a:gd name="T29" fmla="*/ 2147483647 h 16"/>
                    <a:gd name="T30" fmla="*/ 2147483647 w 40"/>
                    <a:gd name="T31" fmla="*/ 2147483647 h 16"/>
                    <a:gd name="T32" fmla="*/ 2147483647 w 40"/>
                    <a:gd name="T33" fmla="*/ 2147483647 h 16"/>
                    <a:gd name="T34" fmla="*/ 0 w 40"/>
                    <a:gd name="T35" fmla="*/ 2147483647 h 16"/>
                    <a:gd name="T36" fmla="*/ 2147483647 w 40"/>
                    <a:gd name="T37" fmla="*/ 2147483647 h 16"/>
                    <a:gd name="T38" fmla="*/ 2147483647 w 40"/>
                    <a:gd name="T39" fmla="*/ 2147483647 h 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0"/>
                    <a:gd name="T61" fmla="*/ 0 h 16"/>
                    <a:gd name="T62" fmla="*/ 40 w 40"/>
                    <a:gd name="T63" fmla="*/ 16 h 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0" h="16">
                      <a:moveTo>
                        <a:pt x="12" y="14"/>
                      </a:moveTo>
                      <a:lnTo>
                        <a:pt x="14" y="14"/>
                      </a:lnTo>
                      <a:lnTo>
                        <a:pt x="14" y="12"/>
                      </a:lnTo>
                      <a:lnTo>
                        <a:pt x="16" y="8"/>
                      </a:lnTo>
                      <a:lnTo>
                        <a:pt x="16" y="14"/>
                      </a:lnTo>
                      <a:lnTo>
                        <a:pt x="18" y="16"/>
                      </a:lnTo>
                      <a:lnTo>
                        <a:pt x="20" y="16"/>
                      </a:lnTo>
                      <a:lnTo>
                        <a:pt x="22" y="14"/>
                      </a:lnTo>
                      <a:lnTo>
                        <a:pt x="28" y="14"/>
                      </a:lnTo>
                      <a:lnTo>
                        <a:pt x="32" y="10"/>
                      </a:lnTo>
                      <a:lnTo>
                        <a:pt x="38" y="6"/>
                      </a:lnTo>
                      <a:lnTo>
                        <a:pt x="40" y="0"/>
                      </a:lnTo>
                      <a:lnTo>
                        <a:pt x="28" y="0"/>
                      </a:lnTo>
                      <a:lnTo>
                        <a:pt x="24" y="0"/>
                      </a:lnTo>
                      <a:lnTo>
                        <a:pt x="20" y="2"/>
                      </a:lnTo>
                      <a:lnTo>
                        <a:pt x="18" y="2"/>
                      </a:lnTo>
                      <a:lnTo>
                        <a:pt x="8" y="2"/>
                      </a:lnTo>
                      <a:lnTo>
                        <a:pt x="0" y="12"/>
                      </a:lnTo>
                      <a:lnTo>
                        <a:pt x="4" y="14"/>
                      </a:lnTo>
                      <a:lnTo>
                        <a:pt x="12" y="1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9" name="ïslîdè">
                  <a:extLst>
                    <a:ext uri="{FF2B5EF4-FFF2-40B4-BE49-F238E27FC236}">
                      <a16:creationId xmlns:a16="http://schemas.microsoft.com/office/drawing/2014/main" xmlns="" id="{F5D6A277-5CF4-4924-B58E-D84E82EB2925}"/>
                    </a:ext>
                  </a:extLst>
                </p:cNvPr>
                <p:cNvSpPr/>
                <p:nvPr/>
              </p:nvSpPr>
              <p:spPr bwMode="auto">
                <a:xfrm>
                  <a:off x="2631853" y="3602874"/>
                  <a:ext cx="122572" cy="231174"/>
                </a:xfrm>
                <a:custGeom>
                  <a:avLst/>
                  <a:gdLst>
                    <a:gd name="T0" fmla="*/ 2147483647 w 70"/>
                    <a:gd name="T1" fmla="*/ 0 h 138"/>
                    <a:gd name="T2" fmla="*/ 2147483647 w 70"/>
                    <a:gd name="T3" fmla="*/ 2147483647 h 138"/>
                    <a:gd name="T4" fmla="*/ 2147483647 w 70"/>
                    <a:gd name="T5" fmla="*/ 2147483647 h 138"/>
                    <a:gd name="T6" fmla="*/ 2147483647 w 70"/>
                    <a:gd name="T7" fmla="*/ 2147483647 h 138"/>
                    <a:gd name="T8" fmla="*/ 2147483647 w 70"/>
                    <a:gd name="T9" fmla="*/ 2147483647 h 138"/>
                    <a:gd name="T10" fmla="*/ 2147483647 w 70"/>
                    <a:gd name="T11" fmla="*/ 2147483647 h 138"/>
                    <a:gd name="T12" fmla="*/ 2147483647 w 70"/>
                    <a:gd name="T13" fmla="*/ 2147483647 h 138"/>
                    <a:gd name="T14" fmla="*/ 0 w 70"/>
                    <a:gd name="T15" fmla="*/ 2147483647 h 138"/>
                    <a:gd name="T16" fmla="*/ 0 w 70"/>
                    <a:gd name="T17" fmla="*/ 2147483647 h 138"/>
                    <a:gd name="T18" fmla="*/ 2147483647 w 70"/>
                    <a:gd name="T19" fmla="*/ 2147483647 h 138"/>
                    <a:gd name="T20" fmla="*/ 2147483647 w 70"/>
                    <a:gd name="T21" fmla="*/ 2147483647 h 138"/>
                    <a:gd name="T22" fmla="*/ 2147483647 w 70"/>
                    <a:gd name="T23" fmla="*/ 2147483647 h 138"/>
                    <a:gd name="T24" fmla="*/ 2147483647 w 70"/>
                    <a:gd name="T25" fmla="*/ 2147483647 h 138"/>
                    <a:gd name="T26" fmla="*/ 2147483647 w 70"/>
                    <a:gd name="T27" fmla="*/ 2147483647 h 138"/>
                    <a:gd name="T28" fmla="*/ 2147483647 w 70"/>
                    <a:gd name="T29" fmla="*/ 2147483647 h 138"/>
                    <a:gd name="T30" fmla="*/ 2147483647 w 70"/>
                    <a:gd name="T31" fmla="*/ 2147483647 h 138"/>
                    <a:gd name="T32" fmla="*/ 2147483647 w 70"/>
                    <a:gd name="T33" fmla="*/ 2147483647 h 138"/>
                    <a:gd name="T34" fmla="*/ 2147483647 w 70"/>
                    <a:gd name="T35" fmla="*/ 2147483647 h 138"/>
                    <a:gd name="T36" fmla="*/ 2147483647 w 70"/>
                    <a:gd name="T37" fmla="*/ 2147483647 h 138"/>
                    <a:gd name="T38" fmla="*/ 2147483647 w 70"/>
                    <a:gd name="T39" fmla="*/ 2147483647 h 138"/>
                    <a:gd name="T40" fmla="*/ 2147483647 w 70"/>
                    <a:gd name="T41" fmla="*/ 2147483647 h 138"/>
                    <a:gd name="T42" fmla="*/ 2147483647 w 70"/>
                    <a:gd name="T43" fmla="*/ 2147483647 h 138"/>
                    <a:gd name="T44" fmla="*/ 2147483647 w 70"/>
                    <a:gd name="T45" fmla="*/ 2147483647 h 138"/>
                    <a:gd name="T46" fmla="*/ 2147483647 w 70"/>
                    <a:gd name="T47" fmla="*/ 2147483647 h 138"/>
                    <a:gd name="T48" fmla="*/ 2147483647 w 70"/>
                    <a:gd name="T49" fmla="*/ 2147483647 h 138"/>
                    <a:gd name="T50" fmla="*/ 2147483647 w 70"/>
                    <a:gd name="T51" fmla="*/ 2147483647 h 138"/>
                    <a:gd name="T52" fmla="*/ 2147483647 w 70"/>
                    <a:gd name="T53" fmla="*/ 2147483647 h 138"/>
                    <a:gd name="T54" fmla="*/ 2147483647 w 70"/>
                    <a:gd name="T55" fmla="*/ 2147483647 h 138"/>
                    <a:gd name="T56" fmla="*/ 2147483647 w 70"/>
                    <a:gd name="T57" fmla="*/ 2147483647 h 138"/>
                    <a:gd name="T58" fmla="*/ 2147483647 w 70"/>
                    <a:gd name="T59" fmla="*/ 2147483647 h 138"/>
                    <a:gd name="T60" fmla="*/ 2147483647 w 70"/>
                    <a:gd name="T61" fmla="*/ 2147483647 h 138"/>
                    <a:gd name="T62" fmla="*/ 2147483647 w 70"/>
                    <a:gd name="T63" fmla="*/ 2147483647 h 138"/>
                    <a:gd name="T64" fmla="*/ 2147483647 w 70"/>
                    <a:gd name="T65" fmla="*/ 2147483647 h 138"/>
                    <a:gd name="T66" fmla="*/ 2147483647 w 70"/>
                    <a:gd name="T67" fmla="*/ 2147483647 h 138"/>
                    <a:gd name="T68" fmla="*/ 2147483647 w 70"/>
                    <a:gd name="T69" fmla="*/ 2147483647 h 138"/>
                    <a:gd name="T70" fmla="*/ 2147483647 w 70"/>
                    <a:gd name="T71" fmla="*/ 2147483647 h 138"/>
                    <a:gd name="T72" fmla="*/ 2147483647 w 70"/>
                    <a:gd name="T73" fmla="*/ 2147483647 h 138"/>
                    <a:gd name="T74" fmla="*/ 2147483647 w 70"/>
                    <a:gd name="T75" fmla="*/ 2147483647 h 138"/>
                    <a:gd name="T76" fmla="*/ 2147483647 w 70"/>
                    <a:gd name="T77" fmla="*/ 2147483647 h 138"/>
                    <a:gd name="T78" fmla="*/ 2147483647 w 70"/>
                    <a:gd name="T79" fmla="*/ 2147483647 h 138"/>
                    <a:gd name="T80" fmla="*/ 2147483647 w 70"/>
                    <a:gd name="T81" fmla="*/ 2147483647 h 138"/>
                    <a:gd name="T82" fmla="*/ 2147483647 w 70"/>
                    <a:gd name="T83" fmla="*/ 2147483647 h 138"/>
                    <a:gd name="T84" fmla="*/ 2147483647 w 70"/>
                    <a:gd name="T85" fmla="*/ 2147483647 h 138"/>
                    <a:gd name="T86" fmla="*/ 2147483647 w 70"/>
                    <a:gd name="T87" fmla="*/ 2147483647 h 138"/>
                    <a:gd name="T88" fmla="*/ 2147483647 w 70"/>
                    <a:gd name="T89" fmla="*/ 2147483647 h 138"/>
                    <a:gd name="T90" fmla="*/ 2147483647 w 70"/>
                    <a:gd name="T91" fmla="*/ 2147483647 h 138"/>
                    <a:gd name="T92" fmla="*/ 2147483647 w 70"/>
                    <a:gd name="T93" fmla="*/ 2147483647 h 138"/>
                    <a:gd name="T94" fmla="*/ 2147483647 w 70"/>
                    <a:gd name="T95" fmla="*/ 2147483647 h 138"/>
                    <a:gd name="T96" fmla="*/ 2147483647 w 70"/>
                    <a:gd name="T97" fmla="*/ 2147483647 h 138"/>
                    <a:gd name="T98" fmla="*/ 2147483647 w 70"/>
                    <a:gd name="T99" fmla="*/ 2147483647 h 138"/>
                    <a:gd name="T100" fmla="*/ 2147483647 w 70"/>
                    <a:gd name="T101" fmla="*/ 2147483647 h 138"/>
                    <a:gd name="T102" fmla="*/ 2147483647 w 70"/>
                    <a:gd name="T103" fmla="*/ 2147483647 h 138"/>
                    <a:gd name="T104" fmla="*/ 2147483647 w 70"/>
                    <a:gd name="T105" fmla="*/ 2147483647 h 138"/>
                    <a:gd name="T106" fmla="*/ 2147483647 w 70"/>
                    <a:gd name="T107" fmla="*/ 2147483647 h 138"/>
                    <a:gd name="T108" fmla="*/ 2147483647 w 70"/>
                    <a:gd name="T109" fmla="*/ 0 h 13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70"/>
                    <a:gd name="T166" fmla="*/ 0 h 138"/>
                    <a:gd name="T167" fmla="*/ 70 w 70"/>
                    <a:gd name="T168" fmla="*/ 138 h 138"/>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70" h="138">
                      <a:moveTo>
                        <a:pt x="26" y="0"/>
                      </a:moveTo>
                      <a:lnTo>
                        <a:pt x="22" y="8"/>
                      </a:lnTo>
                      <a:lnTo>
                        <a:pt x="18" y="14"/>
                      </a:lnTo>
                      <a:lnTo>
                        <a:pt x="12" y="18"/>
                      </a:lnTo>
                      <a:lnTo>
                        <a:pt x="10" y="24"/>
                      </a:lnTo>
                      <a:lnTo>
                        <a:pt x="12" y="28"/>
                      </a:lnTo>
                      <a:lnTo>
                        <a:pt x="18" y="32"/>
                      </a:lnTo>
                      <a:lnTo>
                        <a:pt x="0" y="42"/>
                      </a:lnTo>
                      <a:lnTo>
                        <a:pt x="0" y="54"/>
                      </a:lnTo>
                      <a:lnTo>
                        <a:pt x="2" y="58"/>
                      </a:lnTo>
                      <a:lnTo>
                        <a:pt x="4" y="60"/>
                      </a:lnTo>
                      <a:lnTo>
                        <a:pt x="8" y="64"/>
                      </a:lnTo>
                      <a:lnTo>
                        <a:pt x="8" y="68"/>
                      </a:lnTo>
                      <a:lnTo>
                        <a:pt x="20" y="68"/>
                      </a:lnTo>
                      <a:lnTo>
                        <a:pt x="20" y="76"/>
                      </a:lnTo>
                      <a:lnTo>
                        <a:pt x="20" y="78"/>
                      </a:lnTo>
                      <a:lnTo>
                        <a:pt x="24" y="82"/>
                      </a:lnTo>
                      <a:lnTo>
                        <a:pt x="26" y="88"/>
                      </a:lnTo>
                      <a:lnTo>
                        <a:pt x="26" y="94"/>
                      </a:lnTo>
                      <a:lnTo>
                        <a:pt x="26" y="98"/>
                      </a:lnTo>
                      <a:lnTo>
                        <a:pt x="26" y="102"/>
                      </a:lnTo>
                      <a:lnTo>
                        <a:pt x="24" y="106"/>
                      </a:lnTo>
                      <a:lnTo>
                        <a:pt x="22" y="112"/>
                      </a:lnTo>
                      <a:lnTo>
                        <a:pt x="24" y="122"/>
                      </a:lnTo>
                      <a:lnTo>
                        <a:pt x="26" y="130"/>
                      </a:lnTo>
                      <a:lnTo>
                        <a:pt x="32" y="136"/>
                      </a:lnTo>
                      <a:lnTo>
                        <a:pt x="34" y="138"/>
                      </a:lnTo>
                      <a:lnTo>
                        <a:pt x="38" y="138"/>
                      </a:lnTo>
                      <a:lnTo>
                        <a:pt x="44" y="138"/>
                      </a:lnTo>
                      <a:lnTo>
                        <a:pt x="48" y="136"/>
                      </a:lnTo>
                      <a:lnTo>
                        <a:pt x="54" y="132"/>
                      </a:lnTo>
                      <a:lnTo>
                        <a:pt x="60" y="126"/>
                      </a:lnTo>
                      <a:lnTo>
                        <a:pt x="64" y="124"/>
                      </a:lnTo>
                      <a:lnTo>
                        <a:pt x="70" y="124"/>
                      </a:lnTo>
                      <a:lnTo>
                        <a:pt x="68" y="118"/>
                      </a:lnTo>
                      <a:lnTo>
                        <a:pt x="66" y="112"/>
                      </a:lnTo>
                      <a:lnTo>
                        <a:pt x="60" y="104"/>
                      </a:lnTo>
                      <a:lnTo>
                        <a:pt x="54" y="96"/>
                      </a:lnTo>
                      <a:lnTo>
                        <a:pt x="54" y="92"/>
                      </a:lnTo>
                      <a:lnTo>
                        <a:pt x="54" y="86"/>
                      </a:lnTo>
                      <a:lnTo>
                        <a:pt x="54" y="82"/>
                      </a:lnTo>
                      <a:lnTo>
                        <a:pt x="54" y="78"/>
                      </a:lnTo>
                      <a:lnTo>
                        <a:pt x="58" y="74"/>
                      </a:lnTo>
                      <a:lnTo>
                        <a:pt x="64" y="70"/>
                      </a:lnTo>
                      <a:lnTo>
                        <a:pt x="68" y="64"/>
                      </a:lnTo>
                      <a:lnTo>
                        <a:pt x="70" y="44"/>
                      </a:lnTo>
                      <a:lnTo>
                        <a:pt x="60" y="36"/>
                      </a:lnTo>
                      <a:lnTo>
                        <a:pt x="56" y="32"/>
                      </a:lnTo>
                      <a:lnTo>
                        <a:pt x="52" y="32"/>
                      </a:lnTo>
                      <a:lnTo>
                        <a:pt x="46" y="32"/>
                      </a:lnTo>
                      <a:lnTo>
                        <a:pt x="46" y="24"/>
                      </a:lnTo>
                      <a:lnTo>
                        <a:pt x="44" y="20"/>
                      </a:lnTo>
                      <a:lnTo>
                        <a:pt x="40" y="12"/>
                      </a:lnTo>
                      <a:lnTo>
                        <a:pt x="32" y="4"/>
                      </a:lnTo>
                      <a:lnTo>
                        <a:pt x="26"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0" name="is1iḍê">
                  <a:extLst>
                    <a:ext uri="{FF2B5EF4-FFF2-40B4-BE49-F238E27FC236}">
                      <a16:creationId xmlns:a16="http://schemas.microsoft.com/office/drawing/2014/main" xmlns="" id="{03E94792-7DB2-4292-ABD4-C5502BED6A0E}"/>
                    </a:ext>
                  </a:extLst>
                </p:cNvPr>
                <p:cNvSpPr/>
                <p:nvPr/>
              </p:nvSpPr>
              <p:spPr bwMode="auto">
                <a:xfrm>
                  <a:off x="2725503" y="3677129"/>
                  <a:ext cx="115686" cy="142908"/>
                </a:xfrm>
                <a:custGeom>
                  <a:avLst/>
                  <a:gdLst>
                    <a:gd name="T0" fmla="*/ 2147483647 w 66"/>
                    <a:gd name="T1" fmla="*/ 2147483647 h 86"/>
                    <a:gd name="T2" fmla="*/ 2147483647 w 66"/>
                    <a:gd name="T3" fmla="*/ 2147483647 h 86"/>
                    <a:gd name="T4" fmla="*/ 2147483647 w 66"/>
                    <a:gd name="T5" fmla="*/ 2147483647 h 86"/>
                    <a:gd name="T6" fmla="*/ 2147483647 w 66"/>
                    <a:gd name="T7" fmla="*/ 2147483647 h 86"/>
                    <a:gd name="T8" fmla="*/ 2147483647 w 66"/>
                    <a:gd name="T9" fmla="*/ 2147483647 h 86"/>
                    <a:gd name="T10" fmla="*/ 2147483647 w 66"/>
                    <a:gd name="T11" fmla="*/ 2147483647 h 86"/>
                    <a:gd name="T12" fmla="*/ 2147483647 w 66"/>
                    <a:gd name="T13" fmla="*/ 2147483647 h 86"/>
                    <a:gd name="T14" fmla="*/ 2147483647 w 66"/>
                    <a:gd name="T15" fmla="*/ 2147483647 h 86"/>
                    <a:gd name="T16" fmla="*/ 2147483647 w 66"/>
                    <a:gd name="T17" fmla="*/ 2147483647 h 86"/>
                    <a:gd name="T18" fmla="*/ 2147483647 w 66"/>
                    <a:gd name="T19" fmla="*/ 2147483647 h 86"/>
                    <a:gd name="T20" fmla="*/ 2147483647 w 66"/>
                    <a:gd name="T21" fmla="*/ 2147483647 h 86"/>
                    <a:gd name="T22" fmla="*/ 2147483647 w 66"/>
                    <a:gd name="T23" fmla="*/ 2147483647 h 86"/>
                    <a:gd name="T24" fmla="*/ 2147483647 w 66"/>
                    <a:gd name="T25" fmla="*/ 2147483647 h 86"/>
                    <a:gd name="T26" fmla="*/ 2147483647 w 66"/>
                    <a:gd name="T27" fmla="*/ 2147483647 h 86"/>
                    <a:gd name="T28" fmla="*/ 2147483647 w 66"/>
                    <a:gd name="T29" fmla="*/ 2147483647 h 86"/>
                    <a:gd name="T30" fmla="*/ 2147483647 w 66"/>
                    <a:gd name="T31" fmla="*/ 2147483647 h 86"/>
                    <a:gd name="T32" fmla="*/ 2147483647 w 66"/>
                    <a:gd name="T33" fmla="*/ 2147483647 h 86"/>
                    <a:gd name="T34" fmla="*/ 2147483647 w 66"/>
                    <a:gd name="T35" fmla="*/ 2147483647 h 86"/>
                    <a:gd name="T36" fmla="*/ 2147483647 w 66"/>
                    <a:gd name="T37" fmla="*/ 2147483647 h 86"/>
                    <a:gd name="T38" fmla="*/ 2147483647 w 66"/>
                    <a:gd name="T39" fmla="*/ 2147483647 h 86"/>
                    <a:gd name="T40" fmla="*/ 2147483647 w 66"/>
                    <a:gd name="T41" fmla="*/ 2147483647 h 86"/>
                    <a:gd name="T42" fmla="*/ 2147483647 w 66"/>
                    <a:gd name="T43" fmla="*/ 2147483647 h 86"/>
                    <a:gd name="T44" fmla="*/ 2147483647 w 66"/>
                    <a:gd name="T45" fmla="*/ 2147483647 h 86"/>
                    <a:gd name="T46" fmla="*/ 2147483647 w 66"/>
                    <a:gd name="T47" fmla="*/ 2147483647 h 86"/>
                    <a:gd name="T48" fmla="*/ 0 w 66"/>
                    <a:gd name="T49" fmla="*/ 2147483647 h 86"/>
                    <a:gd name="T50" fmla="*/ 0 w 66"/>
                    <a:gd name="T51" fmla="*/ 2147483647 h 86"/>
                    <a:gd name="T52" fmla="*/ 0 w 66"/>
                    <a:gd name="T53" fmla="*/ 2147483647 h 86"/>
                    <a:gd name="T54" fmla="*/ 0 w 66"/>
                    <a:gd name="T55" fmla="*/ 2147483647 h 86"/>
                    <a:gd name="T56" fmla="*/ 0 w 66"/>
                    <a:gd name="T57" fmla="*/ 2147483647 h 86"/>
                    <a:gd name="T58" fmla="*/ 2147483647 w 66"/>
                    <a:gd name="T59" fmla="*/ 2147483647 h 86"/>
                    <a:gd name="T60" fmla="*/ 2147483647 w 66"/>
                    <a:gd name="T61" fmla="*/ 2147483647 h 86"/>
                    <a:gd name="T62" fmla="*/ 2147483647 w 66"/>
                    <a:gd name="T63" fmla="*/ 2147483647 h 86"/>
                    <a:gd name="T64" fmla="*/ 2147483647 w 66"/>
                    <a:gd name="T65" fmla="*/ 0 h 86"/>
                    <a:gd name="T66" fmla="*/ 2147483647 w 66"/>
                    <a:gd name="T67" fmla="*/ 2147483647 h 86"/>
                    <a:gd name="T68" fmla="*/ 2147483647 w 66"/>
                    <a:gd name="T69" fmla="*/ 2147483647 h 86"/>
                    <a:gd name="T70" fmla="*/ 2147483647 w 66"/>
                    <a:gd name="T71" fmla="*/ 2147483647 h 86"/>
                    <a:gd name="T72" fmla="*/ 2147483647 w 66"/>
                    <a:gd name="T73" fmla="*/ 2147483647 h 86"/>
                    <a:gd name="T74" fmla="*/ 2147483647 w 66"/>
                    <a:gd name="T75" fmla="*/ 2147483647 h 8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66"/>
                    <a:gd name="T115" fmla="*/ 0 h 86"/>
                    <a:gd name="T116" fmla="*/ 66 w 66"/>
                    <a:gd name="T117" fmla="*/ 86 h 8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66" h="86">
                      <a:moveTo>
                        <a:pt x="66" y="10"/>
                      </a:moveTo>
                      <a:lnTo>
                        <a:pt x="64" y="18"/>
                      </a:lnTo>
                      <a:lnTo>
                        <a:pt x="60" y="24"/>
                      </a:lnTo>
                      <a:lnTo>
                        <a:pt x="58" y="30"/>
                      </a:lnTo>
                      <a:lnTo>
                        <a:pt x="56" y="36"/>
                      </a:lnTo>
                      <a:lnTo>
                        <a:pt x="58" y="42"/>
                      </a:lnTo>
                      <a:lnTo>
                        <a:pt x="60" y="46"/>
                      </a:lnTo>
                      <a:lnTo>
                        <a:pt x="62" y="52"/>
                      </a:lnTo>
                      <a:lnTo>
                        <a:pt x="64" y="58"/>
                      </a:lnTo>
                      <a:lnTo>
                        <a:pt x="62" y="62"/>
                      </a:lnTo>
                      <a:lnTo>
                        <a:pt x="58" y="66"/>
                      </a:lnTo>
                      <a:lnTo>
                        <a:pt x="54" y="76"/>
                      </a:lnTo>
                      <a:lnTo>
                        <a:pt x="52" y="74"/>
                      </a:lnTo>
                      <a:lnTo>
                        <a:pt x="50" y="68"/>
                      </a:lnTo>
                      <a:lnTo>
                        <a:pt x="40" y="72"/>
                      </a:lnTo>
                      <a:lnTo>
                        <a:pt x="28" y="76"/>
                      </a:lnTo>
                      <a:lnTo>
                        <a:pt x="28" y="86"/>
                      </a:lnTo>
                      <a:lnTo>
                        <a:pt x="26" y="84"/>
                      </a:lnTo>
                      <a:lnTo>
                        <a:pt x="22" y="82"/>
                      </a:lnTo>
                      <a:lnTo>
                        <a:pt x="20" y="80"/>
                      </a:lnTo>
                      <a:lnTo>
                        <a:pt x="16" y="80"/>
                      </a:lnTo>
                      <a:lnTo>
                        <a:pt x="14" y="74"/>
                      </a:lnTo>
                      <a:lnTo>
                        <a:pt x="12" y="68"/>
                      </a:lnTo>
                      <a:lnTo>
                        <a:pt x="6" y="60"/>
                      </a:lnTo>
                      <a:lnTo>
                        <a:pt x="0" y="52"/>
                      </a:lnTo>
                      <a:lnTo>
                        <a:pt x="0" y="48"/>
                      </a:lnTo>
                      <a:lnTo>
                        <a:pt x="0" y="42"/>
                      </a:lnTo>
                      <a:lnTo>
                        <a:pt x="0" y="38"/>
                      </a:lnTo>
                      <a:lnTo>
                        <a:pt x="0" y="34"/>
                      </a:lnTo>
                      <a:lnTo>
                        <a:pt x="4" y="30"/>
                      </a:lnTo>
                      <a:lnTo>
                        <a:pt x="10" y="26"/>
                      </a:lnTo>
                      <a:lnTo>
                        <a:pt x="14" y="20"/>
                      </a:lnTo>
                      <a:lnTo>
                        <a:pt x="16" y="0"/>
                      </a:lnTo>
                      <a:lnTo>
                        <a:pt x="24" y="6"/>
                      </a:lnTo>
                      <a:lnTo>
                        <a:pt x="28" y="6"/>
                      </a:lnTo>
                      <a:lnTo>
                        <a:pt x="44" y="6"/>
                      </a:lnTo>
                      <a:lnTo>
                        <a:pt x="48" y="8"/>
                      </a:lnTo>
                      <a:lnTo>
                        <a:pt x="66" y="1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1" name="i$lïdê">
                  <a:extLst>
                    <a:ext uri="{FF2B5EF4-FFF2-40B4-BE49-F238E27FC236}">
                      <a16:creationId xmlns:a16="http://schemas.microsoft.com/office/drawing/2014/main" xmlns="" id="{44AE1E99-7267-49D4-AB1B-A941674146B1}"/>
                    </a:ext>
                  </a:extLst>
                </p:cNvPr>
                <p:cNvSpPr/>
                <p:nvPr/>
              </p:nvSpPr>
              <p:spPr bwMode="auto">
                <a:xfrm>
                  <a:off x="2820532" y="3693942"/>
                  <a:ext cx="99160" cy="112085"/>
                </a:xfrm>
                <a:custGeom>
                  <a:avLst/>
                  <a:gdLst>
                    <a:gd name="T0" fmla="*/ 2147483647 w 56"/>
                    <a:gd name="T1" fmla="*/ 2147483647 h 68"/>
                    <a:gd name="T2" fmla="*/ 2147483647 w 56"/>
                    <a:gd name="T3" fmla="*/ 2147483647 h 68"/>
                    <a:gd name="T4" fmla="*/ 2147483647 w 56"/>
                    <a:gd name="T5" fmla="*/ 2147483647 h 68"/>
                    <a:gd name="T6" fmla="*/ 2147483647 w 56"/>
                    <a:gd name="T7" fmla="*/ 2147483647 h 68"/>
                    <a:gd name="T8" fmla="*/ 2147483647 w 56"/>
                    <a:gd name="T9" fmla="*/ 2147483647 h 68"/>
                    <a:gd name="T10" fmla="*/ 2147483647 w 56"/>
                    <a:gd name="T11" fmla="*/ 2147483647 h 68"/>
                    <a:gd name="T12" fmla="*/ 2147483647 w 56"/>
                    <a:gd name="T13" fmla="*/ 2147483647 h 68"/>
                    <a:gd name="T14" fmla="*/ 2147483647 w 56"/>
                    <a:gd name="T15" fmla="*/ 2147483647 h 68"/>
                    <a:gd name="T16" fmla="*/ 2147483647 w 56"/>
                    <a:gd name="T17" fmla="*/ 2147483647 h 68"/>
                    <a:gd name="T18" fmla="*/ 0 w 56"/>
                    <a:gd name="T19" fmla="*/ 2147483647 h 68"/>
                    <a:gd name="T20" fmla="*/ 2147483647 w 56"/>
                    <a:gd name="T21" fmla="*/ 2147483647 h 68"/>
                    <a:gd name="T22" fmla="*/ 2147483647 w 56"/>
                    <a:gd name="T23" fmla="*/ 2147483647 h 68"/>
                    <a:gd name="T24" fmla="*/ 2147483647 w 56"/>
                    <a:gd name="T25" fmla="*/ 2147483647 h 68"/>
                    <a:gd name="T26" fmla="*/ 2147483647 w 56"/>
                    <a:gd name="T27" fmla="*/ 2147483647 h 68"/>
                    <a:gd name="T28" fmla="*/ 2147483647 w 56"/>
                    <a:gd name="T29" fmla="*/ 2147483647 h 68"/>
                    <a:gd name="T30" fmla="*/ 2147483647 w 56"/>
                    <a:gd name="T31" fmla="*/ 2147483647 h 68"/>
                    <a:gd name="T32" fmla="*/ 2147483647 w 56"/>
                    <a:gd name="T33" fmla="*/ 2147483647 h 68"/>
                    <a:gd name="T34" fmla="*/ 2147483647 w 56"/>
                    <a:gd name="T35" fmla="*/ 2147483647 h 68"/>
                    <a:gd name="T36" fmla="*/ 2147483647 w 56"/>
                    <a:gd name="T37" fmla="*/ 2147483647 h 68"/>
                    <a:gd name="T38" fmla="*/ 2147483647 w 56"/>
                    <a:gd name="T39" fmla="*/ 2147483647 h 68"/>
                    <a:gd name="T40" fmla="*/ 2147483647 w 56"/>
                    <a:gd name="T41" fmla="*/ 0 h 68"/>
                    <a:gd name="T42" fmla="*/ 2147483647 w 56"/>
                    <a:gd name="T43" fmla="*/ 2147483647 h 68"/>
                    <a:gd name="T44" fmla="*/ 2147483647 w 56"/>
                    <a:gd name="T45" fmla="*/ 2147483647 h 68"/>
                    <a:gd name="T46" fmla="*/ 2147483647 w 56"/>
                    <a:gd name="T47" fmla="*/ 2147483647 h 68"/>
                    <a:gd name="T48" fmla="*/ 2147483647 w 56"/>
                    <a:gd name="T49" fmla="*/ 2147483647 h 68"/>
                    <a:gd name="T50" fmla="*/ 2147483647 w 56"/>
                    <a:gd name="T51" fmla="*/ 2147483647 h 6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6"/>
                    <a:gd name="T79" fmla="*/ 0 h 68"/>
                    <a:gd name="T80" fmla="*/ 56 w 56"/>
                    <a:gd name="T81" fmla="*/ 68 h 68"/>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6" h="68">
                      <a:moveTo>
                        <a:pt x="56" y="28"/>
                      </a:moveTo>
                      <a:lnTo>
                        <a:pt x="54" y="26"/>
                      </a:lnTo>
                      <a:lnTo>
                        <a:pt x="48" y="40"/>
                      </a:lnTo>
                      <a:lnTo>
                        <a:pt x="40" y="52"/>
                      </a:lnTo>
                      <a:lnTo>
                        <a:pt x="34" y="58"/>
                      </a:lnTo>
                      <a:lnTo>
                        <a:pt x="28" y="64"/>
                      </a:lnTo>
                      <a:lnTo>
                        <a:pt x="22" y="68"/>
                      </a:lnTo>
                      <a:lnTo>
                        <a:pt x="12" y="68"/>
                      </a:lnTo>
                      <a:lnTo>
                        <a:pt x="6" y="68"/>
                      </a:lnTo>
                      <a:lnTo>
                        <a:pt x="0" y="66"/>
                      </a:lnTo>
                      <a:lnTo>
                        <a:pt x="4" y="56"/>
                      </a:lnTo>
                      <a:lnTo>
                        <a:pt x="8" y="52"/>
                      </a:lnTo>
                      <a:lnTo>
                        <a:pt x="10" y="48"/>
                      </a:lnTo>
                      <a:lnTo>
                        <a:pt x="8" y="42"/>
                      </a:lnTo>
                      <a:lnTo>
                        <a:pt x="6" y="36"/>
                      </a:lnTo>
                      <a:lnTo>
                        <a:pt x="4" y="32"/>
                      </a:lnTo>
                      <a:lnTo>
                        <a:pt x="2" y="26"/>
                      </a:lnTo>
                      <a:lnTo>
                        <a:pt x="4" y="20"/>
                      </a:lnTo>
                      <a:lnTo>
                        <a:pt x="6" y="14"/>
                      </a:lnTo>
                      <a:lnTo>
                        <a:pt x="10" y="8"/>
                      </a:lnTo>
                      <a:lnTo>
                        <a:pt x="12" y="0"/>
                      </a:lnTo>
                      <a:lnTo>
                        <a:pt x="26" y="4"/>
                      </a:lnTo>
                      <a:lnTo>
                        <a:pt x="34" y="10"/>
                      </a:lnTo>
                      <a:lnTo>
                        <a:pt x="44" y="18"/>
                      </a:lnTo>
                      <a:lnTo>
                        <a:pt x="54" y="26"/>
                      </a:lnTo>
                      <a:lnTo>
                        <a:pt x="56" y="2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2" name="îṥḷïḑê">
                  <a:extLst>
                    <a:ext uri="{FF2B5EF4-FFF2-40B4-BE49-F238E27FC236}">
                      <a16:creationId xmlns:a16="http://schemas.microsoft.com/office/drawing/2014/main" xmlns="" id="{02BC4B25-29F1-4DA5-9A7C-19E1B5F30C94}"/>
                    </a:ext>
                  </a:extLst>
                </p:cNvPr>
                <p:cNvSpPr/>
                <p:nvPr/>
              </p:nvSpPr>
              <p:spPr bwMode="auto">
                <a:xfrm>
                  <a:off x="2302698" y="3510403"/>
                  <a:ext cx="375980" cy="340458"/>
                </a:xfrm>
                <a:custGeom>
                  <a:avLst/>
                  <a:gdLst>
                    <a:gd name="T0" fmla="*/ 2147483647 w 214"/>
                    <a:gd name="T1" fmla="*/ 2147483647 h 204"/>
                    <a:gd name="T2" fmla="*/ 2147483647 w 214"/>
                    <a:gd name="T3" fmla="*/ 2147483647 h 204"/>
                    <a:gd name="T4" fmla="*/ 2147483647 w 214"/>
                    <a:gd name="T5" fmla="*/ 2147483647 h 204"/>
                    <a:gd name="T6" fmla="*/ 2147483647 w 214"/>
                    <a:gd name="T7" fmla="*/ 2147483647 h 204"/>
                    <a:gd name="T8" fmla="*/ 2147483647 w 214"/>
                    <a:gd name="T9" fmla="*/ 2147483647 h 204"/>
                    <a:gd name="T10" fmla="*/ 2147483647 w 214"/>
                    <a:gd name="T11" fmla="*/ 2147483647 h 204"/>
                    <a:gd name="T12" fmla="*/ 2147483647 w 214"/>
                    <a:gd name="T13" fmla="*/ 2147483647 h 204"/>
                    <a:gd name="T14" fmla="*/ 2147483647 w 214"/>
                    <a:gd name="T15" fmla="*/ 2147483647 h 204"/>
                    <a:gd name="T16" fmla="*/ 2147483647 w 214"/>
                    <a:gd name="T17" fmla="*/ 2147483647 h 204"/>
                    <a:gd name="T18" fmla="*/ 2147483647 w 214"/>
                    <a:gd name="T19" fmla="*/ 2147483647 h 204"/>
                    <a:gd name="T20" fmla="*/ 2147483647 w 214"/>
                    <a:gd name="T21" fmla="*/ 2147483647 h 204"/>
                    <a:gd name="T22" fmla="*/ 2147483647 w 214"/>
                    <a:gd name="T23" fmla="*/ 2147483647 h 204"/>
                    <a:gd name="T24" fmla="*/ 2147483647 w 214"/>
                    <a:gd name="T25" fmla="*/ 2147483647 h 204"/>
                    <a:gd name="T26" fmla="*/ 2147483647 w 214"/>
                    <a:gd name="T27" fmla="*/ 2147483647 h 204"/>
                    <a:gd name="T28" fmla="*/ 2147483647 w 214"/>
                    <a:gd name="T29" fmla="*/ 2147483647 h 204"/>
                    <a:gd name="T30" fmla="*/ 2147483647 w 214"/>
                    <a:gd name="T31" fmla="*/ 2147483647 h 204"/>
                    <a:gd name="T32" fmla="*/ 2147483647 w 214"/>
                    <a:gd name="T33" fmla="*/ 2147483647 h 204"/>
                    <a:gd name="T34" fmla="*/ 2147483647 w 214"/>
                    <a:gd name="T35" fmla="*/ 2147483647 h 204"/>
                    <a:gd name="T36" fmla="*/ 2147483647 w 214"/>
                    <a:gd name="T37" fmla="*/ 2147483647 h 204"/>
                    <a:gd name="T38" fmla="*/ 2147483647 w 214"/>
                    <a:gd name="T39" fmla="*/ 2147483647 h 204"/>
                    <a:gd name="T40" fmla="*/ 2147483647 w 214"/>
                    <a:gd name="T41" fmla="*/ 2147483647 h 204"/>
                    <a:gd name="T42" fmla="*/ 2147483647 w 214"/>
                    <a:gd name="T43" fmla="*/ 2147483647 h 204"/>
                    <a:gd name="T44" fmla="*/ 2147483647 w 214"/>
                    <a:gd name="T45" fmla="*/ 2147483647 h 204"/>
                    <a:gd name="T46" fmla="*/ 0 w 214"/>
                    <a:gd name="T47" fmla="*/ 2147483647 h 204"/>
                    <a:gd name="T48" fmla="*/ 2147483647 w 214"/>
                    <a:gd name="T49" fmla="*/ 2147483647 h 204"/>
                    <a:gd name="T50" fmla="*/ 2147483647 w 214"/>
                    <a:gd name="T51" fmla="*/ 2147483647 h 204"/>
                    <a:gd name="T52" fmla="*/ 2147483647 w 214"/>
                    <a:gd name="T53" fmla="*/ 2147483647 h 204"/>
                    <a:gd name="T54" fmla="*/ 2147483647 w 214"/>
                    <a:gd name="T55" fmla="*/ 2147483647 h 204"/>
                    <a:gd name="T56" fmla="*/ 2147483647 w 214"/>
                    <a:gd name="T57" fmla="*/ 2147483647 h 204"/>
                    <a:gd name="T58" fmla="*/ 2147483647 w 214"/>
                    <a:gd name="T59" fmla="*/ 2147483647 h 204"/>
                    <a:gd name="T60" fmla="*/ 2147483647 w 214"/>
                    <a:gd name="T61" fmla="*/ 2147483647 h 204"/>
                    <a:gd name="T62" fmla="*/ 2147483647 w 214"/>
                    <a:gd name="T63" fmla="*/ 2147483647 h 204"/>
                    <a:gd name="T64" fmla="*/ 2147483647 w 214"/>
                    <a:gd name="T65" fmla="*/ 2147483647 h 204"/>
                    <a:gd name="T66" fmla="*/ 2147483647 w 214"/>
                    <a:gd name="T67" fmla="*/ 2147483647 h 204"/>
                    <a:gd name="T68" fmla="*/ 2147483647 w 214"/>
                    <a:gd name="T69" fmla="*/ 2147483647 h 204"/>
                    <a:gd name="T70" fmla="*/ 2147483647 w 214"/>
                    <a:gd name="T71" fmla="*/ 2147483647 h 204"/>
                    <a:gd name="T72" fmla="*/ 2147483647 w 214"/>
                    <a:gd name="T73" fmla="*/ 2147483647 h 204"/>
                    <a:gd name="T74" fmla="*/ 2147483647 w 214"/>
                    <a:gd name="T75" fmla="*/ 2147483647 h 204"/>
                    <a:gd name="T76" fmla="*/ 2147483647 w 214"/>
                    <a:gd name="T77" fmla="*/ 2147483647 h 204"/>
                    <a:gd name="T78" fmla="*/ 2147483647 w 214"/>
                    <a:gd name="T79" fmla="*/ 2147483647 h 204"/>
                    <a:gd name="T80" fmla="*/ 2147483647 w 214"/>
                    <a:gd name="T81" fmla="*/ 2147483647 h 204"/>
                    <a:gd name="T82" fmla="*/ 2147483647 w 214"/>
                    <a:gd name="T83" fmla="*/ 2147483647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14"/>
                    <a:gd name="T127" fmla="*/ 0 h 204"/>
                    <a:gd name="T128" fmla="*/ 214 w 21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14" h="204">
                      <a:moveTo>
                        <a:pt x="214" y="56"/>
                      </a:moveTo>
                      <a:lnTo>
                        <a:pt x="210" y="64"/>
                      </a:lnTo>
                      <a:lnTo>
                        <a:pt x="206" y="70"/>
                      </a:lnTo>
                      <a:lnTo>
                        <a:pt x="200" y="74"/>
                      </a:lnTo>
                      <a:lnTo>
                        <a:pt x="198" y="80"/>
                      </a:lnTo>
                      <a:lnTo>
                        <a:pt x="200" y="84"/>
                      </a:lnTo>
                      <a:lnTo>
                        <a:pt x="206" y="88"/>
                      </a:lnTo>
                      <a:lnTo>
                        <a:pt x="188" y="98"/>
                      </a:lnTo>
                      <a:lnTo>
                        <a:pt x="188" y="110"/>
                      </a:lnTo>
                      <a:lnTo>
                        <a:pt x="190" y="114"/>
                      </a:lnTo>
                      <a:lnTo>
                        <a:pt x="192" y="116"/>
                      </a:lnTo>
                      <a:lnTo>
                        <a:pt x="196" y="120"/>
                      </a:lnTo>
                      <a:lnTo>
                        <a:pt x="196" y="124"/>
                      </a:lnTo>
                      <a:lnTo>
                        <a:pt x="196" y="130"/>
                      </a:lnTo>
                      <a:lnTo>
                        <a:pt x="192" y="134"/>
                      </a:lnTo>
                      <a:lnTo>
                        <a:pt x="188" y="136"/>
                      </a:lnTo>
                      <a:lnTo>
                        <a:pt x="184" y="140"/>
                      </a:lnTo>
                      <a:lnTo>
                        <a:pt x="170" y="146"/>
                      </a:lnTo>
                      <a:lnTo>
                        <a:pt x="166" y="150"/>
                      </a:lnTo>
                      <a:lnTo>
                        <a:pt x="162" y="154"/>
                      </a:lnTo>
                      <a:lnTo>
                        <a:pt x="150" y="148"/>
                      </a:lnTo>
                      <a:lnTo>
                        <a:pt x="144" y="144"/>
                      </a:lnTo>
                      <a:lnTo>
                        <a:pt x="134" y="142"/>
                      </a:lnTo>
                      <a:lnTo>
                        <a:pt x="142" y="162"/>
                      </a:lnTo>
                      <a:lnTo>
                        <a:pt x="146" y="170"/>
                      </a:lnTo>
                      <a:lnTo>
                        <a:pt x="148" y="172"/>
                      </a:lnTo>
                      <a:lnTo>
                        <a:pt x="152" y="176"/>
                      </a:lnTo>
                      <a:lnTo>
                        <a:pt x="146" y="186"/>
                      </a:lnTo>
                      <a:lnTo>
                        <a:pt x="134" y="194"/>
                      </a:lnTo>
                      <a:lnTo>
                        <a:pt x="124" y="200"/>
                      </a:lnTo>
                      <a:lnTo>
                        <a:pt x="116" y="204"/>
                      </a:lnTo>
                      <a:lnTo>
                        <a:pt x="108" y="204"/>
                      </a:lnTo>
                      <a:lnTo>
                        <a:pt x="102" y="204"/>
                      </a:lnTo>
                      <a:lnTo>
                        <a:pt x="98" y="202"/>
                      </a:lnTo>
                      <a:lnTo>
                        <a:pt x="96" y="198"/>
                      </a:lnTo>
                      <a:lnTo>
                        <a:pt x="96" y="188"/>
                      </a:lnTo>
                      <a:lnTo>
                        <a:pt x="92" y="178"/>
                      </a:lnTo>
                      <a:lnTo>
                        <a:pt x="88" y="170"/>
                      </a:lnTo>
                      <a:lnTo>
                        <a:pt x="86" y="166"/>
                      </a:lnTo>
                      <a:lnTo>
                        <a:pt x="86" y="162"/>
                      </a:lnTo>
                      <a:lnTo>
                        <a:pt x="88" y="162"/>
                      </a:lnTo>
                      <a:lnTo>
                        <a:pt x="90" y="158"/>
                      </a:lnTo>
                      <a:lnTo>
                        <a:pt x="90" y="156"/>
                      </a:lnTo>
                      <a:lnTo>
                        <a:pt x="88" y="150"/>
                      </a:lnTo>
                      <a:lnTo>
                        <a:pt x="86" y="146"/>
                      </a:lnTo>
                      <a:lnTo>
                        <a:pt x="82" y="142"/>
                      </a:lnTo>
                      <a:lnTo>
                        <a:pt x="80" y="136"/>
                      </a:lnTo>
                      <a:lnTo>
                        <a:pt x="82" y="130"/>
                      </a:lnTo>
                      <a:lnTo>
                        <a:pt x="84" y="120"/>
                      </a:lnTo>
                      <a:lnTo>
                        <a:pt x="92" y="104"/>
                      </a:lnTo>
                      <a:lnTo>
                        <a:pt x="84" y="104"/>
                      </a:lnTo>
                      <a:lnTo>
                        <a:pt x="78" y="106"/>
                      </a:lnTo>
                      <a:lnTo>
                        <a:pt x="74" y="106"/>
                      </a:lnTo>
                      <a:lnTo>
                        <a:pt x="66" y="106"/>
                      </a:lnTo>
                      <a:lnTo>
                        <a:pt x="60" y="106"/>
                      </a:lnTo>
                      <a:lnTo>
                        <a:pt x="54" y="104"/>
                      </a:lnTo>
                      <a:lnTo>
                        <a:pt x="50" y="100"/>
                      </a:lnTo>
                      <a:lnTo>
                        <a:pt x="50" y="94"/>
                      </a:lnTo>
                      <a:lnTo>
                        <a:pt x="38" y="92"/>
                      </a:lnTo>
                      <a:lnTo>
                        <a:pt x="24" y="90"/>
                      </a:lnTo>
                      <a:lnTo>
                        <a:pt x="20" y="88"/>
                      </a:lnTo>
                      <a:lnTo>
                        <a:pt x="16" y="86"/>
                      </a:lnTo>
                      <a:lnTo>
                        <a:pt x="12" y="82"/>
                      </a:lnTo>
                      <a:lnTo>
                        <a:pt x="10" y="80"/>
                      </a:lnTo>
                      <a:lnTo>
                        <a:pt x="12" y="76"/>
                      </a:lnTo>
                      <a:lnTo>
                        <a:pt x="16" y="70"/>
                      </a:lnTo>
                      <a:lnTo>
                        <a:pt x="14" y="64"/>
                      </a:lnTo>
                      <a:lnTo>
                        <a:pt x="10" y="60"/>
                      </a:lnTo>
                      <a:lnTo>
                        <a:pt x="8" y="56"/>
                      </a:lnTo>
                      <a:lnTo>
                        <a:pt x="6" y="52"/>
                      </a:lnTo>
                      <a:lnTo>
                        <a:pt x="2" y="50"/>
                      </a:lnTo>
                      <a:lnTo>
                        <a:pt x="0" y="44"/>
                      </a:lnTo>
                      <a:lnTo>
                        <a:pt x="2" y="36"/>
                      </a:lnTo>
                      <a:lnTo>
                        <a:pt x="6" y="28"/>
                      </a:lnTo>
                      <a:lnTo>
                        <a:pt x="18" y="16"/>
                      </a:lnTo>
                      <a:lnTo>
                        <a:pt x="26" y="6"/>
                      </a:lnTo>
                      <a:lnTo>
                        <a:pt x="28" y="12"/>
                      </a:lnTo>
                      <a:lnTo>
                        <a:pt x="30" y="16"/>
                      </a:lnTo>
                      <a:lnTo>
                        <a:pt x="30" y="20"/>
                      </a:lnTo>
                      <a:lnTo>
                        <a:pt x="28" y="24"/>
                      </a:lnTo>
                      <a:lnTo>
                        <a:pt x="24" y="28"/>
                      </a:lnTo>
                      <a:lnTo>
                        <a:pt x="24" y="34"/>
                      </a:lnTo>
                      <a:lnTo>
                        <a:pt x="24" y="44"/>
                      </a:lnTo>
                      <a:lnTo>
                        <a:pt x="28" y="48"/>
                      </a:lnTo>
                      <a:lnTo>
                        <a:pt x="30" y="48"/>
                      </a:lnTo>
                      <a:lnTo>
                        <a:pt x="34" y="46"/>
                      </a:lnTo>
                      <a:lnTo>
                        <a:pt x="38" y="44"/>
                      </a:lnTo>
                      <a:lnTo>
                        <a:pt x="40" y="38"/>
                      </a:lnTo>
                      <a:lnTo>
                        <a:pt x="38" y="34"/>
                      </a:lnTo>
                      <a:lnTo>
                        <a:pt x="36" y="30"/>
                      </a:lnTo>
                      <a:lnTo>
                        <a:pt x="32" y="26"/>
                      </a:lnTo>
                      <a:lnTo>
                        <a:pt x="30" y="24"/>
                      </a:lnTo>
                      <a:lnTo>
                        <a:pt x="32" y="20"/>
                      </a:lnTo>
                      <a:lnTo>
                        <a:pt x="34" y="16"/>
                      </a:lnTo>
                      <a:lnTo>
                        <a:pt x="44" y="10"/>
                      </a:lnTo>
                      <a:lnTo>
                        <a:pt x="50" y="4"/>
                      </a:lnTo>
                      <a:lnTo>
                        <a:pt x="58" y="0"/>
                      </a:lnTo>
                      <a:lnTo>
                        <a:pt x="62" y="4"/>
                      </a:lnTo>
                      <a:lnTo>
                        <a:pt x="66" y="4"/>
                      </a:lnTo>
                      <a:lnTo>
                        <a:pt x="70" y="6"/>
                      </a:lnTo>
                      <a:lnTo>
                        <a:pt x="76" y="6"/>
                      </a:lnTo>
                      <a:lnTo>
                        <a:pt x="82" y="12"/>
                      </a:lnTo>
                      <a:lnTo>
                        <a:pt x="88" y="18"/>
                      </a:lnTo>
                      <a:lnTo>
                        <a:pt x="94" y="20"/>
                      </a:lnTo>
                      <a:lnTo>
                        <a:pt x="106" y="22"/>
                      </a:lnTo>
                      <a:lnTo>
                        <a:pt x="114" y="22"/>
                      </a:lnTo>
                      <a:lnTo>
                        <a:pt x="120" y="24"/>
                      </a:lnTo>
                      <a:lnTo>
                        <a:pt x="126" y="26"/>
                      </a:lnTo>
                      <a:lnTo>
                        <a:pt x="132" y="28"/>
                      </a:lnTo>
                      <a:lnTo>
                        <a:pt x="146" y="24"/>
                      </a:lnTo>
                      <a:lnTo>
                        <a:pt x="162" y="20"/>
                      </a:lnTo>
                      <a:lnTo>
                        <a:pt x="174" y="16"/>
                      </a:lnTo>
                      <a:lnTo>
                        <a:pt x="176" y="16"/>
                      </a:lnTo>
                      <a:lnTo>
                        <a:pt x="174" y="18"/>
                      </a:lnTo>
                      <a:lnTo>
                        <a:pt x="170" y="24"/>
                      </a:lnTo>
                      <a:lnTo>
                        <a:pt x="170" y="26"/>
                      </a:lnTo>
                      <a:lnTo>
                        <a:pt x="174" y="34"/>
                      </a:lnTo>
                      <a:lnTo>
                        <a:pt x="180" y="32"/>
                      </a:lnTo>
                      <a:lnTo>
                        <a:pt x="184" y="34"/>
                      </a:lnTo>
                      <a:lnTo>
                        <a:pt x="190" y="38"/>
                      </a:lnTo>
                      <a:lnTo>
                        <a:pt x="194" y="40"/>
                      </a:lnTo>
                      <a:lnTo>
                        <a:pt x="196" y="46"/>
                      </a:lnTo>
                      <a:lnTo>
                        <a:pt x="196" y="52"/>
                      </a:lnTo>
                      <a:lnTo>
                        <a:pt x="192" y="56"/>
                      </a:lnTo>
                      <a:lnTo>
                        <a:pt x="200" y="54"/>
                      </a:lnTo>
                      <a:lnTo>
                        <a:pt x="204" y="54"/>
                      </a:lnTo>
                      <a:lnTo>
                        <a:pt x="208" y="56"/>
                      </a:lnTo>
                      <a:lnTo>
                        <a:pt x="214" y="5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3" name="ï$ḻidé">
                  <a:extLst>
                    <a:ext uri="{FF2B5EF4-FFF2-40B4-BE49-F238E27FC236}">
                      <a16:creationId xmlns:a16="http://schemas.microsoft.com/office/drawing/2014/main" xmlns="" id="{691C30D9-2FFF-4C71-8EA7-8E3F067ABB56}"/>
                    </a:ext>
                  </a:extLst>
                </p:cNvPr>
                <p:cNvSpPr/>
                <p:nvPr/>
              </p:nvSpPr>
              <p:spPr bwMode="auto">
                <a:xfrm>
                  <a:off x="2282040" y="3716358"/>
                  <a:ext cx="1104527" cy="1164279"/>
                </a:xfrm>
                <a:custGeom>
                  <a:avLst/>
                  <a:gdLst>
                    <a:gd name="T0" fmla="*/ 2147483647 w 632"/>
                    <a:gd name="T1" fmla="*/ 2147483647 h 698"/>
                    <a:gd name="T2" fmla="*/ 2147483647 w 632"/>
                    <a:gd name="T3" fmla="*/ 2147483647 h 698"/>
                    <a:gd name="T4" fmla="*/ 2147483647 w 632"/>
                    <a:gd name="T5" fmla="*/ 2147483647 h 698"/>
                    <a:gd name="T6" fmla="*/ 2147483647 w 632"/>
                    <a:gd name="T7" fmla="*/ 2147483647 h 698"/>
                    <a:gd name="T8" fmla="*/ 2147483647 w 632"/>
                    <a:gd name="T9" fmla="*/ 2147483647 h 698"/>
                    <a:gd name="T10" fmla="*/ 2147483647 w 632"/>
                    <a:gd name="T11" fmla="*/ 2147483647 h 698"/>
                    <a:gd name="T12" fmla="*/ 2147483647 w 632"/>
                    <a:gd name="T13" fmla="*/ 2147483647 h 698"/>
                    <a:gd name="T14" fmla="*/ 2147483647 w 632"/>
                    <a:gd name="T15" fmla="*/ 2147483647 h 698"/>
                    <a:gd name="T16" fmla="*/ 2147483647 w 632"/>
                    <a:gd name="T17" fmla="*/ 2147483647 h 698"/>
                    <a:gd name="T18" fmla="*/ 2147483647 w 632"/>
                    <a:gd name="T19" fmla="*/ 2147483647 h 698"/>
                    <a:gd name="T20" fmla="*/ 2147483647 w 632"/>
                    <a:gd name="T21" fmla="*/ 2147483647 h 698"/>
                    <a:gd name="T22" fmla="*/ 2147483647 w 632"/>
                    <a:gd name="T23" fmla="*/ 2147483647 h 698"/>
                    <a:gd name="T24" fmla="*/ 2147483647 w 632"/>
                    <a:gd name="T25" fmla="*/ 2147483647 h 698"/>
                    <a:gd name="T26" fmla="*/ 2147483647 w 632"/>
                    <a:gd name="T27" fmla="*/ 2147483647 h 698"/>
                    <a:gd name="T28" fmla="*/ 2147483647 w 632"/>
                    <a:gd name="T29" fmla="*/ 2147483647 h 698"/>
                    <a:gd name="T30" fmla="*/ 0 w 632"/>
                    <a:gd name="T31" fmla="*/ 2147483647 h 698"/>
                    <a:gd name="T32" fmla="*/ 2147483647 w 632"/>
                    <a:gd name="T33" fmla="*/ 2147483647 h 698"/>
                    <a:gd name="T34" fmla="*/ 2147483647 w 632"/>
                    <a:gd name="T35" fmla="*/ 2147483647 h 698"/>
                    <a:gd name="T36" fmla="*/ 2147483647 w 632"/>
                    <a:gd name="T37" fmla="*/ 2147483647 h 698"/>
                    <a:gd name="T38" fmla="*/ 2147483647 w 632"/>
                    <a:gd name="T39" fmla="*/ 2147483647 h 698"/>
                    <a:gd name="T40" fmla="*/ 2147483647 w 632"/>
                    <a:gd name="T41" fmla="*/ 2147483647 h 698"/>
                    <a:gd name="T42" fmla="*/ 2147483647 w 632"/>
                    <a:gd name="T43" fmla="*/ 2147483647 h 698"/>
                    <a:gd name="T44" fmla="*/ 2147483647 w 632"/>
                    <a:gd name="T45" fmla="*/ 2147483647 h 698"/>
                    <a:gd name="T46" fmla="*/ 2147483647 w 632"/>
                    <a:gd name="T47" fmla="*/ 2147483647 h 698"/>
                    <a:gd name="T48" fmla="*/ 2147483647 w 632"/>
                    <a:gd name="T49" fmla="*/ 2147483647 h 698"/>
                    <a:gd name="T50" fmla="*/ 2147483647 w 632"/>
                    <a:gd name="T51" fmla="*/ 2147483647 h 698"/>
                    <a:gd name="T52" fmla="*/ 2147483647 w 632"/>
                    <a:gd name="T53" fmla="*/ 2147483647 h 698"/>
                    <a:gd name="T54" fmla="*/ 2147483647 w 632"/>
                    <a:gd name="T55" fmla="*/ 2147483647 h 698"/>
                    <a:gd name="T56" fmla="*/ 2147483647 w 632"/>
                    <a:gd name="T57" fmla="*/ 2147483647 h 698"/>
                    <a:gd name="T58" fmla="*/ 2147483647 w 632"/>
                    <a:gd name="T59" fmla="*/ 2147483647 h 698"/>
                    <a:gd name="T60" fmla="*/ 2147483647 w 632"/>
                    <a:gd name="T61" fmla="*/ 2147483647 h 698"/>
                    <a:gd name="T62" fmla="*/ 2147483647 w 632"/>
                    <a:gd name="T63" fmla="*/ 2147483647 h 698"/>
                    <a:gd name="T64" fmla="*/ 2147483647 w 632"/>
                    <a:gd name="T65" fmla="*/ 2147483647 h 698"/>
                    <a:gd name="T66" fmla="*/ 2147483647 w 632"/>
                    <a:gd name="T67" fmla="*/ 2147483647 h 698"/>
                    <a:gd name="T68" fmla="*/ 2147483647 w 632"/>
                    <a:gd name="T69" fmla="*/ 2147483647 h 698"/>
                    <a:gd name="T70" fmla="*/ 2147483647 w 632"/>
                    <a:gd name="T71" fmla="*/ 2147483647 h 698"/>
                    <a:gd name="T72" fmla="*/ 2147483647 w 632"/>
                    <a:gd name="T73" fmla="*/ 2147483647 h 698"/>
                    <a:gd name="T74" fmla="*/ 2147483647 w 632"/>
                    <a:gd name="T75" fmla="*/ 2147483647 h 698"/>
                    <a:gd name="T76" fmla="*/ 2147483647 w 632"/>
                    <a:gd name="T77" fmla="*/ 2147483647 h 698"/>
                    <a:gd name="T78" fmla="*/ 2147483647 w 632"/>
                    <a:gd name="T79" fmla="*/ 2147483647 h 698"/>
                    <a:gd name="T80" fmla="*/ 2147483647 w 632"/>
                    <a:gd name="T81" fmla="*/ 2147483647 h 698"/>
                    <a:gd name="T82" fmla="*/ 2147483647 w 632"/>
                    <a:gd name="T83" fmla="*/ 2147483647 h 698"/>
                    <a:gd name="T84" fmla="*/ 2147483647 w 632"/>
                    <a:gd name="T85" fmla="*/ 2147483647 h 698"/>
                    <a:gd name="T86" fmla="*/ 2147483647 w 632"/>
                    <a:gd name="T87" fmla="*/ 2147483647 h 698"/>
                    <a:gd name="T88" fmla="*/ 2147483647 w 632"/>
                    <a:gd name="T89" fmla="*/ 2147483647 h 698"/>
                    <a:gd name="T90" fmla="*/ 2147483647 w 632"/>
                    <a:gd name="T91" fmla="*/ 2147483647 h 698"/>
                    <a:gd name="T92" fmla="*/ 2147483647 w 632"/>
                    <a:gd name="T93" fmla="*/ 2147483647 h 698"/>
                    <a:gd name="T94" fmla="*/ 2147483647 w 632"/>
                    <a:gd name="T95" fmla="*/ 2147483647 h 698"/>
                    <a:gd name="T96" fmla="*/ 2147483647 w 632"/>
                    <a:gd name="T97" fmla="*/ 2147483647 h 698"/>
                    <a:gd name="T98" fmla="*/ 2147483647 w 632"/>
                    <a:gd name="T99" fmla="*/ 2147483647 h 698"/>
                    <a:gd name="T100" fmla="*/ 2147483647 w 632"/>
                    <a:gd name="T101" fmla="*/ 2147483647 h 698"/>
                    <a:gd name="T102" fmla="*/ 2147483647 w 632"/>
                    <a:gd name="T103" fmla="*/ 2147483647 h 698"/>
                    <a:gd name="T104" fmla="*/ 2147483647 w 632"/>
                    <a:gd name="T105" fmla="*/ 2147483647 h 69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632"/>
                    <a:gd name="T160" fmla="*/ 0 h 698"/>
                    <a:gd name="T161" fmla="*/ 632 w 632"/>
                    <a:gd name="T162" fmla="*/ 698 h 698"/>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632" h="698">
                      <a:moveTo>
                        <a:pt x="362" y="12"/>
                      </a:moveTo>
                      <a:lnTo>
                        <a:pt x="356" y="26"/>
                      </a:lnTo>
                      <a:lnTo>
                        <a:pt x="348" y="38"/>
                      </a:lnTo>
                      <a:lnTo>
                        <a:pt x="342" y="44"/>
                      </a:lnTo>
                      <a:lnTo>
                        <a:pt x="336" y="50"/>
                      </a:lnTo>
                      <a:lnTo>
                        <a:pt x="330" y="54"/>
                      </a:lnTo>
                      <a:lnTo>
                        <a:pt x="320" y="54"/>
                      </a:lnTo>
                      <a:lnTo>
                        <a:pt x="314" y="54"/>
                      </a:lnTo>
                      <a:lnTo>
                        <a:pt x="308" y="52"/>
                      </a:lnTo>
                      <a:lnTo>
                        <a:pt x="306" y="50"/>
                      </a:lnTo>
                      <a:lnTo>
                        <a:pt x="304" y="44"/>
                      </a:lnTo>
                      <a:lnTo>
                        <a:pt x="294" y="48"/>
                      </a:lnTo>
                      <a:lnTo>
                        <a:pt x="282" y="52"/>
                      </a:lnTo>
                      <a:lnTo>
                        <a:pt x="282" y="62"/>
                      </a:lnTo>
                      <a:lnTo>
                        <a:pt x="280" y="60"/>
                      </a:lnTo>
                      <a:lnTo>
                        <a:pt x="276" y="58"/>
                      </a:lnTo>
                      <a:lnTo>
                        <a:pt x="274" y="56"/>
                      </a:lnTo>
                      <a:lnTo>
                        <a:pt x="270" y="56"/>
                      </a:lnTo>
                      <a:lnTo>
                        <a:pt x="264" y="56"/>
                      </a:lnTo>
                      <a:lnTo>
                        <a:pt x="260" y="58"/>
                      </a:lnTo>
                      <a:lnTo>
                        <a:pt x="254" y="64"/>
                      </a:lnTo>
                      <a:lnTo>
                        <a:pt x="248" y="68"/>
                      </a:lnTo>
                      <a:lnTo>
                        <a:pt x="244" y="70"/>
                      </a:lnTo>
                      <a:lnTo>
                        <a:pt x="238" y="70"/>
                      </a:lnTo>
                      <a:lnTo>
                        <a:pt x="234" y="70"/>
                      </a:lnTo>
                      <a:lnTo>
                        <a:pt x="232" y="68"/>
                      </a:lnTo>
                      <a:lnTo>
                        <a:pt x="226" y="62"/>
                      </a:lnTo>
                      <a:lnTo>
                        <a:pt x="224" y="54"/>
                      </a:lnTo>
                      <a:lnTo>
                        <a:pt x="222" y="44"/>
                      </a:lnTo>
                      <a:lnTo>
                        <a:pt x="224" y="38"/>
                      </a:lnTo>
                      <a:lnTo>
                        <a:pt x="226" y="34"/>
                      </a:lnTo>
                      <a:lnTo>
                        <a:pt x="226" y="30"/>
                      </a:lnTo>
                      <a:lnTo>
                        <a:pt x="226" y="26"/>
                      </a:lnTo>
                      <a:lnTo>
                        <a:pt x="226" y="20"/>
                      </a:lnTo>
                      <a:lnTo>
                        <a:pt x="224" y="14"/>
                      </a:lnTo>
                      <a:lnTo>
                        <a:pt x="220" y="10"/>
                      </a:lnTo>
                      <a:lnTo>
                        <a:pt x="220" y="8"/>
                      </a:lnTo>
                      <a:lnTo>
                        <a:pt x="220" y="0"/>
                      </a:lnTo>
                      <a:lnTo>
                        <a:pt x="208" y="0"/>
                      </a:lnTo>
                      <a:lnTo>
                        <a:pt x="208" y="6"/>
                      </a:lnTo>
                      <a:lnTo>
                        <a:pt x="204" y="10"/>
                      </a:lnTo>
                      <a:lnTo>
                        <a:pt x="200" y="12"/>
                      </a:lnTo>
                      <a:lnTo>
                        <a:pt x="196" y="16"/>
                      </a:lnTo>
                      <a:lnTo>
                        <a:pt x="182" y="22"/>
                      </a:lnTo>
                      <a:lnTo>
                        <a:pt x="178" y="26"/>
                      </a:lnTo>
                      <a:lnTo>
                        <a:pt x="174" y="30"/>
                      </a:lnTo>
                      <a:lnTo>
                        <a:pt x="162" y="24"/>
                      </a:lnTo>
                      <a:lnTo>
                        <a:pt x="156" y="20"/>
                      </a:lnTo>
                      <a:lnTo>
                        <a:pt x="146" y="18"/>
                      </a:lnTo>
                      <a:lnTo>
                        <a:pt x="154" y="38"/>
                      </a:lnTo>
                      <a:lnTo>
                        <a:pt x="158" y="46"/>
                      </a:lnTo>
                      <a:lnTo>
                        <a:pt x="160" y="48"/>
                      </a:lnTo>
                      <a:lnTo>
                        <a:pt x="164" y="52"/>
                      </a:lnTo>
                      <a:lnTo>
                        <a:pt x="158" y="62"/>
                      </a:lnTo>
                      <a:lnTo>
                        <a:pt x="146" y="70"/>
                      </a:lnTo>
                      <a:lnTo>
                        <a:pt x="136" y="76"/>
                      </a:lnTo>
                      <a:lnTo>
                        <a:pt x="128" y="80"/>
                      </a:lnTo>
                      <a:lnTo>
                        <a:pt x="120" y="80"/>
                      </a:lnTo>
                      <a:lnTo>
                        <a:pt x="114" y="80"/>
                      </a:lnTo>
                      <a:lnTo>
                        <a:pt x="110" y="78"/>
                      </a:lnTo>
                      <a:lnTo>
                        <a:pt x="108" y="74"/>
                      </a:lnTo>
                      <a:lnTo>
                        <a:pt x="108" y="64"/>
                      </a:lnTo>
                      <a:lnTo>
                        <a:pt x="104" y="54"/>
                      </a:lnTo>
                      <a:lnTo>
                        <a:pt x="90" y="62"/>
                      </a:lnTo>
                      <a:lnTo>
                        <a:pt x="80" y="64"/>
                      </a:lnTo>
                      <a:lnTo>
                        <a:pt x="68" y="64"/>
                      </a:lnTo>
                      <a:lnTo>
                        <a:pt x="62" y="68"/>
                      </a:lnTo>
                      <a:lnTo>
                        <a:pt x="64" y="68"/>
                      </a:lnTo>
                      <a:lnTo>
                        <a:pt x="66" y="70"/>
                      </a:lnTo>
                      <a:lnTo>
                        <a:pt x="68" y="74"/>
                      </a:lnTo>
                      <a:lnTo>
                        <a:pt x="72" y="76"/>
                      </a:lnTo>
                      <a:lnTo>
                        <a:pt x="72" y="84"/>
                      </a:lnTo>
                      <a:lnTo>
                        <a:pt x="66" y="84"/>
                      </a:lnTo>
                      <a:lnTo>
                        <a:pt x="62" y="86"/>
                      </a:lnTo>
                      <a:lnTo>
                        <a:pt x="60" y="90"/>
                      </a:lnTo>
                      <a:lnTo>
                        <a:pt x="58" y="92"/>
                      </a:lnTo>
                      <a:lnTo>
                        <a:pt x="60" y="98"/>
                      </a:lnTo>
                      <a:lnTo>
                        <a:pt x="62" y="104"/>
                      </a:lnTo>
                      <a:lnTo>
                        <a:pt x="66" y="110"/>
                      </a:lnTo>
                      <a:lnTo>
                        <a:pt x="68" y="116"/>
                      </a:lnTo>
                      <a:lnTo>
                        <a:pt x="66" y="140"/>
                      </a:lnTo>
                      <a:lnTo>
                        <a:pt x="62" y="168"/>
                      </a:lnTo>
                      <a:lnTo>
                        <a:pt x="62" y="172"/>
                      </a:lnTo>
                      <a:lnTo>
                        <a:pt x="58" y="174"/>
                      </a:lnTo>
                      <a:lnTo>
                        <a:pt x="46" y="176"/>
                      </a:lnTo>
                      <a:lnTo>
                        <a:pt x="36" y="178"/>
                      </a:lnTo>
                      <a:lnTo>
                        <a:pt x="26" y="180"/>
                      </a:lnTo>
                      <a:lnTo>
                        <a:pt x="20" y="184"/>
                      </a:lnTo>
                      <a:lnTo>
                        <a:pt x="18" y="188"/>
                      </a:lnTo>
                      <a:lnTo>
                        <a:pt x="16" y="196"/>
                      </a:lnTo>
                      <a:lnTo>
                        <a:pt x="14" y="204"/>
                      </a:lnTo>
                      <a:lnTo>
                        <a:pt x="10" y="216"/>
                      </a:lnTo>
                      <a:lnTo>
                        <a:pt x="8" y="220"/>
                      </a:lnTo>
                      <a:lnTo>
                        <a:pt x="6" y="222"/>
                      </a:lnTo>
                      <a:lnTo>
                        <a:pt x="2" y="226"/>
                      </a:lnTo>
                      <a:lnTo>
                        <a:pt x="0" y="230"/>
                      </a:lnTo>
                      <a:lnTo>
                        <a:pt x="2" y="236"/>
                      </a:lnTo>
                      <a:lnTo>
                        <a:pt x="4" y="240"/>
                      </a:lnTo>
                      <a:lnTo>
                        <a:pt x="8" y="248"/>
                      </a:lnTo>
                      <a:lnTo>
                        <a:pt x="14" y="256"/>
                      </a:lnTo>
                      <a:lnTo>
                        <a:pt x="16" y="260"/>
                      </a:lnTo>
                      <a:lnTo>
                        <a:pt x="16" y="266"/>
                      </a:lnTo>
                      <a:lnTo>
                        <a:pt x="24" y="268"/>
                      </a:lnTo>
                      <a:lnTo>
                        <a:pt x="30" y="272"/>
                      </a:lnTo>
                      <a:lnTo>
                        <a:pt x="36" y="278"/>
                      </a:lnTo>
                      <a:lnTo>
                        <a:pt x="40" y="280"/>
                      </a:lnTo>
                      <a:lnTo>
                        <a:pt x="44" y="278"/>
                      </a:lnTo>
                      <a:lnTo>
                        <a:pt x="46" y="278"/>
                      </a:lnTo>
                      <a:lnTo>
                        <a:pt x="48" y="270"/>
                      </a:lnTo>
                      <a:lnTo>
                        <a:pt x="58" y="270"/>
                      </a:lnTo>
                      <a:lnTo>
                        <a:pt x="58" y="286"/>
                      </a:lnTo>
                      <a:lnTo>
                        <a:pt x="58" y="292"/>
                      </a:lnTo>
                      <a:lnTo>
                        <a:pt x="60" y="294"/>
                      </a:lnTo>
                      <a:lnTo>
                        <a:pt x="62" y="296"/>
                      </a:lnTo>
                      <a:lnTo>
                        <a:pt x="64" y="296"/>
                      </a:lnTo>
                      <a:lnTo>
                        <a:pt x="66" y="296"/>
                      </a:lnTo>
                      <a:lnTo>
                        <a:pt x="74" y="298"/>
                      </a:lnTo>
                      <a:lnTo>
                        <a:pt x="86" y="300"/>
                      </a:lnTo>
                      <a:lnTo>
                        <a:pt x="94" y="296"/>
                      </a:lnTo>
                      <a:lnTo>
                        <a:pt x="102" y="290"/>
                      </a:lnTo>
                      <a:lnTo>
                        <a:pt x="116" y="280"/>
                      </a:lnTo>
                      <a:lnTo>
                        <a:pt x="122" y="276"/>
                      </a:lnTo>
                      <a:lnTo>
                        <a:pt x="130" y="274"/>
                      </a:lnTo>
                      <a:lnTo>
                        <a:pt x="136" y="274"/>
                      </a:lnTo>
                      <a:lnTo>
                        <a:pt x="138" y="276"/>
                      </a:lnTo>
                      <a:lnTo>
                        <a:pt x="140" y="280"/>
                      </a:lnTo>
                      <a:lnTo>
                        <a:pt x="140" y="284"/>
                      </a:lnTo>
                      <a:lnTo>
                        <a:pt x="138" y="294"/>
                      </a:lnTo>
                      <a:lnTo>
                        <a:pt x="140" y="304"/>
                      </a:lnTo>
                      <a:lnTo>
                        <a:pt x="144" y="310"/>
                      </a:lnTo>
                      <a:lnTo>
                        <a:pt x="148" y="318"/>
                      </a:lnTo>
                      <a:lnTo>
                        <a:pt x="158" y="324"/>
                      </a:lnTo>
                      <a:lnTo>
                        <a:pt x="168" y="328"/>
                      </a:lnTo>
                      <a:lnTo>
                        <a:pt x="172" y="326"/>
                      </a:lnTo>
                      <a:lnTo>
                        <a:pt x="174" y="328"/>
                      </a:lnTo>
                      <a:lnTo>
                        <a:pt x="178" y="332"/>
                      </a:lnTo>
                      <a:lnTo>
                        <a:pt x="182" y="334"/>
                      </a:lnTo>
                      <a:lnTo>
                        <a:pt x="188" y="336"/>
                      </a:lnTo>
                      <a:lnTo>
                        <a:pt x="188" y="340"/>
                      </a:lnTo>
                      <a:lnTo>
                        <a:pt x="190" y="342"/>
                      </a:lnTo>
                      <a:lnTo>
                        <a:pt x="194" y="342"/>
                      </a:lnTo>
                      <a:lnTo>
                        <a:pt x="198" y="342"/>
                      </a:lnTo>
                      <a:lnTo>
                        <a:pt x="208" y="340"/>
                      </a:lnTo>
                      <a:lnTo>
                        <a:pt x="212" y="342"/>
                      </a:lnTo>
                      <a:lnTo>
                        <a:pt x="216" y="344"/>
                      </a:lnTo>
                      <a:lnTo>
                        <a:pt x="220" y="354"/>
                      </a:lnTo>
                      <a:lnTo>
                        <a:pt x="222" y="364"/>
                      </a:lnTo>
                      <a:lnTo>
                        <a:pt x="224" y="366"/>
                      </a:lnTo>
                      <a:lnTo>
                        <a:pt x="226" y="368"/>
                      </a:lnTo>
                      <a:lnTo>
                        <a:pt x="226" y="376"/>
                      </a:lnTo>
                      <a:lnTo>
                        <a:pt x="226" y="382"/>
                      </a:lnTo>
                      <a:lnTo>
                        <a:pt x="228" y="386"/>
                      </a:lnTo>
                      <a:lnTo>
                        <a:pt x="232" y="390"/>
                      </a:lnTo>
                      <a:lnTo>
                        <a:pt x="242" y="392"/>
                      </a:lnTo>
                      <a:lnTo>
                        <a:pt x="254" y="394"/>
                      </a:lnTo>
                      <a:lnTo>
                        <a:pt x="254" y="400"/>
                      </a:lnTo>
                      <a:lnTo>
                        <a:pt x="254" y="404"/>
                      </a:lnTo>
                      <a:lnTo>
                        <a:pt x="258" y="408"/>
                      </a:lnTo>
                      <a:lnTo>
                        <a:pt x="260" y="412"/>
                      </a:lnTo>
                      <a:lnTo>
                        <a:pt x="268" y="420"/>
                      </a:lnTo>
                      <a:lnTo>
                        <a:pt x="270" y="422"/>
                      </a:lnTo>
                      <a:lnTo>
                        <a:pt x="270" y="430"/>
                      </a:lnTo>
                      <a:lnTo>
                        <a:pt x="270" y="436"/>
                      </a:lnTo>
                      <a:lnTo>
                        <a:pt x="266" y="444"/>
                      </a:lnTo>
                      <a:lnTo>
                        <a:pt x="264" y="448"/>
                      </a:lnTo>
                      <a:lnTo>
                        <a:pt x="264" y="454"/>
                      </a:lnTo>
                      <a:lnTo>
                        <a:pt x="264" y="464"/>
                      </a:lnTo>
                      <a:lnTo>
                        <a:pt x="270" y="480"/>
                      </a:lnTo>
                      <a:lnTo>
                        <a:pt x="276" y="496"/>
                      </a:lnTo>
                      <a:lnTo>
                        <a:pt x="278" y="500"/>
                      </a:lnTo>
                      <a:lnTo>
                        <a:pt x="282" y="502"/>
                      </a:lnTo>
                      <a:lnTo>
                        <a:pt x="292" y="502"/>
                      </a:lnTo>
                      <a:lnTo>
                        <a:pt x="300" y="504"/>
                      </a:lnTo>
                      <a:lnTo>
                        <a:pt x="306" y="508"/>
                      </a:lnTo>
                      <a:lnTo>
                        <a:pt x="308" y="514"/>
                      </a:lnTo>
                      <a:lnTo>
                        <a:pt x="314" y="526"/>
                      </a:lnTo>
                      <a:lnTo>
                        <a:pt x="320" y="536"/>
                      </a:lnTo>
                      <a:lnTo>
                        <a:pt x="322" y="532"/>
                      </a:lnTo>
                      <a:lnTo>
                        <a:pt x="326" y="530"/>
                      </a:lnTo>
                      <a:lnTo>
                        <a:pt x="328" y="528"/>
                      </a:lnTo>
                      <a:lnTo>
                        <a:pt x="332" y="530"/>
                      </a:lnTo>
                      <a:lnTo>
                        <a:pt x="332" y="534"/>
                      </a:lnTo>
                      <a:lnTo>
                        <a:pt x="332" y="540"/>
                      </a:lnTo>
                      <a:lnTo>
                        <a:pt x="332" y="554"/>
                      </a:lnTo>
                      <a:lnTo>
                        <a:pt x="332" y="564"/>
                      </a:lnTo>
                      <a:lnTo>
                        <a:pt x="338" y="564"/>
                      </a:lnTo>
                      <a:lnTo>
                        <a:pt x="344" y="562"/>
                      </a:lnTo>
                      <a:lnTo>
                        <a:pt x="346" y="572"/>
                      </a:lnTo>
                      <a:lnTo>
                        <a:pt x="348" y="582"/>
                      </a:lnTo>
                      <a:lnTo>
                        <a:pt x="348" y="586"/>
                      </a:lnTo>
                      <a:lnTo>
                        <a:pt x="346" y="590"/>
                      </a:lnTo>
                      <a:lnTo>
                        <a:pt x="340" y="596"/>
                      </a:lnTo>
                      <a:lnTo>
                        <a:pt x="326" y="602"/>
                      </a:lnTo>
                      <a:lnTo>
                        <a:pt x="318" y="610"/>
                      </a:lnTo>
                      <a:lnTo>
                        <a:pt x="308" y="622"/>
                      </a:lnTo>
                      <a:lnTo>
                        <a:pt x="302" y="636"/>
                      </a:lnTo>
                      <a:lnTo>
                        <a:pt x="298" y="642"/>
                      </a:lnTo>
                      <a:lnTo>
                        <a:pt x="298" y="648"/>
                      </a:lnTo>
                      <a:lnTo>
                        <a:pt x="308" y="648"/>
                      </a:lnTo>
                      <a:lnTo>
                        <a:pt x="318" y="652"/>
                      </a:lnTo>
                      <a:lnTo>
                        <a:pt x="330" y="660"/>
                      </a:lnTo>
                      <a:lnTo>
                        <a:pt x="340" y="666"/>
                      </a:lnTo>
                      <a:lnTo>
                        <a:pt x="362" y="684"/>
                      </a:lnTo>
                      <a:lnTo>
                        <a:pt x="380" y="698"/>
                      </a:lnTo>
                      <a:lnTo>
                        <a:pt x="382" y="686"/>
                      </a:lnTo>
                      <a:lnTo>
                        <a:pt x="384" y="674"/>
                      </a:lnTo>
                      <a:lnTo>
                        <a:pt x="390" y="672"/>
                      </a:lnTo>
                      <a:lnTo>
                        <a:pt x="396" y="668"/>
                      </a:lnTo>
                      <a:lnTo>
                        <a:pt x="402" y="664"/>
                      </a:lnTo>
                      <a:lnTo>
                        <a:pt x="406" y="656"/>
                      </a:lnTo>
                      <a:lnTo>
                        <a:pt x="414" y="638"/>
                      </a:lnTo>
                      <a:lnTo>
                        <a:pt x="418" y="624"/>
                      </a:lnTo>
                      <a:lnTo>
                        <a:pt x="422" y="620"/>
                      </a:lnTo>
                      <a:lnTo>
                        <a:pt x="424" y="620"/>
                      </a:lnTo>
                      <a:lnTo>
                        <a:pt x="426" y="618"/>
                      </a:lnTo>
                      <a:lnTo>
                        <a:pt x="430" y="614"/>
                      </a:lnTo>
                      <a:lnTo>
                        <a:pt x="436" y="596"/>
                      </a:lnTo>
                      <a:lnTo>
                        <a:pt x="434" y="594"/>
                      </a:lnTo>
                      <a:lnTo>
                        <a:pt x="432" y="592"/>
                      </a:lnTo>
                      <a:lnTo>
                        <a:pt x="428" y="588"/>
                      </a:lnTo>
                      <a:lnTo>
                        <a:pt x="428" y="560"/>
                      </a:lnTo>
                      <a:lnTo>
                        <a:pt x="432" y="554"/>
                      </a:lnTo>
                      <a:lnTo>
                        <a:pt x="438" y="546"/>
                      </a:lnTo>
                      <a:lnTo>
                        <a:pt x="454" y="534"/>
                      </a:lnTo>
                      <a:lnTo>
                        <a:pt x="472" y="524"/>
                      </a:lnTo>
                      <a:lnTo>
                        <a:pt x="488" y="516"/>
                      </a:lnTo>
                      <a:lnTo>
                        <a:pt x="498" y="514"/>
                      </a:lnTo>
                      <a:lnTo>
                        <a:pt x="510" y="514"/>
                      </a:lnTo>
                      <a:lnTo>
                        <a:pt x="522" y="512"/>
                      </a:lnTo>
                      <a:lnTo>
                        <a:pt x="528" y="510"/>
                      </a:lnTo>
                      <a:lnTo>
                        <a:pt x="528" y="506"/>
                      </a:lnTo>
                      <a:lnTo>
                        <a:pt x="538" y="494"/>
                      </a:lnTo>
                      <a:lnTo>
                        <a:pt x="546" y="478"/>
                      </a:lnTo>
                      <a:lnTo>
                        <a:pt x="558" y="448"/>
                      </a:lnTo>
                      <a:lnTo>
                        <a:pt x="560" y="438"/>
                      </a:lnTo>
                      <a:lnTo>
                        <a:pt x="562" y="428"/>
                      </a:lnTo>
                      <a:lnTo>
                        <a:pt x="562" y="420"/>
                      </a:lnTo>
                      <a:lnTo>
                        <a:pt x="564" y="418"/>
                      </a:lnTo>
                      <a:lnTo>
                        <a:pt x="568" y="414"/>
                      </a:lnTo>
                      <a:lnTo>
                        <a:pt x="562" y="412"/>
                      </a:lnTo>
                      <a:lnTo>
                        <a:pt x="572" y="380"/>
                      </a:lnTo>
                      <a:lnTo>
                        <a:pt x="570" y="366"/>
                      </a:lnTo>
                      <a:lnTo>
                        <a:pt x="568" y="360"/>
                      </a:lnTo>
                      <a:lnTo>
                        <a:pt x="568" y="350"/>
                      </a:lnTo>
                      <a:lnTo>
                        <a:pt x="566" y="340"/>
                      </a:lnTo>
                      <a:lnTo>
                        <a:pt x="564" y="338"/>
                      </a:lnTo>
                      <a:lnTo>
                        <a:pt x="566" y="332"/>
                      </a:lnTo>
                      <a:lnTo>
                        <a:pt x="568" y="328"/>
                      </a:lnTo>
                      <a:lnTo>
                        <a:pt x="572" y="326"/>
                      </a:lnTo>
                      <a:lnTo>
                        <a:pt x="580" y="326"/>
                      </a:lnTo>
                      <a:lnTo>
                        <a:pt x="584" y="316"/>
                      </a:lnTo>
                      <a:lnTo>
                        <a:pt x="590" y="306"/>
                      </a:lnTo>
                      <a:lnTo>
                        <a:pt x="590" y="304"/>
                      </a:lnTo>
                      <a:lnTo>
                        <a:pt x="596" y="294"/>
                      </a:lnTo>
                      <a:lnTo>
                        <a:pt x="602" y="284"/>
                      </a:lnTo>
                      <a:lnTo>
                        <a:pt x="614" y="268"/>
                      </a:lnTo>
                      <a:lnTo>
                        <a:pt x="622" y="258"/>
                      </a:lnTo>
                      <a:lnTo>
                        <a:pt x="628" y="250"/>
                      </a:lnTo>
                      <a:lnTo>
                        <a:pt x="630" y="236"/>
                      </a:lnTo>
                      <a:lnTo>
                        <a:pt x="632" y="224"/>
                      </a:lnTo>
                      <a:lnTo>
                        <a:pt x="632" y="208"/>
                      </a:lnTo>
                      <a:lnTo>
                        <a:pt x="628" y="196"/>
                      </a:lnTo>
                      <a:lnTo>
                        <a:pt x="626" y="192"/>
                      </a:lnTo>
                      <a:lnTo>
                        <a:pt x="622" y="186"/>
                      </a:lnTo>
                      <a:lnTo>
                        <a:pt x="618" y="184"/>
                      </a:lnTo>
                      <a:lnTo>
                        <a:pt x="614" y="182"/>
                      </a:lnTo>
                      <a:lnTo>
                        <a:pt x="604" y="182"/>
                      </a:lnTo>
                      <a:lnTo>
                        <a:pt x="594" y="176"/>
                      </a:lnTo>
                      <a:lnTo>
                        <a:pt x="586" y="172"/>
                      </a:lnTo>
                      <a:lnTo>
                        <a:pt x="580" y="166"/>
                      </a:lnTo>
                      <a:lnTo>
                        <a:pt x="566" y="152"/>
                      </a:lnTo>
                      <a:lnTo>
                        <a:pt x="556" y="146"/>
                      </a:lnTo>
                      <a:lnTo>
                        <a:pt x="548" y="142"/>
                      </a:lnTo>
                      <a:lnTo>
                        <a:pt x="538" y="142"/>
                      </a:lnTo>
                      <a:lnTo>
                        <a:pt x="530" y="142"/>
                      </a:lnTo>
                      <a:lnTo>
                        <a:pt x="522" y="144"/>
                      </a:lnTo>
                      <a:lnTo>
                        <a:pt x="512" y="142"/>
                      </a:lnTo>
                      <a:lnTo>
                        <a:pt x="508" y="140"/>
                      </a:lnTo>
                      <a:lnTo>
                        <a:pt x="504" y="136"/>
                      </a:lnTo>
                      <a:lnTo>
                        <a:pt x="500" y="134"/>
                      </a:lnTo>
                      <a:lnTo>
                        <a:pt x="494" y="132"/>
                      </a:lnTo>
                      <a:lnTo>
                        <a:pt x="486" y="134"/>
                      </a:lnTo>
                      <a:lnTo>
                        <a:pt x="480" y="136"/>
                      </a:lnTo>
                      <a:lnTo>
                        <a:pt x="476" y="140"/>
                      </a:lnTo>
                      <a:lnTo>
                        <a:pt x="472" y="142"/>
                      </a:lnTo>
                      <a:lnTo>
                        <a:pt x="470" y="132"/>
                      </a:lnTo>
                      <a:lnTo>
                        <a:pt x="466" y="124"/>
                      </a:lnTo>
                      <a:lnTo>
                        <a:pt x="460" y="120"/>
                      </a:lnTo>
                      <a:lnTo>
                        <a:pt x="454" y="114"/>
                      </a:lnTo>
                      <a:lnTo>
                        <a:pt x="446" y="110"/>
                      </a:lnTo>
                      <a:lnTo>
                        <a:pt x="440" y="106"/>
                      </a:lnTo>
                      <a:lnTo>
                        <a:pt x="430" y="104"/>
                      </a:lnTo>
                      <a:lnTo>
                        <a:pt x="422" y="104"/>
                      </a:lnTo>
                      <a:lnTo>
                        <a:pt x="414" y="102"/>
                      </a:lnTo>
                      <a:lnTo>
                        <a:pt x="412" y="114"/>
                      </a:lnTo>
                      <a:lnTo>
                        <a:pt x="406" y="120"/>
                      </a:lnTo>
                      <a:lnTo>
                        <a:pt x="400" y="126"/>
                      </a:lnTo>
                      <a:lnTo>
                        <a:pt x="394" y="134"/>
                      </a:lnTo>
                      <a:lnTo>
                        <a:pt x="392" y="122"/>
                      </a:lnTo>
                      <a:lnTo>
                        <a:pt x="380" y="122"/>
                      </a:lnTo>
                      <a:lnTo>
                        <a:pt x="370" y="120"/>
                      </a:lnTo>
                      <a:lnTo>
                        <a:pt x="360" y="120"/>
                      </a:lnTo>
                      <a:lnTo>
                        <a:pt x="348" y="120"/>
                      </a:lnTo>
                      <a:lnTo>
                        <a:pt x="358" y="116"/>
                      </a:lnTo>
                      <a:lnTo>
                        <a:pt x="366" y="112"/>
                      </a:lnTo>
                      <a:lnTo>
                        <a:pt x="368" y="104"/>
                      </a:lnTo>
                      <a:lnTo>
                        <a:pt x="358" y="106"/>
                      </a:lnTo>
                      <a:lnTo>
                        <a:pt x="364" y="96"/>
                      </a:lnTo>
                      <a:lnTo>
                        <a:pt x="370" y="86"/>
                      </a:lnTo>
                      <a:lnTo>
                        <a:pt x="374" y="82"/>
                      </a:lnTo>
                      <a:lnTo>
                        <a:pt x="380" y="76"/>
                      </a:lnTo>
                      <a:lnTo>
                        <a:pt x="382" y="70"/>
                      </a:lnTo>
                      <a:lnTo>
                        <a:pt x="386" y="64"/>
                      </a:lnTo>
                      <a:lnTo>
                        <a:pt x="376" y="56"/>
                      </a:lnTo>
                      <a:lnTo>
                        <a:pt x="370" y="50"/>
                      </a:lnTo>
                      <a:lnTo>
                        <a:pt x="368" y="42"/>
                      </a:lnTo>
                      <a:lnTo>
                        <a:pt x="368" y="36"/>
                      </a:lnTo>
                      <a:lnTo>
                        <a:pt x="368" y="28"/>
                      </a:lnTo>
                      <a:lnTo>
                        <a:pt x="368" y="20"/>
                      </a:lnTo>
                      <a:lnTo>
                        <a:pt x="364" y="14"/>
                      </a:lnTo>
                      <a:lnTo>
                        <a:pt x="362" y="1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4" name="íślîḍe">
                  <a:extLst>
                    <a:ext uri="{FF2B5EF4-FFF2-40B4-BE49-F238E27FC236}">
                      <a16:creationId xmlns:a16="http://schemas.microsoft.com/office/drawing/2014/main" xmlns="" id="{E28647D2-E750-4FE2-9EE8-FFEEC04B0F81}"/>
                    </a:ext>
                  </a:extLst>
                </p:cNvPr>
                <p:cNvSpPr/>
                <p:nvPr/>
              </p:nvSpPr>
              <p:spPr bwMode="auto">
                <a:xfrm>
                  <a:off x="2083721" y="3827043"/>
                  <a:ext cx="152871" cy="196148"/>
                </a:xfrm>
                <a:custGeom>
                  <a:avLst/>
                  <a:gdLst>
                    <a:gd name="T0" fmla="*/ 2147483647 w 88"/>
                    <a:gd name="T1" fmla="*/ 2147483647 h 118"/>
                    <a:gd name="T2" fmla="*/ 2147483647 w 88"/>
                    <a:gd name="T3" fmla="*/ 2147483647 h 118"/>
                    <a:gd name="T4" fmla="*/ 2147483647 w 88"/>
                    <a:gd name="T5" fmla="*/ 2147483647 h 118"/>
                    <a:gd name="T6" fmla="*/ 2147483647 w 88"/>
                    <a:gd name="T7" fmla="*/ 2147483647 h 118"/>
                    <a:gd name="T8" fmla="*/ 2147483647 w 88"/>
                    <a:gd name="T9" fmla="*/ 2147483647 h 118"/>
                    <a:gd name="T10" fmla="*/ 2147483647 w 88"/>
                    <a:gd name="T11" fmla="*/ 2147483647 h 118"/>
                    <a:gd name="T12" fmla="*/ 2147483647 w 88"/>
                    <a:gd name="T13" fmla="*/ 2147483647 h 118"/>
                    <a:gd name="T14" fmla="*/ 2147483647 w 88"/>
                    <a:gd name="T15" fmla="*/ 2147483647 h 118"/>
                    <a:gd name="T16" fmla="*/ 2147483647 w 88"/>
                    <a:gd name="T17" fmla="*/ 2147483647 h 118"/>
                    <a:gd name="T18" fmla="*/ 2147483647 w 88"/>
                    <a:gd name="T19" fmla="*/ 2147483647 h 118"/>
                    <a:gd name="T20" fmla="*/ 2147483647 w 88"/>
                    <a:gd name="T21" fmla="*/ 2147483647 h 118"/>
                    <a:gd name="T22" fmla="*/ 2147483647 w 88"/>
                    <a:gd name="T23" fmla="*/ 2147483647 h 118"/>
                    <a:gd name="T24" fmla="*/ 2147483647 w 88"/>
                    <a:gd name="T25" fmla="*/ 2147483647 h 118"/>
                    <a:gd name="T26" fmla="*/ 2147483647 w 88"/>
                    <a:gd name="T27" fmla="*/ 2147483647 h 118"/>
                    <a:gd name="T28" fmla="*/ 2147483647 w 88"/>
                    <a:gd name="T29" fmla="*/ 2147483647 h 118"/>
                    <a:gd name="T30" fmla="*/ 2147483647 w 88"/>
                    <a:gd name="T31" fmla="*/ 2147483647 h 118"/>
                    <a:gd name="T32" fmla="*/ 2147483647 w 88"/>
                    <a:gd name="T33" fmla="*/ 2147483647 h 118"/>
                    <a:gd name="T34" fmla="*/ 2147483647 w 88"/>
                    <a:gd name="T35" fmla="*/ 2147483647 h 118"/>
                    <a:gd name="T36" fmla="*/ 2147483647 w 88"/>
                    <a:gd name="T37" fmla="*/ 2147483647 h 118"/>
                    <a:gd name="T38" fmla="*/ 2147483647 w 88"/>
                    <a:gd name="T39" fmla="*/ 2147483647 h 118"/>
                    <a:gd name="T40" fmla="*/ 2147483647 w 88"/>
                    <a:gd name="T41" fmla="*/ 2147483647 h 118"/>
                    <a:gd name="T42" fmla="*/ 2147483647 w 88"/>
                    <a:gd name="T43" fmla="*/ 2147483647 h 118"/>
                    <a:gd name="T44" fmla="*/ 2147483647 w 88"/>
                    <a:gd name="T45" fmla="*/ 2147483647 h 118"/>
                    <a:gd name="T46" fmla="*/ 2147483647 w 88"/>
                    <a:gd name="T47" fmla="*/ 2147483647 h 118"/>
                    <a:gd name="T48" fmla="*/ 2147483647 w 88"/>
                    <a:gd name="T49" fmla="*/ 2147483647 h 118"/>
                    <a:gd name="T50" fmla="*/ 2147483647 w 88"/>
                    <a:gd name="T51" fmla="*/ 2147483647 h 118"/>
                    <a:gd name="T52" fmla="*/ 2147483647 w 88"/>
                    <a:gd name="T53" fmla="*/ 2147483647 h 118"/>
                    <a:gd name="T54" fmla="*/ 2147483647 w 88"/>
                    <a:gd name="T55" fmla="*/ 0 h 118"/>
                    <a:gd name="T56" fmla="*/ 2147483647 w 88"/>
                    <a:gd name="T57" fmla="*/ 2147483647 h 118"/>
                    <a:gd name="T58" fmla="*/ 2147483647 w 88"/>
                    <a:gd name="T59" fmla="*/ 2147483647 h 118"/>
                    <a:gd name="T60" fmla="*/ 2147483647 w 88"/>
                    <a:gd name="T61" fmla="*/ 2147483647 h 118"/>
                    <a:gd name="T62" fmla="*/ 2147483647 w 88"/>
                    <a:gd name="T63" fmla="*/ 2147483647 h 118"/>
                    <a:gd name="T64" fmla="*/ 2147483647 w 88"/>
                    <a:gd name="T65" fmla="*/ 2147483647 h 118"/>
                    <a:gd name="T66" fmla="*/ 2147483647 w 88"/>
                    <a:gd name="T67" fmla="*/ 2147483647 h 118"/>
                    <a:gd name="T68" fmla="*/ 2147483647 w 88"/>
                    <a:gd name="T69" fmla="*/ 2147483647 h 118"/>
                    <a:gd name="T70" fmla="*/ 0 w 88"/>
                    <a:gd name="T71" fmla="*/ 2147483647 h 118"/>
                    <a:gd name="T72" fmla="*/ 2147483647 w 88"/>
                    <a:gd name="T73" fmla="*/ 2147483647 h 118"/>
                    <a:gd name="T74" fmla="*/ 2147483647 w 88"/>
                    <a:gd name="T75" fmla="*/ 2147483647 h 118"/>
                    <a:gd name="T76" fmla="*/ 2147483647 w 88"/>
                    <a:gd name="T77" fmla="*/ 2147483647 h 118"/>
                    <a:gd name="T78" fmla="*/ 2147483647 w 88"/>
                    <a:gd name="T79" fmla="*/ 2147483647 h 118"/>
                    <a:gd name="T80" fmla="*/ 2147483647 w 88"/>
                    <a:gd name="T81" fmla="*/ 2147483647 h 118"/>
                    <a:gd name="T82" fmla="*/ 2147483647 w 88"/>
                    <a:gd name="T83" fmla="*/ 2147483647 h 118"/>
                    <a:gd name="T84" fmla="*/ 2147483647 w 88"/>
                    <a:gd name="T85" fmla="*/ 2147483647 h 118"/>
                    <a:gd name="T86" fmla="*/ 2147483647 w 88"/>
                    <a:gd name="T87" fmla="*/ 2147483647 h 118"/>
                    <a:gd name="T88" fmla="*/ 2147483647 w 88"/>
                    <a:gd name="T89" fmla="*/ 2147483647 h 118"/>
                    <a:gd name="T90" fmla="*/ 2147483647 w 88"/>
                    <a:gd name="T91" fmla="*/ 2147483647 h 118"/>
                    <a:gd name="T92" fmla="*/ 2147483647 w 88"/>
                    <a:gd name="T93" fmla="*/ 2147483647 h 11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88"/>
                    <a:gd name="T142" fmla="*/ 0 h 118"/>
                    <a:gd name="T143" fmla="*/ 88 w 88"/>
                    <a:gd name="T144" fmla="*/ 118 h 118"/>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88" h="118">
                      <a:moveTo>
                        <a:pt x="12" y="86"/>
                      </a:moveTo>
                      <a:lnTo>
                        <a:pt x="10" y="90"/>
                      </a:lnTo>
                      <a:lnTo>
                        <a:pt x="12" y="92"/>
                      </a:lnTo>
                      <a:lnTo>
                        <a:pt x="12" y="98"/>
                      </a:lnTo>
                      <a:lnTo>
                        <a:pt x="10" y="102"/>
                      </a:lnTo>
                      <a:lnTo>
                        <a:pt x="8" y="106"/>
                      </a:lnTo>
                      <a:lnTo>
                        <a:pt x="18" y="112"/>
                      </a:lnTo>
                      <a:lnTo>
                        <a:pt x="30" y="118"/>
                      </a:lnTo>
                      <a:lnTo>
                        <a:pt x="34" y="116"/>
                      </a:lnTo>
                      <a:lnTo>
                        <a:pt x="36" y="112"/>
                      </a:lnTo>
                      <a:lnTo>
                        <a:pt x="40" y="102"/>
                      </a:lnTo>
                      <a:lnTo>
                        <a:pt x="46" y="88"/>
                      </a:lnTo>
                      <a:lnTo>
                        <a:pt x="50" y="84"/>
                      </a:lnTo>
                      <a:lnTo>
                        <a:pt x="56" y="80"/>
                      </a:lnTo>
                      <a:lnTo>
                        <a:pt x="68" y="74"/>
                      </a:lnTo>
                      <a:lnTo>
                        <a:pt x="78" y="66"/>
                      </a:lnTo>
                      <a:lnTo>
                        <a:pt x="84" y="54"/>
                      </a:lnTo>
                      <a:lnTo>
                        <a:pt x="86" y="50"/>
                      </a:lnTo>
                      <a:lnTo>
                        <a:pt x="86" y="42"/>
                      </a:lnTo>
                      <a:lnTo>
                        <a:pt x="88" y="40"/>
                      </a:lnTo>
                      <a:lnTo>
                        <a:pt x="86" y="32"/>
                      </a:lnTo>
                      <a:lnTo>
                        <a:pt x="84" y="28"/>
                      </a:lnTo>
                      <a:lnTo>
                        <a:pt x="86" y="26"/>
                      </a:lnTo>
                      <a:lnTo>
                        <a:pt x="70" y="24"/>
                      </a:lnTo>
                      <a:lnTo>
                        <a:pt x="56" y="18"/>
                      </a:lnTo>
                      <a:lnTo>
                        <a:pt x="42" y="10"/>
                      </a:lnTo>
                      <a:lnTo>
                        <a:pt x="34" y="2"/>
                      </a:lnTo>
                      <a:lnTo>
                        <a:pt x="28" y="0"/>
                      </a:lnTo>
                      <a:lnTo>
                        <a:pt x="20" y="2"/>
                      </a:lnTo>
                      <a:lnTo>
                        <a:pt x="14" y="6"/>
                      </a:lnTo>
                      <a:lnTo>
                        <a:pt x="12" y="10"/>
                      </a:lnTo>
                      <a:lnTo>
                        <a:pt x="12" y="14"/>
                      </a:lnTo>
                      <a:lnTo>
                        <a:pt x="12" y="26"/>
                      </a:lnTo>
                      <a:lnTo>
                        <a:pt x="6" y="40"/>
                      </a:lnTo>
                      <a:lnTo>
                        <a:pt x="2" y="54"/>
                      </a:lnTo>
                      <a:lnTo>
                        <a:pt x="0" y="64"/>
                      </a:lnTo>
                      <a:lnTo>
                        <a:pt x="4" y="70"/>
                      </a:lnTo>
                      <a:lnTo>
                        <a:pt x="6" y="72"/>
                      </a:lnTo>
                      <a:lnTo>
                        <a:pt x="10" y="72"/>
                      </a:lnTo>
                      <a:lnTo>
                        <a:pt x="14" y="70"/>
                      </a:lnTo>
                      <a:lnTo>
                        <a:pt x="18" y="66"/>
                      </a:lnTo>
                      <a:lnTo>
                        <a:pt x="18" y="74"/>
                      </a:lnTo>
                      <a:lnTo>
                        <a:pt x="18" y="80"/>
                      </a:lnTo>
                      <a:lnTo>
                        <a:pt x="12" y="84"/>
                      </a:lnTo>
                      <a:lnTo>
                        <a:pt x="8" y="86"/>
                      </a:lnTo>
                      <a:lnTo>
                        <a:pt x="10" y="86"/>
                      </a:lnTo>
                      <a:lnTo>
                        <a:pt x="12" y="8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5" name="îṣḷîdê">
                  <a:extLst>
                    <a:ext uri="{FF2B5EF4-FFF2-40B4-BE49-F238E27FC236}">
                      <a16:creationId xmlns:a16="http://schemas.microsoft.com/office/drawing/2014/main" xmlns="" id="{33740DF9-3DE2-41B2-9717-0D8C9D0C1E58}"/>
                    </a:ext>
                  </a:extLst>
                </p:cNvPr>
                <p:cNvSpPr/>
                <p:nvPr/>
              </p:nvSpPr>
              <p:spPr bwMode="auto">
                <a:xfrm>
                  <a:off x="2075457" y="3878882"/>
                  <a:ext cx="364962" cy="554819"/>
                </a:xfrm>
                <a:custGeom>
                  <a:avLst/>
                  <a:gdLst>
                    <a:gd name="T0" fmla="*/ 2147483647 w 208"/>
                    <a:gd name="T1" fmla="*/ 2147483647 h 332"/>
                    <a:gd name="T2" fmla="*/ 2147483647 w 208"/>
                    <a:gd name="T3" fmla="*/ 2147483647 h 332"/>
                    <a:gd name="T4" fmla="*/ 2147483647 w 208"/>
                    <a:gd name="T5" fmla="*/ 2147483647 h 332"/>
                    <a:gd name="T6" fmla="*/ 2147483647 w 208"/>
                    <a:gd name="T7" fmla="*/ 2147483647 h 332"/>
                    <a:gd name="T8" fmla="*/ 2147483647 w 208"/>
                    <a:gd name="T9" fmla="*/ 2147483647 h 332"/>
                    <a:gd name="T10" fmla="*/ 2147483647 w 208"/>
                    <a:gd name="T11" fmla="*/ 2147483647 h 332"/>
                    <a:gd name="T12" fmla="*/ 2147483647 w 208"/>
                    <a:gd name="T13" fmla="*/ 2147483647 h 332"/>
                    <a:gd name="T14" fmla="*/ 2147483647 w 208"/>
                    <a:gd name="T15" fmla="*/ 2147483647 h 332"/>
                    <a:gd name="T16" fmla="*/ 0 w 208"/>
                    <a:gd name="T17" fmla="*/ 2147483647 h 332"/>
                    <a:gd name="T18" fmla="*/ 2147483647 w 208"/>
                    <a:gd name="T19" fmla="*/ 2147483647 h 332"/>
                    <a:gd name="T20" fmla="*/ 2147483647 w 208"/>
                    <a:gd name="T21" fmla="*/ 2147483647 h 332"/>
                    <a:gd name="T22" fmla="*/ 2147483647 w 208"/>
                    <a:gd name="T23" fmla="*/ 2147483647 h 332"/>
                    <a:gd name="T24" fmla="*/ 2147483647 w 208"/>
                    <a:gd name="T25" fmla="*/ 2147483647 h 332"/>
                    <a:gd name="T26" fmla="*/ 2147483647 w 208"/>
                    <a:gd name="T27" fmla="*/ 2147483647 h 332"/>
                    <a:gd name="T28" fmla="*/ 2147483647 w 208"/>
                    <a:gd name="T29" fmla="*/ 2147483647 h 332"/>
                    <a:gd name="T30" fmla="*/ 2147483647 w 208"/>
                    <a:gd name="T31" fmla="*/ 2147483647 h 332"/>
                    <a:gd name="T32" fmla="*/ 2147483647 w 208"/>
                    <a:gd name="T33" fmla="*/ 0 h 332"/>
                    <a:gd name="T34" fmla="*/ 2147483647 w 208"/>
                    <a:gd name="T35" fmla="*/ 2147483647 h 332"/>
                    <a:gd name="T36" fmla="*/ 2147483647 w 208"/>
                    <a:gd name="T37" fmla="*/ 2147483647 h 332"/>
                    <a:gd name="T38" fmla="*/ 2147483647 w 208"/>
                    <a:gd name="T39" fmla="*/ 2147483647 h 332"/>
                    <a:gd name="T40" fmla="*/ 2147483647 w 208"/>
                    <a:gd name="T41" fmla="*/ 2147483647 h 332"/>
                    <a:gd name="T42" fmla="*/ 2147483647 w 208"/>
                    <a:gd name="T43" fmla="*/ 2147483647 h 332"/>
                    <a:gd name="T44" fmla="*/ 2147483647 w 208"/>
                    <a:gd name="T45" fmla="*/ 2147483647 h 332"/>
                    <a:gd name="T46" fmla="*/ 2147483647 w 208"/>
                    <a:gd name="T47" fmla="*/ 2147483647 h 332"/>
                    <a:gd name="T48" fmla="*/ 2147483647 w 208"/>
                    <a:gd name="T49" fmla="*/ 2147483647 h 332"/>
                    <a:gd name="T50" fmla="*/ 2147483647 w 208"/>
                    <a:gd name="T51" fmla="*/ 2147483647 h 332"/>
                    <a:gd name="T52" fmla="*/ 2147483647 w 208"/>
                    <a:gd name="T53" fmla="*/ 2147483647 h 332"/>
                    <a:gd name="T54" fmla="*/ 2147483647 w 208"/>
                    <a:gd name="T55" fmla="*/ 2147483647 h 332"/>
                    <a:gd name="T56" fmla="*/ 2147483647 w 208"/>
                    <a:gd name="T57" fmla="*/ 2147483647 h 332"/>
                    <a:gd name="T58" fmla="*/ 2147483647 w 208"/>
                    <a:gd name="T59" fmla="*/ 2147483647 h 332"/>
                    <a:gd name="T60" fmla="*/ 2147483647 w 208"/>
                    <a:gd name="T61" fmla="*/ 2147483647 h 332"/>
                    <a:gd name="T62" fmla="*/ 2147483647 w 208"/>
                    <a:gd name="T63" fmla="*/ 2147483647 h 332"/>
                    <a:gd name="T64" fmla="*/ 2147483647 w 208"/>
                    <a:gd name="T65" fmla="*/ 2147483647 h 332"/>
                    <a:gd name="T66" fmla="*/ 2147483647 w 208"/>
                    <a:gd name="T67" fmla="*/ 2147483647 h 332"/>
                    <a:gd name="T68" fmla="*/ 2147483647 w 208"/>
                    <a:gd name="T69" fmla="*/ 2147483647 h 332"/>
                    <a:gd name="T70" fmla="*/ 2147483647 w 208"/>
                    <a:gd name="T71" fmla="*/ 2147483647 h 332"/>
                    <a:gd name="T72" fmla="*/ 2147483647 w 208"/>
                    <a:gd name="T73" fmla="*/ 2147483647 h 332"/>
                    <a:gd name="T74" fmla="*/ 2147483647 w 208"/>
                    <a:gd name="T75" fmla="*/ 2147483647 h 332"/>
                    <a:gd name="T76" fmla="*/ 2147483647 w 208"/>
                    <a:gd name="T77" fmla="*/ 2147483647 h 332"/>
                    <a:gd name="T78" fmla="*/ 2147483647 w 208"/>
                    <a:gd name="T79" fmla="*/ 2147483647 h 332"/>
                    <a:gd name="T80" fmla="*/ 2147483647 w 208"/>
                    <a:gd name="T81" fmla="*/ 2147483647 h 332"/>
                    <a:gd name="T82" fmla="*/ 2147483647 w 208"/>
                    <a:gd name="T83" fmla="*/ 2147483647 h 332"/>
                    <a:gd name="T84" fmla="*/ 2147483647 w 208"/>
                    <a:gd name="T85" fmla="*/ 2147483647 h 33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208"/>
                    <a:gd name="T130" fmla="*/ 0 h 332"/>
                    <a:gd name="T131" fmla="*/ 208 w 208"/>
                    <a:gd name="T132" fmla="*/ 332 h 33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208" h="332">
                      <a:moveTo>
                        <a:pt x="186" y="332"/>
                      </a:moveTo>
                      <a:lnTo>
                        <a:pt x="180" y="324"/>
                      </a:lnTo>
                      <a:lnTo>
                        <a:pt x="174" y="318"/>
                      </a:lnTo>
                      <a:lnTo>
                        <a:pt x="154" y="300"/>
                      </a:lnTo>
                      <a:lnTo>
                        <a:pt x="146" y="294"/>
                      </a:lnTo>
                      <a:lnTo>
                        <a:pt x="136" y="292"/>
                      </a:lnTo>
                      <a:lnTo>
                        <a:pt x="118" y="282"/>
                      </a:lnTo>
                      <a:lnTo>
                        <a:pt x="108" y="276"/>
                      </a:lnTo>
                      <a:lnTo>
                        <a:pt x="98" y="268"/>
                      </a:lnTo>
                      <a:lnTo>
                        <a:pt x="94" y="262"/>
                      </a:lnTo>
                      <a:lnTo>
                        <a:pt x="90" y="254"/>
                      </a:lnTo>
                      <a:lnTo>
                        <a:pt x="80" y="232"/>
                      </a:lnTo>
                      <a:lnTo>
                        <a:pt x="72" y="212"/>
                      </a:lnTo>
                      <a:lnTo>
                        <a:pt x="62" y="194"/>
                      </a:lnTo>
                      <a:lnTo>
                        <a:pt x="52" y="174"/>
                      </a:lnTo>
                      <a:lnTo>
                        <a:pt x="46" y="158"/>
                      </a:lnTo>
                      <a:lnTo>
                        <a:pt x="40" y="146"/>
                      </a:lnTo>
                      <a:lnTo>
                        <a:pt x="32" y="132"/>
                      </a:lnTo>
                      <a:lnTo>
                        <a:pt x="24" y="118"/>
                      </a:lnTo>
                      <a:lnTo>
                        <a:pt x="22" y="114"/>
                      </a:lnTo>
                      <a:lnTo>
                        <a:pt x="18" y="112"/>
                      </a:lnTo>
                      <a:lnTo>
                        <a:pt x="12" y="108"/>
                      </a:lnTo>
                      <a:lnTo>
                        <a:pt x="4" y="106"/>
                      </a:lnTo>
                      <a:lnTo>
                        <a:pt x="2" y="104"/>
                      </a:lnTo>
                      <a:lnTo>
                        <a:pt x="0" y="100"/>
                      </a:lnTo>
                      <a:lnTo>
                        <a:pt x="0" y="82"/>
                      </a:lnTo>
                      <a:lnTo>
                        <a:pt x="0" y="66"/>
                      </a:lnTo>
                      <a:lnTo>
                        <a:pt x="2" y="64"/>
                      </a:lnTo>
                      <a:lnTo>
                        <a:pt x="4" y="60"/>
                      </a:lnTo>
                      <a:lnTo>
                        <a:pt x="12" y="54"/>
                      </a:lnTo>
                      <a:lnTo>
                        <a:pt x="16" y="54"/>
                      </a:lnTo>
                      <a:lnTo>
                        <a:pt x="14" y="58"/>
                      </a:lnTo>
                      <a:lnTo>
                        <a:pt x="16" y="60"/>
                      </a:lnTo>
                      <a:lnTo>
                        <a:pt x="16" y="66"/>
                      </a:lnTo>
                      <a:lnTo>
                        <a:pt x="14" y="70"/>
                      </a:lnTo>
                      <a:lnTo>
                        <a:pt x="12" y="74"/>
                      </a:lnTo>
                      <a:lnTo>
                        <a:pt x="22" y="80"/>
                      </a:lnTo>
                      <a:lnTo>
                        <a:pt x="34" y="86"/>
                      </a:lnTo>
                      <a:lnTo>
                        <a:pt x="38" y="84"/>
                      </a:lnTo>
                      <a:lnTo>
                        <a:pt x="40" y="80"/>
                      </a:lnTo>
                      <a:lnTo>
                        <a:pt x="44" y="70"/>
                      </a:lnTo>
                      <a:lnTo>
                        <a:pt x="50" y="56"/>
                      </a:lnTo>
                      <a:lnTo>
                        <a:pt x="54" y="52"/>
                      </a:lnTo>
                      <a:lnTo>
                        <a:pt x="60" y="48"/>
                      </a:lnTo>
                      <a:lnTo>
                        <a:pt x="72" y="42"/>
                      </a:lnTo>
                      <a:lnTo>
                        <a:pt x="82" y="34"/>
                      </a:lnTo>
                      <a:lnTo>
                        <a:pt x="88" y="22"/>
                      </a:lnTo>
                      <a:lnTo>
                        <a:pt x="90" y="18"/>
                      </a:lnTo>
                      <a:lnTo>
                        <a:pt x="90" y="10"/>
                      </a:lnTo>
                      <a:lnTo>
                        <a:pt x="92" y="8"/>
                      </a:lnTo>
                      <a:lnTo>
                        <a:pt x="90" y="0"/>
                      </a:lnTo>
                      <a:lnTo>
                        <a:pt x="96" y="0"/>
                      </a:lnTo>
                      <a:lnTo>
                        <a:pt x="100" y="4"/>
                      </a:lnTo>
                      <a:lnTo>
                        <a:pt x="106" y="8"/>
                      </a:lnTo>
                      <a:lnTo>
                        <a:pt x="114" y="14"/>
                      </a:lnTo>
                      <a:lnTo>
                        <a:pt x="120" y="22"/>
                      </a:lnTo>
                      <a:lnTo>
                        <a:pt x="124" y="26"/>
                      </a:lnTo>
                      <a:lnTo>
                        <a:pt x="126" y="34"/>
                      </a:lnTo>
                      <a:lnTo>
                        <a:pt x="128" y="42"/>
                      </a:lnTo>
                      <a:lnTo>
                        <a:pt x="144" y="42"/>
                      </a:lnTo>
                      <a:lnTo>
                        <a:pt x="146" y="42"/>
                      </a:lnTo>
                      <a:lnTo>
                        <a:pt x="148" y="40"/>
                      </a:lnTo>
                      <a:lnTo>
                        <a:pt x="152" y="38"/>
                      </a:lnTo>
                      <a:lnTo>
                        <a:pt x="154" y="38"/>
                      </a:lnTo>
                      <a:lnTo>
                        <a:pt x="156" y="40"/>
                      </a:lnTo>
                      <a:lnTo>
                        <a:pt x="160" y="44"/>
                      </a:lnTo>
                      <a:lnTo>
                        <a:pt x="160" y="40"/>
                      </a:lnTo>
                      <a:lnTo>
                        <a:pt x="164" y="38"/>
                      </a:lnTo>
                      <a:lnTo>
                        <a:pt x="172" y="40"/>
                      </a:lnTo>
                      <a:lnTo>
                        <a:pt x="178" y="44"/>
                      </a:lnTo>
                      <a:lnTo>
                        <a:pt x="176" y="48"/>
                      </a:lnTo>
                      <a:lnTo>
                        <a:pt x="174" y="52"/>
                      </a:lnTo>
                      <a:lnTo>
                        <a:pt x="170" y="56"/>
                      </a:lnTo>
                      <a:lnTo>
                        <a:pt x="168" y="60"/>
                      </a:lnTo>
                      <a:lnTo>
                        <a:pt x="170" y="64"/>
                      </a:lnTo>
                      <a:lnTo>
                        <a:pt x="174" y="66"/>
                      </a:lnTo>
                      <a:lnTo>
                        <a:pt x="180" y="70"/>
                      </a:lnTo>
                      <a:lnTo>
                        <a:pt x="180" y="74"/>
                      </a:lnTo>
                      <a:lnTo>
                        <a:pt x="176" y="76"/>
                      </a:lnTo>
                      <a:lnTo>
                        <a:pt x="164" y="78"/>
                      </a:lnTo>
                      <a:lnTo>
                        <a:pt x="154" y="80"/>
                      </a:lnTo>
                      <a:lnTo>
                        <a:pt x="144" y="82"/>
                      </a:lnTo>
                      <a:lnTo>
                        <a:pt x="138" y="86"/>
                      </a:lnTo>
                      <a:lnTo>
                        <a:pt x="136" y="90"/>
                      </a:lnTo>
                      <a:lnTo>
                        <a:pt x="134" y="98"/>
                      </a:lnTo>
                      <a:lnTo>
                        <a:pt x="132" y="106"/>
                      </a:lnTo>
                      <a:lnTo>
                        <a:pt x="128" y="118"/>
                      </a:lnTo>
                      <a:lnTo>
                        <a:pt x="126" y="122"/>
                      </a:lnTo>
                      <a:lnTo>
                        <a:pt x="124" y="124"/>
                      </a:lnTo>
                      <a:lnTo>
                        <a:pt x="120" y="128"/>
                      </a:lnTo>
                      <a:lnTo>
                        <a:pt x="118" y="132"/>
                      </a:lnTo>
                      <a:lnTo>
                        <a:pt x="120" y="138"/>
                      </a:lnTo>
                      <a:lnTo>
                        <a:pt x="122" y="142"/>
                      </a:lnTo>
                      <a:lnTo>
                        <a:pt x="126" y="150"/>
                      </a:lnTo>
                      <a:lnTo>
                        <a:pt x="132" y="158"/>
                      </a:lnTo>
                      <a:lnTo>
                        <a:pt x="134" y="162"/>
                      </a:lnTo>
                      <a:lnTo>
                        <a:pt x="134" y="168"/>
                      </a:lnTo>
                      <a:lnTo>
                        <a:pt x="142" y="170"/>
                      </a:lnTo>
                      <a:lnTo>
                        <a:pt x="148" y="174"/>
                      </a:lnTo>
                      <a:lnTo>
                        <a:pt x="154" y="180"/>
                      </a:lnTo>
                      <a:lnTo>
                        <a:pt x="158" y="182"/>
                      </a:lnTo>
                      <a:lnTo>
                        <a:pt x="162" y="180"/>
                      </a:lnTo>
                      <a:lnTo>
                        <a:pt x="164" y="180"/>
                      </a:lnTo>
                      <a:lnTo>
                        <a:pt x="166" y="172"/>
                      </a:lnTo>
                      <a:lnTo>
                        <a:pt x="176" y="172"/>
                      </a:lnTo>
                      <a:lnTo>
                        <a:pt x="176" y="188"/>
                      </a:lnTo>
                      <a:lnTo>
                        <a:pt x="176" y="194"/>
                      </a:lnTo>
                      <a:lnTo>
                        <a:pt x="178" y="196"/>
                      </a:lnTo>
                      <a:lnTo>
                        <a:pt x="180" y="198"/>
                      </a:lnTo>
                      <a:lnTo>
                        <a:pt x="182" y="198"/>
                      </a:lnTo>
                      <a:lnTo>
                        <a:pt x="184" y="198"/>
                      </a:lnTo>
                      <a:lnTo>
                        <a:pt x="192" y="200"/>
                      </a:lnTo>
                      <a:lnTo>
                        <a:pt x="202" y="212"/>
                      </a:lnTo>
                      <a:lnTo>
                        <a:pt x="206" y="218"/>
                      </a:lnTo>
                      <a:lnTo>
                        <a:pt x="208" y="226"/>
                      </a:lnTo>
                      <a:lnTo>
                        <a:pt x="206" y="258"/>
                      </a:lnTo>
                      <a:lnTo>
                        <a:pt x="204" y="264"/>
                      </a:lnTo>
                      <a:lnTo>
                        <a:pt x="204" y="266"/>
                      </a:lnTo>
                      <a:lnTo>
                        <a:pt x="202" y="270"/>
                      </a:lnTo>
                      <a:lnTo>
                        <a:pt x="200" y="276"/>
                      </a:lnTo>
                      <a:lnTo>
                        <a:pt x="202" y="290"/>
                      </a:lnTo>
                      <a:lnTo>
                        <a:pt x="204" y="294"/>
                      </a:lnTo>
                      <a:lnTo>
                        <a:pt x="208" y="296"/>
                      </a:lnTo>
                      <a:lnTo>
                        <a:pt x="204" y="306"/>
                      </a:lnTo>
                      <a:lnTo>
                        <a:pt x="202" y="316"/>
                      </a:lnTo>
                      <a:lnTo>
                        <a:pt x="200" y="322"/>
                      </a:lnTo>
                      <a:lnTo>
                        <a:pt x="196" y="326"/>
                      </a:lnTo>
                      <a:lnTo>
                        <a:pt x="190" y="330"/>
                      </a:lnTo>
                      <a:lnTo>
                        <a:pt x="186" y="3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6" name="iš1iďê">
                  <a:extLst>
                    <a:ext uri="{FF2B5EF4-FFF2-40B4-BE49-F238E27FC236}">
                      <a16:creationId xmlns:a16="http://schemas.microsoft.com/office/drawing/2014/main" xmlns="" id="{59C62131-EBBF-4ABD-A8DB-3FD8847FC262}"/>
                    </a:ext>
                  </a:extLst>
                </p:cNvPr>
                <p:cNvSpPr/>
                <p:nvPr/>
              </p:nvSpPr>
              <p:spPr bwMode="auto">
                <a:xfrm>
                  <a:off x="2412877" y="4173103"/>
                  <a:ext cx="341549" cy="396499"/>
                </a:xfrm>
                <a:custGeom>
                  <a:avLst/>
                  <a:gdLst>
                    <a:gd name="T0" fmla="*/ 2147483647 w 196"/>
                    <a:gd name="T1" fmla="*/ 2147483647 h 238"/>
                    <a:gd name="T2" fmla="*/ 2147483647 w 196"/>
                    <a:gd name="T3" fmla="*/ 2147483647 h 238"/>
                    <a:gd name="T4" fmla="*/ 2147483647 w 196"/>
                    <a:gd name="T5" fmla="*/ 2147483647 h 238"/>
                    <a:gd name="T6" fmla="*/ 2147483647 w 196"/>
                    <a:gd name="T7" fmla="*/ 2147483647 h 238"/>
                    <a:gd name="T8" fmla="*/ 2147483647 w 196"/>
                    <a:gd name="T9" fmla="*/ 2147483647 h 238"/>
                    <a:gd name="T10" fmla="*/ 2147483647 w 196"/>
                    <a:gd name="T11" fmla="*/ 2147483647 h 238"/>
                    <a:gd name="T12" fmla="*/ 2147483647 w 196"/>
                    <a:gd name="T13" fmla="*/ 2147483647 h 238"/>
                    <a:gd name="T14" fmla="*/ 2147483647 w 196"/>
                    <a:gd name="T15" fmla="*/ 2147483647 h 238"/>
                    <a:gd name="T16" fmla="*/ 2147483647 w 196"/>
                    <a:gd name="T17" fmla="*/ 2147483647 h 238"/>
                    <a:gd name="T18" fmla="*/ 2147483647 w 196"/>
                    <a:gd name="T19" fmla="*/ 2147483647 h 238"/>
                    <a:gd name="T20" fmla="*/ 2147483647 w 196"/>
                    <a:gd name="T21" fmla="*/ 2147483647 h 238"/>
                    <a:gd name="T22" fmla="*/ 2147483647 w 196"/>
                    <a:gd name="T23" fmla="*/ 2147483647 h 238"/>
                    <a:gd name="T24" fmla="*/ 2147483647 w 196"/>
                    <a:gd name="T25" fmla="*/ 2147483647 h 238"/>
                    <a:gd name="T26" fmla="*/ 2147483647 w 196"/>
                    <a:gd name="T27" fmla="*/ 2147483647 h 238"/>
                    <a:gd name="T28" fmla="*/ 2147483647 w 196"/>
                    <a:gd name="T29" fmla="*/ 2147483647 h 238"/>
                    <a:gd name="T30" fmla="*/ 2147483647 w 196"/>
                    <a:gd name="T31" fmla="*/ 2147483647 h 238"/>
                    <a:gd name="T32" fmla="*/ 2147483647 w 196"/>
                    <a:gd name="T33" fmla="*/ 2147483647 h 238"/>
                    <a:gd name="T34" fmla="*/ 2147483647 w 196"/>
                    <a:gd name="T35" fmla="*/ 2147483647 h 238"/>
                    <a:gd name="T36" fmla="*/ 2147483647 w 196"/>
                    <a:gd name="T37" fmla="*/ 2147483647 h 238"/>
                    <a:gd name="T38" fmla="*/ 2147483647 w 196"/>
                    <a:gd name="T39" fmla="*/ 2147483647 h 238"/>
                    <a:gd name="T40" fmla="*/ 2147483647 w 196"/>
                    <a:gd name="T41" fmla="*/ 2147483647 h 238"/>
                    <a:gd name="T42" fmla="*/ 2147483647 w 196"/>
                    <a:gd name="T43" fmla="*/ 2147483647 h 238"/>
                    <a:gd name="T44" fmla="*/ 2147483647 w 196"/>
                    <a:gd name="T45" fmla="*/ 2147483647 h 238"/>
                    <a:gd name="T46" fmla="*/ 2147483647 w 196"/>
                    <a:gd name="T47" fmla="*/ 2147483647 h 238"/>
                    <a:gd name="T48" fmla="*/ 2147483647 w 196"/>
                    <a:gd name="T49" fmla="*/ 2147483647 h 238"/>
                    <a:gd name="T50" fmla="*/ 2147483647 w 196"/>
                    <a:gd name="T51" fmla="*/ 2147483647 h 238"/>
                    <a:gd name="T52" fmla="*/ 2147483647 w 196"/>
                    <a:gd name="T53" fmla="*/ 2147483647 h 238"/>
                    <a:gd name="T54" fmla="*/ 2147483647 w 196"/>
                    <a:gd name="T55" fmla="*/ 2147483647 h 238"/>
                    <a:gd name="T56" fmla="*/ 2147483647 w 196"/>
                    <a:gd name="T57" fmla="*/ 2147483647 h 238"/>
                    <a:gd name="T58" fmla="*/ 2147483647 w 196"/>
                    <a:gd name="T59" fmla="*/ 2147483647 h 238"/>
                    <a:gd name="T60" fmla="*/ 2147483647 w 196"/>
                    <a:gd name="T61" fmla="*/ 2147483647 h 238"/>
                    <a:gd name="T62" fmla="*/ 2147483647 w 196"/>
                    <a:gd name="T63" fmla="*/ 2147483647 h 238"/>
                    <a:gd name="T64" fmla="*/ 2147483647 w 196"/>
                    <a:gd name="T65" fmla="*/ 2147483647 h 238"/>
                    <a:gd name="T66" fmla="*/ 2147483647 w 196"/>
                    <a:gd name="T67" fmla="*/ 2147483647 h 238"/>
                    <a:gd name="T68" fmla="*/ 2147483647 w 196"/>
                    <a:gd name="T69" fmla="*/ 2147483647 h 238"/>
                    <a:gd name="T70" fmla="*/ 2147483647 w 196"/>
                    <a:gd name="T71" fmla="*/ 2147483647 h 238"/>
                    <a:gd name="T72" fmla="*/ 2147483647 w 196"/>
                    <a:gd name="T73" fmla="*/ 2147483647 h 238"/>
                    <a:gd name="T74" fmla="*/ 2147483647 w 196"/>
                    <a:gd name="T75" fmla="*/ 2147483647 h 238"/>
                    <a:gd name="T76" fmla="*/ 2147483647 w 196"/>
                    <a:gd name="T77" fmla="*/ 2147483647 h 238"/>
                    <a:gd name="T78" fmla="*/ 2147483647 w 196"/>
                    <a:gd name="T79" fmla="*/ 2147483647 h 238"/>
                    <a:gd name="T80" fmla="*/ 2147483647 w 196"/>
                    <a:gd name="T81" fmla="*/ 2147483647 h 238"/>
                    <a:gd name="T82" fmla="*/ 2147483647 w 196"/>
                    <a:gd name="T83" fmla="*/ 2147483647 h 238"/>
                    <a:gd name="T84" fmla="*/ 2147483647 w 196"/>
                    <a:gd name="T85" fmla="*/ 2147483647 h 238"/>
                    <a:gd name="T86" fmla="*/ 2147483647 w 196"/>
                    <a:gd name="T87" fmla="*/ 2147483647 h 238"/>
                    <a:gd name="T88" fmla="*/ 2147483647 w 196"/>
                    <a:gd name="T89" fmla="*/ 0 h 238"/>
                    <a:gd name="T90" fmla="*/ 2147483647 w 196"/>
                    <a:gd name="T91" fmla="*/ 2147483647 h 238"/>
                    <a:gd name="T92" fmla="*/ 2147483647 w 196"/>
                    <a:gd name="T93" fmla="*/ 2147483647 h 238"/>
                    <a:gd name="T94" fmla="*/ 2147483647 w 196"/>
                    <a:gd name="T95" fmla="*/ 2147483647 h 238"/>
                    <a:gd name="T96" fmla="*/ 0 w 196"/>
                    <a:gd name="T97" fmla="*/ 2147483647 h 23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96"/>
                    <a:gd name="T148" fmla="*/ 0 h 238"/>
                    <a:gd name="T149" fmla="*/ 196 w 196"/>
                    <a:gd name="T150" fmla="*/ 238 h 23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96" h="238">
                      <a:moveTo>
                        <a:pt x="0" y="24"/>
                      </a:moveTo>
                      <a:lnTo>
                        <a:pt x="10" y="34"/>
                      </a:lnTo>
                      <a:lnTo>
                        <a:pt x="14" y="42"/>
                      </a:lnTo>
                      <a:lnTo>
                        <a:pt x="16" y="50"/>
                      </a:lnTo>
                      <a:lnTo>
                        <a:pt x="14" y="82"/>
                      </a:lnTo>
                      <a:lnTo>
                        <a:pt x="12" y="88"/>
                      </a:lnTo>
                      <a:lnTo>
                        <a:pt x="12" y="90"/>
                      </a:lnTo>
                      <a:lnTo>
                        <a:pt x="10" y="94"/>
                      </a:lnTo>
                      <a:lnTo>
                        <a:pt x="8" y="100"/>
                      </a:lnTo>
                      <a:lnTo>
                        <a:pt x="10" y="114"/>
                      </a:lnTo>
                      <a:lnTo>
                        <a:pt x="12" y="118"/>
                      </a:lnTo>
                      <a:lnTo>
                        <a:pt x="16" y="120"/>
                      </a:lnTo>
                      <a:lnTo>
                        <a:pt x="14" y="126"/>
                      </a:lnTo>
                      <a:lnTo>
                        <a:pt x="12" y="132"/>
                      </a:lnTo>
                      <a:lnTo>
                        <a:pt x="8" y="146"/>
                      </a:lnTo>
                      <a:lnTo>
                        <a:pt x="18" y="156"/>
                      </a:lnTo>
                      <a:lnTo>
                        <a:pt x="22" y="168"/>
                      </a:lnTo>
                      <a:lnTo>
                        <a:pt x="26" y="198"/>
                      </a:lnTo>
                      <a:lnTo>
                        <a:pt x="28" y="200"/>
                      </a:lnTo>
                      <a:lnTo>
                        <a:pt x="30" y="202"/>
                      </a:lnTo>
                      <a:lnTo>
                        <a:pt x="34" y="204"/>
                      </a:lnTo>
                      <a:lnTo>
                        <a:pt x="36" y="208"/>
                      </a:lnTo>
                      <a:lnTo>
                        <a:pt x="42" y="228"/>
                      </a:lnTo>
                      <a:lnTo>
                        <a:pt x="44" y="234"/>
                      </a:lnTo>
                      <a:lnTo>
                        <a:pt x="46" y="238"/>
                      </a:lnTo>
                      <a:lnTo>
                        <a:pt x="50" y="238"/>
                      </a:lnTo>
                      <a:lnTo>
                        <a:pt x="56" y="236"/>
                      </a:lnTo>
                      <a:lnTo>
                        <a:pt x="60" y="232"/>
                      </a:lnTo>
                      <a:lnTo>
                        <a:pt x="70" y="220"/>
                      </a:lnTo>
                      <a:lnTo>
                        <a:pt x="76" y="226"/>
                      </a:lnTo>
                      <a:lnTo>
                        <a:pt x="84" y="228"/>
                      </a:lnTo>
                      <a:lnTo>
                        <a:pt x="92" y="230"/>
                      </a:lnTo>
                      <a:lnTo>
                        <a:pt x="98" y="238"/>
                      </a:lnTo>
                      <a:lnTo>
                        <a:pt x="100" y="232"/>
                      </a:lnTo>
                      <a:lnTo>
                        <a:pt x="104" y="230"/>
                      </a:lnTo>
                      <a:lnTo>
                        <a:pt x="112" y="228"/>
                      </a:lnTo>
                      <a:lnTo>
                        <a:pt x="126" y="228"/>
                      </a:lnTo>
                      <a:lnTo>
                        <a:pt x="126" y="204"/>
                      </a:lnTo>
                      <a:lnTo>
                        <a:pt x="128" y="196"/>
                      </a:lnTo>
                      <a:lnTo>
                        <a:pt x="132" y="188"/>
                      </a:lnTo>
                      <a:lnTo>
                        <a:pt x="136" y="180"/>
                      </a:lnTo>
                      <a:lnTo>
                        <a:pt x="144" y="176"/>
                      </a:lnTo>
                      <a:lnTo>
                        <a:pt x="152" y="172"/>
                      </a:lnTo>
                      <a:lnTo>
                        <a:pt x="162" y="172"/>
                      </a:lnTo>
                      <a:lnTo>
                        <a:pt x="170" y="172"/>
                      </a:lnTo>
                      <a:lnTo>
                        <a:pt x="178" y="174"/>
                      </a:lnTo>
                      <a:lnTo>
                        <a:pt x="190" y="180"/>
                      </a:lnTo>
                      <a:lnTo>
                        <a:pt x="190" y="174"/>
                      </a:lnTo>
                      <a:lnTo>
                        <a:pt x="192" y="170"/>
                      </a:lnTo>
                      <a:lnTo>
                        <a:pt x="196" y="162"/>
                      </a:lnTo>
                      <a:lnTo>
                        <a:pt x="196" y="156"/>
                      </a:lnTo>
                      <a:lnTo>
                        <a:pt x="196" y="148"/>
                      </a:lnTo>
                      <a:lnTo>
                        <a:pt x="194" y="146"/>
                      </a:lnTo>
                      <a:lnTo>
                        <a:pt x="186" y="138"/>
                      </a:lnTo>
                      <a:lnTo>
                        <a:pt x="184" y="134"/>
                      </a:lnTo>
                      <a:lnTo>
                        <a:pt x="180" y="130"/>
                      </a:lnTo>
                      <a:lnTo>
                        <a:pt x="180" y="126"/>
                      </a:lnTo>
                      <a:lnTo>
                        <a:pt x="180" y="120"/>
                      </a:lnTo>
                      <a:lnTo>
                        <a:pt x="168" y="118"/>
                      </a:lnTo>
                      <a:lnTo>
                        <a:pt x="158" y="116"/>
                      </a:lnTo>
                      <a:lnTo>
                        <a:pt x="154" y="112"/>
                      </a:lnTo>
                      <a:lnTo>
                        <a:pt x="152" y="108"/>
                      </a:lnTo>
                      <a:lnTo>
                        <a:pt x="152" y="102"/>
                      </a:lnTo>
                      <a:lnTo>
                        <a:pt x="152" y="94"/>
                      </a:lnTo>
                      <a:lnTo>
                        <a:pt x="150" y="92"/>
                      </a:lnTo>
                      <a:lnTo>
                        <a:pt x="148" y="90"/>
                      </a:lnTo>
                      <a:lnTo>
                        <a:pt x="146" y="80"/>
                      </a:lnTo>
                      <a:lnTo>
                        <a:pt x="142" y="70"/>
                      </a:lnTo>
                      <a:lnTo>
                        <a:pt x="138" y="68"/>
                      </a:lnTo>
                      <a:lnTo>
                        <a:pt x="134" y="66"/>
                      </a:lnTo>
                      <a:lnTo>
                        <a:pt x="124" y="68"/>
                      </a:lnTo>
                      <a:lnTo>
                        <a:pt x="120" y="68"/>
                      </a:lnTo>
                      <a:lnTo>
                        <a:pt x="116" y="68"/>
                      </a:lnTo>
                      <a:lnTo>
                        <a:pt x="114" y="66"/>
                      </a:lnTo>
                      <a:lnTo>
                        <a:pt x="114" y="62"/>
                      </a:lnTo>
                      <a:lnTo>
                        <a:pt x="108" y="60"/>
                      </a:lnTo>
                      <a:lnTo>
                        <a:pt x="104" y="58"/>
                      </a:lnTo>
                      <a:lnTo>
                        <a:pt x="100" y="54"/>
                      </a:lnTo>
                      <a:lnTo>
                        <a:pt x="98" y="52"/>
                      </a:lnTo>
                      <a:lnTo>
                        <a:pt x="94" y="54"/>
                      </a:lnTo>
                      <a:lnTo>
                        <a:pt x="84" y="50"/>
                      </a:lnTo>
                      <a:lnTo>
                        <a:pt x="74" y="44"/>
                      </a:lnTo>
                      <a:lnTo>
                        <a:pt x="70" y="36"/>
                      </a:lnTo>
                      <a:lnTo>
                        <a:pt x="66" y="30"/>
                      </a:lnTo>
                      <a:lnTo>
                        <a:pt x="64" y="20"/>
                      </a:lnTo>
                      <a:lnTo>
                        <a:pt x="66" y="10"/>
                      </a:lnTo>
                      <a:lnTo>
                        <a:pt x="66" y="6"/>
                      </a:lnTo>
                      <a:lnTo>
                        <a:pt x="64" y="2"/>
                      </a:lnTo>
                      <a:lnTo>
                        <a:pt x="62" y="0"/>
                      </a:lnTo>
                      <a:lnTo>
                        <a:pt x="56" y="0"/>
                      </a:lnTo>
                      <a:lnTo>
                        <a:pt x="48" y="2"/>
                      </a:lnTo>
                      <a:lnTo>
                        <a:pt x="42" y="6"/>
                      </a:lnTo>
                      <a:lnTo>
                        <a:pt x="30" y="14"/>
                      </a:lnTo>
                      <a:lnTo>
                        <a:pt x="20" y="22"/>
                      </a:lnTo>
                      <a:lnTo>
                        <a:pt x="12" y="26"/>
                      </a:lnTo>
                      <a:lnTo>
                        <a:pt x="8" y="26"/>
                      </a:lnTo>
                      <a:lnTo>
                        <a:pt x="4" y="24"/>
                      </a:lnTo>
                      <a:lnTo>
                        <a:pt x="0" y="2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7" name="îšḻiḓe">
                  <a:extLst>
                    <a:ext uri="{FF2B5EF4-FFF2-40B4-BE49-F238E27FC236}">
                      <a16:creationId xmlns:a16="http://schemas.microsoft.com/office/drawing/2014/main" xmlns="" id="{DDDBC795-C3A4-423A-A61C-A25D22E82049}"/>
                    </a:ext>
                  </a:extLst>
                </p:cNvPr>
                <p:cNvSpPr/>
                <p:nvPr/>
              </p:nvSpPr>
              <p:spPr bwMode="auto">
                <a:xfrm>
                  <a:off x="2631853" y="4461722"/>
                  <a:ext cx="234127" cy="252191"/>
                </a:xfrm>
                <a:custGeom>
                  <a:avLst/>
                  <a:gdLst>
                    <a:gd name="T0" fmla="*/ 2147483647 w 134"/>
                    <a:gd name="T1" fmla="*/ 2147483647 h 152"/>
                    <a:gd name="T2" fmla="*/ 2147483647 w 134"/>
                    <a:gd name="T3" fmla="*/ 2147483647 h 152"/>
                    <a:gd name="T4" fmla="*/ 2147483647 w 134"/>
                    <a:gd name="T5" fmla="*/ 2147483647 h 152"/>
                    <a:gd name="T6" fmla="*/ 2147483647 w 134"/>
                    <a:gd name="T7" fmla="*/ 2147483647 h 152"/>
                    <a:gd name="T8" fmla="*/ 2147483647 w 134"/>
                    <a:gd name="T9" fmla="*/ 2147483647 h 152"/>
                    <a:gd name="T10" fmla="*/ 2147483647 w 134"/>
                    <a:gd name="T11" fmla="*/ 2147483647 h 152"/>
                    <a:gd name="T12" fmla="*/ 2147483647 w 134"/>
                    <a:gd name="T13" fmla="*/ 2147483647 h 152"/>
                    <a:gd name="T14" fmla="*/ 2147483647 w 134"/>
                    <a:gd name="T15" fmla="*/ 2147483647 h 152"/>
                    <a:gd name="T16" fmla="*/ 2147483647 w 134"/>
                    <a:gd name="T17" fmla="*/ 2147483647 h 152"/>
                    <a:gd name="T18" fmla="*/ 2147483647 w 134"/>
                    <a:gd name="T19" fmla="*/ 2147483647 h 152"/>
                    <a:gd name="T20" fmla="*/ 2147483647 w 134"/>
                    <a:gd name="T21" fmla="*/ 2147483647 h 152"/>
                    <a:gd name="T22" fmla="*/ 2147483647 w 134"/>
                    <a:gd name="T23" fmla="*/ 2147483647 h 152"/>
                    <a:gd name="T24" fmla="*/ 2147483647 w 134"/>
                    <a:gd name="T25" fmla="*/ 2147483647 h 152"/>
                    <a:gd name="T26" fmla="*/ 2147483647 w 134"/>
                    <a:gd name="T27" fmla="*/ 2147483647 h 152"/>
                    <a:gd name="T28" fmla="*/ 2147483647 w 134"/>
                    <a:gd name="T29" fmla="*/ 2147483647 h 152"/>
                    <a:gd name="T30" fmla="*/ 2147483647 w 134"/>
                    <a:gd name="T31" fmla="*/ 2147483647 h 152"/>
                    <a:gd name="T32" fmla="*/ 2147483647 w 134"/>
                    <a:gd name="T33" fmla="*/ 2147483647 h 152"/>
                    <a:gd name="T34" fmla="*/ 2147483647 w 134"/>
                    <a:gd name="T35" fmla="*/ 2147483647 h 152"/>
                    <a:gd name="T36" fmla="*/ 2147483647 w 134"/>
                    <a:gd name="T37" fmla="*/ 2147483647 h 152"/>
                    <a:gd name="T38" fmla="*/ 2147483647 w 134"/>
                    <a:gd name="T39" fmla="*/ 2147483647 h 152"/>
                    <a:gd name="T40" fmla="*/ 2147483647 w 134"/>
                    <a:gd name="T41" fmla="*/ 2147483647 h 152"/>
                    <a:gd name="T42" fmla="*/ 2147483647 w 134"/>
                    <a:gd name="T43" fmla="*/ 2147483647 h 152"/>
                    <a:gd name="T44" fmla="*/ 2147483647 w 134"/>
                    <a:gd name="T45" fmla="*/ 2147483647 h 152"/>
                    <a:gd name="T46" fmla="*/ 2147483647 w 134"/>
                    <a:gd name="T47" fmla="*/ 2147483647 h 152"/>
                    <a:gd name="T48" fmla="*/ 2147483647 w 134"/>
                    <a:gd name="T49" fmla="*/ 2147483647 h 152"/>
                    <a:gd name="T50" fmla="*/ 2147483647 w 134"/>
                    <a:gd name="T51" fmla="*/ 2147483647 h 152"/>
                    <a:gd name="T52" fmla="*/ 2147483647 w 134"/>
                    <a:gd name="T53" fmla="*/ 2147483647 h 152"/>
                    <a:gd name="T54" fmla="*/ 2147483647 w 134"/>
                    <a:gd name="T55" fmla="*/ 2147483647 h 152"/>
                    <a:gd name="T56" fmla="*/ 2147483647 w 134"/>
                    <a:gd name="T57" fmla="*/ 2147483647 h 152"/>
                    <a:gd name="T58" fmla="*/ 2147483647 w 134"/>
                    <a:gd name="T59" fmla="*/ 2147483647 h 152"/>
                    <a:gd name="T60" fmla="*/ 2147483647 w 134"/>
                    <a:gd name="T61" fmla="*/ 2147483647 h 152"/>
                    <a:gd name="T62" fmla="*/ 2147483647 w 134"/>
                    <a:gd name="T63" fmla="*/ 2147483647 h 152"/>
                    <a:gd name="T64" fmla="*/ 0 w 134"/>
                    <a:gd name="T65" fmla="*/ 2147483647 h 152"/>
                    <a:gd name="T66" fmla="*/ 0 w 134"/>
                    <a:gd name="T67" fmla="*/ 2147483647 h 152"/>
                    <a:gd name="T68" fmla="*/ 0 w 134"/>
                    <a:gd name="T69" fmla="*/ 2147483647 h 152"/>
                    <a:gd name="T70" fmla="*/ 2147483647 w 134"/>
                    <a:gd name="T71" fmla="*/ 2147483647 h 152"/>
                    <a:gd name="T72" fmla="*/ 2147483647 w 134"/>
                    <a:gd name="T73" fmla="*/ 2147483647 h 152"/>
                    <a:gd name="T74" fmla="*/ 2147483647 w 134"/>
                    <a:gd name="T75" fmla="*/ 2147483647 h 152"/>
                    <a:gd name="T76" fmla="*/ 2147483647 w 134"/>
                    <a:gd name="T77" fmla="*/ 2147483647 h 152"/>
                    <a:gd name="T78" fmla="*/ 2147483647 w 134"/>
                    <a:gd name="T79" fmla="*/ 0 h 152"/>
                    <a:gd name="T80" fmla="*/ 2147483647 w 134"/>
                    <a:gd name="T81" fmla="*/ 0 h 152"/>
                    <a:gd name="T82" fmla="*/ 2147483647 w 134"/>
                    <a:gd name="T83" fmla="*/ 0 h 152"/>
                    <a:gd name="T84" fmla="*/ 2147483647 w 134"/>
                    <a:gd name="T85" fmla="*/ 2147483647 h 152"/>
                    <a:gd name="T86" fmla="*/ 2147483647 w 134"/>
                    <a:gd name="T87" fmla="*/ 2147483647 h 152"/>
                    <a:gd name="T88" fmla="*/ 2147483647 w 134"/>
                    <a:gd name="T89" fmla="*/ 2147483647 h 152"/>
                    <a:gd name="T90" fmla="*/ 2147483647 w 134"/>
                    <a:gd name="T91" fmla="*/ 2147483647 h 152"/>
                    <a:gd name="T92" fmla="*/ 2147483647 w 134"/>
                    <a:gd name="T93" fmla="*/ 2147483647 h 152"/>
                    <a:gd name="T94" fmla="*/ 2147483647 w 134"/>
                    <a:gd name="T95" fmla="*/ 2147483647 h 152"/>
                    <a:gd name="T96" fmla="*/ 2147483647 w 134"/>
                    <a:gd name="T97" fmla="*/ 2147483647 h 152"/>
                    <a:gd name="T98" fmla="*/ 2147483647 w 134"/>
                    <a:gd name="T99" fmla="*/ 2147483647 h 152"/>
                    <a:gd name="T100" fmla="*/ 2147483647 w 134"/>
                    <a:gd name="T101" fmla="*/ 2147483647 h 152"/>
                    <a:gd name="T102" fmla="*/ 2147483647 w 134"/>
                    <a:gd name="T103" fmla="*/ 2147483647 h 152"/>
                    <a:gd name="T104" fmla="*/ 2147483647 w 134"/>
                    <a:gd name="T105" fmla="*/ 2147483647 h 152"/>
                    <a:gd name="T106" fmla="*/ 2147483647 w 134"/>
                    <a:gd name="T107" fmla="*/ 2147483647 h 152"/>
                    <a:gd name="T108" fmla="*/ 2147483647 w 134"/>
                    <a:gd name="T109" fmla="*/ 2147483647 h 152"/>
                    <a:gd name="T110" fmla="*/ 2147483647 w 134"/>
                    <a:gd name="T111" fmla="*/ 2147483647 h 152"/>
                    <a:gd name="T112" fmla="*/ 2147483647 w 134"/>
                    <a:gd name="T113" fmla="*/ 2147483647 h 152"/>
                    <a:gd name="T114" fmla="*/ 2147483647 w 134"/>
                    <a:gd name="T115" fmla="*/ 2147483647 h 152"/>
                    <a:gd name="T116" fmla="*/ 2147483647 w 134"/>
                    <a:gd name="T117" fmla="*/ 2147483647 h 152"/>
                    <a:gd name="T118" fmla="*/ 2147483647 w 134"/>
                    <a:gd name="T119" fmla="*/ 2147483647 h 152"/>
                    <a:gd name="T120" fmla="*/ 2147483647 w 134"/>
                    <a:gd name="T121" fmla="*/ 2147483647 h 152"/>
                    <a:gd name="T122" fmla="*/ 2147483647 w 134"/>
                    <a:gd name="T123" fmla="*/ 2147483647 h 152"/>
                    <a:gd name="T124" fmla="*/ 2147483647 w 134"/>
                    <a:gd name="T125" fmla="*/ 2147483647 h 1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34"/>
                    <a:gd name="T190" fmla="*/ 0 h 152"/>
                    <a:gd name="T191" fmla="*/ 134 w 134"/>
                    <a:gd name="T192" fmla="*/ 152 h 15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34" h="152">
                      <a:moveTo>
                        <a:pt x="132" y="118"/>
                      </a:moveTo>
                      <a:lnTo>
                        <a:pt x="134" y="122"/>
                      </a:lnTo>
                      <a:lnTo>
                        <a:pt x="134" y="130"/>
                      </a:lnTo>
                      <a:lnTo>
                        <a:pt x="134" y="136"/>
                      </a:lnTo>
                      <a:lnTo>
                        <a:pt x="130" y="138"/>
                      </a:lnTo>
                      <a:lnTo>
                        <a:pt x="122" y="146"/>
                      </a:lnTo>
                      <a:lnTo>
                        <a:pt x="112" y="150"/>
                      </a:lnTo>
                      <a:lnTo>
                        <a:pt x="102" y="152"/>
                      </a:lnTo>
                      <a:lnTo>
                        <a:pt x="94" y="152"/>
                      </a:lnTo>
                      <a:lnTo>
                        <a:pt x="86" y="150"/>
                      </a:lnTo>
                      <a:lnTo>
                        <a:pt x="82" y="148"/>
                      </a:lnTo>
                      <a:lnTo>
                        <a:pt x="74" y="148"/>
                      </a:lnTo>
                      <a:lnTo>
                        <a:pt x="76" y="138"/>
                      </a:lnTo>
                      <a:lnTo>
                        <a:pt x="80" y="132"/>
                      </a:lnTo>
                      <a:lnTo>
                        <a:pt x="82" y="124"/>
                      </a:lnTo>
                      <a:lnTo>
                        <a:pt x="84" y="116"/>
                      </a:lnTo>
                      <a:lnTo>
                        <a:pt x="82" y="110"/>
                      </a:lnTo>
                      <a:lnTo>
                        <a:pt x="78" y="106"/>
                      </a:lnTo>
                      <a:lnTo>
                        <a:pt x="72" y="106"/>
                      </a:lnTo>
                      <a:lnTo>
                        <a:pt x="64" y="104"/>
                      </a:lnTo>
                      <a:lnTo>
                        <a:pt x="62" y="102"/>
                      </a:lnTo>
                      <a:lnTo>
                        <a:pt x="60" y="98"/>
                      </a:lnTo>
                      <a:lnTo>
                        <a:pt x="58" y="94"/>
                      </a:lnTo>
                      <a:lnTo>
                        <a:pt x="54" y="92"/>
                      </a:lnTo>
                      <a:lnTo>
                        <a:pt x="46" y="90"/>
                      </a:lnTo>
                      <a:lnTo>
                        <a:pt x="40" y="88"/>
                      </a:lnTo>
                      <a:lnTo>
                        <a:pt x="34" y="88"/>
                      </a:lnTo>
                      <a:lnTo>
                        <a:pt x="30" y="86"/>
                      </a:lnTo>
                      <a:lnTo>
                        <a:pt x="24" y="82"/>
                      </a:lnTo>
                      <a:lnTo>
                        <a:pt x="12" y="66"/>
                      </a:lnTo>
                      <a:lnTo>
                        <a:pt x="4" y="62"/>
                      </a:lnTo>
                      <a:lnTo>
                        <a:pt x="2" y="60"/>
                      </a:lnTo>
                      <a:lnTo>
                        <a:pt x="0" y="58"/>
                      </a:lnTo>
                      <a:lnTo>
                        <a:pt x="0" y="56"/>
                      </a:lnTo>
                      <a:lnTo>
                        <a:pt x="0" y="32"/>
                      </a:lnTo>
                      <a:lnTo>
                        <a:pt x="2" y="24"/>
                      </a:lnTo>
                      <a:lnTo>
                        <a:pt x="6" y="16"/>
                      </a:lnTo>
                      <a:lnTo>
                        <a:pt x="10" y="8"/>
                      </a:lnTo>
                      <a:lnTo>
                        <a:pt x="18" y="4"/>
                      </a:lnTo>
                      <a:lnTo>
                        <a:pt x="26" y="0"/>
                      </a:lnTo>
                      <a:lnTo>
                        <a:pt x="36" y="0"/>
                      </a:lnTo>
                      <a:lnTo>
                        <a:pt x="44" y="0"/>
                      </a:lnTo>
                      <a:lnTo>
                        <a:pt x="52" y="2"/>
                      </a:lnTo>
                      <a:lnTo>
                        <a:pt x="64" y="8"/>
                      </a:lnTo>
                      <a:lnTo>
                        <a:pt x="64" y="18"/>
                      </a:lnTo>
                      <a:lnTo>
                        <a:pt x="70" y="34"/>
                      </a:lnTo>
                      <a:lnTo>
                        <a:pt x="76" y="50"/>
                      </a:lnTo>
                      <a:lnTo>
                        <a:pt x="78" y="54"/>
                      </a:lnTo>
                      <a:lnTo>
                        <a:pt x="82" y="56"/>
                      </a:lnTo>
                      <a:lnTo>
                        <a:pt x="92" y="56"/>
                      </a:lnTo>
                      <a:lnTo>
                        <a:pt x="100" y="58"/>
                      </a:lnTo>
                      <a:lnTo>
                        <a:pt x="106" y="62"/>
                      </a:lnTo>
                      <a:lnTo>
                        <a:pt x="108" y="68"/>
                      </a:lnTo>
                      <a:lnTo>
                        <a:pt x="114" y="80"/>
                      </a:lnTo>
                      <a:lnTo>
                        <a:pt x="120" y="90"/>
                      </a:lnTo>
                      <a:lnTo>
                        <a:pt x="122" y="86"/>
                      </a:lnTo>
                      <a:lnTo>
                        <a:pt x="126" y="84"/>
                      </a:lnTo>
                      <a:lnTo>
                        <a:pt x="128" y="82"/>
                      </a:lnTo>
                      <a:lnTo>
                        <a:pt x="132" y="84"/>
                      </a:lnTo>
                      <a:lnTo>
                        <a:pt x="132" y="88"/>
                      </a:lnTo>
                      <a:lnTo>
                        <a:pt x="132" y="94"/>
                      </a:lnTo>
                      <a:lnTo>
                        <a:pt x="132" y="106"/>
                      </a:lnTo>
                      <a:lnTo>
                        <a:pt x="132" y="1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8" name="ï$ļíḓê">
                  <a:extLst>
                    <a:ext uri="{FF2B5EF4-FFF2-40B4-BE49-F238E27FC236}">
                      <a16:creationId xmlns:a16="http://schemas.microsoft.com/office/drawing/2014/main" xmlns="" id="{87E499E6-A9B6-4F61-AF82-F61931AC901C}"/>
                    </a:ext>
                  </a:extLst>
                </p:cNvPr>
                <p:cNvSpPr/>
                <p:nvPr/>
              </p:nvSpPr>
              <p:spPr bwMode="auto">
                <a:xfrm>
                  <a:off x="2799873" y="4797975"/>
                  <a:ext cx="145985" cy="135904"/>
                </a:xfrm>
                <a:custGeom>
                  <a:avLst/>
                  <a:gdLst>
                    <a:gd name="T0" fmla="*/ 2147483647 w 84"/>
                    <a:gd name="T1" fmla="*/ 0 h 82"/>
                    <a:gd name="T2" fmla="*/ 2147483647 w 84"/>
                    <a:gd name="T3" fmla="*/ 0 h 82"/>
                    <a:gd name="T4" fmla="*/ 2147483647 w 84"/>
                    <a:gd name="T5" fmla="*/ 2147483647 h 82"/>
                    <a:gd name="T6" fmla="*/ 2147483647 w 84"/>
                    <a:gd name="T7" fmla="*/ 2147483647 h 82"/>
                    <a:gd name="T8" fmla="*/ 2147483647 w 84"/>
                    <a:gd name="T9" fmla="*/ 2147483647 h 82"/>
                    <a:gd name="T10" fmla="*/ 2147483647 w 84"/>
                    <a:gd name="T11" fmla="*/ 2147483647 h 82"/>
                    <a:gd name="T12" fmla="*/ 2147483647 w 84"/>
                    <a:gd name="T13" fmla="*/ 2147483647 h 82"/>
                    <a:gd name="T14" fmla="*/ 2147483647 w 84"/>
                    <a:gd name="T15" fmla="*/ 2147483647 h 82"/>
                    <a:gd name="T16" fmla="*/ 2147483647 w 84"/>
                    <a:gd name="T17" fmla="*/ 2147483647 h 82"/>
                    <a:gd name="T18" fmla="*/ 2147483647 w 84"/>
                    <a:gd name="T19" fmla="*/ 2147483647 h 82"/>
                    <a:gd name="T20" fmla="*/ 2147483647 w 84"/>
                    <a:gd name="T21" fmla="*/ 2147483647 h 82"/>
                    <a:gd name="T22" fmla="*/ 2147483647 w 84"/>
                    <a:gd name="T23" fmla="*/ 2147483647 h 82"/>
                    <a:gd name="T24" fmla="*/ 2147483647 w 84"/>
                    <a:gd name="T25" fmla="*/ 2147483647 h 82"/>
                    <a:gd name="T26" fmla="*/ 2147483647 w 84"/>
                    <a:gd name="T27" fmla="*/ 2147483647 h 82"/>
                    <a:gd name="T28" fmla="*/ 2147483647 w 84"/>
                    <a:gd name="T29" fmla="*/ 2147483647 h 82"/>
                    <a:gd name="T30" fmla="*/ 0 w 84"/>
                    <a:gd name="T31" fmla="*/ 2147483647 h 82"/>
                    <a:gd name="T32" fmla="*/ 2147483647 w 84"/>
                    <a:gd name="T33" fmla="*/ 0 h 8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84"/>
                    <a:gd name="T52" fmla="*/ 0 h 82"/>
                    <a:gd name="T53" fmla="*/ 84 w 84"/>
                    <a:gd name="T54" fmla="*/ 82 h 8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84" h="82">
                      <a:moveTo>
                        <a:pt x="2" y="0"/>
                      </a:moveTo>
                      <a:lnTo>
                        <a:pt x="12" y="0"/>
                      </a:lnTo>
                      <a:lnTo>
                        <a:pt x="22" y="4"/>
                      </a:lnTo>
                      <a:lnTo>
                        <a:pt x="34" y="12"/>
                      </a:lnTo>
                      <a:lnTo>
                        <a:pt x="44" y="18"/>
                      </a:lnTo>
                      <a:lnTo>
                        <a:pt x="66" y="36"/>
                      </a:lnTo>
                      <a:lnTo>
                        <a:pt x="84" y="50"/>
                      </a:lnTo>
                      <a:lnTo>
                        <a:pt x="78" y="62"/>
                      </a:lnTo>
                      <a:lnTo>
                        <a:pt x="72" y="72"/>
                      </a:lnTo>
                      <a:lnTo>
                        <a:pt x="66" y="78"/>
                      </a:lnTo>
                      <a:lnTo>
                        <a:pt x="60" y="82"/>
                      </a:lnTo>
                      <a:lnTo>
                        <a:pt x="58" y="82"/>
                      </a:lnTo>
                      <a:lnTo>
                        <a:pt x="40" y="80"/>
                      </a:lnTo>
                      <a:lnTo>
                        <a:pt x="24" y="76"/>
                      </a:lnTo>
                      <a:lnTo>
                        <a:pt x="12" y="72"/>
                      </a:lnTo>
                      <a:lnTo>
                        <a:pt x="0" y="66"/>
                      </a:lnTo>
                      <a:lnTo>
                        <a:pt x="2"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9" name="îš1íḓe">
                  <a:extLst>
                    <a:ext uri="{FF2B5EF4-FFF2-40B4-BE49-F238E27FC236}">
                      <a16:creationId xmlns:a16="http://schemas.microsoft.com/office/drawing/2014/main" xmlns="" id="{165B512E-9AE3-4628-AFA0-FC302F8716A4}"/>
                    </a:ext>
                  </a:extLst>
                </p:cNvPr>
                <p:cNvSpPr/>
                <p:nvPr/>
              </p:nvSpPr>
              <p:spPr bwMode="auto">
                <a:xfrm>
                  <a:off x="2462456" y="4541582"/>
                  <a:ext cx="426937" cy="920495"/>
                </a:xfrm>
                <a:custGeom>
                  <a:avLst/>
                  <a:gdLst>
                    <a:gd name="T0" fmla="*/ 2147483647 w 246"/>
                    <a:gd name="T1" fmla="*/ 2147483647 h 552"/>
                    <a:gd name="T2" fmla="*/ 2147483647 w 246"/>
                    <a:gd name="T3" fmla="*/ 2147483647 h 552"/>
                    <a:gd name="T4" fmla="*/ 2147483647 w 246"/>
                    <a:gd name="T5" fmla="*/ 2147483647 h 552"/>
                    <a:gd name="T6" fmla="*/ 2147483647 w 246"/>
                    <a:gd name="T7" fmla="*/ 2147483647 h 552"/>
                    <a:gd name="T8" fmla="*/ 2147483647 w 246"/>
                    <a:gd name="T9" fmla="*/ 2147483647 h 552"/>
                    <a:gd name="T10" fmla="*/ 2147483647 w 246"/>
                    <a:gd name="T11" fmla="*/ 2147483647 h 552"/>
                    <a:gd name="T12" fmla="*/ 2147483647 w 246"/>
                    <a:gd name="T13" fmla="*/ 2147483647 h 552"/>
                    <a:gd name="T14" fmla="*/ 2147483647 w 246"/>
                    <a:gd name="T15" fmla="*/ 2147483647 h 552"/>
                    <a:gd name="T16" fmla="*/ 2147483647 w 246"/>
                    <a:gd name="T17" fmla="*/ 2147483647 h 552"/>
                    <a:gd name="T18" fmla="*/ 2147483647 w 246"/>
                    <a:gd name="T19" fmla="*/ 2147483647 h 552"/>
                    <a:gd name="T20" fmla="*/ 2147483647 w 246"/>
                    <a:gd name="T21" fmla="*/ 2147483647 h 552"/>
                    <a:gd name="T22" fmla="*/ 2147483647 w 246"/>
                    <a:gd name="T23" fmla="*/ 2147483647 h 552"/>
                    <a:gd name="T24" fmla="*/ 2147483647 w 246"/>
                    <a:gd name="T25" fmla="*/ 2147483647 h 552"/>
                    <a:gd name="T26" fmla="*/ 2147483647 w 246"/>
                    <a:gd name="T27" fmla="*/ 2147483647 h 552"/>
                    <a:gd name="T28" fmla="*/ 2147483647 w 246"/>
                    <a:gd name="T29" fmla="*/ 2147483647 h 552"/>
                    <a:gd name="T30" fmla="*/ 2147483647 w 246"/>
                    <a:gd name="T31" fmla="*/ 2147483647 h 552"/>
                    <a:gd name="T32" fmla="*/ 2147483647 w 246"/>
                    <a:gd name="T33" fmla="*/ 2147483647 h 552"/>
                    <a:gd name="T34" fmla="*/ 2147483647 w 246"/>
                    <a:gd name="T35" fmla="*/ 2147483647 h 552"/>
                    <a:gd name="T36" fmla="*/ 2147483647 w 246"/>
                    <a:gd name="T37" fmla="*/ 2147483647 h 552"/>
                    <a:gd name="T38" fmla="*/ 2147483647 w 246"/>
                    <a:gd name="T39" fmla="*/ 2147483647 h 552"/>
                    <a:gd name="T40" fmla="*/ 2147483647 w 246"/>
                    <a:gd name="T41" fmla="*/ 2147483647 h 552"/>
                    <a:gd name="T42" fmla="*/ 2147483647 w 246"/>
                    <a:gd name="T43" fmla="*/ 2147483647 h 552"/>
                    <a:gd name="T44" fmla="*/ 2147483647 w 246"/>
                    <a:gd name="T45" fmla="*/ 2147483647 h 552"/>
                    <a:gd name="T46" fmla="*/ 2147483647 w 246"/>
                    <a:gd name="T47" fmla="*/ 2147483647 h 552"/>
                    <a:gd name="T48" fmla="*/ 2147483647 w 246"/>
                    <a:gd name="T49" fmla="*/ 2147483647 h 552"/>
                    <a:gd name="T50" fmla="*/ 2147483647 w 246"/>
                    <a:gd name="T51" fmla="*/ 2147483647 h 552"/>
                    <a:gd name="T52" fmla="*/ 2147483647 w 246"/>
                    <a:gd name="T53" fmla="*/ 2147483647 h 552"/>
                    <a:gd name="T54" fmla="*/ 2147483647 w 246"/>
                    <a:gd name="T55" fmla="*/ 2147483647 h 552"/>
                    <a:gd name="T56" fmla="*/ 2147483647 w 246"/>
                    <a:gd name="T57" fmla="*/ 2147483647 h 552"/>
                    <a:gd name="T58" fmla="*/ 2147483647 w 246"/>
                    <a:gd name="T59" fmla="*/ 2147483647 h 552"/>
                    <a:gd name="T60" fmla="*/ 2147483647 w 246"/>
                    <a:gd name="T61" fmla="*/ 2147483647 h 552"/>
                    <a:gd name="T62" fmla="*/ 2147483647 w 246"/>
                    <a:gd name="T63" fmla="*/ 2147483647 h 552"/>
                    <a:gd name="T64" fmla="*/ 2147483647 w 246"/>
                    <a:gd name="T65" fmla="*/ 2147483647 h 552"/>
                    <a:gd name="T66" fmla="*/ 2147483647 w 246"/>
                    <a:gd name="T67" fmla="*/ 2147483647 h 552"/>
                    <a:gd name="T68" fmla="*/ 2147483647 w 246"/>
                    <a:gd name="T69" fmla="*/ 2147483647 h 552"/>
                    <a:gd name="T70" fmla="*/ 2147483647 w 246"/>
                    <a:gd name="T71" fmla="*/ 2147483647 h 552"/>
                    <a:gd name="T72" fmla="*/ 2147483647 w 246"/>
                    <a:gd name="T73" fmla="*/ 2147483647 h 552"/>
                    <a:gd name="T74" fmla="*/ 2147483647 w 246"/>
                    <a:gd name="T75" fmla="*/ 2147483647 h 552"/>
                    <a:gd name="T76" fmla="*/ 2147483647 w 246"/>
                    <a:gd name="T77" fmla="*/ 2147483647 h 552"/>
                    <a:gd name="T78" fmla="*/ 2147483647 w 246"/>
                    <a:gd name="T79" fmla="*/ 2147483647 h 552"/>
                    <a:gd name="T80" fmla="*/ 2147483647 w 246"/>
                    <a:gd name="T81" fmla="*/ 2147483647 h 552"/>
                    <a:gd name="T82" fmla="*/ 2147483647 w 246"/>
                    <a:gd name="T83" fmla="*/ 2147483647 h 552"/>
                    <a:gd name="T84" fmla="*/ 2147483647 w 246"/>
                    <a:gd name="T85" fmla="*/ 2147483647 h 552"/>
                    <a:gd name="T86" fmla="*/ 2147483647 w 246"/>
                    <a:gd name="T87" fmla="*/ 2147483647 h 552"/>
                    <a:gd name="T88" fmla="*/ 2147483647 w 246"/>
                    <a:gd name="T89" fmla="*/ 2147483647 h 552"/>
                    <a:gd name="T90" fmla="*/ 2147483647 w 246"/>
                    <a:gd name="T91" fmla="*/ 2147483647 h 552"/>
                    <a:gd name="T92" fmla="*/ 2147483647 w 246"/>
                    <a:gd name="T93" fmla="*/ 2147483647 h 552"/>
                    <a:gd name="T94" fmla="*/ 2147483647 w 246"/>
                    <a:gd name="T95" fmla="*/ 2147483647 h 552"/>
                    <a:gd name="T96" fmla="*/ 2147483647 w 246"/>
                    <a:gd name="T97" fmla="*/ 2147483647 h 552"/>
                    <a:gd name="T98" fmla="*/ 2147483647 w 246"/>
                    <a:gd name="T99" fmla="*/ 2147483647 h 552"/>
                    <a:gd name="T100" fmla="*/ 2147483647 w 246"/>
                    <a:gd name="T101" fmla="*/ 2147483647 h 552"/>
                    <a:gd name="T102" fmla="*/ 2147483647 w 246"/>
                    <a:gd name="T103" fmla="*/ 2147483647 h 552"/>
                    <a:gd name="T104" fmla="*/ 2147483647 w 246"/>
                    <a:gd name="T105" fmla="*/ 2147483647 h 552"/>
                    <a:gd name="T106" fmla="*/ 2147483647 w 246"/>
                    <a:gd name="T107" fmla="*/ 2147483647 h 552"/>
                    <a:gd name="T108" fmla="*/ 2147483647 w 246"/>
                    <a:gd name="T109" fmla="*/ 2147483647 h 552"/>
                    <a:gd name="T110" fmla="*/ 2147483647 w 246"/>
                    <a:gd name="T111" fmla="*/ 2147483647 h 552"/>
                    <a:gd name="T112" fmla="*/ 2147483647 w 246"/>
                    <a:gd name="T113" fmla="*/ 2147483647 h 552"/>
                    <a:gd name="T114" fmla="*/ 2147483647 w 246"/>
                    <a:gd name="T115" fmla="*/ 2147483647 h 552"/>
                    <a:gd name="T116" fmla="*/ 2147483647 w 246"/>
                    <a:gd name="T117" fmla="*/ 2147483647 h 5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46"/>
                    <a:gd name="T178" fmla="*/ 0 h 552"/>
                    <a:gd name="T179" fmla="*/ 246 w 246"/>
                    <a:gd name="T180" fmla="*/ 552 h 55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46" h="552">
                      <a:moveTo>
                        <a:pt x="196" y="154"/>
                      </a:moveTo>
                      <a:lnTo>
                        <a:pt x="196" y="148"/>
                      </a:lnTo>
                      <a:lnTo>
                        <a:pt x="200" y="142"/>
                      </a:lnTo>
                      <a:lnTo>
                        <a:pt x="206" y="128"/>
                      </a:lnTo>
                      <a:lnTo>
                        <a:pt x="216" y="116"/>
                      </a:lnTo>
                      <a:lnTo>
                        <a:pt x="224" y="108"/>
                      </a:lnTo>
                      <a:lnTo>
                        <a:pt x="238" y="102"/>
                      </a:lnTo>
                      <a:lnTo>
                        <a:pt x="244" y="96"/>
                      </a:lnTo>
                      <a:lnTo>
                        <a:pt x="246" y="92"/>
                      </a:lnTo>
                      <a:lnTo>
                        <a:pt x="246" y="88"/>
                      </a:lnTo>
                      <a:lnTo>
                        <a:pt x="244" y="78"/>
                      </a:lnTo>
                      <a:lnTo>
                        <a:pt x="242" y="68"/>
                      </a:lnTo>
                      <a:lnTo>
                        <a:pt x="236" y="70"/>
                      </a:lnTo>
                      <a:lnTo>
                        <a:pt x="230" y="70"/>
                      </a:lnTo>
                      <a:lnTo>
                        <a:pt x="232" y="74"/>
                      </a:lnTo>
                      <a:lnTo>
                        <a:pt x="232" y="82"/>
                      </a:lnTo>
                      <a:lnTo>
                        <a:pt x="232" y="88"/>
                      </a:lnTo>
                      <a:lnTo>
                        <a:pt x="228" y="90"/>
                      </a:lnTo>
                      <a:lnTo>
                        <a:pt x="220" y="98"/>
                      </a:lnTo>
                      <a:lnTo>
                        <a:pt x="210" y="102"/>
                      </a:lnTo>
                      <a:lnTo>
                        <a:pt x="200" y="104"/>
                      </a:lnTo>
                      <a:lnTo>
                        <a:pt x="192" y="104"/>
                      </a:lnTo>
                      <a:lnTo>
                        <a:pt x="184" y="102"/>
                      </a:lnTo>
                      <a:lnTo>
                        <a:pt x="180" y="100"/>
                      </a:lnTo>
                      <a:lnTo>
                        <a:pt x="172" y="100"/>
                      </a:lnTo>
                      <a:lnTo>
                        <a:pt x="174" y="90"/>
                      </a:lnTo>
                      <a:lnTo>
                        <a:pt x="178" y="84"/>
                      </a:lnTo>
                      <a:lnTo>
                        <a:pt x="180" y="76"/>
                      </a:lnTo>
                      <a:lnTo>
                        <a:pt x="182" y="68"/>
                      </a:lnTo>
                      <a:lnTo>
                        <a:pt x="180" y="62"/>
                      </a:lnTo>
                      <a:lnTo>
                        <a:pt x="176" y="58"/>
                      </a:lnTo>
                      <a:lnTo>
                        <a:pt x="170" y="58"/>
                      </a:lnTo>
                      <a:lnTo>
                        <a:pt x="162" y="56"/>
                      </a:lnTo>
                      <a:lnTo>
                        <a:pt x="160" y="54"/>
                      </a:lnTo>
                      <a:lnTo>
                        <a:pt x="158" y="50"/>
                      </a:lnTo>
                      <a:lnTo>
                        <a:pt x="156" y="46"/>
                      </a:lnTo>
                      <a:lnTo>
                        <a:pt x="152" y="44"/>
                      </a:lnTo>
                      <a:lnTo>
                        <a:pt x="144" y="42"/>
                      </a:lnTo>
                      <a:lnTo>
                        <a:pt x="138" y="40"/>
                      </a:lnTo>
                      <a:lnTo>
                        <a:pt x="132" y="40"/>
                      </a:lnTo>
                      <a:lnTo>
                        <a:pt x="128" y="38"/>
                      </a:lnTo>
                      <a:lnTo>
                        <a:pt x="122" y="34"/>
                      </a:lnTo>
                      <a:lnTo>
                        <a:pt x="110" y="18"/>
                      </a:lnTo>
                      <a:lnTo>
                        <a:pt x="102" y="14"/>
                      </a:lnTo>
                      <a:lnTo>
                        <a:pt x="98" y="10"/>
                      </a:lnTo>
                      <a:lnTo>
                        <a:pt x="98" y="8"/>
                      </a:lnTo>
                      <a:lnTo>
                        <a:pt x="84" y="8"/>
                      </a:lnTo>
                      <a:lnTo>
                        <a:pt x="76" y="10"/>
                      </a:lnTo>
                      <a:lnTo>
                        <a:pt x="72" y="12"/>
                      </a:lnTo>
                      <a:lnTo>
                        <a:pt x="70" y="18"/>
                      </a:lnTo>
                      <a:lnTo>
                        <a:pt x="64" y="10"/>
                      </a:lnTo>
                      <a:lnTo>
                        <a:pt x="56" y="8"/>
                      </a:lnTo>
                      <a:lnTo>
                        <a:pt x="48" y="6"/>
                      </a:lnTo>
                      <a:lnTo>
                        <a:pt x="42" y="0"/>
                      </a:lnTo>
                      <a:lnTo>
                        <a:pt x="34" y="8"/>
                      </a:lnTo>
                      <a:lnTo>
                        <a:pt x="28" y="16"/>
                      </a:lnTo>
                      <a:lnTo>
                        <a:pt x="30" y="30"/>
                      </a:lnTo>
                      <a:lnTo>
                        <a:pt x="30" y="34"/>
                      </a:lnTo>
                      <a:lnTo>
                        <a:pt x="28" y="40"/>
                      </a:lnTo>
                      <a:lnTo>
                        <a:pt x="22" y="46"/>
                      </a:lnTo>
                      <a:lnTo>
                        <a:pt x="16" y="50"/>
                      </a:lnTo>
                      <a:lnTo>
                        <a:pt x="14" y="54"/>
                      </a:lnTo>
                      <a:lnTo>
                        <a:pt x="12" y="62"/>
                      </a:lnTo>
                      <a:lnTo>
                        <a:pt x="14" y="80"/>
                      </a:lnTo>
                      <a:lnTo>
                        <a:pt x="16" y="86"/>
                      </a:lnTo>
                      <a:lnTo>
                        <a:pt x="20" y="92"/>
                      </a:lnTo>
                      <a:lnTo>
                        <a:pt x="16" y="100"/>
                      </a:lnTo>
                      <a:lnTo>
                        <a:pt x="8" y="112"/>
                      </a:lnTo>
                      <a:lnTo>
                        <a:pt x="2" y="122"/>
                      </a:lnTo>
                      <a:lnTo>
                        <a:pt x="0" y="136"/>
                      </a:lnTo>
                      <a:lnTo>
                        <a:pt x="2" y="140"/>
                      </a:lnTo>
                      <a:lnTo>
                        <a:pt x="4" y="144"/>
                      </a:lnTo>
                      <a:lnTo>
                        <a:pt x="8" y="146"/>
                      </a:lnTo>
                      <a:lnTo>
                        <a:pt x="8" y="152"/>
                      </a:lnTo>
                      <a:lnTo>
                        <a:pt x="4" y="162"/>
                      </a:lnTo>
                      <a:lnTo>
                        <a:pt x="2" y="170"/>
                      </a:lnTo>
                      <a:lnTo>
                        <a:pt x="0" y="174"/>
                      </a:lnTo>
                      <a:lnTo>
                        <a:pt x="2" y="180"/>
                      </a:lnTo>
                      <a:lnTo>
                        <a:pt x="4" y="186"/>
                      </a:lnTo>
                      <a:lnTo>
                        <a:pt x="8" y="192"/>
                      </a:lnTo>
                      <a:lnTo>
                        <a:pt x="10" y="198"/>
                      </a:lnTo>
                      <a:lnTo>
                        <a:pt x="12" y="204"/>
                      </a:lnTo>
                      <a:lnTo>
                        <a:pt x="16" y="210"/>
                      </a:lnTo>
                      <a:lnTo>
                        <a:pt x="18" y="218"/>
                      </a:lnTo>
                      <a:lnTo>
                        <a:pt x="20" y="226"/>
                      </a:lnTo>
                      <a:lnTo>
                        <a:pt x="20" y="256"/>
                      </a:lnTo>
                      <a:lnTo>
                        <a:pt x="18" y="260"/>
                      </a:lnTo>
                      <a:lnTo>
                        <a:pt x="16" y="266"/>
                      </a:lnTo>
                      <a:lnTo>
                        <a:pt x="14" y="270"/>
                      </a:lnTo>
                      <a:lnTo>
                        <a:pt x="12" y="274"/>
                      </a:lnTo>
                      <a:lnTo>
                        <a:pt x="16" y="280"/>
                      </a:lnTo>
                      <a:lnTo>
                        <a:pt x="18" y="292"/>
                      </a:lnTo>
                      <a:lnTo>
                        <a:pt x="24" y="300"/>
                      </a:lnTo>
                      <a:lnTo>
                        <a:pt x="26" y="308"/>
                      </a:lnTo>
                      <a:lnTo>
                        <a:pt x="24" y="310"/>
                      </a:lnTo>
                      <a:lnTo>
                        <a:pt x="22" y="312"/>
                      </a:lnTo>
                      <a:lnTo>
                        <a:pt x="20" y="316"/>
                      </a:lnTo>
                      <a:lnTo>
                        <a:pt x="18" y="322"/>
                      </a:lnTo>
                      <a:lnTo>
                        <a:pt x="20" y="336"/>
                      </a:lnTo>
                      <a:lnTo>
                        <a:pt x="26" y="348"/>
                      </a:lnTo>
                      <a:lnTo>
                        <a:pt x="30" y="362"/>
                      </a:lnTo>
                      <a:lnTo>
                        <a:pt x="32" y="370"/>
                      </a:lnTo>
                      <a:lnTo>
                        <a:pt x="30" y="374"/>
                      </a:lnTo>
                      <a:lnTo>
                        <a:pt x="26" y="374"/>
                      </a:lnTo>
                      <a:lnTo>
                        <a:pt x="38" y="394"/>
                      </a:lnTo>
                      <a:lnTo>
                        <a:pt x="46" y="408"/>
                      </a:lnTo>
                      <a:lnTo>
                        <a:pt x="50" y="412"/>
                      </a:lnTo>
                      <a:lnTo>
                        <a:pt x="54" y="414"/>
                      </a:lnTo>
                      <a:lnTo>
                        <a:pt x="52" y="418"/>
                      </a:lnTo>
                      <a:lnTo>
                        <a:pt x="50" y="422"/>
                      </a:lnTo>
                      <a:lnTo>
                        <a:pt x="52" y="432"/>
                      </a:lnTo>
                      <a:lnTo>
                        <a:pt x="54" y="438"/>
                      </a:lnTo>
                      <a:lnTo>
                        <a:pt x="58" y="446"/>
                      </a:lnTo>
                      <a:lnTo>
                        <a:pt x="58" y="456"/>
                      </a:lnTo>
                      <a:lnTo>
                        <a:pt x="58" y="462"/>
                      </a:lnTo>
                      <a:lnTo>
                        <a:pt x="56" y="464"/>
                      </a:lnTo>
                      <a:lnTo>
                        <a:pt x="54" y="468"/>
                      </a:lnTo>
                      <a:lnTo>
                        <a:pt x="52" y="472"/>
                      </a:lnTo>
                      <a:lnTo>
                        <a:pt x="54" y="474"/>
                      </a:lnTo>
                      <a:lnTo>
                        <a:pt x="54" y="476"/>
                      </a:lnTo>
                      <a:lnTo>
                        <a:pt x="56" y="480"/>
                      </a:lnTo>
                      <a:lnTo>
                        <a:pt x="56" y="484"/>
                      </a:lnTo>
                      <a:lnTo>
                        <a:pt x="54" y="494"/>
                      </a:lnTo>
                      <a:lnTo>
                        <a:pt x="52" y="504"/>
                      </a:lnTo>
                      <a:lnTo>
                        <a:pt x="54" y="510"/>
                      </a:lnTo>
                      <a:lnTo>
                        <a:pt x="56" y="514"/>
                      </a:lnTo>
                      <a:lnTo>
                        <a:pt x="64" y="520"/>
                      </a:lnTo>
                      <a:lnTo>
                        <a:pt x="70" y="524"/>
                      </a:lnTo>
                      <a:lnTo>
                        <a:pt x="78" y="528"/>
                      </a:lnTo>
                      <a:lnTo>
                        <a:pt x="84" y="534"/>
                      </a:lnTo>
                      <a:lnTo>
                        <a:pt x="86" y="540"/>
                      </a:lnTo>
                      <a:lnTo>
                        <a:pt x="88" y="546"/>
                      </a:lnTo>
                      <a:lnTo>
                        <a:pt x="92" y="552"/>
                      </a:lnTo>
                      <a:lnTo>
                        <a:pt x="140" y="552"/>
                      </a:lnTo>
                      <a:lnTo>
                        <a:pt x="128" y="532"/>
                      </a:lnTo>
                      <a:lnTo>
                        <a:pt x="124" y="526"/>
                      </a:lnTo>
                      <a:lnTo>
                        <a:pt x="124" y="522"/>
                      </a:lnTo>
                      <a:lnTo>
                        <a:pt x="124" y="518"/>
                      </a:lnTo>
                      <a:lnTo>
                        <a:pt x="124" y="516"/>
                      </a:lnTo>
                      <a:lnTo>
                        <a:pt x="124" y="514"/>
                      </a:lnTo>
                      <a:lnTo>
                        <a:pt x="128" y="512"/>
                      </a:lnTo>
                      <a:lnTo>
                        <a:pt x="134" y="508"/>
                      </a:lnTo>
                      <a:lnTo>
                        <a:pt x="138" y="504"/>
                      </a:lnTo>
                      <a:lnTo>
                        <a:pt x="134" y="502"/>
                      </a:lnTo>
                      <a:lnTo>
                        <a:pt x="134" y="500"/>
                      </a:lnTo>
                      <a:lnTo>
                        <a:pt x="134" y="494"/>
                      </a:lnTo>
                      <a:lnTo>
                        <a:pt x="136" y="490"/>
                      </a:lnTo>
                      <a:lnTo>
                        <a:pt x="142" y="484"/>
                      </a:lnTo>
                      <a:lnTo>
                        <a:pt x="150" y="478"/>
                      </a:lnTo>
                      <a:lnTo>
                        <a:pt x="152" y="474"/>
                      </a:lnTo>
                      <a:lnTo>
                        <a:pt x="152" y="470"/>
                      </a:lnTo>
                      <a:lnTo>
                        <a:pt x="152" y="464"/>
                      </a:lnTo>
                      <a:lnTo>
                        <a:pt x="148" y="460"/>
                      </a:lnTo>
                      <a:lnTo>
                        <a:pt x="148" y="458"/>
                      </a:lnTo>
                      <a:lnTo>
                        <a:pt x="140" y="456"/>
                      </a:lnTo>
                      <a:lnTo>
                        <a:pt x="128" y="450"/>
                      </a:lnTo>
                      <a:lnTo>
                        <a:pt x="118" y="444"/>
                      </a:lnTo>
                      <a:lnTo>
                        <a:pt x="116" y="442"/>
                      </a:lnTo>
                      <a:lnTo>
                        <a:pt x="114" y="440"/>
                      </a:lnTo>
                      <a:lnTo>
                        <a:pt x="116" y="436"/>
                      </a:lnTo>
                      <a:lnTo>
                        <a:pt x="118" y="432"/>
                      </a:lnTo>
                      <a:lnTo>
                        <a:pt x="124" y="424"/>
                      </a:lnTo>
                      <a:lnTo>
                        <a:pt x="134" y="418"/>
                      </a:lnTo>
                      <a:lnTo>
                        <a:pt x="140" y="410"/>
                      </a:lnTo>
                      <a:lnTo>
                        <a:pt x="138" y="404"/>
                      </a:lnTo>
                      <a:lnTo>
                        <a:pt x="136" y="396"/>
                      </a:lnTo>
                      <a:lnTo>
                        <a:pt x="138" y="390"/>
                      </a:lnTo>
                      <a:lnTo>
                        <a:pt x="140" y="388"/>
                      </a:lnTo>
                      <a:lnTo>
                        <a:pt x="144" y="386"/>
                      </a:lnTo>
                      <a:lnTo>
                        <a:pt x="140" y="380"/>
                      </a:lnTo>
                      <a:lnTo>
                        <a:pt x="136" y="374"/>
                      </a:lnTo>
                      <a:lnTo>
                        <a:pt x="142" y="378"/>
                      </a:lnTo>
                      <a:lnTo>
                        <a:pt x="144" y="380"/>
                      </a:lnTo>
                      <a:lnTo>
                        <a:pt x="148" y="382"/>
                      </a:lnTo>
                      <a:lnTo>
                        <a:pt x="152" y="380"/>
                      </a:lnTo>
                      <a:lnTo>
                        <a:pt x="152" y="374"/>
                      </a:lnTo>
                      <a:lnTo>
                        <a:pt x="152" y="368"/>
                      </a:lnTo>
                      <a:lnTo>
                        <a:pt x="146" y="366"/>
                      </a:lnTo>
                      <a:lnTo>
                        <a:pt x="140" y="368"/>
                      </a:lnTo>
                      <a:lnTo>
                        <a:pt x="134" y="370"/>
                      </a:lnTo>
                      <a:lnTo>
                        <a:pt x="126" y="360"/>
                      </a:lnTo>
                      <a:lnTo>
                        <a:pt x="122" y="346"/>
                      </a:lnTo>
                      <a:lnTo>
                        <a:pt x="128" y="346"/>
                      </a:lnTo>
                      <a:lnTo>
                        <a:pt x="136" y="346"/>
                      </a:lnTo>
                      <a:lnTo>
                        <a:pt x="144" y="350"/>
                      </a:lnTo>
                      <a:lnTo>
                        <a:pt x="152" y="350"/>
                      </a:lnTo>
                      <a:lnTo>
                        <a:pt x="158" y="348"/>
                      </a:lnTo>
                      <a:lnTo>
                        <a:pt x="164" y="344"/>
                      </a:lnTo>
                      <a:lnTo>
                        <a:pt x="160" y="340"/>
                      </a:lnTo>
                      <a:lnTo>
                        <a:pt x="156" y="336"/>
                      </a:lnTo>
                      <a:lnTo>
                        <a:pt x="156" y="334"/>
                      </a:lnTo>
                      <a:lnTo>
                        <a:pt x="156" y="326"/>
                      </a:lnTo>
                      <a:lnTo>
                        <a:pt x="162" y="320"/>
                      </a:lnTo>
                      <a:lnTo>
                        <a:pt x="168" y="314"/>
                      </a:lnTo>
                      <a:lnTo>
                        <a:pt x="176" y="312"/>
                      </a:lnTo>
                      <a:lnTo>
                        <a:pt x="192" y="308"/>
                      </a:lnTo>
                      <a:lnTo>
                        <a:pt x="206" y="306"/>
                      </a:lnTo>
                      <a:lnTo>
                        <a:pt x="210" y="304"/>
                      </a:lnTo>
                      <a:lnTo>
                        <a:pt x="216" y="300"/>
                      </a:lnTo>
                      <a:lnTo>
                        <a:pt x="224" y="290"/>
                      </a:lnTo>
                      <a:lnTo>
                        <a:pt x="230" y="280"/>
                      </a:lnTo>
                      <a:lnTo>
                        <a:pt x="232" y="268"/>
                      </a:lnTo>
                      <a:lnTo>
                        <a:pt x="230" y="262"/>
                      </a:lnTo>
                      <a:lnTo>
                        <a:pt x="226" y="258"/>
                      </a:lnTo>
                      <a:lnTo>
                        <a:pt x="222" y="254"/>
                      </a:lnTo>
                      <a:lnTo>
                        <a:pt x="220" y="250"/>
                      </a:lnTo>
                      <a:lnTo>
                        <a:pt x="220" y="248"/>
                      </a:lnTo>
                      <a:lnTo>
                        <a:pt x="220" y="242"/>
                      </a:lnTo>
                      <a:lnTo>
                        <a:pt x="206" y="232"/>
                      </a:lnTo>
                      <a:lnTo>
                        <a:pt x="198" y="226"/>
                      </a:lnTo>
                      <a:lnTo>
                        <a:pt x="194" y="220"/>
                      </a:lnTo>
                      <a:lnTo>
                        <a:pt x="196" y="154"/>
                      </a:lnTo>
                      <a:lnTo>
                        <a:pt x="196" y="148"/>
                      </a:lnTo>
                      <a:lnTo>
                        <a:pt x="200" y="142"/>
                      </a:lnTo>
                      <a:lnTo>
                        <a:pt x="206" y="128"/>
                      </a:lnTo>
                      <a:lnTo>
                        <a:pt x="216" y="116"/>
                      </a:lnTo>
                      <a:lnTo>
                        <a:pt x="224" y="108"/>
                      </a:lnTo>
                      <a:lnTo>
                        <a:pt x="238" y="102"/>
                      </a:lnTo>
                      <a:lnTo>
                        <a:pt x="244" y="96"/>
                      </a:lnTo>
                      <a:lnTo>
                        <a:pt x="246" y="92"/>
                      </a:lnTo>
                      <a:lnTo>
                        <a:pt x="246" y="88"/>
                      </a:lnTo>
                      <a:lnTo>
                        <a:pt x="244" y="78"/>
                      </a:lnTo>
                      <a:lnTo>
                        <a:pt x="242" y="68"/>
                      </a:lnTo>
                      <a:lnTo>
                        <a:pt x="244" y="78"/>
                      </a:lnTo>
                      <a:lnTo>
                        <a:pt x="246" y="88"/>
                      </a:lnTo>
                      <a:lnTo>
                        <a:pt x="246" y="92"/>
                      </a:lnTo>
                      <a:lnTo>
                        <a:pt x="244" y="96"/>
                      </a:lnTo>
                      <a:lnTo>
                        <a:pt x="238" y="102"/>
                      </a:lnTo>
                      <a:lnTo>
                        <a:pt x="224" y="108"/>
                      </a:lnTo>
                      <a:lnTo>
                        <a:pt x="216" y="116"/>
                      </a:lnTo>
                      <a:lnTo>
                        <a:pt x="206" y="128"/>
                      </a:lnTo>
                      <a:lnTo>
                        <a:pt x="200" y="142"/>
                      </a:lnTo>
                      <a:lnTo>
                        <a:pt x="196" y="148"/>
                      </a:lnTo>
                      <a:lnTo>
                        <a:pt x="196" y="154"/>
                      </a:lnTo>
                      <a:lnTo>
                        <a:pt x="194" y="220"/>
                      </a:lnTo>
                      <a:lnTo>
                        <a:pt x="196" y="15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0" name="îṥḷiḍè">
                  <a:extLst>
                    <a:ext uri="{FF2B5EF4-FFF2-40B4-BE49-F238E27FC236}">
                      <a16:creationId xmlns:a16="http://schemas.microsoft.com/office/drawing/2014/main" xmlns="" id="{D3278482-C6B9-484D-BBF8-EE8B2668A05B}"/>
                    </a:ext>
                  </a:extLst>
                </p:cNvPr>
                <p:cNvSpPr/>
                <p:nvPr/>
              </p:nvSpPr>
              <p:spPr bwMode="auto">
                <a:xfrm>
                  <a:off x="2400482" y="4419690"/>
                  <a:ext cx="336040" cy="1130653"/>
                </a:xfrm>
                <a:custGeom>
                  <a:avLst/>
                  <a:gdLst>
                    <a:gd name="T0" fmla="*/ 2147483647 w 192"/>
                    <a:gd name="T1" fmla="*/ 2147483647 h 678"/>
                    <a:gd name="T2" fmla="*/ 2147483647 w 192"/>
                    <a:gd name="T3" fmla="*/ 2147483647 h 678"/>
                    <a:gd name="T4" fmla="*/ 2147483647 w 192"/>
                    <a:gd name="T5" fmla="*/ 2147483647 h 678"/>
                    <a:gd name="T6" fmla="*/ 2147483647 w 192"/>
                    <a:gd name="T7" fmla="*/ 2147483647 h 678"/>
                    <a:gd name="T8" fmla="*/ 2147483647 w 192"/>
                    <a:gd name="T9" fmla="*/ 2147483647 h 678"/>
                    <a:gd name="T10" fmla="*/ 2147483647 w 192"/>
                    <a:gd name="T11" fmla="*/ 2147483647 h 678"/>
                    <a:gd name="T12" fmla="*/ 2147483647 w 192"/>
                    <a:gd name="T13" fmla="*/ 2147483647 h 678"/>
                    <a:gd name="T14" fmla="*/ 2147483647 w 192"/>
                    <a:gd name="T15" fmla="*/ 2147483647 h 678"/>
                    <a:gd name="T16" fmla="*/ 2147483647 w 192"/>
                    <a:gd name="T17" fmla="*/ 2147483647 h 678"/>
                    <a:gd name="T18" fmla="*/ 2147483647 w 192"/>
                    <a:gd name="T19" fmla="*/ 2147483647 h 678"/>
                    <a:gd name="T20" fmla="*/ 2147483647 w 192"/>
                    <a:gd name="T21" fmla="*/ 2147483647 h 678"/>
                    <a:gd name="T22" fmla="*/ 2147483647 w 192"/>
                    <a:gd name="T23" fmla="*/ 2147483647 h 678"/>
                    <a:gd name="T24" fmla="*/ 2147483647 w 192"/>
                    <a:gd name="T25" fmla="*/ 2147483647 h 678"/>
                    <a:gd name="T26" fmla="*/ 2147483647 w 192"/>
                    <a:gd name="T27" fmla="*/ 2147483647 h 678"/>
                    <a:gd name="T28" fmla="*/ 2147483647 w 192"/>
                    <a:gd name="T29" fmla="*/ 2147483647 h 678"/>
                    <a:gd name="T30" fmla="*/ 2147483647 w 192"/>
                    <a:gd name="T31" fmla="*/ 2147483647 h 678"/>
                    <a:gd name="T32" fmla="*/ 2147483647 w 192"/>
                    <a:gd name="T33" fmla="*/ 2147483647 h 678"/>
                    <a:gd name="T34" fmla="*/ 2147483647 w 192"/>
                    <a:gd name="T35" fmla="*/ 2147483647 h 678"/>
                    <a:gd name="T36" fmla="*/ 2147483647 w 192"/>
                    <a:gd name="T37" fmla="*/ 2147483647 h 678"/>
                    <a:gd name="T38" fmla="*/ 2147483647 w 192"/>
                    <a:gd name="T39" fmla="*/ 2147483647 h 678"/>
                    <a:gd name="T40" fmla="*/ 2147483647 w 192"/>
                    <a:gd name="T41" fmla="*/ 2147483647 h 678"/>
                    <a:gd name="T42" fmla="*/ 2147483647 w 192"/>
                    <a:gd name="T43" fmla="*/ 2147483647 h 678"/>
                    <a:gd name="T44" fmla="*/ 2147483647 w 192"/>
                    <a:gd name="T45" fmla="*/ 0 h 678"/>
                    <a:gd name="T46" fmla="*/ 0 w 192"/>
                    <a:gd name="T47" fmla="*/ 2147483647 h 678"/>
                    <a:gd name="T48" fmla="*/ 2147483647 w 192"/>
                    <a:gd name="T49" fmla="*/ 2147483647 h 678"/>
                    <a:gd name="T50" fmla="*/ 2147483647 w 192"/>
                    <a:gd name="T51" fmla="*/ 2147483647 h 678"/>
                    <a:gd name="T52" fmla="*/ 2147483647 w 192"/>
                    <a:gd name="T53" fmla="*/ 2147483647 h 678"/>
                    <a:gd name="T54" fmla="*/ 2147483647 w 192"/>
                    <a:gd name="T55" fmla="*/ 2147483647 h 678"/>
                    <a:gd name="T56" fmla="*/ 2147483647 w 192"/>
                    <a:gd name="T57" fmla="*/ 2147483647 h 678"/>
                    <a:gd name="T58" fmla="*/ 2147483647 w 192"/>
                    <a:gd name="T59" fmla="*/ 2147483647 h 678"/>
                    <a:gd name="T60" fmla="*/ 2147483647 w 192"/>
                    <a:gd name="T61" fmla="*/ 2147483647 h 678"/>
                    <a:gd name="T62" fmla="*/ 2147483647 w 192"/>
                    <a:gd name="T63" fmla="*/ 2147483647 h 678"/>
                    <a:gd name="T64" fmla="*/ 2147483647 w 192"/>
                    <a:gd name="T65" fmla="*/ 2147483647 h 678"/>
                    <a:gd name="T66" fmla="*/ 2147483647 w 192"/>
                    <a:gd name="T67" fmla="*/ 2147483647 h 678"/>
                    <a:gd name="T68" fmla="*/ 2147483647 w 192"/>
                    <a:gd name="T69" fmla="*/ 2147483647 h 678"/>
                    <a:gd name="T70" fmla="*/ 2147483647 w 192"/>
                    <a:gd name="T71" fmla="*/ 2147483647 h 678"/>
                    <a:gd name="T72" fmla="*/ 2147483647 w 192"/>
                    <a:gd name="T73" fmla="*/ 2147483647 h 678"/>
                    <a:gd name="T74" fmla="*/ 2147483647 w 192"/>
                    <a:gd name="T75" fmla="*/ 2147483647 h 678"/>
                    <a:gd name="T76" fmla="*/ 2147483647 w 192"/>
                    <a:gd name="T77" fmla="*/ 2147483647 h 678"/>
                    <a:gd name="T78" fmla="*/ 2147483647 w 192"/>
                    <a:gd name="T79" fmla="*/ 2147483647 h 678"/>
                    <a:gd name="T80" fmla="*/ 2147483647 w 192"/>
                    <a:gd name="T81" fmla="*/ 2147483647 h 678"/>
                    <a:gd name="T82" fmla="*/ 2147483647 w 192"/>
                    <a:gd name="T83" fmla="*/ 2147483647 h 678"/>
                    <a:gd name="T84" fmla="*/ 2147483647 w 192"/>
                    <a:gd name="T85" fmla="*/ 2147483647 h 678"/>
                    <a:gd name="T86" fmla="*/ 2147483647 w 192"/>
                    <a:gd name="T87" fmla="*/ 2147483647 h 678"/>
                    <a:gd name="T88" fmla="*/ 2147483647 w 192"/>
                    <a:gd name="T89" fmla="*/ 2147483647 h 678"/>
                    <a:gd name="T90" fmla="*/ 2147483647 w 192"/>
                    <a:gd name="T91" fmla="*/ 2147483647 h 678"/>
                    <a:gd name="T92" fmla="*/ 2147483647 w 192"/>
                    <a:gd name="T93" fmla="*/ 2147483647 h 678"/>
                    <a:gd name="T94" fmla="*/ 2147483647 w 192"/>
                    <a:gd name="T95" fmla="*/ 2147483647 h 67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92"/>
                    <a:gd name="T145" fmla="*/ 0 h 678"/>
                    <a:gd name="T146" fmla="*/ 192 w 192"/>
                    <a:gd name="T147" fmla="*/ 678 h 67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92" h="678">
                      <a:moveTo>
                        <a:pt x="174" y="624"/>
                      </a:moveTo>
                      <a:lnTo>
                        <a:pt x="126" y="624"/>
                      </a:lnTo>
                      <a:lnTo>
                        <a:pt x="122" y="618"/>
                      </a:lnTo>
                      <a:lnTo>
                        <a:pt x="120" y="612"/>
                      </a:lnTo>
                      <a:lnTo>
                        <a:pt x="118" y="606"/>
                      </a:lnTo>
                      <a:lnTo>
                        <a:pt x="112" y="600"/>
                      </a:lnTo>
                      <a:lnTo>
                        <a:pt x="104" y="596"/>
                      </a:lnTo>
                      <a:lnTo>
                        <a:pt x="98" y="592"/>
                      </a:lnTo>
                      <a:lnTo>
                        <a:pt x="90" y="586"/>
                      </a:lnTo>
                      <a:lnTo>
                        <a:pt x="88" y="582"/>
                      </a:lnTo>
                      <a:lnTo>
                        <a:pt x="86" y="576"/>
                      </a:lnTo>
                      <a:lnTo>
                        <a:pt x="88" y="566"/>
                      </a:lnTo>
                      <a:lnTo>
                        <a:pt x="90" y="556"/>
                      </a:lnTo>
                      <a:lnTo>
                        <a:pt x="90" y="552"/>
                      </a:lnTo>
                      <a:lnTo>
                        <a:pt x="88" y="548"/>
                      </a:lnTo>
                      <a:lnTo>
                        <a:pt x="88" y="546"/>
                      </a:lnTo>
                      <a:lnTo>
                        <a:pt x="86" y="544"/>
                      </a:lnTo>
                      <a:lnTo>
                        <a:pt x="88" y="540"/>
                      </a:lnTo>
                      <a:lnTo>
                        <a:pt x="90" y="536"/>
                      </a:lnTo>
                      <a:lnTo>
                        <a:pt x="92" y="534"/>
                      </a:lnTo>
                      <a:lnTo>
                        <a:pt x="92" y="528"/>
                      </a:lnTo>
                      <a:lnTo>
                        <a:pt x="92" y="518"/>
                      </a:lnTo>
                      <a:lnTo>
                        <a:pt x="88" y="510"/>
                      </a:lnTo>
                      <a:lnTo>
                        <a:pt x="86" y="504"/>
                      </a:lnTo>
                      <a:lnTo>
                        <a:pt x="84" y="494"/>
                      </a:lnTo>
                      <a:lnTo>
                        <a:pt x="86" y="490"/>
                      </a:lnTo>
                      <a:lnTo>
                        <a:pt x="88" y="486"/>
                      </a:lnTo>
                      <a:lnTo>
                        <a:pt x="84" y="484"/>
                      </a:lnTo>
                      <a:lnTo>
                        <a:pt x="80" y="480"/>
                      </a:lnTo>
                      <a:lnTo>
                        <a:pt x="72" y="466"/>
                      </a:lnTo>
                      <a:lnTo>
                        <a:pt x="60" y="446"/>
                      </a:lnTo>
                      <a:lnTo>
                        <a:pt x="64" y="446"/>
                      </a:lnTo>
                      <a:lnTo>
                        <a:pt x="66" y="442"/>
                      </a:lnTo>
                      <a:lnTo>
                        <a:pt x="64" y="434"/>
                      </a:lnTo>
                      <a:lnTo>
                        <a:pt x="60" y="420"/>
                      </a:lnTo>
                      <a:lnTo>
                        <a:pt x="54" y="408"/>
                      </a:lnTo>
                      <a:lnTo>
                        <a:pt x="52" y="394"/>
                      </a:lnTo>
                      <a:lnTo>
                        <a:pt x="54" y="388"/>
                      </a:lnTo>
                      <a:lnTo>
                        <a:pt x="56" y="384"/>
                      </a:lnTo>
                      <a:lnTo>
                        <a:pt x="58" y="382"/>
                      </a:lnTo>
                      <a:lnTo>
                        <a:pt x="60" y="380"/>
                      </a:lnTo>
                      <a:lnTo>
                        <a:pt x="58" y="372"/>
                      </a:lnTo>
                      <a:lnTo>
                        <a:pt x="52" y="364"/>
                      </a:lnTo>
                      <a:lnTo>
                        <a:pt x="50" y="352"/>
                      </a:lnTo>
                      <a:lnTo>
                        <a:pt x="46" y="346"/>
                      </a:lnTo>
                      <a:lnTo>
                        <a:pt x="48" y="342"/>
                      </a:lnTo>
                      <a:lnTo>
                        <a:pt x="50" y="338"/>
                      </a:lnTo>
                      <a:lnTo>
                        <a:pt x="52" y="332"/>
                      </a:lnTo>
                      <a:lnTo>
                        <a:pt x="54" y="328"/>
                      </a:lnTo>
                      <a:lnTo>
                        <a:pt x="54" y="298"/>
                      </a:lnTo>
                      <a:lnTo>
                        <a:pt x="52" y="290"/>
                      </a:lnTo>
                      <a:lnTo>
                        <a:pt x="50" y="282"/>
                      </a:lnTo>
                      <a:lnTo>
                        <a:pt x="46" y="276"/>
                      </a:lnTo>
                      <a:lnTo>
                        <a:pt x="44" y="270"/>
                      </a:lnTo>
                      <a:lnTo>
                        <a:pt x="42" y="264"/>
                      </a:lnTo>
                      <a:lnTo>
                        <a:pt x="38" y="258"/>
                      </a:lnTo>
                      <a:lnTo>
                        <a:pt x="36" y="252"/>
                      </a:lnTo>
                      <a:lnTo>
                        <a:pt x="34" y="246"/>
                      </a:lnTo>
                      <a:lnTo>
                        <a:pt x="36" y="242"/>
                      </a:lnTo>
                      <a:lnTo>
                        <a:pt x="38" y="234"/>
                      </a:lnTo>
                      <a:lnTo>
                        <a:pt x="42" y="224"/>
                      </a:lnTo>
                      <a:lnTo>
                        <a:pt x="42" y="218"/>
                      </a:lnTo>
                      <a:lnTo>
                        <a:pt x="38" y="216"/>
                      </a:lnTo>
                      <a:lnTo>
                        <a:pt x="36" y="212"/>
                      </a:lnTo>
                      <a:lnTo>
                        <a:pt x="34" y="208"/>
                      </a:lnTo>
                      <a:lnTo>
                        <a:pt x="36" y="194"/>
                      </a:lnTo>
                      <a:lnTo>
                        <a:pt x="42" y="184"/>
                      </a:lnTo>
                      <a:lnTo>
                        <a:pt x="50" y="172"/>
                      </a:lnTo>
                      <a:lnTo>
                        <a:pt x="54" y="164"/>
                      </a:lnTo>
                      <a:lnTo>
                        <a:pt x="50" y="158"/>
                      </a:lnTo>
                      <a:lnTo>
                        <a:pt x="48" y="152"/>
                      </a:lnTo>
                      <a:lnTo>
                        <a:pt x="46" y="134"/>
                      </a:lnTo>
                      <a:lnTo>
                        <a:pt x="48" y="126"/>
                      </a:lnTo>
                      <a:lnTo>
                        <a:pt x="50" y="122"/>
                      </a:lnTo>
                      <a:lnTo>
                        <a:pt x="56" y="118"/>
                      </a:lnTo>
                      <a:lnTo>
                        <a:pt x="62" y="112"/>
                      </a:lnTo>
                      <a:lnTo>
                        <a:pt x="64" y="106"/>
                      </a:lnTo>
                      <a:lnTo>
                        <a:pt x="64" y="102"/>
                      </a:lnTo>
                      <a:lnTo>
                        <a:pt x="62" y="88"/>
                      </a:lnTo>
                      <a:lnTo>
                        <a:pt x="60" y="90"/>
                      </a:lnTo>
                      <a:lnTo>
                        <a:pt x="56" y="90"/>
                      </a:lnTo>
                      <a:lnTo>
                        <a:pt x="52" y="90"/>
                      </a:lnTo>
                      <a:lnTo>
                        <a:pt x="50" y="86"/>
                      </a:lnTo>
                      <a:lnTo>
                        <a:pt x="48" y="80"/>
                      </a:lnTo>
                      <a:lnTo>
                        <a:pt x="42" y="60"/>
                      </a:lnTo>
                      <a:lnTo>
                        <a:pt x="40" y="56"/>
                      </a:lnTo>
                      <a:lnTo>
                        <a:pt x="36" y="54"/>
                      </a:lnTo>
                      <a:lnTo>
                        <a:pt x="34" y="52"/>
                      </a:lnTo>
                      <a:lnTo>
                        <a:pt x="32" y="50"/>
                      </a:lnTo>
                      <a:lnTo>
                        <a:pt x="28" y="20"/>
                      </a:lnTo>
                      <a:lnTo>
                        <a:pt x="22" y="8"/>
                      </a:lnTo>
                      <a:lnTo>
                        <a:pt x="14" y="0"/>
                      </a:lnTo>
                      <a:lnTo>
                        <a:pt x="12" y="0"/>
                      </a:lnTo>
                      <a:lnTo>
                        <a:pt x="8" y="4"/>
                      </a:lnTo>
                      <a:lnTo>
                        <a:pt x="4" y="6"/>
                      </a:lnTo>
                      <a:lnTo>
                        <a:pt x="0" y="8"/>
                      </a:lnTo>
                      <a:lnTo>
                        <a:pt x="4" y="18"/>
                      </a:lnTo>
                      <a:lnTo>
                        <a:pt x="8" y="32"/>
                      </a:lnTo>
                      <a:lnTo>
                        <a:pt x="12" y="48"/>
                      </a:lnTo>
                      <a:lnTo>
                        <a:pt x="14" y="66"/>
                      </a:lnTo>
                      <a:lnTo>
                        <a:pt x="10" y="80"/>
                      </a:lnTo>
                      <a:lnTo>
                        <a:pt x="8" y="96"/>
                      </a:lnTo>
                      <a:lnTo>
                        <a:pt x="12" y="102"/>
                      </a:lnTo>
                      <a:lnTo>
                        <a:pt x="16" y="106"/>
                      </a:lnTo>
                      <a:lnTo>
                        <a:pt x="18" y="118"/>
                      </a:lnTo>
                      <a:lnTo>
                        <a:pt x="18" y="134"/>
                      </a:lnTo>
                      <a:lnTo>
                        <a:pt x="16" y="162"/>
                      </a:lnTo>
                      <a:lnTo>
                        <a:pt x="10" y="192"/>
                      </a:lnTo>
                      <a:lnTo>
                        <a:pt x="12" y="198"/>
                      </a:lnTo>
                      <a:lnTo>
                        <a:pt x="14" y="202"/>
                      </a:lnTo>
                      <a:lnTo>
                        <a:pt x="16" y="206"/>
                      </a:lnTo>
                      <a:lnTo>
                        <a:pt x="18" y="210"/>
                      </a:lnTo>
                      <a:lnTo>
                        <a:pt x="18" y="214"/>
                      </a:lnTo>
                      <a:lnTo>
                        <a:pt x="16" y="214"/>
                      </a:lnTo>
                      <a:lnTo>
                        <a:pt x="14" y="216"/>
                      </a:lnTo>
                      <a:lnTo>
                        <a:pt x="14" y="218"/>
                      </a:lnTo>
                      <a:lnTo>
                        <a:pt x="14" y="236"/>
                      </a:lnTo>
                      <a:lnTo>
                        <a:pt x="20" y="252"/>
                      </a:lnTo>
                      <a:lnTo>
                        <a:pt x="22" y="268"/>
                      </a:lnTo>
                      <a:lnTo>
                        <a:pt x="24" y="286"/>
                      </a:lnTo>
                      <a:lnTo>
                        <a:pt x="22" y="302"/>
                      </a:lnTo>
                      <a:lnTo>
                        <a:pt x="22" y="310"/>
                      </a:lnTo>
                      <a:lnTo>
                        <a:pt x="20" y="318"/>
                      </a:lnTo>
                      <a:lnTo>
                        <a:pt x="22" y="326"/>
                      </a:lnTo>
                      <a:lnTo>
                        <a:pt x="22" y="332"/>
                      </a:lnTo>
                      <a:lnTo>
                        <a:pt x="20" y="340"/>
                      </a:lnTo>
                      <a:lnTo>
                        <a:pt x="16" y="346"/>
                      </a:lnTo>
                      <a:lnTo>
                        <a:pt x="12" y="350"/>
                      </a:lnTo>
                      <a:lnTo>
                        <a:pt x="10" y="352"/>
                      </a:lnTo>
                      <a:lnTo>
                        <a:pt x="10" y="358"/>
                      </a:lnTo>
                      <a:lnTo>
                        <a:pt x="12" y="362"/>
                      </a:lnTo>
                      <a:lnTo>
                        <a:pt x="18" y="372"/>
                      </a:lnTo>
                      <a:lnTo>
                        <a:pt x="22" y="380"/>
                      </a:lnTo>
                      <a:lnTo>
                        <a:pt x="24" y="388"/>
                      </a:lnTo>
                      <a:lnTo>
                        <a:pt x="24" y="404"/>
                      </a:lnTo>
                      <a:lnTo>
                        <a:pt x="26" y="418"/>
                      </a:lnTo>
                      <a:lnTo>
                        <a:pt x="28" y="436"/>
                      </a:lnTo>
                      <a:lnTo>
                        <a:pt x="34" y="456"/>
                      </a:lnTo>
                      <a:lnTo>
                        <a:pt x="36" y="462"/>
                      </a:lnTo>
                      <a:lnTo>
                        <a:pt x="40" y="462"/>
                      </a:lnTo>
                      <a:lnTo>
                        <a:pt x="44" y="462"/>
                      </a:lnTo>
                      <a:lnTo>
                        <a:pt x="46" y="462"/>
                      </a:lnTo>
                      <a:lnTo>
                        <a:pt x="46" y="460"/>
                      </a:lnTo>
                      <a:lnTo>
                        <a:pt x="44" y="448"/>
                      </a:lnTo>
                      <a:lnTo>
                        <a:pt x="40" y="436"/>
                      </a:lnTo>
                      <a:lnTo>
                        <a:pt x="44" y="434"/>
                      </a:lnTo>
                      <a:lnTo>
                        <a:pt x="50" y="434"/>
                      </a:lnTo>
                      <a:lnTo>
                        <a:pt x="52" y="442"/>
                      </a:lnTo>
                      <a:lnTo>
                        <a:pt x="52" y="456"/>
                      </a:lnTo>
                      <a:lnTo>
                        <a:pt x="54" y="462"/>
                      </a:lnTo>
                      <a:lnTo>
                        <a:pt x="56" y="466"/>
                      </a:lnTo>
                      <a:lnTo>
                        <a:pt x="56" y="480"/>
                      </a:lnTo>
                      <a:lnTo>
                        <a:pt x="50" y="482"/>
                      </a:lnTo>
                      <a:lnTo>
                        <a:pt x="44" y="482"/>
                      </a:lnTo>
                      <a:lnTo>
                        <a:pt x="46" y="486"/>
                      </a:lnTo>
                      <a:lnTo>
                        <a:pt x="48" y="490"/>
                      </a:lnTo>
                      <a:lnTo>
                        <a:pt x="50" y="492"/>
                      </a:lnTo>
                      <a:lnTo>
                        <a:pt x="50" y="496"/>
                      </a:lnTo>
                      <a:lnTo>
                        <a:pt x="50" y="502"/>
                      </a:lnTo>
                      <a:lnTo>
                        <a:pt x="46" y="506"/>
                      </a:lnTo>
                      <a:lnTo>
                        <a:pt x="42" y="512"/>
                      </a:lnTo>
                      <a:lnTo>
                        <a:pt x="40" y="518"/>
                      </a:lnTo>
                      <a:lnTo>
                        <a:pt x="42" y="522"/>
                      </a:lnTo>
                      <a:lnTo>
                        <a:pt x="46" y="524"/>
                      </a:lnTo>
                      <a:lnTo>
                        <a:pt x="56" y="526"/>
                      </a:lnTo>
                      <a:lnTo>
                        <a:pt x="54" y="530"/>
                      </a:lnTo>
                      <a:lnTo>
                        <a:pt x="56" y="534"/>
                      </a:lnTo>
                      <a:lnTo>
                        <a:pt x="58" y="540"/>
                      </a:lnTo>
                      <a:lnTo>
                        <a:pt x="58" y="544"/>
                      </a:lnTo>
                      <a:lnTo>
                        <a:pt x="50" y="544"/>
                      </a:lnTo>
                      <a:lnTo>
                        <a:pt x="50" y="554"/>
                      </a:lnTo>
                      <a:lnTo>
                        <a:pt x="54" y="560"/>
                      </a:lnTo>
                      <a:lnTo>
                        <a:pt x="62" y="568"/>
                      </a:lnTo>
                      <a:lnTo>
                        <a:pt x="62" y="572"/>
                      </a:lnTo>
                      <a:lnTo>
                        <a:pt x="62" y="576"/>
                      </a:lnTo>
                      <a:lnTo>
                        <a:pt x="66" y="582"/>
                      </a:lnTo>
                      <a:lnTo>
                        <a:pt x="74" y="594"/>
                      </a:lnTo>
                      <a:lnTo>
                        <a:pt x="80" y="602"/>
                      </a:lnTo>
                      <a:lnTo>
                        <a:pt x="86" y="606"/>
                      </a:lnTo>
                      <a:lnTo>
                        <a:pt x="96" y="606"/>
                      </a:lnTo>
                      <a:lnTo>
                        <a:pt x="94" y="618"/>
                      </a:lnTo>
                      <a:lnTo>
                        <a:pt x="96" y="622"/>
                      </a:lnTo>
                      <a:lnTo>
                        <a:pt x="100" y="626"/>
                      </a:lnTo>
                      <a:lnTo>
                        <a:pt x="96" y="630"/>
                      </a:lnTo>
                      <a:lnTo>
                        <a:pt x="106" y="640"/>
                      </a:lnTo>
                      <a:lnTo>
                        <a:pt x="122" y="648"/>
                      </a:lnTo>
                      <a:lnTo>
                        <a:pt x="154" y="660"/>
                      </a:lnTo>
                      <a:lnTo>
                        <a:pt x="156" y="664"/>
                      </a:lnTo>
                      <a:lnTo>
                        <a:pt x="158" y="666"/>
                      </a:lnTo>
                      <a:lnTo>
                        <a:pt x="160" y="668"/>
                      </a:lnTo>
                      <a:lnTo>
                        <a:pt x="164" y="670"/>
                      </a:lnTo>
                      <a:lnTo>
                        <a:pt x="172" y="672"/>
                      </a:lnTo>
                      <a:lnTo>
                        <a:pt x="178" y="674"/>
                      </a:lnTo>
                      <a:lnTo>
                        <a:pt x="192" y="678"/>
                      </a:lnTo>
                      <a:lnTo>
                        <a:pt x="174" y="62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1" name="iSļïḑé">
                  <a:extLst>
                    <a:ext uri="{FF2B5EF4-FFF2-40B4-BE49-F238E27FC236}">
                      <a16:creationId xmlns:a16="http://schemas.microsoft.com/office/drawing/2014/main" xmlns="" id="{D455818E-6142-4BE7-B9B2-11E200414A02}"/>
                    </a:ext>
                  </a:extLst>
                </p:cNvPr>
                <p:cNvSpPr/>
                <p:nvPr/>
              </p:nvSpPr>
              <p:spPr bwMode="auto">
                <a:xfrm>
                  <a:off x="2706223" y="5462077"/>
                  <a:ext cx="118441" cy="93870"/>
                </a:xfrm>
                <a:custGeom>
                  <a:avLst/>
                  <a:gdLst>
                    <a:gd name="T0" fmla="*/ 0 w 68"/>
                    <a:gd name="T1" fmla="*/ 0 h 56"/>
                    <a:gd name="T2" fmla="*/ 2147483647 w 68"/>
                    <a:gd name="T3" fmla="*/ 2147483647 h 56"/>
                    <a:gd name="T4" fmla="*/ 2147483647 w 68"/>
                    <a:gd name="T5" fmla="*/ 2147483647 h 56"/>
                    <a:gd name="T6" fmla="*/ 2147483647 w 68"/>
                    <a:gd name="T7" fmla="*/ 2147483647 h 56"/>
                    <a:gd name="T8" fmla="*/ 2147483647 w 68"/>
                    <a:gd name="T9" fmla="*/ 2147483647 h 56"/>
                    <a:gd name="T10" fmla="*/ 2147483647 w 68"/>
                    <a:gd name="T11" fmla="*/ 2147483647 h 56"/>
                    <a:gd name="T12" fmla="*/ 2147483647 w 68"/>
                    <a:gd name="T13" fmla="*/ 2147483647 h 56"/>
                    <a:gd name="T14" fmla="*/ 2147483647 w 68"/>
                    <a:gd name="T15" fmla="*/ 2147483647 h 56"/>
                    <a:gd name="T16" fmla="*/ 2147483647 w 68"/>
                    <a:gd name="T17" fmla="*/ 2147483647 h 56"/>
                    <a:gd name="T18" fmla="*/ 2147483647 w 68"/>
                    <a:gd name="T19" fmla="*/ 2147483647 h 56"/>
                    <a:gd name="T20" fmla="*/ 2147483647 w 68"/>
                    <a:gd name="T21" fmla="*/ 2147483647 h 56"/>
                    <a:gd name="T22" fmla="*/ 2147483647 w 68"/>
                    <a:gd name="T23" fmla="*/ 2147483647 h 56"/>
                    <a:gd name="T24" fmla="*/ 2147483647 w 68"/>
                    <a:gd name="T25" fmla="*/ 2147483647 h 56"/>
                    <a:gd name="T26" fmla="*/ 0 w 68"/>
                    <a:gd name="T27" fmla="*/ 0 h 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8"/>
                    <a:gd name="T43" fmla="*/ 0 h 56"/>
                    <a:gd name="T44" fmla="*/ 68 w 68"/>
                    <a:gd name="T45" fmla="*/ 56 h 5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8" h="56">
                      <a:moveTo>
                        <a:pt x="0" y="0"/>
                      </a:moveTo>
                      <a:lnTo>
                        <a:pt x="6" y="6"/>
                      </a:lnTo>
                      <a:lnTo>
                        <a:pt x="12" y="14"/>
                      </a:lnTo>
                      <a:lnTo>
                        <a:pt x="28" y="26"/>
                      </a:lnTo>
                      <a:lnTo>
                        <a:pt x="40" y="30"/>
                      </a:lnTo>
                      <a:lnTo>
                        <a:pt x="50" y="32"/>
                      </a:lnTo>
                      <a:lnTo>
                        <a:pt x="62" y="36"/>
                      </a:lnTo>
                      <a:lnTo>
                        <a:pt x="66" y="38"/>
                      </a:lnTo>
                      <a:lnTo>
                        <a:pt x="68" y="42"/>
                      </a:lnTo>
                      <a:lnTo>
                        <a:pt x="48" y="52"/>
                      </a:lnTo>
                      <a:lnTo>
                        <a:pt x="40" y="54"/>
                      </a:lnTo>
                      <a:lnTo>
                        <a:pt x="28" y="56"/>
                      </a:lnTo>
                      <a:lnTo>
                        <a:pt x="18" y="54"/>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2" name="ïṥľïḑe">
                  <a:extLst>
                    <a:ext uri="{FF2B5EF4-FFF2-40B4-BE49-F238E27FC236}">
                      <a16:creationId xmlns:a16="http://schemas.microsoft.com/office/drawing/2014/main" xmlns="" id="{79BE2E2D-EDE6-4A71-BC65-90F018458235}"/>
                    </a:ext>
                  </a:extLst>
                </p:cNvPr>
                <p:cNvSpPr/>
                <p:nvPr/>
              </p:nvSpPr>
              <p:spPr bwMode="auto">
                <a:xfrm>
                  <a:off x="2142942" y="3489388"/>
                  <a:ext cx="322269" cy="507184"/>
                </a:xfrm>
                <a:custGeom>
                  <a:avLst/>
                  <a:gdLst>
                    <a:gd name="T0" fmla="*/ 2147483647 w 184"/>
                    <a:gd name="T1" fmla="*/ 2147483647 h 304"/>
                    <a:gd name="T2" fmla="*/ 2147483647 w 184"/>
                    <a:gd name="T3" fmla="*/ 2147483647 h 304"/>
                    <a:gd name="T4" fmla="*/ 2147483647 w 184"/>
                    <a:gd name="T5" fmla="*/ 2147483647 h 304"/>
                    <a:gd name="T6" fmla="*/ 2147483647 w 184"/>
                    <a:gd name="T7" fmla="*/ 2147483647 h 304"/>
                    <a:gd name="T8" fmla="*/ 2147483647 w 184"/>
                    <a:gd name="T9" fmla="*/ 2147483647 h 304"/>
                    <a:gd name="T10" fmla="*/ 2147483647 w 184"/>
                    <a:gd name="T11" fmla="*/ 2147483647 h 304"/>
                    <a:gd name="T12" fmla="*/ 2147483647 w 184"/>
                    <a:gd name="T13" fmla="*/ 2147483647 h 304"/>
                    <a:gd name="T14" fmla="*/ 2147483647 w 184"/>
                    <a:gd name="T15" fmla="*/ 2147483647 h 304"/>
                    <a:gd name="T16" fmla="*/ 2147483647 w 184"/>
                    <a:gd name="T17" fmla="*/ 2147483647 h 304"/>
                    <a:gd name="T18" fmla="*/ 2147483647 w 184"/>
                    <a:gd name="T19" fmla="*/ 2147483647 h 304"/>
                    <a:gd name="T20" fmla="*/ 2147483647 w 184"/>
                    <a:gd name="T21" fmla="*/ 2147483647 h 304"/>
                    <a:gd name="T22" fmla="*/ 2147483647 w 184"/>
                    <a:gd name="T23" fmla="*/ 2147483647 h 304"/>
                    <a:gd name="T24" fmla="*/ 2147483647 w 184"/>
                    <a:gd name="T25" fmla="*/ 2147483647 h 304"/>
                    <a:gd name="T26" fmla="*/ 2147483647 w 184"/>
                    <a:gd name="T27" fmla="*/ 2147483647 h 304"/>
                    <a:gd name="T28" fmla="*/ 2147483647 w 184"/>
                    <a:gd name="T29" fmla="*/ 2147483647 h 304"/>
                    <a:gd name="T30" fmla="*/ 2147483647 w 184"/>
                    <a:gd name="T31" fmla="*/ 2147483647 h 304"/>
                    <a:gd name="T32" fmla="*/ 2147483647 w 184"/>
                    <a:gd name="T33" fmla="*/ 2147483647 h 304"/>
                    <a:gd name="T34" fmla="*/ 2147483647 w 184"/>
                    <a:gd name="T35" fmla="*/ 2147483647 h 304"/>
                    <a:gd name="T36" fmla="*/ 2147483647 w 184"/>
                    <a:gd name="T37" fmla="*/ 2147483647 h 304"/>
                    <a:gd name="T38" fmla="*/ 2147483647 w 184"/>
                    <a:gd name="T39" fmla="*/ 2147483647 h 304"/>
                    <a:gd name="T40" fmla="*/ 2147483647 w 184"/>
                    <a:gd name="T41" fmla="*/ 2147483647 h 304"/>
                    <a:gd name="T42" fmla="*/ 2147483647 w 184"/>
                    <a:gd name="T43" fmla="*/ 2147483647 h 304"/>
                    <a:gd name="T44" fmla="*/ 2147483647 w 184"/>
                    <a:gd name="T45" fmla="*/ 2147483647 h 304"/>
                    <a:gd name="T46" fmla="*/ 2147483647 w 184"/>
                    <a:gd name="T47" fmla="*/ 2147483647 h 304"/>
                    <a:gd name="T48" fmla="*/ 2147483647 w 184"/>
                    <a:gd name="T49" fmla="*/ 2147483647 h 304"/>
                    <a:gd name="T50" fmla="*/ 2147483647 w 184"/>
                    <a:gd name="T51" fmla="*/ 2147483647 h 304"/>
                    <a:gd name="T52" fmla="*/ 2147483647 w 184"/>
                    <a:gd name="T53" fmla="*/ 2147483647 h 304"/>
                    <a:gd name="T54" fmla="*/ 2147483647 w 184"/>
                    <a:gd name="T55" fmla="*/ 2147483647 h 304"/>
                    <a:gd name="T56" fmla="*/ 2147483647 w 184"/>
                    <a:gd name="T57" fmla="*/ 2147483647 h 304"/>
                    <a:gd name="T58" fmla="*/ 2147483647 w 184"/>
                    <a:gd name="T59" fmla="*/ 2147483647 h 304"/>
                    <a:gd name="T60" fmla="*/ 2147483647 w 184"/>
                    <a:gd name="T61" fmla="*/ 2147483647 h 304"/>
                    <a:gd name="T62" fmla="*/ 2147483647 w 184"/>
                    <a:gd name="T63" fmla="*/ 2147483647 h 304"/>
                    <a:gd name="T64" fmla="*/ 2147483647 w 184"/>
                    <a:gd name="T65" fmla="*/ 2147483647 h 304"/>
                    <a:gd name="T66" fmla="*/ 2147483647 w 184"/>
                    <a:gd name="T67" fmla="*/ 2147483647 h 304"/>
                    <a:gd name="T68" fmla="*/ 2147483647 w 184"/>
                    <a:gd name="T69" fmla="*/ 2147483647 h 304"/>
                    <a:gd name="T70" fmla="*/ 2147483647 w 184"/>
                    <a:gd name="T71" fmla="*/ 2147483647 h 304"/>
                    <a:gd name="T72" fmla="*/ 2147483647 w 184"/>
                    <a:gd name="T73" fmla="*/ 2147483647 h 304"/>
                    <a:gd name="T74" fmla="*/ 2147483647 w 184"/>
                    <a:gd name="T75" fmla="*/ 2147483647 h 304"/>
                    <a:gd name="T76" fmla="*/ 2147483647 w 184"/>
                    <a:gd name="T77" fmla="*/ 2147483647 h 304"/>
                    <a:gd name="T78" fmla="*/ 2147483647 w 184"/>
                    <a:gd name="T79" fmla="*/ 2147483647 h 304"/>
                    <a:gd name="T80" fmla="*/ 2147483647 w 184"/>
                    <a:gd name="T81" fmla="*/ 2147483647 h 304"/>
                    <a:gd name="T82" fmla="*/ 2147483647 w 184"/>
                    <a:gd name="T83" fmla="*/ 2147483647 h 304"/>
                    <a:gd name="T84" fmla="*/ 2147483647 w 184"/>
                    <a:gd name="T85" fmla="*/ 2147483647 h 304"/>
                    <a:gd name="T86" fmla="*/ 2147483647 w 184"/>
                    <a:gd name="T87" fmla="*/ 2147483647 h 304"/>
                    <a:gd name="T88" fmla="*/ 2147483647 w 184"/>
                    <a:gd name="T89" fmla="*/ 2147483647 h 304"/>
                    <a:gd name="T90" fmla="*/ 0 w 184"/>
                    <a:gd name="T91" fmla="*/ 2147483647 h 30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84"/>
                    <a:gd name="T139" fmla="*/ 0 h 304"/>
                    <a:gd name="T140" fmla="*/ 184 w 184"/>
                    <a:gd name="T141" fmla="*/ 304 h 30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84" h="304">
                      <a:moveTo>
                        <a:pt x="2" y="204"/>
                      </a:moveTo>
                      <a:lnTo>
                        <a:pt x="2" y="194"/>
                      </a:lnTo>
                      <a:lnTo>
                        <a:pt x="6" y="184"/>
                      </a:lnTo>
                      <a:lnTo>
                        <a:pt x="8" y="178"/>
                      </a:lnTo>
                      <a:lnTo>
                        <a:pt x="18" y="176"/>
                      </a:lnTo>
                      <a:lnTo>
                        <a:pt x="18" y="172"/>
                      </a:lnTo>
                      <a:lnTo>
                        <a:pt x="22" y="166"/>
                      </a:lnTo>
                      <a:lnTo>
                        <a:pt x="26" y="162"/>
                      </a:lnTo>
                      <a:lnTo>
                        <a:pt x="28" y="158"/>
                      </a:lnTo>
                      <a:lnTo>
                        <a:pt x="26" y="142"/>
                      </a:lnTo>
                      <a:lnTo>
                        <a:pt x="24" y="124"/>
                      </a:lnTo>
                      <a:lnTo>
                        <a:pt x="26" y="118"/>
                      </a:lnTo>
                      <a:lnTo>
                        <a:pt x="28" y="114"/>
                      </a:lnTo>
                      <a:lnTo>
                        <a:pt x="26" y="106"/>
                      </a:lnTo>
                      <a:lnTo>
                        <a:pt x="22" y="100"/>
                      </a:lnTo>
                      <a:lnTo>
                        <a:pt x="18" y="96"/>
                      </a:lnTo>
                      <a:lnTo>
                        <a:pt x="18" y="90"/>
                      </a:lnTo>
                      <a:lnTo>
                        <a:pt x="16" y="90"/>
                      </a:lnTo>
                      <a:lnTo>
                        <a:pt x="22" y="86"/>
                      </a:lnTo>
                      <a:lnTo>
                        <a:pt x="28" y="82"/>
                      </a:lnTo>
                      <a:lnTo>
                        <a:pt x="26" y="76"/>
                      </a:lnTo>
                      <a:lnTo>
                        <a:pt x="26" y="70"/>
                      </a:lnTo>
                      <a:lnTo>
                        <a:pt x="28" y="68"/>
                      </a:lnTo>
                      <a:lnTo>
                        <a:pt x="32" y="72"/>
                      </a:lnTo>
                      <a:lnTo>
                        <a:pt x="40" y="74"/>
                      </a:lnTo>
                      <a:lnTo>
                        <a:pt x="42" y="64"/>
                      </a:lnTo>
                      <a:lnTo>
                        <a:pt x="46" y="62"/>
                      </a:lnTo>
                      <a:lnTo>
                        <a:pt x="48" y="58"/>
                      </a:lnTo>
                      <a:lnTo>
                        <a:pt x="52" y="58"/>
                      </a:lnTo>
                      <a:lnTo>
                        <a:pt x="56" y="54"/>
                      </a:lnTo>
                      <a:lnTo>
                        <a:pt x="58" y="48"/>
                      </a:lnTo>
                      <a:lnTo>
                        <a:pt x="60" y="42"/>
                      </a:lnTo>
                      <a:lnTo>
                        <a:pt x="60" y="34"/>
                      </a:lnTo>
                      <a:lnTo>
                        <a:pt x="62" y="30"/>
                      </a:lnTo>
                      <a:lnTo>
                        <a:pt x="66" y="26"/>
                      </a:lnTo>
                      <a:lnTo>
                        <a:pt x="72" y="24"/>
                      </a:lnTo>
                      <a:lnTo>
                        <a:pt x="80" y="24"/>
                      </a:lnTo>
                      <a:lnTo>
                        <a:pt x="82" y="20"/>
                      </a:lnTo>
                      <a:lnTo>
                        <a:pt x="86" y="18"/>
                      </a:lnTo>
                      <a:lnTo>
                        <a:pt x="98" y="14"/>
                      </a:lnTo>
                      <a:lnTo>
                        <a:pt x="110" y="10"/>
                      </a:lnTo>
                      <a:lnTo>
                        <a:pt x="118" y="4"/>
                      </a:lnTo>
                      <a:lnTo>
                        <a:pt x="124" y="2"/>
                      </a:lnTo>
                      <a:lnTo>
                        <a:pt x="128" y="0"/>
                      </a:lnTo>
                      <a:lnTo>
                        <a:pt x="128" y="8"/>
                      </a:lnTo>
                      <a:lnTo>
                        <a:pt x="124" y="10"/>
                      </a:lnTo>
                      <a:lnTo>
                        <a:pt x="120" y="14"/>
                      </a:lnTo>
                      <a:lnTo>
                        <a:pt x="118" y="18"/>
                      </a:lnTo>
                      <a:lnTo>
                        <a:pt x="110" y="28"/>
                      </a:lnTo>
                      <a:lnTo>
                        <a:pt x="98" y="40"/>
                      </a:lnTo>
                      <a:lnTo>
                        <a:pt x="94" y="48"/>
                      </a:lnTo>
                      <a:lnTo>
                        <a:pt x="92" y="56"/>
                      </a:lnTo>
                      <a:lnTo>
                        <a:pt x="94" y="62"/>
                      </a:lnTo>
                      <a:lnTo>
                        <a:pt x="98" y="64"/>
                      </a:lnTo>
                      <a:lnTo>
                        <a:pt x="100" y="68"/>
                      </a:lnTo>
                      <a:lnTo>
                        <a:pt x="102" y="72"/>
                      </a:lnTo>
                      <a:lnTo>
                        <a:pt x="106" y="76"/>
                      </a:lnTo>
                      <a:lnTo>
                        <a:pt x="108" y="82"/>
                      </a:lnTo>
                      <a:lnTo>
                        <a:pt x="104" y="88"/>
                      </a:lnTo>
                      <a:lnTo>
                        <a:pt x="102" y="92"/>
                      </a:lnTo>
                      <a:lnTo>
                        <a:pt x="104" y="94"/>
                      </a:lnTo>
                      <a:lnTo>
                        <a:pt x="108" y="98"/>
                      </a:lnTo>
                      <a:lnTo>
                        <a:pt x="112" y="100"/>
                      </a:lnTo>
                      <a:lnTo>
                        <a:pt x="116" y="102"/>
                      </a:lnTo>
                      <a:lnTo>
                        <a:pt x="130" y="104"/>
                      </a:lnTo>
                      <a:lnTo>
                        <a:pt x="142" y="106"/>
                      </a:lnTo>
                      <a:lnTo>
                        <a:pt x="142" y="112"/>
                      </a:lnTo>
                      <a:lnTo>
                        <a:pt x="146" y="116"/>
                      </a:lnTo>
                      <a:lnTo>
                        <a:pt x="152" y="118"/>
                      </a:lnTo>
                      <a:lnTo>
                        <a:pt x="158" y="118"/>
                      </a:lnTo>
                      <a:lnTo>
                        <a:pt x="166" y="118"/>
                      </a:lnTo>
                      <a:lnTo>
                        <a:pt x="170" y="118"/>
                      </a:lnTo>
                      <a:lnTo>
                        <a:pt x="176" y="116"/>
                      </a:lnTo>
                      <a:lnTo>
                        <a:pt x="184" y="116"/>
                      </a:lnTo>
                      <a:lnTo>
                        <a:pt x="176" y="132"/>
                      </a:lnTo>
                      <a:lnTo>
                        <a:pt x="174" y="142"/>
                      </a:lnTo>
                      <a:lnTo>
                        <a:pt x="172" y="148"/>
                      </a:lnTo>
                      <a:lnTo>
                        <a:pt x="174" y="154"/>
                      </a:lnTo>
                      <a:lnTo>
                        <a:pt x="178" y="158"/>
                      </a:lnTo>
                      <a:lnTo>
                        <a:pt x="180" y="162"/>
                      </a:lnTo>
                      <a:lnTo>
                        <a:pt x="182" y="168"/>
                      </a:lnTo>
                      <a:lnTo>
                        <a:pt x="182" y="170"/>
                      </a:lnTo>
                      <a:lnTo>
                        <a:pt x="180" y="174"/>
                      </a:lnTo>
                      <a:lnTo>
                        <a:pt x="178" y="174"/>
                      </a:lnTo>
                      <a:lnTo>
                        <a:pt x="178" y="178"/>
                      </a:lnTo>
                      <a:lnTo>
                        <a:pt x="180" y="182"/>
                      </a:lnTo>
                      <a:lnTo>
                        <a:pt x="184" y="190"/>
                      </a:lnTo>
                      <a:lnTo>
                        <a:pt x="170" y="198"/>
                      </a:lnTo>
                      <a:lnTo>
                        <a:pt x="160" y="200"/>
                      </a:lnTo>
                      <a:lnTo>
                        <a:pt x="148" y="200"/>
                      </a:lnTo>
                      <a:lnTo>
                        <a:pt x="142" y="204"/>
                      </a:lnTo>
                      <a:lnTo>
                        <a:pt x="144" y="204"/>
                      </a:lnTo>
                      <a:lnTo>
                        <a:pt x="146" y="206"/>
                      </a:lnTo>
                      <a:lnTo>
                        <a:pt x="148" y="210"/>
                      </a:lnTo>
                      <a:lnTo>
                        <a:pt x="152" y="212"/>
                      </a:lnTo>
                      <a:lnTo>
                        <a:pt x="152" y="220"/>
                      </a:lnTo>
                      <a:lnTo>
                        <a:pt x="146" y="220"/>
                      </a:lnTo>
                      <a:lnTo>
                        <a:pt x="142" y="222"/>
                      </a:lnTo>
                      <a:lnTo>
                        <a:pt x="140" y="226"/>
                      </a:lnTo>
                      <a:lnTo>
                        <a:pt x="138" y="228"/>
                      </a:lnTo>
                      <a:lnTo>
                        <a:pt x="140" y="234"/>
                      </a:lnTo>
                      <a:lnTo>
                        <a:pt x="142" y="240"/>
                      </a:lnTo>
                      <a:lnTo>
                        <a:pt x="146" y="246"/>
                      </a:lnTo>
                      <a:lnTo>
                        <a:pt x="148" y="252"/>
                      </a:lnTo>
                      <a:lnTo>
                        <a:pt x="146" y="276"/>
                      </a:lnTo>
                      <a:lnTo>
                        <a:pt x="142" y="304"/>
                      </a:lnTo>
                      <a:lnTo>
                        <a:pt x="136" y="300"/>
                      </a:lnTo>
                      <a:lnTo>
                        <a:pt x="132" y="298"/>
                      </a:lnTo>
                      <a:lnTo>
                        <a:pt x="130" y="294"/>
                      </a:lnTo>
                      <a:lnTo>
                        <a:pt x="132" y="290"/>
                      </a:lnTo>
                      <a:lnTo>
                        <a:pt x="136" y="286"/>
                      </a:lnTo>
                      <a:lnTo>
                        <a:pt x="138" y="282"/>
                      </a:lnTo>
                      <a:lnTo>
                        <a:pt x="140" y="278"/>
                      </a:lnTo>
                      <a:lnTo>
                        <a:pt x="134" y="274"/>
                      </a:lnTo>
                      <a:lnTo>
                        <a:pt x="126" y="272"/>
                      </a:lnTo>
                      <a:lnTo>
                        <a:pt x="122" y="274"/>
                      </a:lnTo>
                      <a:lnTo>
                        <a:pt x="122" y="278"/>
                      </a:lnTo>
                      <a:lnTo>
                        <a:pt x="118" y="274"/>
                      </a:lnTo>
                      <a:lnTo>
                        <a:pt x="116" y="272"/>
                      </a:lnTo>
                      <a:lnTo>
                        <a:pt x="114" y="272"/>
                      </a:lnTo>
                      <a:lnTo>
                        <a:pt x="110" y="274"/>
                      </a:lnTo>
                      <a:lnTo>
                        <a:pt x="108" y="276"/>
                      </a:lnTo>
                      <a:lnTo>
                        <a:pt x="106" y="276"/>
                      </a:lnTo>
                      <a:lnTo>
                        <a:pt x="90" y="276"/>
                      </a:lnTo>
                      <a:lnTo>
                        <a:pt x="88" y="268"/>
                      </a:lnTo>
                      <a:lnTo>
                        <a:pt x="86" y="260"/>
                      </a:lnTo>
                      <a:lnTo>
                        <a:pt x="82" y="256"/>
                      </a:lnTo>
                      <a:lnTo>
                        <a:pt x="76" y="248"/>
                      </a:lnTo>
                      <a:lnTo>
                        <a:pt x="68" y="242"/>
                      </a:lnTo>
                      <a:lnTo>
                        <a:pt x="62" y="238"/>
                      </a:lnTo>
                      <a:lnTo>
                        <a:pt x="58" y="234"/>
                      </a:lnTo>
                      <a:lnTo>
                        <a:pt x="52" y="234"/>
                      </a:lnTo>
                      <a:lnTo>
                        <a:pt x="50" y="230"/>
                      </a:lnTo>
                      <a:lnTo>
                        <a:pt x="52" y="228"/>
                      </a:lnTo>
                      <a:lnTo>
                        <a:pt x="36" y="226"/>
                      </a:lnTo>
                      <a:lnTo>
                        <a:pt x="22" y="220"/>
                      </a:lnTo>
                      <a:lnTo>
                        <a:pt x="10" y="212"/>
                      </a:lnTo>
                      <a:lnTo>
                        <a:pt x="0" y="204"/>
                      </a:lnTo>
                      <a:lnTo>
                        <a:pt x="2" y="20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3" name="ï$ļiḑe">
                  <a:extLst>
                    <a:ext uri="{FF2B5EF4-FFF2-40B4-BE49-F238E27FC236}">
                      <a16:creationId xmlns:a16="http://schemas.microsoft.com/office/drawing/2014/main" xmlns="" id="{6F519912-181A-4876-9FF8-C3B52D1BD51F}"/>
                    </a:ext>
                  </a:extLst>
                </p:cNvPr>
                <p:cNvSpPr/>
                <p:nvPr/>
              </p:nvSpPr>
              <p:spPr bwMode="auto">
                <a:xfrm>
                  <a:off x="3051904" y="1442442"/>
                  <a:ext cx="1094886" cy="574433"/>
                </a:xfrm>
                <a:custGeom>
                  <a:avLst/>
                  <a:gdLst>
                    <a:gd name="T0" fmla="*/ 2147483647 w 628"/>
                    <a:gd name="T1" fmla="*/ 2147483647 h 344"/>
                    <a:gd name="T2" fmla="*/ 2147483647 w 628"/>
                    <a:gd name="T3" fmla="*/ 2147483647 h 344"/>
                    <a:gd name="T4" fmla="*/ 2147483647 w 628"/>
                    <a:gd name="T5" fmla="*/ 2147483647 h 344"/>
                    <a:gd name="T6" fmla="*/ 2147483647 w 628"/>
                    <a:gd name="T7" fmla="*/ 2147483647 h 344"/>
                    <a:gd name="T8" fmla="*/ 2147483647 w 628"/>
                    <a:gd name="T9" fmla="*/ 2147483647 h 344"/>
                    <a:gd name="T10" fmla="*/ 2147483647 w 628"/>
                    <a:gd name="T11" fmla="*/ 2147483647 h 344"/>
                    <a:gd name="T12" fmla="*/ 2147483647 w 628"/>
                    <a:gd name="T13" fmla="*/ 2147483647 h 344"/>
                    <a:gd name="T14" fmla="*/ 2147483647 w 628"/>
                    <a:gd name="T15" fmla="*/ 2147483647 h 344"/>
                    <a:gd name="T16" fmla="*/ 2147483647 w 628"/>
                    <a:gd name="T17" fmla="*/ 2147483647 h 344"/>
                    <a:gd name="T18" fmla="*/ 2147483647 w 628"/>
                    <a:gd name="T19" fmla="*/ 2147483647 h 344"/>
                    <a:gd name="T20" fmla="*/ 2147483647 w 628"/>
                    <a:gd name="T21" fmla="*/ 2147483647 h 344"/>
                    <a:gd name="T22" fmla="*/ 2147483647 w 628"/>
                    <a:gd name="T23" fmla="*/ 2147483647 h 344"/>
                    <a:gd name="T24" fmla="*/ 2147483647 w 628"/>
                    <a:gd name="T25" fmla="*/ 2147483647 h 344"/>
                    <a:gd name="T26" fmla="*/ 2147483647 w 628"/>
                    <a:gd name="T27" fmla="*/ 2147483647 h 344"/>
                    <a:gd name="T28" fmla="*/ 2147483647 w 628"/>
                    <a:gd name="T29" fmla="*/ 2147483647 h 344"/>
                    <a:gd name="T30" fmla="*/ 2147483647 w 628"/>
                    <a:gd name="T31" fmla="*/ 2147483647 h 344"/>
                    <a:gd name="T32" fmla="*/ 2147483647 w 628"/>
                    <a:gd name="T33" fmla="*/ 2147483647 h 344"/>
                    <a:gd name="T34" fmla="*/ 2147483647 w 628"/>
                    <a:gd name="T35" fmla="*/ 2147483647 h 344"/>
                    <a:gd name="T36" fmla="*/ 2147483647 w 628"/>
                    <a:gd name="T37" fmla="*/ 2147483647 h 344"/>
                    <a:gd name="T38" fmla="*/ 2147483647 w 628"/>
                    <a:gd name="T39" fmla="*/ 2147483647 h 344"/>
                    <a:gd name="T40" fmla="*/ 2147483647 w 628"/>
                    <a:gd name="T41" fmla="*/ 2147483647 h 344"/>
                    <a:gd name="T42" fmla="*/ 2147483647 w 628"/>
                    <a:gd name="T43" fmla="*/ 2147483647 h 344"/>
                    <a:gd name="T44" fmla="*/ 2147483647 w 628"/>
                    <a:gd name="T45" fmla="*/ 2147483647 h 344"/>
                    <a:gd name="T46" fmla="*/ 2147483647 w 628"/>
                    <a:gd name="T47" fmla="*/ 2147483647 h 344"/>
                    <a:gd name="T48" fmla="*/ 2147483647 w 628"/>
                    <a:gd name="T49" fmla="*/ 2147483647 h 344"/>
                    <a:gd name="T50" fmla="*/ 2147483647 w 628"/>
                    <a:gd name="T51" fmla="*/ 2147483647 h 344"/>
                    <a:gd name="T52" fmla="*/ 2147483647 w 628"/>
                    <a:gd name="T53" fmla="*/ 2147483647 h 344"/>
                    <a:gd name="T54" fmla="*/ 2147483647 w 628"/>
                    <a:gd name="T55" fmla="*/ 2147483647 h 344"/>
                    <a:gd name="T56" fmla="*/ 2147483647 w 628"/>
                    <a:gd name="T57" fmla="*/ 2147483647 h 344"/>
                    <a:gd name="T58" fmla="*/ 2147483647 w 628"/>
                    <a:gd name="T59" fmla="*/ 2147483647 h 344"/>
                    <a:gd name="T60" fmla="*/ 0 w 628"/>
                    <a:gd name="T61" fmla="*/ 2147483647 h 344"/>
                    <a:gd name="T62" fmla="*/ 2147483647 w 628"/>
                    <a:gd name="T63" fmla="*/ 2147483647 h 344"/>
                    <a:gd name="T64" fmla="*/ 2147483647 w 628"/>
                    <a:gd name="T65" fmla="*/ 2147483647 h 344"/>
                    <a:gd name="T66" fmla="*/ 2147483647 w 628"/>
                    <a:gd name="T67" fmla="*/ 2147483647 h 344"/>
                    <a:gd name="T68" fmla="*/ 2147483647 w 628"/>
                    <a:gd name="T69" fmla="*/ 2147483647 h 344"/>
                    <a:gd name="T70" fmla="*/ 2147483647 w 628"/>
                    <a:gd name="T71" fmla="*/ 2147483647 h 344"/>
                    <a:gd name="T72" fmla="*/ 2147483647 w 628"/>
                    <a:gd name="T73" fmla="*/ 2147483647 h 344"/>
                    <a:gd name="T74" fmla="*/ 2147483647 w 628"/>
                    <a:gd name="T75" fmla="*/ 2147483647 h 344"/>
                    <a:gd name="T76" fmla="*/ 2147483647 w 628"/>
                    <a:gd name="T77" fmla="*/ 2147483647 h 344"/>
                    <a:gd name="T78" fmla="*/ 2147483647 w 628"/>
                    <a:gd name="T79" fmla="*/ 2147483647 h 344"/>
                    <a:gd name="T80" fmla="*/ 2147483647 w 628"/>
                    <a:gd name="T81" fmla="*/ 2147483647 h 344"/>
                    <a:gd name="T82" fmla="*/ 2147483647 w 628"/>
                    <a:gd name="T83" fmla="*/ 2147483647 h 344"/>
                    <a:gd name="T84" fmla="*/ 2147483647 w 628"/>
                    <a:gd name="T85" fmla="*/ 2147483647 h 344"/>
                    <a:gd name="T86" fmla="*/ 2147483647 w 628"/>
                    <a:gd name="T87" fmla="*/ 2147483647 h 344"/>
                    <a:gd name="T88" fmla="*/ 2147483647 w 628"/>
                    <a:gd name="T89" fmla="*/ 2147483647 h 344"/>
                    <a:gd name="T90" fmla="*/ 2147483647 w 628"/>
                    <a:gd name="T91" fmla="*/ 2147483647 h 344"/>
                    <a:gd name="T92" fmla="*/ 2147483647 w 628"/>
                    <a:gd name="T93" fmla="*/ 2147483647 h 344"/>
                    <a:gd name="T94" fmla="*/ 2147483647 w 628"/>
                    <a:gd name="T95" fmla="*/ 2147483647 h 344"/>
                    <a:gd name="T96" fmla="*/ 2147483647 w 628"/>
                    <a:gd name="T97" fmla="*/ 2147483647 h 344"/>
                    <a:gd name="T98" fmla="*/ 2147483647 w 628"/>
                    <a:gd name="T99" fmla="*/ 2147483647 h 344"/>
                    <a:gd name="T100" fmla="*/ 2147483647 w 628"/>
                    <a:gd name="T101" fmla="*/ 2147483647 h 344"/>
                    <a:gd name="T102" fmla="*/ 2147483647 w 628"/>
                    <a:gd name="T103" fmla="*/ 2147483647 h 344"/>
                    <a:gd name="T104" fmla="*/ 2147483647 w 628"/>
                    <a:gd name="T105" fmla="*/ 2147483647 h 344"/>
                    <a:gd name="T106" fmla="*/ 2147483647 w 628"/>
                    <a:gd name="T107" fmla="*/ 2147483647 h 344"/>
                    <a:gd name="T108" fmla="*/ 2147483647 w 628"/>
                    <a:gd name="T109" fmla="*/ 2147483647 h 344"/>
                    <a:gd name="T110" fmla="*/ 2147483647 w 628"/>
                    <a:gd name="T111" fmla="*/ 2147483647 h 344"/>
                    <a:gd name="T112" fmla="*/ 2147483647 w 628"/>
                    <a:gd name="T113" fmla="*/ 2147483647 h 344"/>
                    <a:gd name="T114" fmla="*/ 2147483647 w 628"/>
                    <a:gd name="T115" fmla="*/ 2147483647 h 344"/>
                    <a:gd name="T116" fmla="*/ 2147483647 w 628"/>
                    <a:gd name="T117" fmla="*/ 2147483647 h 34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28"/>
                    <a:gd name="T178" fmla="*/ 0 h 344"/>
                    <a:gd name="T179" fmla="*/ 628 w 628"/>
                    <a:gd name="T180" fmla="*/ 344 h 34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28" h="344">
                      <a:moveTo>
                        <a:pt x="488" y="180"/>
                      </a:moveTo>
                      <a:lnTo>
                        <a:pt x="464" y="192"/>
                      </a:lnTo>
                      <a:lnTo>
                        <a:pt x="436" y="202"/>
                      </a:lnTo>
                      <a:lnTo>
                        <a:pt x="406" y="208"/>
                      </a:lnTo>
                      <a:lnTo>
                        <a:pt x="390" y="210"/>
                      </a:lnTo>
                      <a:lnTo>
                        <a:pt x="376" y="210"/>
                      </a:lnTo>
                      <a:lnTo>
                        <a:pt x="372" y="210"/>
                      </a:lnTo>
                      <a:lnTo>
                        <a:pt x="370" y="208"/>
                      </a:lnTo>
                      <a:lnTo>
                        <a:pt x="364" y="206"/>
                      </a:lnTo>
                      <a:lnTo>
                        <a:pt x="360" y="212"/>
                      </a:lnTo>
                      <a:lnTo>
                        <a:pt x="356" y="220"/>
                      </a:lnTo>
                      <a:lnTo>
                        <a:pt x="350" y="226"/>
                      </a:lnTo>
                      <a:lnTo>
                        <a:pt x="340" y="232"/>
                      </a:lnTo>
                      <a:lnTo>
                        <a:pt x="334" y="236"/>
                      </a:lnTo>
                      <a:lnTo>
                        <a:pt x="324" y="240"/>
                      </a:lnTo>
                      <a:lnTo>
                        <a:pt x="314" y="242"/>
                      </a:lnTo>
                      <a:lnTo>
                        <a:pt x="306" y="244"/>
                      </a:lnTo>
                      <a:lnTo>
                        <a:pt x="300" y="244"/>
                      </a:lnTo>
                      <a:lnTo>
                        <a:pt x="296" y="246"/>
                      </a:lnTo>
                      <a:lnTo>
                        <a:pt x="292" y="250"/>
                      </a:lnTo>
                      <a:lnTo>
                        <a:pt x="286" y="250"/>
                      </a:lnTo>
                      <a:lnTo>
                        <a:pt x="274" y="250"/>
                      </a:lnTo>
                      <a:lnTo>
                        <a:pt x="260" y="252"/>
                      </a:lnTo>
                      <a:lnTo>
                        <a:pt x="252" y="256"/>
                      </a:lnTo>
                      <a:lnTo>
                        <a:pt x="252" y="258"/>
                      </a:lnTo>
                      <a:lnTo>
                        <a:pt x="252" y="260"/>
                      </a:lnTo>
                      <a:lnTo>
                        <a:pt x="252" y="262"/>
                      </a:lnTo>
                      <a:lnTo>
                        <a:pt x="256" y="266"/>
                      </a:lnTo>
                      <a:lnTo>
                        <a:pt x="252" y="270"/>
                      </a:lnTo>
                      <a:lnTo>
                        <a:pt x="248" y="266"/>
                      </a:lnTo>
                      <a:lnTo>
                        <a:pt x="248" y="278"/>
                      </a:lnTo>
                      <a:lnTo>
                        <a:pt x="244" y="282"/>
                      </a:lnTo>
                      <a:lnTo>
                        <a:pt x="240" y="286"/>
                      </a:lnTo>
                      <a:lnTo>
                        <a:pt x="230" y="290"/>
                      </a:lnTo>
                      <a:lnTo>
                        <a:pt x="222" y="298"/>
                      </a:lnTo>
                      <a:lnTo>
                        <a:pt x="218" y="302"/>
                      </a:lnTo>
                      <a:lnTo>
                        <a:pt x="214" y="308"/>
                      </a:lnTo>
                      <a:lnTo>
                        <a:pt x="212" y="312"/>
                      </a:lnTo>
                      <a:lnTo>
                        <a:pt x="208" y="316"/>
                      </a:lnTo>
                      <a:lnTo>
                        <a:pt x="206" y="316"/>
                      </a:lnTo>
                      <a:lnTo>
                        <a:pt x="202" y="318"/>
                      </a:lnTo>
                      <a:lnTo>
                        <a:pt x="198" y="326"/>
                      </a:lnTo>
                      <a:lnTo>
                        <a:pt x="196" y="336"/>
                      </a:lnTo>
                      <a:lnTo>
                        <a:pt x="194" y="340"/>
                      </a:lnTo>
                      <a:lnTo>
                        <a:pt x="190" y="344"/>
                      </a:lnTo>
                      <a:lnTo>
                        <a:pt x="184" y="344"/>
                      </a:lnTo>
                      <a:lnTo>
                        <a:pt x="178" y="344"/>
                      </a:lnTo>
                      <a:lnTo>
                        <a:pt x="172" y="344"/>
                      </a:lnTo>
                      <a:lnTo>
                        <a:pt x="170" y="344"/>
                      </a:lnTo>
                      <a:lnTo>
                        <a:pt x="162" y="338"/>
                      </a:lnTo>
                      <a:lnTo>
                        <a:pt x="156" y="332"/>
                      </a:lnTo>
                      <a:lnTo>
                        <a:pt x="152" y="330"/>
                      </a:lnTo>
                      <a:lnTo>
                        <a:pt x="144" y="330"/>
                      </a:lnTo>
                      <a:lnTo>
                        <a:pt x="140" y="328"/>
                      </a:lnTo>
                      <a:lnTo>
                        <a:pt x="136" y="326"/>
                      </a:lnTo>
                      <a:lnTo>
                        <a:pt x="132" y="320"/>
                      </a:lnTo>
                      <a:lnTo>
                        <a:pt x="132" y="318"/>
                      </a:lnTo>
                      <a:lnTo>
                        <a:pt x="130" y="314"/>
                      </a:lnTo>
                      <a:lnTo>
                        <a:pt x="126" y="310"/>
                      </a:lnTo>
                      <a:lnTo>
                        <a:pt x="124" y="304"/>
                      </a:lnTo>
                      <a:lnTo>
                        <a:pt x="122" y="298"/>
                      </a:lnTo>
                      <a:lnTo>
                        <a:pt x="116" y="296"/>
                      </a:lnTo>
                      <a:lnTo>
                        <a:pt x="114" y="290"/>
                      </a:lnTo>
                      <a:lnTo>
                        <a:pt x="112" y="284"/>
                      </a:lnTo>
                      <a:lnTo>
                        <a:pt x="112" y="278"/>
                      </a:lnTo>
                      <a:lnTo>
                        <a:pt x="118" y="276"/>
                      </a:lnTo>
                      <a:lnTo>
                        <a:pt x="124" y="272"/>
                      </a:lnTo>
                      <a:lnTo>
                        <a:pt x="114" y="272"/>
                      </a:lnTo>
                      <a:lnTo>
                        <a:pt x="110" y="270"/>
                      </a:lnTo>
                      <a:lnTo>
                        <a:pt x="108" y="266"/>
                      </a:lnTo>
                      <a:lnTo>
                        <a:pt x="110" y="262"/>
                      </a:lnTo>
                      <a:lnTo>
                        <a:pt x="110" y="260"/>
                      </a:lnTo>
                      <a:lnTo>
                        <a:pt x="108" y="256"/>
                      </a:lnTo>
                      <a:lnTo>
                        <a:pt x="116" y="256"/>
                      </a:lnTo>
                      <a:lnTo>
                        <a:pt x="122" y="252"/>
                      </a:lnTo>
                      <a:lnTo>
                        <a:pt x="116" y="250"/>
                      </a:lnTo>
                      <a:lnTo>
                        <a:pt x="112" y="248"/>
                      </a:lnTo>
                      <a:lnTo>
                        <a:pt x="100" y="244"/>
                      </a:lnTo>
                      <a:lnTo>
                        <a:pt x="114" y="240"/>
                      </a:lnTo>
                      <a:lnTo>
                        <a:pt x="124" y="236"/>
                      </a:lnTo>
                      <a:lnTo>
                        <a:pt x="114" y="236"/>
                      </a:lnTo>
                      <a:lnTo>
                        <a:pt x="106" y="236"/>
                      </a:lnTo>
                      <a:lnTo>
                        <a:pt x="108" y="230"/>
                      </a:lnTo>
                      <a:lnTo>
                        <a:pt x="110" y="226"/>
                      </a:lnTo>
                      <a:lnTo>
                        <a:pt x="114" y="222"/>
                      </a:lnTo>
                      <a:lnTo>
                        <a:pt x="120" y="218"/>
                      </a:lnTo>
                      <a:lnTo>
                        <a:pt x="132" y="212"/>
                      </a:lnTo>
                      <a:lnTo>
                        <a:pt x="142" y="208"/>
                      </a:lnTo>
                      <a:lnTo>
                        <a:pt x="146" y="204"/>
                      </a:lnTo>
                      <a:lnTo>
                        <a:pt x="152" y="198"/>
                      </a:lnTo>
                      <a:lnTo>
                        <a:pt x="158" y="182"/>
                      </a:lnTo>
                      <a:lnTo>
                        <a:pt x="152" y="180"/>
                      </a:lnTo>
                      <a:lnTo>
                        <a:pt x="142" y="180"/>
                      </a:lnTo>
                      <a:lnTo>
                        <a:pt x="138" y="180"/>
                      </a:lnTo>
                      <a:lnTo>
                        <a:pt x="132" y="180"/>
                      </a:lnTo>
                      <a:lnTo>
                        <a:pt x="142" y="182"/>
                      </a:lnTo>
                      <a:lnTo>
                        <a:pt x="140" y="188"/>
                      </a:lnTo>
                      <a:lnTo>
                        <a:pt x="136" y="190"/>
                      </a:lnTo>
                      <a:lnTo>
                        <a:pt x="132" y="192"/>
                      </a:lnTo>
                      <a:lnTo>
                        <a:pt x="126" y="192"/>
                      </a:lnTo>
                      <a:lnTo>
                        <a:pt x="120" y="192"/>
                      </a:lnTo>
                      <a:lnTo>
                        <a:pt x="116" y="190"/>
                      </a:lnTo>
                      <a:lnTo>
                        <a:pt x="114" y="188"/>
                      </a:lnTo>
                      <a:lnTo>
                        <a:pt x="114" y="182"/>
                      </a:lnTo>
                      <a:lnTo>
                        <a:pt x="114" y="180"/>
                      </a:lnTo>
                      <a:lnTo>
                        <a:pt x="118" y="176"/>
                      </a:lnTo>
                      <a:lnTo>
                        <a:pt x="124" y="174"/>
                      </a:lnTo>
                      <a:lnTo>
                        <a:pt x="132" y="172"/>
                      </a:lnTo>
                      <a:lnTo>
                        <a:pt x="146" y="172"/>
                      </a:lnTo>
                      <a:lnTo>
                        <a:pt x="156" y="170"/>
                      </a:lnTo>
                      <a:lnTo>
                        <a:pt x="148" y="162"/>
                      </a:lnTo>
                      <a:lnTo>
                        <a:pt x="144" y="156"/>
                      </a:lnTo>
                      <a:lnTo>
                        <a:pt x="142" y="154"/>
                      </a:lnTo>
                      <a:lnTo>
                        <a:pt x="136" y="154"/>
                      </a:lnTo>
                      <a:lnTo>
                        <a:pt x="134" y="156"/>
                      </a:lnTo>
                      <a:lnTo>
                        <a:pt x="130" y="160"/>
                      </a:lnTo>
                      <a:lnTo>
                        <a:pt x="126" y="160"/>
                      </a:lnTo>
                      <a:lnTo>
                        <a:pt x="120" y="158"/>
                      </a:lnTo>
                      <a:lnTo>
                        <a:pt x="118" y="154"/>
                      </a:lnTo>
                      <a:lnTo>
                        <a:pt x="134" y="126"/>
                      </a:lnTo>
                      <a:lnTo>
                        <a:pt x="130" y="126"/>
                      </a:lnTo>
                      <a:lnTo>
                        <a:pt x="128" y="120"/>
                      </a:lnTo>
                      <a:lnTo>
                        <a:pt x="130" y="114"/>
                      </a:lnTo>
                      <a:lnTo>
                        <a:pt x="132" y="110"/>
                      </a:lnTo>
                      <a:lnTo>
                        <a:pt x="126" y="110"/>
                      </a:lnTo>
                      <a:lnTo>
                        <a:pt x="122" y="108"/>
                      </a:lnTo>
                      <a:lnTo>
                        <a:pt x="118" y="104"/>
                      </a:lnTo>
                      <a:lnTo>
                        <a:pt x="116" y="98"/>
                      </a:lnTo>
                      <a:lnTo>
                        <a:pt x="108" y="98"/>
                      </a:lnTo>
                      <a:lnTo>
                        <a:pt x="98" y="96"/>
                      </a:lnTo>
                      <a:lnTo>
                        <a:pt x="88" y="92"/>
                      </a:lnTo>
                      <a:lnTo>
                        <a:pt x="78" y="90"/>
                      </a:lnTo>
                      <a:lnTo>
                        <a:pt x="62" y="92"/>
                      </a:lnTo>
                      <a:lnTo>
                        <a:pt x="50" y="94"/>
                      </a:lnTo>
                      <a:lnTo>
                        <a:pt x="38" y="96"/>
                      </a:lnTo>
                      <a:lnTo>
                        <a:pt x="28" y="96"/>
                      </a:lnTo>
                      <a:lnTo>
                        <a:pt x="24" y="96"/>
                      </a:lnTo>
                      <a:lnTo>
                        <a:pt x="22" y="92"/>
                      </a:lnTo>
                      <a:lnTo>
                        <a:pt x="16" y="88"/>
                      </a:lnTo>
                      <a:lnTo>
                        <a:pt x="18" y="88"/>
                      </a:lnTo>
                      <a:lnTo>
                        <a:pt x="10" y="86"/>
                      </a:lnTo>
                      <a:lnTo>
                        <a:pt x="8" y="84"/>
                      </a:lnTo>
                      <a:lnTo>
                        <a:pt x="6" y="80"/>
                      </a:lnTo>
                      <a:lnTo>
                        <a:pt x="8" y="78"/>
                      </a:lnTo>
                      <a:lnTo>
                        <a:pt x="12" y="76"/>
                      </a:lnTo>
                      <a:lnTo>
                        <a:pt x="18" y="74"/>
                      </a:lnTo>
                      <a:lnTo>
                        <a:pt x="36" y="76"/>
                      </a:lnTo>
                      <a:lnTo>
                        <a:pt x="46" y="74"/>
                      </a:lnTo>
                      <a:lnTo>
                        <a:pt x="50" y="72"/>
                      </a:lnTo>
                      <a:lnTo>
                        <a:pt x="54" y="70"/>
                      </a:lnTo>
                      <a:lnTo>
                        <a:pt x="22" y="70"/>
                      </a:lnTo>
                      <a:lnTo>
                        <a:pt x="8" y="72"/>
                      </a:lnTo>
                      <a:lnTo>
                        <a:pt x="6" y="72"/>
                      </a:lnTo>
                      <a:lnTo>
                        <a:pt x="2" y="72"/>
                      </a:lnTo>
                      <a:lnTo>
                        <a:pt x="0" y="68"/>
                      </a:lnTo>
                      <a:lnTo>
                        <a:pt x="0" y="62"/>
                      </a:lnTo>
                      <a:lnTo>
                        <a:pt x="0" y="60"/>
                      </a:lnTo>
                      <a:lnTo>
                        <a:pt x="4" y="58"/>
                      </a:lnTo>
                      <a:lnTo>
                        <a:pt x="10" y="56"/>
                      </a:lnTo>
                      <a:lnTo>
                        <a:pt x="24" y="56"/>
                      </a:lnTo>
                      <a:lnTo>
                        <a:pt x="42" y="56"/>
                      </a:lnTo>
                      <a:lnTo>
                        <a:pt x="66" y="54"/>
                      </a:lnTo>
                      <a:lnTo>
                        <a:pt x="88" y="50"/>
                      </a:lnTo>
                      <a:lnTo>
                        <a:pt x="98" y="48"/>
                      </a:lnTo>
                      <a:lnTo>
                        <a:pt x="104" y="44"/>
                      </a:lnTo>
                      <a:lnTo>
                        <a:pt x="92" y="42"/>
                      </a:lnTo>
                      <a:lnTo>
                        <a:pt x="100" y="38"/>
                      </a:lnTo>
                      <a:lnTo>
                        <a:pt x="110" y="36"/>
                      </a:lnTo>
                      <a:lnTo>
                        <a:pt x="130" y="34"/>
                      </a:lnTo>
                      <a:lnTo>
                        <a:pt x="138" y="34"/>
                      </a:lnTo>
                      <a:lnTo>
                        <a:pt x="144" y="32"/>
                      </a:lnTo>
                      <a:lnTo>
                        <a:pt x="158" y="28"/>
                      </a:lnTo>
                      <a:lnTo>
                        <a:pt x="170" y="22"/>
                      </a:lnTo>
                      <a:lnTo>
                        <a:pt x="176" y="20"/>
                      </a:lnTo>
                      <a:lnTo>
                        <a:pt x="184" y="20"/>
                      </a:lnTo>
                      <a:lnTo>
                        <a:pt x="208" y="16"/>
                      </a:lnTo>
                      <a:lnTo>
                        <a:pt x="234" y="16"/>
                      </a:lnTo>
                      <a:lnTo>
                        <a:pt x="232" y="22"/>
                      </a:lnTo>
                      <a:lnTo>
                        <a:pt x="244" y="22"/>
                      </a:lnTo>
                      <a:lnTo>
                        <a:pt x="256" y="20"/>
                      </a:lnTo>
                      <a:lnTo>
                        <a:pt x="270" y="16"/>
                      </a:lnTo>
                      <a:lnTo>
                        <a:pt x="282" y="16"/>
                      </a:lnTo>
                      <a:lnTo>
                        <a:pt x="288" y="16"/>
                      </a:lnTo>
                      <a:lnTo>
                        <a:pt x="294" y="14"/>
                      </a:lnTo>
                      <a:lnTo>
                        <a:pt x="308" y="6"/>
                      </a:lnTo>
                      <a:lnTo>
                        <a:pt x="360" y="6"/>
                      </a:lnTo>
                      <a:lnTo>
                        <a:pt x="364" y="8"/>
                      </a:lnTo>
                      <a:lnTo>
                        <a:pt x="368" y="10"/>
                      </a:lnTo>
                      <a:lnTo>
                        <a:pt x="380" y="8"/>
                      </a:lnTo>
                      <a:lnTo>
                        <a:pt x="392" y="4"/>
                      </a:lnTo>
                      <a:lnTo>
                        <a:pt x="408" y="2"/>
                      </a:lnTo>
                      <a:lnTo>
                        <a:pt x="420" y="0"/>
                      </a:lnTo>
                      <a:lnTo>
                        <a:pt x="426" y="0"/>
                      </a:lnTo>
                      <a:lnTo>
                        <a:pt x="432" y="2"/>
                      </a:lnTo>
                      <a:lnTo>
                        <a:pt x="438" y="6"/>
                      </a:lnTo>
                      <a:lnTo>
                        <a:pt x="440" y="12"/>
                      </a:lnTo>
                      <a:lnTo>
                        <a:pt x="482" y="12"/>
                      </a:lnTo>
                      <a:lnTo>
                        <a:pt x="486" y="8"/>
                      </a:lnTo>
                      <a:lnTo>
                        <a:pt x="492" y="6"/>
                      </a:lnTo>
                      <a:lnTo>
                        <a:pt x="500" y="6"/>
                      </a:lnTo>
                      <a:lnTo>
                        <a:pt x="520" y="8"/>
                      </a:lnTo>
                      <a:lnTo>
                        <a:pt x="538" y="12"/>
                      </a:lnTo>
                      <a:lnTo>
                        <a:pt x="538" y="16"/>
                      </a:lnTo>
                      <a:lnTo>
                        <a:pt x="492" y="16"/>
                      </a:lnTo>
                      <a:lnTo>
                        <a:pt x="492" y="18"/>
                      </a:lnTo>
                      <a:lnTo>
                        <a:pt x="524" y="18"/>
                      </a:lnTo>
                      <a:lnTo>
                        <a:pt x="524" y="16"/>
                      </a:lnTo>
                      <a:lnTo>
                        <a:pt x="532" y="16"/>
                      </a:lnTo>
                      <a:lnTo>
                        <a:pt x="528" y="20"/>
                      </a:lnTo>
                      <a:lnTo>
                        <a:pt x="524" y="22"/>
                      </a:lnTo>
                      <a:lnTo>
                        <a:pt x="628" y="22"/>
                      </a:lnTo>
                      <a:lnTo>
                        <a:pt x="626" y="26"/>
                      </a:lnTo>
                      <a:lnTo>
                        <a:pt x="624" y="28"/>
                      </a:lnTo>
                      <a:lnTo>
                        <a:pt x="622" y="30"/>
                      </a:lnTo>
                      <a:lnTo>
                        <a:pt x="618" y="30"/>
                      </a:lnTo>
                      <a:lnTo>
                        <a:pt x="602" y="32"/>
                      </a:lnTo>
                      <a:lnTo>
                        <a:pt x="590" y="32"/>
                      </a:lnTo>
                      <a:lnTo>
                        <a:pt x="580" y="34"/>
                      </a:lnTo>
                      <a:lnTo>
                        <a:pt x="570" y="36"/>
                      </a:lnTo>
                      <a:lnTo>
                        <a:pt x="556" y="40"/>
                      </a:lnTo>
                      <a:lnTo>
                        <a:pt x="564" y="40"/>
                      </a:lnTo>
                      <a:lnTo>
                        <a:pt x="554" y="42"/>
                      </a:lnTo>
                      <a:lnTo>
                        <a:pt x="550" y="44"/>
                      </a:lnTo>
                      <a:lnTo>
                        <a:pt x="552" y="46"/>
                      </a:lnTo>
                      <a:lnTo>
                        <a:pt x="534" y="54"/>
                      </a:lnTo>
                      <a:lnTo>
                        <a:pt x="526" y="60"/>
                      </a:lnTo>
                      <a:lnTo>
                        <a:pt x="522" y="68"/>
                      </a:lnTo>
                      <a:lnTo>
                        <a:pt x="532" y="66"/>
                      </a:lnTo>
                      <a:lnTo>
                        <a:pt x="544" y="64"/>
                      </a:lnTo>
                      <a:lnTo>
                        <a:pt x="546" y="68"/>
                      </a:lnTo>
                      <a:lnTo>
                        <a:pt x="546" y="72"/>
                      </a:lnTo>
                      <a:lnTo>
                        <a:pt x="552" y="72"/>
                      </a:lnTo>
                      <a:lnTo>
                        <a:pt x="554" y="74"/>
                      </a:lnTo>
                      <a:lnTo>
                        <a:pt x="558" y="76"/>
                      </a:lnTo>
                      <a:lnTo>
                        <a:pt x="552" y="80"/>
                      </a:lnTo>
                      <a:lnTo>
                        <a:pt x="548" y="80"/>
                      </a:lnTo>
                      <a:lnTo>
                        <a:pt x="532" y="82"/>
                      </a:lnTo>
                      <a:lnTo>
                        <a:pt x="520" y="82"/>
                      </a:lnTo>
                      <a:lnTo>
                        <a:pt x="516" y="84"/>
                      </a:lnTo>
                      <a:lnTo>
                        <a:pt x="514" y="88"/>
                      </a:lnTo>
                      <a:lnTo>
                        <a:pt x="524" y="90"/>
                      </a:lnTo>
                      <a:lnTo>
                        <a:pt x="534" y="90"/>
                      </a:lnTo>
                      <a:lnTo>
                        <a:pt x="536" y="96"/>
                      </a:lnTo>
                      <a:lnTo>
                        <a:pt x="540" y="98"/>
                      </a:lnTo>
                      <a:lnTo>
                        <a:pt x="544" y="100"/>
                      </a:lnTo>
                      <a:lnTo>
                        <a:pt x="550" y="102"/>
                      </a:lnTo>
                      <a:lnTo>
                        <a:pt x="542" y="106"/>
                      </a:lnTo>
                      <a:lnTo>
                        <a:pt x="536" y="108"/>
                      </a:lnTo>
                      <a:lnTo>
                        <a:pt x="532" y="106"/>
                      </a:lnTo>
                      <a:lnTo>
                        <a:pt x="522" y="106"/>
                      </a:lnTo>
                      <a:lnTo>
                        <a:pt x="526" y="108"/>
                      </a:lnTo>
                      <a:lnTo>
                        <a:pt x="530" y="110"/>
                      </a:lnTo>
                      <a:lnTo>
                        <a:pt x="524" y="114"/>
                      </a:lnTo>
                      <a:lnTo>
                        <a:pt x="520" y="116"/>
                      </a:lnTo>
                      <a:lnTo>
                        <a:pt x="504" y="116"/>
                      </a:lnTo>
                      <a:lnTo>
                        <a:pt x="514" y="120"/>
                      </a:lnTo>
                      <a:lnTo>
                        <a:pt x="516" y="124"/>
                      </a:lnTo>
                      <a:lnTo>
                        <a:pt x="520" y="126"/>
                      </a:lnTo>
                      <a:lnTo>
                        <a:pt x="476" y="126"/>
                      </a:lnTo>
                      <a:lnTo>
                        <a:pt x="480" y="128"/>
                      </a:lnTo>
                      <a:lnTo>
                        <a:pt x="484" y="130"/>
                      </a:lnTo>
                      <a:lnTo>
                        <a:pt x="492" y="134"/>
                      </a:lnTo>
                      <a:lnTo>
                        <a:pt x="498" y="138"/>
                      </a:lnTo>
                      <a:lnTo>
                        <a:pt x="500" y="140"/>
                      </a:lnTo>
                      <a:lnTo>
                        <a:pt x="502" y="144"/>
                      </a:lnTo>
                      <a:lnTo>
                        <a:pt x="500" y="148"/>
                      </a:lnTo>
                      <a:lnTo>
                        <a:pt x="498" y="150"/>
                      </a:lnTo>
                      <a:lnTo>
                        <a:pt x="490" y="148"/>
                      </a:lnTo>
                      <a:lnTo>
                        <a:pt x="482" y="144"/>
                      </a:lnTo>
                      <a:lnTo>
                        <a:pt x="474" y="138"/>
                      </a:lnTo>
                      <a:lnTo>
                        <a:pt x="470" y="138"/>
                      </a:lnTo>
                      <a:lnTo>
                        <a:pt x="466" y="138"/>
                      </a:lnTo>
                      <a:lnTo>
                        <a:pt x="472" y="142"/>
                      </a:lnTo>
                      <a:lnTo>
                        <a:pt x="486" y="148"/>
                      </a:lnTo>
                      <a:lnTo>
                        <a:pt x="498" y="154"/>
                      </a:lnTo>
                      <a:lnTo>
                        <a:pt x="500" y="156"/>
                      </a:lnTo>
                      <a:lnTo>
                        <a:pt x="502" y="160"/>
                      </a:lnTo>
                      <a:lnTo>
                        <a:pt x="500" y="168"/>
                      </a:lnTo>
                      <a:lnTo>
                        <a:pt x="498" y="172"/>
                      </a:lnTo>
                      <a:lnTo>
                        <a:pt x="492" y="174"/>
                      </a:lnTo>
                      <a:lnTo>
                        <a:pt x="484" y="176"/>
                      </a:lnTo>
                      <a:lnTo>
                        <a:pt x="476" y="174"/>
                      </a:lnTo>
                      <a:lnTo>
                        <a:pt x="470" y="172"/>
                      </a:lnTo>
                      <a:lnTo>
                        <a:pt x="468" y="168"/>
                      </a:lnTo>
                      <a:lnTo>
                        <a:pt x="466" y="160"/>
                      </a:lnTo>
                      <a:lnTo>
                        <a:pt x="448" y="158"/>
                      </a:lnTo>
                      <a:lnTo>
                        <a:pt x="434" y="154"/>
                      </a:lnTo>
                      <a:lnTo>
                        <a:pt x="444" y="158"/>
                      </a:lnTo>
                      <a:lnTo>
                        <a:pt x="454" y="162"/>
                      </a:lnTo>
                      <a:lnTo>
                        <a:pt x="450" y="166"/>
                      </a:lnTo>
                      <a:lnTo>
                        <a:pt x="444" y="170"/>
                      </a:lnTo>
                      <a:lnTo>
                        <a:pt x="446" y="174"/>
                      </a:lnTo>
                      <a:lnTo>
                        <a:pt x="450" y="178"/>
                      </a:lnTo>
                      <a:lnTo>
                        <a:pt x="462" y="180"/>
                      </a:lnTo>
                      <a:lnTo>
                        <a:pt x="474" y="180"/>
                      </a:lnTo>
                      <a:lnTo>
                        <a:pt x="490" y="180"/>
                      </a:lnTo>
                      <a:lnTo>
                        <a:pt x="488" y="18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4" name="î$ḷïde">
                  <a:extLst>
                    <a:ext uri="{FF2B5EF4-FFF2-40B4-BE49-F238E27FC236}">
                      <a16:creationId xmlns:a16="http://schemas.microsoft.com/office/drawing/2014/main" xmlns="" id="{E9E1FC9A-3CE7-429F-864F-C9E4191D06C7}"/>
                    </a:ext>
                  </a:extLst>
                </p:cNvPr>
                <p:cNvSpPr/>
                <p:nvPr/>
              </p:nvSpPr>
              <p:spPr bwMode="auto">
                <a:xfrm>
                  <a:off x="3850689" y="1844546"/>
                  <a:ext cx="221732" cy="88266"/>
                </a:xfrm>
                <a:custGeom>
                  <a:avLst/>
                  <a:gdLst>
                    <a:gd name="T0" fmla="*/ 0 w 126"/>
                    <a:gd name="T1" fmla="*/ 2147483647 h 54"/>
                    <a:gd name="T2" fmla="*/ 2147483647 w 126"/>
                    <a:gd name="T3" fmla="*/ 2147483647 h 54"/>
                    <a:gd name="T4" fmla="*/ 2147483647 w 126"/>
                    <a:gd name="T5" fmla="*/ 2147483647 h 54"/>
                    <a:gd name="T6" fmla="*/ 2147483647 w 126"/>
                    <a:gd name="T7" fmla="*/ 2147483647 h 54"/>
                    <a:gd name="T8" fmla="*/ 2147483647 w 126"/>
                    <a:gd name="T9" fmla="*/ 2147483647 h 54"/>
                    <a:gd name="T10" fmla="*/ 2147483647 w 126"/>
                    <a:gd name="T11" fmla="*/ 2147483647 h 54"/>
                    <a:gd name="T12" fmla="*/ 2147483647 w 126"/>
                    <a:gd name="T13" fmla="*/ 2147483647 h 54"/>
                    <a:gd name="T14" fmla="*/ 2147483647 w 126"/>
                    <a:gd name="T15" fmla="*/ 2147483647 h 54"/>
                    <a:gd name="T16" fmla="*/ 2147483647 w 126"/>
                    <a:gd name="T17" fmla="*/ 2147483647 h 54"/>
                    <a:gd name="T18" fmla="*/ 2147483647 w 126"/>
                    <a:gd name="T19" fmla="*/ 2147483647 h 54"/>
                    <a:gd name="T20" fmla="*/ 2147483647 w 126"/>
                    <a:gd name="T21" fmla="*/ 2147483647 h 54"/>
                    <a:gd name="T22" fmla="*/ 2147483647 w 126"/>
                    <a:gd name="T23" fmla="*/ 2147483647 h 54"/>
                    <a:gd name="T24" fmla="*/ 2147483647 w 126"/>
                    <a:gd name="T25" fmla="*/ 2147483647 h 54"/>
                    <a:gd name="T26" fmla="*/ 2147483647 w 126"/>
                    <a:gd name="T27" fmla="*/ 2147483647 h 54"/>
                    <a:gd name="T28" fmla="*/ 2147483647 w 126"/>
                    <a:gd name="T29" fmla="*/ 2147483647 h 54"/>
                    <a:gd name="T30" fmla="*/ 2147483647 w 126"/>
                    <a:gd name="T31" fmla="*/ 2147483647 h 54"/>
                    <a:gd name="T32" fmla="*/ 2147483647 w 126"/>
                    <a:gd name="T33" fmla="*/ 2147483647 h 54"/>
                    <a:gd name="T34" fmla="*/ 2147483647 w 126"/>
                    <a:gd name="T35" fmla="*/ 2147483647 h 54"/>
                    <a:gd name="T36" fmla="*/ 2147483647 w 126"/>
                    <a:gd name="T37" fmla="*/ 0 h 54"/>
                    <a:gd name="T38" fmla="*/ 2147483647 w 126"/>
                    <a:gd name="T39" fmla="*/ 2147483647 h 54"/>
                    <a:gd name="T40" fmla="*/ 2147483647 w 126"/>
                    <a:gd name="T41" fmla="*/ 2147483647 h 54"/>
                    <a:gd name="T42" fmla="*/ 2147483647 w 126"/>
                    <a:gd name="T43" fmla="*/ 2147483647 h 54"/>
                    <a:gd name="T44" fmla="*/ 2147483647 w 126"/>
                    <a:gd name="T45" fmla="*/ 2147483647 h 54"/>
                    <a:gd name="T46" fmla="*/ 2147483647 w 126"/>
                    <a:gd name="T47" fmla="*/ 2147483647 h 54"/>
                    <a:gd name="T48" fmla="*/ 2147483647 w 126"/>
                    <a:gd name="T49" fmla="*/ 2147483647 h 54"/>
                    <a:gd name="T50" fmla="*/ 2147483647 w 126"/>
                    <a:gd name="T51" fmla="*/ 2147483647 h 54"/>
                    <a:gd name="T52" fmla="*/ 2147483647 w 126"/>
                    <a:gd name="T53" fmla="*/ 2147483647 h 54"/>
                    <a:gd name="T54" fmla="*/ 2147483647 w 126"/>
                    <a:gd name="T55" fmla="*/ 2147483647 h 54"/>
                    <a:gd name="T56" fmla="*/ 2147483647 w 126"/>
                    <a:gd name="T57" fmla="*/ 2147483647 h 54"/>
                    <a:gd name="T58" fmla="*/ 2147483647 w 126"/>
                    <a:gd name="T59" fmla="*/ 2147483647 h 54"/>
                    <a:gd name="T60" fmla="*/ 2147483647 w 126"/>
                    <a:gd name="T61" fmla="*/ 2147483647 h 54"/>
                    <a:gd name="T62" fmla="*/ 2147483647 w 126"/>
                    <a:gd name="T63" fmla="*/ 2147483647 h 54"/>
                    <a:gd name="T64" fmla="*/ 2147483647 w 126"/>
                    <a:gd name="T65" fmla="*/ 2147483647 h 54"/>
                    <a:gd name="T66" fmla="*/ 2147483647 w 126"/>
                    <a:gd name="T67" fmla="*/ 2147483647 h 54"/>
                    <a:gd name="T68" fmla="*/ 2147483647 w 126"/>
                    <a:gd name="T69" fmla="*/ 2147483647 h 54"/>
                    <a:gd name="T70" fmla="*/ 2147483647 w 126"/>
                    <a:gd name="T71" fmla="*/ 2147483647 h 54"/>
                    <a:gd name="T72" fmla="*/ 2147483647 w 126"/>
                    <a:gd name="T73" fmla="*/ 2147483647 h 54"/>
                    <a:gd name="T74" fmla="*/ 2147483647 w 126"/>
                    <a:gd name="T75" fmla="*/ 2147483647 h 54"/>
                    <a:gd name="T76" fmla="*/ 2147483647 w 126"/>
                    <a:gd name="T77" fmla="*/ 2147483647 h 54"/>
                    <a:gd name="T78" fmla="*/ 2147483647 w 126"/>
                    <a:gd name="T79" fmla="*/ 2147483647 h 54"/>
                    <a:gd name="T80" fmla="*/ 2147483647 w 126"/>
                    <a:gd name="T81" fmla="*/ 2147483647 h 54"/>
                    <a:gd name="T82" fmla="*/ 2147483647 w 126"/>
                    <a:gd name="T83" fmla="*/ 2147483647 h 54"/>
                    <a:gd name="T84" fmla="*/ 0 w 126"/>
                    <a:gd name="T85" fmla="*/ 2147483647 h 54"/>
                    <a:gd name="T86" fmla="*/ 2147483647 w 126"/>
                    <a:gd name="T87" fmla="*/ 2147483647 h 54"/>
                    <a:gd name="T88" fmla="*/ 2147483647 w 126"/>
                    <a:gd name="T89" fmla="*/ 2147483647 h 54"/>
                    <a:gd name="T90" fmla="*/ 2147483647 w 126"/>
                    <a:gd name="T91" fmla="*/ 2147483647 h 54"/>
                    <a:gd name="T92" fmla="*/ 0 w 126"/>
                    <a:gd name="T93" fmla="*/ 2147483647 h 54"/>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26"/>
                    <a:gd name="T142" fmla="*/ 0 h 54"/>
                    <a:gd name="T143" fmla="*/ 126 w 126"/>
                    <a:gd name="T144" fmla="*/ 54 h 54"/>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26" h="54">
                      <a:moveTo>
                        <a:pt x="0" y="16"/>
                      </a:moveTo>
                      <a:lnTo>
                        <a:pt x="6" y="12"/>
                      </a:lnTo>
                      <a:lnTo>
                        <a:pt x="10" y="8"/>
                      </a:lnTo>
                      <a:lnTo>
                        <a:pt x="12" y="4"/>
                      </a:lnTo>
                      <a:lnTo>
                        <a:pt x="18" y="2"/>
                      </a:lnTo>
                      <a:lnTo>
                        <a:pt x="22" y="2"/>
                      </a:lnTo>
                      <a:lnTo>
                        <a:pt x="26" y="4"/>
                      </a:lnTo>
                      <a:lnTo>
                        <a:pt x="30" y="6"/>
                      </a:lnTo>
                      <a:lnTo>
                        <a:pt x="34" y="8"/>
                      </a:lnTo>
                      <a:lnTo>
                        <a:pt x="32" y="14"/>
                      </a:lnTo>
                      <a:lnTo>
                        <a:pt x="30" y="18"/>
                      </a:lnTo>
                      <a:lnTo>
                        <a:pt x="36" y="18"/>
                      </a:lnTo>
                      <a:lnTo>
                        <a:pt x="40" y="14"/>
                      </a:lnTo>
                      <a:lnTo>
                        <a:pt x="48" y="6"/>
                      </a:lnTo>
                      <a:lnTo>
                        <a:pt x="52" y="12"/>
                      </a:lnTo>
                      <a:lnTo>
                        <a:pt x="64" y="10"/>
                      </a:lnTo>
                      <a:lnTo>
                        <a:pt x="76" y="6"/>
                      </a:lnTo>
                      <a:lnTo>
                        <a:pt x="90" y="2"/>
                      </a:lnTo>
                      <a:lnTo>
                        <a:pt x="96" y="0"/>
                      </a:lnTo>
                      <a:lnTo>
                        <a:pt x="106" y="2"/>
                      </a:lnTo>
                      <a:lnTo>
                        <a:pt x="114" y="8"/>
                      </a:lnTo>
                      <a:lnTo>
                        <a:pt x="126" y="22"/>
                      </a:lnTo>
                      <a:lnTo>
                        <a:pt x="126" y="26"/>
                      </a:lnTo>
                      <a:lnTo>
                        <a:pt x="120" y="28"/>
                      </a:lnTo>
                      <a:lnTo>
                        <a:pt x="112" y="30"/>
                      </a:lnTo>
                      <a:lnTo>
                        <a:pt x="102" y="36"/>
                      </a:lnTo>
                      <a:lnTo>
                        <a:pt x="92" y="44"/>
                      </a:lnTo>
                      <a:lnTo>
                        <a:pt x="86" y="46"/>
                      </a:lnTo>
                      <a:lnTo>
                        <a:pt x="78" y="46"/>
                      </a:lnTo>
                      <a:lnTo>
                        <a:pt x="72" y="46"/>
                      </a:lnTo>
                      <a:lnTo>
                        <a:pt x="66" y="44"/>
                      </a:lnTo>
                      <a:lnTo>
                        <a:pt x="74" y="50"/>
                      </a:lnTo>
                      <a:lnTo>
                        <a:pt x="66" y="52"/>
                      </a:lnTo>
                      <a:lnTo>
                        <a:pt x="62" y="54"/>
                      </a:lnTo>
                      <a:lnTo>
                        <a:pt x="52" y="54"/>
                      </a:lnTo>
                      <a:lnTo>
                        <a:pt x="44" y="54"/>
                      </a:lnTo>
                      <a:lnTo>
                        <a:pt x="26" y="50"/>
                      </a:lnTo>
                      <a:lnTo>
                        <a:pt x="10" y="48"/>
                      </a:lnTo>
                      <a:lnTo>
                        <a:pt x="16" y="44"/>
                      </a:lnTo>
                      <a:lnTo>
                        <a:pt x="24" y="40"/>
                      </a:lnTo>
                      <a:lnTo>
                        <a:pt x="16" y="36"/>
                      </a:lnTo>
                      <a:lnTo>
                        <a:pt x="12" y="34"/>
                      </a:lnTo>
                      <a:lnTo>
                        <a:pt x="0" y="28"/>
                      </a:lnTo>
                      <a:lnTo>
                        <a:pt x="8" y="24"/>
                      </a:lnTo>
                      <a:lnTo>
                        <a:pt x="12" y="22"/>
                      </a:lnTo>
                      <a:lnTo>
                        <a:pt x="6" y="20"/>
                      </a:lnTo>
                      <a:lnTo>
                        <a:pt x="0" y="1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grpSp>
        <p:grpSp>
          <p:nvGrpSpPr>
            <p:cNvPr id="7" name="íṥ1íḋê">
              <a:extLst>
                <a:ext uri="{FF2B5EF4-FFF2-40B4-BE49-F238E27FC236}">
                  <a16:creationId xmlns:a16="http://schemas.microsoft.com/office/drawing/2014/main" xmlns="" id="{4855BFF2-C7CC-4509-81CD-ACBCCD93B28E}"/>
                </a:ext>
              </a:extLst>
            </p:cNvPr>
            <p:cNvGrpSpPr/>
            <p:nvPr/>
          </p:nvGrpSpPr>
          <p:grpSpPr>
            <a:xfrm>
              <a:off x="1269547" y="2327085"/>
              <a:ext cx="908818" cy="908816"/>
              <a:chOff x="1269547" y="2327085"/>
              <a:chExt cx="908818" cy="908816"/>
            </a:xfrm>
          </p:grpSpPr>
          <p:sp>
            <p:nvSpPr>
              <p:cNvPr id="35" name="ïšliḑè">
                <a:extLst>
                  <a:ext uri="{FF2B5EF4-FFF2-40B4-BE49-F238E27FC236}">
                    <a16:creationId xmlns:a16="http://schemas.microsoft.com/office/drawing/2014/main" xmlns="" id="{3EF948E1-9A27-44B4-AF7B-59013FF2517F}"/>
                  </a:ext>
                </a:extLst>
              </p:cNvPr>
              <p:cNvSpPr/>
              <p:nvPr/>
            </p:nvSpPr>
            <p:spPr>
              <a:xfrm>
                <a:off x="1269547" y="2327085"/>
                <a:ext cx="908818" cy="908816"/>
              </a:xfrm>
              <a:prstGeom prst="ellipse">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6" name="iṣľîdé">
                <a:extLst>
                  <a:ext uri="{FF2B5EF4-FFF2-40B4-BE49-F238E27FC236}">
                    <a16:creationId xmlns:a16="http://schemas.microsoft.com/office/drawing/2014/main" xmlns="" id="{E06C061A-7BC8-415B-9D86-9041AC27D037}"/>
                  </a:ext>
                </a:extLst>
              </p:cNvPr>
              <p:cNvSpPr/>
              <p:nvPr/>
            </p:nvSpPr>
            <p:spPr>
              <a:xfrm>
                <a:off x="1384827" y="2442365"/>
                <a:ext cx="678257" cy="678256"/>
              </a:xfrm>
              <a:prstGeom prst="ellipse">
                <a:avLst/>
              </a:prstGeom>
              <a:solidFill>
                <a:schemeClr val="bg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37" name="îsļïḍe">
                <a:extLst>
                  <a:ext uri="{FF2B5EF4-FFF2-40B4-BE49-F238E27FC236}">
                    <a16:creationId xmlns:a16="http://schemas.microsoft.com/office/drawing/2014/main" xmlns="" id="{31BD7D32-4796-4811-BBE8-7A77FE0EEBD7}"/>
                  </a:ext>
                </a:extLst>
              </p:cNvPr>
              <p:cNvSpPr/>
              <p:nvPr/>
            </p:nvSpPr>
            <p:spPr>
              <a:xfrm>
                <a:off x="1269547" y="2327085"/>
                <a:ext cx="908818" cy="908816"/>
              </a:xfrm>
              <a:prstGeom prst="blockArc">
                <a:avLst>
                  <a:gd name="adj1" fmla="val 16200000"/>
                  <a:gd name="adj2" fmla="val 10584000"/>
                  <a:gd name="adj3" fmla="val 12805"/>
                </a:avLst>
              </a:prstGeom>
              <a:solidFill>
                <a:schemeClr val="tx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8" name="íṥlïḑè">
                <a:extLst>
                  <a:ext uri="{FF2B5EF4-FFF2-40B4-BE49-F238E27FC236}">
                    <a16:creationId xmlns:a16="http://schemas.microsoft.com/office/drawing/2014/main" xmlns="" id="{A22947B9-B645-455F-8D3F-C9A1B3F0F906}"/>
                  </a:ext>
                </a:extLst>
              </p:cNvPr>
              <p:cNvSpPr txBox="1"/>
              <p:nvPr/>
            </p:nvSpPr>
            <p:spPr>
              <a:xfrm>
                <a:off x="1554600" y="2654477"/>
                <a:ext cx="338709" cy="254030"/>
              </a:xfrm>
              <a:prstGeom prst="rect">
                <a:avLst/>
              </a:prstGeom>
              <a:noFill/>
            </p:spPr>
            <p:txBody>
              <a:bodyPr wrap="none" anchor="ctr" anchorCtr="0">
                <a:prstTxWarp prst="textPlain">
                  <a:avLst/>
                </a:prstTxWarp>
                <a:normAutofit fontScale="25000" lnSpcReduction="20000"/>
              </a:bodyPr>
              <a:lstStyle/>
              <a:p>
                <a:r>
                  <a:rPr lang="en-US" sz="6000" dirty="0">
                    <a:solidFill>
                      <a:srgbClr val="404040"/>
                    </a:solidFill>
                    <a:latin typeface="Impact" panose="020B0806030902050204" pitchFamily="34" charset="0"/>
                  </a:rPr>
                  <a:t>74</a:t>
                </a:r>
                <a:r>
                  <a:rPr lang="en-US" sz="3200" dirty="0">
                    <a:solidFill>
                      <a:srgbClr val="404040"/>
                    </a:solidFill>
                    <a:latin typeface="Impact" panose="020B0806030902050204" pitchFamily="34" charset="0"/>
                  </a:rPr>
                  <a:t>%</a:t>
                </a:r>
                <a:endParaRPr lang="en-US" sz="6000" dirty="0">
                  <a:solidFill>
                    <a:srgbClr val="404040"/>
                  </a:solidFill>
                  <a:latin typeface="Impact" panose="020B0806030902050204" pitchFamily="34" charset="0"/>
                </a:endParaRPr>
              </a:p>
            </p:txBody>
          </p:sp>
        </p:grpSp>
        <p:sp>
          <p:nvSpPr>
            <p:cNvPr id="8" name="íṣḻîḍè">
              <a:extLst>
                <a:ext uri="{FF2B5EF4-FFF2-40B4-BE49-F238E27FC236}">
                  <a16:creationId xmlns:a16="http://schemas.microsoft.com/office/drawing/2014/main" xmlns="" id="{B7C07C85-9B7E-442E-8BE7-F123ED271C48}"/>
                </a:ext>
              </a:extLst>
            </p:cNvPr>
            <p:cNvSpPr/>
            <p:nvPr/>
          </p:nvSpPr>
          <p:spPr bwMode="auto">
            <a:xfrm>
              <a:off x="669925" y="3896749"/>
              <a:ext cx="2108063" cy="1107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20000"/>
                </a:lnSpc>
              </a:pPr>
              <a:r>
                <a:rPr lang="en-US" altLang="zh-CN" sz="1100" dirty="0"/>
                <a:t>Copy paste fonts. Choose the only option to retain text.</a:t>
              </a:r>
            </a:p>
            <a:p>
              <a:pPr algn="ctr">
                <a:lnSpc>
                  <a:spcPct val="120000"/>
                </a:lnSpc>
              </a:pPr>
              <a:endParaRPr lang="en-US" altLang="zh-CN" sz="1100" dirty="0"/>
            </a:p>
            <a:p>
              <a:pPr algn="ctr">
                <a:lnSpc>
                  <a:spcPct val="120000"/>
                </a:lnSpc>
              </a:pPr>
              <a:r>
                <a:rPr lang="en-US" altLang="zh-CN" sz="1100" dirty="0"/>
                <a:t>……</a:t>
              </a:r>
            </a:p>
          </p:txBody>
        </p:sp>
        <p:sp>
          <p:nvSpPr>
            <p:cNvPr id="9" name="îs1íďê">
              <a:extLst>
                <a:ext uri="{FF2B5EF4-FFF2-40B4-BE49-F238E27FC236}">
                  <a16:creationId xmlns:a16="http://schemas.microsoft.com/office/drawing/2014/main" xmlns="" id="{6EA8561D-7DFD-46C0-B5A3-6AA675D7E478}"/>
                </a:ext>
              </a:extLst>
            </p:cNvPr>
            <p:cNvSpPr txBox="1"/>
            <p:nvPr/>
          </p:nvSpPr>
          <p:spPr bwMode="auto">
            <a:xfrm>
              <a:off x="669925" y="3483869"/>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360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buFontTx/>
                <a:buNone/>
              </a:pPr>
              <a:r>
                <a:rPr lang="en-US" altLang="zh-CN" sz="1800" b="1" dirty="0"/>
                <a:t>Text here</a:t>
              </a:r>
            </a:p>
          </p:txBody>
        </p:sp>
        <p:grpSp>
          <p:nvGrpSpPr>
            <p:cNvPr id="10" name="îṩḷiḍè">
              <a:extLst>
                <a:ext uri="{FF2B5EF4-FFF2-40B4-BE49-F238E27FC236}">
                  <a16:creationId xmlns:a16="http://schemas.microsoft.com/office/drawing/2014/main" xmlns="" id="{B0A179E7-FA50-480B-B3C0-7E94B940D4ED}"/>
                </a:ext>
              </a:extLst>
            </p:cNvPr>
            <p:cNvGrpSpPr/>
            <p:nvPr/>
          </p:nvGrpSpPr>
          <p:grpSpPr>
            <a:xfrm>
              <a:off x="4183689" y="2327085"/>
              <a:ext cx="908818" cy="908816"/>
              <a:chOff x="4183689" y="2327085"/>
              <a:chExt cx="908818" cy="908816"/>
            </a:xfrm>
          </p:grpSpPr>
          <p:sp>
            <p:nvSpPr>
              <p:cNvPr id="31" name="îš1iďê">
                <a:extLst>
                  <a:ext uri="{FF2B5EF4-FFF2-40B4-BE49-F238E27FC236}">
                    <a16:creationId xmlns:a16="http://schemas.microsoft.com/office/drawing/2014/main" xmlns="" id="{4D3DC68E-0F98-4374-83CB-E3E08C07D2C1}"/>
                  </a:ext>
                </a:extLst>
              </p:cNvPr>
              <p:cNvSpPr/>
              <p:nvPr/>
            </p:nvSpPr>
            <p:spPr>
              <a:xfrm>
                <a:off x="4183689" y="2327085"/>
                <a:ext cx="908818" cy="908816"/>
              </a:xfrm>
              <a:prstGeom prst="ellipse">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2" name="ïś1ïḍé">
                <a:extLst>
                  <a:ext uri="{FF2B5EF4-FFF2-40B4-BE49-F238E27FC236}">
                    <a16:creationId xmlns:a16="http://schemas.microsoft.com/office/drawing/2014/main" xmlns="" id="{392B01AE-4286-458C-9DCC-41E2230BB14F}"/>
                  </a:ext>
                </a:extLst>
              </p:cNvPr>
              <p:cNvSpPr/>
              <p:nvPr/>
            </p:nvSpPr>
            <p:spPr>
              <a:xfrm>
                <a:off x="4298969" y="2442365"/>
                <a:ext cx="678257" cy="678256"/>
              </a:xfrm>
              <a:prstGeom prst="ellipse">
                <a:avLst/>
              </a:prstGeom>
              <a:solidFill>
                <a:schemeClr val="bg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33" name="îṧḷîḍé">
                <a:extLst>
                  <a:ext uri="{FF2B5EF4-FFF2-40B4-BE49-F238E27FC236}">
                    <a16:creationId xmlns:a16="http://schemas.microsoft.com/office/drawing/2014/main" xmlns="" id="{ECED7A7E-62C3-44CB-98E1-A214127DDAD0}"/>
                  </a:ext>
                </a:extLst>
              </p:cNvPr>
              <p:cNvSpPr/>
              <p:nvPr/>
            </p:nvSpPr>
            <p:spPr>
              <a:xfrm>
                <a:off x="4183689" y="2327085"/>
                <a:ext cx="908818" cy="908816"/>
              </a:xfrm>
              <a:prstGeom prst="blockArc">
                <a:avLst>
                  <a:gd name="adj1" fmla="val 16200000"/>
                  <a:gd name="adj2" fmla="val 7560000"/>
                  <a:gd name="adj3" fmla="val 12805"/>
                </a:avLst>
              </a:prstGeom>
              <a:solidFill>
                <a:schemeClr val="tx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4" name="ïSľîḑê">
                <a:extLst>
                  <a:ext uri="{FF2B5EF4-FFF2-40B4-BE49-F238E27FC236}">
                    <a16:creationId xmlns:a16="http://schemas.microsoft.com/office/drawing/2014/main" xmlns="" id="{1A725F1D-025C-4C4B-B5FC-118FF8F2F79B}"/>
                  </a:ext>
                </a:extLst>
              </p:cNvPr>
              <p:cNvSpPr txBox="1"/>
              <p:nvPr/>
            </p:nvSpPr>
            <p:spPr>
              <a:xfrm>
                <a:off x="4468742" y="2654477"/>
                <a:ext cx="338709" cy="254030"/>
              </a:xfrm>
              <a:prstGeom prst="rect">
                <a:avLst/>
              </a:prstGeom>
              <a:noFill/>
            </p:spPr>
            <p:txBody>
              <a:bodyPr wrap="none" anchor="ctr" anchorCtr="0">
                <a:prstTxWarp prst="textPlain">
                  <a:avLst/>
                </a:prstTxWarp>
                <a:normAutofit fontScale="25000" lnSpcReduction="20000"/>
              </a:bodyPr>
              <a:lstStyle/>
              <a:p>
                <a:r>
                  <a:rPr lang="en-US" sz="6000">
                    <a:solidFill>
                      <a:srgbClr val="404040"/>
                    </a:solidFill>
                    <a:latin typeface="Impact" panose="020B0806030902050204" pitchFamily="34" charset="0"/>
                  </a:rPr>
                  <a:t>60%</a:t>
                </a:r>
                <a:endParaRPr lang="en-US" sz="6000" dirty="0">
                  <a:solidFill>
                    <a:srgbClr val="404040"/>
                  </a:solidFill>
                  <a:latin typeface="Impact" panose="020B0806030902050204" pitchFamily="34" charset="0"/>
                </a:endParaRPr>
              </a:p>
            </p:txBody>
          </p:sp>
        </p:grpSp>
        <p:sp>
          <p:nvSpPr>
            <p:cNvPr id="11" name="íṩliďê">
              <a:extLst>
                <a:ext uri="{FF2B5EF4-FFF2-40B4-BE49-F238E27FC236}">
                  <a16:creationId xmlns:a16="http://schemas.microsoft.com/office/drawing/2014/main" xmlns="" id="{AD044F7F-AF69-492D-A499-A0D443269D8C}"/>
                </a:ext>
              </a:extLst>
            </p:cNvPr>
            <p:cNvSpPr/>
            <p:nvPr/>
          </p:nvSpPr>
          <p:spPr bwMode="auto">
            <a:xfrm>
              <a:off x="3584067" y="3896749"/>
              <a:ext cx="2108063" cy="1107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20000"/>
                </a:lnSpc>
              </a:pPr>
              <a:r>
                <a:rPr lang="en-US" altLang="zh-CN" sz="1100" dirty="0"/>
                <a:t>Copy paste fonts. Choose the only option to retain text.</a:t>
              </a:r>
            </a:p>
            <a:p>
              <a:pPr algn="ctr">
                <a:lnSpc>
                  <a:spcPct val="120000"/>
                </a:lnSpc>
              </a:pPr>
              <a:endParaRPr lang="en-US" altLang="zh-CN" sz="1100" dirty="0"/>
            </a:p>
            <a:p>
              <a:pPr algn="ctr">
                <a:lnSpc>
                  <a:spcPct val="120000"/>
                </a:lnSpc>
              </a:pPr>
              <a:r>
                <a:rPr lang="en-US" altLang="zh-CN" sz="1100" dirty="0"/>
                <a:t>……</a:t>
              </a:r>
            </a:p>
          </p:txBody>
        </p:sp>
        <p:sp>
          <p:nvSpPr>
            <p:cNvPr id="12" name="îślïḋé">
              <a:extLst>
                <a:ext uri="{FF2B5EF4-FFF2-40B4-BE49-F238E27FC236}">
                  <a16:creationId xmlns:a16="http://schemas.microsoft.com/office/drawing/2014/main" xmlns="" id="{2BC5D34C-D4DE-4B58-89D9-25D37B95F801}"/>
                </a:ext>
              </a:extLst>
            </p:cNvPr>
            <p:cNvSpPr txBox="1"/>
            <p:nvPr/>
          </p:nvSpPr>
          <p:spPr bwMode="auto">
            <a:xfrm>
              <a:off x="3584067" y="3483869"/>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360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buFontTx/>
                <a:buNone/>
              </a:pPr>
              <a:r>
                <a:rPr lang="en-US" altLang="zh-CN" sz="1800" b="1" dirty="0"/>
                <a:t>Text here</a:t>
              </a:r>
            </a:p>
          </p:txBody>
        </p:sp>
        <p:grpSp>
          <p:nvGrpSpPr>
            <p:cNvPr id="13" name="íṩľïḍe">
              <a:extLst>
                <a:ext uri="{FF2B5EF4-FFF2-40B4-BE49-F238E27FC236}">
                  <a16:creationId xmlns:a16="http://schemas.microsoft.com/office/drawing/2014/main" xmlns="" id="{3DCC6DB2-EA51-4C9A-91F7-041AFF7C0C42}"/>
                </a:ext>
              </a:extLst>
            </p:cNvPr>
            <p:cNvGrpSpPr/>
            <p:nvPr/>
          </p:nvGrpSpPr>
          <p:grpSpPr>
            <a:xfrm>
              <a:off x="7097831" y="2327085"/>
              <a:ext cx="908818" cy="908816"/>
              <a:chOff x="7097831" y="2327085"/>
              <a:chExt cx="908818" cy="908816"/>
            </a:xfrm>
          </p:grpSpPr>
          <p:sp>
            <p:nvSpPr>
              <p:cNvPr id="27" name="iṩḷíde">
                <a:extLst>
                  <a:ext uri="{FF2B5EF4-FFF2-40B4-BE49-F238E27FC236}">
                    <a16:creationId xmlns:a16="http://schemas.microsoft.com/office/drawing/2014/main" xmlns="" id="{4982418F-BB89-4FF8-A400-96A0399C18D4}"/>
                  </a:ext>
                </a:extLst>
              </p:cNvPr>
              <p:cNvSpPr/>
              <p:nvPr/>
            </p:nvSpPr>
            <p:spPr>
              <a:xfrm>
                <a:off x="7097831" y="2327085"/>
                <a:ext cx="908818" cy="908816"/>
              </a:xfrm>
              <a:prstGeom prst="ellipse">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8" name="íṥlídé">
                <a:extLst>
                  <a:ext uri="{FF2B5EF4-FFF2-40B4-BE49-F238E27FC236}">
                    <a16:creationId xmlns:a16="http://schemas.microsoft.com/office/drawing/2014/main" xmlns="" id="{E5EC58CA-2E5E-4911-AA67-61D37B872276}"/>
                  </a:ext>
                </a:extLst>
              </p:cNvPr>
              <p:cNvSpPr/>
              <p:nvPr/>
            </p:nvSpPr>
            <p:spPr>
              <a:xfrm>
                <a:off x="7213111" y="2442365"/>
                <a:ext cx="678257" cy="678256"/>
              </a:xfrm>
              <a:prstGeom prst="ellipse">
                <a:avLst/>
              </a:prstGeom>
              <a:solidFill>
                <a:schemeClr val="bg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29" name="íşḷîḑê">
                <a:extLst>
                  <a:ext uri="{FF2B5EF4-FFF2-40B4-BE49-F238E27FC236}">
                    <a16:creationId xmlns:a16="http://schemas.microsoft.com/office/drawing/2014/main" xmlns="" id="{7D8B5B67-40B6-43FD-8D1E-6E8B04E54BA4}"/>
                  </a:ext>
                </a:extLst>
              </p:cNvPr>
              <p:cNvSpPr/>
              <p:nvPr/>
            </p:nvSpPr>
            <p:spPr>
              <a:xfrm>
                <a:off x="7097831" y="2327085"/>
                <a:ext cx="908818" cy="908816"/>
              </a:xfrm>
              <a:prstGeom prst="blockArc">
                <a:avLst>
                  <a:gd name="adj1" fmla="val 16200000"/>
                  <a:gd name="adj2" fmla="val 11880000"/>
                  <a:gd name="adj3" fmla="val 12805"/>
                </a:avLst>
              </a:prstGeom>
              <a:solidFill>
                <a:schemeClr val="accent1">
                  <a:lumMod val="100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0" name="íšliḓè">
                <a:extLst>
                  <a:ext uri="{FF2B5EF4-FFF2-40B4-BE49-F238E27FC236}">
                    <a16:creationId xmlns:a16="http://schemas.microsoft.com/office/drawing/2014/main" xmlns="" id="{B6DEF8D2-5BD6-4C46-AF6C-B0596BCFADBD}"/>
                  </a:ext>
                </a:extLst>
              </p:cNvPr>
              <p:cNvSpPr txBox="1"/>
              <p:nvPr/>
            </p:nvSpPr>
            <p:spPr>
              <a:xfrm>
                <a:off x="7382884" y="2654477"/>
                <a:ext cx="338709" cy="254030"/>
              </a:xfrm>
              <a:prstGeom prst="rect">
                <a:avLst/>
              </a:prstGeom>
              <a:noFill/>
            </p:spPr>
            <p:txBody>
              <a:bodyPr wrap="none" anchor="ctr" anchorCtr="0">
                <a:prstTxWarp prst="textPlain">
                  <a:avLst/>
                </a:prstTxWarp>
                <a:normAutofit fontScale="25000" lnSpcReduction="20000"/>
              </a:bodyPr>
              <a:lstStyle/>
              <a:p>
                <a:r>
                  <a:rPr lang="en-US" sz="6000">
                    <a:solidFill>
                      <a:srgbClr val="404040"/>
                    </a:solidFill>
                    <a:latin typeface="Impact" panose="020B0806030902050204" pitchFamily="34" charset="0"/>
                  </a:rPr>
                  <a:t>80%</a:t>
                </a:r>
                <a:endParaRPr lang="en-US" sz="6000" dirty="0">
                  <a:solidFill>
                    <a:srgbClr val="404040"/>
                  </a:solidFill>
                  <a:latin typeface="Impact" panose="020B0806030902050204" pitchFamily="34" charset="0"/>
                </a:endParaRPr>
              </a:p>
            </p:txBody>
          </p:sp>
        </p:grpSp>
        <p:sp>
          <p:nvSpPr>
            <p:cNvPr id="14" name="ïṥľiḋe">
              <a:extLst>
                <a:ext uri="{FF2B5EF4-FFF2-40B4-BE49-F238E27FC236}">
                  <a16:creationId xmlns:a16="http://schemas.microsoft.com/office/drawing/2014/main" xmlns="" id="{48F152C0-C5AB-4D07-AE5C-638A2A09012A}"/>
                </a:ext>
              </a:extLst>
            </p:cNvPr>
            <p:cNvSpPr/>
            <p:nvPr/>
          </p:nvSpPr>
          <p:spPr bwMode="auto">
            <a:xfrm>
              <a:off x="6498209" y="3896749"/>
              <a:ext cx="2108063" cy="1107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20000"/>
                </a:lnSpc>
              </a:pPr>
              <a:r>
                <a:rPr lang="en-US" altLang="zh-CN" sz="1100" dirty="0"/>
                <a:t>Copy paste fonts. Choose the only option to retain text.</a:t>
              </a:r>
            </a:p>
            <a:p>
              <a:pPr algn="ctr">
                <a:lnSpc>
                  <a:spcPct val="120000"/>
                </a:lnSpc>
              </a:pPr>
              <a:endParaRPr lang="en-US" altLang="zh-CN" sz="1100" dirty="0"/>
            </a:p>
            <a:p>
              <a:pPr algn="ctr">
                <a:lnSpc>
                  <a:spcPct val="120000"/>
                </a:lnSpc>
              </a:pPr>
              <a:r>
                <a:rPr lang="en-US" altLang="zh-CN" sz="1100" dirty="0"/>
                <a:t>……</a:t>
              </a:r>
            </a:p>
          </p:txBody>
        </p:sp>
        <p:sp>
          <p:nvSpPr>
            <p:cNvPr id="15" name="íŝľiḍê">
              <a:extLst>
                <a:ext uri="{FF2B5EF4-FFF2-40B4-BE49-F238E27FC236}">
                  <a16:creationId xmlns:a16="http://schemas.microsoft.com/office/drawing/2014/main" xmlns="" id="{4AE0B3D4-5A54-4111-9DB3-94215291546A}"/>
                </a:ext>
              </a:extLst>
            </p:cNvPr>
            <p:cNvSpPr txBox="1"/>
            <p:nvPr/>
          </p:nvSpPr>
          <p:spPr bwMode="auto">
            <a:xfrm>
              <a:off x="6498209" y="3483869"/>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360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buFontTx/>
                <a:buNone/>
              </a:pPr>
              <a:r>
                <a:rPr lang="en-US" altLang="zh-CN" sz="1800" b="1" dirty="0"/>
                <a:t>Text here</a:t>
              </a:r>
            </a:p>
          </p:txBody>
        </p:sp>
        <p:grpSp>
          <p:nvGrpSpPr>
            <p:cNvPr id="16" name="ïšľïḋè">
              <a:extLst>
                <a:ext uri="{FF2B5EF4-FFF2-40B4-BE49-F238E27FC236}">
                  <a16:creationId xmlns:a16="http://schemas.microsoft.com/office/drawing/2014/main" xmlns="" id="{FA1BDEA0-3AF4-4261-B456-3F66F9E38B1D}"/>
                </a:ext>
              </a:extLst>
            </p:cNvPr>
            <p:cNvGrpSpPr/>
            <p:nvPr/>
          </p:nvGrpSpPr>
          <p:grpSpPr>
            <a:xfrm>
              <a:off x="10011972" y="2327085"/>
              <a:ext cx="908818" cy="908816"/>
              <a:chOff x="10011972" y="2327085"/>
              <a:chExt cx="908818" cy="908816"/>
            </a:xfrm>
          </p:grpSpPr>
          <p:sp>
            <p:nvSpPr>
              <p:cNvPr id="23" name="ïṥḻiḋê">
                <a:extLst>
                  <a:ext uri="{FF2B5EF4-FFF2-40B4-BE49-F238E27FC236}">
                    <a16:creationId xmlns:a16="http://schemas.microsoft.com/office/drawing/2014/main" xmlns="" id="{FC989CA6-DE76-4AB9-9D28-108C2C94977B}"/>
                  </a:ext>
                </a:extLst>
              </p:cNvPr>
              <p:cNvSpPr/>
              <p:nvPr/>
            </p:nvSpPr>
            <p:spPr>
              <a:xfrm>
                <a:off x="10011972" y="2327085"/>
                <a:ext cx="908818" cy="908816"/>
              </a:xfrm>
              <a:prstGeom prst="ellipse">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4" name="îšľîḓê">
                <a:extLst>
                  <a:ext uri="{FF2B5EF4-FFF2-40B4-BE49-F238E27FC236}">
                    <a16:creationId xmlns:a16="http://schemas.microsoft.com/office/drawing/2014/main" xmlns="" id="{ED3FEA05-F417-4E44-9845-068B79714CE9}"/>
                  </a:ext>
                </a:extLst>
              </p:cNvPr>
              <p:cNvSpPr/>
              <p:nvPr/>
            </p:nvSpPr>
            <p:spPr>
              <a:xfrm>
                <a:off x="10127252" y="2442365"/>
                <a:ext cx="678257" cy="678256"/>
              </a:xfrm>
              <a:prstGeom prst="ellipse">
                <a:avLst/>
              </a:prstGeom>
              <a:solidFill>
                <a:schemeClr val="bg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25" name="isḷíḍè">
                <a:extLst>
                  <a:ext uri="{FF2B5EF4-FFF2-40B4-BE49-F238E27FC236}">
                    <a16:creationId xmlns:a16="http://schemas.microsoft.com/office/drawing/2014/main" xmlns="" id="{33DC147E-1846-4619-9CF6-BDFDC3641DB0}"/>
                  </a:ext>
                </a:extLst>
              </p:cNvPr>
              <p:cNvSpPr/>
              <p:nvPr/>
            </p:nvSpPr>
            <p:spPr>
              <a:xfrm>
                <a:off x="10011972" y="2327085"/>
                <a:ext cx="908818" cy="908816"/>
              </a:xfrm>
              <a:prstGeom prst="blockArc">
                <a:avLst>
                  <a:gd name="adj1" fmla="val 16200000"/>
                  <a:gd name="adj2" fmla="val 1080000"/>
                  <a:gd name="adj3" fmla="val 12805"/>
                </a:avLst>
              </a:prstGeom>
              <a:solidFill>
                <a:schemeClr val="tx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işḷíḑé">
                <a:extLst>
                  <a:ext uri="{FF2B5EF4-FFF2-40B4-BE49-F238E27FC236}">
                    <a16:creationId xmlns:a16="http://schemas.microsoft.com/office/drawing/2014/main" xmlns="" id="{B94C56EA-A158-48DA-A330-864B8E418EA6}"/>
                  </a:ext>
                </a:extLst>
              </p:cNvPr>
              <p:cNvSpPr txBox="1"/>
              <p:nvPr/>
            </p:nvSpPr>
            <p:spPr>
              <a:xfrm>
                <a:off x="10297025" y="2654477"/>
                <a:ext cx="338709" cy="254030"/>
              </a:xfrm>
              <a:prstGeom prst="rect">
                <a:avLst/>
              </a:prstGeom>
              <a:noFill/>
            </p:spPr>
            <p:txBody>
              <a:bodyPr wrap="none" anchor="ctr" anchorCtr="0">
                <a:prstTxWarp prst="textPlain">
                  <a:avLst/>
                </a:prstTxWarp>
                <a:normAutofit fontScale="25000" lnSpcReduction="20000"/>
              </a:bodyPr>
              <a:lstStyle/>
              <a:p>
                <a:r>
                  <a:rPr lang="en-US" sz="6000">
                    <a:solidFill>
                      <a:srgbClr val="404040"/>
                    </a:solidFill>
                    <a:latin typeface="Impact" panose="020B0806030902050204" pitchFamily="34" charset="0"/>
                  </a:rPr>
                  <a:t>30%</a:t>
                </a:r>
                <a:endParaRPr lang="en-US" sz="6000" dirty="0">
                  <a:solidFill>
                    <a:srgbClr val="404040"/>
                  </a:solidFill>
                  <a:latin typeface="Impact" panose="020B0806030902050204" pitchFamily="34" charset="0"/>
                </a:endParaRPr>
              </a:p>
            </p:txBody>
          </p:sp>
        </p:grpSp>
        <p:sp>
          <p:nvSpPr>
            <p:cNvPr id="17" name="ïśliḋè">
              <a:extLst>
                <a:ext uri="{FF2B5EF4-FFF2-40B4-BE49-F238E27FC236}">
                  <a16:creationId xmlns:a16="http://schemas.microsoft.com/office/drawing/2014/main" xmlns="" id="{E0E7E12C-4934-4323-848B-4E778F7B8272}"/>
                </a:ext>
              </a:extLst>
            </p:cNvPr>
            <p:cNvSpPr/>
            <p:nvPr/>
          </p:nvSpPr>
          <p:spPr bwMode="auto">
            <a:xfrm>
              <a:off x="9412350" y="3896749"/>
              <a:ext cx="2108063" cy="1107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20000"/>
                </a:lnSpc>
              </a:pPr>
              <a:r>
                <a:rPr lang="en-US" altLang="zh-CN" sz="1100" dirty="0"/>
                <a:t>Copy paste fonts. Choose the only option to retain text.</a:t>
              </a:r>
            </a:p>
            <a:p>
              <a:pPr algn="ctr">
                <a:lnSpc>
                  <a:spcPct val="120000"/>
                </a:lnSpc>
              </a:pPr>
              <a:endParaRPr lang="en-US" altLang="zh-CN" sz="1100" dirty="0"/>
            </a:p>
            <a:p>
              <a:pPr algn="ctr">
                <a:lnSpc>
                  <a:spcPct val="120000"/>
                </a:lnSpc>
              </a:pPr>
              <a:r>
                <a:rPr lang="en-US" altLang="zh-CN" sz="1100" dirty="0"/>
                <a:t>……</a:t>
              </a:r>
            </a:p>
          </p:txBody>
        </p:sp>
        <p:sp>
          <p:nvSpPr>
            <p:cNvPr id="18" name="iśļïḑê">
              <a:extLst>
                <a:ext uri="{FF2B5EF4-FFF2-40B4-BE49-F238E27FC236}">
                  <a16:creationId xmlns:a16="http://schemas.microsoft.com/office/drawing/2014/main" xmlns="" id="{4A5BB8D7-B781-4B8A-9488-66358FE52DB3}"/>
                </a:ext>
              </a:extLst>
            </p:cNvPr>
            <p:cNvSpPr txBox="1"/>
            <p:nvPr/>
          </p:nvSpPr>
          <p:spPr bwMode="auto">
            <a:xfrm>
              <a:off x="9412350" y="3483869"/>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360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buFontTx/>
                <a:buNone/>
              </a:pPr>
              <a:r>
                <a:rPr lang="en-US" altLang="zh-CN" sz="1800" b="1" dirty="0"/>
                <a:t>Text here</a:t>
              </a:r>
            </a:p>
          </p:txBody>
        </p:sp>
        <p:grpSp>
          <p:nvGrpSpPr>
            <p:cNvPr id="19" name="îṩľiďè">
              <a:extLst>
                <a:ext uri="{FF2B5EF4-FFF2-40B4-BE49-F238E27FC236}">
                  <a16:creationId xmlns:a16="http://schemas.microsoft.com/office/drawing/2014/main" xmlns="" id="{EE4A62DE-332D-4F4E-99F6-4C73BC1D7B19}"/>
                </a:ext>
              </a:extLst>
            </p:cNvPr>
            <p:cNvGrpSpPr/>
            <p:nvPr/>
          </p:nvGrpSpPr>
          <p:grpSpPr>
            <a:xfrm>
              <a:off x="3126000" y="2214000"/>
              <a:ext cx="5940000" cy="2700000"/>
              <a:chOff x="3126000" y="2484000"/>
              <a:chExt cx="5940000" cy="2240148"/>
            </a:xfrm>
          </p:grpSpPr>
          <p:cxnSp>
            <p:nvCxnSpPr>
              <p:cNvPr id="20" name="直接连接符 19">
                <a:extLst>
                  <a:ext uri="{FF2B5EF4-FFF2-40B4-BE49-F238E27FC236}">
                    <a16:creationId xmlns:a16="http://schemas.microsoft.com/office/drawing/2014/main" xmlns="" id="{F99A4B22-8045-4CD3-838E-7E6E88FA56ED}"/>
                  </a:ext>
                </a:extLst>
              </p:cNvPr>
              <p:cNvCxnSpPr/>
              <p:nvPr/>
            </p:nvCxnSpPr>
            <p:spPr>
              <a:xfrm>
                <a:off x="3126000" y="2484000"/>
                <a:ext cx="0" cy="2240148"/>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xmlns="" id="{0062EA40-9BBF-424B-BE2E-7ED5AF9F6023}"/>
                  </a:ext>
                </a:extLst>
              </p:cNvPr>
              <p:cNvCxnSpPr/>
              <p:nvPr/>
            </p:nvCxnSpPr>
            <p:spPr>
              <a:xfrm>
                <a:off x="6006000" y="2484000"/>
                <a:ext cx="0" cy="2240148"/>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xmlns="" id="{4F03652E-A9BF-43A5-AC38-AFACB6B70E9F}"/>
                  </a:ext>
                </a:extLst>
              </p:cNvPr>
              <p:cNvCxnSpPr/>
              <p:nvPr/>
            </p:nvCxnSpPr>
            <p:spPr>
              <a:xfrm>
                <a:off x="9066000" y="2484000"/>
                <a:ext cx="0" cy="2240148"/>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7230460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B0AA3E-C582-4A83-A322-0C05ABB25A19}"/>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F37C432D-716B-44C5-A3AE-618FA3892D37}"/>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83139F3B-04D7-4FC4-8F21-1A23CCC0D0EC}"/>
              </a:ext>
            </a:extLst>
          </p:cNvPr>
          <p:cNvSpPr>
            <a:spLocks noGrp="1"/>
          </p:cNvSpPr>
          <p:nvPr>
            <p:ph type="sldNum" sz="quarter" idx="12"/>
          </p:nvPr>
        </p:nvSpPr>
        <p:spPr/>
        <p:txBody>
          <a:bodyPr/>
          <a:lstStyle/>
          <a:p>
            <a:fld id="{5DD3DB80-B894-403A-B48E-6FDC1A72010E}" type="slidenum">
              <a:rPr lang="zh-CN" altLang="en-US" smtClean="0"/>
              <a:pPr/>
              <a:t>28</a:t>
            </a:fld>
            <a:endParaRPr lang="zh-CN" altLang="en-US"/>
          </a:p>
        </p:txBody>
      </p:sp>
      <p:grpSp>
        <p:nvGrpSpPr>
          <p:cNvPr id="5" name="7eca8bbf-a797-47a0-8a02-7abcb61f6380" descr="OQAAAB+LCAAAAAAABACrVlIpqSxIVbJSCs5NLCpxyUxML0rM9SxJzVXSUfJMUbLKK83J0VFyysxLycxLdy/KLy0oVrKKjq0FALpUkis5AAAA" title="iSlide™ 版权声明  COPYRIGHT NOTICE">
            <a:extLst>
              <a:ext uri="{FF2B5EF4-FFF2-40B4-BE49-F238E27FC236}">
                <a16:creationId xmlns:a16="http://schemas.microsoft.com/office/drawing/2014/main" xmlns="" id="{7C32A346-F420-434B-B5DD-A794886CEF6A}"/>
              </a:ext>
            </a:extLst>
          </p:cNvPr>
          <p:cNvGrpSpPr>
            <a:grpSpLocks noChangeAspect="1"/>
          </p:cNvGrpSpPr>
          <p:nvPr>
            <p:custDataLst>
              <p:tags r:id="rId1"/>
            </p:custDataLst>
          </p:nvPr>
        </p:nvGrpSpPr>
        <p:grpSpPr>
          <a:xfrm>
            <a:off x="887289" y="1639140"/>
            <a:ext cx="10417422" cy="4064967"/>
            <a:chOff x="444498" y="1639140"/>
            <a:chExt cx="11303001" cy="4410528"/>
          </a:xfrm>
        </p:grpSpPr>
        <p:grpSp>
          <p:nvGrpSpPr>
            <p:cNvPr id="6" name="íš1îḋé">
              <a:extLst>
                <a:ext uri="{FF2B5EF4-FFF2-40B4-BE49-F238E27FC236}">
                  <a16:creationId xmlns:a16="http://schemas.microsoft.com/office/drawing/2014/main" xmlns="" id="{5C33CE2A-38EB-4B82-AD21-2111E4806F55}"/>
                </a:ext>
              </a:extLst>
            </p:cNvPr>
            <p:cNvGrpSpPr/>
            <p:nvPr/>
          </p:nvGrpSpPr>
          <p:grpSpPr>
            <a:xfrm>
              <a:off x="444498" y="1639140"/>
              <a:ext cx="11303001" cy="4410528"/>
              <a:chOff x="444498" y="1355271"/>
              <a:chExt cx="11303001" cy="4410528"/>
            </a:xfrm>
          </p:grpSpPr>
          <p:sp>
            <p:nvSpPr>
              <p:cNvPr id="13" name="iŝḻíďê">
                <a:extLst>
                  <a:ext uri="{FF2B5EF4-FFF2-40B4-BE49-F238E27FC236}">
                    <a16:creationId xmlns:a16="http://schemas.microsoft.com/office/drawing/2014/main" xmlns="" id="{48E8D91B-C726-4E13-BBE3-7E0B92740A7E}"/>
                  </a:ext>
                </a:extLst>
              </p:cNvPr>
              <p:cNvSpPr/>
              <p:nvPr/>
            </p:nvSpPr>
            <p:spPr>
              <a:xfrm>
                <a:off x="444500" y="1355271"/>
                <a:ext cx="11302998" cy="45719"/>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íŝľïdê">
                <a:extLst>
                  <a:ext uri="{FF2B5EF4-FFF2-40B4-BE49-F238E27FC236}">
                    <a16:creationId xmlns:a16="http://schemas.microsoft.com/office/drawing/2014/main" xmlns="" id="{B9D5FBD0-0EB8-489E-B605-EFAC9D9C313F}"/>
                  </a:ext>
                </a:extLst>
              </p:cNvPr>
              <p:cNvSpPr/>
              <p:nvPr/>
            </p:nvSpPr>
            <p:spPr>
              <a:xfrm>
                <a:off x="444498" y="1426028"/>
                <a:ext cx="2440910" cy="754743"/>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altLang="zh-CN" sz="1400" dirty="0">
                    <a:solidFill>
                      <a:schemeClr val="tx1"/>
                    </a:solidFill>
                  </a:rPr>
                  <a:t>Text here</a:t>
                </a:r>
                <a:endParaRPr lang="zh-CN" altLang="en-US" sz="1400" dirty="0">
                  <a:solidFill>
                    <a:schemeClr val="tx1"/>
                  </a:solidFill>
                </a:endParaRPr>
              </a:p>
            </p:txBody>
          </p:sp>
          <p:sp>
            <p:nvSpPr>
              <p:cNvPr id="15" name="iślïḑè">
                <a:extLst>
                  <a:ext uri="{FF2B5EF4-FFF2-40B4-BE49-F238E27FC236}">
                    <a16:creationId xmlns:a16="http://schemas.microsoft.com/office/drawing/2014/main" xmlns="" id="{71D2438B-7C70-4E50-BFAB-220DED7C6009}"/>
                  </a:ext>
                </a:extLst>
              </p:cNvPr>
              <p:cNvSpPr/>
              <p:nvPr/>
            </p:nvSpPr>
            <p:spPr>
              <a:xfrm>
                <a:off x="2885412" y="1400990"/>
                <a:ext cx="8862087" cy="344358"/>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92500" lnSpcReduction="20000"/>
              </a:bodyPr>
              <a:lstStyle/>
              <a:p>
                <a:pPr algn="ctr"/>
                <a:r>
                  <a:rPr lang="en-US" altLang="zh-CN" b="1" dirty="0">
                    <a:solidFill>
                      <a:schemeClr val="tx1"/>
                    </a:solidFill>
                  </a:rPr>
                  <a:t>Supporting text here</a:t>
                </a:r>
              </a:p>
            </p:txBody>
          </p:sp>
          <p:grpSp>
            <p:nvGrpSpPr>
              <p:cNvPr id="16" name="islíḋê">
                <a:extLst>
                  <a:ext uri="{FF2B5EF4-FFF2-40B4-BE49-F238E27FC236}">
                    <a16:creationId xmlns:a16="http://schemas.microsoft.com/office/drawing/2014/main" xmlns="" id="{95B63EAF-7F8D-4EEA-8315-EB97B1DF04FA}"/>
                  </a:ext>
                </a:extLst>
              </p:cNvPr>
              <p:cNvGrpSpPr/>
              <p:nvPr/>
            </p:nvGrpSpPr>
            <p:grpSpPr>
              <a:xfrm>
                <a:off x="2885412" y="1746796"/>
                <a:ext cx="8862087" cy="433975"/>
                <a:chOff x="2885412" y="1746796"/>
                <a:chExt cx="8862087" cy="433975"/>
              </a:xfrm>
            </p:grpSpPr>
            <p:sp>
              <p:nvSpPr>
                <p:cNvPr id="118" name="ï$ľîdé">
                  <a:extLst>
                    <a:ext uri="{FF2B5EF4-FFF2-40B4-BE49-F238E27FC236}">
                      <a16:creationId xmlns:a16="http://schemas.microsoft.com/office/drawing/2014/main" xmlns="" id="{AAB7FE2A-A3CA-4DD4-B9D8-A0B268ED0B6F}"/>
                    </a:ext>
                  </a:extLst>
                </p:cNvPr>
                <p:cNvSpPr/>
                <p:nvPr/>
              </p:nvSpPr>
              <p:spPr>
                <a:xfrm>
                  <a:off x="11325496" y="1748244"/>
                  <a:ext cx="422003" cy="432527"/>
                </a:xfrm>
                <a:prstGeom prst="rect">
                  <a:avLst/>
                </a:prstGeom>
                <a:solidFill>
                  <a:srgbClr val="EAEAEA"/>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21</a:t>
                  </a:r>
                </a:p>
              </p:txBody>
            </p:sp>
            <p:sp>
              <p:nvSpPr>
                <p:cNvPr id="119" name="ïṡľîďe">
                  <a:extLst>
                    <a:ext uri="{FF2B5EF4-FFF2-40B4-BE49-F238E27FC236}">
                      <a16:creationId xmlns:a16="http://schemas.microsoft.com/office/drawing/2014/main" xmlns="" id="{784B43CF-1419-438F-928F-BD80F6FF1B2F}"/>
                    </a:ext>
                  </a:extLst>
                </p:cNvPr>
                <p:cNvSpPr/>
                <p:nvPr/>
              </p:nvSpPr>
              <p:spPr>
                <a:xfrm>
                  <a:off x="10903492" y="1748244"/>
                  <a:ext cx="422003" cy="432527"/>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20</a:t>
                  </a:r>
                </a:p>
              </p:txBody>
            </p:sp>
            <p:sp>
              <p:nvSpPr>
                <p:cNvPr id="120" name="îš1îḍe">
                  <a:extLst>
                    <a:ext uri="{FF2B5EF4-FFF2-40B4-BE49-F238E27FC236}">
                      <a16:creationId xmlns:a16="http://schemas.microsoft.com/office/drawing/2014/main" xmlns="" id="{90E98A19-D687-4C23-A915-2DE9AAF19C87}"/>
                    </a:ext>
                  </a:extLst>
                </p:cNvPr>
                <p:cNvSpPr/>
                <p:nvPr/>
              </p:nvSpPr>
              <p:spPr>
                <a:xfrm>
                  <a:off x="10481488" y="1748244"/>
                  <a:ext cx="422003" cy="432527"/>
                </a:xfrm>
                <a:prstGeom prst="rect">
                  <a:avLst/>
                </a:prstGeom>
                <a:solidFill>
                  <a:srgbClr val="EAEAEA"/>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19</a:t>
                  </a:r>
                </a:p>
              </p:txBody>
            </p:sp>
            <p:sp>
              <p:nvSpPr>
                <p:cNvPr id="121" name="îş1ïḓê">
                  <a:extLst>
                    <a:ext uri="{FF2B5EF4-FFF2-40B4-BE49-F238E27FC236}">
                      <a16:creationId xmlns:a16="http://schemas.microsoft.com/office/drawing/2014/main" xmlns="" id="{0E575FFC-FE47-4628-9A72-1351B0685518}"/>
                    </a:ext>
                  </a:extLst>
                </p:cNvPr>
                <p:cNvSpPr/>
                <p:nvPr/>
              </p:nvSpPr>
              <p:spPr>
                <a:xfrm>
                  <a:off x="10059484" y="1748244"/>
                  <a:ext cx="422003" cy="432527"/>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18</a:t>
                  </a:r>
                </a:p>
              </p:txBody>
            </p:sp>
            <p:sp>
              <p:nvSpPr>
                <p:cNvPr id="122" name="îşḻíde">
                  <a:extLst>
                    <a:ext uri="{FF2B5EF4-FFF2-40B4-BE49-F238E27FC236}">
                      <a16:creationId xmlns:a16="http://schemas.microsoft.com/office/drawing/2014/main" xmlns="" id="{DC21866C-431C-441E-BF38-B6F0C57AB3AE}"/>
                    </a:ext>
                  </a:extLst>
                </p:cNvPr>
                <p:cNvSpPr/>
                <p:nvPr/>
              </p:nvSpPr>
              <p:spPr>
                <a:xfrm>
                  <a:off x="9637480" y="1747520"/>
                  <a:ext cx="422003" cy="432527"/>
                </a:xfrm>
                <a:prstGeom prst="rect">
                  <a:avLst/>
                </a:prstGeom>
                <a:solidFill>
                  <a:srgbClr val="EAEAEA"/>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17</a:t>
                  </a:r>
                </a:p>
              </p:txBody>
            </p:sp>
            <p:sp>
              <p:nvSpPr>
                <p:cNvPr id="123" name="îṩḻiďé">
                  <a:extLst>
                    <a:ext uri="{FF2B5EF4-FFF2-40B4-BE49-F238E27FC236}">
                      <a16:creationId xmlns:a16="http://schemas.microsoft.com/office/drawing/2014/main" xmlns="" id="{68866AD6-82C7-4916-AA25-6A83373E8A43}"/>
                    </a:ext>
                  </a:extLst>
                </p:cNvPr>
                <p:cNvSpPr/>
                <p:nvPr/>
              </p:nvSpPr>
              <p:spPr>
                <a:xfrm>
                  <a:off x="9215476" y="1747520"/>
                  <a:ext cx="422003" cy="432527"/>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16</a:t>
                  </a:r>
                </a:p>
              </p:txBody>
            </p:sp>
            <p:sp>
              <p:nvSpPr>
                <p:cNvPr id="124" name="ïŝļíḍé">
                  <a:extLst>
                    <a:ext uri="{FF2B5EF4-FFF2-40B4-BE49-F238E27FC236}">
                      <a16:creationId xmlns:a16="http://schemas.microsoft.com/office/drawing/2014/main" xmlns="" id="{18888D5B-2E72-4280-82E1-EFD2EF545744}"/>
                    </a:ext>
                  </a:extLst>
                </p:cNvPr>
                <p:cNvSpPr/>
                <p:nvPr/>
              </p:nvSpPr>
              <p:spPr>
                <a:xfrm>
                  <a:off x="8793472" y="1747520"/>
                  <a:ext cx="422003" cy="432527"/>
                </a:xfrm>
                <a:prstGeom prst="rect">
                  <a:avLst/>
                </a:prstGeom>
                <a:solidFill>
                  <a:srgbClr val="EAEAEA"/>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15</a:t>
                  </a:r>
                </a:p>
              </p:txBody>
            </p:sp>
            <p:sp>
              <p:nvSpPr>
                <p:cNvPr id="125" name="îṧḷíḋe">
                  <a:extLst>
                    <a:ext uri="{FF2B5EF4-FFF2-40B4-BE49-F238E27FC236}">
                      <a16:creationId xmlns:a16="http://schemas.microsoft.com/office/drawing/2014/main" xmlns="" id="{7A84F5CF-EB5D-438A-80EC-BEC6B924D0E5}"/>
                    </a:ext>
                  </a:extLst>
                </p:cNvPr>
                <p:cNvSpPr/>
                <p:nvPr/>
              </p:nvSpPr>
              <p:spPr>
                <a:xfrm>
                  <a:off x="8371467" y="1747520"/>
                  <a:ext cx="422003" cy="432527"/>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14</a:t>
                  </a:r>
                </a:p>
              </p:txBody>
            </p:sp>
            <p:sp>
              <p:nvSpPr>
                <p:cNvPr id="126" name="ïṣḻiḋé">
                  <a:extLst>
                    <a:ext uri="{FF2B5EF4-FFF2-40B4-BE49-F238E27FC236}">
                      <a16:creationId xmlns:a16="http://schemas.microsoft.com/office/drawing/2014/main" xmlns="" id="{6520BA40-B309-457A-85F1-4EBA265E898D}"/>
                    </a:ext>
                  </a:extLst>
                </p:cNvPr>
                <p:cNvSpPr/>
                <p:nvPr/>
              </p:nvSpPr>
              <p:spPr>
                <a:xfrm>
                  <a:off x="7949463" y="1748244"/>
                  <a:ext cx="422003" cy="432527"/>
                </a:xfrm>
                <a:prstGeom prst="rect">
                  <a:avLst/>
                </a:prstGeom>
                <a:solidFill>
                  <a:srgbClr val="EAEAEA"/>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13</a:t>
                  </a:r>
                </a:p>
              </p:txBody>
            </p:sp>
            <p:sp>
              <p:nvSpPr>
                <p:cNvPr id="127" name="işľíďe">
                  <a:extLst>
                    <a:ext uri="{FF2B5EF4-FFF2-40B4-BE49-F238E27FC236}">
                      <a16:creationId xmlns:a16="http://schemas.microsoft.com/office/drawing/2014/main" xmlns="" id="{96F543BC-3EE1-47A7-B985-C422EA82114A}"/>
                    </a:ext>
                  </a:extLst>
                </p:cNvPr>
                <p:cNvSpPr/>
                <p:nvPr/>
              </p:nvSpPr>
              <p:spPr>
                <a:xfrm>
                  <a:off x="7527459" y="1748244"/>
                  <a:ext cx="422003" cy="432527"/>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12</a:t>
                  </a:r>
                </a:p>
              </p:txBody>
            </p:sp>
            <p:sp>
              <p:nvSpPr>
                <p:cNvPr id="128" name="îṥlíďé">
                  <a:extLst>
                    <a:ext uri="{FF2B5EF4-FFF2-40B4-BE49-F238E27FC236}">
                      <a16:creationId xmlns:a16="http://schemas.microsoft.com/office/drawing/2014/main" xmlns="" id="{D6030254-5671-4BB9-A9A9-7C4C2F32F748}"/>
                    </a:ext>
                  </a:extLst>
                </p:cNvPr>
                <p:cNvSpPr/>
                <p:nvPr/>
              </p:nvSpPr>
              <p:spPr>
                <a:xfrm>
                  <a:off x="7105455" y="1748244"/>
                  <a:ext cx="422003" cy="432527"/>
                </a:xfrm>
                <a:prstGeom prst="rect">
                  <a:avLst/>
                </a:prstGeom>
                <a:solidFill>
                  <a:srgbClr val="EAEAEA"/>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11</a:t>
                  </a:r>
                </a:p>
              </p:txBody>
            </p:sp>
            <p:sp>
              <p:nvSpPr>
                <p:cNvPr id="129" name="iṩḻíḑé">
                  <a:extLst>
                    <a:ext uri="{FF2B5EF4-FFF2-40B4-BE49-F238E27FC236}">
                      <a16:creationId xmlns:a16="http://schemas.microsoft.com/office/drawing/2014/main" xmlns="" id="{CC251F8B-BD84-4AA1-9E63-438CACB8CE9C}"/>
                    </a:ext>
                  </a:extLst>
                </p:cNvPr>
                <p:cNvSpPr/>
                <p:nvPr/>
              </p:nvSpPr>
              <p:spPr>
                <a:xfrm>
                  <a:off x="6683451" y="1748244"/>
                  <a:ext cx="422003" cy="432527"/>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10</a:t>
                  </a:r>
                </a:p>
              </p:txBody>
            </p:sp>
            <p:sp>
              <p:nvSpPr>
                <p:cNvPr id="130" name="îṡľîḍe">
                  <a:extLst>
                    <a:ext uri="{FF2B5EF4-FFF2-40B4-BE49-F238E27FC236}">
                      <a16:creationId xmlns:a16="http://schemas.microsoft.com/office/drawing/2014/main" xmlns="" id="{A55C2618-CDBD-463A-94CD-6D20FAC729D9}"/>
                    </a:ext>
                  </a:extLst>
                </p:cNvPr>
                <p:cNvSpPr/>
                <p:nvPr/>
              </p:nvSpPr>
              <p:spPr>
                <a:xfrm>
                  <a:off x="6261447" y="1747520"/>
                  <a:ext cx="422003" cy="432527"/>
                </a:xfrm>
                <a:prstGeom prst="rect">
                  <a:avLst/>
                </a:prstGeom>
                <a:solidFill>
                  <a:srgbClr val="EAEAEA"/>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9</a:t>
                  </a:r>
                </a:p>
              </p:txBody>
            </p:sp>
            <p:sp>
              <p:nvSpPr>
                <p:cNvPr id="131" name="isḷîḑé">
                  <a:extLst>
                    <a:ext uri="{FF2B5EF4-FFF2-40B4-BE49-F238E27FC236}">
                      <a16:creationId xmlns:a16="http://schemas.microsoft.com/office/drawing/2014/main" xmlns="" id="{B8BF1D4C-4924-4493-B9E3-2A4D273A3B39}"/>
                    </a:ext>
                  </a:extLst>
                </p:cNvPr>
                <p:cNvSpPr/>
                <p:nvPr/>
              </p:nvSpPr>
              <p:spPr>
                <a:xfrm>
                  <a:off x="5839443" y="1747520"/>
                  <a:ext cx="422003" cy="432527"/>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8</a:t>
                  </a:r>
                </a:p>
              </p:txBody>
            </p:sp>
            <p:sp>
              <p:nvSpPr>
                <p:cNvPr id="132" name="iṥlíďê">
                  <a:extLst>
                    <a:ext uri="{FF2B5EF4-FFF2-40B4-BE49-F238E27FC236}">
                      <a16:creationId xmlns:a16="http://schemas.microsoft.com/office/drawing/2014/main" xmlns="" id="{938DE30B-9E97-4C0D-8438-6359F7659D86}"/>
                    </a:ext>
                  </a:extLst>
                </p:cNvPr>
                <p:cNvSpPr/>
                <p:nvPr/>
              </p:nvSpPr>
              <p:spPr>
                <a:xfrm>
                  <a:off x="5417439" y="1747520"/>
                  <a:ext cx="422003" cy="432527"/>
                </a:xfrm>
                <a:prstGeom prst="rect">
                  <a:avLst/>
                </a:prstGeom>
                <a:solidFill>
                  <a:srgbClr val="EAEAEA"/>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7</a:t>
                  </a:r>
                </a:p>
              </p:txBody>
            </p:sp>
            <p:sp>
              <p:nvSpPr>
                <p:cNvPr id="133" name="iṥḷíḑê">
                  <a:extLst>
                    <a:ext uri="{FF2B5EF4-FFF2-40B4-BE49-F238E27FC236}">
                      <a16:creationId xmlns:a16="http://schemas.microsoft.com/office/drawing/2014/main" xmlns="" id="{7CCCEFCB-7110-48F8-8656-43C9B6AD59F3}"/>
                    </a:ext>
                  </a:extLst>
                </p:cNvPr>
                <p:cNvSpPr/>
                <p:nvPr/>
              </p:nvSpPr>
              <p:spPr>
                <a:xfrm>
                  <a:off x="4995434" y="1747520"/>
                  <a:ext cx="422003" cy="43252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34" name="í$ḻiḋê">
                  <a:extLst>
                    <a:ext uri="{FF2B5EF4-FFF2-40B4-BE49-F238E27FC236}">
                      <a16:creationId xmlns:a16="http://schemas.microsoft.com/office/drawing/2014/main" xmlns="" id="{B71007F1-28C9-437B-A3B1-509F03C7ADB4}"/>
                    </a:ext>
                  </a:extLst>
                </p:cNvPr>
                <p:cNvSpPr/>
                <p:nvPr/>
              </p:nvSpPr>
              <p:spPr>
                <a:xfrm>
                  <a:off x="4995432" y="1747520"/>
                  <a:ext cx="422003" cy="432527"/>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6</a:t>
                  </a:r>
                </a:p>
              </p:txBody>
            </p:sp>
            <p:sp>
              <p:nvSpPr>
                <p:cNvPr id="135" name="iṡ1iḑê">
                  <a:extLst>
                    <a:ext uri="{FF2B5EF4-FFF2-40B4-BE49-F238E27FC236}">
                      <a16:creationId xmlns:a16="http://schemas.microsoft.com/office/drawing/2014/main" xmlns="" id="{A804E63D-3A07-4900-A138-F131130F1166}"/>
                    </a:ext>
                  </a:extLst>
                </p:cNvPr>
                <p:cNvSpPr/>
                <p:nvPr/>
              </p:nvSpPr>
              <p:spPr>
                <a:xfrm>
                  <a:off x="4573428" y="1747520"/>
                  <a:ext cx="422003" cy="432527"/>
                </a:xfrm>
                <a:prstGeom prst="rect">
                  <a:avLst/>
                </a:prstGeom>
                <a:solidFill>
                  <a:srgbClr val="EAEAEA"/>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5</a:t>
                  </a:r>
                </a:p>
              </p:txBody>
            </p:sp>
            <p:sp>
              <p:nvSpPr>
                <p:cNvPr id="136" name="iṣļíḋê">
                  <a:extLst>
                    <a:ext uri="{FF2B5EF4-FFF2-40B4-BE49-F238E27FC236}">
                      <a16:creationId xmlns:a16="http://schemas.microsoft.com/office/drawing/2014/main" xmlns="" id="{1D9493DA-93E0-4713-B625-34E3C3ABD098}"/>
                    </a:ext>
                  </a:extLst>
                </p:cNvPr>
                <p:cNvSpPr/>
                <p:nvPr/>
              </p:nvSpPr>
              <p:spPr>
                <a:xfrm>
                  <a:off x="4151424" y="1747520"/>
                  <a:ext cx="422003" cy="432527"/>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4</a:t>
                  </a:r>
                </a:p>
              </p:txBody>
            </p:sp>
            <p:sp>
              <p:nvSpPr>
                <p:cNvPr id="137" name="íSḻîḋè">
                  <a:extLst>
                    <a:ext uri="{FF2B5EF4-FFF2-40B4-BE49-F238E27FC236}">
                      <a16:creationId xmlns:a16="http://schemas.microsoft.com/office/drawing/2014/main" xmlns="" id="{26029761-E890-4926-AE11-082F9DBE9356}"/>
                    </a:ext>
                  </a:extLst>
                </p:cNvPr>
                <p:cNvSpPr/>
                <p:nvPr/>
              </p:nvSpPr>
              <p:spPr>
                <a:xfrm>
                  <a:off x="3729420" y="1746796"/>
                  <a:ext cx="422003" cy="432527"/>
                </a:xfrm>
                <a:prstGeom prst="rect">
                  <a:avLst/>
                </a:prstGeom>
                <a:solidFill>
                  <a:srgbClr val="EAEAEA"/>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3</a:t>
                  </a:r>
                </a:p>
              </p:txBody>
            </p:sp>
            <p:sp>
              <p:nvSpPr>
                <p:cNvPr id="138" name="íṧļide">
                  <a:extLst>
                    <a:ext uri="{FF2B5EF4-FFF2-40B4-BE49-F238E27FC236}">
                      <a16:creationId xmlns:a16="http://schemas.microsoft.com/office/drawing/2014/main" xmlns="" id="{6C043BDF-2CB6-4713-B560-7EA0EE5B1EFA}"/>
                    </a:ext>
                  </a:extLst>
                </p:cNvPr>
                <p:cNvSpPr/>
                <p:nvPr/>
              </p:nvSpPr>
              <p:spPr>
                <a:xfrm>
                  <a:off x="3307416" y="1746796"/>
                  <a:ext cx="422003" cy="432527"/>
                </a:xfrm>
                <a:prstGeom prst="rect">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2</a:t>
                  </a:r>
                </a:p>
              </p:txBody>
            </p:sp>
            <p:sp>
              <p:nvSpPr>
                <p:cNvPr id="139" name="iśḷîḋè">
                  <a:extLst>
                    <a:ext uri="{FF2B5EF4-FFF2-40B4-BE49-F238E27FC236}">
                      <a16:creationId xmlns:a16="http://schemas.microsoft.com/office/drawing/2014/main" xmlns="" id="{DE34FC9E-1C2B-4AF8-AF6E-D03245C474C8}"/>
                    </a:ext>
                  </a:extLst>
                </p:cNvPr>
                <p:cNvSpPr/>
                <p:nvPr/>
              </p:nvSpPr>
              <p:spPr>
                <a:xfrm>
                  <a:off x="2885412" y="1746796"/>
                  <a:ext cx="422003" cy="432527"/>
                </a:xfrm>
                <a:prstGeom prst="rect">
                  <a:avLst/>
                </a:prstGeom>
                <a:solidFill>
                  <a:srgbClr val="EAEAEA"/>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id-ID" sz="1400">
                      <a:solidFill>
                        <a:schemeClr val="bg1">
                          <a:lumMod val="65000"/>
                        </a:schemeClr>
                      </a:solidFill>
                    </a:rPr>
                    <a:t>1</a:t>
                  </a:r>
                </a:p>
              </p:txBody>
            </p:sp>
          </p:grpSp>
          <p:grpSp>
            <p:nvGrpSpPr>
              <p:cNvPr id="17" name="îsļiḍè">
                <a:extLst>
                  <a:ext uri="{FF2B5EF4-FFF2-40B4-BE49-F238E27FC236}">
                    <a16:creationId xmlns:a16="http://schemas.microsoft.com/office/drawing/2014/main" xmlns="" id="{F41A5652-248B-4672-92A5-D46F1F336F00}"/>
                  </a:ext>
                </a:extLst>
              </p:cNvPr>
              <p:cNvGrpSpPr/>
              <p:nvPr/>
            </p:nvGrpSpPr>
            <p:grpSpPr>
              <a:xfrm>
                <a:off x="444500" y="2178599"/>
                <a:ext cx="11302998" cy="3587200"/>
                <a:chOff x="444500" y="2178599"/>
                <a:chExt cx="11302998" cy="3587200"/>
              </a:xfrm>
            </p:grpSpPr>
            <p:grpSp>
              <p:nvGrpSpPr>
                <p:cNvPr id="18" name="iṧľïḓe">
                  <a:extLst>
                    <a:ext uri="{FF2B5EF4-FFF2-40B4-BE49-F238E27FC236}">
                      <a16:creationId xmlns:a16="http://schemas.microsoft.com/office/drawing/2014/main" xmlns="" id="{A40AD408-9709-449D-B955-C643F8F7D1CA}"/>
                    </a:ext>
                  </a:extLst>
                </p:cNvPr>
                <p:cNvGrpSpPr/>
                <p:nvPr/>
              </p:nvGrpSpPr>
              <p:grpSpPr>
                <a:xfrm>
                  <a:off x="444500" y="2178599"/>
                  <a:ext cx="11302998" cy="898429"/>
                  <a:chOff x="444500" y="2004428"/>
                  <a:chExt cx="11302998" cy="898429"/>
                </a:xfrm>
              </p:grpSpPr>
              <p:grpSp>
                <p:nvGrpSpPr>
                  <p:cNvPr id="94" name="iśḻíḓê">
                    <a:extLst>
                      <a:ext uri="{FF2B5EF4-FFF2-40B4-BE49-F238E27FC236}">
                        <a16:creationId xmlns:a16="http://schemas.microsoft.com/office/drawing/2014/main" xmlns="" id="{C6969151-D878-40FE-82EF-2EE677CD5919}"/>
                      </a:ext>
                    </a:extLst>
                  </p:cNvPr>
                  <p:cNvGrpSpPr/>
                  <p:nvPr/>
                </p:nvGrpSpPr>
                <p:grpSpPr>
                  <a:xfrm>
                    <a:off x="2885411" y="2005152"/>
                    <a:ext cx="8862087" cy="897705"/>
                    <a:chOff x="2885411" y="2005152"/>
                    <a:chExt cx="8862087" cy="897705"/>
                  </a:xfrm>
                </p:grpSpPr>
                <p:sp>
                  <p:nvSpPr>
                    <p:cNvPr id="96" name="işḻïḑe">
                      <a:extLst>
                        <a:ext uri="{FF2B5EF4-FFF2-40B4-BE49-F238E27FC236}">
                          <a16:creationId xmlns:a16="http://schemas.microsoft.com/office/drawing/2014/main" xmlns="" id="{EC04D0B9-3183-4391-AEFB-B9C18CD6DD4B}"/>
                        </a:ext>
                      </a:extLst>
                    </p:cNvPr>
                    <p:cNvSpPr/>
                    <p:nvPr/>
                  </p:nvSpPr>
                  <p:spPr>
                    <a:xfrm>
                      <a:off x="11325495"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7" name="íšḻídè">
                      <a:extLst>
                        <a:ext uri="{FF2B5EF4-FFF2-40B4-BE49-F238E27FC236}">
                          <a16:creationId xmlns:a16="http://schemas.microsoft.com/office/drawing/2014/main" xmlns="" id="{32F87E9E-9199-46AD-AB8E-AB9F93316C02}"/>
                        </a:ext>
                      </a:extLst>
                    </p:cNvPr>
                    <p:cNvSpPr/>
                    <p:nvPr/>
                  </p:nvSpPr>
                  <p:spPr>
                    <a:xfrm>
                      <a:off x="10903491"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8" name="íṧlïďé">
                      <a:extLst>
                        <a:ext uri="{FF2B5EF4-FFF2-40B4-BE49-F238E27FC236}">
                          <a16:creationId xmlns:a16="http://schemas.microsoft.com/office/drawing/2014/main" xmlns="" id="{C538D8BC-B1B1-47CD-9415-029F455772D4}"/>
                        </a:ext>
                      </a:extLst>
                    </p:cNvPr>
                    <p:cNvSpPr/>
                    <p:nvPr/>
                  </p:nvSpPr>
                  <p:spPr>
                    <a:xfrm>
                      <a:off x="10481487"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9" name="ïṣḻíďè">
                      <a:extLst>
                        <a:ext uri="{FF2B5EF4-FFF2-40B4-BE49-F238E27FC236}">
                          <a16:creationId xmlns:a16="http://schemas.microsoft.com/office/drawing/2014/main" xmlns="" id="{ECE6C9F5-5AB2-49A5-ABD8-6A7165CD1C91}"/>
                        </a:ext>
                      </a:extLst>
                    </p:cNvPr>
                    <p:cNvSpPr/>
                    <p:nvPr/>
                  </p:nvSpPr>
                  <p:spPr>
                    <a:xfrm>
                      <a:off x="10059483"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0" name="íslïḋè">
                      <a:extLst>
                        <a:ext uri="{FF2B5EF4-FFF2-40B4-BE49-F238E27FC236}">
                          <a16:creationId xmlns:a16="http://schemas.microsoft.com/office/drawing/2014/main" xmlns="" id="{61040829-D4C3-422C-B36F-58CB28008878}"/>
                        </a:ext>
                      </a:extLst>
                    </p:cNvPr>
                    <p:cNvSpPr/>
                    <p:nvPr/>
                  </p:nvSpPr>
                  <p:spPr>
                    <a:xfrm>
                      <a:off x="9637479"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1" name="iṣlíḋè">
                      <a:extLst>
                        <a:ext uri="{FF2B5EF4-FFF2-40B4-BE49-F238E27FC236}">
                          <a16:creationId xmlns:a16="http://schemas.microsoft.com/office/drawing/2014/main" xmlns="" id="{8F3ED558-9E3F-4F53-8580-79296BF43895}"/>
                        </a:ext>
                      </a:extLst>
                    </p:cNvPr>
                    <p:cNvSpPr/>
                    <p:nvPr/>
                  </p:nvSpPr>
                  <p:spPr>
                    <a:xfrm>
                      <a:off x="9215475"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2" name="iṥļïḋè">
                      <a:extLst>
                        <a:ext uri="{FF2B5EF4-FFF2-40B4-BE49-F238E27FC236}">
                          <a16:creationId xmlns:a16="http://schemas.microsoft.com/office/drawing/2014/main" xmlns="" id="{EDA75CAD-475D-4E5C-8E83-9E580AEB4256}"/>
                        </a:ext>
                      </a:extLst>
                    </p:cNvPr>
                    <p:cNvSpPr/>
                    <p:nvPr/>
                  </p:nvSpPr>
                  <p:spPr>
                    <a:xfrm>
                      <a:off x="8793471"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3" name="íşḷiḓè">
                      <a:extLst>
                        <a:ext uri="{FF2B5EF4-FFF2-40B4-BE49-F238E27FC236}">
                          <a16:creationId xmlns:a16="http://schemas.microsoft.com/office/drawing/2014/main" xmlns="" id="{B1E4D1E8-A41D-47A0-B793-FC4EBC9A4800}"/>
                        </a:ext>
                      </a:extLst>
                    </p:cNvPr>
                    <p:cNvSpPr/>
                    <p:nvPr/>
                  </p:nvSpPr>
                  <p:spPr>
                    <a:xfrm>
                      <a:off x="8371466"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4" name="ï$ľiḑé">
                      <a:extLst>
                        <a:ext uri="{FF2B5EF4-FFF2-40B4-BE49-F238E27FC236}">
                          <a16:creationId xmlns:a16="http://schemas.microsoft.com/office/drawing/2014/main" xmlns="" id="{C26BF410-9174-4FEB-ABAD-8B6698BEA84F}"/>
                        </a:ext>
                      </a:extLst>
                    </p:cNvPr>
                    <p:cNvSpPr/>
                    <p:nvPr/>
                  </p:nvSpPr>
                  <p:spPr>
                    <a:xfrm>
                      <a:off x="7949462"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5" name="íṣ1íḑè">
                      <a:extLst>
                        <a:ext uri="{FF2B5EF4-FFF2-40B4-BE49-F238E27FC236}">
                          <a16:creationId xmlns:a16="http://schemas.microsoft.com/office/drawing/2014/main" xmlns="" id="{FD73DA5E-3813-4855-9E45-8DA15E029AEC}"/>
                        </a:ext>
                      </a:extLst>
                    </p:cNvPr>
                    <p:cNvSpPr/>
                    <p:nvPr/>
                  </p:nvSpPr>
                  <p:spPr>
                    <a:xfrm>
                      <a:off x="7527458"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6" name="ïṥḷîḋè">
                      <a:extLst>
                        <a:ext uri="{FF2B5EF4-FFF2-40B4-BE49-F238E27FC236}">
                          <a16:creationId xmlns:a16="http://schemas.microsoft.com/office/drawing/2014/main" xmlns="" id="{BC2FEED4-39D6-462E-803A-ABD717D758A7}"/>
                        </a:ext>
                      </a:extLst>
                    </p:cNvPr>
                    <p:cNvSpPr/>
                    <p:nvPr/>
                  </p:nvSpPr>
                  <p:spPr>
                    <a:xfrm>
                      <a:off x="7105454"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7" name="işļïḓè">
                      <a:extLst>
                        <a:ext uri="{FF2B5EF4-FFF2-40B4-BE49-F238E27FC236}">
                          <a16:creationId xmlns:a16="http://schemas.microsoft.com/office/drawing/2014/main" xmlns="" id="{D5E48A09-8A31-4871-8E6C-A77811191DC8}"/>
                        </a:ext>
                      </a:extLst>
                    </p:cNvPr>
                    <p:cNvSpPr/>
                    <p:nvPr/>
                  </p:nvSpPr>
                  <p:spPr>
                    <a:xfrm>
                      <a:off x="6683450"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8" name="i$ľîdê">
                      <a:extLst>
                        <a:ext uri="{FF2B5EF4-FFF2-40B4-BE49-F238E27FC236}">
                          <a16:creationId xmlns:a16="http://schemas.microsoft.com/office/drawing/2014/main" xmlns="" id="{AEBD3464-FC1E-4798-8ED3-35664F776368}"/>
                        </a:ext>
                      </a:extLst>
                    </p:cNvPr>
                    <p:cNvSpPr/>
                    <p:nvPr/>
                  </p:nvSpPr>
                  <p:spPr>
                    <a:xfrm>
                      <a:off x="6261446"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9" name="ïslïde">
                      <a:extLst>
                        <a:ext uri="{FF2B5EF4-FFF2-40B4-BE49-F238E27FC236}">
                          <a16:creationId xmlns:a16="http://schemas.microsoft.com/office/drawing/2014/main" xmlns="" id="{460DE51D-E409-4491-97DE-4864CB82E436}"/>
                        </a:ext>
                      </a:extLst>
                    </p:cNvPr>
                    <p:cNvSpPr/>
                    <p:nvPr/>
                  </p:nvSpPr>
                  <p:spPr>
                    <a:xfrm>
                      <a:off x="5839442"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0" name="ïşḻîdé">
                      <a:extLst>
                        <a:ext uri="{FF2B5EF4-FFF2-40B4-BE49-F238E27FC236}">
                          <a16:creationId xmlns:a16="http://schemas.microsoft.com/office/drawing/2014/main" xmlns="" id="{E01FAABC-0327-4872-8131-146DC9F48170}"/>
                        </a:ext>
                      </a:extLst>
                    </p:cNvPr>
                    <p:cNvSpPr/>
                    <p:nvPr/>
                  </p:nvSpPr>
                  <p:spPr>
                    <a:xfrm>
                      <a:off x="5417438"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1" name="íṣḻiḓé">
                      <a:extLst>
                        <a:ext uri="{FF2B5EF4-FFF2-40B4-BE49-F238E27FC236}">
                          <a16:creationId xmlns:a16="http://schemas.microsoft.com/office/drawing/2014/main" xmlns="" id="{2A448322-3043-4D62-A8BE-00F6D302F4E5}"/>
                        </a:ext>
                      </a:extLst>
                    </p:cNvPr>
                    <p:cNvSpPr/>
                    <p:nvPr/>
                  </p:nvSpPr>
                  <p:spPr>
                    <a:xfrm>
                      <a:off x="4995433"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2" name="îŝḷidê">
                      <a:extLst>
                        <a:ext uri="{FF2B5EF4-FFF2-40B4-BE49-F238E27FC236}">
                          <a16:creationId xmlns:a16="http://schemas.microsoft.com/office/drawing/2014/main" xmlns="" id="{1D7CC164-5624-4B84-ADC0-462E2E522472}"/>
                        </a:ext>
                      </a:extLst>
                    </p:cNvPr>
                    <p:cNvSpPr/>
                    <p:nvPr/>
                  </p:nvSpPr>
                  <p:spPr>
                    <a:xfrm>
                      <a:off x="4995431"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3" name="ïSľidè">
                      <a:extLst>
                        <a:ext uri="{FF2B5EF4-FFF2-40B4-BE49-F238E27FC236}">
                          <a16:creationId xmlns:a16="http://schemas.microsoft.com/office/drawing/2014/main" xmlns="" id="{C5FDDA4D-0538-49AD-A6BD-16C55D2D6B26}"/>
                        </a:ext>
                      </a:extLst>
                    </p:cNvPr>
                    <p:cNvSpPr/>
                    <p:nvPr/>
                  </p:nvSpPr>
                  <p:spPr>
                    <a:xfrm>
                      <a:off x="4573427"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4" name="íŝļiḑé">
                      <a:extLst>
                        <a:ext uri="{FF2B5EF4-FFF2-40B4-BE49-F238E27FC236}">
                          <a16:creationId xmlns:a16="http://schemas.microsoft.com/office/drawing/2014/main" xmlns="" id="{84D41A25-B17F-404F-96A5-A3A0AB0475A2}"/>
                        </a:ext>
                      </a:extLst>
                    </p:cNvPr>
                    <p:cNvSpPr/>
                    <p:nvPr/>
                  </p:nvSpPr>
                  <p:spPr>
                    <a:xfrm>
                      <a:off x="4151423"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5" name="işľîḓè">
                      <a:extLst>
                        <a:ext uri="{FF2B5EF4-FFF2-40B4-BE49-F238E27FC236}">
                          <a16:creationId xmlns:a16="http://schemas.microsoft.com/office/drawing/2014/main" xmlns="" id="{2F6DCA50-66CC-4738-A9A1-1D60F337B7D0}"/>
                        </a:ext>
                      </a:extLst>
                    </p:cNvPr>
                    <p:cNvSpPr/>
                    <p:nvPr/>
                  </p:nvSpPr>
                  <p:spPr>
                    <a:xfrm>
                      <a:off x="3729419"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6" name="îṥḻïḍe">
                      <a:extLst>
                        <a:ext uri="{FF2B5EF4-FFF2-40B4-BE49-F238E27FC236}">
                          <a16:creationId xmlns:a16="http://schemas.microsoft.com/office/drawing/2014/main" xmlns="" id="{EB0BBA05-CD07-4E09-8704-352DD83C795B}"/>
                        </a:ext>
                      </a:extLst>
                    </p:cNvPr>
                    <p:cNvSpPr/>
                    <p:nvPr/>
                  </p:nvSpPr>
                  <p:spPr>
                    <a:xfrm>
                      <a:off x="3307415"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7" name="íşľïďè">
                      <a:extLst>
                        <a:ext uri="{FF2B5EF4-FFF2-40B4-BE49-F238E27FC236}">
                          <a16:creationId xmlns:a16="http://schemas.microsoft.com/office/drawing/2014/main" xmlns="" id="{42636044-AC09-44AF-9870-86E2252B87F0}"/>
                        </a:ext>
                      </a:extLst>
                    </p:cNvPr>
                    <p:cNvSpPr/>
                    <p:nvPr/>
                  </p:nvSpPr>
                  <p:spPr>
                    <a:xfrm>
                      <a:off x="2885411"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95" name="íṥ1íḋê">
                    <a:extLst>
                      <a:ext uri="{FF2B5EF4-FFF2-40B4-BE49-F238E27FC236}">
                        <a16:creationId xmlns:a16="http://schemas.microsoft.com/office/drawing/2014/main" xmlns="" id="{9E17C7D8-4BAD-4288-907B-C8C4AA1F58A4}"/>
                      </a:ext>
                    </a:extLst>
                  </p:cNvPr>
                  <p:cNvSpPr/>
                  <p:nvPr/>
                </p:nvSpPr>
                <p:spPr>
                  <a:xfrm>
                    <a:off x="444500" y="2004428"/>
                    <a:ext cx="2440911" cy="896981"/>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altLang="zh-CN" sz="1400" dirty="0">
                        <a:solidFill>
                          <a:schemeClr val="tx1"/>
                        </a:solidFill>
                      </a:rPr>
                      <a:t>Text here</a:t>
                    </a:r>
                    <a:endParaRPr lang="zh-CN" altLang="en-US" sz="1400" dirty="0">
                      <a:solidFill>
                        <a:schemeClr val="tx1"/>
                      </a:solidFill>
                    </a:endParaRPr>
                  </a:p>
                </p:txBody>
              </p:sp>
            </p:grpSp>
            <p:grpSp>
              <p:nvGrpSpPr>
                <p:cNvPr id="19" name="îŝḻïḑe">
                  <a:extLst>
                    <a:ext uri="{FF2B5EF4-FFF2-40B4-BE49-F238E27FC236}">
                      <a16:creationId xmlns:a16="http://schemas.microsoft.com/office/drawing/2014/main" xmlns="" id="{750486B1-2031-419E-9777-004904DC67BB}"/>
                    </a:ext>
                  </a:extLst>
                </p:cNvPr>
                <p:cNvGrpSpPr/>
                <p:nvPr/>
              </p:nvGrpSpPr>
              <p:grpSpPr>
                <a:xfrm>
                  <a:off x="444500" y="3075580"/>
                  <a:ext cx="11302998" cy="898429"/>
                  <a:chOff x="444500" y="2004428"/>
                  <a:chExt cx="11302998" cy="898429"/>
                </a:xfrm>
              </p:grpSpPr>
              <p:grpSp>
                <p:nvGrpSpPr>
                  <p:cNvPr id="70" name="iṧ1ïḑê">
                    <a:extLst>
                      <a:ext uri="{FF2B5EF4-FFF2-40B4-BE49-F238E27FC236}">
                        <a16:creationId xmlns:a16="http://schemas.microsoft.com/office/drawing/2014/main" xmlns="" id="{C33DBE48-5987-4A9B-A62F-A0B373CCA54A}"/>
                      </a:ext>
                    </a:extLst>
                  </p:cNvPr>
                  <p:cNvGrpSpPr/>
                  <p:nvPr/>
                </p:nvGrpSpPr>
                <p:grpSpPr>
                  <a:xfrm>
                    <a:off x="2885411" y="2005152"/>
                    <a:ext cx="8862087" cy="897705"/>
                    <a:chOff x="2885411" y="2005152"/>
                    <a:chExt cx="8862087" cy="897705"/>
                  </a:xfrm>
                </p:grpSpPr>
                <p:sp>
                  <p:nvSpPr>
                    <p:cNvPr id="72" name="îşḻíḋè">
                      <a:extLst>
                        <a:ext uri="{FF2B5EF4-FFF2-40B4-BE49-F238E27FC236}">
                          <a16:creationId xmlns:a16="http://schemas.microsoft.com/office/drawing/2014/main" xmlns="" id="{EB474AC8-215A-43E8-B1F8-1503CFB26803}"/>
                        </a:ext>
                      </a:extLst>
                    </p:cNvPr>
                    <p:cNvSpPr/>
                    <p:nvPr/>
                  </p:nvSpPr>
                  <p:spPr>
                    <a:xfrm>
                      <a:off x="11325495"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3" name="iṡ1íďê">
                      <a:extLst>
                        <a:ext uri="{FF2B5EF4-FFF2-40B4-BE49-F238E27FC236}">
                          <a16:creationId xmlns:a16="http://schemas.microsoft.com/office/drawing/2014/main" xmlns="" id="{C7BB84FD-8204-4FD0-B101-D65149062FC0}"/>
                        </a:ext>
                      </a:extLst>
                    </p:cNvPr>
                    <p:cNvSpPr/>
                    <p:nvPr/>
                  </p:nvSpPr>
                  <p:spPr>
                    <a:xfrm>
                      <a:off x="10903491"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4" name="iş1íḓé">
                      <a:extLst>
                        <a:ext uri="{FF2B5EF4-FFF2-40B4-BE49-F238E27FC236}">
                          <a16:creationId xmlns:a16="http://schemas.microsoft.com/office/drawing/2014/main" xmlns="" id="{B7D6D85D-95F8-4A39-8D89-09D13995A3FB}"/>
                        </a:ext>
                      </a:extLst>
                    </p:cNvPr>
                    <p:cNvSpPr/>
                    <p:nvPr/>
                  </p:nvSpPr>
                  <p:spPr>
                    <a:xfrm>
                      <a:off x="10481487"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5" name="ïšļiḑe">
                      <a:extLst>
                        <a:ext uri="{FF2B5EF4-FFF2-40B4-BE49-F238E27FC236}">
                          <a16:creationId xmlns:a16="http://schemas.microsoft.com/office/drawing/2014/main" xmlns="" id="{6C3DA0C5-6321-412E-B23C-522D8B9968AB}"/>
                        </a:ext>
                      </a:extLst>
                    </p:cNvPr>
                    <p:cNvSpPr/>
                    <p:nvPr/>
                  </p:nvSpPr>
                  <p:spPr>
                    <a:xfrm>
                      <a:off x="10059483"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6" name="iṩḷiḓe">
                      <a:extLst>
                        <a:ext uri="{FF2B5EF4-FFF2-40B4-BE49-F238E27FC236}">
                          <a16:creationId xmlns:a16="http://schemas.microsoft.com/office/drawing/2014/main" xmlns="" id="{E53462EF-40F5-41DF-A1C2-A694489C2447}"/>
                        </a:ext>
                      </a:extLst>
                    </p:cNvPr>
                    <p:cNvSpPr/>
                    <p:nvPr/>
                  </p:nvSpPr>
                  <p:spPr>
                    <a:xfrm>
                      <a:off x="9637479"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7" name="íŝḷîďê">
                      <a:extLst>
                        <a:ext uri="{FF2B5EF4-FFF2-40B4-BE49-F238E27FC236}">
                          <a16:creationId xmlns:a16="http://schemas.microsoft.com/office/drawing/2014/main" xmlns="" id="{5E4CF616-FD15-44F9-BBCF-1A8C731231E8}"/>
                        </a:ext>
                      </a:extLst>
                    </p:cNvPr>
                    <p:cNvSpPr/>
                    <p:nvPr/>
                  </p:nvSpPr>
                  <p:spPr>
                    <a:xfrm>
                      <a:off x="9215475"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8" name="íSlîḓe">
                      <a:extLst>
                        <a:ext uri="{FF2B5EF4-FFF2-40B4-BE49-F238E27FC236}">
                          <a16:creationId xmlns:a16="http://schemas.microsoft.com/office/drawing/2014/main" xmlns="" id="{B81B46DD-088F-4573-8BA9-ED8AC49160A2}"/>
                        </a:ext>
                      </a:extLst>
                    </p:cNvPr>
                    <p:cNvSpPr/>
                    <p:nvPr/>
                  </p:nvSpPr>
                  <p:spPr>
                    <a:xfrm>
                      <a:off x="8793471"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9" name="iş1îḑe">
                      <a:extLst>
                        <a:ext uri="{FF2B5EF4-FFF2-40B4-BE49-F238E27FC236}">
                          <a16:creationId xmlns:a16="http://schemas.microsoft.com/office/drawing/2014/main" xmlns="" id="{25E9E3F8-BD1A-4D2F-AB49-54919B27812E}"/>
                        </a:ext>
                      </a:extLst>
                    </p:cNvPr>
                    <p:cNvSpPr/>
                    <p:nvPr/>
                  </p:nvSpPr>
                  <p:spPr>
                    <a:xfrm>
                      <a:off x="8371466"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0" name="íşḻíḑè">
                      <a:extLst>
                        <a:ext uri="{FF2B5EF4-FFF2-40B4-BE49-F238E27FC236}">
                          <a16:creationId xmlns:a16="http://schemas.microsoft.com/office/drawing/2014/main" xmlns="" id="{4FBB4AF0-6868-4BF4-9189-B8E4245909CF}"/>
                        </a:ext>
                      </a:extLst>
                    </p:cNvPr>
                    <p:cNvSpPr/>
                    <p:nvPr/>
                  </p:nvSpPr>
                  <p:spPr>
                    <a:xfrm>
                      <a:off x="7949462"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1" name="íṩlïḍê">
                      <a:extLst>
                        <a:ext uri="{FF2B5EF4-FFF2-40B4-BE49-F238E27FC236}">
                          <a16:creationId xmlns:a16="http://schemas.microsoft.com/office/drawing/2014/main" xmlns="" id="{EBE615EB-9A4E-4588-8AE2-29D478A75B72}"/>
                        </a:ext>
                      </a:extLst>
                    </p:cNvPr>
                    <p:cNvSpPr/>
                    <p:nvPr/>
                  </p:nvSpPr>
                  <p:spPr>
                    <a:xfrm>
                      <a:off x="7527458"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2" name="îšļiďe">
                      <a:extLst>
                        <a:ext uri="{FF2B5EF4-FFF2-40B4-BE49-F238E27FC236}">
                          <a16:creationId xmlns:a16="http://schemas.microsoft.com/office/drawing/2014/main" xmlns="" id="{250A0B54-389E-43E9-8D35-B7E5877FFF3E}"/>
                        </a:ext>
                      </a:extLst>
                    </p:cNvPr>
                    <p:cNvSpPr/>
                    <p:nvPr/>
                  </p:nvSpPr>
                  <p:spPr>
                    <a:xfrm>
                      <a:off x="7105454"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3" name="iṣḻídé">
                      <a:extLst>
                        <a:ext uri="{FF2B5EF4-FFF2-40B4-BE49-F238E27FC236}">
                          <a16:creationId xmlns:a16="http://schemas.microsoft.com/office/drawing/2014/main" xmlns="" id="{4B3CBABC-3E97-4139-AE39-FE7FC4C94317}"/>
                        </a:ext>
                      </a:extLst>
                    </p:cNvPr>
                    <p:cNvSpPr/>
                    <p:nvPr/>
                  </p:nvSpPr>
                  <p:spPr>
                    <a:xfrm>
                      <a:off x="6683450"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4" name="í$1îdé">
                      <a:extLst>
                        <a:ext uri="{FF2B5EF4-FFF2-40B4-BE49-F238E27FC236}">
                          <a16:creationId xmlns:a16="http://schemas.microsoft.com/office/drawing/2014/main" xmlns="" id="{2459D969-C72A-46B9-AA21-7E7D5D907DDB}"/>
                        </a:ext>
                      </a:extLst>
                    </p:cNvPr>
                    <p:cNvSpPr/>
                    <p:nvPr/>
                  </p:nvSpPr>
                  <p:spPr>
                    <a:xfrm>
                      <a:off x="6261446"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5" name="ïṣḻîďê">
                      <a:extLst>
                        <a:ext uri="{FF2B5EF4-FFF2-40B4-BE49-F238E27FC236}">
                          <a16:creationId xmlns:a16="http://schemas.microsoft.com/office/drawing/2014/main" xmlns="" id="{E7200C58-1F6D-4525-A8BF-9E538BCE4765}"/>
                        </a:ext>
                      </a:extLst>
                    </p:cNvPr>
                    <p:cNvSpPr/>
                    <p:nvPr/>
                  </p:nvSpPr>
                  <p:spPr>
                    <a:xfrm>
                      <a:off x="5839442"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6" name="iS1íḋè">
                      <a:extLst>
                        <a:ext uri="{FF2B5EF4-FFF2-40B4-BE49-F238E27FC236}">
                          <a16:creationId xmlns:a16="http://schemas.microsoft.com/office/drawing/2014/main" xmlns="" id="{AC2BDB24-B49D-4C1A-A73E-A490C57D6809}"/>
                        </a:ext>
                      </a:extLst>
                    </p:cNvPr>
                    <p:cNvSpPr/>
                    <p:nvPr/>
                  </p:nvSpPr>
                  <p:spPr>
                    <a:xfrm>
                      <a:off x="5417438"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7" name="íṡḷíďê">
                      <a:extLst>
                        <a:ext uri="{FF2B5EF4-FFF2-40B4-BE49-F238E27FC236}">
                          <a16:creationId xmlns:a16="http://schemas.microsoft.com/office/drawing/2014/main" xmlns="" id="{03D2EF4E-1D8B-4F09-AAE4-695B8826942B}"/>
                        </a:ext>
                      </a:extLst>
                    </p:cNvPr>
                    <p:cNvSpPr/>
                    <p:nvPr/>
                  </p:nvSpPr>
                  <p:spPr>
                    <a:xfrm>
                      <a:off x="4995433"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8" name="ís1ïḑê">
                      <a:extLst>
                        <a:ext uri="{FF2B5EF4-FFF2-40B4-BE49-F238E27FC236}">
                          <a16:creationId xmlns:a16="http://schemas.microsoft.com/office/drawing/2014/main" xmlns="" id="{BDAC68CF-010B-4B45-BC23-8C7769D3161E}"/>
                        </a:ext>
                      </a:extLst>
                    </p:cNvPr>
                    <p:cNvSpPr/>
                    <p:nvPr/>
                  </p:nvSpPr>
                  <p:spPr>
                    <a:xfrm>
                      <a:off x="4995431"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9" name="iSḻidè">
                      <a:extLst>
                        <a:ext uri="{FF2B5EF4-FFF2-40B4-BE49-F238E27FC236}">
                          <a16:creationId xmlns:a16="http://schemas.microsoft.com/office/drawing/2014/main" xmlns="" id="{18E7AC7F-0E23-4182-A56F-74470C104BFA}"/>
                        </a:ext>
                      </a:extLst>
                    </p:cNvPr>
                    <p:cNvSpPr/>
                    <p:nvPr/>
                  </p:nvSpPr>
                  <p:spPr>
                    <a:xfrm>
                      <a:off x="4573427"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0" name="íŝľîďé">
                      <a:extLst>
                        <a:ext uri="{FF2B5EF4-FFF2-40B4-BE49-F238E27FC236}">
                          <a16:creationId xmlns:a16="http://schemas.microsoft.com/office/drawing/2014/main" xmlns="" id="{0474E102-3FFE-45CB-A674-9201B32778E5}"/>
                        </a:ext>
                      </a:extLst>
                    </p:cNvPr>
                    <p:cNvSpPr/>
                    <p:nvPr/>
                  </p:nvSpPr>
                  <p:spPr>
                    <a:xfrm>
                      <a:off x="4151423"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1" name="ïS1ïḓê">
                      <a:extLst>
                        <a:ext uri="{FF2B5EF4-FFF2-40B4-BE49-F238E27FC236}">
                          <a16:creationId xmlns:a16="http://schemas.microsoft.com/office/drawing/2014/main" xmlns="" id="{719598DB-4C75-4661-BCEE-8750DFD19617}"/>
                        </a:ext>
                      </a:extLst>
                    </p:cNvPr>
                    <p:cNvSpPr/>
                    <p:nvPr/>
                  </p:nvSpPr>
                  <p:spPr>
                    <a:xfrm>
                      <a:off x="3729419"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2" name="iṥľîḓé">
                      <a:extLst>
                        <a:ext uri="{FF2B5EF4-FFF2-40B4-BE49-F238E27FC236}">
                          <a16:creationId xmlns:a16="http://schemas.microsoft.com/office/drawing/2014/main" xmlns="" id="{75C70861-D61A-486F-9A2D-6D7CDC473A69}"/>
                        </a:ext>
                      </a:extLst>
                    </p:cNvPr>
                    <p:cNvSpPr/>
                    <p:nvPr/>
                  </p:nvSpPr>
                  <p:spPr>
                    <a:xfrm>
                      <a:off x="3307415"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3" name="ïşliḋê">
                      <a:extLst>
                        <a:ext uri="{FF2B5EF4-FFF2-40B4-BE49-F238E27FC236}">
                          <a16:creationId xmlns:a16="http://schemas.microsoft.com/office/drawing/2014/main" xmlns="" id="{5EA52AAB-4403-41E4-95F6-3DCF4AC38DC7}"/>
                        </a:ext>
                      </a:extLst>
                    </p:cNvPr>
                    <p:cNvSpPr/>
                    <p:nvPr/>
                  </p:nvSpPr>
                  <p:spPr>
                    <a:xfrm>
                      <a:off x="2885411"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71" name="îs1ïḑê">
                    <a:extLst>
                      <a:ext uri="{FF2B5EF4-FFF2-40B4-BE49-F238E27FC236}">
                        <a16:creationId xmlns:a16="http://schemas.microsoft.com/office/drawing/2014/main" xmlns="" id="{2B93D5B8-DC06-4D5F-A9D7-F97387F9271C}"/>
                      </a:ext>
                    </a:extLst>
                  </p:cNvPr>
                  <p:cNvSpPr/>
                  <p:nvPr/>
                </p:nvSpPr>
                <p:spPr>
                  <a:xfrm>
                    <a:off x="444500" y="2004428"/>
                    <a:ext cx="2440911" cy="896981"/>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altLang="zh-CN" sz="1400" dirty="0">
                        <a:solidFill>
                          <a:schemeClr val="tx1"/>
                        </a:solidFill>
                      </a:rPr>
                      <a:t>Text here</a:t>
                    </a:r>
                    <a:endParaRPr lang="zh-CN" altLang="en-US" sz="1400" dirty="0">
                      <a:solidFill>
                        <a:schemeClr val="tx1"/>
                      </a:solidFill>
                    </a:endParaRPr>
                  </a:p>
                </p:txBody>
              </p:sp>
            </p:grpSp>
            <p:grpSp>
              <p:nvGrpSpPr>
                <p:cNvPr id="20" name="íṡļïḑé">
                  <a:extLst>
                    <a:ext uri="{FF2B5EF4-FFF2-40B4-BE49-F238E27FC236}">
                      <a16:creationId xmlns:a16="http://schemas.microsoft.com/office/drawing/2014/main" xmlns="" id="{F8113D50-CA8D-48DB-A3CD-026AD3BE3B1D}"/>
                    </a:ext>
                  </a:extLst>
                </p:cNvPr>
                <p:cNvGrpSpPr/>
                <p:nvPr/>
              </p:nvGrpSpPr>
              <p:grpSpPr>
                <a:xfrm>
                  <a:off x="444500" y="3970389"/>
                  <a:ext cx="11302998" cy="898429"/>
                  <a:chOff x="444500" y="2004428"/>
                  <a:chExt cx="11302998" cy="898429"/>
                </a:xfrm>
              </p:grpSpPr>
              <p:grpSp>
                <p:nvGrpSpPr>
                  <p:cNvPr id="46" name="iŝľîḋè">
                    <a:extLst>
                      <a:ext uri="{FF2B5EF4-FFF2-40B4-BE49-F238E27FC236}">
                        <a16:creationId xmlns:a16="http://schemas.microsoft.com/office/drawing/2014/main" xmlns="" id="{1C562CE5-803F-4B15-BD68-CB3AAF288704}"/>
                      </a:ext>
                    </a:extLst>
                  </p:cNvPr>
                  <p:cNvGrpSpPr/>
                  <p:nvPr/>
                </p:nvGrpSpPr>
                <p:grpSpPr>
                  <a:xfrm>
                    <a:off x="2885411" y="2005152"/>
                    <a:ext cx="8862087" cy="897705"/>
                    <a:chOff x="2885411" y="2005152"/>
                    <a:chExt cx="8862087" cy="897705"/>
                  </a:xfrm>
                </p:grpSpPr>
                <p:sp>
                  <p:nvSpPr>
                    <p:cNvPr id="48" name="ïş1îdè">
                      <a:extLst>
                        <a:ext uri="{FF2B5EF4-FFF2-40B4-BE49-F238E27FC236}">
                          <a16:creationId xmlns:a16="http://schemas.microsoft.com/office/drawing/2014/main" xmlns="" id="{1840554D-9FA8-45FA-88E9-E7AD534D4137}"/>
                        </a:ext>
                      </a:extLst>
                    </p:cNvPr>
                    <p:cNvSpPr/>
                    <p:nvPr/>
                  </p:nvSpPr>
                  <p:spPr>
                    <a:xfrm>
                      <a:off x="11325495"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9" name="iŝľïḍê">
                      <a:extLst>
                        <a:ext uri="{FF2B5EF4-FFF2-40B4-BE49-F238E27FC236}">
                          <a16:creationId xmlns:a16="http://schemas.microsoft.com/office/drawing/2014/main" xmlns="" id="{F6B78949-D077-4206-B606-09A2E6759B7A}"/>
                        </a:ext>
                      </a:extLst>
                    </p:cNvPr>
                    <p:cNvSpPr/>
                    <p:nvPr/>
                  </p:nvSpPr>
                  <p:spPr>
                    <a:xfrm>
                      <a:off x="10903491"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0" name="ïṥliḑê">
                      <a:extLst>
                        <a:ext uri="{FF2B5EF4-FFF2-40B4-BE49-F238E27FC236}">
                          <a16:creationId xmlns:a16="http://schemas.microsoft.com/office/drawing/2014/main" xmlns="" id="{864F6A41-15DC-4D29-BEC3-F4CA28F452F6}"/>
                        </a:ext>
                      </a:extLst>
                    </p:cNvPr>
                    <p:cNvSpPr/>
                    <p:nvPr/>
                  </p:nvSpPr>
                  <p:spPr>
                    <a:xfrm>
                      <a:off x="10481487"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1" name="íṥliḋe">
                      <a:extLst>
                        <a:ext uri="{FF2B5EF4-FFF2-40B4-BE49-F238E27FC236}">
                          <a16:creationId xmlns:a16="http://schemas.microsoft.com/office/drawing/2014/main" xmlns="" id="{46EAD045-D309-4698-A099-4747819C559F}"/>
                        </a:ext>
                      </a:extLst>
                    </p:cNvPr>
                    <p:cNvSpPr/>
                    <p:nvPr/>
                  </p:nvSpPr>
                  <p:spPr>
                    <a:xfrm>
                      <a:off x="10059483"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2" name="i$ľídê">
                      <a:extLst>
                        <a:ext uri="{FF2B5EF4-FFF2-40B4-BE49-F238E27FC236}">
                          <a16:creationId xmlns:a16="http://schemas.microsoft.com/office/drawing/2014/main" xmlns="" id="{2B4605EF-DB07-40DA-A521-5768F3A0F07D}"/>
                        </a:ext>
                      </a:extLst>
                    </p:cNvPr>
                    <p:cNvSpPr/>
                    <p:nvPr/>
                  </p:nvSpPr>
                  <p:spPr>
                    <a:xfrm>
                      <a:off x="9637479"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3" name="îSľiďê">
                      <a:extLst>
                        <a:ext uri="{FF2B5EF4-FFF2-40B4-BE49-F238E27FC236}">
                          <a16:creationId xmlns:a16="http://schemas.microsoft.com/office/drawing/2014/main" xmlns="" id="{DD546A05-A164-421F-8B70-77E352170CEE}"/>
                        </a:ext>
                      </a:extLst>
                    </p:cNvPr>
                    <p:cNvSpPr/>
                    <p:nvPr/>
                  </p:nvSpPr>
                  <p:spPr>
                    <a:xfrm>
                      <a:off x="9215475"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4" name="ïṩľïḍe">
                      <a:extLst>
                        <a:ext uri="{FF2B5EF4-FFF2-40B4-BE49-F238E27FC236}">
                          <a16:creationId xmlns:a16="http://schemas.microsoft.com/office/drawing/2014/main" xmlns="" id="{BA29FF1A-D945-44A2-A4F8-8878C26EC24C}"/>
                        </a:ext>
                      </a:extLst>
                    </p:cNvPr>
                    <p:cNvSpPr/>
                    <p:nvPr/>
                  </p:nvSpPr>
                  <p:spPr>
                    <a:xfrm>
                      <a:off x="8793471"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5" name="íşļiḋé">
                      <a:extLst>
                        <a:ext uri="{FF2B5EF4-FFF2-40B4-BE49-F238E27FC236}">
                          <a16:creationId xmlns:a16="http://schemas.microsoft.com/office/drawing/2014/main" xmlns="" id="{71EB010A-DB21-4F2D-B552-3E9966B3ABE8}"/>
                        </a:ext>
                      </a:extLst>
                    </p:cNvPr>
                    <p:cNvSpPr/>
                    <p:nvPr/>
                  </p:nvSpPr>
                  <p:spPr>
                    <a:xfrm>
                      <a:off x="8371466"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6" name="îṩļiḍe">
                      <a:extLst>
                        <a:ext uri="{FF2B5EF4-FFF2-40B4-BE49-F238E27FC236}">
                          <a16:creationId xmlns:a16="http://schemas.microsoft.com/office/drawing/2014/main" xmlns="" id="{20D4423F-48D4-419F-AE14-268B690FC7E3}"/>
                        </a:ext>
                      </a:extLst>
                    </p:cNvPr>
                    <p:cNvSpPr/>
                    <p:nvPr/>
                  </p:nvSpPr>
                  <p:spPr>
                    <a:xfrm>
                      <a:off x="7949462"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7" name="îṧļïḍê">
                      <a:extLst>
                        <a:ext uri="{FF2B5EF4-FFF2-40B4-BE49-F238E27FC236}">
                          <a16:creationId xmlns:a16="http://schemas.microsoft.com/office/drawing/2014/main" xmlns="" id="{DC2DE24B-C9CA-4448-A12B-20E0191CB7B9}"/>
                        </a:ext>
                      </a:extLst>
                    </p:cNvPr>
                    <p:cNvSpPr/>
                    <p:nvPr/>
                  </p:nvSpPr>
                  <p:spPr>
                    <a:xfrm>
                      <a:off x="7527458"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8" name="iṥļîḋè">
                      <a:extLst>
                        <a:ext uri="{FF2B5EF4-FFF2-40B4-BE49-F238E27FC236}">
                          <a16:creationId xmlns:a16="http://schemas.microsoft.com/office/drawing/2014/main" xmlns="" id="{30D5C9DC-561C-47BC-9AA5-193697937449}"/>
                        </a:ext>
                      </a:extLst>
                    </p:cNvPr>
                    <p:cNvSpPr/>
                    <p:nvPr/>
                  </p:nvSpPr>
                  <p:spPr>
                    <a:xfrm>
                      <a:off x="7105454"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9" name="îṧļíḍe">
                      <a:extLst>
                        <a:ext uri="{FF2B5EF4-FFF2-40B4-BE49-F238E27FC236}">
                          <a16:creationId xmlns:a16="http://schemas.microsoft.com/office/drawing/2014/main" xmlns="" id="{0B9DC808-2698-4264-9230-822628D73FFC}"/>
                        </a:ext>
                      </a:extLst>
                    </p:cNvPr>
                    <p:cNvSpPr/>
                    <p:nvPr/>
                  </p:nvSpPr>
                  <p:spPr>
                    <a:xfrm>
                      <a:off x="6683450"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0" name="îṥ1iďè">
                      <a:extLst>
                        <a:ext uri="{FF2B5EF4-FFF2-40B4-BE49-F238E27FC236}">
                          <a16:creationId xmlns:a16="http://schemas.microsoft.com/office/drawing/2014/main" xmlns="" id="{57E561F6-7D83-4674-8454-E7258B714E00}"/>
                        </a:ext>
                      </a:extLst>
                    </p:cNvPr>
                    <p:cNvSpPr/>
                    <p:nvPr/>
                  </p:nvSpPr>
                  <p:spPr>
                    <a:xfrm>
                      <a:off x="6261446"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1" name="îS1îďé">
                      <a:extLst>
                        <a:ext uri="{FF2B5EF4-FFF2-40B4-BE49-F238E27FC236}">
                          <a16:creationId xmlns:a16="http://schemas.microsoft.com/office/drawing/2014/main" xmlns="" id="{458DED82-D64C-4B7C-826D-C2B24E968DC3}"/>
                        </a:ext>
                      </a:extLst>
                    </p:cNvPr>
                    <p:cNvSpPr/>
                    <p:nvPr/>
                  </p:nvSpPr>
                  <p:spPr>
                    <a:xfrm>
                      <a:off x="5839442"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2" name="íṥļíḑe">
                      <a:extLst>
                        <a:ext uri="{FF2B5EF4-FFF2-40B4-BE49-F238E27FC236}">
                          <a16:creationId xmlns:a16="http://schemas.microsoft.com/office/drawing/2014/main" xmlns="" id="{78EE2024-2AA4-46E9-AA3A-F83EE5673B33}"/>
                        </a:ext>
                      </a:extLst>
                    </p:cNvPr>
                    <p:cNvSpPr/>
                    <p:nvPr/>
                  </p:nvSpPr>
                  <p:spPr>
                    <a:xfrm>
                      <a:off x="5417438"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3" name="iṧ1íďê">
                      <a:extLst>
                        <a:ext uri="{FF2B5EF4-FFF2-40B4-BE49-F238E27FC236}">
                          <a16:creationId xmlns:a16="http://schemas.microsoft.com/office/drawing/2014/main" xmlns="" id="{F19309C1-4A16-4E62-862A-1E0217D67541}"/>
                        </a:ext>
                      </a:extLst>
                    </p:cNvPr>
                    <p:cNvSpPr/>
                    <p:nvPr/>
                  </p:nvSpPr>
                  <p:spPr>
                    <a:xfrm>
                      <a:off x="4995433"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4" name="íṣļiḑè">
                      <a:extLst>
                        <a:ext uri="{FF2B5EF4-FFF2-40B4-BE49-F238E27FC236}">
                          <a16:creationId xmlns:a16="http://schemas.microsoft.com/office/drawing/2014/main" xmlns="" id="{ACF6398E-8930-467A-AA4A-9C6AE6CB575D}"/>
                        </a:ext>
                      </a:extLst>
                    </p:cNvPr>
                    <p:cNvSpPr/>
                    <p:nvPr/>
                  </p:nvSpPr>
                  <p:spPr>
                    <a:xfrm>
                      <a:off x="4995431"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5" name="i$1íḑê">
                      <a:extLst>
                        <a:ext uri="{FF2B5EF4-FFF2-40B4-BE49-F238E27FC236}">
                          <a16:creationId xmlns:a16="http://schemas.microsoft.com/office/drawing/2014/main" xmlns="" id="{67FBD5A7-FD3B-48EC-8D8B-5EC922BC92D7}"/>
                        </a:ext>
                      </a:extLst>
                    </p:cNvPr>
                    <p:cNvSpPr/>
                    <p:nvPr/>
                  </p:nvSpPr>
                  <p:spPr>
                    <a:xfrm>
                      <a:off x="4573427"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6" name="iṥḻíḍè">
                      <a:extLst>
                        <a:ext uri="{FF2B5EF4-FFF2-40B4-BE49-F238E27FC236}">
                          <a16:creationId xmlns:a16="http://schemas.microsoft.com/office/drawing/2014/main" xmlns="" id="{E81288FD-FECB-41B8-BDD5-3FC3D04FDE3D}"/>
                        </a:ext>
                      </a:extLst>
                    </p:cNvPr>
                    <p:cNvSpPr/>
                    <p:nvPr/>
                  </p:nvSpPr>
                  <p:spPr>
                    <a:xfrm>
                      <a:off x="4151423"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7" name="ïśḷïḋê">
                      <a:extLst>
                        <a:ext uri="{FF2B5EF4-FFF2-40B4-BE49-F238E27FC236}">
                          <a16:creationId xmlns:a16="http://schemas.microsoft.com/office/drawing/2014/main" xmlns="" id="{221BF00A-84C8-45A1-B5C5-309B54E17C0E}"/>
                        </a:ext>
                      </a:extLst>
                    </p:cNvPr>
                    <p:cNvSpPr/>
                    <p:nvPr/>
                  </p:nvSpPr>
                  <p:spPr>
                    <a:xfrm>
                      <a:off x="3729419"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8" name="ïślíḋé">
                      <a:extLst>
                        <a:ext uri="{FF2B5EF4-FFF2-40B4-BE49-F238E27FC236}">
                          <a16:creationId xmlns:a16="http://schemas.microsoft.com/office/drawing/2014/main" xmlns="" id="{91455034-534C-4FF6-AA59-918A5A557A61}"/>
                        </a:ext>
                      </a:extLst>
                    </p:cNvPr>
                    <p:cNvSpPr/>
                    <p:nvPr/>
                  </p:nvSpPr>
                  <p:spPr>
                    <a:xfrm>
                      <a:off x="3307415"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9" name="isļiḓè">
                      <a:extLst>
                        <a:ext uri="{FF2B5EF4-FFF2-40B4-BE49-F238E27FC236}">
                          <a16:creationId xmlns:a16="http://schemas.microsoft.com/office/drawing/2014/main" xmlns="" id="{85A98624-DA7A-4539-982E-B516FD4B6596}"/>
                        </a:ext>
                      </a:extLst>
                    </p:cNvPr>
                    <p:cNvSpPr/>
                    <p:nvPr/>
                  </p:nvSpPr>
                  <p:spPr>
                    <a:xfrm>
                      <a:off x="2885411"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47" name="îṡľîḑé">
                    <a:extLst>
                      <a:ext uri="{FF2B5EF4-FFF2-40B4-BE49-F238E27FC236}">
                        <a16:creationId xmlns:a16="http://schemas.microsoft.com/office/drawing/2014/main" xmlns="" id="{E6AEE5C7-D2E0-4C0E-A317-CBC90C8415DA}"/>
                      </a:ext>
                    </a:extLst>
                  </p:cNvPr>
                  <p:cNvSpPr/>
                  <p:nvPr/>
                </p:nvSpPr>
                <p:spPr>
                  <a:xfrm>
                    <a:off x="444500" y="2004428"/>
                    <a:ext cx="2440911" cy="896981"/>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altLang="zh-CN" sz="1400" dirty="0">
                        <a:solidFill>
                          <a:schemeClr val="tx1"/>
                        </a:solidFill>
                      </a:rPr>
                      <a:t>Text here</a:t>
                    </a:r>
                    <a:endParaRPr lang="zh-CN" altLang="en-US" sz="1400" dirty="0">
                      <a:solidFill>
                        <a:schemeClr val="tx1"/>
                      </a:solidFill>
                    </a:endParaRPr>
                  </a:p>
                </p:txBody>
              </p:sp>
            </p:grpSp>
            <p:grpSp>
              <p:nvGrpSpPr>
                <p:cNvPr id="21" name="îṣ1iḑê">
                  <a:extLst>
                    <a:ext uri="{FF2B5EF4-FFF2-40B4-BE49-F238E27FC236}">
                      <a16:creationId xmlns:a16="http://schemas.microsoft.com/office/drawing/2014/main" xmlns="" id="{EFC9CC07-CF1A-4713-9545-62C8283627F2}"/>
                    </a:ext>
                  </a:extLst>
                </p:cNvPr>
                <p:cNvGrpSpPr/>
                <p:nvPr/>
              </p:nvGrpSpPr>
              <p:grpSpPr>
                <a:xfrm>
                  <a:off x="444500" y="4867370"/>
                  <a:ext cx="11302998" cy="898429"/>
                  <a:chOff x="444500" y="2004428"/>
                  <a:chExt cx="11302998" cy="898429"/>
                </a:xfrm>
              </p:grpSpPr>
              <p:grpSp>
                <p:nvGrpSpPr>
                  <p:cNvPr id="22" name="îšlíḑè">
                    <a:extLst>
                      <a:ext uri="{FF2B5EF4-FFF2-40B4-BE49-F238E27FC236}">
                        <a16:creationId xmlns:a16="http://schemas.microsoft.com/office/drawing/2014/main" xmlns="" id="{9B27E32D-62F9-463B-ACFA-1F338810839F}"/>
                      </a:ext>
                    </a:extLst>
                  </p:cNvPr>
                  <p:cNvGrpSpPr/>
                  <p:nvPr/>
                </p:nvGrpSpPr>
                <p:grpSpPr>
                  <a:xfrm>
                    <a:off x="2885411" y="2005152"/>
                    <a:ext cx="8862087" cy="897705"/>
                    <a:chOff x="2885411" y="2005152"/>
                    <a:chExt cx="8862087" cy="897705"/>
                  </a:xfrm>
                </p:grpSpPr>
                <p:sp>
                  <p:nvSpPr>
                    <p:cNvPr id="24" name="îşḻîḋe">
                      <a:extLst>
                        <a:ext uri="{FF2B5EF4-FFF2-40B4-BE49-F238E27FC236}">
                          <a16:creationId xmlns:a16="http://schemas.microsoft.com/office/drawing/2014/main" xmlns="" id="{B6F86C9B-888B-4008-8CE3-E76B28F7328B}"/>
                        </a:ext>
                      </a:extLst>
                    </p:cNvPr>
                    <p:cNvSpPr/>
                    <p:nvPr/>
                  </p:nvSpPr>
                  <p:spPr>
                    <a:xfrm>
                      <a:off x="11325495"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íşľîḑé">
                      <a:extLst>
                        <a:ext uri="{FF2B5EF4-FFF2-40B4-BE49-F238E27FC236}">
                          <a16:creationId xmlns:a16="http://schemas.microsoft.com/office/drawing/2014/main" xmlns="" id="{DE67DCFA-88C4-4950-BFF6-E1307726EFAC}"/>
                        </a:ext>
                      </a:extLst>
                    </p:cNvPr>
                    <p:cNvSpPr/>
                    <p:nvPr/>
                  </p:nvSpPr>
                  <p:spPr>
                    <a:xfrm>
                      <a:off x="10903491"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iṩľïḍè">
                      <a:extLst>
                        <a:ext uri="{FF2B5EF4-FFF2-40B4-BE49-F238E27FC236}">
                          <a16:creationId xmlns:a16="http://schemas.microsoft.com/office/drawing/2014/main" xmlns="" id="{32CC4866-F05F-4A45-8292-1171A5FECCD6}"/>
                        </a:ext>
                      </a:extLst>
                    </p:cNvPr>
                    <p:cNvSpPr/>
                    <p:nvPr/>
                  </p:nvSpPr>
                  <p:spPr>
                    <a:xfrm>
                      <a:off x="10481487"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7" name="iŝ1îḋé">
                      <a:extLst>
                        <a:ext uri="{FF2B5EF4-FFF2-40B4-BE49-F238E27FC236}">
                          <a16:creationId xmlns:a16="http://schemas.microsoft.com/office/drawing/2014/main" xmlns="" id="{496E071D-3C38-4784-8040-1D1F67509ACE}"/>
                        </a:ext>
                      </a:extLst>
                    </p:cNvPr>
                    <p:cNvSpPr/>
                    <p:nvPr/>
                  </p:nvSpPr>
                  <p:spPr>
                    <a:xfrm>
                      <a:off x="10059483"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8" name="íṧḻîḑe">
                      <a:extLst>
                        <a:ext uri="{FF2B5EF4-FFF2-40B4-BE49-F238E27FC236}">
                          <a16:creationId xmlns:a16="http://schemas.microsoft.com/office/drawing/2014/main" xmlns="" id="{9B57FAB7-2EFE-46F7-94FC-9001FCEEB364}"/>
                        </a:ext>
                      </a:extLst>
                    </p:cNvPr>
                    <p:cNvSpPr/>
                    <p:nvPr/>
                  </p:nvSpPr>
                  <p:spPr>
                    <a:xfrm>
                      <a:off x="9637479"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9" name="ïśḷiḍè">
                      <a:extLst>
                        <a:ext uri="{FF2B5EF4-FFF2-40B4-BE49-F238E27FC236}">
                          <a16:creationId xmlns:a16="http://schemas.microsoft.com/office/drawing/2014/main" xmlns="" id="{8BA30840-A291-4BD7-9E78-48616AFBC983}"/>
                        </a:ext>
                      </a:extLst>
                    </p:cNvPr>
                    <p:cNvSpPr/>
                    <p:nvPr/>
                  </p:nvSpPr>
                  <p:spPr>
                    <a:xfrm>
                      <a:off x="9215475"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0" name="ïSḻide">
                      <a:extLst>
                        <a:ext uri="{FF2B5EF4-FFF2-40B4-BE49-F238E27FC236}">
                          <a16:creationId xmlns:a16="http://schemas.microsoft.com/office/drawing/2014/main" xmlns="" id="{E9793070-4A01-498E-9E10-ED5632915541}"/>
                        </a:ext>
                      </a:extLst>
                    </p:cNvPr>
                    <p:cNvSpPr/>
                    <p:nvPr/>
                  </p:nvSpPr>
                  <p:spPr>
                    <a:xfrm>
                      <a:off x="8793471"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1" name="iṩļïde">
                      <a:extLst>
                        <a:ext uri="{FF2B5EF4-FFF2-40B4-BE49-F238E27FC236}">
                          <a16:creationId xmlns:a16="http://schemas.microsoft.com/office/drawing/2014/main" xmlns="" id="{0878A966-BF89-4049-AA1A-E3D849CAD15B}"/>
                        </a:ext>
                      </a:extLst>
                    </p:cNvPr>
                    <p:cNvSpPr/>
                    <p:nvPr/>
                  </p:nvSpPr>
                  <p:spPr>
                    <a:xfrm>
                      <a:off x="8371466"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2" name="ïş1iḍê">
                      <a:extLst>
                        <a:ext uri="{FF2B5EF4-FFF2-40B4-BE49-F238E27FC236}">
                          <a16:creationId xmlns:a16="http://schemas.microsoft.com/office/drawing/2014/main" xmlns="" id="{0956E15B-B33E-4B23-A5CC-242B5D808B5A}"/>
                        </a:ext>
                      </a:extLst>
                    </p:cNvPr>
                    <p:cNvSpPr/>
                    <p:nvPr/>
                  </p:nvSpPr>
                  <p:spPr>
                    <a:xfrm>
                      <a:off x="7949462"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3" name="îSḷíḍè">
                      <a:extLst>
                        <a:ext uri="{FF2B5EF4-FFF2-40B4-BE49-F238E27FC236}">
                          <a16:creationId xmlns:a16="http://schemas.microsoft.com/office/drawing/2014/main" xmlns="" id="{7A20811C-5EC5-4810-8C9C-CDCB65510F35}"/>
                        </a:ext>
                      </a:extLst>
                    </p:cNvPr>
                    <p:cNvSpPr/>
                    <p:nvPr/>
                  </p:nvSpPr>
                  <p:spPr>
                    <a:xfrm>
                      <a:off x="7527458"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4" name="iṧľíḓe">
                      <a:extLst>
                        <a:ext uri="{FF2B5EF4-FFF2-40B4-BE49-F238E27FC236}">
                          <a16:creationId xmlns:a16="http://schemas.microsoft.com/office/drawing/2014/main" xmlns="" id="{03ABBDAE-7536-4017-A8BA-0FBDDF1CE7CF}"/>
                        </a:ext>
                      </a:extLst>
                    </p:cNvPr>
                    <p:cNvSpPr/>
                    <p:nvPr/>
                  </p:nvSpPr>
                  <p:spPr>
                    <a:xfrm>
                      <a:off x="7105454"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5" name="ïS1ïďè">
                      <a:extLst>
                        <a:ext uri="{FF2B5EF4-FFF2-40B4-BE49-F238E27FC236}">
                          <a16:creationId xmlns:a16="http://schemas.microsoft.com/office/drawing/2014/main" xmlns="" id="{33BDE8F0-7477-407D-96E0-81B3D3A3AB96}"/>
                        </a:ext>
                      </a:extLst>
                    </p:cNvPr>
                    <p:cNvSpPr/>
                    <p:nvPr/>
                  </p:nvSpPr>
                  <p:spPr>
                    <a:xfrm>
                      <a:off x="6683450" y="2006600"/>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6" name="íşḷïḍê">
                      <a:extLst>
                        <a:ext uri="{FF2B5EF4-FFF2-40B4-BE49-F238E27FC236}">
                          <a16:creationId xmlns:a16="http://schemas.microsoft.com/office/drawing/2014/main" xmlns="" id="{6FFCC7A4-069B-4DA6-9324-76D15BD9964B}"/>
                        </a:ext>
                      </a:extLst>
                    </p:cNvPr>
                    <p:cNvSpPr/>
                    <p:nvPr/>
                  </p:nvSpPr>
                  <p:spPr>
                    <a:xfrm>
                      <a:off x="6261446"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7" name="ïṡḷîḑé">
                      <a:extLst>
                        <a:ext uri="{FF2B5EF4-FFF2-40B4-BE49-F238E27FC236}">
                          <a16:creationId xmlns:a16="http://schemas.microsoft.com/office/drawing/2014/main" xmlns="" id="{05177BCE-F5DE-490C-8E32-8FD84862461F}"/>
                        </a:ext>
                      </a:extLst>
                    </p:cNvPr>
                    <p:cNvSpPr/>
                    <p:nvPr/>
                  </p:nvSpPr>
                  <p:spPr>
                    <a:xfrm>
                      <a:off x="5839442"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8" name="işḻïḑè">
                      <a:extLst>
                        <a:ext uri="{FF2B5EF4-FFF2-40B4-BE49-F238E27FC236}">
                          <a16:creationId xmlns:a16="http://schemas.microsoft.com/office/drawing/2014/main" xmlns="" id="{7E8A57F6-D6B1-4E00-868B-BBDAE0EAAB86}"/>
                        </a:ext>
                      </a:extLst>
                    </p:cNvPr>
                    <p:cNvSpPr/>
                    <p:nvPr/>
                  </p:nvSpPr>
                  <p:spPr>
                    <a:xfrm>
                      <a:off x="5417438"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9" name="îṥļídè">
                      <a:extLst>
                        <a:ext uri="{FF2B5EF4-FFF2-40B4-BE49-F238E27FC236}">
                          <a16:creationId xmlns:a16="http://schemas.microsoft.com/office/drawing/2014/main" xmlns="" id="{A268C91A-77EF-4BDA-9DB2-D6B2648FA846}"/>
                        </a:ext>
                      </a:extLst>
                    </p:cNvPr>
                    <p:cNvSpPr/>
                    <p:nvPr/>
                  </p:nvSpPr>
                  <p:spPr>
                    <a:xfrm>
                      <a:off x="4995433"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0" name="ïşḷídê">
                      <a:extLst>
                        <a:ext uri="{FF2B5EF4-FFF2-40B4-BE49-F238E27FC236}">
                          <a16:creationId xmlns:a16="http://schemas.microsoft.com/office/drawing/2014/main" xmlns="" id="{85AD0995-B334-4777-B1CF-E3A190DC0A7E}"/>
                        </a:ext>
                      </a:extLst>
                    </p:cNvPr>
                    <p:cNvSpPr/>
                    <p:nvPr/>
                  </p:nvSpPr>
                  <p:spPr>
                    <a:xfrm>
                      <a:off x="4995431"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1" name="iş1îḑè">
                      <a:extLst>
                        <a:ext uri="{FF2B5EF4-FFF2-40B4-BE49-F238E27FC236}">
                          <a16:creationId xmlns:a16="http://schemas.microsoft.com/office/drawing/2014/main" xmlns="" id="{E55CFAB4-BDD2-4E99-B6FC-13F81C944AA6}"/>
                        </a:ext>
                      </a:extLst>
                    </p:cNvPr>
                    <p:cNvSpPr/>
                    <p:nvPr/>
                  </p:nvSpPr>
                  <p:spPr>
                    <a:xfrm>
                      <a:off x="4573427"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2" name="iŝḷïḍe">
                      <a:extLst>
                        <a:ext uri="{FF2B5EF4-FFF2-40B4-BE49-F238E27FC236}">
                          <a16:creationId xmlns:a16="http://schemas.microsoft.com/office/drawing/2014/main" xmlns="" id="{896401CE-8DBA-455B-B1FB-C1D367A01D71}"/>
                        </a:ext>
                      </a:extLst>
                    </p:cNvPr>
                    <p:cNvSpPr/>
                    <p:nvPr/>
                  </p:nvSpPr>
                  <p:spPr>
                    <a:xfrm>
                      <a:off x="4151423" y="2005876"/>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3" name="îṥ1ïḋé">
                      <a:extLst>
                        <a:ext uri="{FF2B5EF4-FFF2-40B4-BE49-F238E27FC236}">
                          <a16:creationId xmlns:a16="http://schemas.microsoft.com/office/drawing/2014/main" xmlns="" id="{83EEA2B9-A469-41BD-B64E-31939D7445E9}"/>
                        </a:ext>
                      </a:extLst>
                    </p:cNvPr>
                    <p:cNvSpPr/>
                    <p:nvPr/>
                  </p:nvSpPr>
                  <p:spPr>
                    <a:xfrm>
                      <a:off x="3729419"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4" name="íšľïḍè">
                      <a:extLst>
                        <a:ext uri="{FF2B5EF4-FFF2-40B4-BE49-F238E27FC236}">
                          <a16:creationId xmlns:a16="http://schemas.microsoft.com/office/drawing/2014/main" xmlns="" id="{2D0C1E23-FBAB-4C5A-A66A-B29A1C766E21}"/>
                        </a:ext>
                      </a:extLst>
                    </p:cNvPr>
                    <p:cNvSpPr/>
                    <p:nvPr/>
                  </p:nvSpPr>
                  <p:spPr>
                    <a:xfrm>
                      <a:off x="3307415"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45" name="îşḻíďè">
                      <a:extLst>
                        <a:ext uri="{FF2B5EF4-FFF2-40B4-BE49-F238E27FC236}">
                          <a16:creationId xmlns:a16="http://schemas.microsoft.com/office/drawing/2014/main" xmlns="" id="{B24FC790-3A88-4301-8C16-1203B9DED107}"/>
                        </a:ext>
                      </a:extLst>
                    </p:cNvPr>
                    <p:cNvSpPr/>
                    <p:nvPr/>
                  </p:nvSpPr>
                  <p:spPr>
                    <a:xfrm>
                      <a:off x="2885411" y="2005152"/>
                      <a:ext cx="422003" cy="896257"/>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23" name="iṣlïḑé">
                    <a:extLst>
                      <a:ext uri="{FF2B5EF4-FFF2-40B4-BE49-F238E27FC236}">
                        <a16:creationId xmlns:a16="http://schemas.microsoft.com/office/drawing/2014/main" xmlns="" id="{5B0DD86A-E5FF-4CDE-93AA-739EB654FE30}"/>
                      </a:ext>
                    </a:extLst>
                  </p:cNvPr>
                  <p:cNvSpPr/>
                  <p:nvPr/>
                </p:nvSpPr>
                <p:spPr>
                  <a:xfrm>
                    <a:off x="444500" y="2004428"/>
                    <a:ext cx="2440911" cy="896981"/>
                  </a:xfrm>
                  <a:prstGeom prst="rect">
                    <a:avLst/>
                  </a:prstGeom>
                  <a:solidFill>
                    <a:schemeClr val="bg1"/>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altLang="zh-CN" sz="1400" dirty="0">
                        <a:solidFill>
                          <a:schemeClr val="tx1"/>
                        </a:solidFill>
                      </a:rPr>
                      <a:t>Text here</a:t>
                    </a:r>
                    <a:endParaRPr lang="zh-CN" altLang="en-US" sz="1400" dirty="0">
                      <a:solidFill>
                        <a:schemeClr val="tx1"/>
                      </a:solidFill>
                    </a:endParaRPr>
                  </a:p>
                </p:txBody>
              </p:sp>
            </p:grpSp>
          </p:grpSp>
        </p:grpSp>
        <p:sp>
          <p:nvSpPr>
            <p:cNvPr id="7" name="îṡľíḓê">
              <a:extLst>
                <a:ext uri="{FF2B5EF4-FFF2-40B4-BE49-F238E27FC236}">
                  <a16:creationId xmlns:a16="http://schemas.microsoft.com/office/drawing/2014/main" xmlns="" id="{81BFB981-004D-4A99-B4EE-C287C4C09109}"/>
                </a:ext>
              </a:extLst>
            </p:cNvPr>
            <p:cNvSpPr/>
            <p:nvPr/>
          </p:nvSpPr>
          <p:spPr>
            <a:xfrm>
              <a:off x="3307414" y="2788672"/>
              <a:ext cx="2954031" cy="24674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îŝ1îḓé">
              <a:extLst>
                <a:ext uri="{FF2B5EF4-FFF2-40B4-BE49-F238E27FC236}">
                  <a16:creationId xmlns:a16="http://schemas.microsoft.com/office/drawing/2014/main" xmlns="" id="{A7C996A8-46B4-47B0-9E63-55B3119163C1}"/>
                </a:ext>
              </a:extLst>
            </p:cNvPr>
            <p:cNvSpPr/>
            <p:nvPr/>
          </p:nvSpPr>
          <p:spPr>
            <a:xfrm>
              <a:off x="4573426" y="3695862"/>
              <a:ext cx="2954031" cy="2467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 name="isḷïde">
              <a:extLst>
                <a:ext uri="{FF2B5EF4-FFF2-40B4-BE49-F238E27FC236}">
                  <a16:creationId xmlns:a16="http://schemas.microsoft.com/office/drawing/2014/main" xmlns="" id="{70480D8F-00B3-4D49-9496-A3FBCC2C2AEE}"/>
                </a:ext>
              </a:extLst>
            </p:cNvPr>
            <p:cNvSpPr/>
            <p:nvPr/>
          </p:nvSpPr>
          <p:spPr>
            <a:xfrm>
              <a:off x="8371465" y="3695862"/>
              <a:ext cx="1266013" cy="2467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 name="íśļîďé">
              <a:extLst>
                <a:ext uri="{FF2B5EF4-FFF2-40B4-BE49-F238E27FC236}">
                  <a16:creationId xmlns:a16="http://schemas.microsoft.com/office/drawing/2014/main" xmlns="" id="{7DE3DC4C-13BB-4647-AF67-01BC5C15B35F}"/>
                </a:ext>
              </a:extLst>
            </p:cNvPr>
            <p:cNvSpPr/>
            <p:nvPr/>
          </p:nvSpPr>
          <p:spPr>
            <a:xfrm>
              <a:off x="3940420" y="4589947"/>
              <a:ext cx="4431044" cy="24674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 name="îṧḷíḓê">
              <a:extLst>
                <a:ext uri="{FF2B5EF4-FFF2-40B4-BE49-F238E27FC236}">
                  <a16:creationId xmlns:a16="http://schemas.microsoft.com/office/drawing/2014/main" xmlns="" id="{E53DCE00-DDEC-4B2A-8AEC-57C80E9336F0}"/>
                </a:ext>
              </a:extLst>
            </p:cNvPr>
            <p:cNvSpPr/>
            <p:nvPr/>
          </p:nvSpPr>
          <p:spPr>
            <a:xfrm>
              <a:off x="2885408" y="5464340"/>
              <a:ext cx="2954032" cy="24674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2" name="ïṧḻíḋê">
              <a:extLst>
                <a:ext uri="{FF2B5EF4-FFF2-40B4-BE49-F238E27FC236}">
                  <a16:creationId xmlns:a16="http://schemas.microsoft.com/office/drawing/2014/main" xmlns="" id="{4605C400-BE2B-479A-BAA3-10B1330D5DB1}"/>
                </a:ext>
              </a:extLst>
            </p:cNvPr>
            <p:cNvSpPr/>
            <p:nvPr/>
          </p:nvSpPr>
          <p:spPr>
            <a:xfrm>
              <a:off x="7527454" y="5463290"/>
              <a:ext cx="3798040" cy="24674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Tree>
    <p:extLst>
      <p:ext uri="{BB962C8B-B14F-4D97-AF65-F5344CB8AC3E}">
        <p14:creationId xmlns:p14="http://schemas.microsoft.com/office/powerpoint/2010/main" val="39714821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BBC60AF-3B3C-4CE0-AFC3-99BAFE5928F4}"/>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2F3E753F-81FF-4D66-89E0-B44CC14C5DF0}"/>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4BFEF76C-042C-4E22-9B5E-D0174B3B145C}"/>
              </a:ext>
            </a:extLst>
          </p:cNvPr>
          <p:cNvSpPr>
            <a:spLocks noGrp="1"/>
          </p:cNvSpPr>
          <p:nvPr>
            <p:ph type="sldNum" sz="quarter" idx="12"/>
          </p:nvPr>
        </p:nvSpPr>
        <p:spPr/>
        <p:txBody>
          <a:bodyPr/>
          <a:lstStyle/>
          <a:p>
            <a:fld id="{5DD3DB80-B894-403A-B48E-6FDC1A72010E}" type="slidenum">
              <a:rPr lang="zh-CN" altLang="en-US" smtClean="0"/>
              <a:pPr/>
              <a:t>29</a:t>
            </a:fld>
            <a:endParaRPr lang="zh-CN" altLang="en-US"/>
          </a:p>
        </p:txBody>
      </p:sp>
      <p:grpSp>
        <p:nvGrpSpPr>
          <p:cNvPr id="5" name="997e0b69-8920-4265-9cf1-6dea7c5dd26b" descr="OQAAAB+LCAAAAAAABACrVlIpqSxIVbJSCs5NLCpxyUxML0rM9SxJzVXSUfJMUbLKK83J0VFyysxLycxLdy/KLy0oVrKKjq0FALpUkis5AAAA" title="iSlide™ 版权声明  COPYRIGHT NOTICE">
            <a:extLst>
              <a:ext uri="{FF2B5EF4-FFF2-40B4-BE49-F238E27FC236}">
                <a16:creationId xmlns:a16="http://schemas.microsoft.com/office/drawing/2014/main" xmlns="" id="{18AF2B4D-AF9C-40A9-B23D-0E9CA9D0B328}"/>
              </a:ext>
            </a:extLst>
          </p:cNvPr>
          <p:cNvGrpSpPr>
            <a:grpSpLocks noChangeAspect="1"/>
          </p:cNvGrpSpPr>
          <p:nvPr>
            <p:custDataLst>
              <p:tags r:id="rId1"/>
            </p:custDataLst>
          </p:nvPr>
        </p:nvGrpSpPr>
        <p:grpSpPr>
          <a:xfrm>
            <a:off x="680800" y="1449000"/>
            <a:ext cx="10839689" cy="4306352"/>
            <a:chOff x="680800" y="1449000"/>
            <a:chExt cx="10839689" cy="4306352"/>
          </a:xfrm>
        </p:grpSpPr>
        <p:grpSp>
          <p:nvGrpSpPr>
            <p:cNvPr id="6" name="ïş1íďè">
              <a:extLst>
                <a:ext uri="{FF2B5EF4-FFF2-40B4-BE49-F238E27FC236}">
                  <a16:creationId xmlns:a16="http://schemas.microsoft.com/office/drawing/2014/main" xmlns="" id="{5C2D0397-15A6-4E59-B15F-663DCA263444}"/>
                </a:ext>
              </a:extLst>
            </p:cNvPr>
            <p:cNvGrpSpPr/>
            <p:nvPr/>
          </p:nvGrpSpPr>
          <p:grpSpPr>
            <a:xfrm>
              <a:off x="3705225" y="1449000"/>
              <a:ext cx="4781550" cy="4141912"/>
              <a:chOff x="3705226" y="1449000"/>
              <a:chExt cx="4781550" cy="4141912"/>
            </a:xfrm>
          </p:grpSpPr>
          <p:sp>
            <p:nvSpPr>
              <p:cNvPr id="21" name="i$ḷîḋè">
                <a:extLst>
                  <a:ext uri="{FF2B5EF4-FFF2-40B4-BE49-F238E27FC236}">
                    <a16:creationId xmlns:a16="http://schemas.microsoft.com/office/drawing/2014/main" xmlns="" id="{756610F0-7024-41C5-9870-53117ED07430}"/>
                  </a:ext>
                </a:extLst>
              </p:cNvPr>
              <p:cNvSpPr/>
              <p:nvPr/>
            </p:nvSpPr>
            <p:spPr bwMode="auto">
              <a:xfrm>
                <a:off x="5388208" y="1449000"/>
                <a:ext cx="1399863" cy="1216359"/>
              </a:xfrm>
              <a:custGeom>
                <a:avLst/>
                <a:gdLst>
                  <a:gd name="T0" fmla="*/ 0 w 267"/>
                  <a:gd name="T1" fmla="*/ 232 h 232"/>
                  <a:gd name="T2" fmla="*/ 135 w 267"/>
                  <a:gd name="T3" fmla="*/ 0 h 232"/>
                  <a:gd name="T4" fmla="*/ 267 w 267"/>
                  <a:gd name="T5" fmla="*/ 232 h 232"/>
                  <a:gd name="T6" fmla="*/ 0 w 267"/>
                  <a:gd name="T7" fmla="*/ 232 h 232"/>
                </a:gdLst>
                <a:ahLst/>
                <a:cxnLst>
                  <a:cxn ang="0">
                    <a:pos x="T0" y="T1"/>
                  </a:cxn>
                  <a:cxn ang="0">
                    <a:pos x="T2" y="T3"/>
                  </a:cxn>
                  <a:cxn ang="0">
                    <a:pos x="T4" y="T5"/>
                  </a:cxn>
                  <a:cxn ang="0">
                    <a:pos x="T6" y="T7"/>
                  </a:cxn>
                </a:cxnLst>
                <a:rect l="0" t="0" r="r" b="b"/>
                <a:pathLst>
                  <a:path w="267" h="232">
                    <a:moveTo>
                      <a:pt x="0" y="232"/>
                    </a:moveTo>
                    <a:lnTo>
                      <a:pt x="135" y="0"/>
                    </a:lnTo>
                    <a:lnTo>
                      <a:pt x="267" y="232"/>
                    </a:lnTo>
                    <a:lnTo>
                      <a:pt x="0" y="232"/>
                    </a:lnTo>
                    <a:close/>
                  </a:path>
                </a:pathLst>
              </a:custGeom>
              <a:solidFill>
                <a:schemeClr val="accent1"/>
              </a:solidFill>
              <a:ln w="5" cap="flat">
                <a:noFill/>
                <a:prstDash val="solid"/>
                <a:miter lim="800000"/>
                <a:headEnd/>
                <a:tailEnd/>
              </a:ln>
            </p:spPr>
            <p:txBody>
              <a:bodyPr vert="horz" wrap="none" lIns="91440" tIns="45720" rIns="91440" bIns="45720" numCol="1" anchor="b" anchorCtr="0" compatLnSpc="1">
                <a:prstTxWarp prst="textNoShape">
                  <a:avLst/>
                </a:prstTxWarp>
                <a:normAutofit/>
              </a:bodyPr>
              <a:lstStyle/>
              <a:p>
                <a:pPr algn="ctr"/>
                <a:r>
                  <a:rPr lang="en-US" altLang="zh-CN" dirty="0">
                    <a:solidFill>
                      <a:schemeClr val="bg1"/>
                    </a:solidFill>
                  </a:rPr>
                  <a:t>Text</a:t>
                </a:r>
                <a:endParaRPr lang="zh-CN" altLang="en-US" dirty="0">
                  <a:solidFill>
                    <a:schemeClr val="bg1"/>
                  </a:solidFill>
                </a:endParaRPr>
              </a:p>
            </p:txBody>
          </p:sp>
          <p:sp>
            <p:nvSpPr>
              <p:cNvPr id="22" name="íSḷîďè">
                <a:extLst>
                  <a:ext uri="{FF2B5EF4-FFF2-40B4-BE49-F238E27FC236}">
                    <a16:creationId xmlns:a16="http://schemas.microsoft.com/office/drawing/2014/main" xmlns="" id="{4842D138-CD9C-41B9-B697-60DCC99C00A8}"/>
                  </a:ext>
                </a:extLst>
              </p:cNvPr>
              <p:cNvSpPr/>
              <p:nvPr/>
            </p:nvSpPr>
            <p:spPr bwMode="auto">
              <a:xfrm>
                <a:off x="4905857" y="2922265"/>
                <a:ext cx="2364562" cy="571480"/>
              </a:xfrm>
              <a:custGeom>
                <a:avLst/>
                <a:gdLst>
                  <a:gd name="T0" fmla="*/ 0 w 451"/>
                  <a:gd name="T1" fmla="*/ 109 h 109"/>
                  <a:gd name="T2" fmla="*/ 64 w 451"/>
                  <a:gd name="T3" fmla="*/ 0 h 109"/>
                  <a:gd name="T4" fmla="*/ 387 w 451"/>
                  <a:gd name="T5" fmla="*/ 0 h 109"/>
                  <a:gd name="T6" fmla="*/ 451 w 451"/>
                  <a:gd name="T7" fmla="*/ 109 h 109"/>
                  <a:gd name="T8" fmla="*/ 0 w 451"/>
                  <a:gd name="T9" fmla="*/ 109 h 109"/>
                </a:gdLst>
                <a:ahLst/>
                <a:cxnLst>
                  <a:cxn ang="0">
                    <a:pos x="T0" y="T1"/>
                  </a:cxn>
                  <a:cxn ang="0">
                    <a:pos x="T2" y="T3"/>
                  </a:cxn>
                  <a:cxn ang="0">
                    <a:pos x="T4" y="T5"/>
                  </a:cxn>
                  <a:cxn ang="0">
                    <a:pos x="T6" y="T7"/>
                  </a:cxn>
                  <a:cxn ang="0">
                    <a:pos x="T8" y="T9"/>
                  </a:cxn>
                </a:cxnLst>
                <a:rect l="0" t="0" r="r" b="b"/>
                <a:pathLst>
                  <a:path w="451" h="109">
                    <a:moveTo>
                      <a:pt x="0" y="109"/>
                    </a:moveTo>
                    <a:lnTo>
                      <a:pt x="64" y="0"/>
                    </a:lnTo>
                    <a:lnTo>
                      <a:pt x="387" y="0"/>
                    </a:lnTo>
                    <a:lnTo>
                      <a:pt x="451" y="109"/>
                    </a:lnTo>
                    <a:lnTo>
                      <a:pt x="0" y="109"/>
                    </a:lnTo>
                    <a:close/>
                  </a:path>
                </a:pathLst>
              </a:custGeom>
              <a:solidFill>
                <a:schemeClr val="tx2">
                  <a:lumMod val="60000"/>
                  <a:lumOff val="40000"/>
                </a:schemeClr>
              </a:solidFill>
              <a:ln w="5" cap="flat">
                <a:noFill/>
                <a:prstDash val="solid"/>
                <a:miter lim="800000"/>
                <a:headEnd/>
                <a:tailEnd/>
              </a:ln>
            </p:spPr>
            <p:txBody>
              <a:bodyPr vert="horz" wrap="none" lIns="91440" tIns="45720" rIns="91440" bIns="45720" numCol="1" anchor="ctr" anchorCtr="0" compatLnSpc="1">
                <a:prstTxWarp prst="textNoShape">
                  <a:avLst/>
                </a:prstTxWarp>
                <a:normAutofit/>
              </a:bodyPr>
              <a:lstStyle/>
              <a:p>
                <a:pPr algn="ctr"/>
                <a:r>
                  <a:rPr lang="en-US" altLang="zh-CN" dirty="0">
                    <a:solidFill>
                      <a:schemeClr val="bg1"/>
                    </a:solidFill>
                  </a:rPr>
                  <a:t>Text here</a:t>
                </a:r>
                <a:endParaRPr lang="zh-CN" altLang="en-US" dirty="0">
                  <a:solidFill>
                    <a:schemeClr val="bg1"/>
                  </a:solidFill>
                </a:endParaRPr>
              </a:p>
            </p:txBody>
          </p:sp>
          <p:sp>
            <p:nvSpPr>
              <p:cNvPr id="23" name="ï$ľïḍe">
                <a:extLst>
                  <a:ext uri="{FF2B5EF4-FFF2-40B4-BE49-F238E27FC236}">
                    <a16:creationId xmlns:a16="http://schemas.microsoft.com/office/drawing/2014/main" xmlns="" id="{B5E2BFFB-6CCA-44A2-B6D3-C86565C3D23B}"/>
                  </a:ext>
                </a:extLst>
              </p:cNvPr>
              <p:cNvSpPr/>
              <p:nvPr/>
            </p:nvSpPr>
            <p:spPr bwMode="auto">
              <a:xfrm>
                <a:off x="4433995" y="3755887"/>
                <a:ext cx="3318774" cy="566237"/>
              </a:xfrm>
              <a:custGeom>
                <a:avLst/>
                <a:gdLst>
                  <a:gd name="T0" fmla="*/ 0 w 633"/>
                  <a:gd name="T1" fmla="*/ 108 h 108"/>
                  <a:gd name="T2" fmla="*/ 62 w 633"/>
                  <a:gd name="T3" fmla="*/ 0 h 108"/>
                  <a:gd name="T4" fmla="*/ 570 w 633"/>
                  <a:gd name="T5" fmla="*/ 0 h 108"/>
                  <a:gd name="T6" fmla="*/ 633 w 633"/>
                  <a:gd name="T7" fmla="*/ 108 h 108"/>
                  <a:gd name="T8" fmla="*/ 0 w 633"/>
                  <a:gd name="T9" fmla="*/ 108 h 108"/>
                </a:gdLst>
                <a:ahLst/>
                <a:cxnLst>
                  <a:cxn ang="0">
                    <a:pos x="T0" y="T1"/>
                  </a:cxn>
                  <a:cxn ang="0">
                    <a:pos x="T2" y="T3"/>
                  </a:cxn>
                  <a:cxn ang="0">
                    <a:pos x="T4" y="T5"/>
                  </a:cxn>
                  <a:cxn ang="0">
                    <a:pos x="T6" y="T7"/>
                  </a:cxn>
                  <a:cxn ang="0">
                    <a:pos x="T8" y="T9"/>
                  </a:cxn>
                </a:cxnLst>
                <a:rect l="0" t="0" r="r" b="b"/>
                <a:pathLst>
                  <a:path w="633" h="108">
                    <a:moveTo>
                      <a:pt x="0" y="108"/>
                    </a:moveTo>
                    <a:lnTo>
                      <a:pt x="62" y="0"/>
                    </a:lnTo>
                    <a:lnTo>
                      <a:pt x="570" y="0"/>
                    </a:lnTo>
                    <a:lnTo>
                      <a:pt x="633" y="108"/>
                    </a:lnTo>
                    <a:lnTo>
                      <a:pt x="0" y="108"/>
                    </a:lnTo>
                    <a:close/>
                  </a:path>
                </a:pathLst>
              </a:custGeom>
              <a:solidFill>
                <a:schemeClr val="tx2">
                  <a:lumMod val="60000"/>
                  <a:lumOff val="40000"/>
                </a:schemeClr>
              </a:solidFill>
              <a:ln w="5" cap="flat">
                <a:noFill/>
                <a:prstDash val="solid"/>
                <a:miter lim="800000"/>
                <a:headEnd/>
                <a:tailEnd/>
              </a:ln>
            </p:spPr>
            <p:txBody>
              <a:bodyPr vert="horz" wrap="none" lIns="91440" tIns="45720" rIns="91440" bIns="45720" numCol="1" anchor="ctr" anchorCtr="0" compatLnSpc="1">
                <a:prstTxWarp prst="textNoShape">
                  <a:avLst/>
                </a:prstTxWarp>
                <a:normAutofit/>
              </a:bodyPr>
              <a:lstStyle/>
              <a:p>
                <a:pPr algn="ctr"/>
                <a:r>
                  <a:rPr lang="en-US" altLang="zh-CN" dirty="0">
                    <a:solidFill>
                      <a:schemeClr val="bg1"/>
                    </a:solidFill>
                  </a:rPr>
                  <a:t>Text here</a:t>
                </a:r>
                <a:endParaRPr lang="zh-CN" altLang="en-US" dirty="0">
                  <a:solidFill>
                    <a:schemeClr val="bg1"/>
                  </a:solidFill>
                </a:endParaRPr>
              </a:p>
            </p:txBody>
          </p:sp>
          <p:sp>
            <p:nvSpPr>
              <p:cNvPr id="24" name="îṣ1ide">
                <a:extLst>
                  <a:ext uri="{FF2B5EF4-FFF2-40B4-BE49-F238E27FC236}">
                    <a16:creationId xmlns:a16="http://schemas.microsoft.com/office/drawing/2014/main" xmlns="" id="{0E55F8C6-A838-4E52-9969-4A9863E9432A}"/>
                  </a:ext>
                </a:extLst>
              </p:cNvPr>
              <p:cNvSpPr/>
              <p:nvPr/>
            </p:nvSpPr>
            <p:spPr bwMode="auto">
              <a:xfrm>
                <a:off x="3705226" y="4584270"/>
                <a:ext cx="4781550" cy="1006642"/>
              </a:xfrm>
              <a:custGeom>
                <a:avLst/>
                <a:gdLst>
                  <a:gd name="T0" fmla="*/ 0 w 912"/>
                  <a:gd name="T1" fmla="*/ 192 h 192"/>
                  <a:gd name="T2" fmla="*/ 111 w 912"/>
                  <a:gd name="T3" fmla="*/ 0 h 192"/>
                  <a:gd name="T4" fmla="*/ 801 w 912"/>
                  <a:gd name="T5" fmla="*/ 0 h 192"/>
                  <a:gd name="T6" fmla="*/ 912 w 912"/>
                  <a:gd name="T7" fmla="*/ 192 h 192"/>
                  <a:gd name="T8" fmla="*/ 0 w 912"/>
                  <a:gd name="T9" fmla="*/ 192 h 192"/>
                </a:gdLst>
                <a:ahLst/>
                <a:cxnLst>
                  <a:cxn ang="0">
                    <a:pos x="T0" y="T1"/>
                  </a:cxn>
                  <a:cxn ang="0">
                    <a:pos x="T2" y="T3"/>
                  </a:cxn>
                  <a:cxn ang="0">
                    <a:pos x="T4" y="T5"/>
                  </a:cxn>
                  <a:cxn ang="0">
                    <a:pos x="T6" y="T7"/>
                  </a:cxn>
                  <a:cxn ang="0">
                    <a:pos x="T8" y="T9"/>
                  </a:cxn>
                </a:cxnLst>
                <a:rect l="0" t="0" r="r" b="b"/>
                <a:pathLst>
                  <a:path w="912" h="192">
                    <a:moveTo>
                      <a:pt x="0" y="192"/>
                    </a:moveTo>
                    <a:lnTo>
                      <a:pt x="111" y="0"/>
                    </a:lnTo>
                    <a:lnTo>
                      <a:pt x="801" y="0"/>
                    </a:lnTo>
                    <a:lnTo>
                      <a:pt x="912" y="192"/>
                    </a:lnTo>
                    <a:lnTo>
                      <a:pt x="0" y="192"/>
                    </a:lnTo>
                    <a:close/>
                  </a:path>
                </a:pathLst>
              </a:custGeom>
              <a:solidFill>
                <a:schemeClr val="tx2">
                  <a:lumMod val="60000"/>
                  <a:lumOff val="40000"/>
                </a:schemeClr>
              </a:solidFill>
              <a:ln w="5" cap="flat">
                <a:noFill/>
                <a:prstDash val="solid"/>
                <a:miter lim="800000"/>
                <a:headEnd/>
                <a:tailEnd/>
              </a:ln>
            </p:spPr>
            <p:txBody>
              <a:bodyPr vert="horz" wrap="none" lIns="91440" tIns="45720" rIns="91440" bIns="45720" numCol="1" anchor="ctr" anchorCtr="0" compatLnSpc="1">
                <a:prstTxWarp prst="textNoShape">
                  <a:avLst/>
                </a:prstTxWarp>
                <a:normAutofit/>
              </a:bodyPr>
              <a:lstStyle/>
              <a:p>
                <a:pPr algn="ctr"/>
                <a:r>
                  <a:rPr lang="en-US" altLang="zh-CN" dirty="0">
                    <a:solidFill>
                      <a:schemeClr val="bg1"/>
                    </a:solidFill>
                  </a:rPr>
                  <a:t>Text here</a:t>
                </a:r>
                <a:endParaRPr lang="zh-CN" altLang="en-US" dirty="0">
                  <a:solidFill>
                    <a:schemeClr val="bg1"/>
                  </a:solidFill>
                </a:endParaRPr>
              </a:p>
            </p:txBody>
          </p:sp>
          <p:sp>
            <p:nvSpPr>
              <p:cNvPr id="25" name="íŝ1íḑè">
                <a:extLst>
                  <a:ext uri="{FF2B5EF4-FFF2-40B4-BE49-F238E27FC236}">
                    <a16:creationId xmlns:a16="http://schemas.microsoft.com/office/drawing/2014/main" xmlns="" id="{88DFE485-06A5-4DFF-9FD8-C423BD384037}"/>
                  </a:ext>
                </a:extLst>
              </p:cNvPr>
              <p:cNvSpPr/>
              <p:nvPr/>
            </p:nvSpPr>
            <p:spPr bwMode="auto">
              <a:xfrm>
                <a:off x="5388207" y="2665358"/>
                <a:ext cx="1546665" cy="256905"/>
              </a:xfrm>
              <a:custGeom>
                <a:avLst/>
                <a:gdLst>
                  <a:gd name="T0" fmla="*/ 0 w 295"/>
                  <a:gd name="T1" fmla="*/ 0 h 49"/>
                  <a:gd name="T2" fmla="*/ 206 w 295"/>
                  <a:gd name="T3" fmla="*/ 0 h 49"/>
                  <a:gd name="T4" fmla="*/ 295 w 295"/>
                  <a:gd name="T5" fmla="*/ 49 h 49"/>
                  <a:gd name="T6" fmla="*/ 90 w 295"/>
                  <a:gd name="T7" fmla="*/ 49 h 49"/>
                  <a:gd name="T8" fmla="*/ 0 w 295"/>
                  <a:gd name="T9" fmla="*/ 0 h 49"/>
                </a:gdLst>
                <a:ahLst/>
                <a:cxnLst>
                  <a:cxn ang="0">
                    <a:pos x="T0" y="T1"/>
                  </a:cxn>
                  <a:cxn ang="0">
                    <a:pos x="T2" y="T3"/>
                  </a:cxn>
                  <a:cxn ang="0">
                    <a:pos x="T4" y="T5"/>
                  </a:cxn>
                  <a:cxn ang="0">
                    <a:pos x="T6" y="T7"/>
                  </a:cxn>
                  <a:cxn ang="0">
                    <a:pos x="T8" y="T9"/>
                  </a:cxn>
                </a:cxnLst>
                <a:rect l="0" t="0" r="r" b="b"/>
                <a:pathLst>
                  <a:path w="295" h="49">
                    <a:moveTo>
                      <a:pt x="0" y="0"/>
                    </a:moveTo>
                    <a:lnTo>
                      <a:pt x="206" y="0"/>
                    </a:lnTo>
                    <a:lnTo>
                      <a:pt x="295" y="49"/>
                    </a:lnTo>
                    <a:lnTo>
                      <a:pt x="90" y="49"/>
                    </a:lnTo>
                    <a:lnTo>
                      <a:pt x="0" y="0"/>
                    </a:lnTo>
                    <a:close/>
                  </a:path>
                </a:pathLst>
              </a:custGeom>
              <a:solidFill>
                <a:schemeClr val="tx2">
                  <a:lumMod val="20000"/>
                  <a:lumOff val="80000"/>
                </a:schemeClr>
              </a:solid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6" name="iṣ1íḍe">
                <a:extLst>
                  <a:ext uri="{FF2B5EF4-FFF2-40B4-BE49-F238E27FC236}">
                    <a16:creationId xmlns:a16="http://schemas.microsoft.com/office/drawing/2014/main" xmlns="" id="{134C5AE9-C6CA-4550-AE9E-EB65D9C2445F}"/>
                  </a:ext>
                </a:extLst>
              </p:cNvPr>
              <p:cNvSpPr/>
              <p:nvPr/>
            </p:nvSpPr>
            <p:spPr bwMode="auto">
              <a:xfrm>
                <a:off x="4905857" y="3493742"/>
                <a:ext cx="2516606" cy="262146"/>
              </a:xfrm>
              <a:custGeom>
                <a:avLst/>
                <a:gdLst>
                  <a:gd name="T0" fmla="*/ 0 w 480"/>
                  <a:gd name="T1" fmla="*/ 0 h 50"/>
                  <a:gd name="T2" fmla="*/ 333 w 480"/>
                  <a:gd name="T3" fmla="*/ 0 h 50"/>
                  <a:gd name="T4" fmla="*/ 480 w 480"/>
                  <a:gd name="T5" fmla="*/ 50 h 50"/>
                  <a:gd name="T6" fmla="*/ 146 w 480"/>
                  <a:gd name="T7" fmla="*/ 50 h 50"/>
                  <a:gd name="T8" fmla="*/ 0 w 480"/>
                  <a:gd name="T9" fmla="*/ 0 h 50"/>
                </a:gdLst>
                <a:ahLst/>
                <a:cxnLst>
                  <a:cxn ang="0">
                    <a:pos x="T0" y="T1"/>
                  </a:cxn>
                  <a:cxn ang="0">
                    <a:pos x="T2" y="T3"/>
                  </a:cxn>
                  <a:cxn ang="0">
                    <a:pos x="T4" y="T5"/>
                  </a:cxn>
                  <a:cxn ang="0">
                    <a:pos x="T6" y="T7"/>
                  </a:cxn>
                  <a:cxn ang="0">
                    <a:pos x="T8" y="T9"/>
                  </a:cxn>
                </a:cxnLst>
                <a:rect l="0" t="0" r="r" b="b"/>
                <a:pathLst>
                  <a:path w="480" h="50">
                    <a:moveTo>
                      <a:pt x="0" y="0"/>
                    </a:moveTo>
                    <a:lnTo>
                      <a:pt x="333" y="0"/>
                    </a:lnTo>
                    <a:lnTo>
                      <a:pt x="480" y="50"/>
                    </a:lnTo>
                    <a:lnTo>
                      <a:pt x="146" y="50"/>
                    </a:lnTo>
                    <a:lnTo>
                      <a:pt x="0" y="0"/>
                    </a:lnTo>
                    <a:close/>
                  </a:path>
                </a:pathLst>
              </a:custGeom>
              <a:solidFill>
                <a:schemeClr val="tx2">
                  <a:lumMod val="20000"/>
                  <a:lumOff val="80000"/>
                </a:schemeClr>
              </a:solid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îś1ïḍè">
                <a:extLst>
                  <a:ext uri="{FF2B5EF4-FFF2-40B4-BE49-F238E27FC236}">
                    <a16:creationId xmlns:a16="http://schemas.microsoft.com/office/drawing/2014/main" xmlns="" id="{2FA0AF79-FE88-42BB-8CF5-23AEB9A395C3}"/>
                  </a:ext>
                </a:extLst>
              </p:cNvPr>
              <p:cNvSpPr/>
              <p:nvPr/>
            </p:nvSpPr>
            <p:spPr bwMode="auto">
              <a:xfrm>
                <a:off x="4433995" y="4322125"/>
                <a:ext cx="3470818" cy="262146"/>
              </a:xfrm>
              <a:custGeom>
                <a:avLst/>
                <a:gdLst>
                  <a:gd name="T0" fmla="*/ 0 w 662"/>
                  <a:gd name="T1" fmla="*/ 0 h 50"/>
                  <a:gd name="T2" fmla="*/ 461 w 662"/>
                  <a:gd name="T3" fmla="*/ 0 h 50"/>
                  <a:gd name="T4" fmla="*/ 662 w 662"/>
                  <a:gd name="T5" fmla="*/ 50 h 50"/>
                  <a:gd name="T6" fmla="*/ 201 w 662"/>
                  <a:gd name="T7" fmla="*/ 50 h 50"/>
                  <a:gd name="T8" fmla="*/ 0 w 662"/>
                  <a:gd name="T9" fmla="*/ 0 h 50"/>
                </a:gdLst>
                <a:ahLst/>
                <a:cxnLst>
                  <a:cxn ang="0">
                    <a:pos x="T0" y="T1"/>
                  </a:cxn>
                  <a:cxn ang="0">
                    <a:pos x="T2" y="T3"/>
                  </a:cxn>
                  <a:cxn ang="0">
                    <a:pos x="T4" y="T5"/>
                  </a:cxn>
                  <a:cxn ang="0">
                    <a:pos x="T6" y="T7"/>
                  </a:cxn>
                  <a:cxn ang="0">
                    <a:pos x="T8" y="T9"/>
                  </a:cxn>
                </a:cxnLst>
                <a:rect l="0" t="0" r="r" b="b"/>
                <a:pathLst>
                  <a:path w="662" h="50">
                    <a:moveTo>
                      <a:pt x="0" y="0"/>
                    </a:moveTo>
                    <a:lnTo>
                      <a:pt x="461" y="0"/>
                    </a:lnTo>
                    <a:lnTo>
                      <a:pt x="662" y="50"/>
                    </a:lnTo>
                    <a:lnTo>
                      <a:pt x="201" y="50"/>
                    </a:lnTo>
                    <a:lnTo>
                      <a:pt x="0" y="0"/>
                    </a:lnTo>
                    <a:close/>
                  </a:path>
                </a:pathLst>
              </a:custGeom>
              <a:solidFill>
                <a:schemeClr val="tx2">
                  <a:lumMod val="20000"/>
                  <a:lumOff val="80000"/>
                </a:schemeClr>
              </a:solid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7" name="íṧḻidé">
              <a:extLst>
                <a:ext uri="{FF2B5EF4-FFF2-40B4-BE49-F238E27FC236}">
                  <a16:creationId xmlns:a16="http://schemas.microsoft.com/office/drawing/2014/main" xmlns="" id="{480D7552-ACB0-4111-BA1E-F293CCA29DE6}"/>
                </a:ext>
              </a:extLst>
            </p:cNvPr>
            <p:cNvGrpSpPr/>
            <p:nvPr/>
          </p:nvGrpSpPr>
          <p:grpSpPr>
            <a:xfrm>
              <a:off x="7086000" y="1449000"/>
              <a:ext cx="4434482" cy="1254907"/>
              <a:chOff x="7086000" y="1449000"/>
              <a:chExt cx="4434482" cy="1254907"/>
            </a:xfrm>
          </p:grpSpPr>
          <p:sp>
            <p:nvSpPr>
              <p:cNvPr id="17" name="íṣḷíde">
                <a:extLst>
                  <a:ext uri="{FF2B5EF4-FFF2-40B4-BE49-F238E27FC236}">
                    <a16:creationId xmlns:a16="http://schemas.microsoft.com/office/drawing/2014/main" xmlns="" id="{31C13A0A-D908-467D-9AE8-AAE987E685C2}"/>
                  </a:ext>
                </a:extLst>
              </p:cNvPr>
              <p:cNvSpPr txBox="1"/>
              <p:nvPr/>
            </p:nvSpPr>
            <p:spPr>
              <a:xfrm>
                <a:off x="7086000" y="1773596"/>
                <a:ext cx="951341" cy="713505"/>
              </a:xfrm>
              <a:prstGeom prst="rect">
                <a:avLst/>
              </a:prstGeom>
              <a:noFill/>
            </p:spPr>
            <p:txBody>
              <a:bodyPr wrap="none" anchor="ctr" anchorCtr="0">
                <a:prstTxWarp prst="textPlain">
                  <a:avLst/>
                </a:prstTxWarp>
                <a:normAutofit fontScale="85000" lnSpcReduction="20000"/>
              </a:bodyPr>
              <a:lstStyle/>
              <a:p>
                <a:r>
                  <a:rPr lang="en-US" sz="6000" dirty="0">
                    <a:solidFill>
                      <a:schemeClr val="accent1"/>
                    </a:solidFill>
                    <a:latin typeface="Impact" panose="020B0806030902050204" pitchFamily="34" charset="0"/>
                  </a:rPr>
                  <a:t>66%</a:t>
                </a:r>
              </a:p>
            </p:txBody>
          </p:sp>
          <p:cxnSp>
            <p:nvCxnSpPr>
              <p:cNvPr id="18" name="直接连接符 17">
                <a:extLst>
                  <a:ext uri="{FF2B5EF4-FFF2-40B4-BE49-F238E27FC236}">
                    <a16:creationId xmlns:a16="http://schemas.microsoft.com/office/drawing/2014/main" xmlns="" id="{BE69907D-D93B-431D-829F-4BB81A17EEFF}"/>
                  </a:ext>
                </a:extLst>
              </p:cNvPr>
              <p:cNvCxnSpPr>
                <a:cxnSpLocks/>
              </p:cNvCxnSpPr>
              <p:nvPr/>
            </p:nvCxnSpPr>
            <p:spPr>
              <a:xfrm>
                <a:off x="8256000" y="1674000"/>
                <a:ext cx="0" cy="90000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9" name="ï$liḍê">
                <a:extLst>
                  <a:ext uri="{FF2B5EF4-FFF2-40B4-BE49-F238E27FC236}">
                    <a16:creationId xmlns:a16="http://schemas.microsoft.com/office/drawing/2014/main" xmlns="" id="{F94BB2F4-9304-49F5-B6F1-3B128264782C}"/>
                  </a:ext>
                </a:extLst>
              </p:cNvPr>
              <p:cNvSpPr txBox="1"/>
              <p:nvPr/>
            </p:nvSpPr>
            <p:spPr bwMode="auto">
              <a:xfrm>
                <a:off x="8389225" y="1449000"/>
                <a:ext cx="3131257"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Text here</a:t>
                </a:r>
              </a:p>
            </p:txBody>
          </p:sp>
          <p:sp>
            <p:nvSpPr>
              <p:cNvPr id="20" name="îS1ïdé">
                <a:extLst>
                  <a:ext uri="{FF2B5EF4-FFF2-40B4-BE49-F238E27FC236}">
                    <a16:creationId xmlns:a16="http://schemas.microsoft.com/office/drawing/2014/main" xmlns="" id="{116FE0B4-1169-4C42-9111-9CA81BC15FA5}"/>
                  </a:ext>
                </a:extLst>
              </p:cNvPr>
              <p:cNvSpPr/>
              <p:nvPr/>
            </p:nvSpPr>
            <p:spPr bwMode="auto">
              <a:xfrm>
                <a:off x="8389225" y="1890806"/>
                <a:ext cx="3131257" cy="813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Copy paste fonts. Choose the only option to retain text. </a:t>
                </a:r>
              </a:p>
              <a:p>
                <a:pPr marL="171450" indent="-171450">
                  <a:lnSpc>
                    <a:spcPct val="150000"/>
                  </a:lnSpc>
                  <a:buFont typeface="Arial" panose="020B0604020202020204" pitchFamily="34" charset="0"/>
                  <a:buChar char="•"/>
                </a:pPr>
                <a:r>
                  <a:rPr lang="en-US" altLang="zh-CN" sz="1100" dirty="0"/>
                  <a:t>……</a:t>
                </a:r>
              </a:p>
            </p:txBody>
          </p:sp>
        </p:grpSp>
        <p:grpSp>
          <p:nvGrpSpPr>
            <p:cNvPr id="8" name="îSlîḍê">
              <a:extLst>
                <a:ext uri="{FF2B5EF4-FFF2-40B4-BE49-F238E27FC236}">
                  <a16:creationId xmlns:a16="http://schemas.microsoft.com/office/drawing/2014/main" xmlns="" id="{BEBEB5A6-F822-45E6-B795-B60DF34E48A2}"/>
                </a:ext>
              </a:extLst>
            </p:cNvPr>
            <p:cNvGrpSpPr/>
            <p:nvPr/>
          </p:nvGrpSpPr>
          <p:grpSpPr>
            <a:xfrm>
              <a:off x="680800" y="2477281"/>
              <a:ext cx="4091832" cy="1196386"/>
              <a:chOff x="666932" y="4425289"/>
              <a:chExt cx="3082945" cy="1196386"/>
            </a:xfrm>
          </p:grpSpPr>
          <p:sp>
            <p:nvSpPr>
              <p:cNvPr id="15" name="işľíḑè">
                <a:extLst>
                  <a:ext uri="{FF2B5EF4-FFF2-40B4-BE49-F238E27FC236}">
                    <a16:creationId xmlns:a16="http://schemas.microsoft.com/office/drawing/2014/main" xmlns="" id="{0CC8C771-B68E-4990-9360-B793F7C72A83}"/>
                  </a:ext>
                </a:extLst>
              </p:cNvPr>
              <p:cNvSpPr txBox="1"/>
              <p:nvPr/>
            </p:nvSpPr>
            <p:spPr bwMode="auto">
              <a:xfrm>
                <a:off x="666932" y="4425289"/>
                <a:ext cx="308294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Text here</a:t>
                </a:r>
              </a:p>
            </p:txBody>
          </p:sp>
          <p:sp>
            <p:nvSpPr>
              <p:cNvPr id="16" name="íṣḷiḋe">
                <a:extLst>
                  <a:ext uri="{FF2B5EF4-FFF2-40B4-BE49-F238E27FC236}">
                    <a16:creationId xmlns:a16="http://schemas.microsoft.com/office/drawing/2014/main" xmlns="" id="{FBAFE372-282B-4516-B3FC-AC7D223A49AD}"/>
                  </a:ext>
                </a:extLst>
              </p:cNvPr>
              <p:cNvSpPr/>
              <p:nvPr/>
            </p:nvSpPr>
            <p:spPr bwMode="auto">
              <a:xfrm>
                <a:off x="666932" y="4867096"/>
                <a:ext cx="3082945" cy="754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Copy paste fonts. Choose the only option to retain text. </a:t>
                </a:r>
              </a:p>
              <a:p>
                <a:pPr marL="171450" indent="-171450">
                  <a:lnSpc>
                    <a:spcPct val="150000"/>
                  </a:lnSpc>
                  <a:buFont typeface="Arial" panose="020B0604020202020204" pitchFamily="34" charset="0"/>
                  <a:buChar char="•"/>
                </a:pPr>
                <a:r>
                  <a:rPr lang="en-US" altLang="zh-CN" sz="1100" dirty="0"/>
                  <a:t>……</a:t>
                </a:r>
              </a:p>
            </p:txBody>
          </p:sp>
        </p:grpSp>
        <p:grpSp>
          <p:nvGrpSpPr>
            <p:cNvPr id="9" name="ïsľiḋè">
              <a:extLst>
                <a:ext uri="{FF2B5EF4-FFF2-40B4-BE49-F238E27FC236}">
                  <a16:creationId xmlns:a16="http://schemas.microsoft.com/office/drawing/2014/main" xmlns="" id="{FB96152D-A708-45DE-90F0-A37B886A210E}"/>
                </a:ext>
              </a:extLst>
            </p:cNvPr>
            <p:cNvGrpSpPr/>
            <p:nvPr/>
          </p:nvGrpSpPr>
          <p:grpSpPr>
            <a:xfrm>
              <a:off x="7742281" y="3494166"/>
              <a:ext cx="3778208" cy="1220011"/>
              <a:chOff x="666932" y="4425289"/>
              <a:chExt cx="3082945" cy="1220011"/>
            </a:xfrm>
          </p:grpSpPr>
          <p:sp>
            <p:nvSpPr>
              <p:cNvPr id="13" name="ïŝlîḓè">
                <a:extLst>
                  <a:ext uri="{FF2B5EF4-FFF2-40B4-BE49-F238E27FC236}">
                    <a16:creationId xmlns:a16="http://schemas.microsoft.com/office/drawing/2014/main" xmlns="" id="{36EE11AD-B35F-48D6-AD25-4629CC87064B}"/>
                  </a:ext>
                </a:extLst>
              </p:cNvPr>
              <p:cNvSpPr txBox="1"/>
              <p:nvPr/>
            </p:nvSpPr>
            <p:spPr bwMode="auto">
              <a:xfrm>
                <a:off x="666932" y="4425289"/>
                <a:ext cx="308294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Text here</a:t>
                </a:r>
              </a:p>
            </p:txBody>
          </p:sp>
          <p:sp>
            <p:nvSpPr>
              <p:cNvPr id="14" name="í$ḷiḍè">
                <a:extLst>
                  <a:ext uri="{FF2B5EF4-FFF2-40B4-BE49-F238E27FC236}">
                    <a16:creationId xmlns:a16="http://schemas.microsoft.com/office/drawing/2014/main" xmlns="" id="{D6ABC94E-DCF6-44CF-A0C5-8BA6E7454181}"/>
                  </a:ext>
                </a:extLst>
              </p:cNvPr>
              <p:cNvSpPr/>
              <p:nvPr/>
            </p:nvSpPr>
            <p:spPr bwMode="auto">
              <a:xfrm>
                <a:off x="666932" y="4867096"/>
                <a:ext cx="3082945" cy="778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Copy paste fonts. Choose the only option to retain text. </a:t>
                </a:r>
              </a:p>
              <a:p>
                <a:pPr marL="171450" indent="-171450">
                  <a:lnSpc>
                    <a:spcPct val="150000"/>
                  </a:lnSpc>
                  <a:buFont typeface="Arial" panose="020B0604020202020204" pitchFamily="34" charset="0"/>
                  <a:buChar char="•"/>
                </a:pPr>
                <a:r>
                  <a:rPr lang="en-US" altLang="zh-CN" sz="1100" dirty="0"/>
                  <a:t>……</a:t>
                </a:r>
              </a:p>
            </p:txBody>
          </p:sp>
        </p:grpSp>
        <p:grpSp>
          <p:nvGrpSpPr>
            <p:cNvPr id="10" name="iS1ídè">
              <a:extLst>
                <a:ext uri="{FF2B5EF4-FFF2-40B4-BE49-F238E27FC236}">
                  <a16:creationId xmlns:a16="http://schemas.microsoft.com/office/drawing/2014/main" xmlns="" id="{6212C287-6E85-4193-A15C-3FE0EC4B0B6F}"/>
                </a:ext>
              </a:extLst>
            </p:cNvPr>
            <p:cNvGrpSpPr/>
            <p:nvPr/>
          </p:nvGrpSpPr>
          <p:grpSpPr>
            <a:xfrm>
              <a:off x="680800" y="4419829"/>
              <a:ext cx="3171231" cy="1335523"/>
              <a:chOff x="666932" y="4425289"/>
              <a:chExt cx="3082945" cy="1335523"/>
            </a:xfrm>
          </p:grpSpPr>
          <p:sp>
            <p:nvSpPr>
              <p:cNvPr id="11" name="is1íḑè">
                <a:extLst>
                  <a:ext uri="{FF2B5EF4-FFF2-40B4-BE49-F238E27FC236}">
                    <a16:creationId xmlns:a16="http://schemas.microsoft.com/office/drawing/2014/main" xmlns="" id="{71B8431C-27BE-4D3F-9411-AF5B337DD29A}"/>
                  </a:ext>
                </a:extLst>
              </p:cNvPr>
              <p:cNvSpPr txBox="1"/>
              <p:nvPr/>
            </p:nvSpPr>
            <p:spPr bwMode="auto">
              <a:xfrm>
                <a:off x="666932" y="4425289"/>
                <a:ext cx="308294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Text here</a:t>
                </a:r>
              </a:p>
            </p:txBody>
          </p:sp>
          <p:sp>
            <p:nvSpPr>
              <p:cNvPr id="12" name="iš1îḑé">
                <a:extLst>
                  <a:ext uri="{FF2B5EF4-FFF2-40B4-BE49-F238E27FC236}">
                    <a16:creationId xmlns:a16="http://schemas.microsoft.com/office/drawing/2014/main" xmlns="" id="{2E49C5C6-7A9B-4B3B-B0F0-DB7024E856B9}"/>
                  </a:ext>
                </a:extLst>
              </p:cNvPr>
              <p:cNvSpPr/>
              <p:nvPr/>
            </p:nvSpPr>
            <p:spPr bwMode="auto">
              <a:xfrm>
                <a:off x="666932" y="4867096"/>
                <a:ext cx="3082945" cy="893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Copy paste fonts. Choose the only option to retain text. </a:t>
                </a:r>
              </a:p>
              <a:p>
                <a:pPr marL="171450" indent="-171450">
                  <a:lnSpc>
                    <a:spcPct val="150000"/>
                  </a:lnSpc>
                  <a:buFont typeface="Arial" panose="020B0604020202020204" pitchFamily="34" charset="0"/>
                  <a:buChar char="•"/>
                </a:pPr>
                <a:r>
                  <a:rPr lang="en-US" altLang="zh-CN" sz="1100" dirty="0"/>
                  <a:t>……</a:t>
                </a:r>
              </a:p>
            </p:txBody>
          </p:sp>
        </p:grpSp>
      </p:grpSp>
    </p:spTree>
    <p:extLst>
      <p:ext uri="{BB962C8B-B14F-4D97-AF65-F5344CB8AC3E}">
        <p14:creationId xmlns:p14="http://schemas.microsoft.com/office/powerpoint/2010/main" val="800174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1fae23b5-2bc0-4a19-b727-e2f07a89b63e"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70075" y="1293990"/>
            <a:ext cx="9890581" cy="4700010"/>
            <a:chOff x="670075" y="1293990"/>
            <a:chExt cx="9890581" cy="4700010"/>
          </a:xfrm>
        </p:grpSpPr>
        <p:sp>
          <p:nvSpPr>
            <p:cNvPr id="6" name="ï$ḷîdê"/>
            <p:cNvSpPr/>
            <p:nvPr/>
          </p:nvSpPr>
          <p:spPr bwMode="auto">
            <a:xfrm>
              <a:off x="4656000" y="1293990"/>
              <a:ext cx="828092" cy="595554"/>
            </a:xfrm>
            <a:prstGeom prst="parallelogram">
              <a:avLst/>
            </a:prstGeom>
            <a:solidFill>
              <a:schemeClr val="accent1">
                <a:lumMod val="100000"/>
              </a:schemeClr>
            </a:solidFill>
            <a:ln w="12700" cap="flat" cmpd="sng" algn="ctr">
              <a:solidFill>
                <a:schemeClr val="accent1">
                  <a:lumMod val="100000"/>
                </a:schemeClr>
              </a:solidFill>
              <a:prstDash val="solid"/>
              <a:round/>
              <a:headEnd type="none" w="med" len="med"/>
              <a:tailEnd type="none" w="med" len="med"/>
            </a:ln>
          </p:spPr>
          <p:txBody>
            <a:bodyPr rot="0" spcFirstLastPara="0" vert="horz" wrap="none" lIns="91440" tIns="45720" rIns="91440" bIns="45720" anchor="ctr" anchorCtr="1" forceAA="0" compatLnSpc="1">
              <a:prstTxWarp prst="textNoShape">
                <a:avLst/>
              </a:prstTxWarp>
              <a:noAutofit/>
            </a:bodyPr>
            <a:lstStyle/>
            <a:p>
              <a:pPr algn="ctr"/>
              <a:r>
                <a:rPr lang="en-US" altLang="zh-CN" sz="3200" dirty="0">
                  <a:solidFill>
                    <a:schemeClr val="bg1">
                      <a:lumMod val="100000"/>
                    </a:schemeClr>
                  </a:solidFill>
                  <a:latin typeface="Impact" panose="020B0806030902050204" pitchFamily="34" charset="0"/>
                </a:rPr>
                <a:t>01</a:t>
              </a:r>
            </a:p>
          </p:txBody>
        </p:sp>
        <p:sp>
          <p:nvSpPr>
            <p:cNvPr id="7" name="íśḻïďe"/>
            <p:cNvSpPr/>
            <p:nvPr/>
          </p:nvSpPr>
          <p:spPr bwMode="auto">
            <a:xfrm>
              <a:off x="5213662" y="1293990"/>
              <a:ext cx="5346994" cy="595554"/>
            </a:xfrm>
            <a:prstGeom prst="parallelogram">
              <a:avLst/>
            </a:prstGeom>
            <a:noFill/>
            <a:ln w="12700" cap="flat" cmpd="sng" algn="ctr">
              <a:solidFill>
                <a:schemeClr val="accent1">
                  <a:lumMod val="100000"/>
                </a:schemeClr>
              </a:solidFill>
              <a:prstDash val="solid"/>
              <a:round/>
              <a:headEnd type="none" w="med" len="med"/>
              <a:tailEnd type="none" w="med" len="med"/>
            </a:ln>
          </p:spPr>
          <p:txBody>
            <a:bodyPr rot="0" spcFirstLastPara="0" vert="horz" wrap="square" lIns="91440" tIns="45720" rIns="91440" bIns="45720" anchor="ctr" anchorCtr="1" forceAA="0" compatLnSpc="1">
              <a:prstTxWarp prst="textNoShape">
                <a:avLst/>
              </a:prstTxWarp>
              <a:normAutofit/>
            </a:bodyPr>
            <a:lstStyle/>
            <a:p>
              <a:r>
                <a:rPr lang="zh-CN" altLang="en-US" sz="1400" dirty="0" smtClean="0"/>
                <a:t>线程状态</a:t>
              </a:r>
              <a:endParaRPr lang="en-US" altLang="zh-CN" sz="1400" dirty="0"/>
            </a:p>
          </p:txBody>
        </p:sp>
        <p:sp>
          <p:nvSpPr>
            <p:cNvPr id="8" name="îŝlîḑé"/>
            <p:cNvSpPr/>
            <p:nvPr/>
          </p:nvSpPr>
          <p:spPr bwMode="auto">
            <a:xfrm>
              <a:off x="4656000" y="2114881"/>
              <a:ext cx="828092" cy="595554"/>
            </a:xfrm>
            <a:prstGeom prst="parallelogram">
              <a:avLst/>
            </a:prstGeom>
            <a:solidFill>
              <a:schemeClr val="accent2">
                <a:lumMod val="100000"/>
              </a:schemeClr>
            </a:solidFill>
            <a:ln w="12700" cap="flat" cmpd="sng" algn="ctr">
              <a:solidFill>
                <a:schemeClr val="accent2">
                  <a:lumMod val="100000"/>
                </a:schemeClr>
              </a:solidFill>
              <a:prstDash val="solid"/>
              <a:round/>
              <a:headEnd type="none" w="med" len="med"/>
              <a:tailEnd type="none" w="med" len="med"/>
            </a:ln>
          </p:spPr>
          <p:txBody>
            <a:bodyPr rot="0" spcFirstLastPara="0" vert="horz" wrap="none" lIns="91440" tIns="45720" rIns="91440" bIns="45720" anchor="ctr" anchorCtr="1" forceAA="0" compatLnSpc="1">
              <a:prstTxWarp prst="textNoShape">
                <a:avLst/>
              </a:prstTxWarp>
              <a:noAutofit/>
            </a:bodyPr>
            <a:lstStyle/>
            <a:p>
              <a:pPr algn="ctr"/>
              <a:r>
                <a:rPr lang="en-US" altLang="zh-CN" sz="3200" dirty="0">
                  <a:solidFill>
                    <a:schemeClr val="bg1">
                      <a:lumMod val="100000"/>
                    </a:schemeClr>
                  </a:solidFill>
                  <a:latin typeface="Impact" panose="020B0806030902050204" pitchFamily="34" charset="0"/>
                </a:rPr>
                <a:t>02</a:t>
              </a:r>
            </a:p>
          </p:txBody>
        </p:sp>
        <p:sp>
          <p:nvSpPr>
            <p:cNvPr id="9" name="ís1îďè"/>
            <p:cNvSpPr/>
            <p:nvPr/>
          </p:nvSpPr>
          <p:spPr bwMode="auto">
            <a:xfrm>
              <a:off x="5213662" y="2114881"/>
              <a:ext cx="5346994" cy="595554"/>
            </a:xfrm>
            <a:prstGeom prst="parallelogram">
              <a:avLst/>
            </a:prstGeom>
            <a:noFill/>
            <a:ln w="12700" cap="flat" cmpd="sng" algn="ctr">
              <a:solidFill>
                <a:schemeClr val="accent2">
                  <a:lumMod val="100000"/>
                </a:schemeClr>
              </a:solidFill>
              <a:prstDash val="solid"/>
              <a:round/>
              <a:headEnd type="none" w="med" len="med"/>
              <a:tailEnd type="none" w="med" len="med"/>
            </a:ln>
          </p:spPr>
          <p:txBody>
            <a:bodyPr rot="0" spcFirstLastPara="0" vert="horz" wrap="square" lIns="91440" tIns="45720" rIns="91440" bIns="45720" anchor="ctr" anchorCtr="1" forceAA="0" compatLnSpc="1">
              <a:prstTxWarp prst="textNoShape">
                <a:avLst/>
              </a:prstTxWarp>
              <a:normAutofit/>
            </a:bodyPr>
            <a:lstStyle/>
            <a:p>
              <a:r>
                <a:rPr lang="zh-CN" altLang="en-US" sz="1400" dirty="0" smtClean="0"/>
                <a:t>线程状态迁移</a:t>
              </a:r>
              <a:endParaRPr lang="en-US" altLang="zh-CN" sz="1400" dirty="0"/>
            </a:p>
          </p:txBody>
        </p:sp>
        <p:sp>
          <p:nvSpPr>
            <p:cNvPr id="10" name="íṧḻîḍè"/>
            <p:cNvSpPr/>
            <p:nvPr/>
          </p:nvSpPr>
          <p:spPr bwMode="auto">
            <a:xfrm>
              <a:off x="4656000" y="2941303"/>
              <a:ext cx="828092" cy="595554"/>
            </a:xfrm>
            <a:prstGeom prst="parallelogram">
              <a:avLst/>
            </a:prstGeom>
            <a:solidFill>
              <a:schemeClr val="accent3">
                <a:lumMod val="100000"/>
              </a:schemeClr>
            </a:solidFill>
            <a:ln w="12700" cap="flat" cmpd="sng" algn="ctr">
              <a:solidFill>
                <a:schemeClr val="accent3">
                  <a:lumMod val="100000"/>
                </a:schemeClr>
              </a:solidFill>
              <a:prstDash val="solid"/>
              <a:round/>
              <a:headEnd type="none" w="med" len="med"/>
              <a:tailEnd type="none" w="med" len="med"/>
            </a:ln>
          </p:spPr>
          <p:txBody>
            <a:bodyPr rot="0" spcFirstLastPara="0" vert="horz" wrap="none" lIns="91440" tIns="45720" rIns="91440" bIns="45720" anchor="ctr" anchorCtr="1" forceAA="0" compatLnSpc="1">
              <a:prstTxWarp prst="textNoShape">
                <a:avLst/>
              </a:prstTxWarp>
              <a:noAutofit/>
            </a:bodyPr>
            <a:lstStyle/>
            <a:p>
              <a:pPr algn="ctr"/>
              <a:r>
                <a:rPr lang="en-US" altLang="zh-CN" sz="3200" dirty="0" smtClean="0">
                  <a:solidFill>
                    <a:schemeClr val="bg1">
                      <a:lumMod val="100000"/>
                    </a:schemeClr>
                  </a:solidFill>
                  <a:latin typeface="Impact" panose="020B0806030902050204" pitchFamily="34" charset="0"/>
                </a:rPr>
                <a:t>03</a:t>
              </a:r>
              <a:endParaRPr lang="en-US" altLang="zh-CN" sz="3200" dirty="0">
                <a:solidFill>
                  <a:schemeClr val="bg1">
                    <a:lumMod val="100000"/>
                  </a:schemeClr>
                </a:solidFill>
                <a:latin typeface="Impact" panose="020B0806030902050204" pitchFamily="34" charset="0"/>
              </a:endParaRPr>
            </a:p>
          </p:txBody>
        </p:sp>
        <p:sp>
          <p:nvSpPr>
            <p:cNvPr id="11" name="ísļïdé"/>
            <p:cNvSpPr/>
            <p:nvPr/>
          </p:nvSpPr>
          <p:spPr bwMode="auto">
            <a:xfrm>
              <a:off x="5213662" y="2941302"/>
              <a:ext cx="5346993" cy="590023"/>
            </a:xfrm>
            <a:prstGeom prst="parallelogram">
              <a:avLst/>
            </a:prstGeom>
            <a:noFill/>
            <a:ln w="12700" cap="flat" cmpd="sng" algn="ctr">
              <a:solidFill>
                <a:schemeClr val="accent3">
                  <a:lumMod val="100000"/>
                </a:schemeClr>
              </a:solidFill>
              <a:prstDash val="solid"/>
              <a:round/>
              <a:headEnd type="none" w="med" len="med"/>
              <a:tailEnd type="none" w="med" len="med"/>
            </a:ln>
          </p:spPr>
          <p:txBody>
            <a:bodyPr rot="0" spcFirstLastPara="0" vert="horz" wrap="square" lIns="91440" tIns="45720" rIns="91440" bIns="45720" anchor="ctr" anchorCtr="1" forceAA="0" compatLnSpc="1">
              <a:prstTxWarp prst="textNoShape">
                <a:avLst/>
              </a:prstTxWarp>
              <a:normAutofit/>
            </a:bodyPr>
            <a:lstStyle/>
            <a:p>
              <a:r>
                <a:rPr lang="en-US" altLang="zh-CN" sz="1400" dirty="0" err="1"/>
                <a:t>rt_thread_suspend</a:t>
              </a:r>
              <a:r>
                <a:rPr lang="en-US" altLang="zh-CN" sz="1400" dirty="0"/>
                <a:t>()</a:t>
              </a:r>
              <a:endParaRPr lang="en-US" altLang="zh-CN" sz="1400" dirty="0"/>
            </a:p>
          </p:txBody>
        </p:sp>
        <p:sp>
          <p:nvSpPr>
            <p:cNvPr id="12" name="ïṥḷíḋe"/>
            <p:cNvSpPr/>
            <p:nvPr/>
          </p:nvSpPr>
          <p:spPr bwMode="auto">
            <a:xfrm>
              <a:off x="4656000" y="3756663"/>
              <a:ext cx="828092" cy="595554"/>
            </a:xfrm>
            <a:prstGeom prst="parallelogram">
              <a:avLst/>
            </a:prstGeom>
            <a:solidFill>
              <a:schemeClr val="accent4">
                <a:lumMod val="100000"/>
              </a:schemeClr>
            </a:solidFill>
            <a:ln w="12700" cap="flat" cmpd="sng" algn="ctr">
              <a:solidFill>
                <a:schemeClr val="accent4">
                  <a:lumMod val="100000"/>
                </a:schemeClr>
              </a:solidFill>
              <a:prstDash val="solid"/>
              <a:round/>
              <a:headEnd type="none" w="med" len="med"/>
              <a:tailEnd type="none" w="med" len="med"/>
            </a:ln>
          </p:spPr>
          <p:txBody>
            <a:bodyPr rot="0" spcFirstLastPara="0" vert="horz" wrap="none" lIns="91440" tIns="45720" rIns="91440" bIns="45720" anchor="ctr" anchorCtr="1" forceAA="0" compatLnSpc="1">
              <a:prstTxWarp prst="textNoShape">
                <a:avLst/>
              </a:prstTxWarp>
              <a:noAutofit/>
            </a:bodyPr>
            <a:lstStyle/>
            <a:p>
              <a:pPr algn="ctr"/>
              <a:r>
                <a:rPr lang="en-US" altLang="zh-CN" sz="3200" dirty="0" smtClean="0">
                  <a:solidFill>
                    <a:schemeClr val="bg1">
                      <a:lumMod val="100000"/>
                    </a:schemeClr>
                  </a:solidFill>
                  <a:latin typeface="Impact" panose="020B0806030902050204" pitchFamily="34" charset="0"/>
                </a:rPr>
                <a:t>04</a:t>
              </a:r>
              <a:endParaRPr lang="en-US" altLang="zh-CN" sz="3200" dirty="0">
                <a:solidFill>
                  <a:schemeClr val="bg1">
                    <a:lumMod val="100000"/>
                  </a:schemeClr>
                </a:solidFill>
                <a:latin typeface="Impact" panose="020B0806030902050204" pitchFamily="34" charset="0"/>
              </a:endParaRPr>
            </a:p>
          </p:txBody>
        </p:sp>
        <p:sp>
          <p:nvSpPr>
            <p:cNvPr id="13" name="îṥḷíḓé"/>
            <p:cNvSpPr/>
            <p:nvPr/>
          </p:nvSpPr>
          <p:spPr bwMode="auto">
            <a:xfrm>
              <a:off x="5313405" y="3756663"/>
              <a:ext cx="5247251" cy="595554"/>
            </a:xfrm>
            <a:prstGeom prst="parallelogram">
              <a:avLst/>
            </a:prstGeom>
            <a:noFill/>
            <a:ln w="12700" cap="flat" cmpd="sng" algn="ctr">
              <a:solidFill>
                <a:schemeClr val="accent4">
                  <a:lumMod val="100000"/>
                </a:schemeClr>
              </a:solidFill>
              <a:prstDash val="solid"/>
              <a:round/>
              <a:headEnd type="none" w="med" len="med"/>
              <a:tailEnd type="none" w="med" len="med"/>
            </a:ln>
          </p:spPr>
          <p:txBody>
            <a:bodyPr rot="0" spcFirstLastPara="0" vert="horz" wrap="square" lIns="91440" tIns="45720" rIns="91440" bIns="45720" anchor="ctr" anchorCtr="1" forceAA="0" compatLnSpc="1">
              <a:prstTxWarp prst="textNoShape">
                <a:avLst/>
              </a:prstTxWarp>
              <a:normAutofit/>
            </a:bodyPr>
            <a:lstStyle/>
            <a:p>
              <a:r>
                <a:rPr lang="en-US" altLang="zh-CN" sz="1400" dirty="0" err="1"/>
                <a:t>rt_thread_resume</a:t>
              </a:r>
              <a:r>
                <a:rPr lang="en-US" altLang="zh-CN" sz="1400" dirty="0"/>
                <a:t>()</a:t>
              </a:r>
              <a:endParaRPr lang="en-US" altLang="zh-CN" sz="1400" dirty="0"/>
            </a:p>
          </p:txBody>
        </p:sp>
        <p:sp>
          <p:nvSpPr>
            <p:cNvPr id="14" name="ïŝ1íḑè"/>
            <p:cNvSpPr/>
            <p:nvPr/>
          </p:nvSpPr>
          <p:spPr bwMode="auto">
            <a:xfrm>
              <a:off x="4656000" y="4577554"/>
              <a:ext cx="828092" cy="595554"/>
            </a:xfrm>
            <a:prstGeom prst="parallelogram">
              <a:avLst/>
            </a:prstGeom>
            <a:solidFill>
              <a:schemeClr val="accent5">
                <a:lumMod val="100000"/>
              </a:schemeClr>
            </a:solidFill>
            <a:ln w="12700" cap="flat" cmpd="sng" algn="ctr">
              <a:solidFill>
                <a:schemeClr val="accent5">
                  <a:lumMod val="100000"/>
                </a:schemeClr>
              </a:solidFill>
              <a:prstDash val="solid"/>
              <a:round/>
              <a:headEnd type="none" w="med" len="med"/>
              <a:tailEnd type="none" w="med" len="med"/>
            </a:ln>
          </p:spPr>
          <p:txBody>
            <a:bodyPr rot="0" spcFirstLastPara="0" vert="horz" wrap="none" lIns="91440" tIns="45720" rIns="91440" bIns="45720" anchor="ctr" anchorCtr="1" forceAA="0" compatLnSpc="1">
              <a:prstTxWarp prst="textNoShape">
                <a:avLst/>
              </a:prstTxWarp>
              <a:noAutofit/>
            </a:bodyPr>
            <a:lstStyle/>
            <a:p>
              <a:pPr algn="ctr"/>
              <a:r>
                <a:rPr lang="en-US" altLang="zh-CN" sz="3200" dirty="0" smtClean="0">
                  <a:solidFill>
                    <a:schemeClr val="bg1">
                      <a:lumMod val="100000"/>
                    </a:schemeClr>
                  </a:solidFill>
                  <a:latin typeface="Impact" panose="020B0806030902050204" pitchFamily="34" charset="0"/>
                </a:rPr>
                <a:t>05</a:t>
              </a:r>
              <a:endParaRPr lang="en-US" altLang="zh-CN" sz="3200" dirty="0">
                <a:solidFill>
                  <a:schemeClr val="bg1">
                    <a:lumMod val="100000"/>
                  </a:schemeClr>
                </a:solidFill>
                <a:latin typeface="Impact" panose="020B0806030902050204" pitchFamily="34" charset="0"/>
              </a:endParaRPr>
            </a:p>
          </p:txBody>
        </p:sp>
        <p:sp>
          <p:nvSpPr>
            <p:cNvPr id="15" name="ï$lídè"/>
            <p:cNvSpPr/>
            <p:nvPr/>
          </p:nvSpPr>
          <p:spPr bwMode="auto">
            <a:xfrm>
              <a:off x="5213662" y="4577554"/>
              <a:ext cx="5346994" cy="595554"/>
            </a:xfrm>
            <a:prstGeom prst="parallelogram">
              <a:avLst/>
            </a:prstGeom>
            <a:noFill/>
            <a:ln w="12700" cap="flat" cmpd="sng" algn="ctr">
              <a:solidFill>
                <a:schemeClr val="accent5">
                  <a:lumMod val="100000"/>
                </a:schemeClr>
              </a:solidFill>
              <a:prstDash val="solid"/>
              <a:round/>
              <a:headEnd type="none" w="med" len="med"/>
              <a:tailEnd type="none" w="med" len="med"/>
            </a:ln>
          </p:spPr>
          <p:txBody>
            <a:bodyPr rot="0" spcFirstLastPara="0" vert="horz" wrap="square" lIns="91440" tIns="45720" rIns="91440" bIns="45720" anchor="ctr" anchorCtr="1" forceAA="0" compatLnSpc="1">
              <a:prstTxWarp prst="textNoShape">
                <a:avLst/>
              </a:prstTxWarp>
              <a:normAutofit/>
            </a:bodyPr>
            <a:lstStyle/>
            <a:p>
              <a:pPr>
                <a:lnSpc>
                  <a:spcPct val="120000"/>
                </a:lnSpc>
              </a:pPr>
              <a:r>
                <a:rPr lang="zh-CN" altLang="en-US" sz="1400" dirty="0" smtClean="0"/>
                <a:t>线程设计要点</a:t>
              </a:r>
              <a:endParaRPr lang="zh-CN" altLang="en-US" sz="1400" dirty="0"/>
            </a:p>
          </p:txBody>
        </p:sp>
        <p:sp>
          <p:nvSpPr>
            <p:cNvPr id="16" name="ïŝḻîḑé"/>
            <p:cNvSpPr/>
            <p:nvPr/>
          </p:nvSpPr>
          <p:spPr bwMode="auto">
            <a:xfrm>
              <a:off x="4656000" y="5398446"/>
              <a:ext cx="828092" cy="595554"/>
            </a:xfrm>
            <a:prstGeom prst="parallelogram">
              <a:avLst/>
            </a:prstGeom>
            <a:solidFill>
              <a:schemeClr val="accent6">
                <a:lumMod val="100000"/>
              </a:schemeClr>
            </a:solidFill>
            <a:ln w="12700" cap="flat" cmpd="sng" algn="ctr">
              <a:solidFill>
                <a:schemeClr val="accent6"/>
              </a:solidFill>
              <a:prstDash val="solid"/>
              <a:round/>
              <a:headEnd type="none" w="med" len="med"/>
              <a:tailEnd type="none" w="med" len="med"/>
            </a:ln>
          </p:spPr>
          <p:txBody>
            <a:bodyPr rot="0" spcFirstLastPara="0" vert="horz" wrap="none" lIns="91440" tIns="45720" rIns="91440" bIns="45720" anchor="ctr" anchorCtr="1" forceAA="0" compatLnSpc="1">
              <a:prstTxWarp prst="textNoShape">
                <a:avLst/>
              </a:prstTxWarp>
              <a:noAutofit/>
            </a:bodyPr>
            <a:lstStyle/>
            <a:p>
              <a:pPr algn="ctr"/>
              <a:r>
                <a:rPr lang="en-US" altLang="zh-CN" sz="3200" dirty="0" smtClean="0">
                  <a:solidFill>
                    <a:schemeClr val="bg1">
                      <a:lumMod val="100000"/>
                    </a:schemeClr>
                  </a:solidFill>
                  <a:latin typeface="Impact" panose="020B0806030902050204" pitchFamily="34" charset="0"/>
                </a:rPr>
                <a:t>06</a:t>
              </a:r>
              <a:endParaRPr lang="en-US" altLang="zh-CN" sz="3200" dirty="0">
                <a:solidFill>
                  <a:schemeClr val="bg1">
                    <a:lumMod val="100000"/>
                  </a:schemeClr>
                </a:solidFill>
                <a:latin typeface="Impact" panose="020B0806030902050204" pitchFamily="34" charset="0"/>
              </a:endParaRPr>
            </a:p>
          </p:txBody>
        </p:sp>
        <p:sp>
          <p:nvSpPr>
            <p:cNvPr id="17" name="îšḷîḑe"/>
            <p:cNvSpPr/>
            <p:nvPr/>
          </p:nvSpPr>
          <p:spPr bwMode="auto">
            <a:xfrm>
              <a:off x="5213662" y="5398446"/>
              <a:ext cx="5346994" cy="595554"/>
            </a:xfrm>
            <a:prstGeom prst="parallelogram">
              <a:avLst/>
            </a:prstGeom>
            <a:noFill/>
            <a:ln w="12700" cap="flat" cmpd="sng" algn="ctr">
              <a:solidFill>
                <a:schemeClr val="accent6"/>
              </a:solidFill>
              <a:prstDash val="solid"/>
              <a:round/>
              <a:headEnd type="none" w="med" len="med"/>
              <a:tailEnd type="none" w="med" len="med"/>
            </a:ln>
          </p:spPr>
          <p:txBody>
            <a:bodyPr rot="0" spcFirstLastPara="0" vert="horz" wrap="square" lIns="91440" tIns="45720" rIns="91440" bIns="45720" anchor="ctr" anchorCtr="1" forceAA="0" compatLnSpc="1">
              <a:prstTxWarp prst="textNoShape">
                <a:avLst/>
              </a:prstTxWarp>
              <a:normAutofit/>
            </a:bodyPr>
            <a:lstStyle/>
            <a:p>
              <a:pPr>
                <a:lnSpc>
                  <a:spcPct val="120000"/>
                </a:lnSpc>
              </a:pPr>
              <a:r>
                <a:rPr lang="zh-CN" altLang="en-US" sz="1400" dirty="0" smtClean="0"/>
                <a:t>实验</a:t>
              </a:r>
              <a:endParaRPr lang="zh-CN" altLang="en-US" sz="1400" dirty="0"/>
            </a:p>
          </p:txBody>
        </p:sp>
        <p:cxnSp>
          <p:nvCxnSpPr>
            <p:cNvPr id="18" name="直接连接符 17"/>
            <p:cNvCxnSpPr/>
            <p:nvPr/>
          </p:nvCxnSpPr>
          <p:spPr>
            <a:xfrm>
              <a:off x="670075" y="2299172"/>
              <a:ext cx="2972663" cy="0"/>
            </a:xfrm>
            <a:prstGeom prst="line">
              <a:avLst/>
            </a:prstGeom>
            <a:ln w="19050"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9" name="ïSḻïďè"/>
            <p:cNvSpPr txBox="1"/>
            <p:nvPr/>
          </p:nvSpPr>
          <p:spPr>
            <a:xfrm>
              <a:off x="1461000" y="1293990"/>
              <a:ext cx="2181738" cy="1005703"/>
            </a:xfrm>
            <a:prstGeom prst="rect">
              <a:avLst/>
            </a:prstGeom>
          </p:spPr>
          <p:txBody>
            <a:bodyPr wrap="none" anchor="b">
              <a:normAutofit/>
            </a:bodyPr>
            <a:lstStyle/>
            <a:p>
              <a:pPr marL="0" indent="0" algn="r">
                <a:buNone/>
              </a:pPr>
              <a:r>
                <a:rPr lang="zh-CN" altLang="en-US" sz="3600" b="1" dirty="0" smtClean="0"/>
                <a:t>目录</a:t>
              </a:r>
              <a:endParaRPr lang="zh-CN" altLang="en-US" sz="3600" b="1" dirty="0"/>
            </a:p>
          </p:txBody>
        </p:sp>
      </p:grpSp>
      <p:sp>
        <p:nvSpPr>
          <p:cNvPr id="20"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Tree>
    <p:extLst>
      <p:ext uri="{BB962C8B-B14F-4D97-AF65-F5344CB8AC3E}">
        <p14:creationId xmlns:p14="http://schemas.microsoft.com/office/powerpoint/2010/main" val="6517835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Section Header Here</a:t>
            </a:r>
            <a:endParaRPr lang="zh-CN" altLang="en-US" sz="1800" b="0" dirty="0"/>
          </a:p>
        </p:txBody>
      </p:sp>
      <p:sp>
        <p:nvSpPr>
          <p:cNvPr id="3" name="文本占位符 2"/>
          <p:cNvSpPr>
            <a:spLocks noGrp="1"/>
          </p:cNvSpPr>
          <p:nvPr>
            <p:ph type="body" idx="1"/>
          </p:nvPr>
        </p:nvSpPr>
        <p:spPr/>
        <p:txBody>
          <a:bodyPr/>
          <a:lstStyle/>
          <a:p>
            <a:pPr lvl="0">
              <a:lnSpc>
                <a:spcPct val="100000"/>
              </a:lnSpc>
            </a:pPr>
            <a:r>
              <a:rPr lang="en-US" altLang="zh-CN" dirty="0"/>
              <a:t>Supporting text here.</a:t>
            </a:r>
          </a:p>
          <a:p>
            <a:pPr lvl="0">
              <a:lnSpc>
                <a:spcPct val="100000"/>
              </a:lnSpc>
            </a:pPr>
            <a:r>
              <a:rPr lang="en-US" altLang="zh-CN" dirty="0"/>
              <a:t>When you copy &amp; paste, choose "keep text only" option.</a:t>
            </a:r>
            <a:endParaRPr lang="zh-CN" altLang="en-US" dirty="0"/>
          </a:p>
        </p:txBody>
      </p:sp>
      <p:sp>
        <p:nvSpPr>
          <p:cNvPr id="247" name="椭圆形标注 7">
            <a:extLst>
              <a:ext uri="{FF2B5EF4-FFF2-40B4-BE49-F238E27FC236}">
                <a16:creationId xmlns:a16="http://schemas.microsoft.com/office/drawing/2014/main" xmlns="" id="{2D34B5A9-BB71-413B-93F3-EE3B45A82890}"/>
              </a:ext>
            </a:extLst>
          </p:cNvPr>
          <p:cNvSpPr/>
          <p:nvPr/>
        </p:nvSpPr>
        <p:spPr>
          <a:xfrm flipH="1">
            <a:off x="5274467" y="1206427"/>
            <a:ext cx="1225484" cy="1225484"/>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8000" dirty="0">
                <a:solidFill>
                  <a:schemeClr val="bg1"/>
                </a:solidFill>
                <a:latin typeface="Impact" panose="020B0806030902050204" pitchFamily="34" charset="0"/>
              </a:rPr>
              <a:t>04</a:t>
            </a:r>
            <a:endParaRPr lang="zh-CN" altLang="en-US" sz="4000" b="1" dirty="0">
              <a:solidFill>
                <a:schemeClr val="tx1"/>
              </a:solidFill>
              <a:latin typeface="Impact" panose="020B0806030902050204" pitchFamily="34" charset="0"/>
            </a:endParaRPr>
          </a:p>
        </p:txBody>
      </p:sp>
    </p:spTree>
    <p:extLst>
      <p:ext uri="{BB962C8B-B14F-4D97-AF65-F5344CB8AC3E}">
        <p14:creationId xmlns:p14="http://schemas.microsoft.com/office/powerpoint/2010/main" val="13190947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D4DA8259-DC54-42DA-BA20-8A30D1A4C87B}"/>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D7338C6B-D4D8-4AFC-930E-5060638F4766}"/>
              </a:ext>
            </a:extLst>
          </p:cNvPr>
          <p:cNvSpPr>
            <a:spLocks noGrp="1"/>
          </p:cNvSpPr>
          <p:nvPr>
            <p:ph type="sldNum" sz="quarter" idx="12"/>
          </p:nvPr>
        </p:nvSpPr>
        <p:spPr/>
        <p:txBody>
          <a:bodyPr/>
          <a:lstStyle/>
          <a:p>
            <a:fld id="{5DD3DB80-B894-403A-B48E-6FDC1A72010E}" type="slidenum">
              <a:rPr lang="zh-CN" altLang="en-US" smtClean="0"/>
              <a:pPr/>
              <a:t>31</a:t>
            </a:fld>
            <a:endParaRPr lang="zh-CN" altLang="en-US"/>
          </a:p>
        </p:txBody>
      </p:sp>
      <p:sp>
        <p:nvSpPr>
          <p:cNvPr id="5" name="ïṧļiḍê">
            <a:extLst>
              <a:ext uri="{FF2B5EF4-FFF2-40B4-BE49-F238E27FC236}">
                <a16:creationId xmlns:a16="http://schemas.microsoft.com/office/drawing/2014/main" xmlns="" id="{FBE1879C-A460-4A23-BF5B-25B1E6F8396C}"/>
              </a:ext>
            </a:extLst>
          </p:cNvPr>
          <p:cNvSpPr/>
          <p:nvPr/>
        </p:nvSpPr>
        <p:spPr>
          <a:xfrm>
            <a:off x="673099" y="2456892"/>
            <a:ext cx="10845800" cy="1469915"/>
          </a:xfrm>
          <a:prstGeom prst="rect">
            <a:avLst/>
          </a:prstGeom>
          <a:blipFill>
            <a:blip r:embed="rId2"/>
            <a:stretch>
              <a:fillRect t="-151905" b="-149302"/>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endParaRPr/>
          </a:p>
        </p:txBody>
      </p:sp>
      <p:sp>
        <p:nvSpPr>
          <p:cNvPr id="6" name="îsḻiďe">
            <a:extLst>
              <a:ext uri="{FF2B5EF4-FFF2-40B4-BE49-F238E27FC236}">
                <a16:creationId xmlns:a16="http://schemas.microsoft.com/office/drawing/2014/main" xmlns="" id="{DBD73667-D5FD-4914-82F0-EF9B814F8DBD}"/>
              </a:ext>
            </a:extLst>
          </p:cNvPr>
          <p:cNvSpPr/>
          <p:nvPr/>
        </p:nvSpPr>
        <p:spPr>
          <a:xfrm>
            <a:off x="1900209" y="1554301"/>
            <a:ext cx="1231274" cy="1231277"/>
          </a:xfrm>
          <a:prstGeom prst="ellipse">
            <a:avLst/>
          </a:prstGeom>
          <a:solidFill>
            <a:schemeClr val="bg1"/>
          </a:solidFill>
          <a:ln w="38100" cap="flat" cmpd="sng" algn="ctr">
            <a:solidFill>
              <a:schemeClr val="tx1">
                <a:lumMod val="50000"/>
                <a:lumOff val="5000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endParaRPr/>
          </a:p>
        </p:txBody>
      </p:sp>
      <p:sp>
        <p:nvSpPr>
          <p:cNvPr id="7" name="i$ļîḓé">
            <a:extLst>
              <a:ext uri="{FF2B5EF4-FFF2-40B4-BE49-F238E27FC236}">
                <a16:creationId xmlns:a16="http://schemas.microsoft.com/office/drawing/2014/main" xmlns="" id="{74247E9D-3510-41E1-A0F6-A98FF04D7164}"/>
              </a:ext>
            </a:extLst>
          </p:cNvPr>
          <p:cNvSpPr/>
          <p:nvPr/>
        </p:nvSpPr>
        <p:spPr>
          <a:xfrm>
            <a:off x="4286978" y="1554301"/>
            <a:ext cx="1231274" cy="1231277"/>
          </a:xfrm>
          <a:prstGeom prst="ellipse">
            <a:avLst/>
          </a:prstGeom>
          <a:solidFill>
            <a:schemeClr val="bg1"/>
          </a:solidFill>
          <a:ln w="38100" cap="flat" cmpd="sng" algn="ctr">
            <a:solidFill>
              <a:schemeClr val="accent1">
                <a:lumMod val="10000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endParaRPr dirty="0"/>
          </a:p>
        </p:txBody>
      </p:sp>
      <p:sp>
        <p:nvSpPr>
          <p:cNvPr id="8" name="i$ḷïḍè">
            <a:extLst>
              <a:ext uri="{FF2B5EF4-FFF2-40B4-BE49-F238E27FC236}">
                <a16:creationId xmlns:a16="http://schemas.microsoft.com/office/drawing/2014/main" xmlns="" id="{A174ABBC-9CB7-4E09-A138-087B16EC41EC}"/>
              </a:ext>
            </a:extLst>
          </p:cNvPr>
          <p:cNvSpPr/>
          <p:nvPr/>
        </p:nvSpPr>
        <p:spPr>
          <a:xfrm>
            <a:off x="6673747" y="1554301"/>
            <a:ext cx="1231274" cy="1231277"/>
          </a:xfrm>
          <a:prstGeom prst="ellipse">
            <a:avLst/>
          </a:prstGeom>
          <a:solidFill>
            <a:schemeClr val="bg1"/>
          </a:solidFill>
          <a:ln w="38100" cap="flat" cmpd="sng" algn="ctr">
            <a:solidFill>
              <a:schemeClr val="tx1">
                <a:lumMod val="50000"/>
                <a:lumOff val="5000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endParaRPr/>
          </a:p>
        </p:txBody>
      </p:sp>
      <p:sp>
        <p:nvSpPr>
          <p:cNvPr id="9" name="î$1íḓe">
            <a:extLst>
              <a:ext uri="{FF2B5EF4-FFF2-40B4-BE49-F238E27FC236}">
                <a16:creationId xmlns:a16="http://schemas.microsoft.com/office/drawing/2014/main" xmlns="" id="{AF8D763A-CCA8-42E3-ACF1-614F9FB2993E}"/>
              </a:ext>
            </a:extLst>
          </p:cNvPr>
          <p:cNvSpPr/>
          <p:nvPr/>
        </p:nvSpPr>
        <p:spPr>
          <a:xfrm>
            <a:off x="9060518" y="1554301"/>
            <a:ext cx="1231274" cy="1231277"/>
          </a:xfrm>
          <a:prstGeom prst="ellipse">
            <a:avLst/>
          </a:prstGeom>
          <a:solidFill>
            <a:schemeClr val="bg1"/>
          </a:solidFill>
          <a:ln w="38100" cap="flat" cmpd="sng" algn="ctr">
            <a:solidFill>
              <a:schemeClr val="tx1">
                <a:lumMod val="50000"/>
                <a:lumOff val="5000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endParaRPr/>
          </a:p>
        </p:txBody>
      </p:sp>
      <p:cxnSp>
        <p:nvCxnSpPr>
          <p:cNvPr id="10" name="直接连接符 9">
            <a:extLst>
              <a:ext uri="{FF2B5EF4-FFF2-40B4-BE49-F238E27FC236}">
                <a16:creationId xmlns:a16="http://schemas.microsoft.com/office/drawing/2014/main" xmlns="" id="{6395FA93-6462-4EAC-9F4B-B63B4B8EA9B4}"/>
              </a:ext>
            </a:extLst>
          </p:cNvPr>
          <p:cNvCxnSpPr>
            <a:cxnSpLocks/>
            <a:stCxn id="7" idx="2"/>
            <a:endCxn id="6" idx="6"/>
          </p:cNvCxnSpPr>
          <p:nvPr/>
        </p:nvCxnSpPr>
        <p:spPr>
          <a:xfrm flipH="1">
            <a:off x="3131483" y="2169940"/>
            <a:ext cx="1155495" cy="0"/>
          </a:xfrm>
          <a:prstGeom prst="line">
            <a:avLst/>
          </a:prstGeom>
          <a:ln w="12700" cap="flat" cmpd="sng" algn="ctr">
            <a:solidFill>
              <a:schemeClr val="tx2"/>
            </a:solidFill>
            <a:prstDash val="sysDash"/>
            <a:miter lim="800000"/>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xmlns="" id="{C4783DE5-1875-49D5-9B0B-09346AB521CC}"/>
              </a:ext>
            </a:extLst>
          </p:cNvPr>
          <p:cNvCxnSpPr>
            <a:cxnSpLocks/>
            <a:stCxn id="8" idx="2"/>
            <a:endCxn id="7" idx="6"/>
          </p:cNvCxnSpPr>
          <p:nvPr/>
        </p:nvCxnSpPr>
        <p:spPr>
          <a:xfrm flipH="1">
            <a:off x="5518252" y="2169940"/>
            <a:ext cx="1155495" cy="0"/>
          </a:xfrm>
          <a:prstGeom prst="line">
            <a:avLst/>
          </a:prstGeom>
          <a:ln w="12700" cap="flat" cmpd="sng" algn="ctr">
            <a:solidFill>
              <a:schemeClr val="tx2"/>
            </a:solidFill>
            <a:prstDash val="sysDash"/>
            <a:miter lim="800000"/>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xmlns="" id="{84C2653E-41D1-4F41-87D4-2C7E2D29931D}"/>
              </a:ext>
            </a:extLst>
          </p:cNvPr>
          <p:cNvCxnSpPr>
            <a:cxnSpLocks/>
            <a:stCxn id="9" idx="2"/>
            <a:endCxn id="8" idx="6"/>
          </p:cNvCxnSpPr>
          <p:nvPr/>
        </p:nvCxnSpPr>
        <p:spPr>
          <a:xfrm flipH="1">
            <a:off x="7905021" y="2169940"/>
            <a:ext cx="1155497" cy="0"/>
          </a:xfrm>
          <a:prstGeom prst="line">
            <a:avLst/>
          </a:prstGeom>
          <a:ln w="12700" cap="flat" cmpd="sng" algn="ctr">
            <a:solidFill>
              <a:schemeClr val="tx2"/>
            </a:solidFill>
            <a:prstDash val="sysDash"/>
            <a:miter lim="800000"/>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3" name="îsḻiďe">
            <a:extLst>
              <a:ext uri="{FF2B5EF4-FFF2-40B4-BE49-F238E27FC236}">
                <a16:creationId xmlns:a16="http://schemas.microsoft.com/office/drawing/2014/main" xmlns="" id="{995695B2-E5AA-4DCA-8CB6-45BFDF11F77F}"/>
              </a:ext>
            </a:extLst>
          </p:cNvPr>
          <p:cNvSpPr/>
          <p:nvPr/>
        </p:nvSpPr>
        <p:spPr>
          <a:xfrm>
            <a:off x="2263868" y="1940241"/>
            <a:ext cx="503956" cy="459398"/>
          </a:xfrm>
          <a:custGeom>
            <a:avLst/>
            <a:gdLst>
              <a:gd name="T0" fmla="*/ 3495 w 7671"/>
              <a:gd name="T1" fmla="*/ 13 h 7004"/>
              <a:gd name="T2" fmla="*/ 1231 w 7671"/>
              <a:gd name="T3" fmla="*/ 2655 h 7004"/>
              <a:gd name="T4" fmla="*/ 72 w 7671"/>
              <a:gd name="T5" fmla="*/ 2932 h 7004"/>
              <a:gd name="T6" fmla="*/ 847 w 7671"/>
              <a:gd name="T7" fmla="*/ 5568 h 7004"/>
              <a:gd name="T8" fmla="*/ 3486 w 7671"/>
              <a:gd name="T9" fmla="*/ 6995 h 7004"/>
              <a:gd name="T10" fmla="*/ 7670 w 7671"/>
              <a:gd name="T11" fmla="*/ 2832 h 7004"/>
              <a:gd name="T12" fmla="*/ 151 w 7671"/>
              <a:gd name="T13" fmla="*/ 4560 h 7004"/>
              <a:gd name="T14" fmla="*/ 336 w 7671"/>
              <a:gd name="T15" fmla="*/ 4160 h 7004"/>
              <a:gd name="T16" fmla="*/ 162 w 7671"/>
              <a:gd name="T17" fmla="*/ 3813 h 7004"/>
              <a:gd name="T18" fmla="*/ 321 w 7671"/>
              <a:gd name="T19" fmla="*/ 3331 h 7004"/>
              <a:gd name="T20" fmla="*/ 689 w 7671"/>
              <a:gd name="T21" fmla="*/ 4708 h 7004"/>
              <a:gd name="T22" fmla="*/ 509 w 7671"/>
              <a:gd name="T23" fmla="*/ 4140 h 7004"/>
              <a:gd name="T24" fmla="*/ 692 w 7671"/>
              <a:gd name="T25" fmla="*/ 3769 h 7004"/>
              <a:gd name="T26" fmla="*/ 495 w 7671"/>
              <a:gd name="T27" fmla="*/ 3269 h 7004"/>
              <a:gd name="T28" fmla="*/ 1721 w 7671"/>
              <a:gd name="T29" fmla="*/ 4980 h 7004"/>
              <a:gd name="T30" fmla="*/ 1432 w 7671"/>
              <a:gd name="T31" fmla="*/ 4244 h 7004"/>
              <a:gd name="T32" fmla="*/ 1700 w 7671"/>
              <a:gd name="T33" fmla="*/ 3686 h 7004"/>
              <a:gd name="T34" fmla="*/ 1449 w 7671"/>
              <a:gd name="T35" fmla="*/ 3018 h 7004"/>
              <a:gd name="T36" fmla="*/ 1713 w 7671"/>
              <a:gd name="T37" fmla="*/ 2381 h 7004"/>
              <a:gd name="T38" fmla="*/ 1438 w 7671"/>
              <a:gd name="T39" fmla="*/ 1807 h 7004"/>
              <a:gd name="T40" fmla="*/ 2329 w 7671"/>
              <a:gd name="T41" fmla="*/ 5112 h 7004"/>
              <a:gd name="T42" fmla="*/ 1930 w 7671"/>
              <a:gd name="T43" fmla="*/ 4323 h 7004"/>
              <a:gd name="T44" fmla="*/ 2329 w 7671"/>
              <a:gd name="T45" fmla="*/ 3597 h 7004"/>
              <a:gd name="T46" fmla="*/ 1930 w 7671"/>
              <a:gd name="T47" fmla="*/ 2923 h 7004"/>
              <a:gd name="T48" fmla="*/ 2329 w 7671"/>
              <a:gd name="T49" fmla="*/ 3597 h 7004"/>
              <a:gd name="T50" fmla="*/ 1930 w 7671"/>
              <a:gd name="T51" fmla="*/ 2223 h 7004"/>
              <a:gd name="T52" fmla="*/ 2329 w 7671"/>
              <a:gd name="T53" fmla="*/ 2082 h 7004"/>
              <a:gd name="T54" fmla="*/ 2650 w 7671"/>
              <a:gd name="T55" fmla="*/ 5254 h 7004"/>
              <a:gd name="T56" fmla="*/ 3152 w 7671"/>
              <a:gd name="T57" fmla="*/ 4435 h 7004"/>
              <a:gd name="T58" fmla="*/ 2636 w 7671"/>
              <a:gd name="T59" fmla="*/ 3595 h 7004"/>
              <a:gd name="T60" fmla="*/ 3152 w 7671"/>
              <a:gd name="T61" fmla="*/ 2623 h 7004"/>
              <a:gd name="T62" fmla="*/ 2663 w 7671"/>
              <a:gd name="T63" fmla="*/ 1956 h 7004"/>
              <a:gd name="T64" fmla="*/ 3131 w 7671"/>
              <a:gd name="T65" fmla="*/ 776 h 7004"/>
              <a:gd name="T66" fmla="*/ 4990 w 7671"/>
              <a:gd name="T67" fmla="*/ 1229 h 7004"/>
              <a:gd name="T68" fmla="*/ 5441 w 7671"/>
              <a:gd name="T69" fmla="*/ 2226 h 7004"/>
              <a:gd name="T70" fmla="*/ 4948 w 7671"/>
              <a:gd name="T71" fmla="*/ 2784 h 7004"/>
              <a:gd name="T72" fmla="*/ 5453 w 7671"/>
              <a:gd name="T73" fmla="*/ 3664 h 7004"/>
              <a:gd name="T74" fmla="*/ 3706 w 7671"/>
              <a:gd name="T75" fmla="*/ 694 h 7004"/>
              <a:gd name="T76" fmla="*/ 4408 w 7671"/>
              <a:gd name="T77" fmla="*/ 1907 h 7004"/>
              <a:gd name="T78" fmla="*/ 3688 w 7671"/>
              <a:gd name="T79" fmla="*/ 3518 h 7004"/>
              <a:gd name="T80" fmla="*/ 4448 w 7671"/>
              <a:gd name="T81" fmla="*/ 3557 h 7004"/>
              <a:gd name="T82" fmla="*/ 5014 w 7671"/>
              <a:gd name="T83" fmla="*/ 6300 h 7004"/>
              <a:gd name="T84" fmla="*/ 4045 w 7671"/>
              <a:gd name="T85" fmla="*/ 4424 h 7004"/>
              <a:gd name="T86" fmla="*/ 5014 w 7671"/>
              <a:gd name="T87" fmla="*/ 6300 h 7004"/>
              <a:gd name="T88" fmla="*/ 5413 w 7671"/>
              <a:gd name="T89" fmla="*/ 6118 h 7004"/>
              <a:gd name="T90" fmla="*/ 6087 w 7671"/>
              <a:gd name="T91" fmla="*/ 5892 h 7004"/>
              <a:gd name="T92" fmla="*/ 5822 w 7671"/>
              <a:gd name="T93" fmla="*/ 3640 h 7004"/>
              <a:gd name="T94" fmla="*/ 6258 w 7671"/>
              <a:gd name="T95" fmla="*/ 3660 h 7004"/>
              <a:gd name="T96" fmla="*/ 5851 w 7671"/>
              <a:gd name="T97" fmla="*/ 2352 h 7004"/>
              <a:gd name="T98" fmla="*/ 6258 w 7671"/>
              <a:gd name="T99" fmla="*/ 1803 h 7004"/>
              <a:gd name="T100" fmla="*/ 6669 w 7671"/>
              <a:gd name="T101" fmla="*/ 4852 h 7004"/>
              <a:gd name="T102" fmla="*/ 6955 w 7671"/>
              <a:gd name="T103" fmla="*/ 4202 h 7004"/>
              <a:gd name="T104" fmla="*/ 6927 w 7671"/>
              <a:gd name="T105" fmla="*/ 3741 h 7004"/>
              <a:gd name="T106" fmla="*/ 6677 w 7671"/>
              <a:gd name="T107" fmla="*/ 3084 h 7004"/>
              <a:gd name="T108" fmla="*/ 7371 w 7671"/>
              <a:gd name="T109" fmla="*/ 4717 h 7004"/>
              <a:gd name="T110" fmla="*/ 7155 w 7671"/>
              <a:gd name="T111" fmla="*/ 4176 h 7004"/>
              <a:gd name="T112" fmla="*/ 7404 w 7671"/>
              <a:gd name="T113" fmla="*/ 3726 h 7004"/>
              <a:gd name="T114" fmla="*/ 7117 w 7671"/>
              <a:gd name="T115" fmla="*/ 3219 h 7004"/>
              <a:gd name="T116" fmla="*/ 7404 w 7671"/>
              <a:gd name="T117" fmla="*/ 3726 h 7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71" h="7004">
                <a:moveTo>
                  <a:pt x="7585" y="2716"/>
                </a:moveTo>
                <a:lnTo>
                  <a:pt x="6499" y="2383"/>
                </a:lnTo>
                <a:lnTo>
                  <a:pt x="6499" y="1573"/>
                </a:lnTo>
                <a:cubicBezTo>
                  <a:pt x="6499" y="1527"/>
                  <a:pt x="6473" y="1485"/>
                  <a:pt x="6432" y="1465"/>
                </a:cubicBezTo>
                <a:lnTo>
                  <a:pt x="3498" y="13"/>
                </a:lnTo>
                <a:cubicBezTo>
                  <a:pt x="3497" y="13"/>
                  <a:pt x="3497" y="13"/>
                  <a:pt x="3495" y="13"/>
                </a:cubicBezTo>
                <a:cubicBezTo>
                  <a:pt x="3490" y="10"/>
                  <a:pt x="3468" y="0"/>
                  <a:pt x="3436" y="2"/>
                </a:cubicBezTo>
                <a:cubicBezTo>
                  <a:pt x="3403" y="4"/>
                  <a:pt x="3379" y="20"/>
                  <a:pt x="3374" y="23"/>
                </a:cubicBezTo>
                <a:lnTo>
                  <a:pt x="3374" y="23"/>
                </a:lnTo>
                <a:lnTo>
                  <a:pt x="1282" y="1515"/>
                </a:lnTo>
                <a:cubicBezTo>
                  <a:pt x="1250" y="1538"/>
                  <a:pt x="1231" y="1574"/>
                  <a:pt x="1231" y="1613"/>
                </a:cubicBezTo>
                <a:lnTo>
                  <a:pt x="1231" y="2655"/>
                </a:lnTo>
                <a:lnTo>
                  <a:pt x="842" y="2609"/>
                </a:lnTo>
                <a:cubicBezTo>
                  <a:pt x="842" y="2609"/>
                  <a:pt x="841" y="2609"/>
                  <a:pt x="839" y="2609"/>
                </a:cubicBezTo>
                <a:cubicBezTo>
                  <a:pt x="834" y="2609"/>
                  <a:pt x="822" y="2608"/>
                  <a:pt x="811" y="2610"/>
                </a:cubicBezTo>
                <a:cubicBezTo>
                  <a:pt x="797" y="2612"/>
                  <a:pt x="785" y="2616"/>
                  <a:pt x="780" y="2618"/>
                </a:cubicBezTo>
                <a:cubicBezTo>
                  <a:pt x="780" y="2618"/>
                  <a:pt x="779" y="2618"/>
                  <a:pt x="779" y="2618"/>
                </a:cubicBezTo>
                <a:lnTo>
                  <a:pt x="72" y="2932"/>
                </a:lnTo>
                <a:cubicBezTo>
                  <a:pt x="28" y="2951"/>
                  <a:pt x="0" y="2994"/>
                  <a:pt x="0" y="3042"/>
                </a:cubicBezTo>
                <a:lnTo>
                  <a:pt x="0" y="5060"/>
                </a:lnTo>
                <a:cubicBezTo>
                  <a:pt x="0" y="5105"/>
                  <a:pt x="24" y="5145"/>
                  <a:pt x="63" y="5166"/>
                </a:cubicBezTo>
                <a:lnTo>
                  <a:pt x="772" y="5555"/>
                </a:lnTo>
                <a:cubicBezTo>
                  <a:pt x="772" y="5555"/>
                  <a:pt x="790" y="5566"/>
                  <a:pt x="813" y="5568"/>
                </a:cubicBezTo>
                <a:cubicBezTo>
                  <a:pt x="833" y="5571"/>
                  <a:pt x="847" y="5568"/>
                  <a:pt x="847" y="5568"/>
                </a:cubicBezTo>
                <a:lnTo>
                  <a:pt x="1231" y="5513"/>
                </a:lnTo>
                <a:lnTo>
                  <a:pt x="1231" y="5735"/>
                </a:lnTo>
                <a:cubicBezTo>
                  <a:pt x="1231" y="5779"/>
                  <a:pt x="1255" y="5820"/>
                  <a:pt x="1294" y="5841"/>
                </a:cubicBezTo>
                <a:lnTo>
                  <a:pt x="3386" y="6987"/>
                </a:lnTo>
                <a:cubicBezTo>
                  <a:pt x="3386" y="6987"/>
                  <a:pt x="3409" y="7001"/>
                  <a:pt x="3440" y="7002"/>
                </a:cubicBezTo>
                <a:cubicBezTo>
                  <a:pt x="3463" y="7004"/>
                  <a:pt x="3486" y="6995"/>
                  <a:pt x="3486" y="6995"/>
                </a:cubicBezTo>
                <a:lnTo>
                  <a:pt x="3486" y="6994"/>
                </a:lnTo>
                <a:lnTo>
                  <a:pt x="3486" y="6994"/>
                </a:lnTo>
                <a:lnTo>
                  <a:pt x="6420" y="5879"/>
                </a:lnTo>
                <a:lnTo>
                  <a:pt x="7592" y="5433"/>
                </a:lnTo>
                <a:cubicBezTo>
                  <a:pt x="7639" y="5416"/>
                  <a:pt x="7670" y="5371"/>
                  <a:pt x="7670" y="5321"/>
                </a:cubicBezTo>
                <a:lnTo>
                  <a:pt x="7670" y="2832"/>
                </a:lnTo>
                <a:cubicBezTo>
                  <a:pt x="7671" y="2779"/>
                  <a:pt x="7636" y="2732"/>
                  <a:pt x="7585" y="2716"/>
                </a:cubicBezTo>
                <a:close/>
                <a:moveTo>
                  <a:pt x="337" y="4559"/>
                </a:moveTo>
                <a:cubicBezTo>
                  <a:pt x="337" y="4571"/>
                  <a:pt x="331" y="4583"/>
                  <a:pt x="321" y="4591"/>
                </a:cubicBezTo>
                <a:cubicBezTo>
                  <a:pt x="313" y="4596"/>
                  <a:pt x="305" y="4599"/>
                  <a:pt x="296" y="4599"/>
                </a:cubicBezTo>
                <a:cubicBezTo>
                  <a:pt x="293" y="4599"/>
                  <a:pt x="289" y="4598"/>
                  <a:pt x="286" y="4597"/>
                </a:cubicBezTo>
                <a:lnTo>
                  <a:pt x="151" y="4560"/>
                </a:lnTo>
                <a:cubicBezTo>
                  <a:pt x="134" y="4555"/>
                  <a:pt x="122" y="4539"/>
                  <a:pt x="122" y="4521"/>
                </a:cubicBezTo>
                <a:lnTo>
                  <a:pt x="122" y="4147"/>
                </a:lnTo>
                <a:cubicBezTo>
                  <a:pt x="122" y="4136"/>
                  <a:pt x="126" y="4125"/>
                  <a:pt x="135" y="4117"/>
                </a:cubicBezTo>
                <a:cubicBezTo>
                  <a:pt x="143" y="4109"/>
                  <a:pt x="155" y="4106"/>
                  <a:pt x="166" y="4107"/>
                </a:cubicBezTo>
                <a:lnTo>
                  <a:pt x="300" y="4120"/>
                </a:lnTo>
                <a:cubicBezTo>
                  <a:pt x="321" y="4122"/>
                  <a:pt x="336" y="4139"/>
                  <a:pt x="336" y="4160"/>
                </a:cubicBezTo>
                <a:lnTo>
                  <a:pt x="336" y="4559"/>
                </a:lnTo>
                <a:lnTo>
                  <a:pt x="337" y="4559"/>
                </a:lnTo>
                <a:close/>
                <a:moveTo>
                  <a:pt x="337" y="3761"/>
                </a:moveTo>
                <a:cubicBezTo>
                  <a:pt x="337" y="3782"/>
                  <a:pt x="321" y="3800"/>
                  <a:pt x="300" y="3802"/>
                </a:cubicBezTo>
                <a:lnTo>
                  <a:pt x="165" y="3813"/>
                </a:lnTo>
                <a:lnTo>
                  <a:pt x="162" y="3813"/>
                </a:lnTo>
                <a:cubicBezTo>
                  <a:pt x="152" y="3813"/>
                  <a:pt x="142" y="3809"/>
                  <a:pt x="135" y="3802"/>
                </a:cubicBezTo>
                <a:cubicBezTo>
                  <a:pt x="126" y="3795"/>
                  <a:pt x="122" y="3784"/>
                  <a:pt x="122" y="3773"/>
                </a:cubicBezTo>
                <a:lnTo>
                  <a:pt x="122" y="3398"/>
                </a:lnTo>
                <a:cubicBezTo>
                  <a:pt x="122" y="3380"/>
                  <a:pt x="134" y="3364"/>
                  <a:pt x="152" y="3359"/>
                </a:cubicBezTo>
                <a:lnTo>
                  <a:pt x="286" y="3324"/>
                </a:lnTo>
                <a:cubicBezTo>
                  <a:pt x="298" y="3321"/>
                  <a:pt x="311" y="3323"/>
                  <a:pt x="321" y="3331"/>
                </a:cubicBezTo>
                <a:cubicBezTo>
                  <a:pt x="331" y="3339"/>
                  <a:pt x="337" y="3350"/>
                  <a:pt x="337" y="3363"/>
                </a:cubicBezTo>
                <a:lnTo>
                  <a:pt x="337" y="3761"/>
                </a:lnTo>
                <a:lnTo>
                  <a:pt x="337" y="3761"/>
                </a:lnTo>
                <a:close/>
                <a:moveTo>
                  <a:pt x="729" y="4668"/>
                </a:moveTo>
                <a:cubicBezTo>
                  <a:pt x="729" y="4680"/>
                  <a:pt x="723" y="4692"/>
                  <a:pt x="714" y="4700"/>
                </a:cubicBezTo>
                <a:cubicBezTo>
                  <a:pt x="706" y="4705"/>
                  <a:pt x="698" y="4708"/>
                  <a:pt x="689" y="4708"/>
                </a:cubicBezTo>
                <a:cubicBezTo>
                  <a:pt x="686" y="4708"/>
                  <a:pt x="682" y="4707"/>
                  <a:pt x="678" y="4706"/>
                </a:cubicBezTo>
                <a:lnTo>
                  <a:pt x="494" y="4655"/>
                </a:lnTo>
                <a:cubicBezTo>
                  <a:pt x="477" y="4651"/>
                  <a:pt x="465" y="4635"/>
                  <a:pt x="465" y="4617"/>
                </a:cubicBezTo>
                <a:lnTo>
                  <a:pt x="465" y="4180"/>
                </a:lnTo>
                <a:cubicBezTo>
                  <a:pt x="465" y="4169"/>
                  <a:pt x="470" y="4158"/>
                  <a:pt x="478" y="4150"/>
                </a:cubicBezTo>
                <a:cubicBezTo>
                  <a:pt x="486" y="4143"/>
                  <a:pt x="498" y="4139"/>
                  <a:pt x="509" y="4140"/>
                </a:cubicBezTo>
                <a:lnTo>
                  <a:pt x="693" y="4158"/>
                </a:lnTo>
                <a:cubicBezTo>
                  <a:pt x="714" y="4160"/>
                  <a:pt x="729" y="4178"/>
                  <a:pt x="729" y="4198"/>
                </a:cubicBezTo>
                <a:lnTo>
                  <a:pt x="729" y="4668"/>
                </a:lnTo>
                <a:lnTo>
                  <a:pt x="729" y="4668"/>
                </a:lnTo>
                <a:close/>
                <a:moveTo>
                  <a:pt x="729" y="3729"/>
                </a:moveTo>
                <a:cubicBezTo>
                  <a:pt x="729" y="3750"/>
                  <a:pt x="713" y="3767"/>
                  <a:pt x="692" y="3769"/>
                </a:cubicBezTo>
                <a:lnTo>
                  <a:pt x="508" y="3784"/>
                </a:lnTo>
                <a:lnTo>
                  <a:pt x="505" y="3784"/>
                </a:lnTo>
                <a:cubicBezTo>
                  <a:pt x="495" y="3784"/>
                  <a:pt x="485" y="3781"/>
                  <a:pt x="478" y="3774"/>
                </a:cubicBezTo>
                <a:cubicBezTo>
                  <a:pt x="469" y="3766"/>
                  <a:pt x="465" y="3756"/>
                  <a:pt x="465" y="3744"/>
                </a:cubicBezTo>
                <a:lnTo>
                  <a:pt x="465" y="3308"/>
                </a:lnTo>
                <a:cubicBezTo>
                  <a:pt x="465" y="3290"/>
                  <a:pt x="477" y="3274"/>
                  <a:pt x="495" y="3269"/>
                </a:cubicBezTo>
                <a:lnTo>
                  <a:pt x="679" y="3221"/>
                </a:lnTo>
                <a:cubicBezTo>
                  <a:pt x="691" y="3217"/>
                  <a:pt x="704" y="3220"/>
                  <a:pt x="714" y="3228"/>
                </a:cubicBezTo>
                <a:cubicBezTo>
                  <a:pt x="723" y="3235"/>
                  <a:pt x="729" y="3247"/>
                  <a:pt x="729" y="3260"/>
                </a:cubicBezTo>
                <a:lnTo>
                  <a:pt x="729" y="3729"/>
                </a:lnTo>
                <a:close/>
                <a:moveTo>
                  <a:pt x="1737" y="4948"/>
                </a:moveTo>
                <a:cubicBezTo>
                  <a:pt x="1737" y="4960"/>
                  <a:pt x="1731" y="4972"/>
                  <a:pt x="1721" y="4980"/>
                </a:cubicBezTo>
                <a:cubicBezTo>
                  <a:pt x="1714" y="4985"/>
                  <a:pt x="1706" y="4988"/>
                  <a:pt x="1697" y="4988"/>
                </a:cubicBezTo>
                <a:cubicBezTo>
                  <a:pt x="1693" y="4988"/>
                  <a:pt x="1690" y="4987"/>
                  <a:pt x="1686" y="4986"/>
                </a:cubicBezTo>
                <a:lnTo>
                  <a:pt x="1449" y="4920"/>
                </a:lnTo>
                <a:cubicBezTo>
                  <a:pt x="1431" y="4916"/>
                  <a:pt x="1419" y="4900"/>
                  <a:pt x="1419" y="4882"/>
                </a:cubicBezTo>
                <a:lnTo>
                  <a:pt x="1419" y="4274"/>
                </a:lnTo>
                <a:cubicBezTo>
                  <a:pt x="1419" y="4262"/>
                  <a:pt x="1424" y="4251"/>
                  <a:pt x="1432" y="4244"/>
                </a:cubicBezTo>
                <a:cubicBezTo>
                  <a:pt x="1441" y="4236"/>
                  <a:pt x="1452" y="4232"/>
                  <a:pt x="1463" y="4233"/>
                </a:cubicBezTo>
                <a:lnTo>
                  <a:pt x="1701" y="4257"/>
                </a:lnTo>
                <a:cubicBezTo>
                  <a:pt x="1721" y="4259"/>
                  <a:pt x="1737" y="4276"/>
                  <a:pt x="1737" y="4297"/>
                </a:cubicBezTo>
                <a:lnTo>
                  <a:pt x="1737" y="4948"/>
                </a:lnTo>
                <a:close/>
                <a:moveTo>
                  <a:pt x="1737" y="3646"/>
                </a:moveTo>
                <a:cubicBezTo>
                  <a:pt x="1737" y="3667"/>
                  <a:pt x="1721" y="3684"/>
                  <a:pt x="1700" y="3686"/>
                </a:cubicBezTo>
                <a:lnTo>
                  <a:pt x="1463" y="3705"/>
                </a:lnTo>
                <a:cubicBezTo>
                  <a:pt x="1462" y="3706"/>
                  <a:pt x="1461" y="3706"/>
                  <a:pt x="1459" y="3706"/>
                </a:cubicBezTo>
                <a:cubicBezTo>
                  <a:pt x="1449" y="3706"/>
                  <a:pt x="1440" y="3702"/>
                  <a:pt x="1432" y="3695"/>
                </a:cubicBezTo>
                <a:cubicBezTo>
                  <a:pt x="1424" y="3687"/>
                  <a:pt x="1419" y="3677"/>
                  <a:pt x="1419" y="3665"/>
                </a:cubicBezTo>
                <a:lnTo>
                  <a:pt x="1419" y="3057"/>
                </a:lnTo>
                <a:cubicBezTo>
                  <a:pt x="1419" y="3039"/>
                  <a:pt x="1432" y="3023"/>
                  <a:pt x="1449" y="3018"/>
                </a:cubicBezTo>
                <a:lnTo>
                  <a:pt x="1687" y="2956"/>
                </a:lnTo>
                <a:cubicBezTo>
                  <a:pt x="1699" y="2953"/>
                  <a:pt x="1712" y="2955"/>
                  <a:pt x="1721" y="2963"/>
                </a:cubicBezTo>
                <a:cubicBezTo>
                  <a:pt x="1731" y="2970"/>
                  <a:pt x="1737" y="2982"/>
                  <a:pt x="1737" y="2995"/>
                </a:cubicBezTo>
                <a:lnTo>
                  <a:pt x="1737" y="3646"/>
                </a:lnTo>
                <a:close/>
                <a:moveTo>
                  <a:pt x="1737" y="2344"/>
                </a:moveTo>
                <a:cubicBezTo>
                  <a:pt x="1737" y="2360"/>
                  <a:pt x="1728" y="2374"/>
                  <a:pt x="1713" y="2381"/>
                </a:cubicBezTo>
                <a:lnTo>
                  <a:pt x="1476" y="2486"/>
                </a:lnTo>
                <a:cubicBezTo>
                  <a:pt x="1471" y="2488"/>
                  <a:pt x="1465" y="2489"/>
                  <a:pt x="1460" y="2489"/>
                </a:cubicBezTo>
                <a:cubicBezTo>
                  <a:pt x="1452" y="2489"/>
                  <a:pt x="1444" y="2487"/>
                  <a:pt x="1437" y="2483"/>
                </a:cubicBezTo>
                <a:cubicBezTo>
                  <a:pt x="1426" y="2475"/>
                  <a:pt x="1419" y="2463"/>
                  <a:pt x="1419" y="2449"/>
                </a:cubicBezTo>
                <a:lnTo>
                  <a:pt x="1419" y="1841"/>
                </a:lnTo>
                <a:cubicBezTo>
                  <a:pt x="1419" y="1827"/>
                  <a:pt x="1426" y="1814"/>
                  <a:pt x="1438" y="1807"/>
                </a:cubicBezTo>
                <a:lnTo>
                  <a:pt x="1676" y="1659"/>
                </a:lnTo>
                <a:cubicBezTo>
                  <a:pt x="1688" y="1651"/>
                  <a:pt x="1704" y="1651"/>
                  <a:pt x="1716" y="1658"/>
                </a:cubicBezTo>
                <a:cubicBezTo>
                  <a:pt x="1729" y="1665"/>
                  <a:pt x="1737" y="1678"/>
                  <a:pt x="1737" y="1693"/>
                </a:cubicBezTo>
                <a:lnTo>
                  <a:pt x="1737" y="2344"/>
                </a:lnTo>
                <a:lnTo>
                  <a:pt x="1737" y="2344"/>
                </a:lnTo>
                <a:close/>
                <a:moveTo>
                  <a:pt x="2329" y="5112"/>
                </a:moveTo>
                <a:cubicBezTo>
                  <a:pt x="2329" y="5124"/>
                  <a:pt x="2323" y="5136"/>
                  <a:pt x="2313" y="5144"/>
                </a:cubicBezTo>
                <a:cubicBezTo>
                  <a:pt x="2306" y="5149"/>
                  <a:pt x="2297" y="5152"/>
                  <a:pt x="2289" y="5152"/>
                </a:cubicBezTo>
                <a:cubicBezTo>
                  <a:pt x="2285" y="5152"/>
                  <a:pt x="2281" y="5152"/>
                  <a:pt x="2278" y="5151"/>
                </a:cubicBezTo>
                <a:lnTo>
                  <a:pt x="1960" y="5062"/>
                </a:lnTo>
                <a:cubicBezTo>
                  <a:pt x="1942" y="5058"/>
                  <a:pt x="1930" y="5042"/>
                  <a:pt x="1930" y="5024"/>
                </a:cubicBezTo>
                <a:lnTo>
                  <a:pt x="1930" y="4323"/>
                </a:lnTo>
                <a:cubicBezTo>
                  <a:pt x="1930" y="4312"/>
                  <a:pt x="1935" y="4301"/>
                  <a:pt x="1943" y="4293"/>
                </a:cubicBezTo>
                <a:cubicBezTo>
                  <a:pt x="1952" y="4286"/>
                  <a:pt x="1963" y="4282"/>
                  <a:pt x="1974" y="4283"/>
                </a:cubicBezTo>
                <a:lnTo>
                  <a:pt x="2292" y="4314"/>
                </a:lnTo>
                <a:cubicBezTo>
                  <a:pt x="2313" y="4316"/>
                  <a:pt x="2329" y="4334"/>
                  <a:pt x="2329" y="4354"/>
                </a:cubicBezTo>
                <a:lnTo>
                  <a:pt x="2329" y="5112"/>
                </a:lnTo>
                <a:close/>
                <a:moveTo>
                  <a:pt x="2329" y="3597"/>
                </a:moveTo>
                <a:cubicBezTo>
                  <a:pt x="2329" y="3618"/>
                  <a:pt x="2313" y="3635"/>
                  <a:pt x="2292" y="3637"/>
                </a:cubicBezTo>
                <a:lnTo>
                  <a:pt x="1974" y="3663"/>
                </a:lnTo>
                <a:cubicBezTo>
                  <a:pt x="1973" y="3663"/>
                  <a:pt x="1971" y="3664"/>
                  <a:pt x="1970" y="3664"/>
                </a:cubicBezTo>
                <a:cubicBezTo>
                  <a:pt x="1960" y="3664"/>
                  <a:pt x="1951" y="3660"/>
                  <a:pt x="1943" y="3653"/>
                </a:cubicBezTo>
                <a:cubicBezTo>
                  <a:pt x="1935" y="3645"/>
                  <a:pt x="1930" y="3634"/>
                  <a:pt x="1930" y="3623"/>
                </a:cubicBezTo>
                <a:lnTo>
                  <a:pt x="1930" y="2923"/>
                </a:lnTo>
                <a:cubicBezTo>
                  <a:pt x="1930" y="2905"/>
                  <a:pt x="1942" y="2889"/>
                  <a:pt x="1960" y="2884"/>
                </a:cubicBezTo>
                <a:lnTo>
                  <a:pt x="2278" y="2800"/>
                </a:lnTo>
                <a:cubicBezTo>
                  <a:pt x="2290" y="2797"/>
                  <a:pt x="2303" y="2800"/>
                  <a:pt x="2313" y="2807"/>
                </a:cubicBezTo>
                <a:cubicBezTo>
                  <a:pt x="2323" y="2815"/>
                  <a:pt x="2329" y="2827"/>
                  <a:pt x="2329" y="2839"/>
                </a:cubicBezTo>
                <a:lnTo>
                  <a:pt x="2329" y="3597"/>
                </a:lnTo>
                <a:lnTo>
                  <a:pt x="2329" y="3597"/>
                </a:lnTo>
                <a:close/>
                <a:moveTo>
                  <a:pt x="2329" y="2082"/>
                </a:moveTo>
                <a:cubicBezTo>
                  <a:pt x="2329" y="2098"/>
                  <a:pt x="2319" y="2112"/>
                  <a:pt x="2305" y="2119"/>
                </a:cubicBezTo>
                <a:lnTo>
                  <a:pt x="1987" y="2260"/>
                </a:lnTo>
                <a:cubicBezTo>
                  <a:pt x="1982" y="2262"/>
                  <a:pt x="1976" y="2263"/>
                  <a:pt x="1970" y="2263"/>
                </a:cubicBezTo>
                <a:cubicBezTo>
                  <a:pt x="1963" y="2263"/>
                  <a:pt x="1955" y="2261"/>
                  <a:pt x="1949" y="2257"/>
                </a:cubicBezTo>
                <a:cubicBezTo>
                  <a:pt x="1937" y="2249"/>
                  <a:pt x="1930" y="2236"/>
                  <a:pt x="1930" y="2223"/>
                </a:cubicBezTo>
                <a:lnTo>
                  <a:pt x="1930" y="1523"/>
                </a:lnTo>
                <a:cubicBezTo>
                  <a:pt x="1930" y="1509"/>
                  <a:pt x="1938" y="1496"/>
                  <a:pt x="1949" y="1489"/>
                </a:cubicBezTo>
                <a:lnTo>
                  <a:pt x="2267" y="1290"/>
                </a:lnTo>
                <a:cubicBezTo>
                  <a:pt x="2280" y="1282"/>
                  <a:pt x="2295" y="1282"/>
                  <a:pt x="2308" y="1289"/>
                </a:cubicBezTo>
                <a:cubicBezTo>
                  <a:pt x="2321" y="1296"/>
                  <a:pt x="2329" y="1310"/>
                  <a:pt x="2329" y="1324"/>
                </a:cubicBezTo>
                <a:lnTo>
                  <a:pt x="2329" y="2082"/>
                </a:lnTo>
                <a:lnTo>
                  <a:pt x="2329" y="2082"/>
                </a:lnTo>
                <a:close/>
                <a:moveTo>
                  <a:pt x="3152" y="5341"/>
                </a:moveTo>
                <a:cubicBezTo>
                  <a:pt x="3152" y="5352"/>
                  <a:pt x="3147" y="5364"/>
                  <a:pt x="3139" y="5372"/>
                </a:cubicBezTo>
                <a:cubicBezTo>
                  <a:pt x="3124" y="5387"/>
                  <a:pt x="3104" y="5387"/>
                  <a:pt x="3098" y="5387"/>
                </a:cubicBezTo>
                <a:lnTo>
                  <a:pt x="3097" y="5387"/>
                </a:lnTo>
                <a:cubicBezTo>
                  <a:pt x="3018" y="5387"/>
                  <a:pt x="2710" y="5276"/>
                  <a:pt x="2650" y="5254"/>
                </a:cubicBezTo>
                <a:cubicBezTo>
                  <a:pt x="2634" y="5248"/>
                  <a:pt x="2623" y="5233"/>
                  <a:pt x="2623" y="5216"/>
                </a:cubicBezTo>
                <a:lnTo>
                  <a:pt x="2623" y="4391"/>
                </a:lnTo>
                <a:cubicBezTo>
                  <a:pt x="2623" y="4380"/>
                  <a:pt x="2628" y="4369"/>
                  <a:pt x="2636" y="4361"/>
                </a:cubicBezTo>
                <a:cubicBezTo>
                  <a:pt x="2645" y="4354"/>
                  <a:pt x="2656" y="4350"/>
                  <a:pt x="2667" y="4351"/>
                </a:cubicBezTo>
                <a:lnTo>
                  <a:pt x="3115" y="4395"/>
                </a:lnTo>
                <a:cubicBezTo>
                  <a:pt x="3136" y="4397"/>
                  <a:pt x="3152" y="4414"/>
                  <a:pt x="3152" y="4435"/>
                </a:cubicBezTo>
                <a:cubicBezTo>
                  <a:pt x="3152" y="4444"/>
                  <a:pt x="3152" y="5302"/>
                  <a:pt x="3152" y="5341"/>
                </a:cubicBezTo>
                <a:close/>
                <a:moveTo>
                  <a:pt x="3152" y="3529"/>
                </a:moveTo>
                <a:cubicBezTo>
                  <a:pt x="3152" y="3550"/>
                  <a:pt x="3136" y="3567"/>
                  <a:pt x="3115" y="3569"/>
                </a:cubicBezTo>
                <a:lnTo>
                  <a:pt x="2667" y="3606"/>
                </a:lnTo>
                <a:cubicBezTo>
                  <a:pt x="2665" y="3606"/>
                  <a:pt x="2664" y="3606"/>
                  <a:pt x="2663" y="3606"/>
                </a:cubicBezTo>
                <a:cubicBezTo>
                  <a:pt x="2653" y="3606"/>
                  <a:pt x="2643" y="3602"/>
                  <a:pt x="2636" y="3595"/>
                </a:cubicBezTo>
                <a:cubicBezTo>
                  <a:pt x="2628" y="3588"/>
                  <a:pt x="2623" y="3577"/>
                  <a:pt x="2623" y="3566"/>
                </a:cubicBezTo>
                <a:lnTo>
                  <a:pt x="2623" y="2741"/>
                </a:lnTo>
                <a:cubicBezTo>
                  <a:pt x="2623" y="2722"/>
                  <a:pt x="2635" y="2706"/>
                  <a:pt x="2653" y="2702"/>
                </a:cubicBezTo>
                <a:lnTo>
                  <a:pt x="3101" y="2584"/>
                </a:lnTo>
                <a:cubicBezTo>
                  <a:pt x="3113" y="2581"/>
                  <a:pt x="3126" y="2583"/>
                  <a:pt x="3136" y="2591"/>
                </a:cubicBezTo>
                <a:cubicBezTo>
                  <a:pt x="3146" y="2599"/>
                  <a:pt x="3152" y="2610"/>
                  <a:pt x="3152" y="2623"/>
                </a:cubicBezTo>
                <a:lnTo>
                  <a:pt x="3152" y="3529"/>
                </a:lnTo>
                <a:lnTo>
                  <a:pt x="3152" y="3529"/>
                </a:lnTo>
                <a:close/>
                <a:moveTo>
                  <a:pt x="3152" y="1717"/>
                </a:moveTo>
                <a:cubicBezTo>
                  <a:pt x="3152" y="1733"/>
                  <a:pt x="3142" y="1748"/>
                  <a:pt x="3128" y="1754"/>
                </a:cubicBezTo>
                <a:lnTo>
                  <a:pt x="2680" y="1953"/>
                </a:lnTo>
                <a:cubicBezTo>
                  <a:pt x="2674" y="1955"/>
                  <a:pt x="2669" y="1956"/>
                  <a:pt x="2663" y="1956"/>
                </a:cubicBezTo>
                <a:cubicBezTo>
                  <a:pt x="2656" y="1956"/>
                  <a:pt x="2648" y="1954"/>
                  <a:pt x="2641" y="1950"/>
                </a:cubicBezTo>
                <a:cubicBezTo>
                  <a:pt x="2630" y="1942"/>
                  <a:pt x="2623" y="1930"/>
                  <a:pt x="2623" y="1916"/>
                </a:cubicBezTo>
                <a:lnTo>
                  <a:pt x="2623" y="1091"/>
                </a:lnTo>
                <a:cubicBezTo>
                  <a:pt x="2623" y="1077"/>
                  <a:pt x="2630" y="1064"/>
                  <a:pt x="2642" y="1057"/>
                </a:cubicBezTo>
                <a:lnTo>
                  <a:pt x="3090" y="777"/>
                </a:lnTo>
                <a:cubicBezTo>
                  <a:pt x="3103" y="769"/>
                  <a:pt x="3118" y="769"/>
                  <a:pt x="3131" y="776"/>
                </a:cubicBezTo>
                <a:cubicBezTo>
                  <a:pt x="3144" y="783"/>
                  <a:pt x="3152" y="797"/>
                  <a:pt x="3152" y="811"/>
                </a:cubicBezTo>
                <a:lnTo>
                  <a:pt x="3152" y="1717"/>
                </a:lnTo>
                <a:lnTo>
                  <a:pt x="3152" y="1717"/>
                </a:lnTo>
                <a:close/>
                <a:moveTo>
                  <a:pt x="4934" y="1266"/>
                </a:moveTo>
                <a:cubicBezTo>
                  <a:pt x="4934" y="1252"/>
                  <a:pt x="4941" y="1240"/>
                  <a:pt x="4952" y="1232"/>
                </a:cubicBezTo>
                <a:cubicBezTo>
                  <a:pt x="4963" y="1225"/>
                  <a:pt x="4978" y="1224"/>
                  <a:pt x="4990" y="1229"/>
                </a:cubicBezTo>
                <a:lnTo>
                  <a:pt x="5469" y="1436"/>
                </a:lnTo>
                <a:cubicBezTo>
                  <a:pt x="5483" y="1442"/>
                  <a:pt x="5493" y="1457"/>
                  <a:pt x="5493" y="1473"/>
                </a:cubicBezTo>
                <a:lnTo>
                  <a:pt x="5493" y="2187"/>
                </a:lnTo>
                <a:cubicBezTo>
                  <a:pt x="5493" y="2200"/>
                  <a:pt x="5487" y="2212"/>
                  <a:pt x="5477" y="2220"/>
                </a:cubicBezTo>
                <a:cubicBezTo>
                  <a:pt x="5470" y="2225"/>
                  <a:pt x="5461" y="2228"/>
                  <a:pt x="5453" y="2228"/>
                </a:cubicBezTo>
                <a:cubicBezTo>
                  <a:pt x="5449" y="2228"/>
                  <a:pt x="5445" y="2227"/>
                  <a:pt x="5441" y="2226"/>
                </a:cubicBezTo>
                <a:lnTo>
                  <a:pt x="4963" y="2079"/>
                </a:lnTo>
                <a:cubicBezTo>
                  <a:pt x="4946" y="2074"/>
                  <a:pt x="4934" y="2058"/>
                  <a:pt x="4934" y="2040"/>
                </a:cubicBezTo>
                <a:lnTo>
                  <a:pt x="4934" y="1266"/>
                </a:lnTo>
                <a:lnTo>
                  <a:pt x="4934" y="1266"/>
                </a:lnTo>
                <a:close/>
                <a:moveTo>
                  <a:pt x="4934" y="2815"/>
                </a:moveTo>
                <a:cubicBezTo>
                  <a:pt x="4934" y="2803"/>
                  <a:pt x="4939" y="2791"/>
                  <a:pt x="4948" y="2784"/>
                </a:cubicBezTo>
                <a:cubicBezTo>
                  <a:pt x="4958" y="2776"/>
                  <a:pt x="4970" y="2773"/>
                  <a:pt x="4981" y="2775"/>
                </a:cubicBezTo>
                <a:lnTo>
                  <a:pt x="5460" y="2862"/>
                </a:lnTo>
                <a:cubicBezTo>
                  <a:pt x="5479" y="2866"/>
                  <a:pt x="5493" y="2882"/>
                  <a:pt x="5493" y="2902"/>
                </a:cubicBezTo>
                <a:lnTo>
                  <a:pt x="5493" y="3623"/>
                </a:lnTo>
                <a:cubicBezTo>
                  <a:pt x="5493" y="3634"/>
                  <a:pt x="5488" y="3645"/>
                  <a:pt x="5480" y="3653"/>
                </a:cubicBezTo>
                <a:cubicBezTo>
                  <a:pt x="5473" y="3660"/>
                  <a:pt x="5463" y="3664"/>
                  <a:pt x="5453" y="3664"/>
                </a:cubicBezTo>
                <a:cubicBezTo>
                  <a:pt x="5452" y="3664"/>
                  <a:pt x="5451" y="3663"/>
                  <a:pt x="5450" y="3663"/>
                </a:cubicBezTo>
                <a:lnTo>
                  <a:pt x="4971" y="3629"/>
                </a:lnTo>
                <a:cubicBezTo>
                  <a:pt x="4950" y="3628"/>
                  <a:pt x="4934" y="3610"/>
                  <a:pt x="4934" y="3589"/>
                </a:cubicBezTo>
                <a:lnTo>
                  <a:pt x="4934" y="2815"/>
                </a:lnTo>
                <a:close/>
                <a:moveTo>
                  <a:pt x="3688" y="727"/>
                </a:moveTo>
                <a:cubicBezTo>
                  <a:pt x="3688" y="714"/>
                  <a:pt x="3695" y="701"/>
                  <a:pt x="3706" y="694"/>
                </a:cubicBezTo>
                <a:cubicBezTo>
                  <a:pt x="3718" y="686"/>
                  <a:pt x="3732" y="685"/>
                  <a:pt x="3744" y="690"/>
                </a:cubicBezTo>
                <a:lnTo>
                  <a:pt x="4424" y="984"/>
                </a:lnTo>
                <a:cubicBezTo>
                  <a:pt x="4439" y="991"/>
                  <a:pt x="4449" y="1005"/>
                  <a:pt x="4449" y="1021"/>
                </a:cubicBezTo>
                <a:lnTo>
                  <a:pt x="4449" y="1867"/>
                </a:lnTo>
                <a:cubicBezTo>
                  <a:pt x="4449" y="1879"/>
                  <a:pt x="4442" y="1891"/>
                  <a:pt x="4432" y="1899"/>
                </a:cubicBezTo>
                <a:cubicBezTo>
                  <a:pt x="4425" y="1904"/>
                  <a:pt x="4417" y="1907"/>
                  <a:pt x="4408" y="1907"/>
                </a:cubicBezTo>
                <a:cubicBezTo>
                  <a:pt x="4404" y="1907"/>
                  <a:pt x="4400" y="1906"/>
                  <a:pt x="4396" y="1905"/>
                </a:cubicBezTo>
                <a:lnTo>
                  <a:pt x="3717" y="1696"/>
                </a:lnTo>
                <a:cubicBezTo>
                  <a:pt x="3700" y="1691"/>
                  <a:pt x="3688" y="1675"/>
                  <a:pt x="3688" y="1658"/>
                </a:cubicBezTo>
                <a:lnTo>
                  <a:pt x="3688" y="727"/>
                </a:lnTo>
                <a:lnTo>
                  <a:pt x="3688" y="727"/>
                </a:lnTo>
                <a:close/>
                <a:moveTo>
                  <a:pt x="3688" y="3518"/>
                </a:moveTo>
                <a:lnTo>
                  <a:pt x="3688" y="2588"/>
                </a:lnTo>
                <a:cubicBezTo>
                  <a:pt x="3688" y="2576"/>
                  <a:pt x="3694" y="2564"/>
                  <a:pt x="3703" y="2557"/>
                </a:cubicBezTo>
                <a:cubicBezTo>
                  <a:pt x="3712" y="2549"/>
                  <a:pt x="3724" y="2546"/>
                  <a:pt x="3736" y="2548"/>
                </a:cubicBezTo>
                <a:lnTo>
                  <a:pt x="4415" y="2672"/>
                </a:lnTo>
                <a:cubicBezTo>
                  <a:pt x="4434" y="2676"/>
                  <a:pt x="4448" y="2692"/>
                  <a:pt x="4448" y="2712"/>
                </a:cubicBezTo>
                <a:lnTo>
                  <a:pt x="4448" y="3557"/>
                </a:lnTo>
                <a:cubicBezTo>
                  <a:pt x="4448" y="3568"/>
                  <a:pt x="4444" y="3579"/>
                  <a:pt x="4436" y="3586"/>
                </a:cubicBezTo>
                <a:cubicBezTo>
                  <a:pt x="4428" y="3593"/>
                  <a:pt x="4418" y="3597"/>
                  <a:pt x="4408" y="3597"/>
                </a:cubicBezTo>
                <a:cubicBezTo>
                  <a:pt x="4407" y="3597"/>
                  <a:pt x="4407" y="3597"/>
                  <a:pt x="4406" y="3597"/>
                </a:cubicBezTo>
                <a:lnTo>
                  <a:pt x="3726" y="3558"/>
                </a:lnTo>
                <a:cubicBezTo>
                  <a:pt x="3705" y="3557"/>
                  <a:pt x="3688" y="3539"/>
                  <a:pt x="3688" y="3518"/>
                </a:cubicBezTo>
                <a:close/>
                <a:moveTo>
                  <a:pt x="5014" y="6300"/>
                </a:moveTo>
                <a:cubicBezTo>
                  <a:pt x="5014" y="6317"/>
                  <a:pt x="5004" y="6331"/>
                  <a:pt x="4989" y="6338"/>
                </a:cubicBezTo>
                <a:lnTo>
                  <a:pt x="4099" y="6676"/>
                </a:lnTo>
                <a:cubicBezTo>
                  <a:pt x="4094" y="6677"/>
                  <a:pt x="4089" y="6678"/>
                  <a:pt x="4085" y="6678"/>
                </a:cubicBezTo>
                <a:cubicBezTo>
                  <a:pt x="4077" y="6678"/>
                  <a:pt x="4069" y="6676"/>
                  <a:pt x="4062" y="6671"/>
                </a:cubicBezTo>
                <a:cubicBezTo>
                  <a:pt x="4051" y="6664"/>
                  <a:pt x="4045" y="6651"/>
                  <a:pt x="4045" y="6638"/>
                </a:cubicBezTo>
                <a:lnTo>
                  <a:pt x="4045" y="4424"/>
                </a:lnTo>
                <a:cubicBezTo>
                  <a:pt x="4045" y="4403"/>
                  <a:pt x="4061" y="4385"/>
                  <a:pt x="4082" y="4384"/>
                </a:cubicBezTo>
                <a:lnTo>
                  <a:pt x="4972" y="4323"/>
                </a:lnTo>
                <a:cubicBezTo>
                  <a:pt x="4983" y="4323"/>
                  <a:pt x="4994" y="4327"/>
                  <a:pt x="5002" y="4334"/>
                </a:cubicBezTo>
                <a:cubicBezTo>
                  <a:pt x="5010" y="4342"/>
                  <a:pt x="5015" y="4352"/>
                  <a:pt x="5015" y="4364"/>
                </a:cubicBezTo>
                <a:lnTo>
                  <a:pt x="5015" y="6300"/>
                </a:lnTo>
                <a:lnTo>
                  <a:pt x="5014" y="6300"/>
                </a:lnTo>
                <a:close/>
                <a:moveTo>
                  <a:pt x="6087" y="5892"/>
                </a:moveTo>
                <a:cubicBezTo>
                  <a:pt x="6087" y="5909"/>
                  <a:pt x="6076" y="5924"/>
                  <a:pt x="6061" y="5930"/>
                </a:cubicBezTo>
                <a:lnTo>
                  <a:pt x="5467" y="6156"/>
                </a:lnTo>
                <a:cubicBezTo>
                  <a:pt x="5462" y="6157"/>
                  <a:pt x="5458" y="6158"/>
                  <a:pt x="5453" y="6158"/>
                </a:cubicBezTo>
                <a:cubicBezTo>
                  <a:pt x="5445" y="6158"/>
                  <a:pt x="5437" y="6156"/>
                  <a:pt x="5430" y="6151"/>
                </a:cubicBezTo>
                <a:cubicBezTo>
                  <a:pt x="5419" y="6144"/>
                  <a:pt x="5413" y="6131"/>
                  <a:pt x="5413" y="6118"/>
                </a:cubicBezTo>
                <a:lnTo>
                  <a:pt x="5413" y="4331"/>
                </a:lnTo>
                <a:cubicBezTo>
                  <a:pt x="5413" y="4310"/>
                  <a:pt x="5429" y="4293"/>
                  <a:pt x="5450" y="4291"/>
                </a:cubicBezTo>
                <a:lnTo>
                  <a:pt x="6044" y="4251"/>
                </a:lnTo>
                <a:cubicBezTo>
                  <a:pt x="6055" y="4250"/>
                  <a:pt x="6066" y="4254"/>
                  <a:pt x="6074" y="4262"/>
                </a:cubicBezTo>
                <a:cubicBezTo>
                  <a:pt x="6082" y="4269"/>
                  <a:pt x="6087" y="4280"/>
                  <a:pt x="6087" y="4291"/>
                </a:cubicBezTo>
                <a:lnTo>
                  <a:pt x="6087" y="5892"/>
                </a:lnTo>
                <a:close/>
                <a:moveTo>
                  <a:pt x="6258" y="3660"/>
                </a:moveTo>
                <a:cubicBezTo>
                  <a:pt x="6258" y="3671"/>
                  <a:pt x="6253" y="3682"/>
                  <a:pt x="6245" y="3690"/>
                </a:cubicBezTo>
                <a:cubicBezTo>
                  <a:pt x="6238" y="3697"/>
                  <a:pt x="6228" y="3701"/>
                  <a:pt x="6218" y="3701"/>
                </a:cubicBezTo>
                <a:lnTo>
                  <a:pt x="6215" y="3701"/>
                </a:lnTo>
                <a:lnTo>
                  <a:pt x="5860" y="3680"/>
                </a:lnTo>
                <a:cubicBezTo>
                  <a:pt x="5839" y="3679"/>
                  <a:pt x="5822" y="3662"/>
                  <a:pt x="5822" y="3640"/>
                </a:cubicBezTo>
                <a:lnTo>
                  <a:pt x="5822" y="2977"/>
                </a:lnTo>
                <a:cubicBezTo>
                  <a:pt x="5822" y="2965"/>
                  <a:pt x="5828" y="2953"/>
                  <a:pt x="5837" y="2946"/>
                </a:cubicBezTo>
                <a:cubicBezTo>
                  <a:pt x="5846" y="2938"/>
                  <a:pt x="5858" y="2935"/>
                  <a:pt x="5870" y="2937"/>
                </a:cubicBezTo>
                <a:lnTo>
                  <a:pt x="6225" y="3002"/>
                </a:lnTo>
                <a:cubicBezTo>
                  <a:pt x="6244" y="3005"/>
                  <a:pt x="6258" y="3022"/>
                  <a:pt x="6258" y="3041"/>
                </a:cubicBezTo>
                <a:lnTo>
                  <a:pt x="6258" y="3660"/>
                </a:lnTo>
                <a:lnTo>
                  <a:pt x="6258" y="3660"/>
                </a:lnTo>
                <a:close/>
                <a:moveTo>
                  <a:pt x="6258" y="2422"/>
                </a:moveTo>
                <a:cubicBezTo>
                  <a:pt x="6258" y="2435"/>
                  <a:pt x="6252" y="2447"/>
                  <a:pt x="6242" y="2455"/>
                </a:cubicBezTo>
                <a:cubicBezTo>
                  <a:pt x="6235" y="2460"/>
                  <a:pt x="6226" y="2463"/>
                  <a:pt x="6218" y="2463"/>
                </a:cubicBezTo>
                <a:cubicBezTo>
                  <a:pt x="6214" y="2463"/>
                  <a:pt x="6210" y="2462"/>
                  <a:pt x="6206" y="2461"/>
                </a:cubicBezTo>
                <a:lnTo>
                  <a:pt x="5851" y="2352"/>
                </a:lnTo>
                <a:cubicBezTo>
                  <a:pt x="5834" y="2346"/>
                  <a:pt x="5823" y="2331"/>
                  <a:pt x="5823" y="2313"/>
                </a:cubicBezTo>
                <a:lnTo>
                  <a:pt x="5823" y="1650"/>
                </a:lnTo>
                <a:cubicBezTo>
                  <a:pt x="5823" y="1636"/>
                  <a:pt x="5829" y="1624"/>
                  <a:pt x="5841" y="1616"/>
                </a:cubicBezTo>
                <a:cubicBezTo>
                  <a:pt x="5852" y="1609"/>
                  <a:pt x="5866" y="1608"/>
                  <a:pt x="5879" y="1613"/>
                </a:cubicBezTo>
                <a:lnTo>
                  <a:pt x="6234" y="1766"/>
                </a:lnTo>
                <a:cubicBezTo>
                  <a:pt x="6249" y="1773"/>
                  <a:pt x="6258" y="1787"/>
                  <a:pt x="6258" y="1803"/>
                </a:cubicBezTo>
                <a:lnTo>
                  <a:pt x="6258" y="2422"/>
                </a:lnTo>
                <a:lnTo>
                  <a:pt x="6258" y="2422"/>
                </a:lnTo>
                <a:close/>
                <a:moveTo>
                  <a:pt x="6968" y="4762"/>
                </a:moveTo>
                <a:cubicBezTo>
                  <a:pt x="6968" y="4781"/>
                  <a:pt x="6954" y="4798"/>
                  <a:pt x="6935" y="4801"/>
                </a:cubicBezTo>
                <a:lnTo>
                  <a:pt x="6677" y="4851"/>
                </a:lnTo>
                <a:cubicBezTo>
                  <a:pt x="6674" y="4852"/>
                  <a:pt x="6672" y="4852"/>
                  <a:pt x="6669" y="4852"/>
                </a:cubicBezTo>
                <a:cubicBezTo>
                  <a:pt x="6660" y="4852"/>
                  <a:pt x="6651" y="4848"/>
                  <a:pt x="6644" y="4842"/>
                </a:cubicBezTo>
                <a:cubicBezTo>
                  <a:pt x="6635" y="4835"/>
                  <a:pt x="6629" y="4824"/>
                  <a:pt x="6629" y="4812"/>
                </a:cubicBezTo>
                <a:lnTo>
                  <a:pt x="6629" y="4249"/>
                </a:lnTo>
                <a:cubicBezTo>
                  <a:pt x="6629" y="4228"/>
                  <a:pt x="6646" y="4210"/>
                  <a:pt x="6667" y="4209"/>
                </a:cubicBezTo>
                <a:lnTo>
                  <a:pt x="6925" y="4191"/>
                </a:lnTo>
                <a:cubicBezTo>
                  <a:pt x="6936" y="4191"/>
                  <a:pt x="6947" y="4195"/>
                  <a:pt x="6955" y="4202"/>
                </a:cubicBezTo>
                <a:cubicBezTo>
                  <a:pt x="6963" y="4210"/>
                  <a:pt x="6968" y="4220"/>
                  <a:pt x="6968" y="4232"/>
                </a:cubicBezTo>
                <a:lnTo>
                  <a:pt x="6968" y="4762"/>
                </a:lnTo>
                <a:lnTo>
                  <a:pt x="6968" y="4762"/>
                </a:lnTo>
                <a:close/>
                <a:moveTo>
                  <a:pt x="6968" y="3701"/>
                </a:moveTo>
                <a:cubicBezTo>
                  <a:pt x="6968" y="3712"/>
                  <a:pt x="6963" y="3723"/>
                  <a:pt x="6955" y="3730"/>
                </a:cubicBezTo>
                <a:cubicBezTo>
                  <a:pt x="6947" y="3737"/>
                  <a:pt x="6938" y="3741"/>
                  <a:pt x="6927" y="3741"/>
                </a:cubicBezTo>
                <a:lnTo>
                  <a:pt x="6925" y="3741"/>
                </a:lnTo>
                <a:lnTo>
                  <a:pt x="6667" y="3726"/>
                </a:lnTo>
                <a:cubicBezTo>
                  <a:pt x="6646" y="3725"/>
                  <a:pt x="6629" y="3708"/>
                  <a:pt x="6629" y="3686"/>
                </a:cubicBezTo>
                <a:lnTo>
                  <a:pt x="6629" y="3124"/>
                </a:lnTo>
                <a:cubicBezTo>
                  <a:pt x="6629" y="3112"/>
                  <a:pt x="6634" y="3101"/>
                  <a:pt x="6644" y="3093"/>
                </a:cubicBezTo>
                <a:cubicBezTo>
                  <a:pt x="6653" y="3085"/>
                  <a:pt x="6665" y="3082"/>
                  <a:pt x="6677" y="3084"/>
                </a:cubicBezTo>
                <a:lnTo>
                  <a:pt x="6934" y="3131"/>
                </a:lnTo>
                <a:cubicBezTo>
                  <a:pt x="6953" y="3135"/>
                  <a:pt x="6967" y="3151"/>
                  <a:pt x="6967" y="3171"/>
                </a:cubicBezTo>
                <a:lnTo>
                  <a:pt x="6967" y="3701"/>
                </a:lnTo>
                <a:lnTo>
                  <a:pt x="6968" y="3701"/>
                </a:lnTo>
                <a:close/>
                <a:moveTo>
                  <a:pt x="7404" y="4678"/>
                </a:moveTo>
                <a:cubicBezTo>
                  <a:pt x="7404" y="4697"/>
                  <a:pt x="7390" y="4714"/>
                  <a:pt x="7371" y="4717"/>
                </a:cubicBezTo>
                <a:lnTo>
                  <a:pt x="7165" y="4757"/>
                </a:lnTo>
                <a:cubicBezTo>
                  <a:pt x="7162" y="4757"/>
                  <a:pt x="7160" y="4758"/>
                  <a:pt x="7157" y="4758"/>
                </a:cubicBezTo>
                <a:cubicBezTo>
                  <a:pt x="7148" y="4758"/>
                  <a:pt x="7139" y="4754"/>
                  <a:pt x="7132" y="4748"/>
                </a:cubicBezTo>
                <a:cubicBezTo>
                  <a:pt x="7122" y="4741"/>
                  <a:pt x="7117" y="4729"/>
                  <a:pt x="7117" y="4717"/>
                </a:cubicBezTo>
                <a:lnTo>
                  <a:pt x="7117" y="4216"/>
                </a:lnTo>
                <a:cubicBezTo>
                  <a:pt x="7117" y="4195"/>
                  <a:pt x="7134" y="4177"/>
                  <a:pt x="7155" y="4176"/>
                </a:cubicBezTo>
                <a:lnTo>
                  <a:pt x="7361" y="4162"/>
                </a:lnTo>
                <a:cubicBezTo>
                  <a:pt x="7372" y="4161"/>
                  <a:pt x="7383" y="4165"/>
                  <a:pt x="7391" y="4172"/>
                </a:cubicBezTo>
                <a:cubicBezTo>
                  <a:pt x="7399" y="4180"/>
                  <a:pt x="7404" y="4191"/>
                  <a:pt x="7404" y="4202"/>
                </a:cubicBezTo>
                <a:lnTo>
                  <a:pt x="7404" y="4678"/>
                </a:lnTo>
                <a:lnTo>
                  <a:pt x="7404" y="4678"/>
                </a:lnTo>
                <a:close/>
                <a:moveTo>
                  <a:pt x="7404" y="3726"/>
                </a:moveTo>
                <a:cubicBezTo>
                  <a:pt x="7404" y="3737"/>
                  <a:pt x="7399" y="3748"/>
                  <a:pt x="7391" y="3755"/>
                </a:cubicBezTo>
                <a:cubicBezTo>
                  <a:pt x="7384" y="3762"/>
                  <a:pt x="7374" y="3766"/>
                  <a:pt x="7364" y="3766"/>
                </a:cubicBezTo>
                <a:cubicBezTo>
                  <a:pt x="7363" y="3766"/>
                  <a:pt x="7362" y="3766"/>
                  <a:pt x="7361" y="3766"/>
                </a:cubicBezTo>
                <a:lnTo>
                  <a:pt x="7155" y="3754"/>
                </a:lnTo>
                <a:cubicBezTo>
                  <a:pt x="7134" y="3753"/>
                  <a:pt x="7117" y="3736"/>
                  <a:pt x="7117" y="3714"/>
                </a:cubicBezTo>
                <a:lnTo>
                  <a:pt x="7117" y="3219"/>
                </a:lnTo>
                <a:cubicBezTo>
                  <a:pt x="7117" y="3207"/>
                  <a:pt x="7122" y="3196"/>
                  <a:pt x="7131" y="3188"/>
                </a:cubicBezTo>
                <a:cubicBezTo>
                  <a:pt x="7140" y="3181"/>
                  <a:pt x="7152" y="3177"/>
                  <a:pt x="7164" y="3179"/>
                </a:cubicBezTo>
                <a:lnTo>
                  <a:pt x="7370" y="3210"/>
                </a:lnTo>
                <a:cubicBezTo>
                  <a:pt x="7390" y="3213"/>
                  <a:pt x="7404" y="3230"/>
                  <a:pt x="7404" y="3250"/>
                </a:cubicBezTo>
                <a:lnTo>
                  <a:pt x="7404" y="3726"/>
                </a:lnTo>
                <a:lnTo>
                  <a:pt x="7404" y="3726"/>
                </a:lnTo>
                <a:close/>
              </a:path>
            </a:pathLst>
          </a:custGeom>
          <a:solidFill>
            <a:schemeClr val="tx1">
              <a:lumMod val="50000"/>
              <a:lumOff val="50000"/>
            </a:schemeClr>
          </a:solidFill>
          <a:ln w="381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a:p>
        </p:txBody>
      </p:sp>
      <p:sp>
        <p:nvSpPr>
          <p:cNvPr id="14" name="i$ļîḓé">
            <a:extLst>
              <a:ext uri="{FF2B5EF4-FFF2-40B4-BE49-F238E27FC236}">
                <a16:creationId xmlns:a16="http://schemas.microsoft.com/office/drawing/2014/main" xmlns="" id="{58416D1F-1983-4B38-994A-D52729E7338A}"/>
              </a:ext>
            </a:extLst>
          </p:cNvPr>
          <p:cNvSpPr/>
          <p:nvPr/>
        </p:nvSpPr>
        <p:spPr>
          <a:xfrm>
            <a:off x="4650637" y="1941252"/>
            <a:ext cx="503956" cy="457375"/>
          </a:xfrm>
          <a:custGeom>
            <a:avLst/>
            <a:gdLst>
              <a:gd name="connsiteX0" fmla="*/ 610004 w 610004"/>
              <a:gd name="connsiteY0" fmla="*/ 450415 h 553622"/>
              <a:gd name="connsiteX1" fmla="*/ 610004 w 610004"/>
              <a:gd name="connsiteY1" fmla="*/ 498049 h 553622"/>
              <a:gd name="connsiteX2" fmla="*/ 553375 w 610004"/>
              <a:gd name="connsiteY2" fmla="*/ 553622 h 553622"/>
              <a:gd name="connsiteX3" fmla="*/ 55636 w 610004"/>
              <a:gd name="connsiteY3" fmla="*/ 553622 h 553622"/>
              <a:gd name="connsiteX4" fmla="*/ 19870 w 610004"/>
              <a:gd name="connsiteY4" fmla="*/ 540721 h 553622"/>
              <a:gd name="connsiteX5" fmla="*/ 0 w 610004"/>
              <a:gd name="connsiteY5" fmla="*/ 498049 h 553622"/>
              <a:gd name="connsiteX6" fmla="*/ 0 w 610004"/>
              <a:gd name="connsiteY6" fmla="*/ 459347 h 553622"/>
              <a:gd name="connsiteX7" fmla="*/ 11922 w 610004"/>
              <a:gd name="connsiteY7" fmla="*/ 459347 h 553622"/>
              <a:gd name="connsiteX8" fmla="*/ 55636 w 610004"/>
              <a:gd name="connsiteY8" fmla="*/ 471255 h 553622"/>
              <a:gd name="connsiteX9" fmla="*/ 92395 w 610004"/>
              <a:gd name="connsiteY9" fmla="*/ 471255 h 553622"/>
              <a:gd name="connsiteX10" fmla="*/ 117232 w 610004"/>
              <a:gd name="connsiteY10" fmla="*/ 511942 h 553622"/>
              <a:gd name="connsiteX11" fmla="*/ 491779 w 610004"/>
              <a:gd name="connsiteY11" fmla="*/ 511942 h 553622"/>
              <a:gd name="connsiteX12" fmla="*/ 515623 w 610004"/>
              <a:gd name="connsiteY12" fmla="*/ 471255 h 553622"/>
              <a:gd name="connsiteX13" fmla="*/ 553375 w 610004"/>
              <a:gd name="connsiteY13" fmla="*/ 471255 h 553622"/>
              <a:gd name="connsiteX14" fmla="*/ 610004 w 610004"/>
              <a:gd name="connsiteY14" fmla="*/ 450415 h 553622"/>
              <a:gd name="connsiteX15" fmla="*/ 610004 w 610004"/>
              <a:gd name="connsiteY15" fmla="*/ 340360 h 553622"/>
              <a:gd name="connsiteX16" fmla="*/ 610004 w 610004"/>
              <a:gd name="connsiteY16" fmla="*/ 387920 h 553622"/>
              <a:gd name="connsiteX17" fmla="*/ 553375 w 610004"/>
              <a:gd name="connsiteY17" fmla="*/ 443408 h 553622"/>
              <a:gd name="connsiteX18" fmla="*/ 55636 w 610004"/>
              <a:gd name="connsiteY18" fmla="*/ 443408 h 553622"/>
              <a:gd name="connsiteX19" fmla="*/ 19870 w 610004"/>
              <a:gd name="connsiteY19" fmla="*/ 431518 h 553622"/>
              <a:gd name="connsiteX20" fmla="*/ 0 w 610004"/>
              <a:gd name="connsiteY20" fmla="*/ 387920 h 553622"/>
              <a:gd name="connsiteX21" fmla="*/ 0 w 610004"/>
              <a:gd name="connsiteY21" fmla="*/ 349277 h 553622"/>
              <a:gd name="connsiteX22" fmla="*/ 11922 w 610004"/>
              <a:gd name="connsiteY22" fmla="*/ 349277 h 553622"/>
              <a:gd name="connsiteX23" fmla="*/ 55636 w 610004"/>
              <a:gd name="connsiteY23" fmla="*/ 362158 h 553622"/>
              <a:gd name="connsiteX24" fmla="*/ 92395 w 610004"/>
              <a:gd name="connsiteY24" fmla="*/ 362158 h 553622"/>
              <a:gd name="connsiteX25" fmla="*/ 117232 w 610004"/>
              <a:gd name="connsiteY25" fmla="*/ 401792 h 553622"/>
              <a:gd name="connsiteX26" fmla="*/ 491779 w 610004"/>
              <a:gd name="connsiteY26" fmla="*/ 401792 h 553622"/>
              <a:gd name="connsiteX27" fmla="*/ 515623 w 610004"/>
              <a:gd name="connsiteY27" fmla="*/ 362158 h 553622"/>
              <a:gd name="connsiteX28" fmla="*/ 553375 w 610004"/>
              <a:gd name="connsiteY28" fmla="*/ 362158 h 553622"/>
              <a:gd name="connsiteX29" fmla="*/ 610004 w 610004"/>
              <a:gd name="connsiteY29" fmla="*/ 340360 h 553622"/>
              <a:gd name="connsiteX30" fmla="*/ 296003 w 610004"/>
              <a:gd name="connsiteY30" fmla="*/ 93312 h 553622"/>
              <a:gd name="connsiteX31" fmla="*/ 296003 w 610004"/>
              <a:gd name="connsiteY31" fmla="*/ 110170 h 553622"/>
              <a:gd name="connsiteX32" fmla="*/ 265212 w 610004"/>
              <a:gd name="connsiteY32" fmla="*/ 142894 h 553622"/>
              <a:gd name="connsiteX33" fmla="*/ 297989 w 610004"/>
              <a:gd name="connsiteY33" fmla="*/ 175618 h 553622"/>
              <a:gd name="connsiteX34" fmla="*/ 316861 w 610004"/>
              <a:gd name="connsiteY34" fmla="*/ 191484 h 553622"/>
              <a:gd name="connsiteX35" fmla="*/ 298982 w 610004"/>
              <a:gd name="connsiteY35" fmla="*/ 203384 h 553622"/>
              <a:gd name="connsiteX36" fmla="*/ 269185 w 610004"/>
              <a:gd name="connsiteY36" fmla="*/ 195450 h 553622"/>
              <a:gd name="connsiteX37" fmla="*/ 264219 w 610004"/>
              <a:gd name="connsiteY37" fmla="*/ 216275 h 553622"/>
              <a:gd name="connsiteX38" fmla="*/ 295010 w 610004"/>
              <a:gd name="connsiteY38" fmla="*/ 224208 h 553622"/>
              <a:gd name="connsiteX39" fmla="*/ 295010 w 610004"/>
              <a:gd name="connsiteY39" fmla="*/ 241066 h 553622"/>
              <a:gd name="connsiteX40" fmla="*/ 311895 w 610004"/>
              <a:gd name="connsiteY40" fmla="*/ 241066 h 553622"/>
              <a:gd name="connsiteX41" fmla="*/ 311895 w 610004"/>
              <a:gd name="connsiteY41" fmla="*/ 223216 h 553622"/>
              <a:gd name="connsiteX42" fmla="*/ 344671 w 610004"/>
              <a:gd name="connsiteY42" fmla="*/ 189501 h 553622"/>
              <a:gd name="connsiteX43" fmla="*/ 314874 w 610004"/>
              <a:gd name="connsiteY43" fmla="*/ 154793 h 553622"/>
              <a:gd name="connsiteX44" fmla="*/ 293023 w 610004"/>
              <a:gd name="connsiteY44" fmla="*/ 139919 h 553622"/>
              <a:gd name="connsiteX45" fmla="*/ 307922 w 610004"/>
              <a:gd name="connsiteY45" fmla="*/ 129011 h 553622"/>
              <a:gd name="connsiteX46" fmla="*/ 334739 w 610004"/>
              <a:gd name="connsiteY46" fmla="*/ 135952 h 553622"/>
              <a:gd name="connsiteX47" fmla="*/ 339705 w 610004"/>
              <a:gd name="connsiteY47" fmla="*/ 115128 h 553622"/>
              <a:gd name="connsiteX48" fmla="*/ 313881 w 610004"/>
              <a:gd name="connsiteY48" fmla="*/ 109178 h 553622"/>
              <a:gd name="connsiteX49" fmla="*/ 313881 w 610004"/>
              <a:gd name="connsiteY49" fmla="*/ 93312 h 553622"/>
              <a:gd name="connsiteX50" fmla="*/ 303949 w 610004"/>
              <a:gd name="connsiteY50" fmla="*/ 67530 h 553622"/>
              <a:gd name="connsiteX51" fmla="*/ 403272 w 610004"/>
              <a:gd name="connsiteY51" fmla="*/ 166693 h 553622"/>
              <a:gd name="connsiteX52" fmla="*/ 303949 w 610004"/>
              <a:gd name="connsiteY52" fmla="*/ 264865 h 553622"/>
              <a:gd name="connsiteX53" fmla="*/ 205618 w 610004"/>
              <a:gd name="connsiteY53" fmla="*/ 166693 h 553622"/>
              <a:gd name="connsiteX54" fmla="*/ 303949 w 610004"/>
              <a:gd name="connsiteY54" fmla="*/ 67530 h 553622"/>
              <a:gd name="connsiteX55" fmla="*/ 116239 w 610004"/>
              <a:gd name="connsiteY55" fmla="*/ 40672 h 553622"/>
              <a:gd name="connsiteX56" fmla="*/ 41727 w 610004"/>
              <a:gd name="connsiteY56" fmla="*/ 117057 h 553622"/>
              <a:gd name="connsiteX57" fmla="*/ 41727 w 610004"/>
              <a:gd name="connsiteY57" fmla="*/ 216258 h 553622"/>
              <a:gd name="connsiteX58" fmla="*/ 117232 w 610004"/>
              <a:gd name="connsiteY58" fmla="*/ 292642 h 553622"/>
              <a:gd name="connsiteX59" fmla="*/ 491779 w 610004"/>
              <a:gd name="connsiteY59" fmla="*/ 292642 h 553622"/>
              <a:gd name="connsiteX60" fmla="*/ 568278 w 610004"/>
              <a:gd name="connsiteY60" fmla="*/ 215266 h 553622"/>
              <a:gd name="connsiteX61" fmla="*/ 568278 w 610004"/>
              <a:gd name="connsiteY61" fmla="*/ 118049 h 553622"/>
              <a:gd name="connsiteX62" fmla="*/ 492772 w 610004"/>
              <a:gd name="connsiteY62" fmla="*/ 40672 h 553622"/>
              <a:gd name="connsiteX63" fmla="*/ 55636 w 610004"/>
              <a:gd name="connsiteY63" fmla="*/ 0 h 553622"/>
              <a:gd name="connsiteX64" fmla="*/ 553375 w 610004"/>
              <a:gd name="connsiteY64" fmla="*/ 0 h 553622"/>
              <a:gd name="connsiteX65" fmla="*/ 610004 w 610004"/>
              <a:gd name="connsiteY65" fmla="*/ 54560 h 553622"/>
              <a:gd name="connsiteX66" fmla="*/ 610004 w 610004"/>
              <a:gd name="connsiteY66" fmla="*/ 277762 h 553622"/>
              <a:gd name="connsiteX67" fmla="*/ 553375 w 610004"/>
              <a:gd name="connsiteY67" fmla="*/ 334307 h 553622"/>
              <a:gd name="connsiteX68" fmla="*/ 55636 w 610004"/>
              <a:gd name="connsiteY68" fmla="*/ 334307 h 553622"/>
              <a:gd name="connsiteX69" fmla="*/ 19870 w 610004"/>
              <a:gd name="connsiteY69" fmla="*/ 321411 h 553622"/>
              <a:gd name="connsiteX70" fmla="*/ 0 w 610004"/>
              <a:gd name="connsiteY70" fmla="*/ 277762 h 553622"/>
              <a:gd name="connsiteX71" fmla="*/ 0 w 610004"/>
              <a:gd name="connsiteY71" fmla="*/ 54560 h 553622"/>
              <a:gd name="connsiteX72" fmla="*/ 55636 w 610004"/>
              <a:gd name="connsiteY72" fmla="*/ 0 h 553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0004" h="553622">
                <a:moveTo>
                  <a:pt x="610004" y="450415"/>
                </a:moveTo>
                <a:lnTo>
                  <a:pt x="610004" y="498049"/>
                </a:lnTo>
                <a:cubicBezTo>
                  <a:pt x="610004" y="528813"/>
                  <a:pt x="584173" y="553622"/>
                  <a:pt x="553375" y="553622"/>
                </a:cubicBezTo>
                <a:lnTo>
                  <a:pt x="55636" y="553622"/>
                </a:lnTo>
                <a:cubicBezTo>
                  <a:pt x="42720" y="553622"/>
                  <a:pt x="27818" y="547668"/>
                  <a:pt x="19870" y="540721"/>
                </a:cubicBezTo>
                <a:cubicBezTo>
                  <a:pt x="10929" y="532782"/>
                  <a:pt x="0" y="514920"/>
                  <a:pt x="0" y="498049"/>
                </a:cubicBezTo>
                <a:lnTo>
                  <a:pt x="0" y="459347"/>
                </a:lnTo>
                <a:lnTo>
                  <a:pt x="11922" y="459347"/>
                </a:lnTo>
                <a:cubicBezTo>
                  <a:pt x="24838" y="467286"/>
                  <a:pt x="40733" y="471255"/>
                  <a:pt x="55636" y="471255"/>
                </a:cubicBezTo>
                <a:lnTo>
                  <a:pt x="92395" y="471255"/>
                </a:lnTo>
                <a:cubicBezTo>
                  <a:pt x="102330" y="483164"/>
                  <a:pt x="111271" y="496064"/>
                  <a:pt x="117232" y="511942"/>
                </a:cubicBezTo>
                <a:lnTo>
                  <a:pt x="491779" y="511942"/>
                </a:lnTo>
                <a:cubicBezTo>
                  <a:pt x="497740" y="496064"/>
                  <a:pt x="505688" y="483164"/>
                  <a:pt x="515623" y="471255"/>
                </a:cubicBezTo>
                <a:lnTo>
                  <a:pt x="553375" y="471255"/>
                </a:lnTo>
                <a:cubicBezTo>
                  <a:pt x="575232" y="471255"/>
                  <a:pt x="595102" y="463316"/>
                  <a:pt x="610004" y="450415"/>
                </a:cubicBezTo>
                <a:close/>
                <a:moveTo>
                  <a:pt x="610004" y="340360"/>
                </a:moveTo>
                <a:lnTo>
                  <a:pt x="610004" y="387920"/>
                </a:lnTo>
                <a:cubicBezTo>
                  <a:pt x="610004" y="418637"/>
                  <a:pt x="584173" y="443408"/>
                  <a:pt x="553375" y="443408"/>
                </a:cubicBezTo>
                <a:lnTo>
                  <a:pt x="55636" y="443408"/>
                </a:lnTo>
                <a:cubicBezTo>
                  <a:pt x="42720" y="443408"/>
                  <a:pt x="27818" y="437463"/>
                  <a:pt x="19870" y="431518"/>
                </a:cubicBezTo>
                <a:cubicBezTo>
                  <a:pt x="10929" y="423591"/>
                  <a:pt x="0" y="404765"/>
                  <a:pt x="0" y="387920"/>
                </a:cubicBezTo>
                <a:lnTo>
                  <a:pt x="0" y="349277"/>
                </a:lnTo>
                <a:lnTo>
                  <a:pt x="11922" y="349277"/>
                </a:lnTo>
                <a:cubicBezTo>
                  <a:pt x="24838" y="357204"/>
                  <a:pt x="40733" y="362158"/>
                  <a:pt x="55636" y="362158"/>
                </a:cubicBezTo>
                <a:lnTo>
                  <a:pt x="92395" y="362158"/>
                </a:lnTo>
                <a:cubicBezTo>
                  <a:pt x="102330" y="373058"/>
                  <a:pt x="111271" y="386930"/>
                  <a:pt x="117232" y="401792"/>
                </a:cubicBezTo>
                <a:lnTo>
                  <a:pt x="491779" y="401792"/>
                </a:lnTo>
                <a:cubicBezTo>
                  <a:pt x="497740" y="386930"/>
                  <a:pt x="505688" y="373058"/>
                  <a:pt x="515623" y="362158"/>
                </a:cubicBezTo>
                <a:lnTo>
                  <a:pt x="553375" y="362158"/>
                </a:lnTo>
                <a:cubicBezTo>
                  <a:pt x="575232" y="362158"/>
                  <a:pt x="595102" y="353241"/>
                  <a:pt x="610004" y="340360"/>
                </a:cubicBezTo>
                <a:close/>
                <a:moveTo>
                  <a:pt x="296003" y="93312"/>
                </a:moveTo>
                <a:lnTo>
                  <a:pt x="296003" y="110170"/>
                </a:lnTo>
                <a:cubicBezTo>
                  <a:pt x="276138" y="114137"/>
                  <a:pt x="265212" y="127028"/>
                  <a:pt x="265212" y="142894"/>
                </a:cubicBezTo>
                <a:cubicBezTo>
                  <a:pt x="265212" y="160743"/>
                  <a:pt x="278124" y="169668"/>
                  <a:pt x="297989" y="175618"/>
                </a:cubicBezTo>
                <a:cubicBezTo>
                  <a:pt x="310901" y="180576"/>
                  <a:pt x="316861" y="184542"/>
                  <a:pt x="316861" y="191484"/>
                </a:cubicBezTo>
                <a:cubicBezTo>
                  <a:pt x="316861" y="199417"/>
                  <a:pt x="309908" y="203384"/>
                  <a:pt x="298982" y="203384"/>
                </a:cubicBezTo>
                <a:cubicBezTo>
                  <a:pt x="288057" y="203384"/>
                  <a:pt x="277131" y="199417"/>
                  <a:pt x="269185" y="195450"/>
                </a:cubicBezTo>
                <a:lnTo>
                  <a:pt x="264219" y="216275"/>
                </a:lnTo>
                <a:cubicBezTo>
                  <a:pt x="271172" y="220241"/>
                  <a:pt x="282097" y="224208"/>
                  <a:pt x="295010" y="224208"/>
                </a:cubicBezTo>
                <a:lnTo>
                  <a:pt x="295010" y="241066"/>
                </a:lnTo>
                <a:lnTo>
                  <a:pt x="311895" y="241066"/>
                </a:lnTo>
                <a:lnTo>
                  <a:pt x="311895" y="223216"/>
                </a:lnTo>
                <a:cubicBezTo>
                  <a:pt x="332752" y="219250"/>
                  <a:pt x="344671" y="205367"/>
                  <a:pt x="344671" y="189501"/>
                </a:cubicBezTo>
                <a:cubicBezTo>
                  <a:pt x="344671" y="172643"/>
                  <a:pt x="336725" y="162727"/>
                  <a:pt x="314874" y="154793"/>
                </a:cubicBezTo>
                <a:cubicBezTo>
                  <a:pt x="298982" y="149835"/>
                  <a:pt x="293023" y="145869"/>
                  <a:pt x="293023" y="139919"/>
                </a:cubicBezTo>
                <a:cubicBezTo>
                  <a:pt x="293023" y="133969"/>
                  <a:pt x="296996" y="129011"/>
                  <a:pt x="307922" y="129011"/>
                </a:cubicBezTo>
                <a:cubicBezTo>
                  <a:pt x="321827" y="129011"/>
                  <a:pt x="329773" y="133969"/>
                  <a:pt x="334739" y="135952"/>
                </a:cubicBezTo>
                <a:lnTo>
                  <a:pt x="339705" y="115128"/>
                </a:lnTo>
                <a:cubicBezTo>
                  <a:pt x="333746" y="112153"/>
                  <a:pt x="325800" y="109178"/>
                  <a:pt x="313881" y="109178"/>
                </a:cubicBezTo>
                <a:lnTo>
                  <a:pt x="313881" y="93312"/>
                </a:lnTo>
                <a:close/>
                <a:moveTo>
                  <a:pt x="303949" y="67530"/>
                </a:moveTo>
                <a:cubicBezTo>
                  <a:pt x="358577" y="67530"/>
                  <a:pt x="403272" y="112153"/>
                  <a:pt x="403272" y="166693"/>
                </a:cubicBezTo>
                <a:cubicBezTo>
                  <a:pt x="403272" y="221233"/>
                  <a:pt x="358577" y="264865"/>
                  <a:pt x="303949" y="264865"/>
                </a:cubicBezTo>
                <a:cubicBezTo>
                  <a:pt x="249321" y="264865"/>
                  <a:pt x="205618" y="221233"/>
                  <a:pt x="205618" y="166693"/>
                </a:cubicBezTo>
                <a:cubicBezTo>
                  <a:pt x="205618" y="112153"/>
                  <a:pt x="249321" y="67530"/>
                  <a:pt x="303949" y="67530"/>
                </a:cubicBezTo>
                <a:close/>
                <a:moveTo>
                  <a:pt x="116239" y="40672"/>
                </a:moveTo>
                <a:cubicBezTo>
                  <a:pt x="103323" y="79360"/>
                  <a:pt x="73519" y="105153"/>
                  <a:pt x="41727" y="117057"/>
                </a:cubicBezTo>
                <a:lnTo>
                  <a:pt x="41727" y="216258"/>
                </a:lnTo>
                <a:cubicBezTo>
                  <a:pt x="73519" y="228162"/>
                  <a:pt x="103323" y="254946"/>
                  <a:pt x="117232" y="292642"/>
                </a:cubicBezTo>
                <a:lnTo>
                  <a:pt x="491779" y="292642"/>
                </a:lnTo>
                <a:cubicBezTo>
                  <a:pt x="505688" y="253954"/>
                  <a:pt x="535492" y="227170"/>
                  <a:pt x="568278" y="215266"/>
                </a:cubicBezTo>
                <a:lnTo>
                  <a:pt x="568278" y="118049"/>
                </a:lnTo>
                <a:cubicBezTo>
                  <a:pt x="534499" y="106145"/>
                  <a:pt x="505688" y="81344"/>
                  <a:pt x="492772" y="40672"/>
                </a:cubicBezTo>
                <a:close/>
                <a:moveTo>
                  <a:pt x="55636" y="0"/>
                </a:moveTo>
                <a:lnTo>
                  <a:pt x="553375" y="0"/>
                </a:lnTo>
                <a:cubicBezTo>
                  <a:pt x="584173" y="0"/>
                  <a:pt x="610004" y="23808"/>
                  <a:pt x="610004" y="54560"/>
                </a:cubicBezTo>
                <a:lnTo>
                  <a:pt x="610004" y="277762"/>
                </a:lnTo>
                <a:cubicBezTo>
                  <a:pt x="610004" y="308515"/>
                  <a:pt x="584173" y="334307"/>
                  <a:pt x="553375" y="334307"/>
                </a:cubicBezTo>
                <a:lnTo>
                  <a:pt x="55636" y="334307"/>
                </a:lnTo>
                <a:cubicBezTo>
                  <a:pt x="42720" y="334307"/>
                  <a:pt x="27818" y="327363"/>
                  <a:pt x="19870" y="321411"/>
                </a:cubicBezTo>
                <a:cubicBezTo>
                  <a:pt x="10929" y="313475"/>
                  <a:pt x="0" y="294626"/>
                  <a:pt x="0" y="277762"/>
                </a:cubicBezTo>
                <a:lnTo>
                  <a:pt x="0" y="54560"/>
                </a:lnTo>
                <a:cubicBezTo>
                  <a:pt x="0" y="23808"/>
                  <a:pt x="24838" y="0"/>
                  <a:pt x="55636" y="0"/>
                </a:cubicBezTo>
                <a:close/>
              </a:path>
            </a:pathLst>
          </a:custGeom>
          <a:solidFill>
            <a:schemeClr val="accent1"/>
          </a:solidFill>
          <a:ln w="381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a:p>
        </p:txBody>
      </p:sp>
      <p:sp>
        <p:nvSpPr>
          <p:cNvPr id="15" name="i$ḷïḍè">
            <a:extLst>
              <a:ext uri="{FF2B5EF4-FFF2-40B4-BE49-F238E27FC236}">
                <a16:creationId xmlns:a16="http://schemas.microsoft.com/office/drawing/2014/main" xmlns="" id="{7EAE2E0C-B767-4151-B451-F3C0881CFC82}"/>
              </a:ext>
            </a:extLst>
          </p:cNvPr>
          <p:cNvSpPr/>
          <p:nvPr/>
        </p:nvSpPr>
        <p:spPr>
          <a:xfrm>
            <a:off x="7037406" y="1940241"/>
            <a:ext cx="503956" cy="459398"/>
          </a:xfrm>
          <a:custGeom>
            <a:avLst/>
            <a:gdLst>
              <a:gd name="T0" fmla="*/ 3495 w 7671"/>
              <a:gd name="T1" fmla="*/ 13 h 7004"/>
              <a:gd name="T2" fmla="*/ 1231 w 7671"/>
              <a:gd name="T3" fmla="*/ 2655 h 7004"/>
              <a:gd name="T4" fmla="*/ 72 w 7671"/>
              <a:gd name="T5" fmla="*/ 2932 h 7004"/>
              <a:gd name="T6" fmla="*/ 847 w 7671"/>
              <a:gd name="T7" fmla="*/ 5568 h 7004"/>
              <a:gd name="T8" fmla="*/ 3486 w 7671"/>
              <a:gd name="T9" fmla="*/ 6995 h 7004"/>
              <a:gd name="T10" fmla="*/ 7670 w 7671"/>
              <a:gd name="T11" fmla="*/ 2832 h 7004"/>
              <a:gd name="T12" fmla="*/ 151 w 7671"/>
              <a:gd name="T13" fmla="*/ 4560 h 7004"/>
              <a:gd name="T14" fmla="*/ 336 w 7671"/>
              <a:gd name="T15" fmla="*/ 4160 h 7004"/>
              <a:gd name="T16" fmla="*/ 162 w 7671"/>
              <a:gd name="T17" fmla="*/ 3813 h 7004"/>
              <a:gd name="T18" fmla="*/ 321 w 7671"/>
              <a:gd name="T19" fmla="*/ 3331 h 7004"/>
              <a:gd name="T20" fmla="*/ 689 w 7671"/>
              <a:gd name="T21" fmla="*/ 4708 h 7004"/>
              <a:gd name="T22" fmla="*/ 509 w 7671"/>
              <a:gd name="T23" fmla="*/ 4140 h 7004"/>
              <a:gd name="T24" fmla="*/ 692 w 7671"/>
              <a:gd name="T25" fmla="*/ 3769 h 7004"/>
              <a:gd name="T26" fmla="*/ 495 w 7671"/>
              <a:gd name="T27" fmla="*/ 3269 h 7004"/>
              <a:gd name="T28" fmla="*/ 1721 w 7671"/>
              <a:gd name="T29" fmla="*/ 4980 h 7004"/>
              <a:gd name="T30" fmla="*/ 1432 w 7671"/>
              <a:gd name="T31" fmla="*/ 4244 h 7004"/>
              <a:gd name="T32" fmla="*/ 1700 w 7671"/>
              <a:gd name="T33" fmla="*/ 3686 h 7004"/>
              <a:gd name="T34" fmla="*/ 1449 w 7671"/>
              <a:gd name="T35" fmla="*/ 3018 h 7004"/>
              <a:gd name="T36" fmla="*/ 1713 w 7671"/>
              <a:gd name="T37" fmla="*/ 2381 h 7004"/>
              <a:gd name="T38" fmla="*/ 1438 w 7671"/>
              <a:gd name="T39" fmla="*/ 1807 h 7004"/>
              <a:gd name="T40" fmla="*/ 2329 w 7671"/>
              <a:gd name="T41" fmla="*/ 5112 h 7004"/>
              <a:gd name="T42" fmla="*/ 1930 w 7671"/>
              <a:gd name="T43" fmla="*/ 4323 h 7004"/>
              <a:gd name="T44" fmla="*/ 2329 w 7671"/>
              <a:gd name="T45" fmla="*/ 3597 h 7004"/>
              <a:gd name="T46" fmla="*/ 1930 w 7671"/>
              <a:gd name="T47" fmla="*/ 2923 h 7004"/>
              <a:gd name="T48" fmla="*/ 2329 w 7671"/>
              <a:gd name="T49" fmla="*/ 3597 h 7004"/>
              <a:gd name="T50" fmla="*/ 1930 w 7671"/>
              <a:gd name="T51" fmla="*/ 2223 h 7004"/>
              <a:gd name="T52" fmla="*/ 2329 w 7671"/>
              <a:gd name="T53" fmla="*/ 2082 h 7004"/>
              <a:gd name="T54" fmla="*/ 2650 w 7671"/>
              <a:gd name="T55" fmla="*/ 5254 h 7004"/>
              <a:gd name="T56" fmla="*/ 3152 w 7671"/>
              <a:gd name="T57" fmla="*/ 4435 h 7004"/>
              <a:gd name="T58" fmla="*/ 2636 w 7671"/>
              <a:gd name="T59" fmla="*/ 3595 h 7004"/>
              <a:gd name="T60" fmla="*/ 3152 w 7671"/>
              <a:gd name="T61" fmla="*/ 2623 h 7004"/>
              <a:gd name="T62" fmla="*/ 2663 w 7671"/>
              <a:gd name="T63" fmla="*/ 1956 h 7004"/>
              <a:gd name="T64" fmla="*/ 3131 w 7671"/>
              <a:gd name="T65" fmla="*/ 776 h 7004"/>
              <a:gd name="T66" fmla="*/ 4990 w 7671"/>
              <a:gd name="T67" fmla="*/ 1229 h 7004"/>
              <a:gd name="T68" fmla="*/ 5441 w 7671"/>
              <a:gd name="T69" fmla="*/ 2226 h 7004"/>
              <a:gd name="T70" fmla="*/ 4948 w 7671"/>
              <a:gd name="T71" fmla="*/ 2784 h 7004"/>
              <a:gd name="T72" fmla="*/ 5453 w 7671"/>
              <a:gd name="T73" fmla="*/ 3664 h 7004"/>
              <a:gd name="T74" fmla="*/ 3706 w 7671"/>
              <a:gd name="T75" fmla="*/ 694 h 7004"/>
              <a:gd name="T76" fmla="*/ 4408 w 7671"/>
              <a:gd name="T77" fmla="*/ 1907 h 7004"/>
              <a:gd name="T78" fmla="*/ 3688 w 7671"/>
              <a:gd name="T79" fmla="*/ 3518 h 7004"/>
              <a:gd name="T80" fmla="*/ 4448 w 7671"/>
              <a:gd name="T81" fmla="*/ 3557 h 7004"/>
              <a:gd name="T82" fmla="*/ 5014 w 7671"/>
              <a:gd name="T83" fmla="*/ 6300 h 7004"/>
              <a:gd name="T84" fmla="*/ 4045 w 7671"/>
              <a:gd name="T85" fmla="*/ 4424 h 7004"/>
              <a:gd name="T86" fmla="*/ 5014 w 7671"/>
              <a:gd name="T87" fmla="*/ 6300 h 7004"/>
              <a:gd name="T88" fmla="*/ 5413 w 7671"/>
              <a:gd name="T89" fmla="*/ 6118 h 7004"/>
              <a:gd name="T90" fmla="*/ 6087 w 7671"/>
              <a:gd name="T91" fmla="*/ 5892 h 7004"/>
              <a:gd name="T92" fmla="*/ 5822 w 7671"/>
              <a:gd name="T93" fmla="*/ 3640 h 7004"/>
              <a:gd name="T94" fmla="*/ 6258 w 7671"/>
              <a:gd name="T95" fmla="*/ 3660 h 7004"/>
              <a:gd name="T96" fmla="*/ 5851 w 7671"/>
              <a:gd name="T97" fmla="*/ 2352 h 7004"/>
              <a:gd name="T98" fmla="*/ 6258 w 7671"/>
              <a:gd name="T99" fmla="*/ 1803 h 7004"/>
              <a:gd name="T100" fmla="*/ 6669 w 7671"/>
              <a:gd name="T101" fmla="*/ 4852 h 7004"/>
              <a:gd name="T102" fmla="*/ 6955 w 7671"/>
              <a:gd name="T103" fmla="*/ 4202 h 7004"/>
              <a:gd name="T104" fmla="*/ 6927 w 7671"/>
              <a:gd name="T105" fmla="*/ 3741 h 7004"/>
              <a:gd name="T106" fmla="*/ 6677 w 7671"/>
              <a:gd name="T107" fmla="*/ 3084 h 7004"/>
              <a:gd name="T108" fmla="*/ 7371 w 7671"/>
              <a:gd name="T109" fmla="*/ 4717 h 7004"/>
              <a:gd name="T110" fmla="*/ 7155 w 7671"/>
              <a:gd name="T111" fmla="*/ 4176 h 7004"/>
              <a:gd name="T112" fmla="*/ 7404 w 7671"/>
              <a:gd name="T113" fmla="*/ 3726 h 7004"/>
              <a:gd name="T114" fmla="*/ 7117 w 7671"/>
              <a:gd name="T115" fmla="*/ 3219 h 7004"/>
              <a:gd name="T116" fmla="*/ 7404 w 7671"/>
              <a:gd name="T117" fmla="*/ 3726 h 7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71" h="7004">
                <a:moveTo>
                  <a:pt x="7585" y="2716"/>
                </a:moveTo>
                <a:lnTo>
                  <a:pt x="6499" y="2383"/>
                </a:lnTo>
                <a:lnTo>
                  <a:pt x="6499" y="1573"/>
                </a:lnTo>
                <a:cubicBezTo>
                  <a:pt x="6499" y="1527"/>
                  <a:pt x="6473" y="1485"/>
                  <a:pt x="6432" y="1465"/>
                </a:cubicBezTo>
                <a:lnTo>
                  <a:pt x="3498" y="13"/>
                </a:lnTo>
                <a:cubicBezTo>
                  <a:pt x="3497" y="13"/>
                  <a:pt x="3497" y="13"/>
                  <a:pt x="3495" y="13"/>
                </a:cubicBezTo>
                <a:cubicBezTo>
                  <a:pt x="3490" y="10"/>
                  <a:pt x="3468" y="0"/>
                  <a:pt x="3436" y="2"/>
                </a:cubicBezTo>
                <a:cubicBezTo>
                  <a:pt x="3403" y="4"/>
                  <a:pt x="3379" y="20"/>
                  <a:pt x="3374" y="23"/>
                </a:cubicBezTo>
                <a:lnTo>
                  <a:pt x="3374" y="23"/>
                </a:lnTo>
                <a:lnTo>
                  <a:pt x="1282" y="1515"/>
                </a:lnTo>
                <a:cubicBezTo>
                  <a:pt x="1250" y="1538"/>
                  <a:pt x="1231" y="1574"/>
                  <a:pt x="1231" y="1613"/>
                </a:cubicBezTo>
                <a:lnTo>
                  <a:pt x="1231" y="2655"/>
                </a:lnTo>
                <a:lnTo>
                  <a:pt x="842" y="2609"/>
                </a:lnTo>
                <a:cubicBezTo>
                  <a:pt x="842" y="2609"/>
                  <a:pt x="841" y="2609"/>
                  <a:pt x="839" y="2609"/>
                </a:cubicBezTo>
                <a:cubicBezTo>
                  <a:pt x="834" y="2609"/>
                  <a:pt x="822" y="2608"/>
                  <a:pt x="811" y="2610"/>
                </a:cubicBezTo>
                <a:cubicBezTo>
                  <a:pt x="797" y="2612"/>
                  <a:pt x="785" y="2616"/>
                  <a:pt x="780" y="2618"/>
                </a:cubicBezTo>
                <a:cubicBezTo>
                  <a:pt x="780" y="2618"/>
                  <a:pt x="779" y="2618"/>
                  <a:pt x="779" y="2618"/>
                </a:cubicBezTo>
                <a:lnTo>
                  <a:pt x="72" y="2932"/>
                </a:lnTo>
                <a:cubicBezTo>
                  <a:pt x="28" y="2951"/>
                  <a:pt x="0" y="2994"/>
                  <a:pt x="0" y="3042"/>
                </a:cubicBezTo>
                <a:lnTo>
                  <a:pt x="0" y="5060"/>
                </a:lnTo>
                <a:cubicBezTo>
                  <a:pt x="0" y="5105"/>
                  <a:pt x="24" y="5145"/>
                  <a:pt x="63" y="5166"/>
                </a:cubicBezTo>
                <a:lnTo>
                  <a:pt x="772" y="5555"/>
                </a:lnTo>
                <a:cubicBezTo>
                  <a:pt x="772" y="5555"/>
                  <a:pt x="790" y="5566"/>
                  <a:pt x="813" y="5568"/>
                </a:cubicBezTo>
                <a:cubicBezTo>
                  <a:pt x="833" y="5571"/>
                  <a:pt x="847" y="5568"/>
                  <a:pt x="847" y="5568"/>
                </a:cubicBezTo>
                <a:lnTo>
                  <a:pt x="1231" y="5513"/>
                </a:lnTo>
                <a:lnTo>
                  <a:pt x="1231" y="5735"/>
                </a:lnTo>
                <a:cubicBezTo>
                  <a:pt x="1231" y="5779"/>
                  <a:pt x="1255" y="5820"/>
                  <a:pt x="1294" y="5841"/>
                </a:cubicBezTo>
                <a:lnTo>
                  <a:pt x="3386" y="6987"/>
                </a:lnTo>
                <a:cubicBezTo>
                  <a:pt x="3386" y="6987"/>
                  <a:pt x="3409" y="7001"/>
                  <a:pt x="3440" y="7002"/>
                </a:cubicBezTo>
                <a:cubicBezTo>
                  <a:pt x="3463" y="7004"/>
                  <a:pt x="3486" y="6995"/>
                  <a:pt x="3486" y="6995"/>
                </a:cubicBezTo>
                <a:lnTo>
                  <a:pt x="3486" y="6994"/>
                </a:lnTo>
                <a:lnTo>
                  <a:pt x="3486" y="6994"/>
                </a:lnTo>
                <a:lnTo>
                  <a:pt x="6420" y="5879"/>
                </a:lnTo>
                <a:lnTo>
                  <a:pt x="7592" y="5433"/>
                </a:lnTo>
                <a:cubicBezTo>
                  <a:pt x="7639" y="5416"/>
                  <a:pt x="7670" y="5371"/>
                  <a:pt x="7670" y="5321"/>
                </a:cubicBezTo>
                <a:lnTo>
                  <a:pt x="7670" y="2832"/>
                </a:lnTo>
                <a:cubicBezTo>
                  <a:pt x="7671" y="2779"/>
                  <a:pt x="7636" y="2732"/>
                  <a:pt x="7585" y="2716"/>
                </a:cubicBezTo>
                <a:close/>
                <a:moveTo>
                  <a:pt x="337" y="4559"/>
                </a:moveTo>
                <a:cubicBezTo>
                  <a:pt x="337" y="4571"/>
                  <a:pt x="331" y="4583"/>
                  <a:pt x="321" y="4591"/>
                </a:cubicBezTo>
                <a:cubicBezTo>
                  <a:pt x="313" y="4596"/>
                  <a:pt x="305" y="4599"/>
                  <a:pt x="296" y="4599"/>
                </a:cubicBezTo>
                <a:cubicBezTo>
                  <a:pt x="293" y="4599"/>
                  <a:pt x="289" y="4598"/>
                  <a:pt x="286" y="4597"/>
                </a:cubicBezTo>
                <a:lnTo>
                  <a:pt x="151" y="4560"/>
                </a:lnTo>
                <a:cubicBezTo>
                  <a:pt x="134" y="4555"/>
                  <a:pt x="122" y="4539"/>
                  <a:pt x="122" y="4521"/>
                </a:cubicBezTo>
                <a:lnTo>
                  <a:pt x="122" y="4147"/>
                </a:lnTo>
                <a:cubicBezTo>
                  <a:pt x="122" y="4136"/>
                  <a:pt x="126" y="4125"/>
                  <a:pt x="135" y="4117"/>
                </a:cubicBezTo>
                <a:cubicBezTo>
                  <a:pt x="143" y="4109"/>
                  <a:pt x="155" y="4106"/>
                  <a:pt x="166" y="4107"/>
                </a:cubicBezTo>
                <a:lnTo>
                  <a:pt x="300" y="4120"/>
                </a:lnTo>
                <a:cubicBezTo>
                  <a:pt x="321" y="4122"/>
                  <a:pt x="336" y="4139"/>
                  <a:pt x="336" y="4160"/>
                </a:cubicBezTo>
                <a:lnTo>
                  <a:pt x="336" y="4559"/>
                </a:lnTo>
                <a:lnTo>
                  <a:pt x="337" y="4559"/>
                </a:lnTo>
                <a:close/>
                <a:moveTo>
                  <a:pt x="337" y="3761"/>
                </a:moveTo>
                <a:cubicBezTo>
                  <a:pt x="337" y="3782"/>
                  <a:pt x="321" y="3800"/>
                  <a:pt x="300" y="3802"/>
                </a:cubicBezTo>
                <a:lnTo>
                  <a:pt x="165" y="3813"/>
                </a:lnTo>
                <a:lnTo>
                  <a:pt x="162" y="3813"/>
                </a:lnTo>
                <a:cubicBezTo>
                  <a:pt x="152" y="3813"/>
                  <a:pt x="142" y="3809"/>
                  <a:pt x="135" y="3802"/>
                </a:cubicBezTo>
                <a:cubicBezTo>
                  <a:pt x="126" y="3795"/>
                  <a:pt x="122" y="3784"/>
                  <a:pt x="122" y="3773"/>
                </a:cubicBezTo>
                <a:lnTo>
                  <a:pt x="122" y="3398"/>
                </a:lnTo>
                <a:cubicBezTo>
                  <a:pt x="122" y="3380"/>
                  <a:pt x="134" y="3364"/>
                  <a:pt x="152" y="3359"/>
                </a:cubicBezTo>
                <a:lnTo>
                  <a:pt x="286" y="3324"/>
                </a:lnTo>
                <a:cubicBezTo>
                  <a:pt x="298" y="3321"/>
                  <a:pt x="311" y="3323"/>
                  <a:pt x="321" y="3331"/>
                </a:cubicBezTo>
                <a:cubicBezTo>
                  <a:pt x="331" y="3339"/>
                  <a:pt x="337" y="3350"/>
                  <a:pt x="337" y="3363"/>
                </a:cubicBezTo>
                <a:lnTo>
                  <a:pt x="337" y="3761"/>
                </a:lnTo>
                <a:lnTo>
                  <a:pt x="337" y="3761"/>
                </a:lnTo>
                <a:close/>
                <a:moveTo>
                  <a:pt x="729" y="4668"/>
                </a:moveTo>
                <a:cubicBezTo>
                  <a:pt x="729" y="4680"/>
                  <a:pt x="723" y="4692"/>
                  <a:pt x="714" y="4700"/>
                </a:cubicBezTo>
                <a:cubicBezTo>
                  <a:pt x="706" y="4705"/>
                  <a:pt x="698" y="4708"/>
                  <a:pt x="689" y="4708"/>
                </a:cubicBezTo>
                <a:cubicBezTo>
                  <a:pt x="686" y="4708"/>
                  <a:pt x="682" y="4707"/>
                  <a:pt x="678" y="4706"/>
                </a:cubicBezTo>
                <a:lnTo>
                  <a:pt x="494" y="4655"/>
                </a:lnTo>
                <a:cubicBezTo>
                  <a:pt x="477" y="4651"/>
                  <a:pt x="465" y="4635"/>
                  <a:pt x="465" y="4617"/>
                </a:cubicBezTo>
                <a:lnTo>
                  <a:pt x="465" y="4180"/>
                </a:lnTo>
                <a:cubicBezTo>
                  <a:pt x="465" y="4169"/>
                  <a:pt x="470" y="4158"/>
                  <a:pt x="478" y="4150"/>
                </a:cubicBezTo>
                <a:cubicBezTo>
                  <a:pt x="486" y="4143"/>
                  <a:pt x="498" y="4139"/>
                  <a:pt x="509" y="4140"/>
                </a:cubicBezTo>
                <a:lnTo>
                  <a:pt x="693" y="4158"/>
                </a:lnTo>
                <a:cubicBezTo>
                  <a:pt x="714" y="4160"/>
                  <a:pt x="729" y="4178"/>
                  <a:pt x="729" y="4198"/>
                </a:cubicBezTo>
                <a:lnTo>
                  <a:pt x="729" y="4668"/>
                </a:lnTo>
                <a:lnTo>
                  <a:pt x="729" y="4668"/>
                </a:lnTo>
                <a:close/>
                <a:moveTo>
                  <a:pt x="729" y="3729"/>
                </a:moveTo>
                <a:cubicBezTo>
                  <a:pt x="729" y="3750"/>
                  <a:pt x="713" y="3767"/>
                  <a:pt x="692" y="3769"/>
                </a:cubicBezTo>
                <a:lnTo>
                  <a:pt x="508" y="3784"/>
                </a:lnTo>
                <a:lnTo>
                  <a:pt x="505" y="3784"/>
                </a:lnTo>
                <a:cubicBezTo>
                  <a:pt x="495" y="3784"/>
                  <a:pt x="485" y="3781"/>
                  <a:pt x="478" y="3774"/>
                </a:cubicBezTo>
                <a:cubicBezTo>
                  <a:pt x="469" y="3766"/>
                  <a:pt x="465" y="3756"/>
                  <a:pt x="465" y="3744"/>
                </a:cubicBezTo>
                <a:lnTo>
                  <a:pt x="465" y="3308"/>
                </a:lnTo>
                <a:cubicBezTo>
                  <a:pt x="465" y="3290"/>
                  <a:pt x="477" y="3274"/>
                  <a:pt x="495" y="3269"/>
                </a:cubicBezTo>
                <a:lnTo>
                  <a:pt x="679" y="3221"/>
                </a:lnTo>
                <a:cubicBezTo>
                  <a:pt x="691" y="3217"/>
                  <a:pt x="704" y="3220"/>
                  <a:pt x="714" y="3228"/>
                </a:cubicBezTo>
                <a:cubicBezTo>
                  <a:pt x="723" y="3235"/>
                  <a:pt x="729" y="3247"/>
                  <a:pt x="729" y="3260"/>
                </a:cubicBezTo>
                <a:lnTo>
                  <a:pt x="729" y="3729"/>
                </a:lnTo>
                <a:close/>
                <a:moveTo>
                  <a:pt x="1737" y="4948"/>
                </a:moveTo>
                <a:cubicBezTo>
                  <a:pt x="1737" y="4960"/>
                  <a:pt x="1731" y="4972"/>
                  <a:pt x="1721" y="4980"/>
                </a:cubicBezTo>
                <a:cubicBezTo>
                  <a:pt x="1714" y="4985"/>
                  <a:pt x="1706" y="4988"/>
                  <a:pt x="1697" y="4988"/>
                </a:cubicBezTo>
                <a:cubicBezTo>
                  <a:pt x="1693" y="4988"/>
                  <a:pt x="1690" y="4987"/>
                  <a:pt x="1686" y="4986"/>
                </a:cubicBezTo>
                <a:lnTo>
                  <a:pt x="1449" y="4920"/>
                </a:lnTo>
                <a:cubicBezTo>
                  <a:pt x="1431" y="4916"/>
                  <a:pt x="1419" y="4900"/>
                  <a:pt x="1419" y="4882"/>
                </a:cubicBezTo>
                <a:lnTo>
                  <a:pt x="1419" y="4274"/>
                </a:lnTo>
                <a:cubicBezTo>
                  <a:pt x="1419" y="4262"/>
                  <a:pt x="1424" y="4251"/>
                  <a:pt x="1432" y="4244"/>
                </a:cubicBezTo>
                <a:cubicBezTo>
                  <a:pt x="1441" y="4236"/>
                  <a:pt x="1452" y="4232"/>
                  <a:pt x="1463" y="4233"/>
                </a:cubicBezTo>
                <a:lnTo>
                  <a:pt x="1701" y="4257"/>
                </a:lnTo>
                <a:cubicBezTo>
                  <a:pt x="1721" y="4259"/>
                  <a:pt x="1737" y="4276"/>
                  <a:pt x="1737" y="4297"/>
                </a:cubicBezTo>
                <a:lnTo>
                  <a:pt x="1737" y="4948"/>
                </a:lnTo>
                <a:close/>
                <a:moveTo>
                  <a:pt x="1737" y="3646"/>
                </a:moveTo>
                <a:cubicBezTo>
                  <a:pt x="1737" y="3667"/>
                  <a:pt x="1721" y="3684"/>
                  <a:pt x="1700" y="3686"/>
                </a:cubicBezTo>
                <a:lnTo>
                  <a:pt x="1463" y="3705"/>
                </a:lnTo>
                <a:cubicBezTo>
                  <a:pt x="1462" y="3706"/>
                  <a:pt x="1461" y="3706"/>
                  <a:pt x="1459" y="3706"/>
                </a:cubicBezTo>
                <a:cubicBezTo>
                  <a:pt x="1449" y="3706"/>
                  <a:pt x="1440" y="3702"/>
                  <a:pt x="1432" y="3695"/>
                </a:cubicBezTo>
                <a:cubicBezTo>
                  <a:pt x="1424" y="3687"/>
                  <a:pt x="1419" y="3677"/>
                  <a:pt x="1419" y="3665"/>
                </a:cubicBezTo>
                <a:lnTo>
                  <a:pt x="1419" y="3057"/>
                </a:lnTo>
                <a:cubicBezTo>
                  <a:pt x="1419" y="3039"/>
                  <a:pt x="1432" y="3023"/>
                  <a:pt x="1449" y="3018"/>
                </a:cubicBezTo>
                <a:lnTo>
                  <a:pt x="1687" y="2956"/>
                </a:lnTo>
                <a:cubicBezTo>
                  <a:pt x="1699" y="2953"/>
                  <a:pt x="1712" y="2955"/>
                  <a:pt x="1721" y="2963"/>
                </a:cubicBezTo>
                <a:cubicBezTo>
                  <a:pt x="1731" y="2970"/>
                  <a:pt x="1737" y="2982"/>
                  <a:pt x="1737" y="2995"/>
                </a:cubicBezTo>
                <a:lnTo>
                  <a:pt x="1737" y="3646"/>
                </a:lnTo>
                <a:close/>
                <a:moveTo>
                  <a:pt x="1737" y="2344"/>
                </a:moveTo>
                <a:cubicBezTo>
                  <a:pt x="1737" y="2360"/>
                  <a:pt x="1728" y="2374"/>
                  <a:pt x="1713" y="2381"/>
                </a:cubicBezTo>
                <a:lnTo>
                  <a:pt x="1476" y="2486"/>
                </a:lnTo>
                <a:cubicBezTo>
                  <a:pt x="1471" y="2488"/>
                  <a:pt x="1465" y="2489"/>
                  <a:pt x="1460" y="2489"/>
                </a:cubicBezTo>
                <a:cubicBezTo>
                  <a:pt x="1452" y="2489"/>
                  <a:pt x="1444" y="2487"/>
                  <a:pt x="1437" y="2483"/>
                </a:cubicBezTo>
                <a:cubicBezTo>
                  <a:pt x="1426" y="2475"/>
                  <a:pt x="1419" y="2463"/>
                  <a:pt x="1419" y="2449"/>
                </a:cubicBezTo>
                <a:lnTo>
                  <a:pt x="1419" y="1841"/>
                </a:lnTo>
                <a:cubicBezTo>
                  <a:pt x="1419" y="1827"/>
                  <a:pt x="1426" y="1814"/>
                  <a:pt x="1438" y="1807"/>
                </a:cubicBezTo>
                <a:lnTo>
                  <a:pt x="1676" y="1659"/>
                </a:lnTo>
                <a:cubicBezTo>
                  <a:pt x="1688" y="1651"/>
                  <a:pt x="1704" y="1651"/>
                  <a:pt x="1716" y="1658"/>
                </a:cubicBezTo>
                <a:cubicBezTo>
                  <a:pt x="1729" y="1665"/>
                  <a:pt x="1737" y="1678"/>
                  <a:pt x="1737" y="1693"/>
                </a:cubicBezTo>
                <a:lnTo>
                  <a:pt x="1737" y="2344"/>
                </a:lnTo>
                <a:lnTo>
                  <a:pt x="1737" y="2344"/>
                </a:lnTo>
                <a:close/>
                <a:moveTo>
                  <a:pt x="2329" y="5112"/>
                </a:moveTo>
                <a:cubicBezTo>
                  <a:pt x="2329" y="5124"/>
                  <a:pt x="2323" y="5136"/>
                  <a:pt x="2313" y="5144"/>
                </a:cubicBezTo>
                <a:cubicBezTo>
                  <a:pt x="2306" y="5149"/>
                  <a:pt x="2297" y="5152"/>
                  <a:pt x="2289" y="5152"/>
                </a:cubicBezTo>
                <a:cubicBezTo>
                  <a:pt x="2285" y="5152"/>
                  <a:pt x="2281" y="5152"/>
                  <a:pt x="2278" y="5151"/>
                </a:cubicBezTo>
                <a:lnTo>
                  <a:pt x="1960" y="5062"/>
                </a:lnTo>
                <a:cubicBezTo>
                  <a:pt x="1942" y="5058"/>
                  <a:pt x="1930" y="5042"/>
                  <a:pt x="1930" y="5024"/>
                </a:cubicBezTo>
                <a:lnTo>
                  <a:pt x="1930" y="4323"/>
                </a:lnTo>
                <a:cubicBezTo>
                  <a:pt x="1930" y="4312"/>
                  <a:pt x="1935" y="4301"/>
                  <a:pt x="1943" y="4293"/>
                </a:cubicBezTo>
                <a:cubicBezTo>
                  <a:pt x="1952" y="4286"/>
                  <a:pt x="1963" y="4282"/>
                  <a:pt x="1974" y="4283"/>
                </a:cubicBezTo>
                <a:lnTo>
                  <a:pt x="2292" y="4314"/>
                </a:lnTo>
                <a:cubicBezTo>
                  <a:pt x="2313" y="4316"/>
                  <a:pt x="2329" y="4334"/>
                  <a:pt x="2329" y="4354"/>
                </a:cubicBezTo>
                <a:lnTo>
                  <a:pt x="2329" y="5112"/>
                </a:lnTo>
                <a:close/>
                <a:moveTo>
                  <a:pt x="2329" y="3597"/>
                </a:moveTo>
                <a:cubicBezTo>
                  <a:pt x="2329" y="3618"/>
                  <a:pt x="2313" y="3635"/>
                  <a:pt x="2292" y="3637"/>
                </a:cubicBezTo>
                <a:lnTo>
                  <a:pt x="1974" y="3663"/>
                </a:lnTo>
                <a:cubicBezTo>
                  <a:pt x="1973" y="3663"/>
                  <a:pt x="1971" y="3664"/>
                  <a:pt x="1970" y="3664"/>
                </a:cubicBezTo>
                <a:cubicBezTo>
                  <a:pt x="1960" y="3664"/>
                  <a:pt x="1951" y="3660"/>
                  <a:pt x="1943" y="3653"/>
                </a:cubicBezTo>
                <a:cubicBezTo>
                  <a:pt x="1935" y="3645"/>
                  <a:pt x="1930" y="3634"/>
                  <a:pt x="1930" y="3623"/>
                </a:cubicBezTo>
                <a:lnTo>
                  <a:pt x="1930" y="2923"/>
                </a:lnTo>
                <a:cubicBezTo>
                  <a:pt x="1930" y="2905"/>
                  <a:pt x="1942" y="2889"/>
                  <a:pt x="1960" y="2884"/>
                </a:cubicBezTo>
                <a:lnTo>
                  <a:pt x="2278" y="2800"/>
                </a:lnTo>
                <a:cubicBezTo>
                  <a:pt x="2290" y="2797"/>
                  <a:pt x="2303" y="2800"/>
                  <a:pt x="2313" y="2807"/>
                </a:cubicBezTo>
                <a:cubicBezTo>
                  <a:pt x="2323" y="2815"/>
                  <a:pt x="2329" y="2827"/>
                  <a:pt x="2329" y="2839"/>
                </a:cubicBezTo>
                <a:lnTo>
                  <a:pt x="2329" y="3597"/>
                </a:lnTo>
                <a:lnTo>
                  <a:pt x="2329" y="3597"/>
                </a:lnTo>
                <a:close/>
                <a:moveTo>
                  <a:pt x="2329" y="2082"/>
                </a:moveTo>
                <a:cubicBezTo>
                  <a:pt x="2329" y="2098"/>
                  <a:pt x="2319" y="2112"/>
                  <a:pt x="2305" y="2119"/>
                </a:cubicBezTo>
                <a:lnTo>
                  <a:pt x="1987" y="2260"/>
                </a:lnTo>
                <a:cubicBezTo>
                  <a:pt x="1982" y="2262"/>
                  <a:pt x="1976" y="2263"/>
                  <a:pt x="1970" y="2263"/>
                </a:cubicBezTo>
                <a:cubicBezTo>
                  <a:pt x="1963" y="2263"/>
                  <a:pt x="1955" y="2261"/>
                  <a:pt x="1949" y="2257"/>
                </a:cubicBezTo>
                <a:cubicBezTo>
                  <a:pt x="1937" y="2249"/>
                  <a:pt x="1930" y="2236"/>
                  <a:pt x="1930" y="2223"/>
                </a:cubicBezTo>
                <a:lnTo>
                  <a:pt x="1930" y="1523"/>
                </a:lnTo>
                <a:cubicBezTo>
                  <a:pt x="1930" y="1509"/>
                  <a:pt x="1938" y="1496"/>
                  <a:pt x="1949" y="1489"/>
                </a:cubicBezTo>
                <a:lnTo>
                  <a:pt x="2267" y="1290"/>
                </a:lnTo>
                <a:cubicBezTo>
                  <a:pt x="2280" y="1282"/>
                  <a:pt x="2295" y="1282"/>
                  <a:pt x="2308" y="1289"/>
                </a:cubicBezTo>
                <a:cubicBezTo>
                  <a:pt x="2321" y="1296"/>
                  <a:pt x="2329" y="1310"/>
                  <a:pt x="2329" y="1324"/>
                </a:cubicBezTo>
                <a:lnTo>
                  <a:pt x="2329" y="2082"/>
                </a:lnTo>
                <a:lnTo>
                  <a:pt x="2329" y="2082"/>
                </a:lnTo>
                <a:close/>
                <a:moveTo>
                  <a:pt x="3152" y="5341"/>
                </a:moveTo>
                <a:cubicBezTo>
                  <a:pt x="3152" y="5352"/>
                  <a:pt x="3147" y="5364"/>
                  <a:pt x="3139" y="5372"/>
                </a:cubicBezTo>
                <a:cubicBezTo>
                  <a:pt x="3124" y="5387"/>
                  <a:pt x="3104" y="5387"/>
                  <a:pt x="3098" y="5387"/>
                </a:cubicBezTo>
                <a:lnTo>
                  <a:pt x="3097" y="5387"/>
                </a:lnTo>
                <a:cubicBezTo>
                  <a:pt x="3018" y="5387"/>
                  <a:pt x="2710" y="5276"/>
                  <a:pt x="2650" y="5254"/>
                </a:cubicBezTo>
                <a:cubicBezTo>
                  <a:pt x="2634" y="5248"/>
                  <a:pt x="2623" y="5233"/>
                  <a:pt x="2623" y="5216"/>
                </a:cubicBezTo>
                <a:lnTo>
                  <a:pt x="2623" y="4391"/>
                </a:lnTo>
                <a:cubicBezTo>
                  <a:pt x="2623" y="4380"/>
                  <a:pt x="2628" y="4369"/>
                  <a:pt x="2636" y="4361"/>
                </a:cubicBezTo>
                <a:cubicBezTo>
                  <a:pt x="2645" y="4354"/>
                  <a:pt x="2656" y="4350"/>
                  <a:pt x="2667" y="4351"/>
                </a:cubicBezTo>
                <a:lnTo>
                  <a:pt x="3115" y="4395"/>
                </a:lnTo>
                <a:cubicBezTo>
                  <a:pt x="3136" y="4397"/>
                  <a:pt x="3152" y="4414"/>
                  <a:pt x="3152" y="4435"/>
                </a:cubicBezTo>
                <a:cubicBezTo>
                  <a:pt x="3152" y="4444"/>
                  <a:pt x="3152" y="5302"/>
                  <a:pt x="3152" y="5341"/>
                </a:cubicBezTo>
                <a:close/>
                <a:moveTo>
                  <a:pt x="3152" y="3529"/>
                </a:moveTo>
                <a:cubicBezTo>
                  <a:pt x="3152" y="3550"/>
                  <a:pt x="3136" y="3567"/>
                  <a:pt x="3115" y="3569"/>
                </a:cubicBezTo>
                <a:lnTo>
                  <a:pt x="2667" y="3606"/>
                </a:lnTo>
                <a:cubicBezTo>
                  <a:pt x="2665" y="3606"/>
                  <a:pt x="2664" y="3606"/>
                  <a:pt x="2663" y="3606"/>
                </a:cubicBezTo>
                <a:cubicBezTo>
                  <a:pt x="2653" y="3606"/>
                  <a:pt x="2643" y="3602"/>
                  <a:pt x="2636" y="3595"/>
                </a:cubicBezTo>
                <a:cubicBezTo>
                  <a:pt x="2628" y="3588"/>
                  <a:pt x="2623" y="3577"/>
                  <a:pt x="2623" y="3566"/>
                </a:cubicBezTo>
                <a:lnTo>
                  <a:pt x="2623" y="2741"/>
                </a:lnTo>
                <a:cubicBezTo>
                  <a:pt x="2623" y="2722"/>
                  <a:pt x="2635" y="2706"/>
                  <a:pt x="2653" y="2702"/>
                </a:cubicBezTo>
                <a:lnTo>
                  <a:pt x="3101" y="2584"/>
                </a:lnTo>
                <a:cubicBezTo>
                  <a:pt x="3113" y="2581"/>
                  <a:pt x="3126" y="2583"/>
                  <a:pt x="3136" y="2591"/>
                </a:cubicBezTo>
                <a:cubicBezTo>
                  <a:pt x="3146" y="2599"/>
                  <a:pt x="3152" y="2610"/>
                  <a:pt x="3152" y="2623"/>
                </a:cubicBezTo>
                <a:lnTo>
                  <a:pt x="3152" y="3529"/>
                </a:lnTo>
                <a:lnTo>
                  <a:pt x="3152" y="3529"/>
                </a:lnTo>
                <a:close/>
                <a:moveTo>
                  <a:pt x="3152" y="1717"/>
                </a:moveTo>
                <a:cubicBezTo>
                  <a:pt x="3152" y="1733"/>
                  <a:pt x="3142" y="1748"/>
                  <a:pt x="3128" y="1754"/>
                </a:cubicBezTo>
                <a:lnTo>
                  <a:pt x="2680" y="1953"/>
                </a:lnTo>
                <a:cubicBezTo>
                  <a:pt x="2674" y="1955"/>
                  <a:pt x="2669" y="1956"/>
                  <a:pt x="2663" y="1956"/>
                </a:cubicBezTo>
                <a:cubicBezTo>
                  <a:pt x="2656" y="1956"/>
                  <a:pt x="2648" y="1954"/>
                  <a:pt x="2641" y="1950"/>
                </a:cubicBezTo>
                <a:cubicBezTo>
                  <a:pt x="2630" y="1942"/>
                  <a:pt x="2623" y="1930"/>
                  <a:pt x="2623" y="1916"/>
                </a:cubicBezTo>
                <a:lnTo>
                  <a:pt x="2623" y="1091"/>
                </a:lnTo>
                <a:cubicBezTo>
                  <a:pt x="2623" y="1077"/>
                  <a:pt x="2630" y="1064"/>
                  <a:pt x="2642" y="1057"/>
                </a:cubicBezTo>
                <a:lnTo>
                  <a:pt x="3090" y="777"/>
                </a:lnTo>
                <a:cubicBezTo>
                  <a:pt x="3103" y="769"/>
                  <a:pt x="3118" y="769"/>
                  <a:pt x="3131" y="776"/>
                </a:cubicBezTo>
                <a:cubicBezTo>
                  <a:pt x="3144" y="783"/>
                  <a:pt x="3152" y="797"/>
                  <a:pt x="3152" y="811"/>
                </a:cubicBezTo>
                <a:lnTo>
                  <a:pt x="3152" y="1717"/>
                </a:lnTo>
                <a:lnTo>
                  <a:pt x="3152" y="1717"/>
                </a:lnTo>
                <a:close/>
                <a:moveTo>
                  <a:pt x="4934" y="1266"/>
                </a:moveTo>
                <a:cubicBezTo>
                  <a:pt x="4934" y="1252"/>
                  <a:pt x="4941" y="1240"/>
                  <a:pt x="4952" y="1232"/>
                </a:cubicBezTo>
                <a:cubicBezTo>
                  <a:pt x="4963" y="1225"/>
                  <a:pt x="4978" y="1224"/>
                  <a:pt x="4990" y="1229"/>
                </a:cubicBezTo>
                <a:lnTo>
                  <a:pt x="5469" y="1436"/>
                </a:lnTo>
                <a:cubicBezTo>
                  <a:pt x="5483" y="1442"/>
                  <a:pt x="5493" y="1457"/>
                  <a:pt x="5493" y="1473"/>
                </a:cubicBezTo>
                <a:lnTo>
                  <a:pt x="5493" y="2187"/>
                </a:lnTo>
                <a:cubicBezTo>
                  <a:pt x="5493" y="2200"/>
                  <a:pt x="5487" y="2212"/>
                  <a:pt x="5477" y="2220"/>
                </a:cubicBezTo>
                <a:cubicBezTo>
                  <a:pt x="5470" y="2225"/>
                  <a:pt x="5461" y="2228"/>
                  <a:pt x="5453" y="2228"/>
                </a:cubicBezTo>
                <a:cubicBezTo>
                  <a:pt x="5449" y="2228"/>
                  <a:pt x="5445" y="2227"/>
                  <a:pt x="5441" y="2226"/>
                </a:cubicBezTo>
                <a:lnTo>
                  <a:pt x="4963" y="2079"/>
                </a:lnTo>
                <a:cubicBezTo>
                  <a:pt x="4946" y="2074"/>
                  <a:pt x="4934" y="2058"/>
                  <a:pt x="4934" y="2040"/>
                </a:cubicBezTo>
                <a:lnTo>
                  <a:pt x="4934" y="1266"/>
                </a:lnTo>
                <a:lnTo>
                  <a:pt x="4934" y="1266"/>
                </a:lnTo>
                <a:close/>
                <a:moveTo>
                  <a:pt x="4934" y="2815"/>
                </a:moveTo>
                <a:cubicBezTo>
                  <a:pt x="4934" y="2803"/>
                  <a:pt x="4939" y="2791"/>
                  <a:pt x="4948" y="2784"/>
                </a:cubicBezTo>
                <a:cubicBezTo>
                  <a:pt x="4958" y="2776"/>
                  <a:pt x="4970" y="2773"/>
                  <a:pt x="4981" y="2775"/>
                </a:cubicBezTo>
                <a:lnTo>
                  <a:pt x="5460" y="2862"/>
                </a:lnTo>
                <a:cubicBezTo>
                  <a:pt x="5479" y="2866"/>
                  <a:pt x="5493" y="2882"/>
                  <a:pt x="5493" y="2902"/>
                </a:cubicBezTo>
                <a:lnTo>
                  <a:pt x="5493" y="3623"/>
                </a:lnTo>
                <a:cubicBezTo>
                  <a:pt x="5493" y="3634"/>
                  <a:pt x="5488" y="3645"/>
                  <a:pt x="5480" y="3653"/>
                </a:cubicBezTo>
                <a:cubicBezTo>
                  <a:pt x="5473" y="3660"/>
                  <a:pt x="5463" y="3664"/>
                  <a:pt x="5453" y="3664"/>
                </a:cubicBezTo>
                <a:cubicBezTo>
                  <a:pt x="5452" y="3664"/>
                  <a:pt x="5451" y="3663"/>
                  <a:pt x="5450" y="3663"/>
                </a:cubicBezTo>
                <a:lnTo>
                  <a:pt x="4971" y="3629"/>
                </a:lnTo>
                <a:cubicBezTo>
                  <a:pt x="4950" y="3628"/>
                  <a:pt x="4934" y="3610"/>
                  <a:pt x="4934" y="3589"/>
                </a:cubicBezTo>
                <a:lnTo>
                  <a:pt x="4934" y="2815"/>
                </a:lnTo>
                <a:close/>
                <a:moveTo>
                  <a:pt x="3688" y="727"/>
                </a:moveTo>
                <a:cubicBezTo>
                  <a:pt x="3688" y="714"/>
                  <a:pt x="3695" y="701"/>
                  <a:pt x="3706" y="694"/>
                </a:cubicBezTo>
                <a:cubicBezTo>
                  <a:pt x="3718" y="686"/>
                  <a:pt x="3732" y="685"/>
                  <a:pt x="3744" y="690"/>
                </a:cubicBezTo>
                <a:lnTo>
                  <a:pt x="4424" y="984"/>
                </a:lnTo>
                <a:cubicBezTo>
                  <a:pt x="4439" y="991"/>
                  <a:pt x="4449" y="1005"/>
                  <a:pt x="4449" y="1021"/>
                </a:cubicBezTo>
                <a:lnTo>
                  <a:pt x="4449" y="1867"/>
                </a:lnTo>
                <a:cubicBezTo>
                  <a:pt x="4449" y="1879"/>
                  <a:pt x="4442" y="1891"/>
                  <a:pt x="4432" y="1899"/>
                </a:cubicBezTo>
                <a:cubicBezTo>
                  <a:pt x="4425" y="1904"/>
                  <a:pt x="4417" y="1907"/>
                  <a:pt x="4408" y="1907"/>
                </a:cubicBezTo>
                <a:cubicBezTo>
                  <a:pt x="4404" y="1907"/>
                  <a:pt x="4400" y="1906"/>
                  <a:pt x="4396" y="1905"/>
                </a:cubicBezTo>
                <a:lnTo>
                  <a:pt x="3717" y="1696"/>
                </a:lnTo>
                <a:cubicBezTo>
                  <a:pt x="3700" y="1691"/>
                  <a:pt x="3688" y="1675"/>
                  <a:pt x="3688" y="1658"/>
                </a:cubicBezTo>
                <a:lnTo>
                  <a:pt x="3688" y="727"/>
                </a:lnTo>
                <a:lnTo>
                  <a:pt x="3688" y="727"/>
                </a:lnTo>
                <a:close/>
                <a:moveTo>
                  <a:pt x="3688" y="3518"/>
                </a:moveTo>
                <a:lnTo>
                  <a:pt x="3688" y="2588"/>
                </a:lnTo>
                <a:cubicBezTo>
                  <a:pt x="3688" y="2576"/>
                  <a:pt x="3694" y="2564"/>
                  <a:pt x="3703" y="2557"/>
                </a:cubicBezTo>
                <a:cubicBezTo>
                  <a:pt x="3712" y="2549"/>
                  <a:pt x="3724" y="2546"/>
                  <a:pt x="3736" y="2548"/>
                </a:cubicBezTo>
                <a:lnTo>
                  <a:pt x="4415" y="2672"/>
                </a:lnTo>
                <a:cubicBezTo>
                  <a:pt x="4434" y="2676"/>
                  <a:pt x="4448" y="2692"/>
                  <a:pt x="4448" y="2712"/>
                </a:cubicBezTo>
                <a:lnTo>
                  <a:pt x="4448" y="3557"/>
                </a:lnTo>
                <a:cubicBezTo>
                  <a:pt x="4448" y="3568"/>
                  <a:pt x="4444" y="3579"/>
                  <a:pt x="4436" y="3586"/>
                </a:cubicBezTo>
                <a:cubicBezTo>
                  <a:pt x="4428" y="3593"/>
                  <a:pt x="4418" y="3597"/>
                  <a:pt x="4408" y="3597"/>
                </a:cubicBezTo>
                <a:cubicBezTo>
                  <a:pt x="4407" y="3597"/>
                  <a:pt x="4407" y="3597"/>
                  <a:pt x="4406" y="3597"/>
                </a:cubicBezTo>
                <a:lnTo>
                  <a:pt x="3726" y="3558"/>
                </a:lnTo>
                <a:cubicBezTo>
                  <a:pt x="3705" y="3557"/>
                  <a:pt x="3688" y="3539"/>
                  <a:pt x="3688" y="3518"/>
                </a:cubicBezTo>
                <a:close/>
                <a:moveTo>
                  <a:pt x="5014" y="6300"/>
                </a:moveTo>
                <a:cubicBezTo>
                  <a:pt x="5014" y="6317"/>
                  <a:pt x="5004" y="6331"/>
                  <a:pt x="4989" y="6338"/>
                </a:cubicBezTo>
                <a:lnTo>
                  <a:pt x="4099" y="6676"/>
                </a:lnTo>
                <a:cubicBezTo>
                  <a:pt x="4094" y="6677"/>
                  <a:pt x="4089" y="6678"/>
                  <a:pt x="4085" y="6678"/>
                </a:cubicBezTo>
                <a:cubicBezTo>
                  <a:pt x="4077" y="6678"/>
                  <a:pt x="4069" y="6676"/>
                  <a:pt x="4062" y="6671"/>
                </a:cubicBezTo>
                <a:cubicBezTo>
                  <a:pt x="4051" y="6664"/>
                  <a:pt x="4045" y="6651"/>
                  <a:pt x="4045" y="6638"/>
                </a:cubicBezTo>
                <a:lnTo>
                  <a:pt x="4045" y="4424"/>
                </a:lnTo>
                <a:cubicBezTo>
                  <a:pt x="4045" y="4403"/>
                  <a:pt x="4061" y="4385"/>
                  <a:pt x="4082" y="4384"/>
                </a:cubicBezTo>
                <a:lnTo>
                  <a:pt x="4972" y="4323"/>
                </a:lnTo>
                <a:cubicBezTo>
                  <a:pt x="4983" y="4323"/>
                  <a:pt x="4994" y="4327"/>
                  <a:pt x="5002" y="4334"/>
                </a:cubicBezTo>
                <a:cubicBezTo>
                  <a:pt x="5010" y="4342"/>
                  <a:pt x="5015" y="4352"/>
                  <a:pt x="5015" y="4364"/>
                </a:cubicBezTo>
                <a:lnTo>
                  <a:pt x="5015" y="6300"/>
                </a:lnTo>
                <a:lnTo>
                  <a:pt x="5014" y="6300"/>
                </a:lnTo>
                <a:close/>
                <a:moveTo>
                  <a:pt x="6087" y="5892"/>
                </a:moveTo>
                <a:cubicBezTo>
                  <a:pt x="6087" y="5909"/>
                  <a:pt x="6076" y="5924"/>
                  <a:pt x="6061" y="5930"/>
                </a:cubicBezTo>
                <a:lnTo>
                  <a:pt x="5467" y="6156"/>
                </a:lnTo>
                <a:cubicBezTo>
                  <a:pt x="5462" y="6157"/>
                  <a:pt x="5458" y="6158"/>
                  <a:pt x="5453" y="6158"/>
                </a:cubicBezTo>
                <a:cubicBezTo>
                  <a:pt x="5445" y="6158"/>
                  <a:pt x="5437" y="6156"/>
                  <a:pt x="5430" y="6151"/>
                </a:cubicBezTo>
                <a:cubicBezTo>
                  <a:pt x="5419" y="6144"/>
                  <a:pt x="5413" y="6131"/>
                  <a:pt x="5413" y="6118"/>
                </a:cubicBezTo>
                <a:lnTo>
                  <a:pt x="5413" y="4331"/>
                </a:lnTo>
                <a:cubicBezTo>
                  <a:pt x="5413" y="4310"/>
                  <a:pt x="5429" y="4293"/>
                  <a:pt x="5450" y="4291"/>
                </a:cubicBezTo>
                <a:lnTo>
                  <a:pt x="6044" y="4251"/>
                </a:lnTo>
                <a:cubicBezTo>
                  <a:pt x="6055" y="4250"/>
                  <a:pt x="6066" y="4254"/>
                  <a:pt x="6074" y="4262"/>
                </a:cubicBezTo>
                <a:cubicBezTo>
                  <a:pt x="6082" y="4269"/>
                  <a:pt x="6087" y="4280"/>
                  <a:pt x="6087" y="4291"/>
                </a:cubicBezTo>
                <a:lnTo>
                  <a:pt x="6087" y="5892"/>
                </a:lnTo>
                <a:close/>
                <a:moveTo>
                  <a:pt x="6258" y="3660"/>
                </a:moveTo>
                <a:cubicBezTo>
                  <a:pt x="6258" y="3671"/>
                  <a:pt x="6253" y="3682"/>
                  <a:pt x="6245" y="3690"/>
                </a:cubicBezTo>
                <a:cubicBezTo>
                  <a:pt x="6238" y="3697"/>
                  <a:pt x="6228" y="3701"/>
                  <a:pt x="6218" y="3701"/>
                </a:cubicBezTo>
                <a:lnTo>
                  <a:pt x="6215" y="3701"/>
                </a:lnTo>
                <a:lnTo>
                  <a:pt x="5860" y="3680"/>
                </a:lnTo>
                <a:cubicBezTo>
                  <a:pt x="5839" y="3679"/>
                  <a:pt x="5822" y="3662"/>
                  <a:pt x="5822" y="3640"/>
                </a:cubicBezTo>
                <a:lnTo>
                  <a:pt x="5822" y="2977"/>
                </a:lnTo>
                <a:cubicBezTo>
                  <a:pt x="5822" y="2965"/>
                  <a:pt x="5828" y="2953"/>
                  <a:pt x="5837" y="2946"/>
                </a:cubicBezTo>
                <a:cubicBezTo>
                  <a:pt x="5846" y="2938"/>
                  <a:pt x="5858" y="2935"/>
                  <a:pt x="5870" y="2937"/>
                </a:cubicBezTo>
                <a:lnTo>
                  <a:pt x="6225" y="3002"/>
                </a:lnTo>
                <a:cubicBezTo>
                  <a:pt x="6244" y="3005"/>
                  <a:pt x="6258" y="3022"/>
                  <a:pt x="6258" y="3041"/>
                </a:cubicBezTo>
                <a:lnTo>
                  <a:pt x="6258" y="3660"/>
                </a:lnTo>
                <a:lnTo>
                  <a:pt x="6258" y="3660"/>
                </a:lnTo>
                <a:close/>
                <a:moveTo>
                  <a:pt x="6258" y="2422"/>
                </a:moveTo>
                <a:cubicBezTo>
                  <a:pt x="6258" y="2435"/>
                  <a:pt x="6252" y="2447"/>
                  <a:pt x="6242" y="2455"/>
                </a:cubicBezTo>
                <a:cubicBezTo>
                  <a:pt x="6235" y="2460"/>
                  <a:pt x="6226" y="2463"/>
                  <a:pt x="6218" y="2463"/>
                </a:cubicBezTo>
                <a:cubicBezTo>
                  <a:pt x="6214" y="2463"/>
                  <a:pt x="6210" y="2462"/>
                  <a:pt x="6206" y="2461"/>
                </a:cubicBezTo>
                <a:lnTo>
                  <a:pt x="5851" y="2352"/>
                </a:lnTo>
                <a:cubicBezTo>
                  <a:pt x="5834" y="2346"/>
                  <a:pt x="5823" y="2331"/>
                  <a:pt x="5823" y="2313"/>
                </a:cubicBezTo>
                <a:lnTo>
                  <a:pt x="5823" y="1650"/>
                </a:lnTo>
                <a:cubicBezTo>
                  <a:pt x="5823" y="1636"/>
                  <a:pt x="5829" y="1624"/>
                  <a:pt x="5841" y="1616"/>
                </a:cubicBezTo>
                <a:cubicBezTo>
                  <a:pt x="5852" y="1609"/>
                  <a:pt x="5866" y="1608"/>
                  <a:pt x="5879" y="1613"/>
                </a:cubicBezTo>
                <a:lnTo>
                  <a:pt x="6234" y="1766"/>
                </a:lnTo>
                <a:cubicBezTo>
                  <a:pt x="6249" y="1773"/>
                  <a:pt x="6258" y="1787"/>
                  <a:pt x="6258" y="1803"/>
                </a:cubicBezTo>
                <a:lnTo>
                  <a:pt x="6258" y="2422"/>
                </a:lnTo>
                <a:lnTo>
                  <a:pt x="6258" y="2422"/>
                </a:lnTo>
                <a:close/>
                <a:moveTo>
                  <a:pt x="6968" y="4762"/>
                </a:moveTo>
                <a:cubicBezTo>
                  <a:pt x="6968" y="4781"/>
                  <a:pt x="6954" y="4798"/>
                  <a:pt x="6935" y="4801"/>
                </a:cubicBezTo>
                <a:lnTo>
                  <a:pt x="6677" y="4851"/>
                </a:lnTo>
                <a:cubicBezTo>
                  <a:pt x="6674" y="4852"/>
                  <a:pt x="6672" y="4852"/>
                  <a:pt x="6669" y="4852"/>
                </a:cubicBezTo>
                <a:cubicBezTo>
                  <a:pt x="6660" y="4852"/>
                  <a:pt x="6651" y="4848"/>
                  <a:pt x="6644" y="4842"/>
                </a:cubicBezTo>
                <a:cubicBezTo>
                  <a:pt x="6635" y="4835"/>
                  <a:pt x="6629" y="4824"/>
                  <a:pt x="6629" y="4812"/>
                </a:cubicBezTo>
                <a:lnTo>
                  <a:pt x="6629" y="4249"/>
                </a:lnTo>
                <a:cubicBezTo>
                  <a:pt x="6629" y="4228"/>
                  <a:pt x="6646" y="4210"/>
                  <a:pt x="6667" y="4209"/>
                </a:cubicBezTo>
                <a:lnTo>
                  <a:pt x="6925" y="4191"/>
                </a:lnTo>
                <a:cubicBezTo>
                  <a:pt x="6936" y="4191"/>
                  <a:pt x="6947" y="4195"/>
                  <a:pt x="6955" y="4202"/>
                </a:cubicBezTo>
                <a:cubicBezTo>
                  <a:pt x="6963" y="4210"/>
                  <a:pt x="6968" y="4220"/>
                  <a:pt x="6968" y="4232"/>
                </a:cubicBezTo>
                <a:lnTo>
                  <a:pt x="6968" y="4762"/>
                </a:lnTo>
                <a:lnTo>
                  <a:pt x="6968" y="4762"/>
                </a:lnTo>
                <a:close/>
                <a:moveTo>
                  <a:pt x="6968" y="3701"/>
                </a:moveTo>
                <a:cubicBezTo>
                  <a:pt x="6968" y="3712"/>
                  <a:pt x="6963" y="3723"/>
                  <a:pt x="6955" y="3730"/>
                </a:cubicBezTo>
                <a:cubicBezTo>
                  <a:pt x="6947" y="3737"/>
                  <a:pt x="6938" y="3741"/>
                  <a:pt x="6927" y="3741"/>
                </a:cubicBezTo>
                <a:lnTo>
                  <a:pt x="6925" y="3741"/>
                </a:lnTo>
                <a:lnTo>
                  <a:pt x="6667" y="3726"/>
                </a:lnTo>
                <a:cubicBezTo>
                  <a:pt x="6646" y="3725"/>
                  <a:pt x="6629" y="3708"/>
                  <a:pt x="6629" y="3686"/>
                </a:cubicBezTo>
                <a:lnTo>
                  <a:pt x="6629" y="3124"/>
                </a:lnTo>
                <a:cubicBezTo>
                  <a:pt x="6629" y="3112"/>
                  <a:pt x="6634" y="3101"/>
                  <a:pt x="6644" y="3093"/>
                </a:cubicBezTo>
                <a:cubicBezTo>
                  <a:pt x="6653" y="3085"/>
                  <a:pt x="6665" y="3082"/>
                  <a:pt x="6677" y="3084"/>
                </a:cubicBezTo>
                <a:lnTo>
                  <a:pt x="6934" y="3131"/>
                </a:lnTo>
                <a:cubicBezTo>
                  <a:pt x="6953" y="3135"/>
                  <a:pt x="6967" y="3151"/>
                  <a:pt x="6967" y="3171"/>
                </a:cubicBezTo>
                <a:lnTo>
                  <a:pt x="6967" y="3701"/>
                </a:lnTo>
                <a:lnTo>
                  <a:pt x="6968" y="3701"/>
                </a:lnTo>
                <a:close/>
                <a:moveTo>
                  <a:pt x="7404" y="4678"/>
                </a:moveTo>
                <a:cubicBezTo>
                  <a:pt x="7404" y="4697"/>
                  <a:pt x="7390" y="4714"/>
                  <a:pt x="7371" y="4717"/>
                </a:cubicBezTo>
                <a:lnTo>
                  <a:pt x="7165" y="4757"/>
                </a:lnTo>
                <a:cubicBezTo>
                  <a:pt x="7162" y="4757"/>
                  <a:pt x="7160" y="4758"/>
                  <a:pt x="7157" y="4758"/>
                </a:cubicBezTo>
                <a:cubicBezTo>
                  <a:pt x="7148" y="4758"/>
                  <a:pt x="7139" y="4754"/>
                  <a:pt x="7132" y="4748"/>
                </a:cubicBezTo>
                <a:cubicBezTo>
                  <a:pt x="7122" y="4741"/>
                  <a:pt x="7117" y="4729"/>
                  <a:pt x="7117" y="4717"/>
                </a:cubicBezTo>
                <a:lnTo>
                  <a:pt x="7117" y="4216"/>
                </a:lnTo>
                <a:cubicBezTo>
                  <a:pt x="7117" y="4195"/>
                  <a:pt x="7134" y="4177"/>
                  <a:pt x="7155" y="4176"/>
                </a:cubicBezTo>
                <a:lnTo>
                  <a:pt x="7361" y="4162"/>
                </a:lnTo>
                <a:cubicBezTo>
                  <a:pt x="7372" y="4161"/>
                  <a:pt x="7383" y="4165"/>
                  <a:pt x="7391" y="4172"/>
                </a:cubicBezTo>
                <a:cubicBezTo>
                  <a:pt x="7399" y="4180"/>
                  <a:pt x="7404" y="4191"/>
                  <a:pt x="7404" y="4202"/>
                </a:cubicBezTo>
                <a:lnTo>
                  <a:pt x="7404" y="4678"/>
                </a:lnTo>
                <a:lnTo>
                  <a:pt x="7404" y="4678"/>
                </a:lnTo>
                <a:close/>
                <a:moveTo>
                  <a:pt x="7404" y="3726"/>
                </a:moveTo>
                <a:cubicBezTo>
                  <a:pt x="7404" y="3737"/>
                  <a:pt x="7399" y="3748"/>
                  <a:pt x="7391" y="3755"/>
                </a:cubicBezTo>
                <a:cubicBezTo>
                  <a:pt x="7384" y="3762"/>
                  <a:pt x="7374" y="3766"/>
                  <a:pt x="7364" y="3766"/>
                </a:cubicBezTo>
                <a:cubicBezTo>
                  <a:pt x="7363" y="3766"/>
                  <a:pt x="7362" y="3766"/>
                  <a:pt x="7361" y="3766"/>
                </a:cubicBezTo>
                <a:lnTo>
                  <a:pt x="7155" y="3754"/>
                </a:lnTo>
                <a:cubicBezTo>
                  <a:pt x="7134" y="3753"/>
                  <a:pt x="7117" y="3736"/>
                  <a:pt x="7117" y="3714"/>
                </a:cubicBezTo>
                <a:lnTo>
                  <a:pt x="7117" y="3219"/>
                </a:lnTo>
                <a:cubicBezTo>
                  <a:pt x="7117" y="3207"/>
                  <a:pt x="7122" y="3196"/>
                  <a:pt x="7131" y="3188"/>
                </a:cubicBezTo>
                <a:cubicBezTo>
                  <a:pt x="7140" y="3181"/>
                  <a:pt x="7152" y="3177"/>
                  <a:pt x="7164" y="3179"/>
                </a:cubicBezTo>
                <a:lnTo>
                  <a:pt x="7370" y="3210"/>
                </a:lnTo>
                <a:cubicBezTo>
                  <a:pt x="7390" y="3213"/>
                  <a:pt x="7404" y="3230"/>
                  <a:pt x="7404" y="3250"/>
                </a:cubicBezTo>
                <a:lnTo>
                  <a:pt x="7404" y="3726"/>
                </a:lnTo>
                <a:lnTo>
                  <a:pt x="7404" y="3726"/>
                </a:lnTo>
                <a:close/>
              </a:path>
            </a:pathLst>
          </a:custGeom>
          <a:solidFill>
            <a:schemeClr val="tx1">
              <a:lumMod val="50000"/>
              <a:lumOff val="50000"/>
            </a:schemeClr>
          </a:solidFill>
          <a:ln w="381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a:p>
        </p:txBody>
      </p:sp>
      <p:sp>
        <p:nvSpPr>
          <p:cNvPr id="16" name="î$1íḓe">
            <a:extLst>
              <a:ext uri="{FF2B5EF4-FFF2-40B4-BE49-F238E27FC236}">
                <a16:creationId xmlns:a16="http://schemas.microsoft.com/office/drawing/2014/main" xmlns="" id="{F673CEE3-338A-407C-B8C2-EE93C4B8A18F}"/>
              </a:ext>
            </a:extLst>
          </p:cNvPr>
          <p:cNvSpPr/>
          <p:nvPr/>
        </p:nvSpPr>
        <p:spPr>
          <a:xfrm>
            <a:off x="9424177" y="1940241"/>
            <a:ext cx="503956" cy="459398"/>
          </a:xfrm>
          <a:custGeom>
            <a:avLst/>
            <a:gdLst>
              <a:gd name="T0" fmla="*/ 3495 w 7671"/>
              <a:gd name="T1" fmla="*/ 13 h 7004"/>
              <a:gd name="T2" fmla="*/ 1231 w 7671"/>
              <a:gd name="T3" fmla="*/ 2655 h 7004"/>
              <a:gd name="T4" fmla="*/ 72 w 7671"/>
              <a:gd name="T5" fmla="*/ 2932 h 7004"/>
              <a:gd name="T6" fmla="*/ 847 w 7671"/>
              <a:gd name="T7" fmla="*/ 5568 h 7004"/>
              <a:gd name="T8" fmla="*/ 3486 w 7671"/>
              <a:gd name="T9" fmla="*/ 6995 h 7004"/>
              <a:gd name="T10" fmla="*/ 7670 w 7671"/>
              <a:gd name="T11" fmla="*/ 2832 h 7004"/>
              <a:gd name="T12" fmla="*/ 151 w 7671"/>
              <a:gd name="T13" fmla="*/ 4560 h 7004"/>
              <a:gd name="T14" fmla="*/ 336 w 7671"/>
              <a:gd name="T15" fmla="*/ 4160 h 7004"/>
              <a:gd name="T16" fmla="*/ 162 w 7671"/>
              <a:gd name="T17" fmla="*/ 3813 h 7004"/>
              <a:gd name="T18" fmla="*/ 321 w 7671"/>
              <a:gd name="T19" fmla="*/ 3331 h 7004"/>
              <a:gd name="T20" fmla="*/ 689 w 7671"/>
              <a:gd name="T21" fmla="*/ 4708 h 7004"/>
              <a:gd name="T22" fmla="*/ 509 w 7671"/>
              <a:gd name="T23" fmla="*/ 4140 h 7004"/>
              <a:gd name="T24" fmla="*/ 692 w 7671"/>
              <a:gd name="T25" fmla="*/ 3769 h 7004"/>
              <a:gd name="T26" fmla="*/ 495 w 7671"/>
              <a:gd name="T27" fmla="*/ 3269 h 7004"/>
              <a:gd name="T28" fmla="*/ 1721 w 7671"/>
              <a:gd name="T29" fmla="*/ 4980 h 7004"/>
              <a:gd name="T30" fmla="*/ 1432 w 7671"/>
              <a:gd name="T31" fmla="*/ 4244 h 7004"/>
              <a:gd name="T32" fmla="*/ 1700 w 7671"/>
              <a:gd name="T33" fmla="*/ 3686 h 7004"/>
              <a:gd name="T34" fmla="*/ 1449 w 7671"/>
              <a:gd name="T35" fmla="*/ 3018 h 7004"/>
              <a:gd name="T36" fmla="*/ 1713 w 7671"/>
              <a:gd name="T37" fmla="*/ 2381 h 7004"/>
              <a:gd name="T38" fmla="*/ 1438 w 7671"/>
              <a:gd name="T39" fmla="*/ 1807 h 7004"/>
              <a:gd name="T40" fmla="*/ 2329 w 7671"/>
              <a:gd name="T41" fmla="*/ 5112 h 7004"/>
              <a:gd name="T42" fmla="*/ 1930 w 7671"/>
              <a:gd name="T43" fmla="*/ 4323 h 7004"/>
              <a:gd name="T44" fmla="*/ 2329 w 7671"/>
              <a:gd name="T45" fmla="*/ 3597 h 7004"/>
              <a:gd name="T46" fmla="*/ 1930 w 7671"/>
              <a:gd name="T47" fmla="*/ 2923 h 7004"/>
              <a:gd name="T48" fmla="*/ 2329 w 7671"/>
              <a:gd name="T49" fmla="*/ 3597 h 7004"/>
              <a:gd name="T50" fmla="*/ 1930 w 7671"/>
              <a:gd name="T51" fmla="*/ 2223 h 7004"/>
              <a:gd name="T52" fmla="*/ 2329 w 7671"/>
              <a:gd name="T53" fmla="*/ 2082 h 7004"/>
              <a:gd name="T54" fmla="*/ 2650 w 7671"/>
              <a:gd name="T55" fmla="*/ 5254 h 7004"/>
              <a:gd name="T56" fmla="*/ 3152 w 7671"/>
              <a:gd name="T57" fmla="*/ 4435 h 7004"/>
              <a:gd name="T58" fmla="*/ 2636 w 7671"/>
              <a:gd name="T59" fmla="*/ 3595 h 7004"/>
              <a:gd name="T60" fmla="*/ 3152 w 7671"/>
              <a:gd name="T61" fmla="*/ 2623 h 7004"/>
              <a:gd name="T62" fmla="*/ 2663 w 7671"/>
              <a:gd name="T63" fmla="*/ 1956 h 7004"/>
              <a:gd name="T64" fmla="*/ 3131 w 7671"/>
              <a:gd name="T65" fmla="*/ 776 h 7004"/>
              <a:gd name="T66" fmla="*/ 4990 w 7671"/>
              <a:gd name="T67" fmla="*/ 1229 h 7004"/>
              <a:gd name="T68" fmla="*/ 5441 w 7671"/>
              <a:gd name="T69" fmla="*/ 2226 h 7004"/>
              <a:gd name="T70" fmla="*/ 4948 w 7671"/>
              <a:gd name="T71" fmla="*/ 2784 h 7004"/>
              <a:gd name="T72" fmla="*/ 5453 w 7671"/>
              <a:gd name="T73" fmla="*/ 3664 h 7004"/>
              <a:gd name="T74" fmla="*/ 3706 w 7671"/>
              <a:gd name="T75" fmla="*/ 694 h 7004"/>
              <a:gd name="T76" fmla="*/ 4408 w 7671"/>
              <a:gd name="T77" fmla="*/ 1907 h 7004"/>
              <a:gd name="T78" fmla="*/ 3688 w 7671"/>
              <a:gd name="T79" fmla="*/ 3518 h 7004"/>
              <a:gd name="T80" fmla="*/ 4448 w 7671"/>
              <a:gd name="T81" fmla="*/ 3557 h 7004"/>
              <a:gd name="T82" fmla="*/ 5014 w 7671"/>
              <a:gd name="T83" fmla="*/ 6300 h 7004"/>
              <a:gd name="T84" fmla="*/ 4045 w 7671"/>
              <a:gd name="T85" fmla="*/ 4424 h 7004"/>
              <a:gd name="T86" fmla="*/ 5014 w 7671"/>
              <a:gd name="T87" fmla="*/ 6300 h 7004"/>
              <a:gd name="T88" fmla="*/ 5413 w 7671"/>
              <a:gd name="T89" fmla="*/ 6118 h 7004"/>
              <a:gd name="T90" fmla="*/ 6087 w 7671"/>
              <a:gd name="T91" fmla="*/ 5892 h 7004"/>
              <a:gd name="T92" fmla="*/ 5822 w 7671"/>
              <a:gd name="T93" fmla="*/ 3640 h 7004"/>
              <a:gd name="T94" fmla="*/ 6258 w 7671"/>
              <a:gd name="T95" fmla="*/ 3660 h 7004"/>
              <a:gd name="T96" fmla="*/ 5851 w 7671"/>
              <a:gd name="T97" fmla="*/ 2352 h 7004"/>
              <a:gd name="T98" fmla="*/ 6258 w 7671"/>
              <a:gd name="T99" fmla="*/ 1803 h 7004"/>
              <a:gd name="T100" fmla="*/ 6669 w 7671"/>
              <a:gd name="T101" fmla="*/ 4852 h 7004"/>
              <a:gd name="T102" fmla="*/ 6955 w 7671"/>
              <a:gd name="T103" fmla="*/ 4202 h 7004"/>
              <a:gd name="T104" fmla="*/ 6927 w 7671"/>
              <a:gd name="T105" fmla="*/ 3741 h 7004"/>
              <a:gd name="T106" fmla="*/ 6677 w 7671"/>
              <a:gd name="T107" fmla="*/ 3084 h 7004"/>
              <a:gd name="T108" fmla="*/ 7371 w 7671"/>
              <a:gd name="T109" fmla="*/ 4717 h 7004"/>
              <a:gd name="T110" fmla="*/ 7155 w 7671"/>
              <a:gd name="T111" fmla="*/ 4176 h 7004"/>
              <a:gd name="T112" fmla="*/ 7404 w 7671"/>
              <a:gd name="T113" fmla="*/ 3726 h 7004"/>
              <a:gd name="T114" fmla="*/ 7117 w 7671"/>
              <a:gd name="T115" fmla="*/ 3219 h 7004"/>
              <a:gd name="T116" fmla="*/ 7404 w 7671"/>
              <a:gd name="T117" fmla="*/ 3726 h 7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71" h="7004">
                <a:moveTo>
                  <a:pt x="7585" y="2716"/>
                </a:moveTo>
                <a:lnTo>
                  <a:pt x="6499" y="2383"/>
                </a:lnTo>
                <a:lnTo>
                  <a:pt x="6499" y="1573"/>
                </a:lnTo>
                <a:cubicBezTo>
                  <a:pt x="6499" y="1527"/>
                  <a:pt x="6473" y="1485"/>
                  <a:pt x="6432" y="1465"/>
                </a:cubicBezTo>
                <a:lnTo>
                  <a:pt x="3498" y="13"/>
                </a:lnTo>
                <a:cubicBezTo>
                  <a:pt x="3497" y="13"/>
                  <a:pt x="3497" y="13"/>
                  <a:pt x="3495" y="13"/>
                </a:cubicBezTo>
                <a:cubicBezTo>
                  <a:pt x="3490" y="10"/>
                  <a:pt x="3468" y="0"/>
                  <a:pt x="3436" y="2"/>
                </a:cubicBezTo>
                <a:cubicBezTo>
                  <a:pt x="3403" y="4"/>
                  <a:pt x="3379" y="20"/>
                  <a:pt x="3374" y="23"/>
                </a:cubicBezTo>
                <a:lnTo>
                  <a:pt x="3374" y="23"/>
                </a:lnTo>
                <a:lnTo>
                  <a:pt x="1282" y="1515"/>
                </a:lnTo>
                <a:cubicBezTo>
                  <a:pt x="1250" y="1538"/>
                  <a:pt x="1231" y="1574"/>
                  <a:pt x="1231" y="1613"/>
                </a:cubicBezTo>
                <a:lnTo>
                  <a:pt x="1231" y="2655"/>
                </a:lnTo>
                <a:lnTo>
                  <a:pt x="842" y="2609"/>
                </a:lnTo>
                <a:cubicBezTo>
                  <a:pt x="842" y="2609"/>
                  <a:pt x="841" y="2609"/>
                  <a:pt x="839" y="2609"/>
                </a:cubicBezTo>
                <a:cubicBezTo>
                  <a:pt x="834" y="2609"/>
                  <a:pt x="822" y="2608"/>
                  <a:pt x="811" y="2610"/>
                </a:cubicBezTo>
                <a:cubicBezTo>
                  <a:pt x="797" y="2612"/>
                  <a:pt x="785" y="2616"/>
                  <a:pt x="780" y="2618"/>
                </a:cubicBezTo>
                <a:cubicBezTo>
                  <a:pt x="780" y="2618"/>
                  <a:pt x="779" y="2618"/>
                  <a:pt x="779" y="2618"/>
                </a:cubicBezTo>
                <a:lnTo>
                  <a:pt x="72" y="2932"/>
                </a:lnTo>
                <a:cubicBezTo>
                  <a:pt x="28" y="2951"/>
                  <a:pt x="0" y="2994"/>
                  <a:pt x="0" y="3042"/>
                </a:cubicBezTo>
                <a:lnTo>
                  <a:pt x="0" y="5060"/>
                </a:lnTo>
                <a:cubicBezTo>
                  <a:pt x="0" y="5105"/>
                  <a:pt x="24" y="5145"/>
                  <a:pt x="63" y="5166"/>
                </a:cubicBezTo>
                <a:lnTo>
                  <a:pt x="772" y="5555"/>
                </a:lnTo>
                <a:cubicBezTo>
                  <a:pt x="772" y="5555"/>
                  <a:pt x="790" y="5566"/>
                  <a:pt x="813" y="5568"/>
                </a:cubicBezTo>
                <a:cubicBezTo>
                  <a:pt x="833" y="5571"/>
                  <a:pt x="847" y="5568"/>
                  <a:pt x="847" y="5568"/>
                </a:cubicBezTo>
                <a:lnTo>
                  <a:pt x="1231" y="5513"/>
                </a:lnTo>
                <a:lnTo>
                  <a:pt x="1231" y="5735"/>
                </a:lnTo>
                <a:cubicBezTo>
                  <a:pt x="1231" y="5779"/>
                  <a:pt x="1255" y="5820"/>
                  <a:pt x="1294" y="5841"/>
                </a:cubicBezTo>
                <a:lnTo>
                  <a:pt x="3386" y="6987"/>
                </a:lnTo>
                <a:cubicBezTo>
                  <a:pt x="3386" y="6987"/>
                  <a:pt x="3409" y="7001"/>
                  <a:pt x="3440" y="7002"/>
                </a:cubicBezTo>
                <a:cubicBezTo>
                  <a:pt x="3463" y="7004"/>
                  <a:pt x="3486" y="6995"/>
                  <a:pt x="3486" y="6995"/>
                </a:cubicBezTo>
                <a:lnTo>
                  <a:pt x="3486" y="6994"/>
                </a:lnTo>
                <a:lnTo>
                  <a:pt x="3486" y="6994"/>
                </a:lnTo>
                <a:lnTo>
                  <a:pt x="6420" y="5879"/>
                </a:lnTo>
                <a:lnTo>
                  <a:pt x="7592" y="5433"/>
                </a:lnTo>
                <a:cubicBezTo>
                  <a:pt x="7639" y="5416"/>
                  <a:pt x="7670" y="5371"/>
                  <a:pt x="7670" y="5321"/>
                </a:cubicBezTo>
                <a:lnTo>
                  <a:pt x="7670" y="2832"/>
                </a:lnTo>
                <a:cubicBezTo>
                  <a:pt x="7671" y="2779"/>
                  <a:pt x="7636" y="2732"/>
                  <a:pt x="7585" y="2716"/>
                </a:cubicBezTo>
                <a:close/>
                <a:moveTo>
                  <a:pt x="337" y="4559"/>
                </a:moveTo>
                <a:cubicBezTo>
                  <a:pt x="337" y="4571"/>
                  <a:pt x="331" y="4583"/>
                  <a:pt x="321" y="4591"/>
                </a:cubicBezTo>
                <a:cubicBezTo>
                  <a:pt x="313" y="4596"/>
                  <a:pt x="305" y="4599"/>
                  <a:pt x="296" y="4599"/>
                </a:cubicBezTo>
                <a:cubicBezTo>
                  <a:pt x="293" y="4599"/>
                  <a:pt x="289" y="4598"/>
                  <a:pt x="286" y="4597"/>
                </a:cubicBezTo>
                <a:lnTo>
                  <a:pt x="151" y="4560"/>
                </a:lnTo>
                <a:cubicBezTo>
                  <a:pt x="134" y="4555"/>
                  <a:pt x="122" y="4539"/>
                  <a:pt x="122" y="4521"/>
                </a:cubicBezTo>
                <a:lnTo>
                  <a:pt x="122" y="4147"/>
                </a:lnTo>
                <a:cubicBezTo>
                  <a:pt x="122" y="4136"/>
                  <a:pt x="126" y="4125"/>
                  <a:pt x="135" y="4117"/>
                </a:cubicBezTo>
                <a:cubicBezTo>
                  <a:pt x="143" y="4109"/>
                  <a:pt x="155" y="4106"/>
                  <a:pt x="166" y="4107"/>
                </a:cubicBezTo>
                <a:lnTo>
                  <a:pt x="300" y="4120"/>
                </a:lnTo>
                <a:cubicBezTo>
                  <a:pt x="321" y="4122"/>
                  <a:pt x="336" y="4139"/>
                  <a:pt x="336" y="4160"/>
                </a:cubicBezTo>
                <a:lnTo>
                  <a:pt x="336" y="4559"/>
                </a:lnTo>
                <a:lnTo>
                  <a:pt x="337" y="4559"/>
                </a:lnTo>
                <a:close/>
                <a:moveTo>
                  <a:pt x="337" y="3761"/>
                </a:moveTo>
                <a:cubicBezTo>
                  <a:pt x="337" y="3782"/>
                  <a:pt x="321" y="3800"/>
                  <a:pt x="300" y="3802"/>
                </a:cubicBezTo>
                <a:lnTo>
                  <a:pt x="165" y="3813"/>
                </a:lnTo>
                <a:lnTo>
                  <a:pt x="162" y="3813"/>
                </a:lnTo>
                <a:cubicBezTo>
                  <a:pt x="152" y="3813"/>
                  <a:pt x="142" y="3809"/>
                  <a:pt x="135" y="3802"/>
                </a:cubicBezTo>
                <a:cubicBezTo>
                  <a:pt x="126" y="3795"/>
                  <a:pt x="122" y="3784"/>
                  <a:pt x="122" y="3773"/>
                </a:cubicBezTo>
                <a:lnTo>
                  <a:pt x="122" y="3398"/>
                </a:lnTo>
                <a:cubicBezTo>
                  <a:pt x="122" y="3380"/>
                  <a:pt x="134" y="3364"/>
                  <a:pt x="152" y="3359"/>
                </a:cubicBezTo>
                <a:lnTo>
                  <a:pt x="286" y="3324"/>
                </a:lnTo>
                <a:cubicBezTo>
                  <a:pt x="298" y="3321"/>
                  <a:pt x="311" y="3323"/>
                  <a:pt x="321" y="3331"/>
                </a:cubicBezTo>
                <a:cubicBezTo>
                  <a:pt x="331" y="3339"/>
                  <a:pt x="337" y="3350"/>
                  <a:pt x="337" y="3363"/>
                </a:cubicBezTo>
                <a:lnTo>
                  <a:pt x="337" y="3761"/>
                </a:lnTo>
                <a:lnTo>
                  <a:pt x="337" y="3761"/>
                </a:lnTo>
                <a:close/>
                <a:moveTo>
                  <a:pt x="729" y="4668"/>
                </a:moveTo>
                <a:cubicBezTo>
                  <a:pt x="729" y="4680"/>
                  <a:pt x="723" y="4692"/>
                  <a:pt x="714" y="4700"/>
                </a:cubicBezTo>
                <a:cubicBezTo>
                  <a:pt x="706" y="4705"/>
                  <a:pt x="698" y="4708"/>
                  <a:pt x="689" y="4708"/>
                </a:cubicBezTo>
                <a:cubicBezTo>
                  <a:pt x="686" y="4708"/>
                  <a:pt x="682" y="4707"/>
                  <a:pt x="678" y="4706"/>
                </a:cubicBezTo>
                <a:lnTo>
                  <a:pt x="494" y="4655"/>
                </a:lnTo>
                <a:cubicBezTo>
                  <a:pt x="477" y="4651"/>
                  <a:pt x="465" y="4635"/>
                  <a:pt x="465" y="4617"/>
                </a:cubicBezTo>
                <a:lnTo>
                  <a:pt x="465" y="4180"/>
                </a:lnTo>
                <a:cubicBezTo>
                  <a:pt x="465" y="4169"/>
                  <a:pt x="470" y="4158"/>
                  <a:pt x="478" y="4150"/>
                </a:cubicBezTo>
                <a:cubicBezTo>
                  <a:pt x="486" y="4143"/>
                  <a:pt x="498" y="4139"/>
                  <a:pt x="509" y="4140"/>
                </a:cubicBezTo>
                <a:lnTo>
                  <a:pt x="693" y="4158"/>
                </a:lnTo>
                <a:cubicBezTo>
                  <a:pt x="714" y="4160"/>
                  <a:pt x="729" y="4178"/>
                  <a:pt x="729" y="4198"/>
                </a:cubicBezTo>
                <a:lnTo>
                  <a:pt x="729" y="4668"/>
                </a:lnTo>
                <a:lnTo>
                  <a:pt x="729" y="4668"/>
                </a:lnTo>
                <a:close/>
                <a:moveTo>
                  <a:pt x="729" y="3729"/>
                </a:moveTo>
                <a:cubicBezTo>
                  <a:pt x="729" y="3750"/>
                  <a:pt x="713" y="3767"/>
                  <a:pt x="692" y="3769"/>
                </a:cubicBezTo>
                <a:lnTo>
                  <a:pt x="508" y="3784"/>
                </a:lnTo>
                <a:lnTo>
                  <a:pt x="505" y="3784"/>
                </a:lnTo>
                <a:cubicBezTo>
                  <a:pt x="495" y="3784"/>
                  <a:pt x="485" y="3781"/>
                  <a:pt x="478" y="3774"/>
                </a:cubicBezTo>
                <a:cubicBezTo>
                  <a:pt x="469" y="3766"/>
                  <a:pt x="465" y="3756"/>
                  <a:pt x="465" y="3744"/>
                </a:cubicBezTo>
                <a:lnTo>
                  <a:pt x="465" y="3308"/>
                </a:lnTo>
                <a:cubicBezTo>
                  <a:pt x="465" y="3290"/>
                  <a:pt x="477" y="3274"/>
                  <a:pt x="495" y="3269"/>
                </a:cubicBezTo>
                <a:lnTo>
                  <a:pt x="679" y="3221"/>
                </a:lnTo>
                <a:cubicBezTo>
                  <a:pt x="691" y="3217"/>
                  <a:pt x="704" y="3220"/>
                  <a:pt x="714" y="3228"/>
                </a:cubicBezTo>
                <a:cubicBezTo>
                  <a:pt x="723" y="3235"/>
                  <a:pt x="729" y="3247"/>
                  <a:pt x="729" y="3260"/>
                </a:cubicBezTo>
                <a:lnTo>
                  <a:pt x="729" y="3729"/>
                </a:lnTo>
                <a:close/>
                <a:moveTo>
                  <a:pt x="1737" y="4948"/>
                </a:moveTo>
                <a:cubicBezTo>
                  <a:pt x="1737" y="4960"/>
                  <a:pt x="1731" y="4972"/>
                  <a:pt x="1721" y="4980"/>
                </a:cubicBezTo>
                <a:cubicBezTo>
                  <a:pt x="1714" y="4985"/>
                  <a:pt x="1706" y="4988"/>
                  <a:pt x="1697" y="4988"/>
                </a:cubicBezTo>
                <a:cubicBezTo>
                  <a:pt x="1693" y="4988"/>
                  <a:pt x="1690" y="4987"/>
                  <a:pt x="1686" y="4986"/>
                </a:cubicBezTo>
                <a:lnTo>
                  <a:pt x="1449" y="4920"/>
                </a:lnTo>
                <a:cubicBezTo>
                  <a:pt x="1431" y="4916"/>
                  <a:pt x="1419" y="4900"/>
                  <a:pt x="1419" y="4882"/>
                </a:cubicBezTo>
                <a:lnTo>
                  <a:pt x="1419" y="4274"/>
                </a:lnTo>
                <a:cubicBezTo>
                  <a:pt x="1419" y="4262"/>
                  <a:pt x="1424" y="4251"/>
                  <a:pt x="1432" y="4244"/>
                </a:cubicBezTo>
                <a:cubicBezTo>
                  <a:pt x="1441" y="4236"/>
                  <a:pt x="1452" y="4232"/>
                  <a:pt x="1463" y="4233"/>
                </a:cubicBezTo>
                <a:lnTo>
                  <a:pt x="1701" y="4257"/>
                </a:lnTo>
                <a:cubicBezTo>
                  <a:pt x="1721" y="4259"/>
                  <a:pt x="1737" y="4276"/>
                  <a:pt x="1737" y="4297"/>
                </a:cubicBezTo>
                <a:lnTo>
                  <a:pt x="1737" y="4948"/>
                </a:lnTo>
                <a:close/>
                <a:moveTo>
                  <a:pt x="1737" y="3646"/>
                </a:moveTo>
                <a:cubicBezTo>
                  <a:pt x="1737" y="3667"/>
                  <a:pt x="1721" y="3684"/>
                  <a:pt x="1700" y="3686"/>
                </a:cubicBezTo>
                <a:lnTo>
                  <a:pt x="1463" y="3705"/>
                </a:lnTo>
                <a:cubicBezTo>
                  <a:pt x="1462" y="3706"/>
                  <a:pt x="1461" y="3706"/>
                  <a:pt x="1459" y="3706"/>
                </a:cubicBezTo>
                <a:cubicBezTo>
                  <a:pt x="1449" y="3706"/>
                  <a:pt x="1440" y="3702"/>
                  <a:pt x="1432" y="3695"/>
                </a:cubicBezTo>
                <a:cubicBezTo>
                  <a:pt x="1424" y="3687"/>
                  <a:pt x="1419" y="3677"/>
                  <a:pt x="1419" y="3665"/>
                </a:cubicBezTo>
                <a:lnTo>
                  <a:pt x="1419" y="3057"/>
                </a:lnTo>
                <a:cubicBezTo>
                  <a:pt x="1419" y="3039"/>
                  <a:pt x="1432" y="3023"/>
                  <a:pt x="1449" y="3018"/>
                </a:cubicBezTo>
                <a:lnTo>
                  <a:pt x="1687" y="2956"/>
                </a:lnTo>
                <a:cubicBezTo>
                  <a:pt x="1699" y="2953"/>
                  <a:pt x="1712" y="2955"/>
                  <a:pt x="1721" y="2963"/>
                </a:cubicBezTo>
                <a:cubicBezTo>
                  <a:pt x="1731" y="2970"/>
                  <a:pt x="1737" y="2982"/>
                  <a:pt x="1737" y="2995"/>
                </a:cubicBezTo>
                <a:lnTo>
                  <a:pt x="1737" y="3646"/>
                </a:lnTo>
                <a:close/>
                <a:moveTo>
                  <a:pt x="1737" y="2344"/>
                </a:moveTo>
                <a:cubicBezTo>
                  <a:pt x="1737" y="2360"/>
                  <a:pt x="1728" y="2374"/>
                  <a:pt x="1713" y="2381"/>
                </a:cubicBezTo>
                <a:lnTo>
                  <a:pt x="1476" y="2486"/>
                </a:lnTo>
                <a:cubicBezTo>
                  <a:pt x="1471" y="2488"/>
                  <a:pt x="1465" y="2489"/>
                  <a:pt x="1460" y="2489"/>
                </a:cubicBezTo>
                <a:cubicBezTo>
                  <a:pt x="1452" y="2489"/>
                  <a:pt x="1444" y="2487"/>
                  <a:pt x="1437" y="2483"/>
                </a:cubicBezTo>
                <a:cubicBezTo>
                  <a:pt x="1426" y="2475"/>
                  <a:pt x="1419" y="2463"/>
                  <a:pt x="1419" y="2449"/>
                </a:cubicBezTo>
                <a:lnTo>
                  <a:pt x="1419" y="1841"/>
                </a:lnTo>
                <a:cubicBezTo>
                  <a:pt x="1419" y="1827"/>
                  <a:pt x="1426" y="1814"/>
                  <a:pt x="1438" y="1807"/>
                </a:cubicBezTo>
                <a:lnTo>
                  <a:pt x="1676" y="1659"/>
                </a:lnTo>
                <a:cubicBezTo>
                  <a:pt x="1688" y="1651"/>
                  <a:pt x="1704" y="1651"/>
                  <a:pt x="1716" y="1658"/>
                </a:cubicBezTo>
                <a:cubicBezTo>
                  <a:pt x="1729" y="1665"/>
                  <a:pt x="1737" y="1678"/>
                  <a:pt x="1737" y="1693"/>
                </a:cubicBezTo>
                <a:lnTo>
                  <a:pt x="1737" y="2344"/>
                </a:lnTo>
                <a:lnTo>
                  <a:pt x="1737" y="2344"/>
                </a:lnTo>
                <a:close/>
                <a:moveTo>
                  <a:pt x="2329" y="5112"/>
                </a:moveTo>
                <a:cubicBezTo>
                  <a:pt x="2329" y="5124"/>
                  <a:pt x="2323" y="5136"/>
                  <a:pt x="2313" y="5144"/>
                </a:cubicBezTo>
                <a:cubicBezTo>
                  <a:pt x="2306" y="5149"/>
                  <a:pt x="2297" y="5152"/>
                  <a:pt x="2289" y="5152"/>
                </a:cubicBezTo>
                <a:cubicBezTo>
                  <a:pt x="2285" y="5152"/>
                  <a:pt x="2281" y="5152"/>
                  <a:pt x="2278" y="5151"/>
                </a:cubicBezTo>
                <a:lnTo>
                  <a:pt x="1960" y="5062"/>
                </a:lnTo>
                <a:cubicBezTo>
                  <a:pt x="1942" y="5058"/>
                  <a:pt x="1930" y="5042"/>
                  <a:pt x="1930" y="5024"/>
                </a:cubicBezTo>
                <a:lnTo>
                  <a:pt x="1930" y="4323"/>
                </a:lnTo>
                <a:cubicBezTo>
                  <a:pt x="1930" y="4312"/>
                  <a:pt x="1935" y="4301"/>
                  <a:pt x="1943" y="4293"/>
                </a:cubicBezTo>
                <a:cubicBezTo>
                  <a:pt x="1952" y="4286"/>
                  <a:pt x="1963" y="4282"/>
                  <a:pt x="1974" y="4283"/>
                </a:cubicBezTo>
                <a:lnTo>
                  <a:pt x="2292" y="4314"/>
                </a:lnTo>
                <a:cubicBezTo>
                  <a:pt x="2313" y="4316"/>
                  <a:pt x="2329" y="4334"/>
                  <a:pt x="2329" y="4354"/>
                </a:cubicBezTo>
                <a:lnTo>
                  <a:pt x="2329" y="5112"/>
                </a:lnTo>
                <a:close/>
                <a:moveTo>
                  <a:pt x="2329" y="3597"/>
                </a:moveTo>
                <a:cubicBezTo>
                  <a:pt x="2329" y="3618"/>
                  <a:pt x="2313" y="3635"/>
                  <a:pt x="2292" y="3637"/>
                </a:cubicBezTo>
                <a:lnTo>
                  <a:pt x="1974" y="3663"/>
                </a:lnTo>
                <a:cubicBezTo>
                  <a:pt x="1973" y="3663"/>
                  <a:pt x="1971" y="3664"/>
                  <a:pt x="1970" y="3664"/>
                </a:cubicBezTo>
                <a:cubicBezTo>
                  <a:pt x="1960" y="3664"/>
                  <a:pt x="1951" y="3660"/>
                  <a:pt x="1943" y="3653"/>
                </a:cubicBezTo>
                <a:cubicBezTo>
                  <a:pt x="1935" y="3645"/>
                  <a:pt x="1930" y="3634"/>
                  <a:pt x="1930" y="3623"/>
                </a:cubicBezTo>
                <a:lnTo>
                  <a:pt x="1930" y="2923"/>
                </a:lnTo>
                <a:cubicBezTo>
                  <a:pt x="1930" y="2905"/>
                  <a:pt x="1942" y="2889"/>
                  <a:pt x="1960" y="2884"/>
                </a:cubicBezTo>
                <a:lnTo>
                  <a:pt x="2278" y="2800"/>
                </a:lnTo>
                <a:cubicBezTo>
                  <a:pt x="2290" y="2797"/>
                  <a:pt x="2303" y="2800"/>
                  <a:pt x="2313" y="2807"/>
                </a:cubicBezTo>
                <a:cubicBezTo>
                  <a:pt x="2323" y="2815"/>
                  <a:pt x="2329" y="2827"/>
                  <a:pt x="2329" y="2839"/>
                </a:cubicBezTo>
                <a:lnTo>
                  <a:pt x="2329" y="3597"/>
                </a:lnTo>
                <a:lnTo>
                  <a:pt x="2329" y="3597"/>
                </a:lnTo>
                <a:close/>
                <a:moveTo>
                  <a:pt x="2329" y="2082"/>
                </a:moveTo>
                <a:cubicBezTo>
                  <a:pt x="2329" y="2098"/>
                  <a:pt x="2319" y="2112"/>
                  <a:pt x="2305" y="2119"/>
                </a:cubicBezTo>
                <a:lnTo>
                  <a:pt x="1987" y="2260"/>
                </a:lnTo>
                <a:cubicBezTo>
                  <a:pt x="1982" y="2262"/>
                  <a:pt x="1976" y="2263"/>
                  <a:pt x="1970" y="2263"/>
                </a:cubicBezTo>
                <a:cubicBezTo>
                  <a:pt x="1963" y="2263"/>
                  <a:pt x="1955" y="2261"/>
                  <a:pt x="1949" y="2257"/>
                </a:cubicBezTo>
                <a:cubicBezTo>
                  <a:pt x="1937" y="2249"/>
                  <a:pt x="1930" y="2236"/>
                  <a:pt x="1930" y="2223"/>
                </a:cubicBezTo>
                <a:lnTo>
                  <a:pt x="1930" y="1523"/>
                </a:lnTo>
                <a:cubicBezTo>
                  <a:pt x="1930" y="1509"/>
                  <a:pt x="1938" y="1496"/>
                  <a:pt x="1949" y="1489"/>
                </a:cubicBezTo>
                <a:lnTo>
                  <a:pt x="2267" y="1290"/>
                </a:lnTo>
                <a:cubicBezTo>
                  <a:pt x="2280" y="1282"/>
                  <a:pt x="2295" y="1282"/>
                  <a:pt x="2308" y="1289"/>
                </a:cubicBezTo>
                <a:cubicBezTo>
                  <a:pt x="2321" y="1296"/>
                  <a:pt x="2329" y="1310"/>
                  <a:pt x="2329" y="1324"/>
                </a:cubicBezTo>
                <a:lnTo>
                  <a:pt x="2329" y="2082"/>
                </a:lnTo>
                <a:lnTo>
                  <a:pt x="2329" y="2082"/>
                </a:lnTo>
                <a:close/>
                <a:moveTo>
                  <a:pt x="3152" y="5341"/>
                </a:moveTo>
                <a:cubicBezTo>
                  <a:pt x="3152" y="5352"/>
                  <a:pt x="3147" y="5364"/>
                  <a:pt x="3139" y="5372"/>
                </a:cubicBezTo>
                <a:cubicBezTo>
                  <a:pt x="3124" y="5387"/>
                  <a:pt x="3104" y="5387"/>
                  <a:pt x="3098" y="5387"/>
                </a:cubicBezTo>
                <a:lnTo>
                  <a:pt x="3097" y="5387"/>
                </a:lnTo>
                <a:cubicBezTo>
                  <a:pt x="3018" y="5387"/>
                  <a:pt x="2710" y="5276"/>
                  <a:pt x="2650" y="5254"/>
                </a:cubicBezTo>
                <a:cubicBezTo>
                  <a:pt x="2634" y="5248"/>
                  <a:pt x="2623" y="5233"/>
                  <a:pt x="2623" y="5216"/>
                </a:cubicBezTo>
                <a:lnTo>
                  <a:pt x="2623" y="4391"/>
                </a:lnTo>
                <a:cubicBezTo>
                  <a:pt x="2623" y="4380"/>
                  <a:pt x="2628" y="4369"/>
                  <a:pt x="2636" y="4361"/>
                </a:cubicBezTo>
                <a:cubicBezTo>
                  <a:pt x="2645" y="4354"/>
                  <a:pt x="2656" y="4350"/>
                  <a:pt x="2667" y="4351"/>
                </a:cubicBezTo>
                <a:lnTo>
                  <a:pt x="3115" y="4395"/>
                </a:lnTo>
                <a:cubicBezTo>
                  <a:pt x="3136" y="4397"/>
                  <a:pt x="3152" y="4414"/>
                  <a:pt x="3152" y="4435"/>
                </a:cubicBezTo>
                <a:cubicBezTo>
                  <a:pt x="3152" y="4444"/>
                  <a:pt x="3152" y="5302"/>
                  <a:pt x="3152" y="5341"/>
                </a:cubicBezTo>
                <a:close/>
                <a:moveTo>
                  <a:pt x="3152" y="3529"/>
                </a:moveTo>
                <a:cubicBezTo>
                  <a:pt x="3152" y="3550"/>
                  <a:pt x="3136" y="3567"/>
                  <a:pt x="3115" y="3569"/>
                </a:cubicBezTo>
                <a:lnTo>
                  <a:pt x="2667" y="3606"/>
                </a:lnTo>
                <a:cubicBezTo>
                  <a:pt x="2665" y="3606"/>
                  <a:pt x="2664" y="3606"/>
                  <a:pt x="2663" y="3606"/>
                </a:cubicBezTo>
                <a:cubicBezTo>
                  <a:pt x="2653" y="3606"/>
                  <a:pt x="2643" y="3602"/>
                  <a:pt x="2636" y="3595"/>
                </a:cubicBezTo>
                <a:cubicBezTo>
                  <a:pt x="2628" y="3588"/>
                  <a:pt x="2623" y="3577"/>
                  <a:pt x="2623" y="3566"/>
                </a:cubicBezTo>
                <a:lnTo>
                  <a:pt x="2623" y="2741"/>
                </a:lnTo>
                <a:cubicBezTo>
                  <a:pt x="2623" y="2722"/>
                  <a:pt x="2635" y="2706"/>
                  <a:pt x="2653" y="2702"/>
                </a:cubicBezTo>
                <a:lnTo>
                  <a:pt x="3101" y="2584"/>
                </a:lnTo>
                <a:cubicBezTo>
                  <a:pt x="3113" y="2581"/>
                  <a:pt x="3126" y="2583"/>
                  <a:pt x="3136" y="2591"/>
                </a:cubicBezTo>
                <a:cubicBezTo>
                  <a:pt x="3146" y="2599"/>
                  <a:pt x="3152" y="2610"/>
                  <a:pt x="3152" y="2623"/>
                </a:cubicBezTo>
                <a:lnTo>
                  <a:pt x="3152" y="3529"/>
                </a:lnTo>
                <a:lnTo>
                  <a:pt x="3152" y="3529"/>
                </a:lnTo>
                <a:close/>
                <a:moveTo>
                  <a:pt x="3152" y="1717"/>
                </a:moveTo>
                <a:cubicBezTo>
                  <a:pt x="3152" y="1733"/>
                  <a:pt x="3142" y="1748"/>
                  <a:pt x="3128" y="1754"/>
                </a:cubicBezTo>
                <a:lnTo>
                  <a:pt x="2680" y="1953"/>
                </a:lnTo>
                <a:cubicBezTo>
                  <a:pt x="2674" y="1955"/>
                  <a:pt x="2669" y="1956"/>
                  <a:pt x="2663" y="1956"/>
                </a:cubicBezTo>
                <a:cubicBezTo>
                  <a:pt x="2656" y="1956"/>
                  <a:pt x="2648" y="1954"/>
                  <a:pt x="2641" y="1950"/>
                </a:cubicBezTo>
                <a:cubicBezTo>
                  <a:pt x="2630" y="1942"/>
                  <a:pt x="2623" y="1930"/>
                  <a:pt x="2623" y="1916"/>
                </a:cubicBezTo>
                <a:lnTo>
                  <a:pt x="2623" y="1091"/>
                </a:lnTo>
                <a:cubicBezTo>
                  <a:pt x="2623" y="1077"/>
                  <a:pt x="2630" y="1064"/>
                  <a:pt x="2642" y="1057"/>
                </a:cubicBezTo>
                <a:lnTo>
                  <a:pt x="3090" y="777"/>
                </a:lnTo>
                <a:cubicBezTo>
                  <a:pt x="3103" y="769"/>
                  <a:pt x="3118" y="769"/>
                  <a:pt x="3131" y="776"/>
                </a:cubicBezTo>
                <a:cubicBezTo>
                  <a:pt x="3144" y="783"/>
                  <a:pt x="3152" y="797"/>
                  <a:pt x="3152" y="811"/>
                </a:cubicBezTo>
                <a:lnTo>
                  <a:pt x="3152" y="1717"/>
                </a:lnTo>
                <a:lnTo>
                  <a:pt x="3152" y="1717"/>
                </a:lnTo>
                <a:close/>
                <a:moveTo>
                  <a:pt x="4934" y="1266"/>
                </a:moveTo>
                <a:cubicBezTo>
                  <a:pt x="4934" y="1252"/>
                  <a:pt x="4941" y="1240"/>
                  <a:pt x="4952" y="1232"/>
                </a:cubicBezTo>
                <a:cubicBezTo>
                  <a:pt x="4963" y="1225"/>
                  <a:pt x="4978" y="1224"/>
                  <a:pt x="4990" y="1229"/>
                </a:cubicBezTo>
                <a:lnTo>
                  <a:pt x="5469" y="1436"/>
                </a:lnTo>
                <a:cubicBezTo>
                  <a:pt x="5483" y="1442"/>
                  <a:pt x="5493" y="1457"/>
                  <a:pt x="5493" y="1473"/>
                </a:cubicBezTo>
                <a:lnTo>
                  <a:pt x="5493" y="2187"/>
                </a:lnTo>
                <a:cubicBezTo>
                  <a:pt x="5493" y="2200"/>
                  <a:pt x="5487" y="2212"/>
                  <a:pt x="5477" y="2220"/>
                </a:cubicBezTo>
                <a:cubicBezTo>
                  <a:pt x="5470" y="2225"/>
                  <a:pt x="5461" y="2228"/>
                  <a:pt x="5453" y="2228"/>
                </a:cubicBezTo>
                <a:cubicBezTo>
                  <a:pt x="5449" y="2228"/>
                  <a:pt x="5445" y="2227"/>
                  <a:pt x="5441" y="2226"/>
                </a:cubicBezTo>
                <a:lnTo>
                  <a:pt x="4963" y="2079"/>
                </a:lnTo>
                <a:cubicBezTo>
                  <a:pt x="4946" y="2074"/>
                  <a:pt x="4934" y="2058"/>
                  <a:pt x="4934" y="2040"/>
                </a:cubicBezTo>
                <a:lnTo>
                  <a:pt x="4934" y="1266"/>
                </a:lnTo>
                <a:lnTo>
                  <a:pt x="4934" y="1266"/>
                </a:lnTo>
                <a:close/>
                <a:moveTo>
                  <a:pt x="4934" y="2815"/>
                </a:moveTo>
                <a:cubicBezTo>
                  <a:pt x="4934" y="2803"/>
                  <a:pt x="4939" y="2791"/>
                  <a:pt x="4948" y="2784"/>
                </a:cubicBezTo>
                <a:cubicBezTo>
                  <a:pt x="4958" y="2776"/>
                  <a:pt x="4970" y="2773"/>
                  <a:pt x="4981" y="2775"/>
                </a:cubicBezTo>
                <a:lnTo>
                  <a:pt x="5460" y="2862"/>
                </a:lnTo>
                <a:cubicBezTo>
                  <a:pt x="5479" y="2866"/>
                  <a:pt x="5493" y="2882"/>
                  <a:pt x="5493" y="2902"/>
                </a:cubicBezTo>
                <a:lnTo>
                  <a:pt x="5493" y="3623"/>
                </a:lnTo>
                <a:cubicBezTo>
                  <a:pt x="5493" y="3634"/>
                  <a:pt x="5488" y="3645"/>
                  <a:pt x="5480" y="3653"/>
                </a:cubicBezTo>
                <a:cubicBezTo>
                  <a:pt x="5473" y="3660"/>
                  <a:pt x="5463" y="3664"/>
                  <a:pt x="5453" y="3664"/>
                </a:cubicBezTo>
                <a:cubicBezTo>
                  <a:pt x="5452" y="3664"/>
                  <a:pt x="5451" y="3663"/>
                  <a:pt x="5450" y="3663"/>
                </a:cubicBezTo>
                <a:lnTo>
                  <a:pt x="4971" y="3629"/>
                </a:lnTo>
                <a:cubicBezTo>
                  <a:pt x="4950" y="3628"/>
                  <a:pt x="4934" y="3610"/>
                  <a:pt x="4934" y="3589"/>
                </a:cubicBezTo>
                <a:lnTo>
                  <a:pt x="4934" y="2815"/>
                </a:lnTo>
                <a:close/>
                <a:moveTo>
                  <a:pt x="3688" y="727"/>
                </a:moveTo>
                <a:cubicBezTo>
                  <a:pt x="3688" y="714"/>
                  <a:pt x="3695" y="701"/>
                  <a:pt x="3706" y="694"/>
                </a:cubicBezTo>
                <a:cubicBezTo>
                  <a:pt x="3718" y="686"/>
                  <a:pt x="3732" y="685"/>
                  <a:pt x="3744" y="690"/>
                </a:cubicBezTo>
                <a:lnTo>
                  <a:pt x="4424" y="984"/>
                </a:lnTo>
                <a:cubicBezTo>
                  <a:pt x="4439" y="991"/>
                  <a:pt x="4449" y="1005"/>
                  <a:pt x="4449" y="1021"/>
                </a:cubicBezTo>
                <a:lnTo>
                  <a:pt x="4449" y="1867"/>
                </a:lnTo>
                <a:cubicBezTo>
                  <a:pt x="4449" y="1879"/>
                  <a:pt x="4442" y="1891"/>
                  <a:pt x="4432" y="1899"/>
                </a:cubicBezTo>
                <a:cubicBezTo>
                  <a:pt x="4425" y="1904"/>
                  <a:pt x="4417" y="1907"/>
                  <a:pt x="4408" y="1907"/>
                </a:cubicBezTo>
                <a:cubicBezTo>
                  <a:pt x="4404" y="1907"/>
                  <a:pt x="4400" y="1906"/>
                  <a:pt x="4396" y="1905"/>
                </a:cubicBezTo>
                <a:lnTo>
                  <a:pt x="3717" y="1696"/>
                </a:lnTo>
                <a:cubicBezTo>
                  <a:pt x="3700" y="1691"/>
                  <a:pt x="3688" y="1675"/>
                  <a:pt x="3688" y="1658"/>
                </a:cubicBezTo>
                <a:lnTo>
                  <a:pt x="3688" y="727"/>
                </a:lnTo>
                <a:lnTo>
                  <a:pt x="3688" y="727"/>
                </a:lnTo>
                <a:close/>
                <a:moveTo>
                  <a:pt x="3688" y="3518"/>
                </a:moveTo>
                <a:lnTo>
                  <a:pt x="3688" y="2588"/>
                </a:lnTo>
                <a:cubicBezTo>
                  <a:pt x="3688" y="2576"/>
                  <a:pt x="3694" y="2564"/>
                  <a:pt x="3703" y="2557"/>
                </a:cubicBezTo>
                <a:cubicBezTo>
                  <a:pt x="3712" y="2549"/>
                  <a:pt x="3724" y="2546"/>
                  <a:pt x="3736" y="2548"/>
                </a:cubicBezTo>
                <a:lnTo>
                  <a:pt x="4415" y="2672"/>
                </a:lnTo>
                <a:cubicBezTo>
                  <a:pt x="4434" y="2676"/>
                  <a:pt x="4448" y="2692"/>
                  <a:pt x="4448" y="2712"/>
                </a:cubicBezTo>
                <a:lnTo>
                  <a:pt x="4448" y="3557"/>
                </a:lnTo>
                <a:cubicBezTo>
                  <a:pt x="4448" y="3568"/>
                  <a:pt x="4444" y="3579"/>
                  <a:pt x="4436" y="3586"/>
                </a:cubicBezTo>
                <a:cubicBezTo>
                  <a:pt x="4428" y="3593"/>
                  <a:pt x="4418" y="3597"/>
                  <a:pt x="4408" y="3597"/>
                </a:cubicBezTo>
                <a:cubicBezTo>
                  <a:pt x="4407" y="3597"/>
                  <a:pt x="4407" y="3597"/>
                  <a:pt x="4406" y="3597"/>
                </a:cubicBezTo>
                <a:lnTo>
                  <a:pt x="3726" y="3558"/>
                </a:lnTo>
                <a:cubicBezTo>
                  <a:pt x="3705" y="3557"/>
                  <a:pt x="3688" y="3539"/>
                  <a:pt x="3688" y="3518"/>
                </a:cubicBezTo>
                <a:close/>
                <a:moveTo>
                  <a:pt x="5014" y="6300"/>
                </a:moveTo>
                <a:cubicBezTo>
                  <a:pt x="5014" y="6317"/>
                  <a:pt x="5004" y="6331"/>
                  <a:pt x="4989" y="6338"/>
                </a:cubicBezTo>
                <a:lnTo>
                  <a:pt x="4099" y="6676"/>
                </a:lnTo>
                <a:cubicBezTo>
                  <a:pt x="4094" y="6677"/>
                  <a:pt x="4089" y="6678"/>
                  <a:pt x="4085" y="6678"/>
                </a:cubicBezTo>
                <a:cubicBezTo>
                  <a:pt x="4077" y="6678"/>
                  <a:pt x="4069" y="6676"/>
                  <a:pt x="4062" y="6671"/>
                </a:cubicBezTo>
                <a:cubicBezTo>
                  <a:pt x="4051" y="6664"/>
                  <a:pt x="4045" y="6651"/>
                  <a:pt x="4045" y="6638"/>
                </a:cubicBezTo>
                <a:lnTo>
                  <a:pt x="4045" y="4424"/>
                </a:lnTo>
                <a:cubicBezTo>
                  <a:pt x="4045" y="4403"/>
                  <a:pt x="4061" y="4385"/>
                  <a:pt x="4082" y="4384"/>
                </a:cubicBezTo>
                <a:lnTo>
                  <a:pt x="4972" y="4323"/>
                </a:lnTo>
                <a:cubicBezTo>
                  <a:pt x="4983" y="4323"/>
                  <a:pt x="4994" y="4327"/>
                  <a:pt x="5002" y="4334"/>
                </a:cubicBezTo>
                <a:cubicBezTo>
                  <a:pt x="5010" y="4342"/>
                  <a:pt x="5015" y="4352"/>
                  <a:pt x="5015" y="4364"/>
                </a:cubicBezTo>
                <a:lnTo>
                  <a:pt x="5015" y="6300"/>
                </a:lnTo>
                <a:lnTo>
                  <a:pt x="5014" y="6300"/>
                </a:lnTo>
                <a:close/>
                <a:moveTo>
                  <a:pt x="6087" y="5892"/>
                </a:moveTo>
                <a:cubicBezTo>
                  <a:pt x="6087" y="5909"/>
                  <a:pt x="6076" y="5924"/>
                  <a:pt x="6061" y="5930"/>
                </a:cubicBezTo>
                <a:lnTo>
                  <a:pt x="5467" y="6156"/>
                </a:lnTo>
                <a:cubicBezTo>
                  <a:pt x="5462" y="6157"/>
                  <a:pt x="5458" y="6158"/>
                  <a:pt x="5453" y="6158"/>
                </a:cubicBezTo>
                <a:cubicBezTo>
                  <a:pt x="5445" y="6158"/>
                  <a:pt x="5437" y="6156"/>
                  <a:pt x="5430" y="6151"/>
                </a:cubicBezTo>
                <a:cubicBezTo>
                  <a:pt x="5419" y="6144"/>
                  <a:pt x="5413" y="6131"/>
                  <a:pt x="5413" y="6118"/>
                </a:cubicBezTo>
                <a:lnTo>
                  <a:pt x="5413" y="4331"/>
                </a:lnTo>
                <a:cubicBezTo>
                  <a:pt x="5413" y="4310"/>
                  <a:pt x="5429" y="4293"/>
                  <a:pt x="5450" y="4291"/>
                </a:cubicBezTo>
                <a:lnTo>
                  <a:pt x="6044" y="4251"/>
                </a:lnTo>
                <a:cubicBezTo>
                  <a:pt x="6055" y="4250"/>
                  <a:pt x="6066" y="4254"/>
                  <a:pt x="6074" y="4262"/>
                </a:cubicBezTo>
                <a:cubicBezTo>
                  <a:pt x="6082" y="4269"/>
                  <a:pt x="6087" y="4280"/>
                  <a:pt x="6087" y="4291"/>
                </a:cubicBezTo>
                <a:lnTo>
                  <a:pt x="6087" y="5892"/>
                </a:lnTo>
                <a:close/>
                <a:moveTo>
                  <a:pt x="6258" y="3660"/>
                </a:moveTo>
                <a:cubicBezTo>
                  <a:pt x="6258" y="3671"/>
                  <a:pt x="6253" y="3682"/>
                  <a:pt x="6245" y="3690"/>
                </a:cubicBezTo>
                <a:cubicBezTo>
                  <a:pt x="6238" y="3697"/>
                  <a:pt x="6228" y="3701"/>
                  <a:pt x="6218" y="3701"/>
                </a:cubicBezTo>
                <a:lnTo>
                  <a:pt x="6215" y="3701"/>
                </a:lnTo>
                <a:lnTo>
                  <a:pt x="5860" y="3680"/>
                </a:lnTo>
                <a:cubicBezTo>
                  <a:pt x="5839" y="3679"/>
                  <a:pt x="5822" y="3662"/>
                  <a:pt x="5822" y="3640"/>
                </a:cubicBezTo>
                <a:lnTo>
                  <a:pt x="5822" y="2977"/>
                </a:lnTo>
                <a:cubicBezTo>
                  <a:pt x="5822" y="2965"/>
                  <a:pt x="5828" y="2953"/>
                  <a:pt x="5837" y="2946"/>
                </a:cubicBezTo>
                <a:cubicBezTo>
                  <a:pt x="5846" y="2938"/>
                  <a:pt x="5858" y="2935"/>
                  <a:pt x="5870" y="2937"/>
                </a:cubicBezTo>
                <a:lnTo>
                  <a:pt x="6225" y="3002"/>
                </a:lnTo>
                <a:cubicBezTo>
                  <a:pt x="6244" y="3005"/>
                  <a:pt x="6258" y="3022"/>
                  <a:pt x="6258" y="3041"/>
                </a:cubicBezTo>
                <a:lnTo>
                  <a:pt x="6258" y="3660"/>
                </a:lnTo>
                <a:lnTo>
                  <a:pt x="6258" y="3660"/>
                </a:lnTo>
                <a:close/>
                <a:moveTo>
                  <a:pt x="6258" y="2422"/>
                </a:moveTo>
                <a:cubicBezTo>
                  <a:pt x="6258" y="2435"/>
                  <a:pt x="6252" y="2447"/>
                  <a:pt x="6242" y="2455"/>
                </a:cubicBezTo>
                <a:cubicBezTo>
                  <a:pt x="6235" y="2460"/>
                  <a:pt x="6226" y="2463"/>
                  <a:pt x="6218" y="2463"/>
                </a:cubicBezTo>
                <a:cubicBezTo>
                  <a:pt x="6214" y="2463"/>
                  <a:pt x="6210" y="2462"/>
                  <a:pt x="6206" y="2461"/>
                </a:cubicBezTo>
                <a:lnTo>
                  <a:pt x="5851" y="2352"/>
                </a:lnTo>
                <a:cubicBezTo>
                  <a:pt x="5834" y="2346"/>
                  <a:pt x="5823" y="2331"/>
                  <a:pt x="5823" y="2313"/>
                </a:cubicBezTo>
                <a:lnTo>
                  <a:pt x="5823" y="1650"/>
                </a:lnTo>
                <a:cubicBezTo>
                  <a:pt x="5823" y="1636"/>
                  <a:pt x="5829" y="1624"/>
                  <a:pt x="5841" y="1616"/>
                </a:cubicBezTo>
                <a:cubicBezTo>
                  <a:pt x="5852" y="1609"/>
                  <a:pt x="5866" y="1608"/>
                  <a:pt x="5879" y="1613"/>
                </a:cubicBezTo>
                <a:lnTo>
                  <a:pt x="6234" y="1766"/>
                </a:lnTo>
                <a:cubicBezTo>
                  <a:pt x="6249" y="1773"/>
                  <a:pt x="6258" y="1787"/>
                  <a:pt x="6258" y="1803"/>
                </a:cubicBezTo>
                <a:lnTo>
                  <a:pt x="6258" y="2422"/>
                </a:lnTo>
                <a:lnTo>
                  <a:pt x="6258" y="2422"/>
                </a:lnTo>
                <a:close/>
                <a:moveTo>
                  <a:pt x="6968" y="4762"/>
                </a:moveTo>
                <a:cubicBezTo>
                  <a:pt x="6968" y="4781"/>
                  <a:pt x="6954" y="4798"/>
                  <a:pt x="6935" y="4801"/>
                </a:cubicBezTo>
                <a:lnTo>
                  <a:pt x="6677" y="4851"/>
                </a:lnTo>
                <a:cubicBezTo>
                  <a:pt x="6674" y="4852"/>
                  <a:pt x="6672" y="4852"/>
                  <a:pt x="6669" y="4852"/>
                </a:cubicBezTo>
                <a:cubicBezTo>
                  <a:pt x="6660" y="4852"/>
                  <a:pt x="6651" y="4848"/>
                  <a:pt x="6644" y="4842"/>
                </a:cubicBezTo>
                <a:cubicBezTo>
                  <a:pt x="6635" y="4835"/>
                  <a:pt x="6629" y="4824"/>
                  <a:pt x="6629" y="4812"/>
                </a:cubicBezTo>
                <a:lnTo>
                  <a:pt x="6629" y="4249"/>
                </a:lnTo>
                <a:cubicBezTo>
                  <a:pt x="6629" y="4228"/>
                  <a:pt x="6646" y="4210"/>
                  <a:pt x="6667" y="4209"/>
                </a:cubicBezTo>
                <a:lnTo>
                  <a:pt x="6925" y="4191"/>
                </a:lnTo>
                <a:cubicBezTo>
                  <a:pt x="6936" y="4191"/>
                  <a:pt x="6947" y="4195"/>
                  <a:pt x="6955" y="4202"/>
                </a:cubicBezTo>
                <a:cubicBezTo>
                  <a:pt x="6963" y="4210"/>
                  <a:pt x="6968" y="4220"/>
                  <a:pt x="6968" y="4232"/>
                </a:cubicBezTo>
                <a:lnTo>
                  <a:pt x="6968" y="4762"/>
                </a:lnTo>
                <a:lnTo>
                  <a:pt x="6968" y="4762"/>
                </a:lnTo>
                <a:close/>
                <a:moveTo>
                  <a:pt x="6968" y="3701"/>
                </a:moveTo>
                <a:cubicBezTo>
                  <a:pt x="6968" y="3712"/>
                  <a:pt x="6963" y="3723"/>
                  <a:pt x="6955" y="3730"/>
                </a:cubicBezTo>
                <a:cubicBezTo>
                  <a:pt x="6947" y="3737"/>
                  <a:pt x="6938" y="3741"/>
                  <a:pt x="6927" y="3741"/>
                </a:cubicBezTo>
                <a:lnTo>
                  <a:pt x="6925" y="3741"/>
                </a:lnTo>
                <a:lnTo>
                  <a:pt x="6667" y="3726"/>
                </a:lnTo>
                <a:cubicBezTo>
                  <a:pt x="6646" y="3725"/>
                  <a:pt x="6629" y="3708"/>
                  <a:pt x="6629" y="3686"/>
                </a:cubicBezTo>
                <a:lnTo>
                  <a:pt x="6629" y="3124"/>
                </a:lnTo>
                <a:cubicBezTo>
                  <a:pt x="6629" y="3112"/>
                  <a:pt x="6634" y="3101"/>
                  <a:pt x="6644" y="3093"/>
                </a:cubicBezTo>
                <a:cubicBezTo>
                  <a:pt x="6653" y="3085"/>
                  <a:pt x="6665" y="3082"/>
                  <a:pt x="6677" y="3084"/>
                </a:cubicBezTo>
                <a:lnTo>
                  <a:pt x="6934" y="3131"/>
                </a:lnTo>
                <a:cubicBezTo>
                  <a:pt x="6953" y="3135"/>
                  <a:pt x="6967" y="3151"/>
                  <a:pt x="6967" y="3171"/>
                </a:cubicBezTo>
                <a:lnTo>
                  <a:pt x="6967" y="3701"/>
                </a:lnTo>
                <a:lnTo>
                  <a:pt x="6968" y="3701"/>
                </a:lnTo>
                <a:close/>
                <a:moveTo>
                  <a:pt x="7404" y="4678"/>
                </a:moveTo>
                <a:cubicBezTo>
                  <a:pt x="7404" y="4697"/>
                  <a:pt x="7390" y="4714"/>
                  <a:pt x="7371" y="4717"/>
                </a:cubicBezTo>
                <a:lnTo>
                  <a:pt x="7165" y="4757"/>
                </a:lnTo>
                <a:cubicBezTo>
                  <a:pt x="7162" y="4757"/>
                  <a:pt x="7160" y="4758"/>
                  <a:pt x="7157" y="4758"/>
                </a:cubicBezTo>
                <a:cubicBezTo>
                  <a:pt x="7148" y="4758"/>
                  <a:pt x="7139" y="4754"/>
                  <a:pt x="7132" y="4748"/>
                </a:cubicBezTo>
                <a:cubicBezTo>
                  <a:pt x="7122" y="4741"/>
                  <a:pt x="7117" y="4729"/>
                  <a:pt x="7117" y="4717"/>
                </a:cubicBezTo>
                <a:lnTo>
                  <a:pt x="7117" y="4216"/>
                </a:lnTo>
                <a:cubicBezTo>
                  <a:pt x="7117" y="4195"/>
                  <a:pt x="7134" y="4177"/>
                  <a:pt x="7155" y="4176"/>
                </a:cubicBezTo>
                <a:lnTo>
                  <a:pt x="7361" y="4162"/>
                </a:lnTo>
                <a:cubicBezTo>
                  <a:pt x="7372" y="4161"/>
                  <a:pt x="7383" y="4165"/>
                  <a:pt x="7391" y="4172"/>
                </a:cubicBezTo>
                <a:cubicBezTo>
                  <a:pt x="7399" y="4180"/>
                  <a:pt x="7404" y="4191"/>
                  <a:pt x="7404" y="4202"/>
                </a:cubicBezTo>
                <a:lnTo>
                  <a:pt x="7404" y="4678"/>
                </a:lnTo>
                <a:lnTo>
                  <a:pt x="7404" y="4678"/>
                </a:lnTo>
                <a:close/>
                <a:moveTo>
                  <a:pt x="7404" y="3726"/>
                </a:moveTo>
                <a:cubicBezTo>
                  <a:pt x="7404" y="3737"/>
                  <a:pt x="7399" y="3748"/>
                  <a:pt x="7391" y="3755"/>
                </a:cubicBezTo>
                <a:cubicBezTo>
                  <a:pt x="7384" y="3762"/>
                  <a:pt x="7374" y="3766"/>
                  <a:pt x="7364" y="3766"/>
                </a:cubicBezTo>
                <a:cubicBezTo>
                  <a:pt x="7363" y="3766"/>
                  <a:pt x="7362" y="3766"/>
                  <a:pt x="7361" y="3766"/>
                </a:cubicBezTo>
                <a:lnTo>
                  <a:pt x="7155" y="3754"/>
                </a:lnTo>
                <a:cubicBezTo>
                  <a:pt x="7134" y="3753"/>
                  <a:pt x="7117" y="3736"/>
                  <a:pt x="7117" y="3714"/>
                </a:cubicBezTo>
                <a:lnTo>
                  <a:pt x="7117" y="3219"/>
                </a:lnTo>
                <a:cubicBezTo>
                  <a:pt x="7117" y="3207"/>
                  <a:pt x="7122" y="3196"/>
                  <a:pt x="7131" y="3188"/>
                </a:cubicBezTo>
                <a:cubicBezTo>
                  <a:pt x="7140" y="3181"/>
                  <a:pt x="7152" y="3177"/>
                  <a:pt x="7164" y="3179"/>
                </a:cubicBezTo>
                <a:lnTo>
                  <a:pt x="7370" y="3210"/>
                </a:lnTo>
                <a:cubicBezTo>
                  <a:pt x="7390" y="3213"/>
                  <a:pt x="7404" y="3230"/>
                  <a:pt x="7404" y="3250"/>
                </a:cubicBezTo>
                <a:lnTo>
                  <a:pt x="7404" y="3726"/>
                </a:lnTo>
                <a:lnTo>
                  <a:pt x="7404" y="3726"/>
                </a:lnTo>
                <a:close/>
              </a:path>
            </a:pathLst>
          </a:custGeom>
          <a:solidFill>
            <a:schemeClr val="tx1">
              <a:lumMod val="50000"/>
              <a:lumOff val="50000"/>
            </a:schemeClr>
          </a:solidFill>
          <a:ln w="381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a:p>
        </p:txBody>
      </p:sp>
      <p:grpSp>
        <p:nvGrpSpPr>
          <p:cNvPr id="17" name="组合 16">
            <a:extLst>
              <a:ext uri="{FF2B5EF4-FFF2-40B4-BE49-F238E27FC236}">
                <a16:creationId xmlns:a16="http://schemas.microsoft.com/office/drawing/2014/main" xmlns="" id="{4E60BCC5-E3A8-42A5-988E-B80503451994}"/>
              </a:ext>
            </a:extLst>
          </p:cNvPr>
          <p:cNvGrpSpPr/>
          <p:nvPr/>
        </p:nvGrpSpPr>
        <p:grpSpPr>
          <a:xfrm>
            <a:off x="1539260" y="4304553"/>
            <a:ext cx="1953171" cy="854177"/>
            <a:chOff x="1849034" y="4304553"/>
            <a:chExt cx="1953171" cy="854177"/>
          </a:xfrm>
        </p:grpSpPr>
        <p:sp>
          <p:nvSpPr>
            <p:cNvPr id="18" name="Shape 1448">
              <a:extLst>
                <a:ext uri="{FF2B5EF4-FFF2-40B4-BE49-F238E27FC236}">
                  <a16:creationId xmlns:a16="http://schemas.microsoft.com/office/drawing/2014/main" xmlns="" id="{101CBC74-ED02-48FE-A12F-C0E8BC2DF76C}"/>
                </a:ext>
              </a:extLst>
            </p:cNvPr>
            <p:cNvSpPr txBox="1"/>
            <p:nvPr/>
          </p:nvSpPr>
          <p:spPr>
            <a:xfrm>
              <a:off x="1849034" y="4304553"/>
              <a:ext cx="1953171" cy="392512"/>
            </a:xfrm>
            <a:prstGeom prst="rect">
              <a:avLst/>
            </a:prstGeom>
            <a:noFill/>
            <a:ln>
              <a:noFill/>
            </a:ln>
          </p:spPr>
          <p:txBody>
            <a:bodyPr wrap="none" lIns="45713" tIns="22850" rIns="45713" bIns="22850" anchor="t" anchorCtr="0">
              <a:normAutofit/>
            </a:bodyPr>
            <a:lstStyle/>
            <a:p>
              <a:pPr algn="ctr">
                <a:buSzPct val="25000"/>
              </a:pPr>
              <a:r>
                <a:rPr lang="de-DE" sz="2000" b="1" dirty="0">
                  <a:sym typeface="Calibri"/>
                </a:rPr>
                <a:t>Text here</a:t>
              </a:r>
            </a:p>
          </p:txBody>
        </p:sp>
        <p:sp>
          <p:nvSpPr>
            <p:cNvPr id="19" name="Shape 1450">
              <a:extLst>
                <a:ext uri="{FF2B5EF4-FFF2-40B4-BE49-F238E27FC236}">
                  <a16:creationId xmlns:a16="http://schemas.microsoft.com/office/drawing/2014/main" xmlns="" id="{DB58F33D-9D4B-45A6-8393-4824093732E9}"/>
                </a:ext>
              </a:extLst>
            </p:cNvPr>
            <p:cNvSpPr txBox="1"/>
            <p:nvPr/>
          </p:nvSpPr>
          <p:spPr>
            <a:xfrm>
              <a:off x="1937712" y="4697065"/>
              <a:ext cx="1775815" cy="461665"/>
            </a:xfrm>
            <a:prstGeom prst="rect">
              <a:avLst/>
            </a:prstGeom>
            <a:noFill/>
            <a:ln>
              <a:noFill/>
            </a:ln>
          </p:spPr>
          <p:txBody>
            <a:bodyPr lIns="45713" tIns="22850" rIns="45713" bIns="22850" anchor="t" anchorCtr="0">
              <a:noAutofit/>
            </a:bodyPr>
            <a:lstStyle/>
            <a:p>
              <a:pPr algn="ctr">
                <a:lnSpc>
                  <a:spcPct val="150000"/>
                </a:lnSpc>
                <a:buSzPct val="25000"/>
              </a:pPr>
              <a:r>
                <a:rPr lang="en-US" sz="1000" dirty="0">
                  <a:ea typeface="Calibri"/>
                  <a:cs typeface="Calibri"/>
                  <a:sym typeface="Calibri"/>
                </a:rPr>
                <a:t>Copy paste fonts. Choose the only option to retain text.…</a:t>
              </a:r>
              <a:r>
                <a:rPr lang="de-DE" sz="1000" dirty="0">
                  <a:ea typeface="Calibri"/>
                  <a:cs typeface="Calibri"/>
                  <a:sym typeface="Calibri"/>
                </a:rPr>
                <a:t>.</a:t>
              </a:r>
            </a:p>
          </p:txBody>
        </p:sp>
      </p:grpSp>
      <p:grpSp>
        <p:nvGrpSpPr>
          <p:cNvPr id="20" name="组合 19">
            <a:extLst>
              <a:ext uri="{FF2B5EF4-FFF2-40B4-BE49-F238E27FC236}">
                <a16:creationId xmlns:a16="http://schemas.microsoft.com/office/drawing/2014/main" xmlns="" id="{779AA3B0-F22C-4EEF-8CB4-52E6D8DA1C62}"/>
              </a:ext>
            </a:extLst>
          </p:cNvPr>
          <p:cNvGrpSpPr/>
          <p:nvPr/>
        </p:nvGrpSpPr>
        <p:grpSpPr>
          <a:xfrm>
            <a:off x="3926029" y="4304553"/>
            <a:ext cx="1953171" cy="854177"/>
            <a:chOff x="3959623" y="4304553"/>
            <a:chExt cx="1953171" cy="854177"/>
          </a:xfrm>
        </p:grpSpPr>
        <p:sp>
          <p:nvSpPr>
            <p:cNvPr id="21" name="Shape 1448">
              <a:extLst>
                <a:ext uri="{FF2B5EF4-FFF2-40B4-BE49-F238E27FC236}">
                  <a16:creationId xmlns:a16="http://schemas.microsoft.com/office/drawing/2014/main" xmlns="" id="{2CAFF3AC-4EEB-4774-828B-2FE672B10CEE}"/>
                </a:ext>
              </a:extLst>
            </p:cNvPr>
            <p:cNvSpPr txBox="1"/>
            <p:nvPr/>
          </p:nvSpPr>
          <p:spPr>
            <a:xfrm>
              <a:off x="3959623" y="4304553"/>
              <a:ext cx="1953171" cy="392512"/>
            </a:xfrm>
            <a:prstGeom prst="rect">
              <a:avLst/>
            </a:prstGeom>
            <a:noFill/>
            <a:ln>
              <a:noFill/>
            </a:ln>
          </p:spPr>
          <p:txBody>
            <a:bodyPr lIns="45713" tIns="22850" rIns="45713" bIns="22850" anchor="t" anchorCtr="0">
              <a:noAutofit/>
            </a:bodyPr>
            <a:lstStyle/>
            <a:p>
              <a:pPr algn="ctr">
                <a:buSzPct val="25000"/>
              </a:pPr>
              <a:r>
                <a:rPr lang="de-DE" sz="2000" b="1" dirty="0">
                  <a:sym typeface="Calibri"/>
                </a:rPr>
                <a:t>Text here</a:t>
              </a:r>
            </a:p>
          </p:txBody>
        </p:sp>
        <p:sp>
          <p:nvSpPr>
            <p:cNvPr id="22" name="Shape 1450">
              <a:extLst>
                <a:ext uri="{FF2B5EF4-FFF2-40B4-BE49-F238E27FC236}">
                  <a16:creationId xmlns:a16="http://schemas.microsoft.com/office/drawing/2014/main" xmlns="" id="{1454463B-E13E-43BC-A944-2CC56A2D232A}"/>
                </a:ext>
              </a:extLst>
            </p:cNvPr>
            <p:cNvSpPr txBox="1"/>
            <p:nvPr/>
          </p:nvSpPr>
          <p:spPr>
            <a:xfrm>
              <a:off x="4048301" y="4697065"/>
              <a:ext cx="1775815" cy="461665"/>
            </a:xfrm>
            <a:prstGeom prst="rect">
              <a:avLst/>
            </a:prstGeom>
            <a:noFill/>
            <a:ln>
              <a:noFill/>
            </a:ln>
          </p:spPr>
          <p:txBody>
            <a:bodyPr lIns="45713" tIns="22850" rIns="45713" bIns="22850" anchor="t" anchorCtr="0">
              <a:noAutofit/>
            </a:bodyPr>
            <a:lstStyle/>
            <a:p>
              <a:pPr algn="ctr">
                <a:lnSpc>
                  <a:spcPct val="150000"/>
                </a:lnSpc>
                <a:buSzPct val="25000"/>
              </a:pPr>
              <a:r>
                <a:rPr lang="en-US" sz="1000" dirty="0">
                  <a:ea typeface="Calibri"/>
                  <a:cs typeface="Calibri"/>
                  <a:sym typeface="Calibri"/>
                </a:rPr>
                <a:t>Copy paste fonts. Choose the only option to retain text.…</a:t>
              </a:r>
              <a:r>
                <a:rPr lang="de-DE" sz="1000" dirty="0">
                  <a:ea typeface="Calibri"/>
                  <a:cs typeface="Calibri"/>
                  <a:sym typeface="Calibri"/>
                </a:rPr>
                <a:t>.</a:t>
              </a:r>
            </a:p>
          </p:txBody>
        </p:sp>
      </p:grpSp>
      <p:grpSp>
        <p:nvGrpSpPr>
          <p:cNvPr id="23" name="组合 22">
            <a:extLst>
              <a:ext uri="{FF2B5EF4-FFF2-40B4-BE49-F238E27FC236}">
                <a16:creationId xmlns:a16="http://schemas.microsoft.com/office/drawing/2014/main" xmlns="" id="{F849CFC3-D78D-42A1-990F-5CF1A1B3E956}"/>
              </a:ext>
            </a:extLst>
          </p:cNvPr>
          <p:cNvGrpSpPr/>
          <p:nvPr/>
        </p:nvGrpSpPr>
        <p:grpSpPr>
          <a:xfrm>
            <a:off x="6312798" y="4304553"/>
            <a:ext cx="1953171" cy="854177"/>
            <a:chOff x="6070212" y="4304553"/>
            <a:chExt cx="1953171" cy="854177"/>
          </a:xfrm>
        </p:grpSpPr>
        <p:sp>
          <p:nvSpPr>
            <p:cNvPr id="24" name="Shape 1448">
              <a:extLst>
                <a:ext uri="{FF2B5EF4-FFF2-40B4-BE49-F238E27FC236}">
                  <a16:creationId xmlns:a16="http://schemas.microsoft.com/office/drawing/2014/main" xmlns="" id="{BE70E87E-6D68-4408-BD55-1DEE332A8293}"/>
                </a:ext>
              </a:extLst>
            </p:cNvPr>
            <p:cNvSpPr txBox="1"/>
            <p:nvPr/>
          </p:nvSpPr>
          <p:spPr>
            <a:xfrm>
              <a:off x="6070212" y="4304553"/>
              <a:ext cx="1953171" cy="392512"/>
            </a:xfrm>
            <a:prstGeom prst="rect">
              <a:avLst/>
            </a:prstGeom>
            <a:noFill/>
            <a:ln>
              <a:noFill/>
            </a:ln>
          </p:spPr>
          <p:txBody>
            <a:bodyPr lIns="45713" tIns="22850" rIns="45713" bIns="22850" anchor="t" anchorCtr="0">
              <a:noAutofit/>
            </a:bodyPr>
            <a:lstStyle/>
            <a:p>
              <a:pPr algn="ctr">
                <a:buSzPct val="25000"/>
              </a:pPr>
              <a:r>
                <a:rPr lang="de-DE" sz="2000" b="1" dirty="0">
                  <a:sym typeface="Calibri"/>
                </a:rPr>
                <a:t>Text here</a:t>
              </a:r>
            </a:p>
          </p:txBody>
        </p:sp>
        <p:sp>
          <p:nvSpPr>
            <p:cNvPr id="25" name="Shape 1450">
              <a:extLst>
                <a:ext uri="{FF2B5EF4-FFF2-40B4-BE49-F238E27FC236}">
                  <a16:creationId xmlns:a16="http://schemas.microsoft.com/office/drawing/2014/main" xmlns="" id="{A3D776E1-4BC9-4E4F-A8C8-2FC71607BAB9}"/>
                </a:ext>
              </a:extLst>
            </p:cNvPr>
            <p:cNvSpPr txBox="1"/>
            <p:nvPr/>
          </p:nvSpPr>
          <p:spPr>
            <a:xfrm>
              <a:off x="6158890" y="4697065"/>
              <a:ext cx="1775815" cy="461665"/>
            </a:xfrm>
            <a:prstGeom prst="rect">
              <a:avLst/>
            </a:prstGeom>
            <a:noFill/>
            <a:ln>
              <a:noFill/>
            </a:ln>
          </p:spPr>
          <p:txBody>
            <a:bodyPr lIns="45713" tIns="22850" rIns="45713" bIns="22850" anchor="t" anchorCtr="0">
              <a:noAutofit/>
            </a:bodyPr>
            <a:lstStyle/>
            <a:p>
              <a:pPr algn="ctr">
                <a:lnSpc>
                  <a:spcPct val="150000"/>
                </a:lnSpc>
                <a:buSzPct val="25000"/>
              </a:pPr>
              <a:r>
                <a:rPr lang="en-US" sz="1000" dirty="0">
                  <a:ea typeface="Calibri"/>
                  <a:cs typeface="Calibri"/>
                  <a:sym typeface="Calibri"/>
                </a:rPr>
                <a:t>Copy paste fonts. Choose the only option to retain text.…</a:t>
              </a:r>
              <a:r>
                <a:rPr lang="de-DE" sz="1000" dirty="0">
                  <a:ea typeface="Calibri"/>
                  <a:cs typeface="Calibri"/>
                  <a:sym typeface="Calibri"/>
                </a:rPr>
                <a:t>.</a:t>
              </a:r>
            </a:p>
          </p:txBody>
        </p:sp>
      </p:grpSp>
      <p:grpSp>
        <p:nvGrpSpPr>
          <p:cNvPr id="26" name="组合 25">
            <a:extLst>
              <a:ext uri="{FF2B5EF4-FFF2-40B4-BE49-F238E27FC236}">
                <a16:creationId xmlns:a16="http://schemas.microsoft.com/office/drawing/2014/main" xmlns="" id="{80DC024B-5BE7-4B97-9A87-25B9B20A37E4}"/>
              </a:ext>
            </a:extLst>
          </p:cNvPr>
          <p:cNvGrpSpPr/>
          <p:nvPr/>
        </p:nvGrpSpPr>
        <p:grpSpPr>
          <a:xfrm>
            <a:off x="8699569" y="4304553"/>
            <a:ext cx="1953171" cy="854177"/>
            <a:chOff x="8275748" y="4304553"/>
            <a:chExt cx="1953171" cy="854177"/>
          </a:xfrm>
        </p:grpSpPr>
        <p:sp>
          <p:nvSpPr>
            <p:cNvPr id="27" name="Shape 1448">
              <a:extLst>
                <a:ext uri="{FF2B5EF4-FFF2-40B4-BE49-F238E27FC236}">
                  <a16:creationId xmlns:a16="http://schemas.microsoft.com/office/drawing/2014/main" xmlns="" id="{9873FB4D-3C26-4657-9A91-F939875A2B29}"/>
                </a:ext>
              </a:extLst>
            </p:cNvPr>
            <p:cNvSpPr txBox="1"/>
            <p:nvPr/>
          </p:nvSpPr>
          <p:spPr>
            <a:xfrm>
              <a:off x="8275748" y="4304553"/>
              <a:ext cx="1953171" cy="392512"/>
            </a:xfrm>
            <a:prstGeom prst="rect">
              <a:avLst/>
            </a:prstGeom>
            <a:noFill/>
            <a:ln>
              <a:noFill/>
            </a:ln>
          </p:spPr>
          <p:txBody>
            <a:bodyPr lIns="45713" tIns="22850" rIns="45713" bIns="22850" anchor="t" anchorCtr="0">
              <a:noAutofit/>
            </a:bodyPr>
            <a:lstStyle/>
            <a:p>
              <a:pPr algn="ctr">
                <a:buSzPct val="25000"/>
              </a:pPr>
              <a:r>
                <a:rPr lang="de-DE" sz="2000" b="1" dirty="0">
                  <a:sym typeface="Calibri"/>
                </a:rPr>
                <a:t>Text here</a:t>
              </a:r>
            </a:p>
          </p:txBody>
        </p:sp>
        <p:sp>
          <p:nvSpPr>
            <p:cNvPr id="28" name="Shape 1450">
              <a:extLst>
                <a:ext uri="{FF2B5EF4-FFF2-40B4-BE49-F238E27FC236}">
                  <a16:creationId xmlns:a16="http://schemas.microsoft.com/office/drawing/2014/main" xmlns="" id="{2BC10598-C14A-4C3E-B544-41925026500E}"/>
                </a:ext>
              </a:extLst>
            </p:cNvPr>
            <p:cNvSpPr txBox="1"/>
            <p:nvPr/>
          </p:nvSpPr>
          <p:spPr>
            <a:xfrm>
              <a:off x="8364426" y="4697065"/>
              <a:ext cx="1775815" cy="461665"/>
            </a:xfrm>
            <a:prstGeom prst="rect">
              <a:avLst/>
            </a:prstGeom>
            <a:noFill/>
            <a:ln>
              <a:noFill/>
            </a:ln>
          </p:spPr>
          <p:txBody>
            <a:bodyPr lIns="45713" tIns="22850" rIns="45713" bIns="22850" anchor="t" anchorCtr="0">
              <a:noAutofit/>
            </a:bodyPr>
            <a:lstStyle/>
            <a:p>
              <a:pPr algn="ctr">
                <a:lnSpc>
                  <a:spcPct val="150000"/>
                </a:lnSpc>
                <a:buSzPct val="25000"/>
              </a:pPr>
              <a:r>
                <a:rPr lang="en-US" sz="1000" dirty="0">
                  <a:ea typeface="Calibri"/>
                  <a:cs typeface="Calibri"/>
                  <a:sym typeface="Calibri"/>
                </a:rPr>
                <a:t>Copy paste fonts. Choose the only option to retain text.…</a:t>
              </a:r>
              <a:r>
                <a:rPr lang="de-DE" sz="1000" dirty="0">
                  <a:ea typeface="Calibri"/>
                  <a:cs typeface="Calibri"/>
                  <a:sym typeface="Calibri"/>
                </a:rPr>
                <a:t>.</a:t>
              </a:r>
            </a:p>
          </p:txBody>
        </p:sp>
      </p:grpSp>
      <p:cxnSp>
        <p:nvCxnSpPr>
          <p:cNvPr id="29" name="Shape 1464">
            <a:extLst>
              <a:ext uri="{FF2B5EF4-FFF2-40B4-BE49-F238E27FC236}">
                <a16:creationId xmlns:a16="http://schemas.microsoft.com/office/drawing/2014/main" xmlns="" id="{8AFADAC9-9ABA-4D8E-93B0-FC6F89D17B3C}"/>
              </a:ext>
            </a:extLst>
          </p:cNvPr>
          <p:cNvCxnSpPr>
            <a:cxnSpLocks/>
          </p:cNvCxnSpPr>
          <p:nvPr/>
        </p:nvCxnSpPr>
        <p:spPr>
          <a:xfrm>
            <a:off x="3709230" y="4088653"/>
            <a:ext cx="0" cy="1372347"/>
          </a:xfrm>
          <a:prstGeom prst="straightConnector1">
            <a:avLst/>
          </a:prstGeom>
          <a:ln w="3175" cap="rnd">
            <a:solidFill>
              <a:schemeClr val="tx2">
                <a:lumMod val="20000"/>
                <a:lumOff val="8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30" name="Shape 1464">
            <a:extLst>
              <a:ext uri="{FF2B5EF4-FFF2-40B4-BE49-F238E27FC236}">
                <a16:creationId xmlns:a16="http://schemas.microsoft.com/office/drawing/2014/main" xmlns="" id="{B725DDEB-97FA-42A9-83A2-52700C2CA9A1}"/>
              </a:ext>
            </a:extLst>
          </p:cNvPr>
          <p:cNvCxnSpPr>
            <a:cxnSpLocks/>
          </p:cNvCxnSpPr>
          <p:nvPr/>
        </p:nvCxnSpPr>
        <p:spPr>
          <a:xfrm>
            <a:off x="6095999" y="4088653"/>
            <a:ext cx="0" cy="1372347"/>
          </a:xfrm>
          <a:prstGeom prst="straightConnector1">
            <a:avLst/>
          </a:prstGeom>
          <a:ln w="3175" cap="rnd">
            <a:solidFill>
              <a:schemeClr val="tx2">
                <a:lumMod val="20000"/>
                <a:lumOff val="8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31" name="Shape 1464">
            <a:extLst>
              <a:ext uri="{FF2B5EF4-FFF2-40B4-BE49-F238E27FC236}">
                <a16:creationId xmlns:a16="http://schemas.microsoft.com/office/drawing/2014/main" xmlns="" id="{F00713BE-3D38-43D2-B24A-4B9B0052354B}"/>
              </a:ext>
            </a:extLst>
          </p:cNvPr>
          <p:cNvCxnSpPr>
            <a:cxnSpLocks/>
          </p:cNvCxnSpPr>
          <p:nvPr/>
        </p:nvCxnSpPr>
        <p:spPr>
          <a:xfrm>
            <a:off x="8482768" y="4088653"/>
            <a:ext cx="0" cy="1372347"/>
          </a:xfrm>
          <a:prstGeom prst="straightConnector1">
            <a:avLst/>
          </a:prstGeom>
          <a:ln w="3175" cap="rnd">
            <a:solidFill>
              <a:schemeClr val="tx2">
                <a:lumMod val="20000"/>
                <a:lumOff val="8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46702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F7FFBC6E-D2C3-4871-90A9-3C6BC31732CA}"/>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17B8CE77-BBB5-464F-BFBF-421F969E655D}"/>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8B078ACA-C41D-486C-BDE9-664BCD29ED4D}"/>
              </a:ext>
            </a:extLst>
          </p:cNvPr>
          <p:cNvSpPr>
            <a:spLocks noGrp="1"/>
          </p:cNvSpPr>
          <p:nvPr>
            <p:ph type="sldNum" sz="quarter" idx="12"/>
          </p:nvPr>
        </p:nvSpPr>
        <p:spPr/>
        <p:txBody>
          <a:bodyPr/>
          <a:lstStyle/>
          <a:p>
            <a:fld id="{5DD3DB80-B894-403A-B48E-6FDC1A72010E}" type="slidenum">
              <a:rPr lang="zh-CN" altLang="en-US" smtClean="0"/>
              <a:pPr/>
              <a:t>32</a:t>
            </a:fld>
            <a:endParaRPr lang="zh-CN" altLang="en-US"/>
          </a:p>
        </p:txBody>
      </p:sp>
      <p:grpSp>
        <p:nvGrpSpPr>
          <p:cNvPr id="5" name="d93c8c70-9aae-4d44-ac2c-b689a504a1b8" descr="OQAAAB+LCAAAAAAABACrVlIpqSxIVbJSCs5NLCpxyUxML0rM9SxJzVXSUfJMUbLKK83J0VFyysxLycxLdy/KLy0oVrKKjq0FALpUkis5AAAA" title="iSlide™ 版权声明  COPYRIGHT NOTICE">
            <a:extLst>
              <a:ext uri="{FF2B5EF4-FFF2-40B4-BE49-F238E27FC236}">
                <a16:creationId xmlns:a16="http://schemas.microsoft.com/office/drawing/2014/main" xmlns="" id="{FE37B264-91F6-486C-B58A-2222D69C0B2E}"/>
              </a:ext>
            </a:extLst>
          </p:cNvPr>
          <p:cNvGrpSpPr>
            <a:grpSpLocks noChangeAspect="1"/>
          </p:cNvGrpSpPr>
          <p:nvPr>
            <p:custDataLst>
              <p:tags r:id="rId1"/>
            </p:custDataLst>
          </p:nvPr>
        </p:nvGrpSpPr>
        <p:grpSpPr>
          <a:xfrm>
            <a:off x="670299" y="1237897"/>
            <a:ext cx="10856990" cy="4886328"/>
            <a:chOff x="670299" y="1237897"/>
            <a:chExt cx="10856990" cy="4886328"/>
          </a:xfrm>
        </p:grpSpPr>
        <p:sp>
          <p:nvSpPr>
            <p:cNvPr id="6" name="iṩļíḍé">
              <a:extLst>
                <a:ext uri="{FF2B5EF4-FFF2-40B4-BE49-F238E27FC236}">
                  <a16:creationId xmlns:a16="http://schemas.microsoft.com/office/drawing/2014/main" xmlns="" id="{E1860BD3-113B-44E5-8819-D71299F64021}"/>
                </a:ext>
              </a:extLst>
            </p:cNvPr>
            <p:cNvSpPr/>
            <p:nvPr/>
          </p:nvSpPr>
          <p:spPr bwMode="auto">
            <a:xfrm>
              <a:off x="5335148" y="2342642"/>
              <a:ext cx="1576807" cy="1226771"/>
            </a:xfrm>
            <a:custGeom>
              <a:avLst/>
              <a:gdLst>
                <a:gd name="T0" fmla="*/ 0 w 955"/>
                <a:gd name="T1" fmla="*/ 215 h 743"/>
                <a:gd name="T2" fmla="*/ 215 w 955"/>
                <a:gd name="T3" fmla="*/ 0 h 743"/>
                <a:gd name="T4" fmla="*/ 955 w 955"/>
                <a:gd name="T5" fmla="*/ 743 h 743"/>
                <a:gd name="T6" fmla="*/ 526 w 955"/>
                <a:gd name="T7" fmla="*/ 743 h 743"/>
                <a:gd name="T8" fmla="*/ 0 w 955"/>
                <a:gd name="T9" fmla="*/ 215 h 743"/>
              </a:gdLst>
              <a:ahLst/>
              <a:cxnLst>
                <a:cxn ang="0">
                  <a:pos x="T0" y="T1"/>
                </a:cxn>
                <a:cxn ang="0">
                  <a:pos x="T2" y="T3"/>
                </a:cxn>
                <a:cxn ang="0">
                  <a:pos x="T4" y="T5"/>
                </a:cxn>
                <a:cxn ang="0">
                  <a:pos x="T6" y="T7"/>
                </a:cxn>
                <a:cxn ang="0">
                  <a:pos x="T8" y="T9"/>
                </a:cxn>
              </a:cxnLst>
              <a:rect l="0" t="0" r="r" b="b"/>
              <a:pathLst>
                <a:path w="955" h="743">
                  <a:moveTo>
                    <a:pt x="0" y="215"/>
                  </a:moveTo>
                  <a:lnTo>
                    <a:pt x="215" y="0"/>
                  </a:lnTo>
                  <a:lnTo>
                    <a:pt x="955" y="743"/>
                  </a:lnTo>
                  <a:lnTo>
                    <a:pt x="526" y="743"/>
                  </a:lnTo>
                  <a:lnTo>
                    <a:pt x="0" y="215"/>
                  </a:lnTo>
                  <a:close/>
                </a:path>
              </a:pathLst>
            </a:custGeom>
            <a:solidFill>
              <a:schemeClr val="tx2">
                <a:lumMod val="20000"/>
                <a:lumOff val="80000"/>
              </a:schemeClr>
            </a:solidFill>
            <a:ln>
              <a:noFill/>
            </a:ln>
          </p:spPr>
          <p:txBody>
            <a:bodyPr anchor="ctr"/>
            <a:lstStyle/>
            <a:p>
              <a:pPr algn="ctr"/>
              <a:endParaRPr sz="1600"/>
            </a:p>
          </p:txBody>
        </p:sp>
        <p:sp>
          <p:nvSpPr>
            <p:cNvPr id="7" name="îṥḷíḍe">
              <a:extLst>
                <a:ext uri="{FF2B5EF4-FFF2-40B4-BE49-F238E27FC236}">
                  <a16:creationId xmlns:a16="http://schemas.microsoft.com/office/drawing/2014/main" xmlns="" id="{A95B57D3-AA24-449F-8424-A24D28427EDC}"/>
                </a:ext>
              </a:extLst>
            </p:cNvPr>
            <p:cNvSpPr/>
            <p:nvPr/>
          </p:nvSpPr>
          <p:spPr bwMode="auto">
            <a:xfrm flipV="1">
              <a:off x="5335148" y="3569413"/>
              <a:ext cx="1576807" cy="1226771"/>
            </a:xfrm>
            <a:custGeom>
              <a:avLst/>
              <a:gdLst>
                <a:gd name="T0" fmla="*/ 0 w 955"/>
                <a:gd name="T1" fmla="*/ 215 h 743"/>
                <a:gd name="T2" fmla="*/ 215 w 955"/>
                <a:gd name="T3" fmla="*/ 0 h 743"/>
                <a:gd name="T4" fmla="*/ 955 w 955"/>
                <a:gd name="T5" fmla="*/ 743 h 743"/>
                <a:gd name="T6" fmla="*/ 526 w 955"/>
                <a:gd name="T7" fmla="*/ 743 h 743"/>
                <a:gd name="T8" fmla="*/ 0 w 955"/>
                <a:gd name="T9" fmla="*/ 215 h 743"/>
              </a:gdLst>
              <a:ahLst/>
              <a:cxnLst>
                <a:cxn ang="0">
                  <a:pos x="T0" y="T1"/>
                </a:cxn>
                <a:cxn ang="0">
                  <a:pos x="T2" y="T3"/>
                </a:cxn>
                <a:cxn ang="0">
                  <a:pos x="T4" y="T5"/>
                </a:cxn>
                <a:cxn ang="0">
                  <a:pos x="T6" y="T7"/>
                </a:cxn>
                <a:cxn ang="0">
                  <a:pos x="T8" y="T9"/>
                </a:cxn>
              </a:cxnLst>
              <a:rect l="0" t="0" r="r" b="b"/>
              <a:pathLst>
                <a:path w="955" h="743">
                  <a:moveTo>
                    <a:pt x="0" y="215"/>
                  </a:moveTo>
                  <a:lnTo>
                    <a:pt x="215" y="0"/>
                  </a:lnTo>
                  <a:lnTo>
                    <a:pt x="955" y="743"/>
                  </a:lnTo>
                  <a:lnTo>
                    <a:pt x="526" y="743"/>
                  </a:lnTo>
                  <a:lnTo>
                    <a:pt x="0" y="215"/>
                  </a:lnTo>
                  <a:close/>
                </a:path>
              </a:pathLst>
            </a:custGeom>
            <a:solidFill>
              <a:schemeClr val="tx2">
                <a:lumMod val="40000"/>
                <a:lumOff val="60000"/>
              </a:schemeClr>
            </a:solidFill>
            <a:ln>
              <a:noFill/>
            </a:ln>
          </p:spPr>
          <p:txBody>
            <a:bodyPr anchor="ctr"/>
            <a:lstStyle/>
            <a:p>
              <a:pPr algn="ctr"/>
              <a:endParaRPr sz="1600"/>
            </a:p>
          </p:txBody>
        </p:sp>
        <p:sp>
          <p:nvSpPr>
            <p:cNvPr id="8" name="ïš1íḓe">
              <a:extLst>
                <a:ext uri="{FF2B5EF4-FFF2-40B4-BE49-F238E27FC236}">
                  <a16:creationId xmlns:a16="http://schemas.microsoft.com/office/drawing/2014/main" xmlns="" id="{4E31A380-BE7A-4EF3-AEA1-41C759E8FBC3}"/>
                </a:ext>
              </a:extLst>
            </p:cNvPr>
            <p:cNvSpPr/>
            <p:nvPr/>
          </p:nvSpPr>
          <p:spPr>
            <a:xfrm>
              <a:off x="3651638" y="2342642"/>
              <a:ext cx="2446113" cy="2453542"/>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600"/>
            </a:p>
          </p:txBody>
        </p:sp>
        <p:sp>
          <p:nvSpPr>
            <p:cNvPr id="9" name="îs1ïḍé">
              <a:extLst>
                <a:ext uri="{FF2B5EF4-FFF2-40B4-BE49-F238E27FC236}">
                  <a16:creationId xmlns:a16="http://schemas.microsoft.com/office/drawing/2014/main" xmlns="" id="{8F56C806-25D0-4053-B1D3-9676BFCFE759}"/>
                </a:ext>
              </a:extLst>
            </p:cNvPr>
            <p:cNvSpPr/>
            <p:nvPr/>
          </p:nvSpPr>
          <p:spPr bwMode="auto">
            <a:xfrm>
              <a:off x="6149352" y="2342642"/>
              <a:ext cx="1576807" cy="1226771"/>
            </a:xfrm>
            <a:custGeom>
              <a:avLst/>
              <a:gdLst>
                <a:gd name="T0" fmla="*/ 0 w 955"/>
                <a:gd name="T1" fmla="*/ 215 h 743"/>
                <a:gd name="T2" fmla="*/ 215 w 955"/>
                <a:gd name="T3" fmla="*/ 0 h 743"/>
                <a:gd name="T4" fmla="*/ 955 w 955"/>
                <a:gd name="T5" fmla="*/ 743 h 743"/>
                <a:gd name="T6" fmla="*/ 526 w 955"/>
                <a:gd name="T7" fmla="*/ 743 h 743"/>
                <a:gd name="T8" fmla="*/ 0 w 955"/>
                <a:gd name="T9" fmla="*/ 215 h 743"/>
              </a:gdLst>
              <a:ahLst/>
              <a:cxnLst>
                <a:cxn ang="0">
                  <a:pos x="T0" y="T1"/>
                </a:cxn>
                <a:cxn ang="0">
                  <a:pos x="T2" y="T3"/>
                </a:cxn>
                <a:cxn ang="0">
                  <a:pos x="T4" y="T5"/>
                </a:cxn>
                <a:cxn ang="0">
                  <a:pos x="T6" y="T7"/>
                </a:cxn>
                <a:cxn ang="0">
                  <a:pos x="T8" y="T9"/>
                </a:cxn>
              </a:cxnLst>
              <a:rect l="0" t="0" r="r" b="b"/>
              <a:pathLst>
                <a:path w="955" h="743">
                  <a:moveTo>
                    <a:pt x="0" y="215"/>
                  </a:moveTo>
                  <a:lnTo>
                    <a:pt x="215" y="0"/>
                  </a:lnTo>
                  <a:lnTo>
                    <a:pt x="955" y="743"/>
                  </a:lnTo>
                  <a:lnTo>
                    <a:pt x="526" y="743"/>
                  </a:lnTo>
                  <a:lnTo>
                    <a:pt x="0" y="215"/>
                  </a:lnTo>
                  <a:close/>
                </a:path>
              </a:pathLst>
            </a:custGeom>
            <a:solidFill>
              <a:schemeClr val="tx2">
                <a:lumMod val="20000"/>
                <a:lumOff val="80000"/>
              </a:schemeClr>
            </a:solidFill>
            <a:ln>
              <a:noFill/>
            </a:ln>
          </p:spPr>
          <p:txBody>
            <a:bodyPr anchor="ctr"/>
            <a:lstStyle/>
            <a:p>
              <a:pPr algn="ctr"/>
              <a:endParaRPr sz="1600"/>
            </a:p>
          </p:txBody>
        </p:sp>
        <p:sp>
          <p:nvSpPr>
            <p:cNvPr id="10" name="îsľîdè">
              <a:extLst>
                <a:ext uri="{FF2B5EF4-FFF2-40B4-BE49-F238E27FC236}">
                  <a16:creationId xmlns:a16="http://schemas.microsoft.com/office/drawing/2014/main" xmlns="" id="{60A7423D-C2A2-46AC-91E8-A722940AC8CC}"/>
                </a:ext>
              </a:extLst>
            </p:cNvPr>
            <p:cNvSpPr/>
            <p:nvPr/>
          </p:nvSpPr>
          <p:spPr bwMode="auto">
            <a:xfrm flipV="1">
              <a:off x="6149352" y="3569413"/>
              <a:ext cx="1576807" cy="1226771"/>
            </a:xfrm>
            <a:custGeom>
              <a:avLst/>
              <a:gdLst>
                <a:gd name="T0" fmla="*/ 0 w 955"/>
                <a:gd name="T1" fmla="*/ 215 h 743"/>
                <a:gd name="T2" fmla="*/ 215 w 955"/>
                <a:gd name="T3" fmla="*/ 0 h 743"/>
                <a:gd name="T4" fmla="*/ 955 w 955"/>
                <a:gd name="T5" fmla="*/ 743 h 743"/>
                <a:gd name="T6" fmla="*/ 526 w 955"/>
                <a:gd name="T7" fmla="*/ 743 h 743"/>
                <a:gd name="T8" fmla="*/ 0 w 955"/>
                <a:gd name="T9" fmla="*/ 215 h 743"/>
              </a:gdLst>
              <a:ahLst/>
              <a:cxnLst>
                <a:cxn ang="0">
                  <a:pos x="T0" y="T1"/>
                </a:cxn>
                <a:cxn ang="0">
                  <a:pos x="T2" y="T3"/>
                </a:cxn>
                <a:cxn ang="0">
                  <a:pos x="T4" y="T5"/>
                </a:cxn>
                <a:cxn ang="0">
                  <a:pos x="T6" y="T7"/>
                </a:cxn>
                <a:cxn ang="0">
                  <a:pos x="T8" y="T9"/>
                </a:cxn>
              </a:cxnLst>
              <a:rect l="0" t="0" r="r" b="b"/>
              <a:pathLst>
                <a:path w="955" h="743">
                  <a:moveTo>
                    <a:pt x="0" y="215"/>
                  </a:moveTo>
                  <a:lnTo>
                    <a:pt x="215" y="0"/>
                  </a:lnTo>
                  <a:lnTo>
                    <a:pt x="955" y="743"/>
                  </a:lnTo>
                  <a:lnTo>
                    <a:pt x="526" y="743"/>
                  </a:lnTo>
                  <a:lnTo>
                    <a:pt x="0" y="215"/>
                  </a:lnTo>
                  <a:close/>
                </a:path>
              </a:pathLst>
            </a:custGeom>
            <a:solidFill>
              <a:schemeClr val="tx2">
                <a:lumMod val="40000"/>
                <a:lumOff val="60000"/>
              </a:schemeClr>
            </a:solidFill>
            <a:ln>
              <a:noFill/>
            </a:ln>
          </p:spPr>
          <p:txBody>
            <a:bodyPr anchor="ctr"/>
            <a:lstStyle/>
            <a:p>
              <a:pPr algn="ctr"/>
              <a:endParaRPr sz="1600"/>
            </a:p>
          </p:txBody>
        </p:sp>
        <p:sp>
          <p:nvSpPr>
            <p:cNvPr id="11" name="iṣḻiḍè">
              <a:extLst>
                <a:ext uri="{FF2B5EF4-FFF2-40B4-BE49-F238E27FC236}">
                  <a16:creationId xmlns:a16="http://schemas.microsoft.com/office/drawing/2014/main" xmlns="" id="{4F1C45B5-761A-4EEE-B66E-9AB0B2EDD7E8}"/>
                </a:ext>
              </a:extLst>
            </p:cNvPr>
            <p:cNvSpPr/>
            <p:nvPr/>
          </p:nvSpPr>
          <p:spPr bwMode="auto">
            <a:xfrm>
              <a:off x="6963555" y="2342642"/>
              <a:ext cx="1576807" cy="1226771"/>
            </a:xfrm>
            <a:custGeom>
              <a:avLst/>
              <a:gdLst>
                <a:gd name="T0" fmla="*/ 0 w 955"/>
                <a:gd name="T1" fmla="*/ 215 h 743"/>
                <a:gd name="T2" fmla="*/ 215 w 955"/>
                <a:gd name="T3" fmla="*/ 0 h 743"/>
                <a:gd name="T4" fmla="*/ 955 w 955"/>
                <a:gd name="T5" fmla="*/ 743 h 743"/>
                <a:gd name="T6" fmla="*/ 526 w 955"/>
                <a:gd name="T7" fmla="*/ 743 h 743"/>
                <a:gd name="T8" fmla="*/ 0 w 955"/>
                <a:gd name="T9" fmla="*/ 215 h 743"/>
              </a:gdLst>
              <a:ahLst/>
              <a:cxnLst>
                <a:cxn ang="0">
                  <a:pos x="T0" y="T1"/>
                </a:cxn>
                <a:cxn ang="0">
                  <a:pos x="T2" y="T3"/>
                </a:cxn>
                <a:cxn ang="0">
                  <a:pos x="T4" y="T5"/>
                </a:cxn>
                <a:cxn ang="0">
                  <a:pos x="T6" y="T7"/>
                </a:cxn>
                <a:cxn ang="0">
                  <a:pos x="T8" y="T9"/>
                </a:cxn>
              </a:cxnLst>
              <a:rect l="0" t="0" r="r" b="b"/>
              <a:pathLst>
                <a:path w="955" h="743">
                  <a:moveTo>
                    <a:pt x="0" y="215"/>
                  </a:moveTo>
                  <a:lnTo>
                    <a:pt x="215" y="0"/>
                  </a:lnTo>
                  <a:lnTo>
                    <a:pt x="955" y="743"/>
                  </a:lnTo>
                  <a:lnTo>
                    <a:pt x="526" y="743"/>
                  </a:lnTo>
                  <a:lnTo>
                    <a:pt x="0" y="215"/>
                  </a:lnTo>
                  <a:close/>
                </a:path>
              </a:pathLst>
            </a:custGeom>
            <a:solidFill>
              <a:schemeClr val="tx2">
                <a:lumMod val="20000"/>
                <a:lumOff val="80000"/>
              </a:schemeClr>
            </a:solidFill>
            <a:ln>
              <a:noFill/>
            </a:ln>
          </p:spPr>
          <p:txBody>
            <a:bodyPr anchor="ctr"/>
            <a:lstStyle/>
            <a:p>
              <a:pPr algn="ctr"/>
              <a:endParaRPr sz="1600"/>
            </a:p>
          </p:txBody>
        </p:sp>
        <p:sp>
          <p:nvSpPr>
            <p:cNvPr id="12" name="íşḻiḋê">
              <a:extLst>
                <a:ext uri="{FF2B5EF4-FFF2-40B4-BE49-F238E27FC236}">
                  <a16:creationId xmlns:a16="http://schemas.microsoft.com/office/drawing/2014/main" xmlns="" id="{792972E5-AB05-4EA9-9C3B-8A41F662D7EC}"/>
                </a:ext>
              </a:extLst>
            </p:cNvPr>
            <p:cNvSpPr/>
            <p:nvPr/>
          </p:nvSpPr>
          <p:spPr bwMode="auto">
            <a:xfrm flipV="1">
              <a:off x="6963555" y="3569413"/>
              <a:ext cx="1576807" cy="1226771"/>
            </a:xfrm>
            <a:custGeom>
              <a:avLst/>
              <a:gdLst>
                <a:gd name="T0" fmla="*/ 0 w 955"/>
                <a:gd name="T1" fmla="*/ 215 h 743"/>
                <a:gd name="T2" fmla="*/ 215 w 955"/>
                <a:gd name="T3" fmla="*/ 0 h 743"/>
                <a:gd name="T4" fmla="*/ 955 w 955"/>
                <a:gd name="T5" fmla="*/ 743 h 743"/>
                <a:gd name="T6" fmla="*/ 526 w 955"/>
                <a:gd name="T7" fmla="*/ 743 h 743"/>
                <a:gd name="T8" fmla="*/ 0 w 955"/>
                <a:gd name="T9" fmla="*/ 215 h 743"/>
              </a:gdLst>
              <a:ahLst/>
              <a:cxnLst>
                <a:cxn ang="0">
                  <a:pos x="T0" y="T1"/>
                </a:cxn>
                <a:cxn ang="0">
                  <a:pos x="T2" y="T3"/>
                </a:cxn>
                <a:cxn ang="0">
                  <a:pos x="T4" y="T5"/>
                </a:cxn>
                <a:cxn ang="0">
                  <a:pos x="T6" y="T7"/>
                </a:cxn>
                <a:cxn ang="0">
                  <a:pos x="T8" y="T9"/>
                </a:cxn>
              </a:cxnLst>
              <a:rect l="0" t="0" r="r" b="b"/>
              <a:pathLst>
                <a:path w="955" h="743">
                  <a:moveTo>
                    <a:pt x="0" y="215"/>
                  </a:moveTo>
                  <a:lnTo>
                    <a:pt x="215" y="0"/>
                  </a:lnTo>
                  <a:lnTo>
                    <a:pt x="955" y="743"/>
                  </a:lnTo>
                  <a:lnTo>
                    <a:pt x="526" y="743"/>
                  </a:lnTo>
                  <a:lnTo>
                    <a:pt x="0" y="215"/>
                  </a:lnTo>
                  <a:close/>
                </a:path>
              </a:pathLst>
            </a:custGeom>
            <a:solidFill>
              <a:schemeClr val="tx2">
                <a:lumMod val="40000"/>
                <a:lumOff val="60000"/>
              </a:schemeClr>
            </a:solidFill>
            <a:ln>
              <a:noFill/>
            </a:ln>
          </p:spPr>
          <p:txBody>
            <a:bodyPr anchor="ctr"/>
            <a:lstStyle/>
            <a:p>
              <a:pPr algn="ctr"/>
              <a:endParaRPr sz="1600"/>
            </a:p>
          </p:txBody>
        </p:sp>
        <p:grpSp>
          <p:nvGrpSpPr>
            <p:cNvPr id="13" name="ïṣlïdé">
              <a:extLst>
                <a:ext uri="{FF2B5EF4-FFF2-40B4-BE49-F238E27FC236}">
                  <a16:creationId xmlns:a16="http://schemas.microsoft.com/office/drawing/2014/main" xmlns="" id="{BEE78517-345F-4A7D-BC48-AB8E615EFB19}"/>
                </a:ext>
              </a:extLst>
            </p:cNvPr>
            <p:cNvGrpSpPr/>
            <p:nvPr/>
          </p:nvGrpSpPr>
          <p:grpSpPr>
            <a:xfrm>
              <a:off x="5308646" y="2285442"/>
              <a:ext cx="471648" cy="472390"/>
              <a:chOff x="4011823" y="1390650"/>
              <a:chExt cx="1064394" cy="1066068"/>
            </a:xfrm>
          </p:grpSpPr>
          <p:sp>
            <p:nvSpPr>
              <p:cNvPr id="34" name="íšliḋé">
                <a:extLst>
                  <a:ext uri="{FF2B5EF4-FFF2-40B4-BE49-F238E27FC236}">
                    <a16:creationId xmlns:a16="http://schemas.microsoft.com/office/drawing/2014/main" xmlns="" id="{573876F9-CA4B-4276-AEF2-3C546CE35F26}"/>
                  </a:ext>
                </a:extLst>
              </p:cNvPr>
              <p:cNvSpPr/>
              <p:nvPr/>
            </p:nvSpPr>
            <p:spPr bwMode="auto">
              <a:xfrm>
                <a:off x="4011823" y="1390650"/>
                <a:ext cx="1064394" cy="1066068"/>
              </a:xfrm>
              <a:prstGeom prst="ellipse">
                <a:avLst/>
              </a:prstGeom>
              <a:solidFill>
                <a:schemeClr val="bg1"/>
              </a:solidFill>
              <a:ln w="57150">
                <a:solidFill>
                  <a:schemeClr val="bg2"/>
                </a:solidFill>
              </a:ln>
            </p:spPr>
            <p:txBody>
              <a:bodyPr vert="horz" wrap="square" lIns="91440" tIns="45720" rIns="91440" bIns="45720" numCol="1" anchor="t" anchorCtr="0" compatLnSpc="1">
                <a:prstTxWarp prst="textNoShape">
                  <a:avLst/>
                </a:prstTxWarp>
              </a:bodyPr>
              <a:lstStyle/>
              <a:p>
                <a:endParaRPr lang="id-ID"/>
              </a:p>
            </p:txBody>
          </p:sp>
          <p:sp>
            <p:nvSpPr>
              <p:cNvPr id="35" name="ísḻïďê">
                <a:extLst>
                  <a:ext uri="{FF2B5EF4-FFF2-40B4-BE49-F238E27FC236}">
                    <a16:creationId xmlns:a16="http://schemas.microsoft.com/office/drawing/2014/main" xmlns="" id="{376D373C-ED53-45BB-A8BD-2005F2B94DCB}"/>
                  </a:ext>
                </a:extLst>
              </p:cNvPr>
              <p:cNvSpPr/>
              <p:nvPr/>
            </p:nvSpPr>
            <p:spPr>
              <a:xfrm>
                <a:off x="4306494" y="1679956"/>
                <a:ext cx="475056" cy="487456"/>
              </a:xfrm>
              <a:custGeom>
                <a:avLst/>
                <a:gdLst>
                  <a:gd name="T0" fmla="*/ 4313 w 5734"/>
                  <a:gd name="T1" fmla="*/ 3918 h 5892"/>
                  <a:gd name="T2" fmla="*/ 5734 w 5734"/>
                  <a:gd name="T3" fmla="*/ 2497 h 5892"/>
                  <a:gd name="T4" fmla="*/ 4313 w 5734"/>
                  <a:gd name="T5" fmla="*/ 1076 h 5892"/>
                  <a:gd name="T6" fmla="*/ 4149 w 5734"/>
                  <a:gd name="T7" fmla="*/ 1085 h 5892"/>
                  <a:gd name="T8" fmla="*/ 3733 w 5734"/>
                  <a:gd name="T9" fmla="*/ 378 h 5892"/>
                  <a:gd name="T10" fmla="*/ 2768 w 5734"/>
                  <a:gd name="T11" fmla="*/ 0 h 5892"/>
                  <a:gd name="T12" fmla="*/ 1389 w 5734"/>
                  <a:gd name="T13" fmla="*/ 1076 h 5892"/>
                  <a:gd name="T14" fmla="*/ 0 w 5734"/>
                  <a:gd name="T15" fmla="*/ 2497 h 5892"/>
                  <a:gd name="T16" fmla="*/ 1421 w 5734"/>
                  <a:gd name="T17" fmla="*/ 3918 h 5892"/>
                  <a:gd name="T18" fmla="*/ 2140 w 5734"/>
                  <a:gd name="T19" fmla="*/ 3918 h 5892"/>
                  <a:gd name="T20" fmla="*/ 2140 w 5734"/>
                  <a:gd name="T21" fmla="*/ 4472 h 5892"/>
                  <a:gd name="T22" fmla="*/ 1315 w 5734"/>
                  <a:gd name="T23" fmla="*/ 4472 h 5892"/>
                  <a:gd name="T24" fmla="*/ 954 w 5734"/>
                  <a:gd name="T25" fmla="*/ 4259 h 5892"/>
                  <a:gd name="T26" fmla="*/ 540 w 5734"/>
                  <a:gd name="T27" fmla="*/ 4672 h 5892"/>
                  <a:gd name="T28" fmla="*/ 954 w 5734"/>
                  <a:gd name="T29" fmla="*/ 5086 h 5892"/>
                  <a:gd name="T30" fmla="*/ 1315 w 5734"/>
                  <a:gd name="T31" fmla="*/ 4872 h 5892"/>
                  <a:gd name="T32" fmla="*/ 2340 w 5734"/>
                  <a:gd name="T33" fmla="*/ 4872 h 5892"/>
                  <a:gd name="T34" fmla="*/ 2540 w 5734"/>
                  <a:gd name="T35" fmla="*/ 4672 h 5892"/>
                  <a:gd name="T36" fmla="*/ 2540 w 5734"/>
                  <a:gd name="T37" fmla="*/ 3918 h 5892"/>
                  <a:gd name="T38" fmla="*/ 2667 w 5734"/>
                  <a:gd name="T39" fmla="*/ 3918 h 5892"/>
                  <a:gd name="T40" fmla="*/ 2667 w 5734"/>
                  <a:gd name="T41" fmla="*/ 5117 h 5892"/>
                  <a:gd name="T42" fmla="*/ 2454 w 5734"/>
                  <a:gd name="T43" fmla="*/ 5479 h 5892"/>
                  <a:gd name="T44" fmla="*/ 2867 w 5734"/>
                  <a:gd name="T45" fmla="*/ 5892 h 5892"/>
                  <a:gd name="T46" fmla="*/ 3280 w 5734"/>
                  <a:gd name="T47" fmla="*/ 5479 h 5892"/>
                  <a:gd name="T48" fmla="*/ 3067 w 5734"/>
                  <a:gd name="T49" fmla="*/ 5117 h 5892"/>
                  <a:gd name="T50" fmla="*/ 3067 w 5734"/>
                  <a:gd name="T51" fmla="*/ 3918 h 5892"/>
                  <a:gd name="T52" fmla="*/ 3194 w 5734"/>
                  <a:gd name="T53" fmla="*/ 3918 h 5892"/>
                  <a:gd name="T54" fmla="*/ 3194 w 5734"/>
                  <a:gd name="T55" fmla="*/ 4691 h 5892"/>
                  <a:gd name="T56" fmla="*/ 3394 w 5734"/>
                  <a:gd name="T57" fmla="*/ 4891 h 5892"/>
                  <a:gd name="T58" fmla="*/ 4430 w 5734"/>
                  <a:gd name="T59" fmla="*/ 4891 h 5892"/>
                  <a:gd name="T60" fmla="*/ 4780 w 5734"/>
                  <a:gd name="T61" fmla="*/ 5085 h 5892"/>
                  <a:gd name="T62" fmla="*/ 5194 w 5734"/>
                  <a:gd name="T63" fmla="*/ 4672 h 5892"/>
                  <a:gd name="T64" fmla="*/ 4780 w 5734"/>
                  <a:gd name="T65" fmla="*/ 4259 h 5892"/>
                  <a:gd name="T66" fmla="*/ 4409 w 5734"/>
                  <a:gd name="T67" fmla="*/ 4491 h 5892"/>
                  <a:gd name="T68" fmla="*/ 3594 w 5734"/>
                  <a:gd name="T69" fmla="*/ 4491 h 5892"/>
                  <a:gd name="T70" fmla="*/ 3594 w 5734"/>
                  <a:gd name="T71" fmla="*/ 3918 h 5892"/>
                  <a:gd name="T72" fmla="*/ 4313 w 5734"/>
                  <a:gd name="T73" fmla="*/ 3918 h 5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34" h="5892">
                    <a:moveTo>
                      <a:pt x="4313" y="3918"/>
                    </a:moveTo>
                    <a:cubicBezTo>
                      <a:pt x="5096" y="3918"/>
                      <a:pt x="5734" y="3280"/>
                      <a:pt x="5734" y="2497"/>
                    </a:cubicBezTo>
                    <a:cubicBezTo>
                      <a:pt x="5734" y="1713"/>
                      <a:pt x="5096" y="1076"/>
                      <a:pt x="4313" y="1076"/>
                    </a:cubicBezTo>
                    <a:cubicBezTo>
                      <a:pt x="4258" y="1076"/>
                      <a:pt x="4203" y="1079"/>
                      <a:pt x="4149" y="1085"/>
                    </a:cubicBezTo>
                    <a:cubicBezTo>
                      <a:pt x="4084" y="816"/>
                      <a:pt x="3940" y="570"/>
                      <a:pt x="3733" y="378"/>
                    </a:cubicBezTo>
                    <a:cubicBezTo>
                      <a:pt x="3470" y="134"/>
                      <a:pt x="3127" y="0"/>
                      <a:pt x="2768" y="0"/>
                    </a:cubicBezTo>
                    <a:cubicBezTo>
                      <a:pt x="2107" y="0"/>
                      <a:pt x="1544" y="451"/>
                      <a:pt x="1389" y="1076"/>
                    </a:cubicBezTo>
                    <a:cubicBezTo>
                      <a:pt x="620" y="1093"/>
                      <a:pt x="0" y="1724"/>
                      <a:pt x="0" y="2497"/>
                    </a:cubicBezTo>
                    <a:cubicBezTo>
                      <a:pt x="0" y="3281"/>
                      <a:pt x="638" y="3918"/>
                      <a:pt x="1421" y="3918"/>
                    </a:cubicBezTo>
                    <a:lnTo>
                      <a:pt x="2140" y="3918"/>
                    </a:lnTo>
                    <a:lnTo>
                      <a:pt x="2140" y="4472"/>
                    </a:lnTo>
                    <a:lnTo>
                      <a:pt x="1315" y="4472"/>
                    </a:lnTo>
                    <a:cubicBezTo>
                      <a:pt x="1245" y="4345"/>
                      <a:pt x="1109" y="4259"/>
                      <a:pt x="954" y="4259"/>
                    </a:cubicBezTo>
                    <a:cubicBezTo>
                      <a:pt x="726" y="4259"/>
                      <a:pt x="540" y="4444"/>
                      <a:pt x="540" y="4672"/>
                    </a:cubicBezTo>
                    <a:cubicBezTo>
                      <a:pt x="540" y="4900"/>
                      <a:pt x="726" y="5086"/>
                      <a:pt x="954" y="5086"/>
                    </a:cubicBezTo>
                    <a:cubicBezTo>
                      <a:pt x="1109" y="5086"/>
                      <a:pt x="1245" y="4999"/>
                      <a:pt x="1315" y="4872"/>
                    </a:cubicBezTo>
                    <a:lnTo>
                      <a:pt x="2340" y="4872"/>
                    </a:lnTo>
                    <a:cubicBezTo>
                      <a:pt x="2451" y="4872"/>
                      <a:pt x="2540" y="4783"/>
                      <a:pt x="2540" y="4672"/>
                    </a:cubicBezTo>
                    <a:lnTo>
                      <a:pt x="2540" y="3918"/>
                    </a:lnTo>
                    <a:lnTo>
                      <a:pt x="2667" y="3918"/>
                    </a:lnTo>
                    <a:lnTo>
                      <a:pt x="2667" y="5117"/>
                    </a:lnTo>
                    <a:cubicBezTo>
                      <a:pt x="2540" y="5188"/>
                      <a:pt x="2454" y="5323"/>
                      <a:pt x="2454" y="5479"/>
                    </a:cubicBezTo>
                    <a:cubicBezTo>
                      <a:pt x="2454" y="5707"/>
                      <a:pt x="2639" y="5892"/>
                      <a:pt x="2867" y="5892"/>
                    </a:cubicBezTo>
                    <a:cubicBezTo>
                      <a:pt x="3095" y="5892"/>
                      <a:pt x="3280" y="5707"/>
                      <a:pt x="3280" y="5479"/>
                    </a:cubicBezTo>
                    <a:cubicBezTo>
                      <a:pt x="3280" y="5323"/>
                      <a:pt x="3194" y="5188"/>
                      <a:pt x="3067" y="5117"/>
                    </a:cubicBezTo>
                    <a:lnTo>
                      <a:pt x="3067" y="3918"/>
                    </a:lnTo>
                    <a:lnTo>
                      <a:pt x="3194" y="3918"/>
                    </a:lnTo>
                    <a:lnTo>
                      <a:pt x="3194" y="4691"/>
                    </a:lnTo>
                    <a:cubicBezTo>
                      <a:pt x="3194" y="4802"/>
                      <a:pt x="3283" y="4891"/>
                      <a:pt x="3394" y="4891"/>
                    </a:cubicBezTo>
                    <a:lnTo>
                      <a:pt x="4430" y="4891"/>
                    </a:lnTo>
                    <a:cubicBezTo>
                      <a:pt x="4503" y="5008"/>
                      <a:pt x="4633" y="5085"/>
                      <a:pt x="4780" y="5085"/>
                    </a:cubicBezTo>
                    <a:cubicBezTo>
                      <a:pt x="5008" y="5085"/>
                      <a:pt x="5194" y="4900"/>
                      <a:pt x="5194" y="4672"/>
                    </a:cubicBezTo>
                    <a:cubicBezTo>
                      <a:pt x="5194" y="4444"/>
                      <a:pt x="5008" y="4259"/>
                      <a:pt x="4780" y="4259"/>
                    </a:cubicBezTo>
                    <a:cubicBezTo>
                      <a:pt x="4617" y="4259"/>
                      <a:pt x="4476" y="4354"/>
                      <a:pt x="4409" y="4491"/>
                    </a:cubicBezTo>
                    <a:lnTo>
                      <a:pt x="3594" y="4491"/>
                    </a:lnTo>
                    <a:lnTo>
                      <a:pt x="3594" y="3918"/>
                    </a:lnTo>
                    <a:lnTo>
                      <a:pt x="4313" y="3918"/>
                    </a:lnTo>
                    <a:close/>
                  </a:path>
                </a:pathLst>
              </a:custGeom>
              <a:solidFill>
                <a:schemeClr val="accent1"/>
              </a:solidFill>
              <a:ln w="12700">
                <a:miter lim="400000"/>
              </a:ln>
            </p:spPr>
            <p:txBody>
              <a:bodyPr lIns="19045" tIns="19045" rIns="19045" bIns="19045" anchor="ct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defTabSz="228532"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defRPr>
                </a:pPr>
                <a:endParaRPr sz="1500">
                  <a:solidFill>
                    <a:srgbClr val="FFFFFF"/>
                  </a:solidFill>
                  <a:effectLst>
                    <a:outerShdw blurRad="38100" dist="12700" dir="5400000" rotWithShape="0">
                      <a:srgbClr val="000000">
                        <a:alpha val="50000"/>
                      </a:srgbClr>
                    </a:outerShdw>
                  </a:effectLst>
                </a:endParaRPr>
              </a:p>
            </p:txBody>
          </p:sp>
        </p:grpSp>
        <p:grpSp>
          <p:nvGrpSpPr>
            <p:cNvPr id="14" name="íş1ïdé">
              <a:extLst>
                <a:ext uri="{FF2B5EF4-FFF2-40B4-BE49-F238E27FC236}">
                  <a16:creationId xmlns:a16="http://schemas.microsoft.com/office/drawing/2014/main" xmlns="" id="{EC4AE7C5-4CC7-4F2E-A8DA-E16F8CC3D1AE}"/>
                </a:ext>
              </a:extLst>
            </p:cNvPr>
            <p:cNvGrpSpPr/>
            <p:nvPr/>
          </p:nvGrpSpPr>
          <p:grpSpPr>
            <a:xfrm>
              <a:off x="6096000" y="4380994"/>
              <a:ext cx="471648" cy="472390"/>
              <a:chOff x="4011823" y="1390650"/>
              <a:chExt cx="1064394" cy="1066068"/>
            </a:xfrm>
          </p:grpSpPr>
          <p:sp>
            <p:nvSpPr>
              <p:cNvPr id="32" name="iṡ1ïďè">
                <a:extLst>
                  <a:ext uri="{FF2B5EF4-FFF2-40B4-BE49-F238E27FC236}">
                    <a16:creationId xmlns:a16="http://schemas.microsoft.com/office/drawing/2014/main" xmlns="" id="{1562F279-7298-412B-94F3-7EB43A8D49C8}"/>
                  </a:ext>
                </a:extLst>
              </p:cNvPr>
              <p:cNvSpPr/>
              <p:nvPr/>
            </p:nvSpPr>
            <p:spPr bwMode="auto">
              <a:xfrm>
                <a:off x="4011823" y="1390650"/>
                <a:ext cx="1064394" cy="1066068"/>
              </a:xfrm>
              <a:prstGeom prst="ellipse">
                <a:avLst/>
              </a:prstGeom>
              <a:solidFill>
                <a:schemeClr val="bg1"/>
              </a:solidFill>
              <a:ln w="57150">
                <a:solidFill>
                  <a:schemeClr val="bg2"/>
                </a:solidFill>
              </a:ln>
            </p:spPr>
            <p:txBody>
              <a:bodyPr vert="horz" wrap="square" lIns="91440" tIns="45720" rIns="91440" bIns="45720" numCol="1" anchor="t" anchorCtr="0" compatLnSpc="1">
                <a:prstTxWarp prst="textNoShape">
                  <a:avLst/>
                </a:prstTxWarp>
              </a:bodyPr>
              <a:lstStyle/>
              <a:p>
                <a:endParaRPr lang="id-ID"/>
              </a:p>
            </p:txBody>
          </p:sp>
          <p:sp>
            <p:nvSpPr>
              <p:cNvPr id="33" name="iSľídê">
                <a:extLst>
                  <a:ext uri="{FF2B5EF4-FFF2-40B4-BE49-F238E27FC236}">
                    <a16:creationId xmlns:a16="http://schemas.microsoft.com/office/drawing/2014/main" xmlns="" id="{475B4644-A02E-463B-BD02-34173BA5F4BD}"/>
                  </a:ext>
                </a:extLst>
              </p:cNvPr>
              <p:cNvSpPr/>
              <p:nvPr/>
            </p:nvSpPr>
            <p:spPr>
              <a:xfrm>
                <a:off x="4306494" y="1679956"/>
                <a:ext cx="475056" cy="487456"/>
              </a:xfrm>
              <a:custGeom>
                <a:avLst/>
                <a:gdLst>
                  <a:gd name="T0" fmla="*/ 4313 w 5734"/>
                  <a:gd name="T1" fmla="*/ 3918 h 5892"/>
                  <a:gd name="T2" fmla="*/ 5734 w 5734"/>
                  <a:gd name="T3" fmla="*/ 2497 h 5892"/>
                  <a:gd name="T4" fmla="*/ 4313 w 5734"/>
                  <a:gd name="T5" fmla="*/ 1076 h 5892"/>
                  <a:gd name="T6" fmla="*/ 4149 w 5734"/>
                  <a:gd name="T7" fmla="*/ 1085 h 5892"/>
                  <a:gd name="T8" fmla="*/ 3733 w 5734"/>
                  <a:gd name="T9" fmla="*/ 378 h 5892"/>
                  <a:gd name="T10" fmla="*/ 2768 w 5734"/>
                  <a:gd name="T11" fmla="*/ 0 h 5892"/>
                  <a:gd name="T12" fmla="*/ 1389 w 5734"/>
                  <a:gd name="T13" fmla="*/ 1076 h 5892"/>
                  <a:gd name="T14" fmla="*/ 0 w 5734"/>
                  <a:gd name="T15" fmla="*/ 2497 h 5892"/>
                  <a:gd name="T16" fmla="*/ 1421 w 5734"/>
                  <a:gd name="T17" fmla="*/ 3918 h 5892"/>
                  <a:gd name="T18" fmla="*/ 2140 w 5734"/>
                  <a:gd name="T19" fmla="*/ 3918 h 5892"/>
                  <a:gd name="T20" fmla="*/ 2140 w 5734"/>
                  <a:gd name="T21" fmla="*/ 4472 h 5892"/>
                  <a:gd name="T22" fmla="*/ 1315 w 5734"/>
                  <a:gd name="T23" fmla="*/ 4472 h 5892"/>
                  <a:gd name="T24" fmla="*/ 954 w 5734"/>
                  <a:gd name="T25" fmla="*/ 4259 h 5892"/>
                  <a:gd name="T26" fmla="*/ 540 w 5734"/>
                  <a:gd name="T27" fmla="*/ 4672 h 5892"/>
                  <a:gd name="T28" fmla="*/ 954 w 5734"/>
                  <a:gd name="T29" fmla="*/ 5086 h 5892"/>
                  <a:gd name="T30" fmla="*/ 1315 w 5734"/>
                  <a:gd name="T31" fmla="*/ 4872 h 5892"/>
                  <a:gd name="T32" fmla="*/ 2340 w 5734"/>
                  <a:gd name="T33" fmla="*/ 4872 h 5892"/>
                  <a:gd name="T34" fmla="*/ 2540 w 5734"/>
                  <a:gd name="T35" fmla="*/ 4672 h 5892"/>
                  <a:gd name="T36" fmla="*/ 2540 w 5734"/>
                  <a:gd name="T37" fmla="*/ 3918 h 5892"/>
                  <a:gd name="T38" fmla="*/ 2667 w 5734"/>
                  <a:gd name="T39" fmla="*/ 3918 h 5892"/>
                  <a:gd name="T40" fmla="*/ 2667 w 5734"/>
                  <a:gd name="T41" fmla="*/ 5117 h 5892"/>
                  <a:gd name="T42" fmla="*/ 2454 w 5734"/>
                  <a:gd name="T43" fmla="*/ 5479 h 5892"/>
                  <a:gd name="T44" fmla="*/ 2867 w 5734"/>
                  <a:gd name="T45" fmla="*/ 5892 h 5892"/>
                  <a:gd name="T46" fmla="*/ 3280 w 5734"/>
                  <a:gd name="T47" fmla="*/ 5479 h 5892"/>
                  <a:gd name="T48" fmla="*/ 3067 w 5734"/>
                  <a:gd name="T49" fmla="*/ 5117 h 5892"/>
                  <a:gd name="T50" fmla="*/ 3067 w 5734"/>
                  <a:gd name="T51" fmla="*/ 3918 h 5892"/>
                  <a:gd name="T52" fmla="*/ 3194 w 5734"/>
                  <a:gd name="T53" fmla="*/ 3918 h 5892"/>
                  <a:gd name="T54" fmla="*/ 3194 w 5734"/>
                  <a:gd name="T55" fmla="*/ 4691 h 5892"/>
                  <a:gd name="T56" fmla="*/ 3394 w 5734"/>
                  <a:gd name="T57" fmla="*/ 4891 h 5892"/>
                  <a:gd name="T58" fmla="*/ 4430 w 5734"/>
                  <a:gd name="T59" fmla="*/ 4891 h 5892"/>
                  <a:gd name="T60" fmla="*/ 4780 w 5734"/>
                  <a:gd name="T61" fmla="*/ 5085 h 5892"/>
                  <a:gd name="T62" fmla="*/ 5194 w 5734"/>
                  <a:gd name="T63" fmla="*/ 4672 h 5892"/>
                  <a:gd name="T64" fmla="*/ 4780 w 5734"/>
                  <a:gd name="T65" fmla="*/ 4259 h 5892"/>
                  <a:gd name="T66" fmla="*/ 4409 w 5734"/>
                  <a:gd name="T67" fmla="*/ 4491 h 5892"/>
                  <a:gd name="T68" fmla="*/ 3594 w 5734"/>
                  <a:gd name="T69" fmla="*/ 4491 h 5892"/>
                  <a:gd name="T70" fmla="*/ 3594 w 5734"/>
                  <a:gd name="T71" fmla="*/ 3918 h 5892"/>
                  <a:gd name="T72" fmla="*/ 4313 w 5734"/>
                  <a:gd name="T73" fmla="*/ 3918 h 5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34" h="5892">
                    <a:moveTo>
                      <a:pt x="4313" y="3918"/>
                    </a:moveTo>
                    <a:cubicBezTo>
                      <a:pt x="5096" y="3918"/>
                      <a:pt x="5734" y="3280"/>
                      <a:pt x="5734" y="2497"/>
                    </a:cubicBezTo>
                    <a:cubicBezTo>
                      <a:pt x="5734" y="1713"/>
                      <a:pt x="5096" y="1076"/>
                      <a:pt x="4313" y="1076"/>
                    </a:cubicBezTo>
                    <a:cubicBezTo>
                      <a:pt x="4258" y="1076"/>
                      <a:pt x="4203" y="1079"/>
                      <a:pt x="4149" y="1085"/>
                    </a:cubicBezTo>
                    <a:cubicBezTo>
                      <a:pt x="4084" y="816"/>
                      <a:pt x="3940" y="570"/>
                      <a:pt x="3733" y="378"/>
                    </a:cubicBezTo>
                    <a:cubicBezTo>
                      <a:pt x="3470" y="134"/>
                      <a:pt x="3127" y="0"/>
                      <a:pt x="2768" y="0"/>
                    </a:cubicBezTo>
                    <a:cubicBezTo>
                      <a:pt x="2107" y="0"/>
                      <a:pt x="1544" y="451"/>
                      <a:pt x="1389" y="1076"/>
                    </a:cubicBezTo>
                    <a:cubicBezTo>
                      <a:pt x="620" y="1093"/>
                      <a:pt x="0" y="1724"/>
                      <a:pt x="0" y="2497"/>
                    </a:cubicBezTo>
                    <a:cubicBezTo>
                      <a:pt x="0" y="3281"/>
                      <a:pt x="638" y="3918"/>
                      <a:pt x="1421" y="3918"/>
                    </a:cubicBezTo>
                    <a:lnTo>
                      <a:pt x="2140" y="3918"/>
                    </a:lnTo>
                    <a:lnTo>
                      <a:pt x="2140" y="4472"/>
                    </a:lnTo>
                    <a:lnTo>
                      <a:pt x="1315" y="4472"/>
                    </a:lnTo>
                    <a:cubicBezTo>
                      <a:pt x="1245" y="4345"/>
                      <a:pt x="1109" y="4259"/>
                      <a:pt x="954" y="4259"/>
                    </a:cubicBezTo>
                    <a:cubicBezTo>
                      <a:pt x="726" y="4259"/>
                      <a:pt x="540" y="4444"/>
                      <a:pt x="540" y="4672"/>
                    </a:cubicBezTo>
                    <a:cubicBezTo>
                      <a:pt x="540" y="4900"/>
                      <a:pt x="726" y="5086"/>
                      <a:pt x="954" y="5086"/>
                    </a:cubicBezTo>
                    <a:cubicBezTo>
                      <a:pt x="1109" y="5086"/>
                      <a:pt x="1245" y="4999"/>
                      <a:pt x="1315" y="4872"/>
                    </a:cubicBezTo>
                    <a:lnTo>
                      <a:pt x="2340" y="4872"/>
                    </a:lnTo>
                    <a:cubicBezTo>
                      <a:pt x="2451" y="4872"/>
                      <a:pt x="2540" y="4783"/>
                      <a:pt x="2540" y="4672"/>
                    </a:cubicBezTo>
                    <a:lnTo>
                      <a:pt x="2540" y="3918"/>
                    </a:lnTo>
                    <a:lnTo>
                      <a:pt x="2667" y="3918"/>
                    </a:lnTo>
                    <a:lnTo>
                      <a:pt x="2667" y="5117"/>
                    </a:lnTo>
                    <a:cubicBezTo>
                      <a:pt x="2540" y="5188"/>
                      <a:pt x="2454" y="5323"/>
                      <a:pt x="2454" y="5479"/>
                    </a:cubicBezTo>
                    <a:cubicBezTo>
                      <a:pt x="2454" y="5707"/>
                      <a:pt x="2639" y="5892"/>
                      <a:pt x="2867" y="5892"/>
                    </a:cubicBezTo>
                    <a:cubicBezTo>
                      <a:pt x="3095" y="5892"/>
                      <a:pt x="3280" y="5707"/>
                      <a:pt x="3280" y="5479"/>
                    </a:cubicBezTo>
                    <a:cubicBezTo>
                      <a:pt x="3280" y="5323"/>
                      <a:pt x="3194" y="5188"/>
                      <a:pt x="3067" y="5117"/>
                    </a:cubicBezTo>
                    <a:lnTo>
                      <a:pt x="3067" y="3918"/>
                    </a:lnTo>
                    <a:lnTo>
                      <a:pt x="3194" y="3918"/>
                    </a:lnTo>
                    <a:lnTo>
                      <a:pt x="3194" y="4691"/>
                    </a:lnTo>
                    <a:cubicBezTo>
                      <a:pt x="3194" y="4802"/>
                      <a:pt x="3283" y="4891"/>
                      <a:pt x="3394" y="4891"/>
                    </a:cubicBezTo>
                    <a:lnTo>
                      <a:pt x="4430" y="4891"/>
                    </a:lnTo>
                    <a:cubicBezTo>
                      <a:pt x="4503" y="5008"/>
                      <a:pt x="4633" y="5085"/>
                      <a:pt x="4780" y="5085"/>
                    </a:cubicBezTo>
                    <a:cubicBezTo>
                      <a:pt x="5008" y="5085"/>
                      <a:pt x="5194" y="4900"/>
                      <a:pt x="5194" y="4672"/>
                    </a:cubicBezTo>
                    <a:cubicBezTo>
                      <a:pt x="5194" y="4444"/>
                      <a:pt x="5008" y="4259"/>
                      <a:pt x="4780" y="4259"/>
                    </a:cubicBezTo>
                    <a:cubicBezTo>
                      <a:pt x="4617" y="4259"/>
                      <a:pt x="4476" y="4354"/>
                      <a:pt x="4409" y="4491"/>
                    </a:cubicBezTo>
                    <a:lnTo>
                      <a:pt x="3594" y="4491"/>
                    </a:lnTo>
                    <a:lnTo>
                      <a:pt x="3594" y="3918"/>
                    </a:lnTo>
                    <a:lnTo>
                      <a:pt x="4313" y="3918"/>
                    </a:lnTo>
                    <a:close/>
                  </a:path>
                </a:pathLst>
              </a:custGeom>
              <a:solidFill>
                <a:schemeClr val="accent1"/>
              </a:solidFill>
              <a:ln w="12700">
                <a:miter lim="400000"/>
              </a:ln>
            </p:spPr>
            <p:txBody>
              <a:bodyPr lIns="19045" tIns="19045" rIns="19045" bIns="19045" anchor="ct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defTabSz="228532"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defRPr>
                </a:pPr>
                <a:endParaRPr sz="1500">
                  <a:solidFill>
                    <a:srgbClr val="FFFFFF"/>
                  </a:solidFill>
                  <a:effectLst>
                    <a:outerShdw blurRad="38100" dist="12700" dir="5400000" rotWithShape="0">
                      <a:srgbClr val="000000">
                        <a:alpha val="50000"/>
                      </a:srgbClr>
                    </a:outerShdw>
                  </a:effectLst>
                </a:endParaRPr>
              </a:p>
            </p:txBody>
          </p:sp>
        </p:grpSp>
        <p:grpSp>
          <p:nvGrpSpPr>
            <p:cNvPr id="15" name="îŝ1îḑe">
              <a:extLst>
                <a:ext uri="{FF2B5EF4-FFF2-40B4-BE49-F238E27FC236}">
                  <a16:creationId xmlns:a16="http://schemas.microsoft.com/office/drawing/2014/main" xmlns="" id="{3813B9AD-D9A6-4F78-B8A8-9729966C5950}"/>
                </a:ext>
              </a:extLst>
            </p:cNvPr>
            <p:cNvGrpSpPr/>
            <p:nvPr/>
          </p:nvGrpSpPr>
          <p:grpSpPr>
            <a:xfrm>
              <a:off x="6904955" y="2285442"/>
              <a:ext cx="471648" cy="472390"/>
              <a:chOff x="4011823" y="1390650"/>
              <a:chExt cx="1064394" cy="1066068"/>
            </a:xfrm>
          </p:grpSpPr>
          <p:sp>
            <p:nvSpPr>
              <p:cNvPr id="30" name="iṧľîďé">
                <a:extLst>
                  <a:ext uri="{FF2B5EF4-FFF2-40B4-BE49-F238E27FC236}">
                    <a16:creationId xmlns:a16="http://schemas.microsoft.com/office/drawing/2014/main" xmlns="" id="{5196431F-A6D1-4212-BAA4-C4FBDDADD30C}"/>
                  </a:ext>
                </a:extLst>
              </p:cNvPr>
              <p:cNvSpPr/>
              <p:nvPr/>
            </p:nvSpPr>
            <p:spPr bwMode="auto">
              <a:xfrm>
                <a:off x="4011823" y="1390650"/>
                <a:ext cx="1064394" cy="1066068"/>
              </a:xfrm>
              <a:prstGeom prst="ellipse">
                <a:avLst/>
              </a:prstGeom>
              <a:solidFill>
                <a:schemeClr val="bg1"/>
              </a:solidFill>
              <a:ln w="57150">
                <a:solidFill>
                  <a:schemeClr val="bg2"/>
                </a:solidFill>
              </a:ln>
            </p:spPr>
            <p:txBody>
              <a:bodyPr vert="horz" wrap="square" lIns="91440" tIns="45720" rIns="91440" bIns="45720" numCol="1" anchor="t" anchorCtr="0" compatLnSpc="1">
                <a:prstTxWarp prst="textNoShape">
                  <a:avLst/>
                </a:prstTxWarp>
              </a:bodyPr>
              <a:lstStyle/>
              <a:p>
                <a:endParaRPr lang="id-ID"/>
              </a:p>
            </p:txBody>
          </p:sp>
          <p:sp>
            <p:nvSpPr>
              <p:cNvPr id="31" name="iśḷíḍé">
                <a:extLst>
                  <a:ext uri="{FF2B5EF4-FFF2-40B4-BE49-F238E27FC236}">
                    <a16:creationId xmlns:a16="http://schemas.microsoft.com/office/drawing/2014/main" xmlns="" id="{620DFA83-87D9-4DEB-A7BD-010A1DDFF715}"/>
                  </a:ext>
                </a:extLst>
              </p:cNvPr>
              <p:cNvSpPr/>
              <p:nvPr/>
            </p:nvSpPr>
            <p:spPr>
              <a:xfrm>
                <a:off x="4306494" y="1679956"/>
                <a:ext cx="475056" cy="487456"/>
              </a:xfrm>
              <a:custGeom>
                <a:avLst/>
                <a:gdLst>
                  <a:gd name="T0" fmla="*/ 4313 w 5734"/>
                  <a:gd name="T1" fmla="*/ 3918 h 5892"/>
                  <a:gd name="T2" fmla="*/ 5734 w 5734"/>
                  <a:gd name="T3" fmla="*/ 2497 h 5892"/>
                  <a:gd name="T4" fmla="*/ 4313 w 5734"/>
                  <a:gd name="T5" fmla="*/ 1076 h 5892"/>
                  <a:gd name="T6" fmla="*/ 4149 w 5734"/>
                  <a:gd name="T7" fmla="*/ 1085 h 5892"/>
                  <a:gd name="T8" fmla="*/ 3733 w 5734"/>
                  <a:gd name="T9" fmla="*/ 378 h 5892"/>
                  <a:gd name="T10" fmla="*/ 2768 w 5734"/>
                  <a:gd name="T11" fmla="*/ 0 h 5892"/>
                  <a:gd name="T12" fmla="*/ 1389 w 5734"/>
                  <a:gd name="T13" fmla="*/ 1076 h 5892"/>
                  <a:gd name="T14" fmla="*/ 0 w 5734"/>
                  <a:gd name="T15" fmla="*/ 2497 h 5892"/>
                  <a:gd name="T16" fmla="*/ 1421 w 5734"/>
                  <a:gd name="T17" fmla="*/ 3918 h 5892"/>
                  <a:gd name="T18" fmla="*/ 2140 w 5734"/>
                  <a:gd name="T19" fmla="*/ 3918 h 5892"/>
                  <a:gd name="T20" fmla="*/ 2140 w 5734"/>
                  <a:gd name="T21" fmla="*/ 4472 h 5892"/>
                  <a:gd name="T22" fmla="*/ 1315 w 5734"/>
                  <a:gd name="T23" fmla="*/ 4472 h 5892"/>
                  <a:gd name="T24" fmla="*/ 954 w 5734"/>
                  <a:gd name="T25" fmla="*/ 4259 h 5892"/>
                  <a:gd name="T26" fmla="*/ 540 w 5734"/>
                  <a:gd name="T27" fmla="*/ 4672 h 5892"/>
                  <a:gd name="T28" fmla="*/ 954 w 5734"/>
                  <a:gd name="T29" fmla="*/ 5086 h 5892"/>
                  <a:gd name="T30" fmla="*/ 1315 w 5734"/>
                  <a:gd name="T31" fmla="*/ 4872 h 5892"/>
                  <a:gd name="T32" fmla="*/ 2340 w 5734"/>
                  <a:gd name="T33" fmla="*/ 4872 h 5892"/>
                  <a:gd name="T34" fmla="*/ 2540 w 5734"/>
                  <a:gd name="T35" fmla="*/ 4672 h 5892"/>
                  <a:gd name="T36" fmla="*/ 2540 w 5734"/>
                  <a:gd name="T37" fmla="*/ 3918 h 5892"/>
                  <a:gd name="T38" fmla="*/ 2667 w 5734"/>
                  <a:gd name="T39" fmla="*/ 3918 h 5892"/>
                  <a:gd name="T40" fmla="*/ 2667 w 5734"/>
                  <a:gd name="T41" fmla="*/ 5117 h 5892"/>
                  <a:gd name="T42" fmla="*/ 2454 w 5734"/>
                  <a:gd name="T43" fmla="*/ 5479 h 5892"/>
                  <a:gd name="T44" fmla="*/ 2867 w 5734"/>
                  <a:gd name="T45" fmla="*/ 5892 h 5892"/>
                  <a:gd name="T46" fmla="*/ 3280 w 5734"/>
                  <a:gd name="T47" fmla="*/ 5479 h 5892"/>
                  <a:gd name="T48" fmla="*/ 3067 w 5734"/>
                  <a:gd name="T49" fmla="*/ 5117 h 5892"/>
                  <a:gd name="T50" fmla="*/ 3067 w 5734"/>
                  <a:gd name="T51" fmla="*/ 3918 h 5892"/>
                  <a:gd name="T52" fmla="*/ 3194 w 5734"/>
                  <a:gd name="T53" fmla="*/ 3918 h 5892"/>
                  <a:gd name="T54" fmla="*/ 3194 w 5734"/>
                  <a:gd name="T55" fmla="*/ 4691 h 5892"/>
                  <a:gd name="T56" fmla="*/ 3394 w 5734"/>
                  <a:gd name="T57" fmla="*/ 4891 h 5892"/>
                  <a:gd name="T58" fmla="*/ 4430 w 5734"/>
                  <a:gd name="T59" fmla="*/ 4891 h 5892"/>
                  <a:gd name="T60" fmla="*/ 4780 w 5734"/>
                  <a:gd name="T61" fmla="*/ 5085 h 5892"/>
                  <a:gd name="T62" fmla="*/ 5194 w 5734"/>
                  <a:gd name="T63" fmla="*/ 4672 h 5892"/>
                  <a:gd name="T64" fmla="*/ 4780 w 5734"/>
                  <a:gd name="T65" fmla="*/ 4259 h 5892"/>
                  <a:gd name="T66" fmla="*/ 4409 w 5734"/>
                  <a:gd name="T67" fmla="*/ 4491 h 5892"/>
                  <a:gd name="T68" fmla="*/ 3594 w 5734"/>
                  <a:gd name="T69" fmla="*/ 4491 h 5892"/>
                  <a:gd name="T70" fmla="*/ 3594 w 5734"/>
                  <a:gd name="T71" fmla="*/ 3918 h 5892"/>
                  <a:gd name="T72" fmla="*/ 4313 w 5734"/>
                  <a:gd name="T73" fmla="*/ 3918 h 5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34" h="5892">
                    <a:moveTo>
                      <a:pt x="4313" y="3918"/>
                    </a:moveTo>
                    <a:cubicBezTo>
                      <a:pt x="5096" y="3918"/>
                      <a:pt x="5734" y="3280"/>
                      <a:pt x="5734" y="2497"/>
                    </a:cubicBezTo>
                    <a:cubicBezTo>
                      <a:pt x="5734" y="1713"/>
                      <a:pt x="5096" y="1076"/>
                      <a:pt x="4313" y="1076"/>
                    </a:cubicBezTo>
                    <a:cubicBezTo>
                      <a:pt x="4258" y="1076"/>
                      <a:pt x="4203" y="1079"/>
                      <a:pt x="4149" y="1085"/>
                    </a:cubicBezTo>
                    <a:cubicBezTo>
                      <a:pt x="4084" y="816"/>
                      <a:pt x="3940" y="570"/>
                      <a:pt x="3733" y="378"/>
                    </a:cubicBezTo>
                    <a:cubicBezTo>
                      <a:pt x="3470" y="134"/>
                      <a:pt x="3127" y="0"/>
                      <a:pt x="2768" y="0"/>
                    </a:cubicBezTo>
                    <a:cubicBezTo>
                      <a:pt x="2107" y="0"/>
                      <a:pt x="1544" y="451"/>
                      <a:pt x="1389" y="1076"/>
                    </a:cubicBezTo>
                    <a:cubicBezTo>
                      <a:pt x="620" y="1093"/>
                      <a:pt x="0" y="1724"/>
                      <a:pt x="0" y="2497"/>
                    </a:cubicBezTo>
                    <a:cubicBezTo>
                      <a:pt x="0" y="3281"/>
                      <a:pt x="638" y="3918"/>
                      <a:pt x="1421" y="3918"/>
                    </a:cubicBezTo>
                    <a:lnTo>
                      <a:pt x="2140" y="3918"/>
                    </a:lnTo>
                    <a:lnTo>
                      <a:pt x="2140" y="4472"/>
                    </a:lnTo>
                    <a:lnTo>
                      <a:pt x="1315" y="4472"/>
                    </a:lnTo>
                    <a:cubicBezTo>
                      <a:pt x="1245" y="4345"/>
                      <a:pt x="1109" y="4259"/>
                      <a:pt x="954" y="4259"/>
                    </a:cubicBezTo>
                    <a:cubicBezTo>
                      <a:pt x="726" y="4259"/>
                      <a:pt x="540" y="4444"/>
                      <a:pt x="540" y="4672"/>
                    </a:cubicBezTo>
                    <a:cubicBezTo>
                      <a:pt x="540" y="4900"/>
                      <a:pt x="726" y="5086"/>
                      <a:pt x="954" y="5086"/>
                    </a:cubicBezTo>
                    <a:cubicBezTo>
                      <a:pt x="1109" y="5086"/>
                      <a:pt x="1245" y="4999"/>
                      <a:pt x="1315" y="4872"/>
                    </a:cubicBezTo>
                    <a:lnTo>
                      <a:pt x="2340" y="4872"/>
                    </a:lnTo>
                    <a:cubicBezTo>
                      <a:pt x="2451" y="4872"/>
                      <a:pt x="2540" y="4783"/>
                      <a:pt x="2540" y="4672"/>
                    </a:cubicBezTo>
                    <a:lnTo>
                      <a:pt x="2540" y="3918"/>
                    </a:lnTo>
                    <a:lnTo>
                      <a:pt x="2667" y="3918"/>
                    </a:lnTo>
                    <a:lnTo>
                      <a:pt x="2667" y="5117"/>
                    </a:lnTo>
                    <a:cubicBezTo>
                      <a:pt x="2540" y="5188"/>
                      <a:pt x="2454" y="5323"/>
                      <a:pt x="2454" y="5479"/>
                    </a:cubicBezTo>
                    <a:cubicBezTo>
                      <a:pt x="2454" y="5707"/>
                      <a:pt x="2639" y="5892"/>
                      <a:pt x="2867" y="5892"/>
                    </a:cubicBezTo>
                    <a:cubicBezTo>
                      <a:pt x="3095" y="5892"/>
                      <a:pt x="3280" y="5707"/>
                      <a:pt x="3280" y="5479"/>
                    </a:cubicBezTo>
                    <a:cubicBezTo>
                      <a:pt x="3280" y="5323"/>
                      <a:pt x="3194" y="5188"/>
                      <a:pt x="3067" y="5117"/>
                    </a:cubicBezTo>
                    <a:lnTo>
                      <a:pt x="3067" y="3918"/>
                    </a:lnTo>
                    <a:lnTo>
                      <a:pt x="3194" y="3918"/>
                    </a:lnTo>
                    <a:lnTo>
                      <a:pt x="3194" y="4691"/>
                    </a:lnTo>
                    <a:cubicBezTo>
                      <a:pt x="3194" y="4802"/>
                      <a:pt x="3283" y="4891"/>
                      <a:pt x="3394" y="4891"/>
                    </a:cubicBezTo>
                    <a:lnTo>
                      <a:pt x="4430" y="4891"/>
                    </a:lnTo>
                    <a:cubicBezTo>
                      <a:pt x="4503" y="5008"/>
                      <a:pt x="4633" y="5085"/>
                      <a:pt x="4780" y="5085"/>
                    </a:cubicBezTo>
                    <a:cubicBezTo>
                      <a:pt x="5008" y="5085"/>
                      <a:pt x="5194" y="4900"/>
                      <a:pt x="5194" y="4672"/>
                    </a:cubicBezTo>
                    <a:cubicBezTo>
                      <a:pt x="5194" y="4444"/>
                      <a:pt x="5008" y="4259"/>
                      <a:pt x="4780" y="4259"/>
                    </a:cubicBezTo>
                    <a:cubicBezTo>
                      <a:pt x="4617" y="4259"/>
                      <a:pt x="4476" y="4354"/>
                      <a:pt x="4409" y="4491"/>
                    </a:cubicBezTo>
                    <a:lnTo>
                      <a:pt x="3594" y="4491"/>
                    </a:lnTo>
                    <a:lnTo>
                      <a:pt x="3594" y="3918"/>
                    </a:lnTo>
                    <a:lnTo>
                      <a:pt x="4313" y="3918"/>
                    </a:lnTo>
                    <a:close/>
                  </a:path>
                </a:pathLst>
              </a:custGeom>
              <a:solidFill>
                <a:schemeClr val="accent1"/>
              </a:solidFill>
              <a:ln w="12700">
                <a:miter lim="400000"/>
              </a:ln>
            </p:spPr>
            <p:txBody>
              <a:bodyPr lIns="19045" tIns="19045" rIns="19045" bIns="19045" anchor="ct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defTabSz="228532" eaLnBrk="1" fontAlgn="auto" hangingPunct="1">
                  <a:spcBef>
                    <a:spcPts val="0"/>
                  </a:spcBef>
                  <a:spcAft>
                    <a:spcPts val="0"/>
                  </a:spcAft>
                  <a:defRPr sz="3000" cap="none">
                    <a:solidFill>
                      <a:srgbClr val="FFFFFF"/>
                    </a:solidFill>
                    <a:effectLst>
                      <a:outerShdw blurRad="38100" dist="12700" dir="5400000" rotWithShape="0">
                        <a:srgbClr val="000000">
                          <a:alpha val="50000"/>
                        </a:srgbClr>
                      </a:outerShdw>
                    </a:effectLst>
                  </a:defRPr>
                </a:pPr>
                <a:endParaRPr sz="1500">
                  <a:solidFill>
                    <a:srgbClr val="FFFFFF"/>
                  </a:solidFill>
                  <a:effectLst>
                    <a:outerShdw blurRad="38100" dist="12700" dir="5400000" rotWithShape="0">
                      <a:srgbClr val="000000">
                        <a:alpha val="50000"/>
                      </a:srgbClr>
                    </a:outerShdw>
                  </a:effectLst>
                </a:endParaRPr>
              </a:p>
            </p:txBody>
          </p:sp>
        </p:grpSp>
        <p:sp>
          <p:nvSpPr>
            <p:cNvPr id="16" name="îṥḷïḋe">
              <a:extLst>
                <a:ext uri="{FF2B5EF4-FFF2-40B4-BE49-F238E27FC236}">
                  <a16:creationId xmlns:a16="http://schemas.microsoft.com/office/drawing/2014/main" xmlns="" id="{56CF2F89-9714-4C5F-AD6D-CF5B6786DDBE}"/>
                </a:ext>
              </a:extLst>
            </p:cNvPr>
            <p:cNvSpPr/>
            <p:nvPr/>
          </p:nvSpPr>
          <p:spPr bwMode="auto">
            <a:xfrm>
              <a:off x="4421522" y="3201487"/>
              <a:ext cx="906344" cy="735852"/>
            </a:xfrm>
            <a:custGeom>
              <a:avLst/>
              <a:gdLst>
                <a:gd name="T0" fmla="*/ 331 w 412"/>
                <a:gd name="T1" fmla="*/ 20 h 335"/>
                <a:gd name="T2" fmla="*/ 330 w 412"/>
                <a:gd name="T3" fmla="*/ 0 h 335"/>
                <a:gd name="T4" fmla="*/ 207 w 412"/>
                <a:gd name="T5" fmla="*/ 0 h 335"/>
                <a:gd name="T6" fmla="*/ 207 w 412"/>
                <a:gd name="T7" fmla="*/ 0 h 335"/>
                <a:gd name="T8" fmla="*/ 206 w 412"/>
                <a:gd name="T9" fmla="*/ 0 h 335"/>
                <a:gd name="T10" fmla="*/ 206 w 412"/>
                <a:gd name="T11" fmla="*/ 0 h 335"/>
                <a:gd name="T12" fmla="*/ 206 w 412"/>
                <a:gd name="T13" fmla="*/ 0 h 335"/>
                <a:gd name="T14" fmla="*/ 82 w 412"/>
                <a:gd name="T15" fmla="*/ 0 h 335"/>
                <a:gd name="T16" fmla="*/ 82 w 412"/>
                <a:gd name="T17" fmla="*/ 20 h 335"/>
                <a:gd name="T18" fmla="*/ 0 w 412"/>
                <a:gd name="T19" fmla="*/ 20 h 335"/>
                <a:gd name="T20" fmla="*/ 0 w 412"/>
                <a:gd name="T21" fmla="*/ 34 h 335"/>
                <a:gd name="T22" fmla="*/ 45 w 412"/>
                <a:gd name="T23" fmla="*/ 149 h 335"/>
                <a:gd name="T24" fmla="*/ 115 w 412"/>
                <a:gd name="T25" fmla="*/ 174 h 335"/>
                <a:gd name="T26" fmla="*/ 128 w 412"/>
                <a:gd name="T27" fmla="*/ 174 h 335"/>
                <a:gd name="T28" fmla="*/ 182 w 412"/>
                <a:gd name="T29" fmla="*/ 218 h 335"/>
                <a:gd name="T30" fmla="*/ 182 w 412"/>
                <a:gd name="T31" fmla="*/ 277 h 335"/>
                <a:gd name="T32" fmla="*/ 122 w 412"/>
                <a:gd name="T33" fmla="*/ 277 h 335"/>
                <a:gd name="T34" fmla="*/ 122 w 412"/>
                <a:gd name="T35" fmla="*/ 314 h 335"/>
                <a:gd name="T36" fmla="*/ 102 w 412"/>
                <a:gd name="T37" fmla="*/ 314 h 335"/>
                <a:gd name="T38" fmla="*/ 102 w 412"/>
                <a:gd name="T39" fmla="*/ 335 h 335"/>
                <a:gd name="T40" fmla="*/ 206 w 412"/>
                <a:gd name="T41" fmla="*/ 335 h 335"/>
                <a:gd name="T42" fmla="*/ 207 w 412"/>
                <a:gd name="T43" fmla="*/ 335 h 335"/>
                <a:gd name="T44" fmla="*/ 310 w 412"/>
                <a:gd name="T45" fmla="*/ 335 h 335"/>
                <a:gd name="T46" fmla="*/ 310 w 412"/>
                <a:gd name="T47" fmla="*/ 314 h 335"/>
                <a:gd name="T48" fmla="*/ 290 w 412"/>
                <a:gd name="T49" fmla="*/ 314 h 335"/>
                <a:gd name="T50" fmla="*/ 290 w 412"/>
                <a:gd name="T51" fmla="*/ 277 h 335"/>
                <a:gd name="T52" fmla="*/ 231 w 412"/>
                <a:gd name="T53" fmla="*/ 277 h 335"/>
                <a:gd name="T54" fmla="*/ 231 w 412"/>
                <a:gd name="T55" fmla="*/ 218 h 335"/>
                <a:gd name="T56" fmla="*/ 285 w 412"/>
                <a:gd name="T57" fmla="*/ 174 h 335"/>
                <a:gd name="T58" fmla="*/ 297 w 412"/>
                <a:gd name="T59" fmla="*/ 174 h 335"/>
                <a:gd name="T60" fmla="*/ 367 w 412"/>
                <a:gd name="T61" fmla="*/ 149 h 335"/>
                <a:gd name="T62" fmla="*/ 412 w 412"/>
                <a:gd name="T63" fmla="*/ 34 h 335"/>
                <a:gd name="T64" fmla="*/ 412 w 412"/>
                <a:gd name="T65" fmla="*/ 20 h 335"/>
                <a:gd name="T66" fmla="*/ 331 w 412"/>
                <a:gd name="T67" fmla="*/ 20 h 335"/>
                <a:gd name="T68" fmla="*/ 63 w 412"/>
                <a:gd name="T69" fmla="*/ 129 h 335"/>
                <a:gd name="T70" fmla="*/ 28 w 412"/>
                <a:gd name="T71" fmla="*/ 47 h 335"/>
                <a:gd name="T72" fmla="*/ 83 w 412"/>
                <a:gd name="T73" fmla="*/ 47 h 335"/>
                <a:gd name="T74" fmla="*/ 104 w 412"/>
                <a:gd name="T75" fmla="*/ 132 h 335"/>
                <a:gd name="T76" fmla="*/ 111 w 412"/>
                <a:gd name="T77" fmla="*/ 147 h 335"/>
                <a:gd name="T78" fmla="*/ 63 w 412"/>
                <a:gd name="T79" fmla="*/ 129 h 335"/>
                <a:gd name="T80" fmla="*/ 349 w 412"/>
                <a:gd name="T81" fmla="*/ 129 h 335"/>
                <a:gd name="T82" fmla="*/ 301 w 412"/>
                <a:gd name="T83" fmla="*/ 147 h 335"/>
                <a:gd name="T84" fmla="*/ 308 w 412"/>
                <a:gd name="T85" fmla="*/ 132 h 335"/>
                <a:gd name="T86" fmla="*/ 329 w 412"/>
                <a:gd name="T87" fmla="*/ 47 h 335"/>
                <a:gd name="T88" fmla="*/ 384 w 412"/>
                <a:gd name="T89" fmla="*/ 47 h 335"/>
                <a:gd name="T90" fmla="*/ 349 w 412"/>
                <a:gd name="T91" fmla="*/ 129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2" h="335">
                  <a:moveTo>
                    <a:pt x="331" y="20"/>
                  </a:moveTo>
                  <a:cubicBezTo>
                    <a:pt x="331" y="8"/>
                    <a:pt x="330" y="0"/>
                    <a:pt x="330" y="0"/>
                  </a:cubicBezTo>
                  <a:lnTo>
                    <a:pt x="207" y="0"/>
                  </a:lnTo>
                  <a:lnTo>
                    <a:pt x="207" y="0"/>
                  </a:lnTo>
                  <a:lnTo>
                    <a:pt x="206" y="0"/>
                  </a:lnTo>
                  <a:lnTo>
                    <a:pt x="206" y="0"/>
                  </a:lnTo>
                  <a:lnTo>
                    <a:pt x="206" y="0"/>
                  </a:lnTo>
                  <a:lnTo>
                    <a:pt x="82" y="0"/>
                  </a:lnTo>
                  <a:cubicBezTo>
                    <a:pt x="82" y="0"/>
                    <a:pt x="82" y="8"/>
                    <a:pt x="82" y="20"/>
                  </a:cubicBezTo>
                  <a:lnTo>
                    <a:pt x="0" y="20"/>
                  </a:lnTo>
                  <a:lnTo>
                    <a:pt x="0" y="34"/>
                  </a:lnTo>
                  <a:cubicBezTo>
                    <a:pt x="0" y="37"/>
                    <a:pt x="1" y="110"/>
                    <a:pt x="45" y="149"/>
                  </a:cubicBezTo>
                  <a:cubicBezTo>
                    <a:pt x="64" y="166"/>
                    <a:pt x="87" y="174"/>
                    <a:pt x="115" y="174"/>
                  </a:cubicBezTo>
                  <a:cubicBezTo>
                    <a:pt x="119" y="174"/>
                    <a:pt x="123" y="174"/>
                    <a:pt x="128" y="174"/>
                  </a:cubicBezTo>
                  <a:cubicBezTo>
                    <a:pt x="143" y="195"/>
                    <a:pt x="161" y="210"/>
                    <a:pt x="182" y="218"/>
                  </a:cubicBezTo>
                  <a:lnTo>
                    <a:pt x="182" y="277"/>
                  </a:lnTo>
                  <a:lnTo>
                    <a:pt x="122" y="277"/>
                  </a:lnTo>
                  <a:lnTo>
                    <a:pt x="122" y="314"/>
                  </a:lnTo>
                  <a:lnTo>
                    <a:pt x="102" y="314"/>
                  </a:lnTo>
                  <a:lnTo>
                    <a:pt x="102" y="335"/>
                  </a:lnTo>
                  <a:lnTo>
                    <a:pt x="206" y="335"/>
                  </a:lnTo>
                  <a:lnTo>
                    <a:pt x="207" y="335"/>
                  </a:lnTo>
                  <a:lnTo>
                    <a:pt x="310" y="335"/>
                  </a:lnTo>
                  <a:lnTo>
                    <a:pt x="310" y="314"/>
                  </a:lnTo>
                  <a:lnTo>
                    <a:pt x="290" y="314"/>
                  </a:lnTo>
                  <a:lnTo>
                    <a:pt x="290" y="277"/>
                  </a:lnTo>
                  <a:lnTo>
                    <a:pt x="231" y="277"/>
                  </a:lnTo>
                  <a:lnTo>
                    <a:pt x="231" y="218"/>
                  </a:lnTo>
                  <a:cubicBezTo>
                    <a:pt x="251" y="210"/>
                    <a:pt x="269" y="195"/>
                    <a:pt x="285" y="174"/>
                  </a:cubicBezTo>
                  <a:cubicBezTo>
                    <a:pt x="289" y="174"/>
                    <a:pt x="293" y="174"/>
                    <a:pt x="297" y="174"/>
                  </a:cubicBezTo>
                  <a:cubicBezTo>
                    <a:pt x="325" y="174"/>
                    <a:pt x="348" y="166"/>
                    <a:pt x="367" y="149"/>
                  </a:cubicBezTo>
                  <a:cubicBezTo>
                    <a:pt x="412" y="110"/>
                    <a:pt x="412" y="37"/>
                    <a:pt x="412" y="34"/>
                  </a:cubicBezTo>
                  <a:lnTo>
                    <a:pt x="412" y="20"/>
                  </a:lnTo>
                  <a:lnTo>
                    <a:pt x="331" y="20"/>
                  </a:lnTo>
                  <a:close/>
                  <a:moveTo>
                    <a:pt x="63" y="129"/>
                  </a:moveTo>
                  <a:cubicBezTo>
                    <a:pt x="38" y="107"/>
                    <a:pt x="30" y="68"/>
                    <a:pt x="28" y="47"/>
                  </a:cubicBezTo>
                  <a:lnTo>
                    <a:pt x="83" y="47"/>
                  </a:lnTo>
                  <a:cubicBezTo>
                    <a:pt x="86" y="73"/>
                    <a:pt x="91" y="105"/>
                    <a:pt x="104" y="132"/>
                  </a:cubicBezTo>
                  <a:cubicBezTo>
                    <a:pt x="106" y="138"/>
                    <a:pt x="109" y="142"/>
                    <a:pt x="111" y="147"/>
                  </a:cubicBezTo>
                  <a:cubicBezTo>
                    <a:pt x="92" y="146"/>
                    <a:pt x="76" y="140"/>
                    <a:pt x="63" y="129"/>
                  </a:cubicBezTo>
                  <a:close/>
                  <a:moveTo>
                    <a:pt x="349" y="129"/>
                  </a:moveTo>
                  <a:cubicBezTo>
                    <a:pt x="336" y="141"/>
                    <a:pt x="320" y="146"/>
                    <a:pt x="301" y="147"/>
                  </a:cubicBezTo>
                  <a:cubicBezTo>
                    <a:pt x="304" y="142"/>
                    <a:pt x="306" y="138"/>
                    <a:pt x="308" y="132"/>
                  </a:cubicBezTo>
                  <a:cubicBezTo>
                    <a:pt x="321" y="105"/>
                    <a:pt x="327" y="73"/>
                    <a:pt x="329" y="47"/>
                  </a:cubicBezTo>
                  <a:lnTo>
                    <a:pt x="384" y="47"/>
                  </a:lnTo>
                  <a:cubicBezTo>
                    <a:pt x="382" y="68"/>
                    <a:pt x="375" y="107"/>
                    <a:pt x="349" y="129"/>
                  </a:cubicBezTo>
                  <a:close/>
                </a:path>
              </a:pathLst>
            </a:custGeom>
            <a:solidFill>
              <a:schemeClr val="bg1"/>
            </a:solidFill>
            <a:ln>
              <a:noFill/>
            </a:ln>
          </p:spPr>
          <p:txBody>
            <a:bodyPr/>
            <a:lstStyle/>
            <a:p>
              <a:endParaRPr lang="zh-CN" altLang="en-US"/>
            </a:p>
          </p:txBody>
        </p:sp>
        <p:sp>
          <p:nvSpPr>
            <p:cNvPr id="17" name="íṡļidê">
              <a:extLst>
                <a:ext uri="{FF2B5EF4-FFF2-40B4-BE49-F238E27FC236}">
                  <a16:creationId xmlns:a16="http://schemas.microsoft.com/office/drawing/2014/main" xmlns="" id="{9C78AD5D-9DE4-4F59-81F3-7D76256E7CF5}"/>
                </a:ext>
              </a:extLst>
            </p:cNvPr>
            <p:cNvSpPr txBox="1"/>
            <p:nvPr/>
          </p:nvSpPr>
          <p:spPr bwMode="auto">
            <a:xfrm>
              <a:off x="670299" y="2987194"/>
              <a:ext cx="29297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Text here</a:t>
              </a:r>
            </a:p>
          </p:txBody>
        </p:sp>
        <p:sp>
          <p:nvSpPr>
            <p:cNvPr id="18" name="iṥ1îde">
              <a:extLst>
                <a:ext uri="{FF2B5EF4-FFF2-40B4-BE49-F238E27FC236}">
                  <a16:creationId xmlns:a16="http://schemas.microsoft.com/office/drawing/2014/main" xmlns="" id="{3D0EA110-3845-4A30-AF10-C21F414EB24E}"/>
                </a:ext>
              </a:extLst>
            </p:cNvPr>
            <p:cNvSpPr/>
            <p:nvPr/>
          </p:nvSpPr>
          <p:spPr bwMode="auto">
            <a:xfrm>
              <a:off x="670299" y="3429000"/>
              <a:ext cx="2929738" cy="1061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Copy paste fonts. Choose the only option to retain text.</a:t>
              </a:r>
            </a:p>
            <a:p>
              <a:pPr marL="171450" indent="-171450">
                <a:lnSpc>
                  <a:spcPct val="150000"/>
                </a:lnSpc>
                <a:buFont typeface="Arial" panose="020B0604020202020204" pitchFamily="34" charset="0"/>
                <a:buChar char="•"/>
              </a:pPr>
              <a:r>
                <a:rPr lang="en-US" altLang="zh-CN" sz="1100" dirty="0"/>
                <a:t>……</a:t>
              </a:r>
            </a:p>
          </p:txBody>
        </p:sp>
        <p:sp>
          <p:nvSpPr>
            <p:cNvPr id="19" name="íSḷíḓé">
              <a:extLst>
                <a:ext uri="{FF2B5EF4-FFF2-40B4-BE49-F238E27FC236}">
                  <a16:creationId xmlns:a16="http://schemas.microsoft.com/office/drawing/2014/main" xmlns="" id="{82B1F2D9-8282-4C4B-A135-A8420913185C}"/>
                </a:ext>
              </a:extLst>
            </p:cNvPr>
            <p:cNvSpPr txBox="1"/>
            <p:nvPr/>
          </p:nvSpPr>
          <p:spPr bwMode="auto">
            <a:xfrm>
              <a:off x="8540363" y="2987194"/>
              <a:ext cx="2986926"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r" eaLnBrk="1" hangingPunct="1">
                <a:lnSpc>
                  <a:spcPct val="100000"/>
                </a:lnSpc>
                <a:spcBef>
                  <a:spcPct val="0"/>
                </a:spcBef>
              </a:pPr>
              <a:r>
                <a:rPr lang="en-US" altLang="zh-CN" sz="2000" b="1" dirty="0"/>
                <a:t>Text here</a:t>
              </a:r>
            </a:p>
          </p:txBody>
        </p:sp>
        <p:sp>
          <p:nvSpPr>
            <p:cNvPr id="20" name="iṥ1iḑé">
              <a:extLst>
                <a:ext uri="{FF2B5EF4-FFF2-40B4-BE49-F238E27FC236}">
                  <a16:creationId xmlns:a16="http://schemas.microsoft.com/office/drawing/2014/main" xmlns="" id="{1488B1D3-95BB-4FA5-B564-C6135A51FCE7}"/>
                </a:ext>
              </a:extLst>
            </p:cNvPr>
            <p:cNvSpPr/>
            <p:nvPr/>
          </p:nvSpPr>
          <p:spPr bwMode="auto">
            <a:xfrm>
              <a:off x="8540363" y="3429000"/>
              <a:ext cx="2986926" cy="1061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gn="r">
                <a:lnSpc>
                  <a:spcPct val="150000"/>
                </a:lnSpc>
                <a:buFont typeface="Arial" panose="020B0604020202020204" pitchFamily="34" charset="0"/>
                <a:buChar char="•"/>
              </a:pPr>
              <a:r>
                <a:rPr lang="en-US" altLang="zh-CN" sz="1100" dirty="0"/>
                <a:t>Copy paste fonts. Choose the only option to retain text.</a:t>
              </a:r>
            </a:p>
            <a:p>
              <a:pPr marL="171450" indent="-171450" algn="r">
                <a:lnSpc>
                  <a:spcPct val="150000"/>
                </a:lnSpc>
                <a:buFont typeface="Arial" panose="020B0604020202020204" pitchFamily="34" charset="0"/>
                <a:buChar char="•"/>
              </a:pPr>
              <a:r>
                <a:rPr lang="en-US" altLang="zh-CN" sz="1100" dirty="0"/>
                <a:t>……</a:t>
              </a:r>
            </a:p>
          </p:txBody>
        </p:sp>
        <p:grpSp>
          <p:nvGrpSpPr>
            <p:cNvPr id="21" name="íṥļîďe">
              <a:extLst>
                <a:ext uri="{FF2B5EF4-FFF2-40B4-BE49-F238E27FC236}">
                  <a16:creationId xmlns:a16="http://schemas.microsoft.com/office/drawing/2014/main" xmlns="" id="{A954C47F-6CD3-411E-B602-BFAEC26966E2}"/>
                </a:ext>
              </a:extLst>
            </p:cNvPr>
            <p:cNvGrpSpPr/>
            <p:nvPr/>
          </p:nvGrpSpPr>
          <p:grpSpPr>
            <a:xfrm>
              <a:off x="3302082" y="1237897"/>
              <a:ext cx="2191516" cy="1104745"/>
              <a:chOff x="666932" y="4425289"/>
              <a:chExt cx="1112098" cy="1104745"/>
            </a:xfrm>
          </p:grpSpPr>
          <p:sp>
            <p:nvSpPr>
              <p:cNvPr id="28" name="iṣ1îḋè">
                <a:extLst>
                  <a:ext uri="{FF2B5EF4-FFF2-40B4-BE49-F238E27FC236}">
                    <a16:creationId xmlns:a16="http://schemas.microsoft.com/office/drawing/2014/main" xmlns="" id="{241162A0-C5D5-4FC7-8704-ECB1D7F26F4B}"/>
                  </a:ext>
                </a:extLst>
              </p:cNvPr>
              <p:cNvSpPr txBox="1"/>
              <p:nvPr/>
            </p:nvSpPr>
            <p:spPr bwMode="auto">
              <a:xfrm>
                <a:off x="666932" y="4425289"/>
                <a:ext cx="111209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Text here</a:t>
                </a:r>
              </a:p>
            </p:txBody>
          </p:sp>
          <p:sp>
            <p:nvSpPr>
              <p:cNvPr id="29" name="íṡḷíďê">
                <a:extLst>
                  <a:ext uri="{FF2B5EF4-FFF2-40B4-BE49-F238E27FC236}">
                    <a16:creationId xmlns:a16="http://schemas.microsoft.com/office/drawing/2014/main" xmlns="" id="{DA62C685-6D41-4F33-9CA5-1D24B683718A}"/>
                  </a:ext>
                </a:extLst>
              </p:cNvPr>
              <p:cNvSpPr/>
              <p:nvPr/>
            </p:nvSpPr>
            <p:spPr bwMode="auto">
              <a:xfrm>
                <a:off x="666932" y="4867096"/>
                <a:ext cx="1112098" cy="66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Supporting text here. </a:t>
                </a:r>
              </a:p>
              <a:p>
                <a:pPr marL="171450" indent="-171450">
                  <a:lnSpc>
                    <a:spcPct val="150000"/>
                  </a:lnSpc>
                  <a:buFont typeface="Arial" panose="020B0604020202020204" pitchFamily="34" charset="0"/>
                  <a:buChar char="•"/>
                </a:pPr>
                <a:r>
                  <a:rPr lang="en-US" altLang="zh-CN" sz="1100" dirty="0"/>
                  <a:t>……</a:t>
                </a:r>
              </a:p>
            </p:txBody>
          </p:sp>
        </p:grpSp>
        <p:grpSp>
          <p:nvGrpSpPr>
            <p:cNvPr id="22" name="îsļiḍé">
              <a:extLst>
                <a:ext uri="{FF2B5EF4-FFF2-40B4-BE49-F238E27FC236}">
                  <a16:creationId xmlns:a16="http://schemas.microsoft.com/office/drawing/2014/main" xmlns="" id="{D9FD5C00-6D91-4B32-821A-389310B4E996}"/>
                </a:ext>
              </a:extLst>
            </p:cNvPr>
            <p:cNvGrpSpPr/>
            <p:nvPr/>
          </p:nvGrpSpPr>
          <p:grpSpPr>
            <a:xfrm>
              <a:off x="7322570" y="1237897"/>
              <a:ext cx="2191516" cy="1104745"/>
              <a:chOff x="666932" y="4425289"/>
              <a:chExt cx="1112098" cy="1104745"/>
            </a:xfrm>
          </p:grpSpPr>
          <p:sp>
            <p:nvSpPr>
              <p:cNvPr id="26" name="isḷíḍè">
                <a:extLst>
                  <a:ext uri="{FF2B5EF4-FFF2-40B4-BE49-F238E27FC236}">
                    <a16:creationId xmlns:a16="http://schemas.microsoft.com/office/drawing/2014/main" xmlns="" id="{27CEA583-F57B-4393-8260-C86E88F8CEF7}"/>
                  </a:ext>
                </a:extLst>
              </p:cNvPr>
              <p:cNvSpPr txBox="1"/>
              <p:nvPr/>
            </p:nvSpPr>
            <p:spPr bwMode="auto">
              <a:xfrm>
                <a:off x="666932" y="4425289"/>
                <a:ext cx="111209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Text here</a:t>
                </a:r>
              </a:p>
            </p:txBody>
          </p:sp>
          <p:sp>
            <p:nvSpPr>
              <p:cNvPr id="27" name="îṥlîdè">
                <a:extLst>
                  <a:ext uri="{FF2B5EF4-FFF2-40B4-BE49-F238E27FC236}">
                    <a16:creationId xmlns:a16="http://schemas.microsoft.com/office/drawing/2014/main" xmlns="" id="{F9C8139C-0D19-4623-83AA-F8A49AB33F73}"/>
                  </a:ext>
                </a:extLst>
              </p:cNvPr>
              <p:cNvSpPr/>
              <p:nvPr/>
            </p:nvSpPr>
            <p:spPr bwMode="auto">
              <a:xfrm>
                <a:off x="666932" y="4867096"/>
                <a:ext cx="1112098" cy="66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Supporting text here. </a:t>
                </a:r>
              </a:p>
              <a:p>
                <a:pPr marL="171450" indent="-171450">
                  <a:lnSpc>
                    <a:spcPct val="150000"/>
                  </a:lnSpc>
                  <a:buFont typeface="Arial" panose="020B0604020202020204" pitchFamily="34" charset="0"/>
                  <a:buChar char="•"/>
                </a:pPr>
                <a:r>
                  <a:rPr lang="en-US" altLang="zh-CN" sz="1100" dirty="0"/>
                  <a:t>……</a:t>
                </a:r>
              </a:p>
            </p:txBody>
          </p:sp>
        </p:grpSp>
        <p:grpSp>
          <p:nvGrpSpPr>
            <p:cNvPr id="23" name="i$1íḍê">
              <a:extLst>
                <a:ext uri="{FF2B5EF4-FFF2-40B4-BE49-F238E27FC236}">
                  <a16:creationId xmlns:a16="http://schemas.microsoft.com/office/drawing/2014/main" xmlns="" id="{8CB36F59-A923-4355-B658-36A6D66F6270}"/>
                </a:ext>
              </a:extLst>
            </p:cNvPr>
            <p:cNvGrpSpPr/>
            <p:nvPr/>
          </p:nvGrpSpPr>
          <p:grpSpPr>
            <a:xfrm>
              <a:off x="6206573" y="5019480"/>
              <a:ext cx="2191516" cy="1104745"/>
              <a:chOff x="666932" y="4425289"/>
              <a:chExt cx="1112098" cy="1104745"/>
            </a:xfrm>
          </p:grpSpPr>
          <p:sp>
            <p:nvSpPr>
              <p:cNvPr id="24" name="ï$ḷíḓé">
                <a:extLst>
                  <a:ext uri="{FF2B5EF4-FFF2-40B4-BE49-F238E27FC236}">
                    <a16:creationId xmlns:a16="http://schemas.microsoft.com/office/drawing/2014/main" xmlns="" id="{2D2AFF14-59F3-4251-A9B8-0D935FF7BFF2}"/>
                  </a:ext>
                </a:extLst>
              </p:cNvPr>
              <p:cNvSpPr txBox="1"/>
              <p:nvPr/>
            </p:nvSpPr>
            <p:spPr bwMode="auto">
              <a:xfrm>
                <a:off x="666932" y="4425289"/>
                <a:ext cx="111209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b="1" dirty="0"/>
                  <a:t>Text here</a:t>
                </a:r>
              </a:p>
            </p:txBody>
          </p:sp>
          <p:sp>
            <p:nvSpPr>
              <p:cNvPr id="25" name="ïśḷïdè">
                <a:extLst>
                  <a:ext uri="{FF2B5EF4-FFF2-40B4-BE49-F238E27FC236}">
                    <a16:creationId xmlns:a16="http://schemas.microsoft.com/office/drawing/2014/main" xmlns="" id="{C4CE2F6A-EDE0-4500-85BF-E38ED849E38E}"/>
                  </a:ext>
                </a:extLst>
              </p:cNvPr>
              <p:cNvSpPr/>
              <p:nvPr/>
            </p:nvSpPr>
            <p:spPr bwMode="auto">
              <a:xfrm>
                <a:off x="666932" y="4867096"/>
                <a:ext cx="1112098" cy="66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100" dirty="0"/>
                  <a:t>Supporting text here. </a:t>
                </a:r>
              </a:p>
              <a:p>
                <a:pPr marL="171450" indent="-171450">
                  <a:lnSpc>
                    <a:spcPct val="150000"/>
                  </a:lnSpc>
                  <a:buFont typeface="Arial" panose="020B0604020202020204" pitchFamily="34" charset="0"/>
                  <a:buChar char="•"/>
                </a:pPr>
                <a:r>
                  <a:rPr lang="en-US" altLang="zh-CN" sz="1100" dirty="0"/>
                  <a:t>……</a:t>
                </a:r>
              </a:p>
            </p:txBody>
          </p:sp>
        </p:grpSp>
      </p:grpSp>
    </p:spTree>
    <p:extLst>
      <p:ext uri="{BB962C8B-B14F-4D97-AF65-F5344CB8AC3E}">
        <p14:creationId xmlns:p14="http://schemas.microsoft.com/office/powerpoint/2010/main" val="7737924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7C3A375-36BE-4799-AAF5-EF71B4778866}"/>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37B0589B-A315-40CA-B1F3-EE36B6351C36}"/>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9D7A5242-E368-4044-A6CC-F5168715220A}"/>
              </a:ext>
            </a:extLst>
          </p:cNvPr>
          <p:cNvSpPr>
            <a:spLocks noGrp="1"/>
          </p:cNvSpPr>
          <p:nvPr>
            <p:ph type="sldNum" sz="quarter" idx="12"/>
          </p:nvPr>
        </p:nvSpPr>
        <p:spPr/>
        <p:txBody>
          <a:bodyPr/>
          <a:lstStyle/>
          <a:p>
            <a:fld id="{5DD3DB80-B894-403A-B48E-6FDC1A72010E}" type="slidenum">
              <a:rPr lang="zh-CN" altLang="en-US" smtClean="0"/>
              <a:pPr/>
              <a:t>33</a:t>
            </a:fld>
            <a:endParaRPr lang="zh-CN" altLang="en-US"/>
          </a:p>
        </p:txBody>
      </p:sp>
      <p:grpSp>
        <p:nvGrpSpPr>
          <p:cNvPr id="5" name="fdab7107-17d2-4277-ad90-21e7344c8078" descr="OQAAAB+LCAAAAAAABACrVlIpqSxIVbJSCs5NLCpxyUxML0rM9SxJzVXSUfJMUbLKK83J0VFyysxLycxLdy/KLy0oVrKKjq0FALpUkis5AAAA" title="iSlide™ 版权声明  COPYRIGHT NOTICE">
            <a:extLst>
              <a:ext uri="{FF2B5EF4-FFF2-40B4-BE49-F238E27FC236}">
                <a16:creationId xmlns:a16="http://schemas.microsoft.com/office/drawing/2014/main" xmlns="" id="{C43E57A9-305E-4616-B6C0-3CE942096A57}"/>
              </a:ext>
            </a:extLst>
          </p:cNvPr>
          <p:cNvGrpSpPr>
            <a:grpSpLocks noChangeAspect="1"/>
          </p:cNvGrpSpPr>
          <p:nvPr>
            <p:custDataLst>
              <p:tags r:id="rId1"/>
            </p:custDataLst>
          </p:nvPr>
        </p:nvGrpSpPr>
        <p:grpSpPr>
          <a:xfrm>
            <a:off x="669925" y="1130300"/>
            <a:ext cx="10850564" cy="5080512"/>
            <a:chOff x="669925" y="495300"/>
            <a:chExt cx="10850564" cy="5080512"/>
          </a:xfrm>
        </p:grpSpPr>
        <p:sp>
          <p:nvSpPr>
            <p:cNvPr id="6" name="iŝḻiḑè">
              <a:extLst>
                <a:ext uri="{FF2B5EF4-FFF2-40B4-BE49-F238E27FC236}">
                  <a16:creationId xmlns:a16="http://schemas.microsoft.com/office/drawing/2014/main" xmlns="" id="{C6485C9C-9CD8-4153-A27E-9F8D560A19AC}"/>
                </a:ext>
              </a:extLst>
            </p:cNvPr>
            <p:cNvSpPr/>
            <p:nvPr/>
          </p:nvSpPr>
          <p:spPr>
            <a:xfrm>
              <a:off x="669925" y="495300"/>
              <a:ext cx="10850563" cy="2971800"/>
            </a:xfrm>
            <a:prstGeom prst="rect">
              <a:avLst/>
            </a:prstGeom>
            <a:blipFill>
              <a:blip r:embed="rId3"/>
              <a:srcRect/>
              <a:stretch>
                <a:fillRect t="-49477" b="-49056"/>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 name="í$ļîde">
              <a:extLst>
                <a:ext uri="{FF2B5EF4-FFF2-40B4-BE49-F238E27FC236}">
                  <a16:creationId xmlns:a16="http://schemas.microsoft.com/office/drawing/2014/main" xmlns="" id="{A120A24F-5006-4FD5-A35C-D82F4A9F4CBD}"/>
                </a:ext>
              </a:extLst>
            </p:cNvPr>
            <p:cNvSpPr/>
            <p:nvPr/>
          </p:nvSpPr>
          <p:spPr>
            <a:xfrm>
              <a:off x="6096001" y="495300"/>
              <a:ext cx="5424488" cy="29718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íSḻïḓé">
              <a:extLst>
                <a:ext uri="{FF2B5EF4-FFF2-40B4-BE49-F238E27FC236}">
                  <a16:creationId xmlns:a16="http://schemas.microsoft.com/office/drawing/2014/main" xmlns="" id="{4CC61B57-C159-4C2A-B77C-9F42F9E5C5ED}"/>
                </a:ext>
              </a:extLst>
            </p:cNvPr>
            <p:cNvSpPr txBox="1"/>
            <p:nvPr/>
          </p:nvSpPr>
          <p:spPr>
            <a:xfrm>
              <a:off x="1568298" y="3904639"/>
              <a:ext cx="3629329" cy="1671173"/>
            </a:xfrm>
            <a:prstGeom prst="rect">
              <a:avLst/>
            </a:prstGeom>
            <a:noFill/>
          </p:spPr>
          <p:txBody>
            <a:bodyPr wrap="square" lIns="90000" tIns="46800" rIns="90000" bIns="46800" anchor="ctr" anchorCtr="0">
              <a:normAutofit/>
            </a:bodyPr>
            <a:lstStyle/>
            <a:p>
              <a:pPr algn="ctr">
                <a:lnSpc>
                  <a:spcPct val="150000"/>
                </a:lnSpc>
              </a:pPr>
              <a:r>
                <a:rPr lang="en-US" altLang="zh-CN" sz="1100" dirty="0"/>
                <a:t>Unified fonts make reading more fluent.</a:t>
              </a:r>
            </a:p>
            <a:p>
              <a:pPr algn="ctr">
                <a:lnSpc>
                  <a:spcPct val="150000"/>
                </a:lnSpc>
              </a:pPr>
              <a:r>
                <a:rPr lang="en-US" altLang="zh-CN" sz="1100" dirty="0"/>
                <a:t>Theme color makes PPT more convenient to change.</a:t>
              </a:r>
            </a:p>
            <a:p>
              <a:pPr algn="ctr">
                <a:lnSpc>
                  <a:spcPct val="150000"/>
                </a:lnSpc>
              </a:pPr>
              <a:endParaRPr lang="en-US" altLang="zh-CN" sz="1100" dirty="0"/>
            </a:p>
            <a:p>
              <a:pPr algn="ctr">
                <a:lnSpc>
                  <a:spcPct val="150000"/>
                </a:lnSpc>
              </a:pPr>
              <a:r>
                <a:rPr lang="en-US" altLang="zh-CN" sz="1100" dirty="0"/>
                <a:t>Adjust the spacing to adapt to Chinese typesetting, use the reference line in PPT.</a:t>
              </a:r>
            </a:p>
          </p:txBody>
        </p:sp>
        <p:sp>
          <p:nvSpPr>
            <p:cNvPr id="9" name="i$ļîďé">
              <a:extLst>
                <a:ext uri="{FF2B5EF4-FFF2-40B4-BE49-F238E27FC236}">
                  <a16:creationId xmlns:a16="http://schemas.microsoft.com/office/drawing/2014/main" xmlns="" id="{56034663-3616-4E85-AF13-DF2D6E877057}"/>
                </a:ext>
              </a:extLst>
            </p:cNvPr>
            <p:cNvSpPr/>
            <p:nvPr/>
          </p:nvSpPr>
          <p:spPr>
            <a:xfrm>
              <a:off x="1568299" y="3466842"/>
              <a:ext cx="3629328" cy="437798"/>
            </a:xfrm>
            <a:prstGeom prst="rect">
              <a:avLst/>
            </a:prstGeom>
          </p:spPr>
          <p:txBody>
            <a:bodyPr wrap="none" lIns="90000" tIns="46800" rIns="90000" bIns="46800" anchor="b" anchorCtr="1">
              <a:normAutofit/>
            </a:bodyPr>
            <a:lstStyle/>
            <a:p>
              <a:pPr lvl="0" defTabSz="914378">
                <a:defRPr/>
              </a:pPr>
              <a:r>
                <a:rPr lang="en-US" altLang="zh-CN" b="1" dirty="0"/>
                <a:t>Text here</a:t>
              </a:r>
              <a:endParaRPr lang="zh-CN" altLang="en-US" b="1" dirty="0"/>
            </a:p>
          </p:txBody>
        </p:sp>
        <p:sp>
          <p:nvSpPr>
            <p:cNvPr id="10" name="îṥḻïďé">
              <a:extLst>
                <a:ext uri="{FF2B5EF4-FFF2-40B4-BE49-F238E27FC236}">
                  <a16:creationId xmlns:a16="http://schemas.microsoft.com/office/drawing/2014/main" xmlns="" id="{5B9ABD0E-ACC9-41DD-B884-CAE3401C6ECD}"/>
                </a:ext>
              </a:extLst>
            </p:cNvPr>
            <p:cNvSpPr txBox="1"/>
            <p:nvPr/>
          </p:nvSpPr>
          <p:spPr>
            <a:xfrm>
              <a:off x="6993581" y="3904639"/>
              <a:ext cx="3629329" cy="1671173"/>
            </a:xfrm>
            <a:prstGeom prst="rect">
              <a:avLst/>
            </a:prstGeom>
            <a:noFill/>
          </p:spPr>
          <p:txBody>
            <a:bodyPr wrap="square" lIns="90000" tIns="46800" rIns="90000" bIns="46800" anchor="ctr" anchorCtr="0">
              <a:normAutofit/>
            </a:bodyPr>
            <a:lstStyle/>
            <a:p>
              <a:pPr algn="ctr">
                <a:lnSpc>
                  <a:spcPct val="150000"/>
                </a:lnSpc>
              </a:pPr>
              <a:r>
                <a:rPr lang="en-US" altLang="zh-CN" sz="1100" dirty="0"/>
                <a:t>Unified fonts make reading more fluent.</a:t>
              </a:r>
            </a:p>
            <a:p>
              <a:pPr algn="ctr">
                <a:lnSpc>
                  <a:spcPct val="150000"/>
                </a:lnSpc>
              </a:pPr>
              <a:r>
                <a:rPr lang="en-US" altLang="zh-CN" sz="1100" dirty="0"/>
                <a:t>Theme color makes PPT more convenient to change.</a:t>
              </a:r>
            </a:p>
            <a:p>
              <a:pPr algn="ctr">
                <a:lnSpc>
                  <a:spcPct val="150000"/>
                </a:lnSpc>
              </a:pPr>
              <a:endParaRPr lang="en-US" altLang="zh-CN" sz="1100" dirty="0"/>
            </a:p>
            <a:p>
              <a:pPr algn="ctr">
                <a:lnSpc>
                  <a:spcPct val="150000"/>
                </a:lnSpc>
              </a:pPr>
              <a:r>
                <a:rPr lang="en-US" altLang="zh-CN" sz="1100" dirty="0"/>
                <a:t>Adjust the spacing to adapt to Chinese typesetting, use the reference line in PPT.</a:t>
              </a:r>
            </a:p>
          </p:txBody>
        </p:sp>
        <p:sp>
          <p:nvSpPr>
            <p:cNvPr id="11" name="îSlîdè">
              <a:extLst>
                <a:ext uri="{FF2B5EF4-FFF2-40B4-BE49-F238E27FC236}">
                  <a16:creationId xmlns:a16="http://schemas.microsoft.com/office/drawing/2014/main" xmlns="" id="{7C151F13-D9FD-4FCB-B892-AC90DDD4E90A}"/>
                </a:ext>
              </a:extLst>
            </p:cNvPr>
            <p:cNvSpPr/>
            <p:nvPr/>
          </p:nvSpPr>
          <p:spPr>
            <a:xfrm>
              <a:off x="6993582" y="3466842"/>
              <a:ext cx="3629328" cy="437798"/>
            </a:xfrm>
            <a:prstGeom prst="rect">
              <a:avLst/>
            </a:prstGeom>
          </p:spPr>
          <p:txBody>
            <a:bodyPr wrap="none" lIns="90000" tIns="46800" rIns="90000" bIns="46800" anchor="b" anchorCtr="1">
              <a:normAutofit/>
            </a:bodyPr>
            <a:lstStyle/>
            <a:p>
              <a:pPr lvl="0" defTabSz="914378">
                <a:defRPr/>
              </a:pPr>
              <a:r>
                <a:rPr lang="en-US" altLang="zh-CN" b="1" dirty="0"/>
                <a:t>Text here</a:t>
              </a:r>
              <a:endParaRPr lang="zh-CN" altLang="en-US" b="1" dirty="0"/>
            </a:p>
          </p:txBody>
        </p:sp>
        <p:sp>
          <p:nvSpPr>
            <p:cNvPr id="12" name="íšľïďé">
              <a:extLst>
                <a:ext uri="{FF2B5EF4-FFF2-40B4-BE49-F238E27FC236}">
                  <a16:creationId xmlns:a16="http://schemas.microsoft.com/office/drawing/2014/main" xmlns="" id="{841CC739-CE4F-4FB8-BA68-5FD5C644D351}"/>
                </a:ext>
              </a:extLst>
            </p:cNvPr>
            <p:cNvSpPr/>
            <p:nvPr/>
          </p:nvSpPr>
          <p:spPr bwMode="auto">
            <a:xfrm>
              <a:off x="6684502" y="1192405"/>
              <a:ext cx="683444" cy="682174"/>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a:extLst/>
          </p:spPr>
          <p:txBody>
            <a:bodyPr anchor="ctr"/>
            <a:lstStyle/>
            <a:p>
              <a:pPr algn="ctr"/>
              <a:endParaRPr/>
            </a:p>
          </p:txBody>
        </p:sp>
        <p:sp>
          <p:nvSpPr>
            <p:cNvPr id="13" name="iš1íḋê">
              <a:extLst>
                <a:ext uri="{FF2B5EF4-FFF2-40B4-BE49-F238E27FC236}">
                  <a16:creationId xmlns:a16="http://schemas.microsoft.com/office/drawing/2014/main" xmlns="" id="{19B13D9B-4415-4792-A4EC-A7EA7F2FBEB3}"/>
                </a:ext>
              </a:extLst>
            </p:cNvPr>
            <p:cNvSpPr txBox="1"/>
            <p:nvPr/>
          </p:nvSpPr>
          <p:spPr>
            <a:xfrm>
              <a:off x="6591000" y="1977508"/>
              <a:ext cx="1976498" cy="1107996"/>
            </a:xfrm>
            <a:prstGeom prst="rect">
              <a:avLst/>
            </a:prstGeom>
            <a:noFill/>
          </p:spPr>
          <p:txBody>
            <a:bodyPr wrap="none" lIns="90000" tIns="46800" rIns="90000" bIns="46800">
              <a:normAutofit lnSpcReduction="10000"/>
            </a:bodyPr>
            <a:lstStyle/>
            <a:p>
              <a:r>
                <a:rPr lang="en-US" altLang="zh-CN" sz="7200" dirty="0">
                  <a:solidFill>
                    <a:schemeClr val="bg1"/>
                  </a:solidFill>
                  <a:latin typeface="Impact" panose="020B0806030902050204" pitchFamily="34" charset="0"/>
                </a:rPr>
                <a:t>80</a:t>
              </a:r>
              <a:r>
                <a:rPr lang="en-US" altLang="zh-CN" sz="7200" dirty="0">
                  <a:solidFill>
                    <a:schemeClr val="bg1"/>
                  </a:solidFill>
                </a:rPr>
                <a:t>%</a:t>
              </a:r>
            </a:p>
          </p:txBody>
        </p:sp>
      </p:grpSp>
    </p:spTree>
    <p:extLst>
      <p:ext uri="{BB962C8B-B14F-4D97-AF65-F5344CB8AC3E}">
        <p14:creationId xmlns:p14="http://schemas.microsoft.com/office/powerpoint/2010/main" val="27238088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F443DE4-226F-4D43-85C6-F2B73F213A95}"/>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A8B2BECF-7983-4CB7-B687-732439EC1972}"/>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78EAC9E1-279E-40A7-9BA5-8919AE46E28A}"/>
              </a:ext>
            </a:extLst>
          </p:cNvPr>
          <p:cNvSpPr>
            <a:spLocks noGrp="1"/>
          </p:cNvSpPr>
          <p:nvPr>
            <p:ph type="sldNum" sz="quarter" idx="12"/>
          </p:nvPr>
        </p:nvSpPr>
        <p:spPr/>
        <p:txBody>
          <a:bodyPr/>
          <a:lstStyle/>
          <a:p>
            <a:fld id="{5DD3DB80-B894-403A-B48E-6FDC1A72010E}" type="slidenum">
              <a:rPr lang="zh-CN" altLang="en-US" smtClean="0"/>
              <a:pPr/>
              <a:t>34</a:t>
            </a:fld>
            <a:endParaRPr lang="zh-CN" altLang="en-US"/>
          </a:p>
        </p:txBody>
      </p:sp>
      <p:grpSp>
        <p:nvGrpSpPr>
          <p:cNvPr id="5" name="190fe317-6869-4d80-943b-93850d5f7197" descr="OQAAAB+LCAAAAAAABACrVlIpqSxIVbJSCs5NLCpxyUxML0rM9SxJzVXSUfJMUbLKK83J0VFyysxLycxLdy/KLy0oVrKKjq0FALpUkis5AAAA" title="iSlide™ 版权声明  COPYRIGHT NOTICE">
            <a:extLst>
              <a:ext uri="{FF2B5EF4-FFF2-40B4-BE49-F238E27FC236}">
                <a16:creationId xmlns:a16="http://schemas.microsoft.com/office/drawing/2014/main" xmlns="" id="{0D5D7A84-540C-48C9-8A20-F838D544DDA9}"/>
              </a:ext>
            </a:extLst>
          </p:cNvPr>
          <p:cNvGrpSpPr>
            <a:grpSpLocks noChangeAspect="1"/>
          </p:cNvGrpSpPr>
          <p:nvPr>
            <p:custDataLst>
              <p:tags r:id="rId1"/>
            </p:custDataLst>
          </p:nvPr>
        </p:nvGrpSpPr>
        <p:grpSpPr>
          <a:xfrm>
            <a:off x="669924" y="1123950"/>
            <a:ext cx="10850797" cy="4974310"/>
            <a:chOff x="669924" y="1123950"/>
            <a:chExt cx="10850797" cy="4974310"/>
          </a:xfrm>
        </p:grpSpPr>
        <p:sp>
          <p:nvSpPr>
            <p:cNvPr id="6" name="iŝľîde">
              <a:extLst>
                <a:ext uri="{FF2B5EF4-FFF2-40B4-BE49-F238E27FC236}">
                  <a16:creationId xmlns:a16="http://schemas.microsoft.com/office/drawing/2014/main" xmlns="" id="{38062390-59C8-4C32-90CB-1983D331EDBD}"/>
                </a:ext>
              </a:extLst>
            </p:cNvPr>
            <p:cNvSpPr/>
            <p:nvPr/>
          </p:nvSpPr>
          <p:spPr bwMode="auto">
            <a:xfrm>
              <a:off x="2502872" y="1123950"/>
              <a:ext cx="2123225" cy="435655"/>
            </a:xfrm>
            <a:prstGeom prst="rect">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p>
              <a:pPr algn="ctr">
                <a:lnSpc>
                  <a:spcPct val="90000"/>
                </a:lnSpc>
              </a:pPr>
              <a:r>
                <a:rPr lang="en-US" altLang="zh-CN" sz="1400" b="1" dirty="0">
                  <a:solidFill>
                    <a:schemeClr val="bg1"/>
                  </a:solidFill>
                </a:rPr>
                <a:t>Text Here</a:t>
              </a:r>
              <a:endParaRPr lang="zh-CN" altLang="en-US" sz="1400" b="1" dirty="0">
                <a:solidFill>
                  <a:schemeClr val="bg1"/>
                </a:solidFill>
              </a:endParaRPr>
            </a:p>
          </p:txBody>
        </p:sp>
        <p:sp>
          <p:nvSpPr>
            <p:cNvPr id="7" name="íš1iḑe">
              <a:extLst>
                <a:ext uri="{FF2B5EF4-FFF2-40B4-BE49-F238E27FC236}">
                  <a16:creationId xmlns:a16="http://schemas.microsoft.com/office/drawing/2014/main" xmlns="" id="{13E334E0-1CC3-40FA-8913-BF200FCF8171}"/>
                </a:ext>
              </a:extLst>
            </p:cNvPr>
            <p:cNvSpPr/>
            <p:nvPr/>
          </p:nvSpPr>
          <p:spPr bwMode="gray">
            <a:xfrm>
              <a:off x="3417946" y="2283238"/>
              <a:ext cx="293077" cy="280800"/>
            </a:xfrm>
            <a:prstGeom prst="ellipse">
              <a:avLst/>
            </a:prstGeom>
            <a:solidFill>
              <a:schemeClr val="bg2">
                <a:lumMod val="20000"/>
                <a:lumOff val="80000"/>
              </a:schemeClr>
            </a:solidFill>
            <a:ln w="3175" algn="ctr">
              <a:noFill/>
              <a:round/>
              <a:headEnd/>
              <a:tailEnd/>
            </a:ln>
            <a:effectLst/>
          </p:spPr>
          <p:txBody>
            <a:bodyPr wrap="square" lIns="91440" tIns="45720" rIns="91440" bIns="45720" anchor="ctr">
              <a:noAutofit/>
            </a:bodyPr>
            <a:lstStyle/>
            <a:p>
              <a:endParaRPr lang="en-US" sz="1277" b="1" dirty="0">
                <a:solidFill>
                  <a:srgbClr val="000000"/>
                </a:solidFill>
              </a:endParaRPr>
            </a:p>
          </p:txBody>
        </p:sp>
        <p:sp>
          <p:nvSpPr>
            <p:cNvPr id="8" name="îśļîḑè">
              <a:extLst>
                <a:ext uri="{FF2B5EF4-FFF2-40B4-BE49-F238E27FC236}">
                  <a16:creationId xmlns:a16="http://schemas.microsoft.com/office/drawing/2014/main" xmlns="" id="{D6D860A2-5B3A-4C1E-96EC-6FB6D88A992A}"/>
                </a:ext>
              </a:extLst>
            </p:cNvPr>
            <p:cNvSpPr/>
            <p:nvPr/>
          </p:nvSpPr>
          <p:spPr>
            <a:xfrm>
              <a:off x="3417946" y="2282684"/>
              <a:ext cx="291612" cy="281354"/>
            </a:xfrm>
            <a:prstGeom prst="pie">
              <a:avLst>
                <a:gd name="adj1" fmla="val 16200000"/>
                <a:gd name="adj2" fmla="val 135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Autofit/>
            </a:bodyPr>
            <a:lstStyle/>
            <a:p>
              <a:pPr algn="ctr"/>
              <a:endParaRPr lang="zh-CN" altLang="en-US" sz="2200">
                <a:solidFill>
                  <a:schemeClr val="tx1"/>
                </a:solidFill>
              </a:endParaRPr>
            </a:p>
          </p:txBody>
        </p:sp>
        <p:sp>
          <p:nvSpPr>
            <p:cNvPr id="9" name="ïṡḷiḋê">
              <a:extLst>
                <a:ext uri="{FF2B5EF4-FFF2-40B4-BE49-F238E27FC236}">
                  <a16:creationId xmlns:a16="http://schemas.microsoft.com/office/drawing/2014/main" xmlns="" id="{AD210AF6-B9B6-4F3A-B10B-BD66292FF2D0}"/>
                </a:ext>
              </a:extLst>
            </p:cNvPr>
            <p:cNvSpPr/>
            <p:nvPr/>
          </p:nvSpPr>
          <p:spPr bwMode="gray">
            <a:xfrm>
              <a:off x="3417946" y="2785144"/>
              <a:ext cx="293077" cy="280800"/>
            </a:xfrm>
            <a:prstGeom prst="ellipse">
              <a:avLst/>
            </a:prstGeom>
            <a:solidFill>
              <a:schemeClr val="bg2">
                <a:lumMod val="20000"/>
                <a:lumOff val="80000"/>
              </a:schemeClr>
            </a:solidFill>
            <a:ln w="3175" algn="ctr">
              <a:noFill/>
              <a:round/>
              <a:headEnd/>
              <a:tailEnd/>
            </a:ln>
            <a:effectLst/>
          </p:spPr>
          <p:txBody>
            <a:bodyPr wrap="square" lIns="91440" tIns="45720" rIns="91440" bIns="45720" anchor="ctr">
              <a:noAutofit/>
            </a:bodyPr>
            <a:lstStyle/>
            <a:p>
              <a:endParaRPr lang="en-US" sz="1277" b="1" dirty="0">
                <a:solidFill>
                  <a:srgbClr val="000000"/>
                </a:solidFill>
              </a:endParaRPr>
            </a:p>
          </p:txBody>
        </p:sp>
        <p:sp>
          <p:nvSpPr>
            <p:cNvPr id="10" name="iṩľíďê">
              <a:extLst>
                <a:ext uri="{FF2B5EF4-FFF2-40B4-BE49-F238E27FC236}">
                  <a16:creationId xmlns:a16="http://schemas.microsoft.com/office/drawing/2014/main" xmlns="" id="{8F10E047-2953-4F9B-93F7-AA8F8522FF83}"/>
                </a:ext>
              </a:extLst>
            </p:cNvPr>
            <p:cNvSpPr/>
            <p:nvPr/>
          </p:nvSpPr>
          <p:spPr>
            <a:xfrm>
              <a:off x="3417946" y="2784590"/>
              <a:ext cx="291612" cy="281354"/>
            </a:xfrm>
            <a:prstGeom prst="pie">
              <a:avLst>
                <a:gd name="adj1" fmla="val 16200000"/>
                <a:gd name="adj2"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Autofit/>
            </a:bodyPr>
            <a:lstStyle/>
            <a:p>
              <a:pPr algn="ctr"/>
              <a:endParaRPr lang="zh-CN" altLang="en-US" sz="2200">
                <a:solidFill>
                  <a:schemeClr val="tx1"/>
                </a:solidFill>
              </a:endParaRPr>
            </a:p>
          </p:txBody>
        </p:sp>
        <p:sp>
          <p:nvSpPr>
            <p:cNvPr id="11" name="îṡliḍê">
              <a:extLst>
                <a:ext uri="{FF2B5EF4-FFF2-40B4-BE49-F238E27FC236}">
                  <a16:creationId xmlns:a16="http://schemas.microsoft.com/office/drawing/2014/main" xmlns="" id="{2DF24B05-72F7-4945-B7B2-350AD7F73F3F}"/>
                </a:ext>
              </a:extLst>
            </p:cNvPr>
            <p:cNvSpPr/>
            <p:nvPr/>
          </p:nvSpPr>
          <p:spPr bwMode="gray">
            <a:xfrm>
              <a:off x="3417946" y="3284632"/>
              <a:ext cx="293077" cy="280800"/>
            </a:xfrm>
            <a:prstGeom prst="ellipse">
              <a:avLst/>
            </a:prstGeom>
            <a:solidFill>
              <a:schemeClr val="bg2">
                <a:lumMod val="20000"/>
                <a:lumOff val="80000"/>
              </a:schemeClr>
            </a:solidFill>
            <a:ln w="3175" algn="ctr">
              <a:noFill/>
              <a:round/>
              <a:headEnd/>
              <a:tailEnd/>
            </a:ln>
            <a:effectLst/>
          </p:spPr>
          <p:txBody>
            <a:bodyPr wrap="square" lIns="91440" tIns="45720" rIns="91440" bIns="45720" anchor="ctr">
              <a:noAutofit/>
            </a:bodyPr>
            <a:lstStyle/>
            <a:p>
              <a:endParaRPr lang="en-US" sz="1277" b="1" dirty="0">
                <a:solidFill>
                  <a:srgbClr val="000000"/>
                </a:solidFill>
              </a:endParaRPr>
            </a:p>
          </p:txBody>
        </p:sp>
        <p:sp>
          <p:nvSpPr>
            <p:cNvPr id="12" name="îŝľîḋê">
              <a:extLst>
                <a:ext uri="{FF2B5EF4-FFF2-40B4-BE49-F238E27FC236}">
                  <a16:creationId xmlns:a16="http://schemas.microsoft.com/office/drawing/2014/main" xmlns="" id="{EF075FC9-E3A0-4083-8355-7ACB19CA4BC2}"/>
                </a:ext>
              </a:extLst>
            </p:cNvPr>
            <p:cNvSpPr/>
            <p:nvPr/>
          </p:nvSpPr>
          <p:spPr>
            <a:xfrm>
              <a:off x="3417946" y="3284078"/>
              <a:ext cx="291612" cy="281354"/>
            </a:xfrm>
            <a:prstGeom prst="pie">
              <a:avLst>
                <a:gd name="adj1" fmla="val 16200000"/>
                <a:gd name="adj2" fmla="val 54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Autofit/>
            </a:bodyPr>
            <a:lstStyle/>
            <a:p>
              <a:pPr algn="ctr"/>
              <a:endParaRPr lang="zh-CN" altLang="en-US" sz="2200">
                <a:solidFill>
                  <a:schemeClr val="tx1"/>
                </a:solidFill>
              </a:endParaRPr>
            </a:p>
          </p:txBody>
        </p:sp>
        <p:sp>
          <p:nvSpPr>
            <p:cNvPr id="13" name="iṥļîḍe">
              <a:extLst>
                <a:ext uri="{FF2B5EF4-FFF2-40B4-BE49-F238E27FC236}">
                  <a16:creationId xmlns:a16="http://schemas.microsoft.com/office/drawing/2014/main" xmlns="" id="{B4EDC64C-81AF-4B27-B362-E6B1C304C2EE}"/>
                </a:ext>
              </a:extLst>
            </p:cNvPr>
            <p:cNvSpPr/>
            <p:nvPr/>
          </p:nvSpPr>
          <p:spPr bwMode="gray">
            <a:xfrm>
              <a:off x="3417946" y="3785329"/>
              <a:ext cx="293077" cy="280800"/>
            </a:xfrm>
            <a:prstGeom prst="ellipse">
              <a:avLst/>
            </a:prstGeom>
            <a:solidFill>
              <a:schemeClr val="bg2">
                <a:lumMod val="20000"/>
                <a:lumOff val="80000"/>
              </a:schemeClr>
            </a:solidFill>
            <a:ln w="3175" algn="ctr">
              <a:noFill/>
              <a:round/>
              <a:headEnd/>
              <a:tailEnd/>
            </a:ln>
            <a:effectLst/>
          </p:spPr>
          <p:txBody>
            <a:bodyPr wrap="square" lIns="91440" tIns="45720" rIns="91440" bIns="45720" anchor="ctr">
              <a:noAutofit/>
            </a:bodyPr>
            <a:lstStyle/>
            <a:p>
              <a:endParaRPr lang="en-US" sz="1277" b="1" dirty="0">
                <a:solidFill>
                  <a:srgbClr val="000000"/>
                </a:solidFill>
              </a:endParaRPr>
            </a:p>
          </p:txBody>
        </p:sp>
        <p:sp>
          <p:nvSpPr>
            <p:cNvPr id="14" name="ïśļîḑe">
              <a:extLst>
                <a:ext uri="{FF2B5EF4-FFF2-40B4-BE49-F238E27FC236}">
                  <a16:creationId xmlns:a16="http://schemas.microsoft.com/office/drawing/2014/main" xmlns="" id="{F6DC6838-C282-4361-B9FF-1F3D146A86B8}"/>
                </a:ext>
              </a:extLst>
            </p:cNvPr>
            <p:cNvSpPr/>
            <p:nvPr/>
          </p:nvSpPr>
          <p:spPr>
            <a:xfrm>
              <a:off x="3417946" y="3784775"/>
              <a:ext cx="291612" cy="281354"/>
            </a:xfrm>
            <a:prstGeom prst="pie">
              <a:avLst>
                <a:gd name="adj1" fmla="val 16200000"/>
                <a:gd name="adj2" fmla="val 108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Autofit/>
            </a:bodyPr>
            <a:lstStyle/>
            <a:p>
              <a:pPr algn="ctr"/>
              <a:endParaRPr lang="zh-CN" altLang="en-US" sz="2200">
                <a:solidFill>
                  <a:schemeClr val="tx1"/>
                </a:solidFill>
              </a:endParaRPr>
            </a:p>
          </p:txBody>
        </p:sp>
        <p:sp>
          <p:nvSpPr>
            <p:cNvPr id="15" name="isľîḑé">
              <a:extLst>
                <a:ext uri="{FF2B5EF4-FFF2-40B4-BE49-F238E27FC236}">
                  <a16:creationId xmlns:a16="http://schemas.microsoft.com/office/drawing/2014/main" xmlns="" id="{6FC3949D-109D-4CAD-9F68-9E869E8C6878}"/>
                </a:ext>
              </a:extLst>
            </p:cNvPr>
            <p:cNvSpPr/>
            <p:nvPr/>
          </p:nvSpPr>
          <p:spPr bwMode="gray">
            <a:xfrm>
              <a:off x="3417946" y="4286026"/>
              <a:ext cx="293077" cy="280800"/>
            </a:xfrm>
            <a:prstGeom prst="ellipse">
              <a:avLst/>
            </a:prstGeom>
            <a:solidFill>
              <a:schemeClr val="bg2">
                <a:lumMod val="20000"/>
                <a:lumOff val="80000"/>
              </a:schemeClr>
            </a:solidFill>
            <a:ln w="3175" algn="ctr">
              <a:noFill/>
              <a:round/>
              <a:headEnd/>
              <a:tailEnd/>
            </a:ln>
            <a:effectLst/>
          </p:spPr>
          <p:txBody>
            <a:bodyPr wrap="square" lIns="91440" tIns="45720" rIns="91440" bIns="45720" anchor="ctr">
              <a:noAutofit/>
            </a:bodyPr>
            <a:lstStyle/>
            <a:p>
              <a:endParaRPr lang="en-US" sz="1277" b="1" dirty="0">
                <a:solidFill>
                  <a:srgbClr val="000000"/>
                </a:solidFill>
              </a:endParaRPr>
            </a:p>
          </p:txBody>
        </p:sp>
        <p:sp>
          <p:nvSpPr>
            <p:cNvPr id="16" name="îšḻiḍe">
              <a:extLst>
                <a:ext uri="{FF2B5EF4-FFF2-40B4-BE49-F238E27FC236}">
                  <a16:creationId xmlns:a16="http://schemas.microsoft.com/office/drawing/2014/main" xmlns="" id="{89006EA2-1792-48A6-9229-5BAAF3962E33}"/>
                </a:ext>
              </a:extLst>
            </p:cNvPr>
            <p:cNvSpPr/>
            <p:nvPr/>
          </p:nvSpPr>
          <p:spPr>
            <a:xfrm>
              <a:off x="3417946" y="4285472"/>
              <a:ext cx="291612" cy="281354"/>
            </a:xfrm>
            <a:prstGeom prst="pie">
              <a:avLst>
                <a:gd name="adj1" fmla="val 16200000"/>
                <a:gd name="adj2" fmla="val 189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Autofit/>
            </a:bodyPr>
            <a:lstStyle/>
            <a:p>
              <a:pPr algn="ctr"/>
              <a:endParaRPr lang="zh-CN" altLang="en-US" sz="2200">
                <a:solidFill>
                  <a:schemeClr val="tx1"/>
                </a:solidFill>
              </a:endParaRPr>
            </a:p>
          </p:txBody>
        </p:sp>
        <p:sp>
          <p:nvSpPr>
            <p:cNvPr id="17" name="ïṩḷïḋê">
              <a:extLst>
                <a:ext uri="{FF2B5EF4-FFF2-40B4-BE49-F238E27FC236}">
                  <a16:creationId xmlns:a16="http://schemas.microsoft.com/office/drawing/2014/main" xmlns="" id="{809E1BF2-13D6-4EDC-9ADA-8B4F3B3C662C}"/>
                </a:ext>
              </a:extLst>
            </p:cNvPr>
            <p:cNvSpPr/>
            <p:nvPr/>
          </p:nvSpPr>
          <p:spPr bwMode="gray">
            <a:xfrm>
              <a:off x="3417946" y="4786723"/>
              <a:ext cx="293077" cy="280800"/>
            </a:xfrm>
            <a:prstGeom prst="ellipse">
              <a:avLst/>
            </a:prstGeom>
            <a:solidFill>
              <a:schemeClr val="bg2">
                <a:lumMod val="20000"/>
                <a:lumOff val="80000"/>
              </a:schemeClr>
            </a:solidFill>
            <a:ln w="3175" algn="ctr">
              <a:noFill/>
              <a:round/>
              <a:headEnd/>
              <a:tailEnd/>
            </a:ln>
            <a:effectLst/>
          </p:spPr>
          <p:txBody>
            <a:bodyPr wrap="square" lIns="91440" tIns="45720" rIns="91440" bIns="45720" anchor="ctr">
              <a:noAutofit/>
            </a:bodyPr>
            <a:lstStyle/>
            <a:p>
              <a:endParaRPr lang="en-US" sz="1277" b="1" dirty="0">
                <a:solidFill>
                  <a:srgbClr val="000000"/>
                </a:solidFill>
              </a:endParaRPr>
            </a:p>
          </p:txBody>
        </p:sp>
        <p:sp>
          <p:nvSpPr>
            <p:cNvPr id="18" name="i$1ïdê">
              <a:extLst>
                <a:ext uri="{FF2B5EF4-FFF2-40B4-BE49-F238E27FC236}">
                  <a16:creationId xmlns:a16="http://schemas.microsoft.com/office/drawing/2014/main" xmlns="" id="{21D1E18D-9D4C-4E94-8FC5-C4563A82711C}"/>
                </a:ext>
              </a:extLst>
            </p:cNvPr>
            <p:cNvSpPr/>
            <p:nvPr/>
          </p:nvSpPr>
          <p:spPr>
            <a:xfrm>
              <a:off x="3417946" y="4786169"/>
              <a:ext cx="291612" cy="281354"/>
            </a:xfrm>
            <a:prstGeom prst="pie">
              <a:avLst>
                <a:gd name="adj1" fmla="val 16200000"/>
                <a:gd name="adj2" fmla="val 8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Autofit/>
            </a:bodyPr>
            <a:lstStyle/>
            <a:p>
              <a:pPr algn="ctr"/>
              <a:endParaRPr lang="zh-CN" altLang="en-US" sz="2200">
                <a:solidFill>
                  <a:schemeClr val="tx1"/>
                </a:solidFill>
              </a:endParaRPr>
            </a:p>
          </p:txBody>
        </p:sp>
        <p:sp>
          <p:nvSpPr>
            <p:cNvPr id="19" name="íṡ1íḍé">
              <a:extLst>
                <a:ext uri="{FF2B5EF4-FFF2-40B4-BE49-F238E27FC236}">
                  <a16:creationId xmlns:a16="http://schemas.microsoft.com/office/drawing/2014/main" xmlns="" id="{7DCA0ED5-ED3F-48E9-90E3-725C799CCD09}"/>
                </a:ext>
              </a:extLst>
            </p:cNvPr>
            <p:cNvSpPr/>
            <p:nvPr/>
          </p:nvSpPr>
          <p:spPr bwMode="gray">
            <a:xfrm>
              <a:off x="3417946" y="5287420"/>
              <a:ext cx="293077" cy="280800"/>
            </a:xfrm>
            <a:prstGeom prst="ellipse">
              <a:avLst/>
            </a:prstGeom>
            <a:solidFill>
              <a:schemeClr val="bg2">
                <a:lumMod val="20000"/>
                <a:lumOff val="80000"/>
              </a:schemeClr>
            </a:solidFill>
            <a:ln w="3175" algn="ctr">
              <a:noFill/>
              <a:round/>
              <a:headEnd/>
              <a:tailEnd/>
            </a:ln>
            <a:effectLst/>
          </p:spPr>
          <p:txBody>
            <a:bodyPr wrap="square" lIns="91440" tIns="45720" rIns="91440" bIns="45720" anchor="ctr">
              <a:noAutofit/>
            </a:bodyPr>
            <a:lstStyle/>
            <a:p>
              <a:endParaRPr lang="en-US" sz="1277" b="1" dirty="0">
                <a:solidFill>
                  <a:srgbClr val="000000"/>
                </a:solidFill>
              </a:endParaRPr>
            </a:p>
          </p:txBody>
        </p:sp>
        <p:sp>
          <p:nvSpPr>
            <p:cNvPr id="20" name="íşḷidè">
              <a:extLst>
                <a:ext uri="{FF2B5EF4-FFF2-40B4-BE49-F238E27FC236}">
                  <a16:creationId xmlns:a16="http://schemas.microsoft.com/office/drawing/2014/main" xmlns="" id="{738A89E5-B0C5-4519-8349-A87542CEBD6E}"/>
                </a:ext>
              </a:extLst>
            </p:cNvPr>
            <p:cNvSpPr/>
            <p:nvPr/>
          </p:nvSpPr>
          <p:spPr>
            <a:xfrm>
              <a:off x="3417946" y="5286866"/>
              <a:ext cx="291612" cy="281354"/>
            </a:xfrm>
            <a:prstGeom prst="pie">
              <a:avLst>
                <a:gd name="adj1" fmla="val 16200000"/>
                <a:gd name="adj2" fmla="val 27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Autofit/>
            </a:bodyPr>
            <a:lstStyle/>
            <a:p>
              <a:pPr algn="ctr"/>
              <a:endParaRPr lang="zh-CN" altLang="en-US" sz="2200">
                <a:solidFill>
                  <a:schemeClr val="tx1"/>
                </a:solidFill>
              </a:endParaRPr>
            </a:p>
          </p:txBody>
        </p:sp>
        <p:sp>
          <p:nvSpPr>
            <p:cNvPr id="21" name="íS1îďè">
              <a:extLst>
                <a:ext uri="{FF2B5EF4-FFF2-40B4-BE49-F238E27FC236}">
                  <a16:creationId xmlns:a16="http://schemas.microsoft.com/office/drawing/2014/main" xmlns="" id="{C1FCFF49-C759-4578-8D71-850C1B3B0C11}"/>
                </a:ext>
              </a:extLst>
            </p:cNvPr>
            <p:cNvSpPr/>
            <p:nvPr/>
          </p:nvSpPr>
          <p:spPr bwMode="gray">
            <a:xfrm>
              <a:off x="3417946" y="5788121"/>
              <a:ext cx="293077" cy="280800"/>
            </a:xfrm>
            <a:prstGeom prst="ellipse">
              <a:avLst/>
            </a:prstGeom>
            <a:solidFill>
              <a:schemeClr val="bg2">
                <a:lumMod val="20000"/>
                <a:lumOff val="80000"/>
              </a:schemeClr>
            </a:solidFill>
            <a:ln w="3175" algn="ctr">
              <a:noFill/>
              <a:round/>
              <a:headEnd/>
              <a:tailEnd/>
            </a:ln>
            <a:effectLst/>
          </p:spPr>
          <p:txBody>
            <a:bodyPr wrap="square" lIns="91440" tIns="45720" rIns="91440" bIns="45720" anchor="ctr">
              <a:noAutofit/>
            </a:bodyPr>
            <a:lstStyle/>
            <a:p>
              <a:endParaRPr lang="en-US" sz="1277" b="1" dirty="0">
                <a:solidFill>
                  <a:srgbClr val="000000"/>
                </a:solidFill>
              </a:endParaRPr>
            </a:p>
          </p:txBody>
        </p:sp>
        <p:sp>
          <p:nvSpPr>
            <p:cNvPr id="22" name="iş1íďê">
              <a:extLst>
                <a:ext uri="{FF2B5EF4-FFF2-40B4-BE49-F238E27FC236}">
                  <a16:creationId xmlns:a16="http://schemas.microsoft.com/office/drawing/2014/main" xmlns="" id="{7CC5D0DA-F653-4567-87E1-C064FEC2E232}"/>
                </a:ext>
              </a:extLst>
            </p:cNvPr>
            <p:cNvSpPr/>
            <p:nvPr/>
          </p:nvSpPr>
          <p:spPr>
            <a:xfrm>
              <a:off x="3417946" y="5787567"/>
              <a:ext cx="291612" cy="281354"/>
            </a:xfrm>
            <a:prstGeom prst="pi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Autofit/>
            </a:bodyPr>
            <a:lstStyle/>
            <a:p>
              <a:pPr algn="ctr"/>
              <a:endParaRPr lang="zh-CN" altLang="en-US" sz="2200">
                <a:solidFill>
                  <a:schemeClr val="tx1"/>
                </a:solidFill>
              </a:endParaRPr>
            </a:p>
          </p:txBody>
        </p:sp>
        <p:sp>
          <p:nvSpPr>
            <p:cNvPr id="23" name="í$1îḑè">
              <a:extLst>
                <a:ext uri="{FF2B5EF4-FFF2-40B4-BE49-F238E27FC236}">
                  <a16:creationId xmlns:a16="http://schemas.microsoft.com/office/drawing/2014/main" xmlns="" id="{70A19F9A-7842-4FA7-A111-F03C9513D22C}"/>
                </a:ext>
              </a:extLst>
            </p:cNvPr>
            <p:cNvSpPr/>
            <p:nvPr/>
          </p:nvSpPr>
          <p:spPr>
            <a:xfrm>
              <a:off x="3417946" y="1781987"/>
              <a:ext cx="291612" cy="281354"/>
            </a:xfrm>
            <a:prstGeom prst="pie">
              <a:avLst>
                <a:gd name="adj1" fmla="val 16200000"/>
                <a:gd name="adj2" fmla="val 162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square" lIns="91440" tIns="45720" rIns="91440" bIns="45720" rtlCol="0" anchor="ctr">
              <a:noAutofit/>
            </a:bodyPr>
            <a:lstStyle/>
            <a:p>
              <a:pPr algn="ctr"/>
              <a:endParaRPr lang="zh-CN" altLang="en-US" sz="2200">
                <a:solidFill>
                  <a:schemeClr val="tx1"/>
                </a:solidFill>
              </a:endParaRPr>
            </a:p>
          </p:txBody>
        </p:sp>
        <p:sp>
          <p:nvSpPr>
            <p:cNvPr id="24" name="ïś1îde">
              <a:extLst>
                <a:ext uri="{FF2B5EF4-FFF2-40B4-BE49-F238E27FC236}">
                  <a16:creationId xmlns:a16="http://schemas.microsoft.com/office/drawing/2014/main" xmlns="" id="{C3A3E6B3-DD7F-4AFE-B331-22AE153F8CE1}"/>
                </a:ext>
              </a:extLst>
            </p:cNvPr>
            <p:cNvSpPr/>
            <p:nvPr/>
          </p:nvSpPr>
          <p:spPr bwMode="auto">
            <a:xfrm>
              <a:off x="680117" y="1123950"/>
              <a:ext cx="1410883" cy="435655"/>
            </a:xfrm>
            <a:prstGeom prst="rect">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p>
              <a:pPr>
                <a:lnSpc>
                  <a:spcPct val="90000"/>
                </a:lnSpc>
              </a:pPr>
              <a:r>
                <a:rPr lang="en-US" altLang="zh-CN" sz="1400" b="1" dirty="0">
                  <a:solidFill>
                    <a:schemeClr val="bg1"/>
                  </a:solidFill>
                </a:rPr>
                <a:t>Text Here</a:t>
              </a:r>
              <a:endParaRPr lang="zh-CN" altLang="en-US" sz="1400" b="1" dirty="0">
                <a:solidFill>
                  <a:schemeClr val="bg1"/>
                </a:solidFill>
              </a:endParaRPr>
            </a:p>
          </p:txBody>
        </p:sp>
        <p:sp>
          <p:nvSpPr>
            <p:cNvPr id="25" name="îṡľíďé">
              <a:extLst>
                <a:ext uri="{FF2B5EF4-FFF2-40B4-BE49-F238E27FC236}">
                  <a16:creationId xmlns:a16="http://schemas.microsoft.com/office/drawing/2014/main" xmlns="" id="{5C59852D-523C-4F16-96DB-0C54E905E913}"/>
                </a:ext>
              </a:extLst>
            </p:cNvPr>
            <p:cNvSpPr txBox="1"/>
            <p:nvPr/>
          </p:nvSpPr>
          <p:spPr>
            <a:xfrm>
              <a:off x="669924" y="1772819"/>
              <a:ext cx="1410638" cy="284353"/>
            </a:xfrm>
            <a:prstGeom prst="rect">
              <a:avLst/>
            </a:prstGeom>
            <a:noFill/>
          </p:spPr>
          <p:txBody>
            <a:bodyPr wrap="square" lIns="91440" tIns="45720" rIns="91440" bIns="45720" rtlCol="0" anchor="ctr" anchorCtr="0">
              <a:noAutofit/>
            </a:bodyPr>
            <a:lstStyle/>
            <a:p>
              <a:r>
                <a:rPr lang="en-US" altLang="zh-CN" sz="1100" dirty="0"/>
                <a:t>Text</a:t>
              </a:r>
            </a:p>
          </p:txBody>
        </p:sp>
        <p:sp>
          <p:nvSpPr>
            <p:cNvPr id="26" name="íṣľíḍe">
              <a:extLst>
                <a:ext uri="{FF2B5EF4-FFF2-40B4-BE49-F238E27FC236}">
                  <a16:creationId xmlns:a16="http://schemas.microsoft.com/office/drawing/2014/main" xmlns="" id="{052FC797-35A2-4ECB-93D4-7476DC811F21}"/>
                </a:ext>
              </a:extLst>
            </p:cNvPr>
            <p:cNvSpPr txBox="1"/>
            <p:nvPr/>
          </p:nvSpPr>
          <p:spPr>
            <a:xfrm>
              <a:off x="669924" y="2277955"/>
              <a:ext cx="1410638" cy="284353"/>
            </a:xfrm>
            <a:prstGeom prst="rect">
              <a:avLst/>
            </a:prstGeom>
            <a:noFill/>
          </p:spPr>
          <p:txBody>
            <a:bodyPr wrap="square" lIns="91440" tIns="45720" rIns="91440" bIns="45720" rtlCol="0" anchor="ctr" anchorCtr="0">
              <a:noAutofit/>
            </a:bodyPr>
            <a:lstStyle/>
            <a:p>
              <a:r>
                <a:rPr lang="en-US" altLang="zh-CN" sz="1100" dirty="0"/>
                <a:t>Text</a:t>
              </a:r>
            </a:p>
          </p:txBody>
        </p:sp>
        <p:sp>
          <p:nvSpPr>
            <p:cNvPr id="27" name="ïṡlîḓe">
              <a:extLst>
                <a:ext uri="{FF2B5EF4-FFF2-40B4-BE49-F238E27FC236}">
                  <a16:creationId xmlns:a16="http://schemas.microsoft.com/office/drawing/2014/main" xmlns="" id="{3236F4FD-3340-4C59-AF85-86D81A9481FC}"/>
                </a:ext>
              </a:extLst>
            </p:cNvPr>
            <p:cNvSpPr txBox="1"/>
            <p:nvPr/>
          </p:nvSpPr>
          <p:spPr>
            <a:xfrm>
              <a:off x="669924" y="2783091"/>
              <a:ext cx="1410638" cy="284353"/>
            </a:xfrm>
            <a:prstGeom prst="rect">
              <a:avLst/>
            </a:prstGeom>
            <a:noFill/>
          </p:spPr>
          <p:txBody>
            <a:bodyPr wrap="square" lIns="91440" tIns="45720" rIns="91440" bIns="45720" rtlCol="0" anchor="ctr" anchorCtr="0">
              <a:noAutofit/>
            </a:bodyPr>
            <a:lstStyle/>
            <a:p>
              <a:r>
                <a:rPr lang="en-US" altLang="zh-CN" sz="1100" dirty="0"/>
                <a:t>Text</a:t>
              </a:r>
            </a:p>
          </p:txBody>
        </p:sp>
        <p:sp>
          <p:nvSpPr>
            <p:cNvPr id="28" name="ïSļiďe">
              <a:extLst>
                <a:ext uri="{FF2B5EF4-FFF2-40B4-BE49-F238E27FC236}">
                  <a16:creationId xmlns:a16="http://schemas.microsoft.com/office/drawing/2014/main" xmlns="" id="{FAF20092-D081-47AB-A288-E12AD9A27E0F}"/>
                </a:ext>
              </a:extLst>
            </p:cNvPr>
            <p:cNvSpPr txBox="1"/>
            <p:nvPr/>
          </p:nvSpPr>
          <p:spPr>
            <a:xfrm>
              <a:off x="669924" y="3288227"/>
              <a:ext cx="1410638" cy="284353"/>
            </a:xfrm>
            <a:prstGeom prst="rect">
              <a:avLst/>
            </a:prstGeom>
            <a:noFill/>
          </p:spPr>
          <p:txBody>
            <a:bodyPr wrap="square" lIns="91440" tIns="45720" rIns="91440" bIns="45720" rtlCol="0" anchor="ctr" anchorCtr="0">
              <a:noAutofit/>
            </a:bodyPr>
            <a:lstStyle/>
            <a:p>
              <a:r>
                <a:rPr lang="en-US" altLang="zh-CN" sz="1100" dirty="0"/>
                <a:t>Text</a:t>
              </a:r>
            </a:p>
          </p:txBody>
        </p:sp>
        <p:sp>
          <p:nvSpPr>
            <p:cNvPr id="29" name="îṥľíḋê">
              <a:extLst>
                <a:ext uri="{FF2B5EF4-FFF2-40B4-BE49-F238E27FC236}">
                  <a16:creationId xmlns:a16="http://schemas.microsoft.com/office/drawing/2014/main" xmlns="" id="{9B4B0187-3506-4D1D-9B77-9223CFCD4CE9}"/>
                </a:ext>
              </a:extLst>
            </p:cNvPr>
            <p:cNvSpPr txBox="1"/>
            <p:nvPr/>
          </p:nvSpPr>
          <p:spPr>
            <a:xfrm>
              <a:off x="669924" y="3793363"/>
              <a:ext cx="1410638" cy="284353"/>
            </a:xfrm>
            <a:prstGeom prst="rect">
              <a:avLst/>
            </a:prstGeom>
            <a:noFill/>
          </p:spPr>
          <p:txBody>
            <a:bodyPr wrap="square" lIns="91440" tIns="45720" rIns="91440" bIns="45720" rtlCol="0" anchor="ctr" anchorCtr="0">
              <a:noAutofit/>
            </a:bodyPr>
            <a:lstStyle/>
            <a:p>
              <a:r>
                <a:rPr lang="en-US" altLang="zh-CN" sz="1100" dirty="0"/>
                <a:t>Text</a:t>
              </a:r>
            </a:p>
          </p:txBody>
        </p:sp>
        <p:sp>
          <p:nvSpPr>
            <p:cNvPr id="30" name="íṧḻïdé">
              <a:extLst>
                <a:ext uri="{FF2B5EF4-FFF2-40B4-BE49-F238E27FC236}">
                  <a16:creationId xmlns:a16="http://schemas.microsoft.com/office/drawing/2014/main" xmlns="" id="{01D3E253-70A7-4E10-8FFB-24CE5E86BCBA}"/>
                </a:ext>
              </a:extLst>
            </p:cNvPr>
            <p:cNvSpPr txBox="1"/>
            <p:nvPr/>
          </p:nvSpPr>
          <p:spPr>
            <a:xfrm>
              <a:off x="669924" y="4298499"/>
              <a:ext cx="1410638" cy="284353"/>
            </a:xfrm>
            <a:prstGeom prst="rect">
              <a:avLst/>
            </a:prstGeom>
            <a:noFill/>
          </p:spPr>
          <p:txBody>
            <a:bodyPr wrap="square" lIns="91440" tIns="45720" rIns="91440" bIns="45720" rtlCol="0" anchor="ctr" anchorCtr="0">
              <a:noAutofit/>
            </a:bodyPr>
            <a:lstStyle/>
            <a:p>
              <a:r>
                <a:rPr lang="en-US" altLang="zh-CN" sz="1100" dirty="0"/>
                <a:t>Text</a:t>
              </a:r>
            </a:p>
          </p:txBody>
        </p:sp>
        <p:sp>
          <p:nvSpPr>
            <p:cNvPr id="31" name="ïṧ1íḓè">
              <a:extLst>
                <a:ext uri="{FF2B5EF4-FFF2-40B4-BE49-F238E27FC236}">
                  <a16:creationId xmlns:a16="http://schemas.microsoft.com/office/drawing/2014/main" xmlns="" id="{841A728F-4229-4D8A-AC0D-BE2990BFE11E}"/>
                </a:ext>
              </a:extLst>
            </p:cNvPr>
            <p:cNvSpPr txBox="1"/>
            <p:nvPr/>
          </p:nvSpPr>
          <p:spPr>
            <a:xfrm>
              <a:off x="669924" y="4803635"/>
              <a:ext cx="1410638" cy="284353"/>
            </a:xfrm>
            <a:prstGeom prst="rect">
              <a:avLst/>
            </a:prstGeom>
            <a:noFill/>
          </p:spPr>
          <p:txBody>
            <a:bodyPr wrap="square" lIns="91440" tIns="45720" rIns="91440" bIns="45720" rtlCol="0" anchor="ctr" anchorCtr="0">
              <a:noAutofit/>
            </a:bodyPr>
            <a:lstStyle/>
            <a:p>
              <a:r>
                <a:rPr lang="en-US" altLang="zh-CN" sz="1100" dirty="0"/>
                <a:t>Text</a:t>
              </a:r>
            </a:p>
          </p:txBody>
        </p:sp>
        <p:sp>
          <p:nvSpPr>
            <p:cNvPr id="32" name="íşḷïďe">
              <a:extLst>
                <a:ext uri="{FF2B5EF4-FFF2-40B4-BE49-F238E27FC236}">
                  <a16:creationId xmlns:a16="http://schemas.microsoft.com/office/drawing/2014/main" xmlns="" id="{2CCF00C1-483D-4DCC-A8A9-B86EEB600695}"/>
                </a:ext>
              </a:extLst>
            </p:cNvPr>
            <p:cNvSpPr txBox="1"/>
            <p:nvPr/>
          </p:nvSpPr>
          <p:spPr>
            <a:xfrm>
              <a:off x="669924" y="5308771"/>
              <a:ext cx="1410638" cy="284353"/>
            </a:xfrm>
            <a:prstGeom prst="rect">
              <a:avLst/>
            </a:prstGeom>
            <a:noFill/>
          </p:spPr>
          <p:txBody>
            <a:bodyPr wrap="square" lIns="91440" tIns="45720" rIns="91440" bIns="45720" rtlCol="0" anchor="ctr" anchorCtr="0">
              <a:noAutofit/>
            </a:bodyPr>
            <a:lstStyle/>
            <a:p>
              <a:r>
                <a:rPr lang="en-US" altLang="zh-CN" sz="1100" dirty="0"/>
                <a:t>Text</a:t>
              </a:r>
            </a:p>
          </p:txBody>
        </p:sp>
        <p:sp>
          <p:nvSpPr>
            <p:cNvPr id="33" name="iśļïďe">
              <a:extLst>
                <a:ext uri="{FF2B5EF4-FFF2-40B4-BE49-F238E27FC236}">
                  <a16:creationId xmlns:a16="http://schemas.microsoft.com/office/drawing/2014/main" xmlns="" id="{653EB282-CF3F-4660-8BEC-D01AC7215EBD}"/>
                </a:ext>
              </a:extLst>
            </p:cNvPr>
            <p:cNvSpPr txBox="1"/>
            <p:nvPr/>
          </p:nvSpPr>
          <p:spPr>
            <a:xfrm>
              <a:off x="669924" y="5813907"/>
              <a:ext cx="1410638" cy="284353"/>
            </a:xfrm>
            <a:prstGeom prst="rect">
              <a:avLst/>
            </a:prstGeom>
            <a:noFill/>
          </p:spPr>
          <p:txBody>
            <a:bodyPr wrap="square" lIns="91440" tIns="45720" rIns="91440" bIns="45720" rtlCol="0" anchor="ctr" anchorCtr="0">
              <a:noAutofit/>
            </a:bodyPr>
            <a:lstStyle/>
            <a:p>
              <a:r>
                <a:rPr lang="en-US" altLang="zh-CN" sz="1100" dirty="0"/>
                <a:t>Text</a:t>
              </a:r>
            </a:p>
          </p:txBody>
        </p:sp>
        <p:sp>
          <p:nvSpPr>
            <p:cNvPr id="34" name="îṩļíḓè">
              <a:extLst>
                <a:ext uri="{FF2B5EF4-FFF2-40B4-BE49-F238E27FC236}">
                  <a16:creationId xmlns:a16="http://schemas.microsoft.com/office/drawing/2014/main" xmlns="" id="{ED233C16-340F-4C75-906C-C17D1626D312}"/>
                </a:ext>
              </a:extLst>
            </p:cNvPr>
            <p:cNvSpPr/>
            <p:nvPr/>
          </p:nvSpPr>
          <p:spPr bwMode="auto">
            <a:xfrm>
              <a:off x="5039687" y="1123950"/>
              <a:ext cx="2624441" cy="435655"/>
            </a:xfrm>
            <a:prstGeom prst="rect">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p>
              <a:pPr>
                <a:lnSpc>
                  <a:spcPct val="90000"/>
                </a:lnSpc>
              </a:pPr>
              <a:r>
                <a:rPr lang="en-US" altLang="zh-CN" sz="1400" b="1" dirty="0">
                  <a:solidFill>
                    <a:schemeClr val="bg1"/>
                  </a:solidFill>
                </a:rPr>
                <a:t>Text Here</a:t>
              </a:r>
              <a:endParaRPr lang="zh-CN" altLang="en-US" sz="1400" b="1" dirty="0">
                <a:solidFill>
                  <a:schemeClr val="bg1"/>
                </a:solidFill>
              </a:endParaRPr>
            </a:p>
          </p:txBody>
        </p:sp>
        <p:sp>
          <p:nvSpPr>
            <p:cNvPr id="35" name="isľîdé">
              <a:extLst>
                <a:ext uri="{FF2B5EF4-FFF2-40B4-BE49-F238E27FC236}">
                  <a16:creationId xmlns:a16="http://schemas.microsoft.com/office/drawing/2014/main" xmlns="" id="{439DF944-C195-425F-852A-EA8593D7BCAD}"/>
                </a:ext>
              </a:extLst>
            </p:cNvPr>
            <p:cNvSpPr txBox="1"/>
            <p:nvPr/>
          </p:nvSpPr>
          <p:spPr>
            <a:xfrm>
              <a:off x="5037969" y="1772819"/>
              <a:ext cx="2624268"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Text Here</a:t>
              </a:r>
              <a:endParaRPr lang="en-US" altLang="zh-CN" sz="1100" dirty="0"/>
            </a:p>
          </p:txBody>
        </p:sp>
        <p:sp>
          <p:nvSpPr>
            <p:cNvPr id="36" name="iṧlîḓê">
              <a:extLst>
                <a:ext uri="{FF2B5EF4-FFF2-40B4-BE49-F238E27FC236}">
                  <a16:creationId xmlns:a16="http://schemas.microsoft.com/office/drawing/2014/main" xmlns="" id="{461BC064-830F-440B-91C2-20412BBFCF12}"/>
                </a:ext>
              </a:extLst>
            </p:cNvPr>
            <p:cNvSpPr txBox="1"/>
            <p:nvPr/>
          </p:nvSpPr>
          <p:spPr>
            <a:xfrm>
              <a:off x="5037969" y="2277955"/>
              <a:ext cx="2624268"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Text Here</a:t>
              </a:r>
              <a:endParaRPr lang="en-US" altLang="zh-CN" sz="1100" dirty="0"/>
            </a:p>
          </p:txBody>
        </p:sp>
        <p:sp>
          <p:nvSpPr>
            <p:cNvPr id="37" name="iślíḓê">
              <a:extLst>
                <a:ext uri="{FF2B5EF4-FFF2-40B4-BE49-F238E27FC236}">
                  <a16:creationId xmlns:a16="http://schemas.microsoft.com/office/drawing/2014/main" xmlns="" id="{604A0736-348A-4BAC-A78A-4C6CA28FEBD3}"/>
                </a:ext>
              </a:extLst>
            </p:cNvPr>
            <p:cNvSpPr txBox="1"/>
            <p:nvPr/>
          </p:nvSpPr>
          <p:spPr>
            <a:xfrm>
              <a:off x="5037969" y="2783091"/>
              <a:ext cx="2624268"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Text Here</a:t>
              </a:r>
              <a:endParaRPr lang="en-US" altLang="zh-CN" sz="1100" dirty="0"/>
            </a:p>
          </p:txBody>
        </p:sp>
        <p:sp>
          <p:nvSpPr>
            <p:cNvPr id="38" name="íṣļíḍê">
              <a:extLst>
                <a:ext uri="{FF2B5EF4-FFF2-40B4-BE49-F238E27FC236}">
                  <a16:creationId xmlns:a16="http://schemas.microsoft.com/office/drawing/2014/main" xmlns="" id="{A8E2AD9A-65E4-4B75-B152-F66C71EF2A1D}"/>
                </a:ext>
              </a:extLst>
            </p:cNvPr>
            <p:cNvSpPr txBox="1"/>
            <p:nvPr/>
          </p:nvSpPr>
          <p:spPr>
            <a:xfrm>
              <a:off x="5037969" y="3288227"/>
              <a:ext cx="2624268"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Text Here</a:t>
              </a:r>
              <a:endParaRPr lang="en-US" altLang="zh-CN" sz="1100" dirty="0"/>
            </a:p>
          </p:txBody>
        </p:sp>
        <p:sp>
          <p:nvSpPr>
            <p:cNvPr id="39" name="íṩḻïḋé">
              <a:extLst>
                <a:ext uri="{FF2B5EF4-FFF2-40B4-BE49-F238E27FC236}">
                  <a16:creationId xmlns:a16="http://schemas.microsoft.com/office/drawing/2014/main" xmlns="" id="{C8013AB0-6138-47B1-818A-88CE3A2ECE5A}"/>
                </a:ext>
              </a:extLst>
            </p:cNvPr>
            <p:cNvSpPr txBox="1"/>
            <p:nvPr/>
          </p:nvSpPr>
          <p:spPr>
            <a:xfrm>
              <a:off x="5037969" y="3793363"/>
              <a:ext cx="2624268"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Text Here</a:t>
              </a:r>
              <a:endParaRPr lang="en-US" altLang="zh-CN" sz="1100" dirty="0"/>
            </a:p>
          </p:txBody>
        </p:sp>
        <p:sp>
          <p:nvSpPr>
            <p:cNvPr id="40" name="iṣ1ïḍé">
              <a:extLst>
                <a:ext uri="{FF2B5EF4-FFF2-40B4-BE49-F238E27FC236}">
                  <a16:creationId xmlns:a16="http://schemas.microsoft.com/office/drawing/2014/main" xmlns="" id="{67FD466C-42E7-40EE-A25A-F7E60D4E7DB0}"/>
                </a:ext>
              </a:extLst>
            </p:cNvPr>
            <p:cNvSpPr txBox="1"/>
            <p:nvPr/>
          </p:nvSpPr>
          <p:spPr>
            <a:xfrm>
              <a:off x="5037969" y="4298499"/>
              <a:ext cx="2624268"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Text Here</a:t>
              </a:r>
              <a:endParaRPr lang="en-US" altLang="zh-CN" sz="1100" dirty="0"/>
            </a:p>
          </p:txBody>
        </p:sp>
        <p:sp>
          <p:nvSpPr>
            <p:cNvPr id="41" name="ïşḷiḓe">
              <a:extLst>
                <a:ext uri="{FF2B5EF4-FFF2-40B4-BE49-F238E27FC236}">
                  <a16:creationId xmlns:a16="http://schemas.microsoft.com/office/drawing/2014/main" xmlns="" id="{558C250C-511A-4D78-8A1F-AC34A16E60F2}"/>
                </a:ext>
              </a:extLst>
            </p:cNvPr>
            <p:cNvSpPr txBox="1"/>
            <p:nvPr/>
          </p:nvSpPr>
          <p:spPr>
            <a:xfrm>
              <a:off x="5037969" y="4803635"/>
              <a:ext cx="2624268"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Text Here</a:t>
              </a:r>
              <a:endParaRPr lang="en-US" altLang="zh-CN" sz="1100" dirty="0"/>
            </a:p>
          </p:txBody>
        </p:sp>
        <p:sp>
          <p:nvSpPr>
            <p:cNvPr id="42" name="ïśľîḓé">
              <a:extLst>
                <a:ext uri="{FF2B5EF4-FFF2-40B4-BE49-F238E27FC236}">
                  <a16:creationId xmlns:a16="http://schemas.microsoft.com/office/drawing/2014/main" xmlns="" id="{8619F138-59B3-4341-910A-5C22FDB1CD53}"/>
                </a:ext>
              </a:extLst>
            </p:cNvPr>
            <p:cNvSpPr txBox="1"/>
            <p:nvPr/>
          </p:nvSpPr>
          <p:spPr>
            <a:xfrm>
              <a:off x="5037969" y="5308771"/>
              <a:ext cx="2624268"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Text Here</a:t>
              </a:r>
              <a:endParaRPr lang="en-US" altLang="zh-CN" sz="1100" dirty="0"/>
            </a:p>
          </p:txBody>
        </p:sp>
        <p:sp>
          <p:nvSpPr>
            <p:cNvPr id="43" name="ïṡḷîďe">
              <a:extLst>
                <a:ext uri="{FF2B5EF4-FFF2-40B4-BE49-F238E27FC236}">
                  <a16:creationId xmlns:a16="http://schemas.microsoft.com/office/drawing/2014/main" xmlns="" id="{416A7617-B8F1-4D5F-B2E4-D0D9FBD11680}"/>
                </a:ext>
              </a:extLst>
            </p:cNvPr>
            <p:cNvSpPr txBox="1"/>
            <p:nvPr/>
          </p:nvSpPr>
          <p:spPr>
            <a:xfrm>
              <a:off x="5037969" y="5813907"/>
              <a:ext cx="2624268"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Text Here</a:t>
              </a:r>
              <a:endParaRPr lang="en-US" altLang="zh-CN" sz="1100" dirty="0"/>
            </a:p>
          </p:txBody>
        </p:sp>
        <p:sp>
          <p:nvSpPr>
            <p:cNvPr id="44" name="îšḷîḋé">
              <a:extLst>
                <a:ext uri="{FF2B5EF4-FFF2-40B4-BE49-F238E27FC236}">
                  <a16:creationId xmlns:a16="http://schemas.microsoft.com/office/drawing/2014/main" xmlns="" id="{7A53F218-AEFD-44EC-8AFF-EAE6B757C526}"/>
                </a:ext>
              </a:extLst>
            </p:cNvPr>
            <p:cNvSpPr/>
            <p:nvPr/>
          </p:nvSpPr>
          <p:spPr bwMode="auto">
            <a:xfrm>
              <a:off x="8076000" y="1123950"/>
              <a:ext cx="3444721" cy="435655"/>
            </a:xfrm>
            <a:prstGeom prst="rect">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prstTxWarp prst="textNoShape">
                <a:avLst/>
              </a:prstTxWarp>
              <a:noAutofit/>
            </a:bodyPr>
            <a:lstStyle/>
            <a:p>
              <a:pPr>
                <a:lnSpc>
                  <a:spcPct val="90000"/>
                </a:lnSpc>
              </a:pPr>
              <a:r>
                <a:rPr lang="en-US" altLang="zh-CN" sz="1400" b="1" dirty="0">
                  <a:solidFill>
                    <a:schemeClr val="bg1"/>
                  </a:solidFill>
                </a:rPr>
                <a:t>Text Here</a:t>
              </a:r>
              <a:endParaRPr lang="zh-CN" altLang="en-US" sz="1400" b="1" dirty="0">
                <a:solidFill>
                  <a:schemeClr val="bg1"/>
                </a:solidFill>
              </a:endParaRPr>
            </a:p>
          </p:txBody>
        </p:sp>
        <p:sp>
          <p:nvSpPr>
            <p:cNvPr id="45" name="îṩļîḑe">
              <a:extLst>
                <a:ext uri="{FF2B5EF4-FFF2-40B4-BE49-F238E27FC236}">
                  <a16:creationId xmlns:a16="http://schemas.microsoft.com/office/drawing/2014/main" xmlns="" id="{BBE27977-F0D6-4FF8-A62C-99C276F1629C}"/>
                </a:ext>
              </a:extLst>
            </p:cNvPr>
            <p:cNvSpPr txBox="1"/>
            <p:nvPr/>
          </p:nvSpPr>
          <p:spPr>
            <a:xfrm>
              <a:off x="8076056" y="1772819"/>
              <a:ext cx="3444441"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Supporting text here</a:t>
              </a:r>
              <a:endParaRPr lang="en-US" altLang="zh-CN" sz="1100" dirty="0"/>
            </a:p>
          </p:txBody>
        </p:sp>
        <p:sp>
          <p:nvSpPr>
            <p:cNvPr id="46" name="ïśḻîḍê">
              <a:extLst>
                <a:ext uri="{FF2B5EF4-FFF2-40B4-BE49-F238E27FC236}">
                  <a16:creationId xmlns:a16="http://schemas.microsoft.com/office/drawing/2014/main" xmlns="" id="{3A9B6C3A-2F1D-47B0-9FA5-FA1BF0CD8069}"/>
                </a:ext>
              </a:extLst>
            </p:cNvPr>
            <p:cNvSpPr txBox="1"/>
            <p:nvPr/>
          </p:nvSpPr>
          <p:spPr>
            <a:xfrm>
              <a:off x="8076056" y="2277955"/>
              <a:ext cx="3444441"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Supporting text here</a:t>
              </a:r>
              <a:endParaRPr lang="en-US" altLang="zh-CN" sz="1100" dirty="0"/>
            </a:p>
          </p:txBody>
        </p:sp>
        <p:sp>
          <p:nvSpPr>
            <p:cNvPr id="47" name="i$ḻíḍe">
              <a:extLst>
                <a:ext uri="{FF2B5EF4-FFF2-40B4-BE49-F238E27FC236}">
                  <a16:creationId xmlns:a16="http://schemas.microsoft.com/office/drawing/2014/main" xmlns="" id="{2A713A22-6A2A-4E10-9021-7C3F0FF1078E}"/>
                </a:ext>
              </a:extLst>
            </p:cNvPr>
            <p:cNvSpPr txBox="1"/>
            <p:nvPr/>
          </p:nvSpPr>
          <p:spPr>
            <a:xfrm>
              <a:off x="8076056" y="2783091"/>
              <a:ext cx="3444441"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Supporting text here</a:t>
              </a:r>
              <a:endParaRPr lang="en-US" altLang="zh-CN" sz="1100" dirty="0"/>
            </a:p>
          </p:txBody>
        </p:sp>
        <p:sp>
          <p:nvSpPr>
            <p:cNvPr id="48" name="íṧļídê">
              <a:extLst>
                <a:ext uri="{FF2B5EF4-FFF2-40B4-BE49-F238E27FC236}">
                  <a16:creationId xmlns:a16="http://schemas.microsoft.com/office/drawing/2014/main" xmlns="" id="{89D5856C-F1FB-4C10-A4DE-B8A1A020D7EA}"/>
                </a:ext>
              </a:extLst>
            </p:cNvPr>
            <p:cNvSpPr txBox="1"/>
            <p:nvPr/>
          </p:nvSpPr>
          <p:spPr>
            <a:xfrm>
              <a:off x="8076056" y="3288227"/>
              <a:ext cx="3444441"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Supporting text here</a:t>
              </a:r>
              <a:endParaRPr lang="en-US" altLang="zh-CN" sz="1100" dirty="0"/>
            </a:p>
          </p:txBody>
        </p:sp>
        <p:sp>
          <p:nvSpPr>
            <p:cNvPr id="49" name="ïṩḷidé">
              <a:extLst>
                <a:ext uri="{FF2B5EF4-FFF2-40B4-BE49-F238E27FC236}">
                  <a16:creationId xmlns:a16="http://schemas.microsoft.com/office/drawing/2014/main" xmlns="" id="{E68DC271-1EB9-447F-8C95-9045EA6D319F}"/>
                </a:ext>
              </a:extLst>
            </p:cNvPr>
            <p:cNvSpPr txBox="1"/>
            <p:nvPr/>
          </p:nvSpPr>
          <p:spPr>
            <a:xfrm>
              <a:off x="8076056" y="3793363"/>
              <a:ext cx="3444441"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Supporting text here</a:t>
              </a:r>
              <a:endParaRPr lang="en-US" altLang="zh-CN" sz="1100" dirty="0"/>
            </a:p>
          </p:txBody>
        </p:sp>
        <p:sp>
          <p:nvSpPr>
            <p:cNvPr id="50" name="iśḷiḑè">
              <a:extLst>
                <a:ext uri="{FF2B5EF4-FFF2-40B4-BE49-F238E27FC236}">
                  <a16:creationId xmlns:a16="http://schemas.microsoft.com/office/drawing/2014/main" xmlns="" id="{D3827891-D1DE-47B7-811D-6E048E2FA41E}"/>
                </a:ext>
              </a:extLst>
            </p:cNvPr>
            <p:cNvSpPr txBox="1"/>
            <p:nvPr/>
          </p:nvSpPr>
          <p:spPr>
            <a:xfrm>
              <a:off x="8076056" y="4298499"/>
              <a:ext cx="3444441"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Supporting text here</a:t>
              </a:r>
              <a:endParaRPr lang="en-US" altLang="zh-CN" sz="1100" dirty="0"/>
            </a:p>
          </p:txBody>
        </p:sp>
        <p:sp>
          <p:nvSpPr>
            <p:cNvPr id="51" name="î$ļíḓé">
              <a:extLst>
                <a:ext uri="{FF2B5EF4-FFF2-40B4-BE49-F238E27FC236}">
                  <a16:creationId xmlns:a16="http://schemas.microsoft.com/office/drawing/2014/main" xmlns="" id="{D787634E-EA59-4C7B-8E7F-D17366295263}"/>
                </a:ext>
              </a:extLst>
            </p:cNvPr>
            <p:cNvSpPr txBox="1"/>
            <p:nvPr/>
          </p:nvSpPr>
          <p:spPr>
            <a:xfrm>
              <a:off x="8076056" y="4803635"/>
              <a:ext cx="3444441"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Supporting text here</a:t>
              </a:r>
              <a:endParaRPr lang="en-US" altLang="zh-CN" sz="1100" dirty="0"/>
            </a:p>
          </p:txBody>
        </p:sp>
        <p:sp>
          <p:nvSpPr>
            <p:cNvPr id="52" name="îśḻïḑé">
              <a:extLst>
                <a:ext uri="{FF2B5EF4-FFF2-40B4-BE49-F238E27FC236}">
                  <a16:creationId xmlns:a16="http://schemas.microsoft.com/office/drawing/2014/main" xmlns="" id="{2EF7BDB0-8A65-4B22-A35C-1F9378D60D90}"/>
                </a:ext>
              </a:extLst>
            </p:cNvPr>
            <p:cNvSpPr txBox="1"/>
            <p:nvPr/>
          </p:nvSpPr>
          <p:spPr>
            <a:xfrm>
              <a:off x="8076056" y="5308771"/>
              <a:ext cx="3444441"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Supporting text here</a:t>
              </a:r>
              <a:endParaRPr lang="en-US" altLang="zh-CN" sz="1100" dirty="0"/>
            </a:p>
          </p:txBody>
        </p:sp>
        <p:sp>
          <p:nvSpPr>
            <p:cNvPr id="53" name="iśľîdè">
              <a:extLst>
                <a:ext uri="{FF2B5EF4-FFF2-40B4-BE49-F238E27FC236}">
                  <a16:creationId xmlns:a16="http://schemas.microsoft.com/office/drawing/2014/main" xmlns="" id="{96F24240-373A-4080-9B31-F89611D2E1EA}"/>
                </a:ext>
              </a:extLst>
            </p:cNvPr>
            <p:cNvSpPr txBox="1"/>
            <p:nvPr/>
          </p:nvSpPr>
          <p:spPr>
            <a:xfrm>
              <a:off x="8076056" y="5813907"/>
              <a:ext cx="3444441" cy="284353"/>
            </a:xfrm>
            <a:prstGeom prst="rect">
              <a:avLst/>
            </a:prstGeom>
            <a:noFill/>
          </p:spPr>
          <p:txBody>
            <a:bodyPr wrap="square" lIns="91440" tIns="45720" rIns="91440" bIns="45720" rtlCol="0" anchor="ctr" anchorCtr="0">
              <a:noAutofit/>
            </a:bodyPr>
            <a:lstStyle/>
            <a:p>
              <a:pPr lvl="0" defTabSz="914400">
                <a:defRPr/>
              </a:pPr>
              <a:r>
                <a:rPr lang="en-US" altLang="zh-CN" sz="1100" kern="0" dirty="0"/>
                <a:t>Supporting text here</a:t>
              </a:r>
              <a:endParaRPr lang="en-US" altLang="zh-CN" sz="1100" dirty="0"/>
            </a:p>
          </p:txBody>
        </p:sp>
      </p:grpSp>
    </p:spTree>
    <p:extLst>
      <p:ext uri="{BB962C8B-B14F-4D97-AF65-F5344CB8AC3E}">
        <p14:creationId xmlns:p14="http://schemas.microsoft.com/office/powerpoint/2010/main" val="376448252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Section Header Here</a:t>
            </a:r>
            <a:endParaRPr lang="zh-CN" altLang="en-US" sz="1800" b="0" dirty="0"/>
          </a:p>
        </p:txBody>
      </p:sp>
      <p:sp>
        <p:nvSpPr>
          <p:cNvPr id="3" name="文本占位符 2"/>
          <p:cNvSpPr>
            <a:spLocks noGrp="1"/>
          </p:cNvSpPr>
          <p:nvPr>
            <p:ph type="body" idx="1"/>
          </p:nvPr>
        </p:nvSpPr>
        <p:spPr/>
        <p:txBody>
          <a:bodyPr/>
          <a:lstStyle/>
          <a:p>
            <a:pPr lvl="0">
              <a:lnSpc>
                <a:spcPct val="100000"/>
              </a:lnSpc>
            </a:pPr>
            <a:r>
              <a:rPr lang="en-US" altLang="zh-CN" dirty="0"/>
              <a:t>Supporting text here.</a:t>
            </a:r>
          </a:p>
          <a:p>
            <a:pPr lvl="0">
              <a:lnSpc>
                <a:spcPct val="100000"/>
              </a:lnSpc>
            </a:pPr>
            <a:r>
              <a:rPr lang="en-US" altLang="zh-CN" dirty="0"/>
              <a:t>When you copy &amp; paste, choose "keep text only" option.</a:t>
            </a:r>
            <a:endParaRPr lang="zh-CN" altLang="en-US" dirty="0"/>
          </a:p>
        </p:txBody>
      </p:sp>
      <p:sp>
        <p:nvSpPr>
          <p:cNvPr id="247" name="椭圆形标注 7">
            <a:extLst>
              <a:ext uri="{FF2B5EF4-FFF2-40B4-BE49-F238E27FC236}">
                <a16:creationId xmlns:a16="http://schemas.microsoft.com/office/drawing/2014/main" xmlns="" id="{2D34B5A9-BB71-413B-93F3-EE3B45A82890}"/>
              </a:ext>
            </a:extLst>
          </p:cNvPr>
          <p:cNvSpPr/>
          <p:nvPr/>
        </p:nvSpPr>
        <p:spPr>
          <a:xfrm flipH="1">
            <a:off x="5274467" y="1206427"/>
            <a:ext cx="1225484" cy="1225484"/>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8000" dirty="0">
                <a:solidFill>
                  <a:schemeClr val="bg1"/>
                </a:solidFill>
                <a:latin typeface="Impact" panose="020B0806030902050204" pitchFamily="34" charset="0"/>
              </a:rPr>
              <a:t>05</a:t>
            </a:r>
            <a:endParaRPr lang="zh-CN" altLang="en-US" sz="4000" b="1" dirty="0">
              <a:solidFill>
                <a:schemeClr val="tx1"/>
              </a:solidFill>
              <a:latin typeface="Impact" panose="020B0806030902050204" pitchFamily="34" charset="0"/>
            </a:endParaRPr>
          </a:p>
        </p:txBody>
      </p:sp>
    </p:spTree>
    <p:extLst>
      <p:ext uri="{BB962C8B-B14F-4D97-AF65-F5344CB8AC3E}">
        <p14:creationId xmlns:p14="http://schemas.microsoft.com/office/powerpoint/2010/main" val="28985148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标题 105">
            <a:extLst>
              <a:ext uri="{FF2B5EF4-FFF2-40B4-BE49-F238E27FC236}">
                <a16:creationId xmlns:a16="http://schemas.microsoft.com/office/drawing/2014/main" xmlns="" id="{2C14365E-3523-4D65-B211-60204DBF23D0}"/>
              </a:ext>
            </a:extLst>
          </p:cNvPr>
          <p:cNvSpPr>
            <a:spLocks noGrp="1"/>
          </p:cNvSpPr>
          <p:nvPr>
            <p:ph type="title"/>
          </p:nvPr>
        </p:nvSpPr>
        <p:spPr/>
        <p:txBody>
          <a:bodyPr/>
          <a:lstStyle/>
          <a:p>
            <a:r>
              <a:rPr lang="en-US" altLang="zh-CN" dirty="0"/>
              <a:t>Click to edit Master title style</a:t>
            </a:r>
            <a:endParaRPr lang="zh-CN" altLang="en-US" dirty="0"/>
          </a:p>
        </p:txBody>
      </p:sp>
      <p:grpSp>
        <p:nvGrpSpPr>
          <p:cNvPr id="3" name="af738c60-f0de-49fa-98b5-0eaa980fdd6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xmlns="" id="{23659714-A4F1-490F-A51D-F7F189970790}"/>
              </a:ext>
            </a:extLst>
          </p:cNvPr>
          <p:cNvGrpSpPr>
            <a:grpSpLocks noChangeAspect="1"/>
          </p:cNvGrpSpPr>
          <p:nvPr>
            <p:custDataLst>
              <p:tags r:id="rId1"/>
            </p:custDataLst>
          </p:nvPr>
        </p:nvGrpSpPr>
        <p:grpSpPr>
          <a:xfrm>
            <a:off x="0" y="1028700"/>
            <a:ext cx="12192000" cy="5829300"/>
            <a:chOff x="0" y="1028700"/>
            <a:chExt cx="12192000" cy="5829300"/>
          </a:xfrm>
        </p:grpSpPr>
        <p:grpSp>
          <p:nvGrpSpPr>
            <p:cNvPr id="4" name="îşľiďê">
              <a:extLst>
                <a:ext uri="{FF2B5EF4-FFF2-40B4-BE49-F238E27FC236}">
                  <a16:creationId xmlns:a16="http://schemas.microsoft.com/office/drawing/2014/main" xmlns="" id="{98E75669-CB2D-44DE-B1F9-DDC66305FA04}"/>
                </a:ext>
              </a:extLst>
            </p:cNvPr>
            <p:cNvGrpSpPr/>
            <p:nvPr/>
          </p:nvGrpSpPr>
          <p:grpSpPr>
            <a:xfrm>
              <a:off x="6546000" y="1028700"/>
              <a:ext cx="4139152" cy="5284723"/>
              <a:chOff x="6546000" y="1028700"/>
              <a:chExt cx="4139152" cy="5284723"/>
            </a:xfrm>
          </p:grpSpPr>
          <p:sp>
            <p:nvSpPr>
              <p:cNvPr id="14" name="i$ḻîḍè">
                <a:extLst>
                  <a:ext uri="{FF2B5EF4-FFF2-40B4-BE49-F238E27FC236}">
                    <a16:creationId xmlns:a16="http://schemas.microsoft.com/office/drawing/2014/main" xmlns="" id="{BD8B53A6-8236-4DB5-B4C1-3644D5F81CA7}"/>
                  </a:ext>
                </a:extLst>
              </p:cNvPr>
              <p:cNvSpPr/>
              <p:nvPr/>
            </p:nvSpPr>
            <p:spPr>
              <a:xfrm>
                <a:off x="10610049" y="3634981"/>
                <a:ext cx="65506" cy="2678442"/>
              </a:xfrm>
              <a:prstGeom prst="rect">
                <a:avLst/>
              </a:prstGeom>
              <a:gradFill>
                <a:gsLst>
                  <a:gs pos="4581">
                    <a:schemeClr val="tx2">
                      <a:lumMod val="20000"/>
                      <a:lumOff val="80000"/>
                    </a:schemeClr>
                  </a:gs>
                  <a:gs pos="42000">
                    <a:srgbClr val="E9E9EA"/>
                  </a:gs>
                  <a:gs pos="86000">
                    <a:schemeClr val="bg1"/>
                  </a:gs>
                </a:gsLst>
                <a:lin ang="5400000"/>
              </a:gradFill>
              <a:ln w="12700">
                <a:miter lim="400000"/>
              </a:ln>
            </p:spPr>
            <p:txBody>
              <a:bodyPr lIns="71437" tIns="71437" rIns="71437" bIns="71437" anchor="ctr"/>
              <a:lstStyle/>
              <a:p>
                <a:pPr algn="ctr"/>
                <a:endParaRPr sz="3200">
                  <a:solidFill>
                    <a:srgbClr val="FFFFFF"/>
                  </a:solidFill>
                </a:endParaRPr>
              </a:p>
            </p:txBody>
          </p:sp>
          <p:sp>
            <p:nvSpPr>
              <p:cNvPr id="15" name="ïŝľíḓè">
                <a:extLst>
                  <a:ext uri="{FF2B5EF4-FFF2-40B4-BE49-F238E27FC236}">
                    <a16:creationId xmlns:a16="http://schemas.microsoft.com/office/drawing/2014/main" xmlns="" id="{01373A2E-A033-4BE4-96C2-54554DDADA05}"/>
                  </a:ext>
                </a:extLst>
              </p:cNvPr>
              <p:cNvSpPr/>
              <p:nvPr/>
            </p:nvSpPr>
            <p:spPr>
              <a:xfrm>
                <a:off x="6554589" y="3634981"/>
                <a:ext cx="65506" cy="2678442"/>
              </a:xfrm>
              <a:prstGeom prst="rect">
                <a:avLst/>
              </a:prstGeom>
              <a:gradFill>
                <a:gsLst>
                  <a:gs pos="4581">
                    <a:schemeClr val="tx2">
                      <a:lumMod val="20000"/>
                      <a:lumOff val="80000"/>
                    </a:schemeClr>
                  </a:gs>
                  <a:gs pos="53356">
                    <a:srgbClr val="E9E9EA"/>
                  </a:gs>
                  <a:gs pos="100000">
                    <a:schemeClr val="bg1"/>
                  </a:gs>
                </a:gsLst>
                <a:lin ang="5400000"/>
              </a:gradFill>
              <a:ln w="12700">
                <a:miter lim="400000"/>
              </a:ln>
            </p:spPr>
            <p:txBody>
              <a:bodyPr lIns="71437" tIns="71437" rIns="71437" bIns="71437" anchor="ctr"/>
              <a:lstStyle/>
              <a:p>
                <a:pPr algn="ctr">
                  <a:defRPr sz="3200" cap="none">
                    <a:solidFill>
                      <a:srgbClr val="FFFFFF"/>
                    </a:solidFill>
                  </a:defRPr>
                </a:pPr>
                <a:endParaRPr/>
              </a:p>
            </p:txBody>
          </p:sp>
          <p:sp>
            <p:nvSpPr>
              <p:cNvPr id="16" name="iṣľïḋé">
                <a:extLst>
                  <a:ext uri="{FF2B5EF4-FFF2-40B4-BE49-F238E27FC236}">
                    <a16:creationId xmlns:a16="http://schemas.microsoft.com/office/drawing/2014/main" xmlns="" id="{883B6110-DE87-44F9-AEA7-6286AD974D31}"/>
                  </a:ext>
                </a:extLst>
              </p:cNvPr>
              <p:cNvSpPr/>
              <p:nvPr/>
            </p:nvSpPr>
            <p:spPr>
              <a:xfrm>
                <a:off x="9883501"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17" name="ï$ľïḍé">
                <a:extLst>
                  <a:ext uri="{FF2B5EF4-FFF2-40B4-BE49-F238E27FC236}">
                    <a16:creationId xmlns:a16="http://schemas.microsoft.com/office/drawing/2014/main" xmlns="" id="{4D885036-A9E3-41D4-9E02-2AC83CBA7F69}"/>
                  </a:ext>
                </a:extLst>
              </p:cNvPr>
              <p:cNvSpPr/>
              <p:nvPr/>
            </p:nvSpPr>
            <p:spPr>
              <a:xfrm>
                <a:off x="9300914" y="2485227"/>
                <a:ext cx="190179"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18" name="ïṡ1ídé">
                <a:extLst>
                  <a:ext uri="{FF2B5EF4-FFF2-40B4-BE49-F238E27FC236}">
                    <a16:creationId xmlns:a16="http://schemas.microsoft.com/office/drawing/2014/main" xmlns="" id="{7C7DE07F-EA73-46F5-A072-9B42AB3377F0}"/>
                  </a:ext>
                </a:extLst>
              </p:cNvPr>
              <p:cNvSpPr/>
              <p:nvPr/>
            </p:nvSpPr>
            <p:spPr>
              <a:xfrm>
                <a:off x="9848760" y="2742449"/>
                <a:ext cx="259660" cy="288475"/>
              </a:xfrm>
              <a:custGeom>
                <a:avLst/>
                <a:gdLst/>
                <a:ahLst/>
                <a:cxnLst>
                  <a:cxn ang="0">
                    <a:pos x="wd2" y="hd2"/>
                  </a:cxn>
                  <a:cxn ang="5400000">
                    <a:pos x="wd2" y="hd2"/>
                  </a:cxn>
                  <a:cxn ang="10800000">
                    <a:pos x="wd2" y="hd2"/>
                  </a:cxn>
                  <a:cxn ang="16200000">
                    <a:pos x="wd2" y="hd2"/>
                  </a:cxn>
                </a:cxnLst>
                <a:rect l="0" t="0" r="r" b="b"/>
                <a:pathLst>
                  <a:path w="21447" h="21600" extrusionOk="0">
                    <a:moveTo>
                      <a:pt x="21384" y="0"/>
                    </a:moveTo>
                    <a:lnTo>
                      <a:pt x="21384" y="16039"/>
                    </a:lnTo>
                    <a:cubicBezTo>
                      <a:pt x="21600" y="17374"/>
                      <a:pt x="21258" y="18734"/>
                      <a:pt x="20426" y="19852"/>
                    </a:cubicBezTo>
                    <a:cubicBezTo>
                      <a:pt x="19878" y="20588"/>
                      <a:pt x="19137" y="21189"/>
                      <a:pt x="18270" y="21600"/>
                    </a:cubicBezTo>
                    <a:lnTo>
                      <a:pt x="0" y="21600"/>
                    </a:lnTo>
                    <a:lnTo>
                      <a:pt x="0" y="95"/>
                    </a:lnTo>
                    <a:lnTo>
                      <a:pt x="21384"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endParaRPr/>
              </a:p>
            </p:txBody>
          </p:sp>
          <p:sp>
            <p:nvSpPr>
              <p:cNvPr id="19" name="íŝľiḍé">
                <a:extLst>
                  <a:ext uri="{FF2B5EF4-FFF2-40B4-BE49-F238E27FC236}">
                    <a16:creationId xmlns:a16="http://schemas.microsoft.com/office/drawing/2014/main" xmlns="" id="{A5755507-EEF4-4CB2-A2CB-54C17B6D695C}"/>
                  </a:ext>
                </a:extLst>
              </p:cNvPr>
              <p:cNvSpPr/>
              <p:nvPr/>
            </p:nvSpPr>
            <p:spPr>
              <a:xfrm>
                <a:off x="9266175" y="2519495"/>
                <a:ext cx="259660" cy="288474"/>
              </a:xfrm>
              <a:custGeom>
                <a:avLst/>
                <a:gdLst/>
                <a:ahLst/>
                <a:cxnLst>
                  <a:cxn ang="0">
                    <a:pos x="wd2" y="hd2"/>
                  </a:cxn>
                  <a:cxn ang="5400000">
                    <a:pos x="wd2" y="hd2"/>
                  </a:cxn>
                  <a:cxn ang="10800000">
                    <a:pos x="wd2" y="hd2"/>
                  </a:cxn>
                  <a:cxn ang="16200000">
                    <a:pos x="wd2" y="hd2"/>
                  </a:cxn>
                </a:cxnLst>
                <a:rect l="0" t="0" r="r" b="b"/>
                <a:pathLst>
                  <a:path w="21447" h="21600" extrusionOk="0">
                    <a:moveTo>
                      <a:pt x="21384" y="0"/>
                    </a:moveTo>
                    <a:lnTo>
                      <a:pt x="21384" y="16039"/>
                    </a:lnTo>
                    <a:cubicBezTo>
                      <a:pt x="21600" y="17374"/>
                      <a:pt x="21258" y="18734"/>
                      <a:pt x="20426" y="19852"/>
                    </a:cubicBezTo>
                    <a:cubicBezTo>
                      <a:pt x="19878" y="20588"/>
                      <a:pt x="19137" y="21189"/>
                      <a:pt x="18270" y="21600"/>
                    </a:cubicBezTo>
                    <a:lnTo>
                      <a:pt x="0" y="21600"/>
                    </a:lnTo>
                    <a:lnTo>
                      <a:pt x="0" y="95"/>
                    </a:lnTo>
                    <a:lnTo>
                      <a:pt x="21384"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endParaRPr/>
              </a:p>
            </p:txBody>
          </p:sp>
          <p:sp>
            <p:nvSpPr>
              <p:cNvPr id="20" name="is1idê">
                <a:extLst>
                  <a:ext uri="{FF2B5EF4-FFF2-40B4-BE49-F238E27FC236}">
                    <a16:creationId xmlns:a16="http://schemas.microsoft.com/office/drawing/2014/main" xmlns="" id="{A5AB2780-E140-4EF3-8528-104324D6C75A}"/>
                  </a:ext>
                </a:extLst>
              </p:cNvPr>
              <p:cNvSpPr/>
              <p:nvPr/>
            </p:nvSpPr>
            <p:spPr>
              <a:xfrm>
                <a:off x="9884879" y="3361655"/>
                <a:ext cx="189759" cy="239116"/>
              </a:xfrm>
              <a:custGeom>
                <a:avLst/>
                <a:gdLst/>
                <a:ahLst/>
                <a:cxnLst>
                  <a:cxn ang="0">
                    <a:pos x="wd2" y="hd2"/>
                  </a:cxn>
                  <a:cxn ang="5400000">
                    <a:pos x="wd2" y="hd2"/>
                  </a:cxn>
                  <a:cxn ang="10800000">
                    <a:pos x="wd2" y="hd2"/>
                  </a:cxn>
                  <a:cxn ang="16200000">
                    <a:pos x="wd2" y="hd2"/>
                  </a:cxn>
                </a:cxnLst>
                <a:rect l="0" t="0" r="r" b="b"/>
                <a:pathLst>
                  <a:path w="21600" h="21600" extrusionOk="0">
                    <a:moveTo>
                      <a:pt x="21600" y="10332"/>
                    </a:moveTo>
                    <a:lnTo>
                      <a:pt x="15510" y="21600"/>
                    </a:lnTo>
                    <a:lnTo>
                      <a:pt x="6705" y="21600"/>
                    </a:lnTo>
                    <a:lnTo>
                      <a:pt x="0" y="0"/>
                    </a:lnTo>
                    <a:lnTo>
                      <a:pt x="2160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endParaRPr/>
              </a:p>
            </p:txBody>
          </p:sp>
          <p:sp>
            <p:nvSpPr>
              <p:cNvPr id="21" name="ïSlïdè">
                <a:extLst>
                  <a:ext uri="{FF2B5EF4-FFF2-40B4-BE49-F238E27FC236}">
                    <a16:creationId xmlns:a16="http://schemas.microsoft.com/office/drawing/2014/main" xmlns="" id="{F3371DC7-9879-431C-9AF2-DECD3DD6B5A5}"/>
                  </a:ext>
                </a:extLst>
              </p:cNvPr>
              <p:cNvSpPr/>
              <p:nvPr/>
            </p:nvSpPr>
            <p:spPr>
              <a:xfrm>
                <a:off x="9295722" y="3157064"/>
                <a:ext cx="189759" cy="239116"/>
              </a:xfrm>
              <a:custGeom>
                <a:avLst/>
                <a:gdLst/>
                <a:ahLst/>
                <a:cxnLst>
                  <a:cxn ang="0">
                    <a:pos x="wd2" y="hd2"/>
                  </a:cxn>
                  <a:cxn ang="5400000">
                    <a:pos x="wd2" y="hd2"/>
                  </a:cxn>
                  <a:cxn ang="10800000">
                    <a:pos x="wd2" y="hd2"/>
                  </a:cxn>
                  <a:cxn ang="16200000">
                    <a:pos x="wd2" y="hd2"/>
                  </a:cxn>
                </a:cxnLst>
                <a:rect l="0" t="0" r="r" b="b"/>
                <a:pathLst>
                  <a:path w="21600" h="21600" extrusionOk="0">
                    <a:moveTo>
                      <a:pt x="21600" y="10332"/>
                    </a:moveTo>
                    <a:lnTo>
                      <a:pt x="15510" y="21600"/>
                    </a:lnTo>
                    <a:lnTo>
                      <a:pt x="6705" y="21600"/>
                    </a:lnTo>
                    <a:lnTo>
                      <a:pt x="0" y="0"/>
                    </a:lnTo>
                    <a:lnTo>
                      <a:pt x="2160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endParaRPr/>
              </a:p>
            </p:txBody>
          </p:sp>
          <p:sp>
            <p:nvSpPr>
              <p:cNvPr id="22" name="îšlïdé">
                <a:extLst>
                  <a:ext uri="{FF2B5EF4-FFF2-40B4-BE49-F238E27FC236}">
                    <a16:creationId xmlns:a16="http://schemas.microsoft.com/office/drawing/2014/main" xmlns="" id="{9369B1B9-9044-4CB7-A2D6-BFC9CDDFAE7D}"/>
                  </a:ext>
                </a:extLst>
              </p:cNvPr>
              <p:cNvSpPr/>
              <p:nvPr/>
            </p:nvSpPr>
            <p:spPr>
              <a:xfrm>
                <a:off x="8822771" y="2323114"/>
                <a:ext cx="1862381" cy="131869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015" y="17555"/>
                    </a:lnTo>
                    <a:cubicBezTo>
                      <a:pt x="20937" y="17145"/>
                      <a:pt x="20815" y="16755"/>
                      <a:pt x="20653" y="16397"/>
                    </a:cubicBezTo>
                    <a:cubicBezTo>
                      <a:pt x="20424" y="15892"/>
                      <a:pt x="20120" y="15462"/>
                      <a:pt x="19762" y="15138"/>
                    </a:cubicBezTo>
                    <a:lnTo>
                      <a:pt x="0" y="0"/>
                    </a:lnTo>
                    <a:lnTo>
                      <a:pt x="40" y="13327"/>
                    </a:lnTo>
                    <a:lnTo>
                      <a:pt x="21600" y="21600"/>
                    </a:lnTo>
                    <a:close/>
                  </a:path>
                </a:pathLst>
              </a:custGeom>
              <a:solidFill>
                <a:srgbClr val="EBE9EC"/>
              </a:solidFill>
              <a:ln w="12700">
                <a:miter lim="400000"/>
              </a:ln>
            </p:spPr>
            <p:txBody>
              <a:bodyPr lIns="71437" tIns="71437" rIns="71437" bIns="71437" anchor="ctr"/>
              <a:lstStyle/>
              <a:p>
                <a:pPr algn="ctr">
                  <a:defRPr sz="3200" cap="none">
                    <a:solidFill>
                      <a:srgbClr val="000000"/>
                    </a:solidFill>
                  </a:defRPr>
                </a:pPr>
                <a:endParaRPr/>
              </a:p>
            </p:txBody>
          </p:sp>
          <p:sp>
            <p:nvSpPr>
              <p:cNvPr id="23" name="ïśḻíḓe">
                <a:extLst>
                  <a:ext uri="{FF2B5EF4-FFF2-40B4-BE49-F238E27FC236}">
                    <a16:creationId xmlns:a16="http://schemas.microsoft.com/office/drawing/2014/main" xmlns="" id="{EB7425ED-59D1-4B6A-8277-F37DB81304F9}"/>
                  </a:ext>
                </a:extLst>
              </p:cNvPr>
              <p:cNvSpPr/>
              <p:nvPr/>
            </p:nvSpPr>
            <p:spPr>
              <a:xfrm>
                <a:off x="8832933" y="2809035"/>
                <a:ext cx="1292808" cy="673874"/>
              </a:xfrm>
              <a:custGeom>
                <a:avLst/>
                <a:gdLst/>
                <a:ahLst/>
                <a:cxnLst>
                  <a:cxn ang="0">
                    <a:pos x="wd2" y="hd2"/>
                  </a:cxn>
                  <a:cxn ang="5400000">
                    <a:pos x="wd2" y="hd2"/>
                  </a:cxn>
                  <a:cxn ang="10800000">
                    <a:pos x="wd2" y="hd2"/>
                  </a:cxn>
                  <a:cxn ang="16200000">
                    <a:pos x="wd2" y="hd2"/>
                  </a:cxn>
                </a:cxnLst>
                <a:rect l="0" t="0" r="r" b="b"/>
                <a:pathLst>
                  <a:path w="21583" h="21600" extrusionOk="0">
                    <a:moveTo>
                      <a:pt x="21581" y="21600"/>
                    </a:moveTo>
                    <a:lnTo>
                      <a:pt x="21581" y="19488"/>
                    </a:lnTo>
                    <a:cubicBezTo>
                      <a:pt x="21600" y="18804"/>
                      <a:pt x="21495" y="18130"/>
                      <a:pt x="21283" y="17579"/>
                    </a:cubicBezTo>
                    <a:cubicBezTo>
                      <a:pt x="21119" y="17153"/>
                      <a:pt x="20898" y="16819"/>
                      <a:pt x="20644" y="16615"/>
                    </a:cubicBezTo>
                    <a:lnTo>
                      <a:pt x="0" y="0"/>
                    </a:lnTo>
                  </a:path>
                </a:pathLst>
              </a:custGeom>
              <a:ln w="25400">
                <a:solidFill>
                  <a:srgbClr val="D3D2D4"/>
                </a:solidFill>
                <a:miter lim="400000"/>
              </a:ln>
            </p:spPr>
            <p:txBody>
              <a:bodyPr lIns="71437" tIns="71437" rIns="71437" bIns="71437" anchor="ctr"/>
              <a:lstStyle/>
              <a:p>
                <a:pPr algn="ctr">
                  <a:defRPr sz="3200" cap="none">
                    <a:solidFill>
                      <a:srgbClr val="000000"/>
                    </a:solidFill>
                  </a:defRPr>
                </a:pPr>
                <a:endParaRPr/>
              </a:p>
            </p:txBody>
          </p:sp>
          <p:sp>
            <p:nvSpPr>
              <p:cNvPr id="24" name="íṥļîde">
                <a:extLst>
                  <a:ext uri="{FF2B5EF4-FFF2-40B4-BE49-F238E27FC236}">
                    <a16:creationId xmlns:a16="http://schemas.microsoft.com/office/drawing/2014/main" xmlns="" id="{0D01B51A-86FD-463D-BA93-CEAC2BF357A0}"/>
                  </a:ext>
                </a:extLst>
              </p:cNvPr>
              <p:cNvSpPr/>
              <p:nvPr/>
            </p:nvSpPr>
            <p:spPr>
              <a:xfrm>
                <a:off x="9291232" y="3003700"/>
                <a:ext cx="1" cy="26235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endParaRPr/>
              </a:p>
            </p:txBody>
          </p:sp>
          <p:sp>
            <p:nvSpPr>
              <p:cNvPr id="25" name="ïSlïḓe">
                <a:extLst>
                  <a:ext uri="{FF2B5EF4-FFF2-40B4-BE49-F238E27FC236}">
                    <a16:creationId xmlns:a16="http://schemas.microsoft.com/office/drawing/2014/main" xmlns="" id="{73205D34-753F-4137-A4D3-D12D9E17B0BC}"/>
                  </a:ext>
                </a:extLst>
              </p:cNvPr>
              <p:cNvSpPr/>
              <p:nvPr/>
            </p:nvSpPr>
            <p:spPr>
              <a:xfrm>
                <a:off x="9755182" y="3189937"/>
                <a:ext cx="1" cy="19716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endParaRPr/>
              </a:p>
            </p:txBody>
          </p:sp>
          <p:sp>
            <p:nvSpPr>
              <p:cNvPr id="26" name="îṧ1íďè">
                <a:extLst>
                  <a:ext uri="{FF2B5EF4-FFF2-40B4-BE49-F238E27FC236}">
                    <a16:creationId xmlns:a16="http://schemas.microsoft.com/office/drawing/2014/main" xmlns="" id="{B45A5F64-662F-4C84-87C0-CCE3B5E1AB10}"/>
                  </a:ext>
                </a:extLst>
              </p:cNvPr>
              <p:cNvSpPr/>
              <p:nvPr/>
            </p:nvSpPr>
            <p:spPr>
              <a:xfrm>
                <a:off x="7733902" y="2485227"/>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27" name="íslîḓe">
                <a:extLst>
                  <a:ext uri="{FF2B5EF4-FFF2-40B4-BE49-F238E27FC236}">
                    <a16:creationId xmlns:a16="http://schemas.microsoft.com/office/drawing/2014/main" xmlns="" id="{04BB3E7E-B85E-4B53-8A94-6415037810C2}"/>
                  </a:ext>
                </a:extLst>
              </p:cNvPr>
              <p:cNvSpPr/>
              <p:nvPr/>
            </p:nvSpPr>
            <p:spPr>
              <a:xfrm>
                <a:off x="7159518"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endParaRPr/>
              </a:p>
            </p:txBody>
          </p:sp>
          <p:sp>
            <p:nvSpPr>
              <p:cNvPr id="28" name="íṡļïde">
                <a:extLst>
                  <a:ext uri="{FF2B5EF4-FFF2-40B4-BE49-F238E27FC236}">
                    <a16:creationId xmlns:a16="http://schemas.microsoft.com/office/drawing/2014/main" xmlns="" id="{728AD37F-6219-477F-9DBB-AFCA472B9AE2}"/>
                  </a:ext>
                </a:extLst>
              </p:cNvPr>
              <p:cNvSpPr/>
              <p:nvPr/>
            </p:nvSpPr>
            <p:spPr>
              <a:xfrm>
                <a:off x="7699163" y="2520901"/>
                <a:ext cx="259659" cy="288475"/>
              </a:xfrm>
              <a:custGeom>
                <a:avLst/>
                <a:gdLst/>
                <a:ahLst/>
                <a:cxnLst>
                  <a:cxn ang="0">
                    <a:pos x="wd2" y="hd2"/>
                  </a:cxn>
                  <a:cxn ang="5400000">
                    <a:pos x="wd2" y="hd2"/>
                  </a:cxn>
                  <a:cxn ang="10800000">
                    <a:pos x="wd2" y="hd2"/>
                  </a:cxn>
                  <a:cxn ang="16200000">
                    <a:pos x="wd2" y="hd2"/>
                  </a:cxn>
                </a:cxnLst>
                <a:rect l="0" t="0" r="r" b="b"/>
                <a:pathLst>
                  <a:path w="21447" h="21600" extrusionOk="0">
                    <a:moveTo>
                      <a:pt x="63" y="0"/>
                    </a:moveTo>
                    <a:lnTo>
                      <a:pt x="63" y="16039"/>
                    </a:lnTo>
                    <a:cubicBezTo>
                      <a:pt x="-153" y="17374"/>
                      <a:pt x="189" y="18734"/>
                      <a:pt x="1021" y="19852"/>
                    </a:cubicBezTo>
                    <a:cubicBezTo>
                      <a:pt x="1569" y="20588"/>
                      <a:pt x="2310" y="21189"/>
                      <a:pt x="3177" y="21600"/>
                    </a:cubicBezTo>
                    <a:lnTo>
                      <a:pt x="21447" y="21600"/>
                    </a:lnTo>
                    <a:lnTo>
                      <a:pt x="21447" y="95"/>
                    </a:lnTo>
                    <a:lnTo>
                      <a:pt x="63"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endParaRPr/>
              </a:p>
            </p:txBody>
          </p:sp>
          <p:sp>
            <p:nvSpPr>
              <p:cNvPr id="29" name="îṧliḓé">
                <a:extLst>
                  <a:ext uri="{FF2B5EF4-FFF2-40B4-BE49-F238E27FC236}">
                    <a16:creationId xmlns:a16="http://schemas.microsoft.com/office/drawing/2014/main" xmlns="" id="{02C400F4-9CBA-4624-AFC4-02B9490160A8}"/>
                  </a:ext>
                </a:extLst>
              </p:cNvPr>
              <p:cNvSpPr/>
              <p:nvPr/>
            </p:nvSpPr>
            <p:spPr>
              <a:xfrm>
                <a:off x="7124779" y="2742449"/>
                <a:ext cx="259659" cy="288475"/>
              </a:xfrm>
              <a:custGeom>
                <a:avLst/>
                <a:gdLst/>
                <a:ahLst/>
                <a:cxnLst>
                  <a:cxn ang="0">
                    <a:pos x="wd2" y="hd2"/>
                  </a:cxn>
                  <a:cxn ang="5400000">
                    <a:pos x="wd2" y="hd2"/>
                  </a:cxn>
                  <a:cxn ang="10800000">
                    <a:pos x="wd2" y="hd2"/>
                  </a:cxn>
                  <a:cxn ang="16200000">
                    <a:pos x="wd2" y="hd2"/>
                  </a:cxn>
                </a:cxnLst>
                <a:rect l="0" t="0" r="r" b="b"/>
                <a:pathLst>
                  <a:path w="21447" h="21600" extrusionOk="0">
                    <a:moveTo>
                      <a:pt x="63" y="0"/>
                    </a:moveTo>
                    <a:lnTo>
                      <a:pt x="63" y="16039"/>
                    </a:lnTo>
                    <a:cubicBezTo>
                      <a:pt x="-153" y="17374"/>
                      <a:pt x="189" y="18734"/>
                      <a:pt x="1021" y="19852"/>
                    </a:cubicBezTo>
                    <a:cubicBezTo>
                      <a:pt x="1569" y="20588"/>
                      <a:pt x="2310" y="21189"/>
                      <a:pt x="3177" y="21600"/>
                    </a:cubicBezTo>
                    <a:lnTo>
                      <a:pt x="21447" y="21600"/>
                    </a:lnTo>
                    <a:lnTo>
                      <a:pt x="21447" y="95"/>
                    </a:lnTo>
                    <a:lnTo>
                      <a:pt x="63"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endParaRPr/>
              </a:p>
            </p:txBody>
          </p:sp>
          <p:sp>
            <p:nvSpPr>
              <p:cNvPr id="30" name="í$ḻiḓe">
                <a:extLst>
                  <a:ext uri="{FF2B5EF4-FFF2-40B4-BE49-F238E27FC236}">
                    <a16:creationId xmlns:a16="http://schemas.microsoft.com/office/drawing/2014/main" xmlns="" id="{E608A222-E1D9-48AF-A4BF-D6E81699B8D5}"/>
                  </a:ext>
                </a:extLst>
              </p:cNvPr>
              <p:cNvSpPr/>
              <p:nvPr/>
            </p:nvSpPr>
            <p:spPr>
              <a:xfrm>
                <a:off x="7158046" y="3365605"/>
                <a:ext cx="189825" cy="239116"/>
              </a:xfrm>
              <a:custGeom>
                <a:avLst/>
                <a:gdLst/>
                <a:ahLst/>
                <a:cxnLst>
                  <a:cxn ang="0">
                    <a:pos x="wd2" y="hd2"/>
                  </a:cxn>
                  <a:cxn ang="5400000">
                    <a:pos x="wd2" y="hd2"/>
                  </a:cxn>
                  <a:cxn ang="10800000">
                    <a:pos x="wd2" y="hd2"/>
                  </a:cxn>
                  <a:cxn ang="16200000">
                    <a:pos x="wd2" y="hd2"/>
                  </a:cxn>
                </a:cxnLst>
                <a:rect l="0" t="0" r="r" b="b"/>
                <a:pathLst>
                  <a:path w="21600" h="21600" extrusionOk="0">
                    <a:moveTo>
                      <a:pt x="0" y="10332"/>
                    </a:moveTo>
                    <a:lnTo>
                      <a:pt x="6090" y="21600"/>
                    </a:lnTo>
                    <a:lnTo>
                      <a:pt x="14895" y="21600"/>
                    </a:lnTo>
                    <a:lnTo>
                      <a:pt x="21600" y="0"/>
                    </a:lnTo>
                    <a:lnTo>
                      <a:pt x="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endParaRPr/>
              </a:p>
            </p:txBody>
          </p:sp>
          <p:sp>
            <p:nvSpPr>
              <p:cNvPr id="31" name="iṧ1iḋè">
                <a:extLst>
                  <a:ext uri="{FF2B5EF4-FFF2-40B4-BE49-F238E27FC236}">
                    <a16:creationId xmlns:a16="http://schemas.microsoft.com/office/drawing/2014/main" xmlns="" id="{EA49CC1E-7555-4460-99B6-02A376EB4145}"/>
                  </a:ext>
                </a:extLst>
              </p:cNvPr>
              <p:cNvSpPr/>
              <p:nvPr/>
            </p:nvSpPr>
            <p:spPr>
              <a:xfrm>
                <a:off x="7747650" y="3157062"/>
                <a:ext cx="189825" cy="239116"/>
              </a:xfrm>
              <a:custGeom>
                <a:avLst/>
                <a:gdLst/>
                <a:ahLst/>
                <a:cxnLst>
                  <a:cxn ang="0">
                    <a:pos x="wd2" y="hd2"/>
                  </a:cxn>
                  <a:cxn ang="5400000">
                    <a:pos x="wd2" y="hd2"/>
                  </a:cxn>
                  <a:cxn ang="10800000">
                    <a:pos x="wd2" y="hd2"/>
                  </a:cxn>
                  <a:cxn ang="16200000">
                    <a:pos x="wd2" y="hd2"/>
                  </a:cxn>
                </a:cxnLst>
                <a:rect l="0" t="0" r="r" b="b"/>
                <a:pathLst>
                  <a:path w="21600" h="21600" extrusionOk="0">
                    <a:moveTo>
                      <a:pt x="0" y="10332"/>
                    </a:moveTo>
                    <a:lnTo>
                      <a:pt x="6090" y="21600"/>
                    </a:lnTo>
                    <a:lnTo>
                      <a:pt x="14895" y="21600"/>
                    </a:lnTo>
                    <a:lnTo>
                      <a:pt x="21600" y="0"/>
                    </a:lnTo>
                    <a:lnTo>
                      <a:pt x="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endParaRPr/>
              </a:p>
            </p:txBody>
          </p:sp>
          <p:sp>
            <p:nvSpPr>
              <p:cNvPr id="32" name="íṣľîdé">
                <a:extLst>
                  <a:ext uri="{FF2B5EF4-FFF2-40B4-BE49-F238E27FC236}">
                    <a16:creationId xmlns:a16="http://schemas.microsoft.com/office/drawing/2014/main" xmlns="" id="{AFC2A15A-2CAF-4B26-8820-71555331B122}"/>
                  </a:ext>
                </a:extLst>
              </p:cNvPr>
              <p:cNvSpPr/>
              <p:nvPr/>
            </p:nvSpPr>
            <p:spPr>
              <a:xfrm>
                <a:off x="6546000" y="2323114"/>
                <a:ext cx="1862395" cy="131869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85" y="17555"/>
                    </a:lnTo>
                    <a:cubicBezTo>
                      <a:pt x="663" y="17145"/>
                      <a:pt x="785" y="16755"/>
                      <a:pt x="947" y="16397"/>
                    </a:cubicBezTo>
                    <a:cubicBezTo>
                      <a:pt x="1176" y="15892"/>
                      <a:pt x="1480" y="15462"/>
                      <a:pt x="1838" y="15138"/>
                    </a:cubicBezTo>
                    <a:lnTo>
                      <a:pt x="21600" y="0"/>
                    </a:lnTo>
                    <a:lnTo>
                      <a:pt x="21560" y="13327"/>
                    </a:lnTo>
                    <a:lnTo>
                      <a:pt x="0" y="21600"/>
                    </a:lnTo>
                    <a:close/>
                  </a:path>
                </a:pathLst>
              </a:custGeom>
              <a:solidFill>
                <a:srgbClr val="EBE9EC"/>
              </a:solidFill>
              <a:ln w="12700">
                <a:miter lim="400000"/>
              </a:ln>
            </p:spPr>
            <p:txBody>
              <a:bodyPr lIns="71437" tIns="71437" rIns="71437" bIns="71437" anchor="ctr"/>
              <a:lstStyle/>
              <a:p>
                <a:pPr algn="ctr">
                  <a:defRPr sz="3200" cap="none">
                    <a:solidFill>
                      <a:srgbClr val="000000"/>
                    </a:solidFill>
                  </a:defRPr>
                </a:pPr>
                <a:endParaRPr/>
              </a:p>
            </p:txBody>
          </p:sp>
          <p:sp>
            <p:nvSpPr>
              <p:cNvPr id="33" name="ïṣḷîḋé">
                <a:extLst>
                  <a:ext uri="{FF2B5EF4-FFF2-40B4-BE49-F238E27FC236}">
                    <a16:creationId xmlns:a16="http://schemas.microsoft.com/office/drawing/2014/main" xmlns="" id="{DB032BAD-7E1D-45AA-8074-14B4DAB19535}"/>
                  </a:ext>
                </a:extLst>
              </p:cNvPr>
              <p:cNvSpPr/>
              <p:nvPr/>
            </p:nvSpPr>
            <p:spPr>
              <a:xfrm>
                <a:off x="7124996" y="2809035"/>
                <a:ext cx="1292379" cy="673874"/>
              </a:xfrm>
              <a:custGeom>
                <a:avLst/>
                <a:gdLst/>
                <a:ahLst/>
                <a:cxnLst>
                  <a:cxn ang="0">
                    <a:pos x="wd2" y="hd2"/>
                  </a:cxn>
                  <a:cxn ang="5400000">
                    <a:pos x="wd2" y="hd2"/>
                  </a:cxn>
                  <a:cxn ang="10800000">
                    <a:pos x="wd2" y="hd2"/>
                  </a:cxn>
                  <a:cxn ang="16200000">
                    <a:pos x="wd2" y="hd2"/>
                  </a:cxn>
                </a:cxnLst>
                <a:rect l="0" t="0" r="r" b="b"/>
                <a:pathLst>
                  <a:path w="21583" h="21600" extrusionOk="0">
                    <a:moveTo>
                      <a:pt x="2" y="21600"/>
                    </a:moveTo>
                    <a:lnTo>
                      <a:pt x="2" y="19488"/>
                    </a:lnTo>
                    <a:cubicBezTo>
                      <a:pt x="-17" y="18804"/>
                      <a:pt x="88" y="18130"/>
                      <a:pt x="300" y="17579"/>
                    </a:cubicBezTo>
                    <a:cubicBezTo>
                      <a:pt x="464" y="17153"/>
                      <a:pt x="685" y="16819"/>
                      <a:pt x="939" y="16615"/>
                    </a:cubicBezTo>
                    <a:lnTo>
                      <a:pt x="21583" y="0"/>
                    </a:lnTo>
                  </a:path>
                </a:pathLst>
              </a:custGeom>
              <a:ln w="25400">
                <a:solidFill>
                  <a:srgbClr val="D3D2D4"/>
                </a:solidFill>
                <a:miter lim="400000"/>
              </a:ln>
            </p:spPr>
            <p:txBody>
              <a:bodyPr lIns="71437" tIns="71437" rIns="71437" bIns="71437" anchor="ctr"/>
              <a:lstStyle/>
              <a:p>
                <a:pPr algn="ctr">
                  <a:defRPr sz="3200" cap="none">
                    <a:solidFill>
                      <a:srgbClr val="000000"/>
                    </a:solidFill>
                  </a:defRPr>
                </a:pPr>
                <a:endParaRPr/>
              </a:p>
            </p:txBody>
          </p:sp>
          <p:sp>
            <p:nvSpPr>
              <p:cNvPr id="34" name="ís1iḋê">
                <a:extLst>
                  <a:ext uri="{FF2B5EF4-FFF2-40B4-BE49-F238E27FC236}">
                    <a16:creationId xmlns:a16="http://schemas.microsoft.com/office/drawing/2014/main" xmlns="" id="{4D81A35A-70F3-46C8-886F-B26910EA6192}"/>
                  </a:ext>
                </a:extLst>
              </p:cNvPr>
              <p:cNvSpPr/>
              <p:nvPr/>
            </p:nvSpPr>
            <p:spPr>
              <a:xfrm>
                <a:off x="7548929" y="3173526"/>
                <a:ext cx="1" cy="19716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endParaRPr/>
              </a:p>
            </p:txBody>
          </p:sp>
          <p:sp>
            <p:nvSpPr>
              <p:cNvPr id="35" name="ïŝ1ídé">
                <a:extLst>
                  <a:ext uri="{FF2B5EF4-FFF2-40B4-BE49-F238E27FC236}">
                    <a16:creationId xmlns:a16="http://schemas.microsoft.com/office/drawing/2014/main" xmlns="" id="{F9C4FBE4-A933-420A-8336-F3A848304958}"/>
                  </a:ext>
                </a:extLst>
              </p:cNvPr>
              <p:cNvSpPr/>
              <p:nvPr/>
            </p:nvSpPr>
            <p:spPr>
              <a:xfrm>
                <a:off x="7950612" y="2995495"/>
                <a:ext cx="1" cy="26235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endParaRPr/>
              </a:p>
            </p:txBody>
          </p:sp>
          <p:sp>
            <p:nvSpPr>
              <p:cNvPr id="36" name="íSliḑe">
                <a:extLst>
                  <a:ext uri="{FF2B5EF4-FFF2-40B4-BE49-F238E27FC236}">
                    <a16:creationId xmlns:a16="http://schemas.microsoft.com/office/drawing/2014/main" xmlns="" id="{F5EB0E9B-392C-4948-9FAD-4854F56123C4}"/>
                  </a:ext>
                </a:extLst>
              </p:cNvPr>
              <p:cNvSpPr/>
              <p:nvPr/>
            </p:nvSpPr>
            <p:spPr>
              <a:xfrm>
                <a:off x="7795486" y="4216013"/>
                <a:ext cx="801180" cy="713922"/>
              </a:xfrm>
              <a:custGeom>
                <a:avLst/>
                <a:gdLst/>
                <a:ahLst/>
                <a:cxnLst>
                  <a:cxn ang="0">
                    <a:pos x="wd2" y="hd2"/>
                  </a:cxn>
                  <a:cxn ang="5400000">
                    <a:pos x="wd2" y="hd2"/>
                  </a:cxn>
                  <a:cxn ang="10800000">
                    <a:pos x="wd2" y="hd2"/>
                  </a:cxn>
                  <a:cxn ang="16200000">
                    <a:pos x="wd2" y="hd2"/>
                  </a:cxn>
                </a:cxnLst>
                <a:rect l="0" t="0" r="r" b="b"/>
                <a:pathLst>
                  <a:path w="21600" h="21600" extrusionOk="0">
                    <a:moveTo>
                      <a:pt x="17411" y="798"/>
                    </a:moveTo>
                    <a:lnTo>
                      <a:pt x="3277" y="9980"/>
                    </a:lnTo>
                    <a:cubicBezTo>
                      <a:pt x="2213" y="10656"/>
                      <a:pt x="1341" y="11655"/>
                      <a:pt x="760" y="12863"/>
                    </a:cubicBezTo>
                    <a:cubicBezTo>
                      <a:pt x="317" y="13787"/>
                      <a:pt x="57" y="14807"/>
                      <a:pt x="0" y="15854"/>
                    </a:cubicBezTo>
                    <a:lnTo>
                      <a:pt x="0" y="20589"/>
                    </a:lnTo>
                    <a:cubicBezTo>
                      <a:pt x="27" y="20866"/>
                      <a:pt x="144" y="21123"/>
                      <a:pt x="330" y="21310"/>
                    </a:cubicBezTo>
                    <a:cubicBezTo>
                      <a:pt x="509" y="21491"/>
                      <a:pt x="741" y="21594"/>
                      <a:pt x="983" y="21600"/>
                    </a:cubicBezTo>
                    <a:lnTo>
                      <a:pt x="21600" y="14621"/>
                    </a:lnTo>
                    <a:lnTo>
                      <a:pt x="21600" y="0"/>
                    </a:lnTo>
                    <a:lnTo>
                      <a:pt x="17411" y="798"/>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endParaRPr/>
              </a:p>
            </p:txBody>
          </p:sp>
          <p:sp>
            <p:nvSpPr>
              <p:cNvPr id="37" name="iṡ1íḍè">
                <a:extLst>
                  <a:ext uri="{FF2B5EF4-FFF2-40B4-BE49-F238E27FC236}">
                    <a16:creationId xmlns:a16="http://schemas.microsoft.com/office/drawing/2014/main" xmlns="" id="{F9800948-918A-455B-9578-4ADDF6A72478}"/>
                  </a:ext>
                </a:extLst>
              </p:cNvPr>
              <p:cNvSpPr/>
              <p:nvPr/>
            </p:nvSpPr>
            <p:spPr>
              <a:xfrm>
                <a:off x="8634958" y="4216013"/>
                <a:ext cx="801181" cy="713922"/>
              </a:xfrm>
              <a:custGeom>
                <a:avLst/>
                <a:gdLst/>
                <a:ahLst/>
                <a:cxnLst>
                  <a:cxn ang="0">
                    <a:pos x="wd2" y="hd2"/>
                  </a:cxn>
                  <a:cxn ang="5400000">
                    <a:pos x="wd2" y="hd2"/>
                  </a:cxn>
                  <a:cxn ang="10800000">
                    <a:pos x="wd2" y="hd2"/>
                  </a:cxn>
                  <a:cxn ang="16200000">
                    <a:pos x="wd2" y="hd2"/>
                  </a:cxn>
                </a:cxnLst>
                <a:rect l="0" t="0" r="r" b="b"/>
                <a:pathLst>
                  <a:path w="21600" h="21600" extrusionOk="0">
                    <a:moveTo>
                      <a:pt x="4189" y="798"/>
                    </a:moveTo>
                    <a:lnTo>
                      <a:pt x="18323" y="9980"/>
                    </a:lnTo>
                    <a:cubicBezTo>
                      <a:pt x="19387" y="10656"/>
                      <a:pt x="20259" y="11655"/>
                      <a:pt x="20840" y="12863"/>
                    </a:cubicBezTo>
                    <a:cubicBezTo>
                      <a:pt x="21283" y="13787"/>
                      <a:pt x="21543" y="14807"/>
                      <a:pt x="21600" y="15854"/>
                    </a:cubicBezTo>
                    <a:lnTo>
                      <a:pt x="21600" y="20589"/>
                    </a:lnTo>
                    <a:cubicBezTo>
                      <a:pt x="21573" y="20866"/>
                      <a:pt x="21456" y="21123"/>
                      <a:pt x="21270" y="21310"/>
                    </a:cubicBezTo>
                    <a:cubicBezTo>
                      <a:pt x="21091" y="21491"/>
                      <a:pt x="20859" y="21594"/>
                      <a:pt x="20617" y="21600"/>
                    </a:cubicBezTo>
                    <a:lnTo>
                      <a:pt x="0" y="14621"/>
                    </a:lnTo>
                    <a:lnTo>
                      <a:pt x="0" y="0"/>
                    </a:lnTo>
                    <a:lnTo>
                      <a:pt x="4189" y="798"/>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endParaRPr/>
              </a:p>
            </p:txBody>
          </p:sp>
          <p:sp>
            <p:nvSpPr>
              <p:cNvPr id="38" name="îsḷîḋe">
                <a:extLst>
                  <a:ext uri="{FF2B5EF4-FFF2-40B4-BE49-F238E27FC236}">
                    <a16:creationId xmlns:a16="http://schemas.microsoft.com/office/drawing/2014/main" xmlns="" id="{E9C41DBF-39CC-47B0-AE85-85412DF18090}"/>
                  </a:ext>
                </a:extLst>
              </p:cNvPr>
              <p:cNvSpPr/>
              <p:nvPr/>
            </p:nvSpPr>
            <p:spPr>
              <a:xfrm>
                <a:off x="7801877" y="4290712"/>
                <a:ext cx="672049" cy="4516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76" y="20037"/>
                      <a:pt x="1300" y="18605"/>
                      <a:pt x="2150" y="17349"/>
                    </a:cubicBezTo>
                    <a:cubicBezTo>
                      <a:pt x="3001" y="16092"/>
                      <a:pt x="3970" y="15024"/>
                      <a:pt x="5026" y="14178"/>
                    </a:cubicBezTo>
                    <a:lnTo>
                      <a:pt x="21600" y="0"/>
                    </a:lnTo>
                  </a:path>
                </a:pathLst>
              </a:custGeom>
              <a:ln w="25400">
                <a:solidFill>
                  <a:srgbClr val="B5B4B6"/>
                </a:solidFill>
                <a:miter lim="400000"/>
              </a:ln>
            </p:spPr>
            <p:txBody>
              <a:bodyPr lIns="71437" tIns="71437" rIns="71437" bIns="71437" anchor="ctr"/>
              <a:lstStyle/>
              <a:p>
                <a:pPr algn="ctr">
                  <a:defRPr sz="3200" cap="none">
                    <a:solidFill>
                      <a:srgbClr val="000000"/>
                    </a:solidFill>
                  </a:defRPr>
                </a:pPr>
                <a:endParaRPr/>
              </a:p>
            </p:txBody>
          </p:sp>
          <p:sp>
            <p:nvSpPr>
              <p:cNvPr id="39" name="ïṧḻíḓé">
                <a:extLst>
                  <a:ext uri="{FF2B5EF4-FFF2-40B4-BE49-F238E27FC236}">
                    <a16:creationId xmlns:a16="http://schemas.microsoft.com/office/drawing/2014/main" xmlns="" id="{4F357D9F-A7D2-4D8B-9C56-048E80DB651A}"/>
                  </a:ext>
                </a:extLst>
              </p:cNvPr>
              <p:cNvSpPr/>
              <p:nvPr/>
            </p:nvSpPr>
            <p:spPr>
              <a:xfrm>
                <a:off x="8754031" y="4290712"/>
                <a:ext cx="672118" cy="45161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024" y="20037"/>
                      <a:pt x="20300" y="18605"/>
                      <a:pt x="19450" y="17349"/>
                    </a:cubicBezTo>
                    <a:cubicBezTo>
                      <a:pt x="18599" y="16092"/>
                      <a:pt x="17630" y="15024"/>
                      <a:pt x="16574" y="14178"/>
                    </a:cubicBezTo>
                    <a:lnTo>
                      <a:pt x="0" y="0"/>
                    </a:lnTo>
                  </a:path>
                </a:pathLst>
              </a:custGeom>
              <a:ln w="25400">
                <a:solidFill>
                  <a:srgbClr val="B5B4B6"/>
                </a:solidFill>
                <a:miter lim="400000"/>
              </a:ln>
            </p:spPr>
            <p:txBody>
              <a:bodyPr lIns="71437" tIns="71437" rIns="71437" bIns="71437" anchor="ctr"/>
              <a:lstStyle/>
              <a:p>
                <a:pPr algn="ctr">
                  <a:defRPr sz="3200" cap="none">
                    <a:solidFill>
                      <a:srgbClr val="000000"/>
                    </a:solidFill>
                  </a:defRPr>
                </a:pPr>
                <a:endParaRPr/>
              </a:p>
            </p:txBody>
          </p:sp>
          <p:sp>
            <p:nvSpPr>
              <p:cNvPr id="40" name="işļidé">
                <a:extLst>
                  <a:ext uri="{FF2B5EF4-FFF2-40B4-BE49-F238E27FC236}">
                    <a16:creationId xmlns:a16="http://schemas.microsoft.com/office/drawing/2014/main" xmlns="" id="{FE4D2B2A-F6C7-408C-B390-975E4D3DF642}"/>
                  </a:ext>
                </a:extLst>
              </p:cNvPr>
              <p:cNvSpPr/>
              <p:nvPr/>
            </p:nvSpPr>
            <p:spPr>
              <a:xfrm>
                <a:off x="8399219" y="1028700"/>
                <a:ext cx="434745" cy="3504387"/>
              </a:xfrm>
              <a:custGeom>
                <a:avLst/>
                <a:gdLst/>
                <a:ahLst/>
                <a:cxnLst>
                  <a:cxn ang="0">
                    <a:pos x="wd2" y="hd2"/>
                  </a:cxn>
                  <a:cxn ang="5400000">
                    <a:pos x="wd2" y="hd2"/>
                  </a:cxn>
                  <a:cxn ang="10800000">
                    <a:pos x="wd2" y="hd2"/>
                  </a:cxn>
                  <a:cxn ang="16200000">
                    <a:pos x="wd2" y="hd2"/>
                  </a:cxn>
                </a:cxnLst>
                <a:rect l="0" t="0" r="r" b="b"/>
                <a:pathLst>
                  <a:path w="21089" h="21600" extrusionOk="0">
                    <a:moveTo>
                      <a:pt x="8804" y="100"/>
                    </a:moveTo>
                    <a:cubicBezTo>
                      <a:pt x="8060" y="166"/>
                      <a:pt x="7413" y="247"/>
                      <a:pt x="6794" y="331"/>
                    </a:cubicBezTo>
                    <a:cubicBezTo>
                      <a:pt x="5555" y="498"/>
                      <a:pt x="4420" y="677"/>
                      <a:pt x="3459" y="872"/>
                    </a:cubicBezTo>
                    <a:cubicBezTo>
                      <a:pt x="949" y="1383"/>
                      <a:pt x="-246" y="1981"/>
                      <a:pt x="42" y="2583"/>
                    </a:cubicBezTo>
                    <a:lnTo>
                      <a:pt x="42" y="18187"/>
                    </a:lnTo>
                    <a:cubicBezTo>
                      <a:pt x="7" y="18787"/>
                      <a:pt x="845" y="19383"/>
                      <a:pt x="2515" y="19945"/>
                    </a:cubicBezTo>
                    <a:cubicBezTo>
                      <a:pt x="4349" y="20561"/>
                      <a:pt x="7148" y="21125"/>
                      <a:pt x="10744" y="21600"/>
                    </a:cubicBezTo>
                    <a:cubicBezTo>
                      <a:pt x="14247" y="21129"/>
                      <a:pt x="16962" y="20572"/>
                      <a:pt x="18727" y="19964"/>
                    </a:cubicBezTo>
                    <a:cubicBezTo>
                      <a:pt x="20421" y="19380"/>
                      <a:pt x="21205" y="18760"/>
                      <a:pt x="21035" y="18138"/>
                    </a:cubicBezTo>
                    <a:lnTo>
                      <a:pt x="21035" y="2541"/>
                    </a:lnTo>
                    <a:cubicBezTo>
                      <a:pt x="21354" y="1955"/>
                      <a:pt x="20265" y="1369"/>
                      <a:pt x="17913" y="863"/>
                    </a:cubicBezTo>
                    <a:cubicBezTo>
                      <a:pt x="17038" y="675"/>
                      <a:pt x="15998" y="500"/>
                      <a:pt x="14879" y="334"/>
                    </a:cubicBezTo>
                    <a:cubicBezTo>
                      <a:pt x="14319" y="251"/>
                      <a:pt x="13737" y="169"/>
                      <a:pt x="13045" y="104"/>
                    </a:cubicBezTo>
                    <a:cubicBezTo>
                      <a:pt x="12412" y="45"/>
                      <a:pt x="11698" y="1"/>
                      <a:pt x="10935" y="0"/>
                    </a:cubicBezTo>
                    <a:cubicBezTo>
                      <a:pt x="10173" y="0"/>
                      <a:pt x="9452" y="43"/>
                      <a:pt x="8804" y="100"/>
                    </a:cubicBez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endParaRPr/>
              </a:p>
            </p:txBody>
          </p:sp>
          <p:sp>
            <p:nvSpPr>
              <p:cNvPr id="41" name="iSļïḋe">
                <a:extLst>
                  <a:ext uri="{FF2B5EF4-FFF2-40B4-BE49-F238E27FC236}">
                    <a16:creationId xmlns:a16="http://schemas.microsoft.com/office/drawing/2014/main" xmlns="" id="{8CF0AE2C-4B70-4B8E-8494-7E811FB356F3}"/>
                  </a:ext>
                </a:extLst>
              </p:cNvPr>
              <p:cNvSpPr/>
              <p:nvPr/>
            </p:nvSpPr>
            <p:spPr>
              <a:xfrm>
                <a:off x="8583847" y="4044269"/>
                <a:ext cx="65506" cy="97417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3433" y="0"/>
                      <a:pt x="15079" y="0"/>
                      <a:pt x="16666" y="32"/>
                    </a:cubicBezTo>
                    <a:cubicBezTo>
                      <a:pt x="17724" y="55"/>
                      <a:pt x="18668" y="94"/>
                      <a:pt x="19433" y="146"/>
                    </a:cubicBezTo>
                    <a:cubicBezTo>
                      <a:pt x="20199" y="197"/>
                      <a:pt x="20786" y="261"/>
                      <a:pt x="21131" y="332"/>
                    </a:cubicBezTo>
                    <a:cubicBezTo>
                      <a:pt x="21365" y="385"/>
                      <a:pt x="21483" y="439"/>
                      <a:pt x="21541" y="503"/>
                    </a:cubicBezTo>
                    <a:cubicBezTo>
                      <a:pt x="21600" y="566"/>
                      <a:pt x="21600" y="638"/>
                      <a:pt x="21600" y="726"/>
                    </a:cubicBezTo>
                    <a:lnTo>
                      <a:pt x="21600" y="20874"/>
                    </a:lnTo>
                    <a:cubicBezTo>
                      <a:pt x="21600" y="20962"/>
                      <a:pt x="21600" y="21034"/>
                      <a:pt x="21541" y="21097"/>
                    </a:cubicBezTo>
                    <a:cubicBezTo>
                      <a:pt x="21483" y="21161"/>
                      <a:pt x="21365" y="21215"/>
                      <a:pt x="21131" y="21268"/>
                    </a:cubicBezTo>
                    <a:cubicBezTo>
                      <a:pt x="20786" y="21339"/>
                      <a:pt x="20199" y="21403"/>
                      <a:pt x="19433" y="21454"/>
                    </a:cubicBezTo>
                    <a:cubicBezTo>
                      <a:pt x="18668" y="21506"/>
                      <a:pt x="17724" y="21545"/>
                      <a:pt x="16666" y="21568"/>
                    </a:cubicBezTo>
                    <a:cubicBezTo>
                      <a:pt x="15079" y="21600"/>
                      <a:pt x="13433" y="21600"/>
                      <a:pt x="10800" y="21600"/>
                    </a:cubicBezTo>
                    <a:cubicBezTo>
                      <a:pt x="8167" y="21600"/>
                      <a:pt x="6521" y="21600"/>
                      <a:pt x="4934" y="21568"/>
                    </a:cubicBezTo>
                    <a:cubicBezTo>
                      <a:pt x="3876" y="21545"/>
                      <a:pt x="2932" y="21506"/>
                      <a:pt x="2167" y="21454"/>
                    </a:cubicBezTo>
                    <a:cubicBezTo>
                      <a:pt x="1401" y="21403"/>
                      <a:pt x="814" y="21339"/>
                      <a:pt x="469" y="21268"/>
                    </a:cubicBezTo>
                    <a:cubicBezTo>
                      <a:pt x="235" y="21215"/>
                      <a:pt x="117" y="21161"/>
                      <a:pt x="59" y="21097"/>
                    </a:cubicBezTo>
                    <a:cubicBezTo>
                      <a:pt x="0" y="21034"/>
                      <a:pt x="0" y="20962"/>
                      <a:pt x="0" y="20874"/>
                    </a:cubicBezTo>
                    <a:lnTo>
                      <a:pt x="0" y="726"/>
                    </a:lnTo>
                    <a:cubicBezTo>
                      <a:pt x="0" y="638"/>
                      <a:pt x="0" y="566"/>
                      <a:pt x="59" y="503"/>
                    </a:cubicBezTo>
                    <a:cubicBezTo>
                      <a:pt x="117" y="439"/>
                      <a:pt x="235" y="385"/>
                      <a:pt x="469" y="332"/>
                    </a:cubicBezTo>
                    <a:cubicBezTo>
                      <a:pt x="814" y="261"/>
                      <a:pt x="1401" y="197"/>
                      <a:pt x="2167" y="146"/>
                    </a:cubicBezTo>
                    <a:cubicBezTo>
                      <a:pt x="2932" y="94"/>
                      <a:pt x="3876" y="55"/>
                      <a:pt x="4934" y="32"/>
                    </a:cubicBezTo>
                    <a:cubicBezTo>
                      <a:pt x="6521" y="0"/>
                      <a:pt x="8167" y="0"/>
                      <a:pt x="10800" y="0"/>
                    </a:cubicBezTo>
                    <a:close/>
                  </a:path>
                </a:pathLst>
              </a:custGeom>
              <a:solidFill>
                <a:srgbClr val="E5E3E6"/>
              </a:solidFill>
              <a:ln w="12700">
                <a:miter lim="400000"/>
              </a:ln>
            </p:spPr>
            <p:txBody>
              <a:bodyPr lIns="71437" tIns="71437" rIns="71437" bIns="71437" anchor="ctr"/>
              <a:lstStyle/>
              <a:p>
                <a:pPr algn="ctr">
                  <a:defRPr sz="3200" cap="none">
                    <a:solidFill>
                      <a:srgbClr val="FFFFFF"/>
                    </a:solidFill>
                  </a:defRPr>
                </a:pPr>
                <a:endParaRPr/>
              </a:p>
            </p:txBody>
          </p:sp>
          <p:sp>
            <p:nvSpPr>
              <p:cNvPr id="42" name="íṣ1îḑê">
                <a:extLst>
                  <a:ext uri="{FF2B5EF4-FFF2-40B4-BE49-F238E27FC236}">
                    <a16:creationId xmlns:a16="http://schemas.microsoft.com/office/drawing/2014/main" xmlns="" id="{69D078B4-B8D2-45A4-B2F2-570962CC7B46}"/>
                  </a:ext>
                </a:extLst>
              </p:cNvPr>
              <p:cNvSpPr/>
              <p:nvPr/>
            </p:nvSpPr>
            <p:spPr>
              <a:xfrm>
                <a:off x="8440695" y="1186538"/>
                <a:ext cx="352400" cy="138652"/>
              </a:xfrm>
              <a:custGeom>
                <a:avLst/>
                <a:gdLst/>
                <a:ahLst/>
                <a:cxnLst>
                  <a:cxn ang="0">
                    <a:pos x="wd2" y="hd2"/>
                  </a:cxn>
                  <a:cxn ang="5400000">
                    <a:pos x="wd2" y="hd2"/>
                  </a:cxn>
                  <a:cxn ang="10800000">
                    <a:pos x="wd2" y="hd2"/>
                  </a:cxn>
                  <a:cxn ang="16200000">
                    <a:pos x="wd2" y="hd2"/>
                  </a:cxn>
                </a:cxnLst>
                <a:rect l="0" t="0" r="r" b="b"/>
                <a:pathLst>
                  <a:path w="21600" h="21483" extrusionOk="0">
                    <a:moveTo>
                      <a:pt x="0" y="21483"/>
                    </a:moveTo>
                    <a:cubicBezTo>
                      <a:pt x="1199" y="8970"/>
                      <a:pt x="5608" y="118"/>
                      <a:pt x="10701" y="1"/>
                    </a:cubicBezTo>
                    <a:cubicBezTo>
                      <a:pt x="15848" y="-117"/>
                      <a:pt x="20355" y="8701"/>
                      <a:pt x="21600" y="21324"/>
                    </a:cubicBezTo>
                    <a:cubicBezTo>
                      <a:pt x="18521" y="14939"/>
                      <a:pt x="14651" y="11495"/>
                      <a:pt x="10669" y="11594"/>
                    </a:cubicBezTo>
                    <a:cubicBezTo>
                      <a:pt x="6769" y="11691"/>
                      <a:pt x="3001" y="15183"/>
                      <a:pt x="0" y="21483"/>
                    </a:cubicBezTo>
                    <a:close/>
                  </a:path>
                </a:pathLst>
              </a:custGeom>
              <a:solidFill>
                <a:schemeClr val="tx2"/>
              </a:solidFill>
              <a:ln w="12700">
                <a:miter lim="400000"/>
              </a:ln>
            </p:spPr>
            <p:txBody>
              <a:bodyPr lIns="71437" tIns="71437" rIns="71437" bIns="71437" anchor="ctr"/>
              <a:lstStyle/>
              <a:p>
                <a:pPr algn="ctr">
                  <a:defRPr sz="3200" cap="none">
                    <a:solidFill>
                      <a:srgbClr val="000000"/>
                    </a:solidFill>
                  </a:defRPr>
                </a:pPr>
                <a:endParaRPr/>
              </a:p>
            </p:txBody>
          </p:sp>
          <p:grpSp>
            <p:nvGrpSpPr>
              <p:cNvPr id="43" name="iṣ1ide">
                <a:extLst>
                  <a:ext uri="{FF2B5EF4-FFF2-40B4-BE49-F238E27FC236}">
                    <a16:creationId xmlns:a16="http://schemas.microsoft.com/office/drawing/2014/main" xmlns="" id="{5371BB0B-E764-40BC-9AF4-1DC78D7B1761}"/>
                  </a:ext>
                </a:extLst>
              </p:cNvPr>
              <p:cNvGrpSpPr/>
              <p:nvPr/>
            </p:nvGrpSpPr>
            <p:grpSpPr>
              <a:xfrm>
                <a:off x="8440707" y="1564747"/>
                <a:ext cx="351038" cy="2262318"/>
                <a:chOff x="0" y="0"/>
                <a:chExt cx="543321" cy="3501526"/>
              </a:xfrm>
              <a:solidFill>
                <a:schemeClr val="bg1">
                  <a:lumMod val="65000"/>
                </a:schemeClr>
              </a:solidFill>
            </p:grpSpPr>
            <p:sp>
              <p:nvSpPr>
                <p:cNvPr id="51" name="îsḷîḑe">
                  <a:extLst>
                    <a:ext uri="{FF2B5EF4-FFF2-40B4-BE49-F238E27FC236}">
                      <a16:creationId xmlns:a16="http://schemas.microsoft.com/office/drawing/2014/main" xmlns="" id="{D51A34AD-47AD-43E6-A753-9D6DFC3BC95E}"/>
                    </a:ext>
                  </a:extLst>
                </p:cNvPr>
                <p:cNvSpPr/>
                <p:nvPr/>
              </p:nvSpPr>
              <p:spPr>
                <a:xfrm>
                  <a:off x="0" y="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52" name="íṡľiḑè">
                  <a:extLst>
                    <a:ext uri="{FF2B5EF4-FFF2-40B4-BE49-F238E27FC236}">
                      <a16:creationId xmlns:a16="http://schemas.microsoft.com/office/drawing/2014/main" xmlns="" id="{552861A4-4255-4A37-863E-CB9FAEED01E4}"/>
                    </a:ext>
                  </a:extLst>
                </p:cNvPr>
                <p:cNvSpPr/>
                <p:nvPr/>
              </p:nvSpPr>
              <p:spPr>
                <a:xfrm>
                  <a:off x="0" y="1174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53" name="îSlîdé">
                  <a:extLst>
                    <a:ext uri="{FF2B5EF4-FFF2-40B4-BE49-F238E27FC236}">
                      <a16:creationId xmlns:a16="http://schemas.microsoft.com/office/drawing/2014/main" xmlns="" id="{77D93BF5-82BE-4C33-984F-B142EA3A0BFE}"/>
                    </a:ext>
                  </a:extLst>
                </p:cNvPr>
                <p:cNvSpPr/>
                <p:nvPr/>
              </p:nvSpPr>
              <p:spPr>
                <a:xfrm>
                  <a:off x="0" y="2349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54" name="íṧlídè">
                  <a:extLst>
                    <a:ext uri="{FF2B5EF4-FFF2-40B4-BE49-F238E27FC236}">
                      <a16:creationId xmlns:a16="http://schemas.microsoft.com/office/drawing/2014/main" xmlns="" id="{5FDDADCA-8B96-4A1B-9AF8-E93E17D5FC24}"/>
                    </a:ext>
                  </a:extLst>
                </p:cNvPr>
                <p:cNvSpPr/>
                <p:nvPr/>
              </p:nvSpPr>
              <p:spPr>
                <a:xfrm>
                  <a:off x="0" y="3524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55" name="ïṧḻîdé">
                  <a:extLst>
                    <a:ext uri="{FF2B5EF4-FFF2-40B4-BE49-F238E27FC236}">
                      <a16:creationId xmlns:a16="http://schemas.microsoft.com/office/drawing/2014/main" xmlns="" id="{26FD53C5-4C4E-4654-B412-12BB841387BD}"/>
                    </a:ext>
                  </a:extLst>
                </p:cNvPr>
                <p:cNvSpPr/>
                <p:nvPr/>
              </p:nvSpPr>
              <p:spPr>
                <a:xfrm>
                  <a:off x="0" y="4699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56" name="ïslïḑé">
                  <a:extLst>
                    <a:ext uri="{FF2B5EF4-FFF2-40B4-BE49-F238E27FC236}">
                      <a16:creationId xmlns:a16="http://schemas.microsoft.com/office/drawing/2014/main" xmlns="" id="{06B5DAEA-28A3-40CF-8EED-17D07C4E0658}"/>
                    </a:ext>
                  </a:extLst>
                </p:cNvPr>
                <p:cNvSpPr/>
                <p:nvPr/>
              </p:nvSpPr>
              <p:spPr>
                <a:xfrm>
                  <a:off x="0" y="5873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57" name="ïṥľîďé">
                  <a:extLst>
                    <a:ext uri="{FF2B5EF4-FFF2-40B4-BE49-F238E27FC236}">
                      <a16:creationId xmlns:a16="http://schemas.microsoft.com/office/drawing/2014/main" xmlns="" id="{F6B45315-A3AD-4317-A009-06202C750D60}"/>
                    </a:ext>
                  </a:extLst>
                </p:cNvPr>
                <p:cNvSpPr/>
                <p:nvPr/>
              </p:nvSpPr>
              <p:spPr>
                <a:xfrm>
                  <a:off x="0" y="7048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58" name="isľide">
                  <a:extLst>
                    <a:ext uri="{FF2B5EF4-FFF2-40B4-BE49-F238E27FC236}">
                      <a16:creationId xmlns:a16="http://schemas.microsoft.com/office/drawing/2014/main" xmlns="" id="{B5E42AB6-3378-4613-AE3B-7E7F117B2215}"/>
                    </a:ext>
                  </a:extLst>
                </p:cNvPr>
                <p:cNvSpPr/>
                <p:nvPr/>
              </p:nvSpPr>
              <p:spPr>
                <a:xfrm>
                  <a:off x="0" y="8223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59" name="îšľîḋé">
                  <a:extLst>
                    <a:ext uri="{FF2B5EF4-FFF2-40B4-BE49-F238E27FC236}">
                      <a16:creationId xmlns:a16="http://schemas.microsoft.com/office/drawing/2014/main" xmlns="" id="{6CE12308-4ADF-4BE1-A96B-58ED19D3FED8}"/>
                    </a:ext>
                  </a:extLst>
                </p:cNvPr>
                <p:cNvSpPr/>
                <p:nvPr/>
              </p:nvSpPr>
              <p:spPr>
                <a:xfrm>
                  <a:off x="0" y="9398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60" name="î$ḻíḑé">
                  <a:extLst>
                    <a:ext uri="{FF2B5EF4-FFF2-40B4-BE49-F238E27FC236}">
                      <a16:creationId xmlns:a16="http://schemas.microsoft.com/office/drawing/2014/main" xmlns="" id="{08FB51DA-BFE4-49F1-A7D5-BEBEDC83FF03}"/>
                    </a:ext>
                  </a:extLst>
                </p:cNvPr>
                <p:cNvSpPr/>
                <p:nvPr/>
              </p:nvSpPr>
              <p:spPr>
                <a:xfrm>
                  <a:off x="485775" y="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61" name="iṣľïdè">
                  <a:extLst>
                    <a:ext uri="{FF2B5EF4-FFF2-40B4-BE49-F238E27FC236}">
                      <a16:creationId xmlns:a16="http://schemas.microsoft.com/office/drawing/2014/main" xmlns="" id="{F06759C3-6210-41A2-974D-6053048E87C2}"/>
                    </a:ext>
                  </a:extLst>
                </p:cNvPr>
                <p:cNvSpPr/>
                <p:nvPr/>
              </p:nvSpPr>
              <p:spPr>
                <a:xfrm>
                  <a:off x="485775" y="1174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62" name="iŝľîḑé">
                  <a:extLst>
                    <a:ext uri="{FF2B5EF4-FFF2-40B4-BE49-F238E27FC236}">
                      <a16:creationId xmlns:a16="http://schemas.microsoft.com/office/drawing/2014/main" xmlns="" id="{61A3C2C0-6FE2-4E63-B94B-E733D21850E7}"/>
                    </a:ext>
                  </a:extLst>
                </p:cNvPr>
                <p:cNvSpPr/>
                <p:nvPr/>
              </p:nvSpPr>
              <p:spPr>
                <a:xfrm>
                  <a:off x="485775" y="2349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63" name="išḻîḍe">
                  <a:extLst>
                    <a:ext uri="{FF2B5EF4-FFF2-40B4-BE49-F238E27FC236}">
                      <a16:creationId xmlns:a16="http://schemas.microsoft.com/office/drawing/2014/main" xmlns="" id="{4ADC0BE6-FE57-4484-A1FE-0CE525D01AA7}"/>
                    </a:ext>
                  </a:extLst>
                </p:cNvPr>
                <p:cNvSpPr/>
                <p:nvPr/>
              </p:nvSpPr>
              <p:spPr>
                <a:xfrm>
                  <a:off x="485775" y="3524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64" name="ïŝḷîďe">
                  <a:extLst>
                    <a:ext uri="{FF2B5EF4-FFF2-40B4-BE49-F238E27FC236}">
                      <a16:creationId xmlns:a16="http://schemas.microsoft.com/office/drawing/2014/main" xmlns="" id="{2D154C10-C848-4883-8AB6-0DD359D23BE4}"/>
                    </a:ext>
                  </a:extLst>
                </p:cNvPr>
                <p:cNvSpPr/>
                <p:nvPr/>
              </p:nvSpPr>
              <p:spPr>
                <a:xfrm>
                  <a:off x="485775" y="4699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65" name="iṩḻîḍè">
                  <a:extLst>
                    <a:ext uri="{FF2B5EF4-FFF2-40B4-BE49-F238E27FC236}">
                      <a16:creationId xmlns:a16="http://schemas.microsoft.com/office/drawing/2014/main" xmlns="" id="{C65EC510-C03A-49AF-B362-0E467B722A0C}"/>
                    </a:ext>
                  </a:extLst>
                </p:cNvPr>
                <p:cNvSpPr/>
                <p:nvPr/>
              </p:nvSpPr>
              <p:spPr>
                <a:xfrm>
                  <a:off x="485775" y="5873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66" name="îṥḻïḍè">
                  <a:extLst>
                    <a:ext uri="{FF2B5EF4-FFF2-40B4-BE49-F238E27FC236}">
                      <a16:creationId xmlns:a16="http://schemas.microsoft.com/office/drawing/2014/main" xmlns="" id="{441752C6-A9E8-4CD0-B331-80DEF40B578A}"/>
                    </a:ext>
                  </a:extLst>
                </p:cNvPr>
                <p:cNvSpPr/>
                <p:nvPr/>
              </p:nvSpPr>
              <p:spPr>
                <a:xfrm>
                  <a:off x="485775" y="7048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67" name="í$1ïḋè">
                  <a:extLst>
                    <a:ext uri="{FF2B5EF4-FFF2-40B4-BE49-F238E27FC236}">
                      <a16:creationId xmlns:a16="http://schemas.microsoft.com/office/drawing/2014/main" xmlns="" id="{C0D92A9C-04B1-4D9E-9830-B72418F6AE40}"/>
                    </a:ext>
                  </a:extLst>
                </p:cNvPr>
                <p:cNvSpPr/>
                <p:nvPr/>
              </p:nvSpPr>
              <p:spPr>
                <a:xfrm>
                  <a:off x="485775" y="8223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68" name="îslïḍè">
                  <a:extLst>
                    <a:ext uri="{FF2B5EF4-FFF2-40B4-BE49-F238E27FC236}">
                      <a16:creationId xmlns:a16="http://schemas.microsoft.com/office/drawing/2014/main" xmlns="" id="{CC7A9508-9521-4A6A-B820-104A0076D2C5}"/>
                    </a:ext>
                  </a:extLst>
                </p:cNvPr>
                <p:cNvSpPr/>
                <p:nvPr/>
              </p:nvSpPr>
              <p:spPr>
                <a:xfrm>
                  <a:off x="485775" y="9398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69" name="ïSḻïḍê">
                  <a:extLst>
                    <a:ext uri="{FF2B5EF4-FFF2-40B4-BE49-F238E27FC236}">
                      <a16:creationId xmlns:a16="http://schemas.microsoft.com/office/drawing/2014/main" xmlns="" id="{1B3AF3B7-720D-4218-B990-ADBA5D15215F}"/>
                    </a:ext>
                  </a:extLst>
                </p:cNvPr>
                <p:cNvSpPr/>
                <p:nvPr/>
              </p:nvSpPr>
              <p:spPr>
                <a:xfrm>
                  <a:off x="1151" y="12461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70" name="ïṩḷiḓé">
                  <a:extLst>
                    <a:ext uri="{FF2B5EF4-FFF2-40B4-BE49-F238E27FC236}">
                      <a16:creationId xmlns:a16="http://schemas.microsoft.com/office/drawing/2014/main" xmlns="" id="{E0B1BDDB-313D-4E55-8B08-F5B2096D2CDC}"/>
                    </a:ext>
                  </a:extLst>
                </p:cNvPr>
                <p:cNvSpPr/>
                <p:nvPr/>
              </p:nvSpPr>
              <p:spPr>
                <a:xfrm>
                  <a:off x="1151" y="13635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71" name="îṡľiďe">
                  <a:extLst>
                    <a:ext uri="{FF2B5EF4-FFF2-40B4-BE49-F238E27FC236}">
                      <a16:creationId xmlns:a16="http://schemas.microsoft.com/office/drawing/2014/main" xmlns="" id="{55A1BF80-8937-403E-8149-25902C8903F8}"/>
                    </a:ext>
                  </a:extLst>
                </p:cNvPr>
                <p:cNvSpPr/>
                <p:nvPr/>
              </p:nvSpPr>
              <p:spPr>
                <a:xfrm>
                  <a:off x="1151" y="14810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72" name="î$ļîḋe">
                  <a:extLst>
                    <a:ext uri="{FF2B5EF4-FFF2-40B4-BE49-F238E27FC236}">
                      <a16:creationId xmlns:a16="http://schemas.microsoft.com/office/drawing/2014/main" xmlns="" id="{CAC0BDB9-8961-4165-911F-0C9F0C606F78}"/>
                    </a:ext>
                  </a:extLst>
                </p:cNvPr>
                <p:cNvSpPr/>
                <p:nvPr/>
              </p:nvSpPr>
              <p:spPr>
                <a:xfrm>
                  <a:off x="1151" y="15985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73" name="işľíďê">
                  <a:extLst>
                    <a:ext uri="{FF2B5EF4-FFF2-40B4-BE49-F238E27FC236}">
                      <a16:creationId xmlns:a16="http://schemas.microsoft.com/office/drawing/2014/main" xmlns="" id="{0335106A-7888-4C4A-9365-476BB692EEF1}"/>
                    </a:ext>
                  </a:extLst>
                </p:cNvPr>
                <p:cNvSpPr/>
                <p:nvPr/>
              </p:nvSpPr>
              <p:spPr>
                <a:xfrm>
                  <a:off x="1151" y="17160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74" name="ï$ḻíďè">
                  <a:extLst>
                    <a:ext uri="{FF2B5EF4-FFF2-40B4-BE49-F238E27FC236}">
                      <a16:creationId xmlns:a16="http://schemas.microsoft.com/office/drawing/2014/main" xmlns="" id="{CC591EA0-ADBB-4A89-A916-D7E546E7EFEF}"/>
                    </a:ext>
                  </a:extLst>
                </p:cNvPr>
                <p:cNvSpPr/>
                <p:nvPr/>
              </p:nvSpPr>
              <p:spPr>
                <a:xfrm>
                  <a:off x="1151" y="18334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75" name="íṧ1ïďê">
                  <a:extLst>
                    <a:ext uri="{FF2B5EF4-FFF2-40B4-BE49-F238E27FC236}">
                      <a16:creationId xmlns:a16="http://schemas.microsoft.com/office/drawing/2014/main" xmlns="" id="{804C00D7-6C77-4A4B-B54A-29B9107B1346}"/>
                    </a:ext>
                  </a:extLst>
                </p:cNvPr>
                <p:cNvSpPr/>
                <p:nvPr/>
              </p:nvSpPr>
              <p:spPr>
                <a:xfrm>
                  <a:off x="1151" y="19509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76" name="î$ľíḍê">
                  <a:extLst>
                    <a:ext uri="{FF2B5EF4-FFF2-40B4-BE49-F238E27FC236}">
                      <a16:creationId xmlns:a16="http://schemas.microsoft.com/office/drawing/2014/main" xmlns="" id="{77318D07-AF75-4123-946F-84842A25B9E1}"/>
                    </a:ext>
                  </a:extLst>
                </p:cNvPr>
                <p:cNvSpPr/>
                <p:nvPr/>
              </p:nvSpPr>
              <p:spPr>
                <a:xfrm>
                  <a:off x="1151" y="20684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77" name="iṥlide">
                  <a:extLst>
                    <a:ext uri="{FF2B5EF4-FFF2-40B4-BE49-F238E27FC236}">
                      <a16:creationId xmlns:a16="http://schemas.microsoft.com/office/drawing/2014/main" xmlns="" id="{E1C8181C-4287-4F34-86DF-DFB5B0ED2490}"/>
                    </a:ext>
                  </a:extLst>
                </p:cNvPr>
                <p:cNvSpPr/>
                <p:nvPr/>
              </p:nvSpPr>
              <p:spPr>
                <a:xfrm>
                  <a:off x="1151" y="21859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78" name="ïsḷïďè">
                  <a:extLst>
                    <a:ext uri="{FF2B5EF4-FFF2-40B4-BE49-F238E27FC236}">
                      <a16:creationId xmlns:a16="http://schemas.microsoft.com/office/drawing/2014/main" xmlns="" id="{2FA360D7-602F-4613-B760-E66BA2CA9488}"/>
                    </a:ext>
                  </a:extLst>
                </p:cNvPr>
                <p:cNvSpPr/>
                <p:nvPr/>
              </p:nvSpPr>
              <p:spPr>
                <a:xfrm>
                  <a:off x="486926" y="12461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79" name="íṣļïḋé">
                  <a:extLst>
                    <a:ext uri="{FF2B5EF4-FFF2-40B4-BE49-F238E27FC236}">
                      <a16:creationId xmlns:a16="http://schemas.microsoft.com/office/drawing/2014/main" xmlns="" id="{8EBAA057-DD8C-46AD-A6A9-855FF19A1778}"/>
                    </a:ext>
                  </a:extLst>
                </p:cNvPr>
                <p:cNvSpPr/>
                <p:nvPr/>
              </p:nvSpPr>
              <p:spPr>
                <a:xfrm>
                  <a:off x="486926" y="13635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80" name="î$ļiḓe">
                  <a:extLst>
                    <a:ext uri="{FF2B5EF4-FFF2-40B4-BE49-F238E27FC236}">
                      <a16:creationId xmlns:a16="http://schemas.microsoft.com/office/drawing/2014/main" xmlns="" id="{BEFA4E2F-DEEE-4EEE-875F-478C6565CC5E}"/>
                    </a:ext>
                  </a:extLst>
                </p:cNvPr>
                <p:cNvSpPr/>
                <p:nvPr/>
              </p:nvSpPr>
              <p:spPr>
                <a:xfrm>
                  <a:off x="486926" y="14810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81" name="ïŝľîďe">
                  <a:extLst>
                    <a:ext uri="{FF2B5EF4-FFF2-40B4-BE49-F238E27FC236}">
                      <a16:creationId xmlns:a16="http://schemas.microsoft.com/office/drawing/2014/main" xmlns="" id="{289B7BFD-1399-4DCA-9AA7-001518676A6F}"/>
                    </a:ext>
                  </a:extLst>
                </p:cNvPr>
                <p:cNvSpPr/>
                <p:nvPr/>
              </p:nvSpPr>
              <p:spPr>
                <a:xfrm>
                  <a:off x="486926" y="15985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82" name="ïŝļîḋè">
                  <a:extLst>
                    <a:ext uri="{FF2B5EF4-FFF2-40B4-BE49-F238E27FC236}">
                      <a16:creationId xmlns:a16="http://schemas.microsoft.com/office/drawing/2014/main" xmlns="" id="{7D1B02BB-35AB-46DF-B1FD-15384614E21E}"/>
                    </a:ext>
                  </a:extLst>
                </p:cNvPr>
                <p:cNvSpPr/>
                <p:nvPr/>
              </p:nvSpPr>
              <p:spPr>
                <a:xfrm>
                  <a:off x="486926" y="17160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83" name="íŝ1ïḑé">
                  <a:extLst>
                    <a:ext uri="{FF2B5EF4-FFF2-40B4-BE49-F238E27FC236}">
                      <a16:creationId xmlns:a16="http://schemas.microsoft.com/office/drawing/2014/main" xmlns="" id="{D98773E7-D0AF-41E0-B8A6-D58CC500B08C}"/>
                    </a:ext>
                  </a:extLst>
                </p:cNvPr>
                <p:cNvSpPr/>
                <p:nvPr/>
              </p:nvSpPr>
              <p:spPr>
                <a:xfrm>
                  <a:off x="486926" y="18334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84" name="îŝḻîḑe">
                  <a:extLst>
                    <a:ext uri="{FF2B5EF4-FFF2-40B4-BE49-F238E27FC236}">
                      <a16:creationId xmlns:a16="http://schemas.microsoft.com/office/drawing/2014/main" xmlns="" id="{09CDFDFB-0F95-46F7-8BDA-B95CFEA975C0}"/>
                    </a:ext>
                  </a:extLst>
                </p:cNvPr>
                <p:cNvSpPr/>
                <p:nvPr/>
              </p:nvSpPr>
              <p:spPr>
                <a:xfrm>
                  <a:off x="486926" y="19509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85" name="íŝḻïḑe">
                  <a:extLst>
                    <a:ext uri="{FF2B5EF4-FFF2-40B4-BE49-F238E27FC236}">
                      <a16:creationId xmlns:a16="http://schemas.microsoft.com/office/drawing/2014/main" xmlns="" id="{C3599C20-50A5-4627-8C11-45976E4592C5}"/>
                    </a:ext>
                  </a:extLst>
                </p:cNvPr>
                <p:cNvSpPr/>
                <p:nvPr/>
              </p:nvSpPr>
              <p:spPr>
                <a:xfrm>
                  <a:off x="486926" y="20684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86" name="íşḻiḋè">
                  <a:extLst>
                    <a:ext uri="{FF2B5EF4-FFF2-40B4-BE49-F238E27FC236}">
                      <a16:creationId xmlns:a16="http://schemas.microsoft.com/office/drawing/2014/main" xmlns="" id="{57771127-230D-4565-907D-66E28EC537FB}"/>
                    </a:ext>
                  </a:extLst>
                </p:cNvPr>
                <p:cNvSpPr/>
                <p:nvPr/>
              </p:nvSpPr>
              <p:spPr>
                <a:xfrm>
                  <a:off x="486926" y="21859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87" name="ï$lïďe">
                  <a:extLst>
                    <a:ext uri="{FF2B5EF4-FFF2-40B4-BE49-F238E27FC236}">
                      <a16:creationId xmlns:a16="http://schemas.microsoft.com/office/drawing/2014/main" xmlns="" id="{CE83B8DF-6267-42BE-A79F-9421BBCE6D88}"/>
                    </a:ext>
                  </a:extLst>
                </p:cNvPr>
                <p:cNvSpPr/>
                <p:nvPr/>
              </p:nvSpPr>
              <p:spPr>
                <a:xfrm>
                  <a:off x="1151" y="25053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88" name="ïŝliḍé">
                  <a:extLst>
                    <a:ext uri="{FF2B5EF4-FFF2-40B4-BE49-F238E27FC236}">
                      <a16:creationId xmlns:a16="http://schemas.microsoft.com/office/drawing/2014/main" xmlns="" id="{D1D571E7-75BB-40A5-A2E4-F2E52D12225A}"/>
                    </a:ext>
                  </a:extLst>
                </p:cNvPr>
                <p:cNvSpPr/>
                <p:nvPr/>
              </p:nvSpPr>
              <p:spPr>
                <a:xfrm>
                  <a:off x="1151" y="26228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89" name="íşļïḑe">
                  <a:extLst>
                    <a:ext uri="{FF2B5EF4-FFF2-40B4-BE49-F238E27FC236}">
                      <a16:creationId xmlns:a16="http://schemas.microsoft.com/office/drawing/2014/main" xmlns="" id="{EF598D11-F0CA-4869-9089-F73AE53DD95E}"/>
                    </a:ext>
                  </a:extLst>
                </p:cNvPr>
                <p:cNvSpPr/>
                <p:nvPr/>
              </p:nvSpPr>
              <p:spPr>
                <a:xfrm>
                  <a:off x="1151" y="27402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90" name="íś1iḋè">
                  <a:extLst>
                    <a:ext uri="{FF2B5EF4-FFF2-40B4-BE49-F238E27FC236}">
                      <a16:creationId xmlns:a16="http://schemas.microsoft.com/office/drawing/2014/main" xmlns="" id="{10875D10-A2BC-4C11-BF91-2D113F9A5B88}"/>
                    </a:ext>
                  </a:extLst>
                </p:cNvPr>
                <p:cNvSpPr/>
                <p:nvPr/>
              </p:nvSpPr>
              <p:spPr>
                <a:xfrm>
                  <a:off x="1151" y="28577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91" name="iş1íḍè">
                  <a:extLst>
                    <a:ext uri="{FF2B5EF4-FFF2-40B4-BE49-F238E27FC236}">
                      <a16:creationId xmlns:a16="http://schemas.microsoft.com/office/drawing/2014/main" xmlns="" id="{25349885-A844-4652-B2F7-1BA4348F975D}"/>
                    </a:ext>
                  </a:extLst>
                </p:cNvPr>
                <p:cNvSpPr/>
                <p:nvPr/>
              </p:nvSpPr>
              <p:spPr>
                <a:xfrm>
                  <a:off x="1151" y="29752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92" name="îśľîďè">
                  <a:extLst>
                    <a:ext uri="{FF2B5EF4-FFF2-40B4-BE49-F238E27FC236}">
                      <a16:creationId xmlns:a16="http://schemas.microsoft.com/office/drawing/2014/main" xmlns="" id="{6FEF12EF-1718-4794-9FDF-072D80BCF1D7}"/>
                    </a:ext>
                  </a:extLst>
                </p:cNvPr>
                <p:cNvSpPr/>
                <p:nvPr/>
              </p:nvSpPr>
              <p:spPr>
                <a:xfrm>
                  <a:off x="1151" y="30927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93" name="îṧḷîḓê">
                  <a:extLst>
                    <a:ext uri="{FF2B5EF4-FFF2-40B4-BE49-F238E27FC236}">
                      <a16:creationId xmlns:a16="http://schemas.microsoft.com/office/drawing/2014/main" xmlns="" id="{44DB92A9-9537-4804-833E-FA0E5E689A77}"/>
                    </a:ext>
                  </a:extLst>
                </p:cNvPr>
                <p:cNvSpPr/>
                <p:nvPr/>
              </p:nvSpPr>
              <p:spPr>
                <a:xfrm>
                  <a:off x="1151" y="32101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94" name="ï$líḋé">
                  <a:extLst>
                    <a:ext uri="{FF2B5EF4-FFF2-40B4-BE49-F238E27FC236}">
                      <a16:creationId xmlns:a16="http://schemas.microsoft.com/office/drawing/2014/main" xmlns="" id="{A2B43426-B398-417C-83B1-CF8DBEACD59F}"/>
                    </a:ext>
                  </a:extLst>
                </p:cNvPr>
                <p:cNvSpPr/>
                <p:nvPr/>
              </p:nvSpPr>
              <p:spPr>
                <a:xfrm>
                  <a:off x="1151" y="33276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95" name="îṩľïďê">
                  <a:extLst>
                    <a:ext uri="{FF2B5EF4-FFF2-40B4-BE49-F238E27FC236}">
                      <a16:creationId xmlns:a16="http://schemas.microsoft.com/office/drawing/2014/main" xmlns="" id="{C123BD73-2DDB-40C8-96E2-96AB662F034E}"/>
                    </a:ext>
                  </a:extLst>
                </p:cNvPr>
                <p:cNvSpPr/>
                <p:nvPr/>
              </p:nvSpPr>
              <p:spPr>
                <a:xfrm>
                  <a:off x="1151" y="34451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96" name="iŝḻïḑê">
                  <a:extLst>
                    <a:ext uri="{FF2B5EF4-FFF2-40B4-BE49-F238E27FC236}">
                      <a16:creationId xmlns:a16="http://schemas.microsoft.com/office/drawing/2014/main" xmlns="" id="{14A362A6-F8B9-4674-906F-93A5D9B837D4}"/>
                    </a:ext>
                  </a:extLst>
                </p:cNvPr>
                <p:cNvSpPr/>
                <p:nvPr/>
              </p:nvSpPr>
              <p:spPr>
                <a:xfrm>
                  <a:off x="486926" y="25053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97" name="iṩlïḑe">
                  <a:extLst>
                    <a:ext uri="{FF2B5EF4-FFF2-40B4-BE49-F238E27FC236}">
                      <a16:creationId xmlns:a16="http://schemas.microsoft.com/office/drawing/2014/main" xmlns="" id="{F8AAAEEF-2B69-45D6-BE41-ECC13FE33E10}"/>
                    </a:ext>
                  </a:extLst>
                </p:cNvPr>
                <p:cNvSpPr/>
                <p:nvPr/>
              </p:nvSpPr>
              <p:spPr>
                <a:xfrm>
                  <a:off x="486926" y="26228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98" name="iṧ1íḍê">
                  <a:extLst>
                    <a:ext uri="{FF2B5EF4-FFF2-40B4-BE49-F238E27FC236}">
                      <a16:creationId xmlns:a16="http://schemas.microsoft.com/office/drawing/2014/main" xmlns="" id="{712B05B9-5755-4488-BFFE-B5394F548D98}"/>
                    </a:ext>
                  </a:extLst>
                </p:cNvPr>
                <p:cNvSpPr/>
                <p:nvPr/>
              </p:nvSpPr>
              <p:spPr>
                <a:xfrm>
                  <a:off x="486926" y="27402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99" name="íŝļíḋe">
                  <a:extLst>
                    <a:ext uri="{FF2B5EF4-FFF2-40B4-BE49-F238E27FC236}">
                      <a16:creationId xmlns:a16="http://schemas.microsoft.com/office/drawing/2014/main" xmlns="" id="{3C51B510-4ED6-4407-A113-A89819935584}"/>
                    </a:ext>
                  </a:extLst>
                </p:cNvPr>
                <p:cNvSpPr/>
                <p:nvPr/>
              </p:nvSpPr>
              <p:spPr>
                <a:xfrm>
                  <a:off x="486926" y="28577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100" name="ïṧḷíďê">
                  <a:extLst>
                    <a:ext uri="{FF2B5EF4-FFF2-40B4-BE49-F238E27FC236}">
                      <a16:creationId xmlns:a16="http://schemas.microsoft.com/office/drawing/2014/main" xmlns="" id="{8CAD2671-AF28-4B6E-853C-D6E95E4B8D0D}"/>
                    </a:ext>
                  </a:extLst>
                </p:cNvPr>
                <p:cNvSpPr/>
                <p:nvPr/>
              </p:nvSpPr>
              <p:spPr>
                <a:xfrm>
                  <a:off x="486926" y="29752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101" name="ïŝľíḑe">
                  <a:extLst>
                    <a:ext uri="{FF2B5EF4-FFF2-40B4-BE49-F238E27FC236}">
                      <a16:creationId xmlns:a16="http://schemas.microsoft.com/office/drawing/2014/main" xmlns="" id="{B83B41F3-F98A-4EE6-9A79-BFD03A6D6F2D}"/>
                    </a:ext>
                  </a:extLst>
                </p:cNvPr>
                <p:cNvSpPr/>
                <p:nvPr/>
              </p:nvSpPr>
              <p:spPr>
                <a:xfrm>
                  <a:off x="486926" y="30927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102" name="íṣ1îḍè">
                  <a:extLst>
                    <a:ext uri="{FF2B5EF4-FFF2-40B4-BE49-F238E27FC236}">
                      <a16:creationId xmlns:a16="http://schemas.microsoft.com/office/drawing/2014/main" xmlns="" id="{640D9B8D-B434-4640-B8AB-44F5A08328CB}"/>
                    </a:ext>
                  </a:extLst>
                </p:cNvPr>
                <p:cNvSpPr/>
                <p:nvPr/>
              </p:nvSpPr>
              <p:spPr>
                <a:xfrm>
                  <a:off x="486926" y="32101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103" name="îšļidé">
                  <a:extLst>
                    <a:ext uri="{FF2B5EF4-FFF2-40B4-BE49-F238E27FC236}">
                      <a16:creationId xmlns:a16="http://schemas.microsoft.com/office/drawing/2014/main" xmlns="" id="{86761B1D-A38A-4B65-BCFE-63E7451215A9}"/>
                    </a:ext>
                  </a:extLst>
                </p:cNvPr>
                <p:cNvSpPr/>
                <p:nvPr/>
              </p:nvSpPr>
              <p:spPr>
                <a:xfrm>
                  <a:off x="486926" y="33276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104" name="îś1îḑè">
                  <a:extLst>
                    <a:ext uri="{FF2B5EF4-FFF2-40B4-BE49-F238E27FC236}">
                      <a16:creationId xmlns:a16="http://schemas.microsoft.com/office/drawing/2014/main" xmlns="" id="{C27AFE0F-FA24-49D0-AB49-8AD028926706}"/>
                    </a:ext>
                  </a:extLst>
                </p:cNvPr>
                <p:cNvSpPr/>
                <p:nvPr/>
              </p:nvSpPr>
              <p:spPr>
                <a:xfrm>
                  <a:off x="486926" y="34451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grpSp>
          <p:grpSp>
            <p:nvGrpSpPr>
              <p:cNvPr id="44" name="íŝlîdè">
                <a:extLst>
                  <a:ext uri="{FF2B5EF4-FFF2-40B4-BE49-F238E27FC236}">
                    <a16:creationId xmlns:a16="http://schemas.microsoft.com/office/drawing/2014/main" xmlns="" id="{6597258D-BCEF-4BD8-8213-85406FCB84C6}"/>
                  </a:ext>
                </a:extLst>
              </p:cNvPr>
              <p:cNvGrpSpPr/>
              <p:nvPr/>
            </p:nvGrpSpPr>
            <p:grpSpPr>
              <a:xfrm>
                <a:off x="9189362" y="3615910"/>
                <a:ext cx="785931" cy="766320"/>
                <a:chOff x="0" y="0"/>
                <a:chExt cx="1216418" cy="1186066"/>
              </a:xfrm>
              <a:solidFill>
                <a:schemeClr val="tx2">
                  <a:lumMod val="20000"/>
                  <a:lumOff val="80000"/>
                </a:schemeClr>
              </a:solidFill>
            </p:grpSpPr>
            <p:sp>
              <p:nvSpPr>
                <p:cNvPr id="45" name="íşľïďê">
                  <a:extLst>
                    <a:ext uri="{FF2B5EF4-FFF2-40B4-BE49-F238E27FC236}">
                      <a16:creationId xmlns:a16="http://schemas.microsoft.com/office/drawing/2014/main" xmlns="" id="{B7115BBC-6FC4-4B04-AEE0-E13F6613B05C}"/>
                    </a:ext>
                  </a:extLst>
                </p:cNvPr>
                <p:cNvSpPr/>
                <p:nvPr/>
              </p:nvSpPr>
              <p:spPr>
                <a:xfrm>
                  <a:off x="0" y="0"/>
                  <a:ext cx="639801" cy="1186066"/>
                </a:xfrm>
                <a:custGeom>
                  <a:avLst/>
                  <a:gdLst/>
                  <a:ahLst/>
                  <a:cxnLst>
                    <a:cxn ang="0">
                      <a:pos x="wd2" y="hd2"/>
                    </a:cxn>
                    <a:cxn ang="5400000">
                      <a:pos x="wd2" y="hd2"/>
                    </a:cxn>
                    <a:cxn ang="10800000">
                      <a:pos x="wd2" y="hd2"/>
                    </a:cxn>
                    <a:cxn ang="16200000">
                      <a:pos x="wd2" y="hd2"/>
                    </a:cxn>
                  </a:cxnLst>
                  <a:rect l="0" t="0" r="r" b="b"/>
                  <a:pathLst>
                    <a:path w="21531" h="21600" extrusionOk="0">
                      <a:moveTo>
                        <a:pt x="24" y="14080"/>
                      </a:moveTo>
                      <a:lnTo>
                        <a:pt x="17802" y="11322"/>
                      </a:lnTo>
                      <a:lnTo>
                        <a:pt x="18217" y="16238"/>
                      </a:lnTo>
                      <a:cubicBezTo>
                        <a:pt x="18211" y="16598"/>
                        <a:pt x="18327" y="16957"/>
                        <a:pt x="18559" y="17295"/>
                      </a:cubicBezTo>
                      <a:cubicBezTo>
                        <a:pt x="18669" y="17455"/>
                        <a:pt x="18805" y="17611"/>
                        <a:pt x="18965" y="17759"/>
                      </a:cubicBezTo>
                      <a:lnTo>
                        <a:pt x="13465" y="19149"/>
                      </a:lnTo>
                      <a:cubicBezTo>
                        <a:pt x="13101" y="19317"/>
                        <a:pt x="12792" y="19518"/>
                        <a:pt x="12552" y="19742"/>
                      </a:cubicBezTo>
                      <a:cubicBezTo>
                        <a:pt x="12088" y="20177"/>
                        <a:pt x="11898" y="20681"/>
                        <a:pt x="12011" y="21180"/>
                      </a:cubicBezTo>
                      <a:lnTo>
                        <a:pt x="20037" y="19614"/>
                      </a:lnTo>
                      <a:lnTo>
                        <a:pt x="20459" y="21600"/>
                      </a:lnTo>
                      <a:cubicBezTo>
                        <a:pt x="21160" y="18155"/>
                        <a:pt x="21518" y="14692"/>
                        <a:pt x="21530" y="11226"/>
                      </a:cubicBezTo>
                      <a:cubicBezTo>
                        <a:pt x="21544" y="7475"/>
                        <a:pt x="21154" y="3726"/>
                        <a:pt x="20361" y="0"/>
                      </a:cubicBezTo>
                      <a:cubicBezTo>
                        <a:pt x="19847" y="140"/>
                        <a:pt x="19403" y="345"/>
                        <a:pt x="19067" y="598"/>
                      </a:cubicBezTo>
                      <a:cubicBezTo>
                        <a:pt x="18712" y="866"/>
                        <a:pt x="18491" y="1179"/>
                        <a:pt x="18424" y="1508"/>
                      </a:cubicBezTo>
                      <a:lnTo>
                        <a:pt x="18336" y="7431"/>
                      </a:lnTo>
                      <a:lnTo>
                        <a:pt x="1541" y="11966"/>
                      </a:lnTo>
                      <a:cubicBezTo>
                        <a:pt x="1038" y="12208"/>
                        <a:pt x="639" y="12507"/>
                        <a:pt x="374" y="12842"/>
                      </a:cubicBezTo>
                      <a:cubicBezTo>
                        <a:pt x="64" y="13232"/>
                        <a:pt x="-56" y="13658"/>
                        <a:pt x="24" y="14080"/>
                      </a:cubicBez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000000"/>
                      </a:solidFill>
                    </a:defRPr>
                  </a:pPr>
                  <a:endParaRPr/>
                </a:p>
              </p:txBody>
            </p:sp>
            <p:sp>
              <p:nvSpPr>
                <p:cNvPr id="46" name="íṧļídê">
                  <a:extLst>
                    <a:ext uri="{FF2B5EF4-FFF2-40B4-BE49-F238E27FC236}">
                      <a16:creationId xmlns:a16="http://schemas.microsoft.com/office/drawing/2014/main" xmlns="" id="{1AAC51D6-A4D0-46B2-A982-25841DD95144}"/>
                    </a:ext>
                  </a:extLst>
                </p:cNvPr>
                <p:cNvSpPr/>
                <p:nvPr/>
              </p:nvSpPr>
              <p:spPr>
                <a:xfrm>
                  <a:off x="607141" y="0"/>
                  <a:ext cx="609277" cy="1183122"/>
                </a:xfrm>
                <a:custGeom>
                  <a:avLst/>
                  <a:gdLst/>
                  <a:ahLst/>
                  <a:cxnLst>
                    <a:cxn ang="0">
                      <a:pos x="wd2" y="hd2"/>
                    </a:cxn>
                    <a:cxn ang="5400000">
                      <a:pos x="wd2" y="hd2"/>
                    </a:cxn>
                    <a:cxn ang="10800000">
                      <a:pos x="wd2" y="hd2"/>
                    </a:cxn>
                    <a:cxn ang="16200000">
                      <a:pos x="wd2" y="hd2"/>
                    </a:cxn>
                  </a:cxnLst>
                  <a:rect l="0" t="0" r="r" b="b"/>
                  <a:pathLst>
                    <a:path w="21541" h="21600" extrusionOk="0">
                      <a:moveTo>
                        <a:pt x="21516" y="14115"/>
                      </a:moveTo>
                      <a:lnTo>
                        <a:pt x="2839" y="11350"/>
                      </a:lnTo>
                      <a:lnTo>
                        <a:pt x="2402" y="16278"/>
                      </a:lnTo>
                      <a:cubicBezTo>
                        <a:pt x="2409" y="16640"/>
                        <a:pt x="2287" y="16999"/>
                        <a:pt x="2044" y="17338"/>
                      </a:cubicBezTo>
                      <a:cubicBezTo>
                        <a:pt x="1928" y="17499"/>
                        <a:pt x="1785" y="17655"/>
                        <a:pt x="1616" y="17803"/>
                      </a:cubicBezTo>
                      <a:lnTo>
                        <a:pt x="7395" y="19196"/>
                      </a:lnTo>
                      <a:cubicBezTo>
                        <a:pt x="7778" y="19365"/>
                        <a:pt x="8102" y="19566"/>
                        <a:pt x="8354" y="19791"/>
                      </a:cubicBezTo>
                      <a:cubicBezTo>
                        <a:pt x="8841" y="20227"/>
                        <a:pt x="9041" y="20733"/>
                        <a:pt x="8922" y="21232"/>
                      </a:cubicBezTo>
                      <a:lnTo>
                        <a:pt x="490" y="19662"/>
                      </a:lnTo>
                      <a:lnTo>
                        <a:pt x="14" y="21600"/>
                      </a:lnTo>
                      <a:lnTo>
                        <a:pt x="0" y="0"/>
                      </a:lnTo>
                      <a:cubicBezTo>
                        <a:pt x="601" y="124"/>
                        <a:pt x="1123" y="331"/>
                        <a:pt x="1509" y="599"/>
                      </a:cubicBezTo>
                      <a:cubicBezTo>
                        <a:pt x="1892" y="866"/>
                        <a:pt x="2126" y="1181"/>
                        <a:pt x="2185" y="1511"/>
                      </a:cubicBezTo>
                      <a:lnTo>
                        <a:pt x="2277" y="7449"/>
                      </a:lnTo>
                      <a:lnTo>
                        <a:pt x="19922" y="11996"/>
                      </a:lnTo>
                      <a:cubicBezTo>
                        <a:pt x="20451" y="12238"/>
                        <a:pt x="20869" y="12538"/>
                        <a:pt x="21149" y="12874"/>
                      </a:cubicBezTo>
                      <a:cubicBezTo>
                        <a:pt x="21474" y="13265"/>
                        <a:pt x="21600" y="13692"/>
                        <a:pt x="21516" y="14115"/>
                      </a:cubicBez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000000"/>
                      </a:solidFill>
                    </a:defRPr>
                  </a:pPr>
                  <a:endParaRPr/>
                </a:p>
              </p:txBody>
            </p:sp>
            <p:sp>
              <p:nvSpPr>
                <p:cNvPr id="47" name="ïŝlïďê">
                  <a:extLst>
                    <a:ext uri="{FF2B5EF4-FFF2-40B4-BE49-F238E27FC236}">
                      <a16:creationId xmlns:a16="http://schemas.microsoft.com/office/drawing/2014/main" xmlns="" id="{22021781-BA8E-40BE-8111-42E2D90928C3}"/>
                    </a:ext>
                  </a:extLst>
                </p:cNvPr>
                <p:cNvSpPr/>
                <p:nvPr/>
              </p:nvSpPr>
              <p:spPr>
                <a:xfrm>
                  <a:off x="161377" y="5072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48" name="îṣlíḓè">
                  <a:extLst>
                    <a:ext uri="{FF2B5EF4-FFF2-40B4-BE49-F238E27FC236}">
                      <a16:creationId xmlns:a16="http://schemas.microsoft.com/office/drawing/2014/main" xmlns="" id="{38C6A581-8123-4811-B0D4-00992206CD98}"/>
                    </a:ext>
                  </a:extLst>
                </p:cNvPr>
                <p:cNvSpPr/>
                <p:nvPr/>
              </p:nvSpPr>
              <p:spPr>
                <a:xfrm>
                  <a:off x="358227" y="4056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49" name="îṧļiḓé">
                  <a:extLst>
                    <a:ext uri="{FF2B5EF4-FFF2-40B4-BE49-F238E27FC236}">
                      <a16:creationId xmlns:a16="http://schemas.microsoft.com/office/drawing/2014/main" xmlns="" id="{01BE8001-866C-4316-BC35-622DCB6D55AA}"/>
                    </a:ext>
                  </a:extLst>
                </p:cNvPr>
                <p:cNvSpPr/>
                <p:nvPr/>
              </p:nvSpPr>
              <p:spPr>
                <a:xfrm>
                  <a:off x="828760" y="405696"/>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sp>
              <p:nvSpPr>
                <p:cNvPr id="50" name="ï$1idé">
                  <a:extLst>
                    <a:ext uri="{FF2B5EF4-FFF2-40B4-BE49-F238E27FC236}">
                      <a16:creationId xmlns:a16="http://schemas.microsoft.com/office/drawing/2014/main" xmlns="" id="{E9F47E68-EB7C-4453-9756-39C387193B68}"/>
                    </a:ext>
                  </a:extLst>
                </p:cNvPr>
                <p:cNvSpPr/>
                <p:nvPr/>
              </p:nvSpPr>
              <p:spPr>
                <a:xfrm>
                  <a:off x="1020581" y="509091"/>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endParaRPr/>
                </a:p>
              </p:txBody>
            </p:sp>
          </p:grpSp>
        </p:grpSp>
        <p:sp>
          <p:nvSpPr>
            <p:cNvPr id="5" name="ïṣļíḍé">
              <a:extLst>
                <a:ext uri="{FF2B5EF4-FFF2-40B4-BE49-F238E27FC236}">
                  <a16:creationId xmlns:a16="http://schemas.microsoft.com/office/drawing/2014/main" xmlns="" id="{64CA59DB-8FFD-4320-989B-362FBE4C1954}"/>
                </a:ext>
              </a:extLst>
            </p:cNvPr>
            <p:cNvSpPr/>
            <p:nvPr/>
          </p:nvSpPr>
          <p:spPr>
            <a:xfrm>
              <a:off x="0" y="4932518"/>
              <a:ext cx="12192000" cy="1925482"/>
            </a:xfrm>
            <a:custGeom>
              <a:avLst/>
              <a:gdLst/>
              <a:ahLst/>
              <a:cxnLst>
                <a:cxn ang="0">
                  <a:pos x="wd2" y="hd2"/>
                </a:cxn>
                <a:cxn ang="5400000">
                  <a:pos x="wd2" y="hd2"/>
                </a:cxn>
                <a:cxn ang="10800000">
                  <a:pos x="wd2" y="hd2"/>
                </a:cxn>
                <a:cxn ang="16200000">
                  <a:pos x="wd2" y="hd2"/>
                </a:cxn>
              </a:cxnLst>
              <a:rect l="0" t="0" r="r" b="b"/>
              <a:pathLst>
                <a:path w="21600" h="19765" extrusionOk="0">
                  <a:moveTo>
                    <a:pt x="21600" y="19633"/>
                  </a:moveTo>
                  <a:lnTo>
                    <a:pt x="21600" y="4678"/>
                  </a:lnTo>
                  <a:cubicBezTo>
                    <a:pt x="21519" y="5200"/>
                    <a:pt x="21450" y="5778"/>
                    <a:pt x="21394" y="6397"/>
                  </a:cubicBezTo>
                  <a:cubicBezTo>
                    <a:pt x="21326" y="7134"/>
                    <a:pt x="21278" y="7922"/>
                    <a:pt x="21250" y="8739"/>
                  </a:cubicBezTo>
                  <a:cubicBezTo>
                    <a:pt x="20732" y="6146"/>
                    <a:pt x="20024" y="5226"/>
                    <a:pt x="19365" y="6289"/>
                  </a:cubicBezTo>
                  <a:cubicBezTo>
                    <a:pt x="18691" y="7375"/>
                    <a:pt x="18159" y="10379"/>
                    <a:pt x="17955" y="14256"/>
                  </a:cubicBezTo>
                  <a:cubicBezTo>
                    <a:pt x="17634" y="12696"/>
                    <a:pt x="17199" y="12181"/>
                    <a:pt x="16798" y="12887"/>
                  </a:cubicBezTo>
                  <a:cubicBezTo>
                    <a:pt x="16407" y="13575"/>
                    <a:pt x="16100" y="15338"/>
                    <a:pt x="15978" y="17597"/>
                  </a:cubicBezTo>
                  <a:cubicBezTo>
                    <a:pt x="15803" y="16521"/>
                    <a:pt x="15571" y="15813"/>
                    <a:pt x="15318" y="15584"/>
                  </a:cubicBezTo>
                  <a:cubicBezTo>
                    <a:pt x="15024" y="15317"/>
                    <a:pt x="14722" y="15720"/>
                    <a:pt x="14477" y="16708"/>
                  </a:cubicBezTo>
                  <a:cubicBezTo>
                    <a:pt x="14291" y="14758"/>
                    <a:pt x="14004" y="13198"/>
                    <a:pt x="13655" y="12253"/>
                  </a:cubicBezTo>
                  <a:cubicBezTo>
                    <a:pt x="13039" y="10580"/>
                    <a:pt x="12315" y="10968"/>
                    <a:pt x="11762" y="13266"/>
                  </a:cubicBezTo>
                  <a:cubicBezTo>
                    <a:pt x="11578" y="11890"/>
                    <a:pt x="11312" y="10963"/>
                    <a:pt x="11015" y="10670"/>
                  </a:cubicBezTo>
                  <a:cubicBezTo>
                    <a:pt x="10742" y="10401"/>
                    <a:pt x="10462" y="10688"/>
                    <a:pt x="10221" y="11483"/>
                  </a:cubicBezTo>
                  <a:cubicBezTo>
                    <a:pt x="10170" y="7291"/>
                    <a:pt x="9751" y="3546"/>
                    <a:pt x="9112" y="1556"/>
                  </a:cubicBezTo>
                  <a:cubicBezTo>
                    <a:pt x="8023" y="-1835"/>
                    <a:pt x="6666" y="498"/>
                    <a:pt x="6072" y="6781"/>
                  </a:cubicBezTo>
                  <a:cubicBezTo>
                    <a:pt x="5812" y="5146"/>
                    <a:pt x="5436" y="4296"/>
                    <a:pt x="5053" y="4477"/>
                  </a:cubicBezTo>
                  <a:cubicBezTo>
                    <a:pt x="4640" y="4672"/>
                    <a:pt x="4271" y="6034"/>
                    <a:pt x="4065" y="8117"/>
                  </a:cubicBezTo>
                  <a:cubicBezTo>
                    <a:pt x="3794" y="6709"/>
                    <a:pt x="3446" y="5902"/>
                    <a:pt x="3082" y="5841"/>
                  </a:cubicBezTo>
                  <a:cubicBezTo>
                    <a:pt x="2707" y="5778"/>
                    <a:pt x="2342" y="6506"/>
                    <a:pt x="2053" y="7890"/>
                  </a:cubicBezTo>
                  <a:cubicBezTo>
                    <a:pt x="1856" y="5787"/>
                    <a:pt x="1565" y="4032"/>
                    <a:pt x="1210" y="2809"/>
                  </a:cubicBezTo>
                  <a:cubicBezTo>
                    <a:pt x="848" y="1560"/>
                    <a:pt x="433" y="914"/>
                    <a:pt x="11" y="942"/>
                  </a:cubicBezTo>
                  <a:lnTo>
                    <a:pt x="0" y="19765"/>
                  </a:lnTo>
                  <a:lnTo>
                    <a:pt x="21600" y="19633"/>
                  </a:ln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endParaRPr/>
            </a:p>
          </p:txBody>
        </p:sp>
        <p:grpSp>
          <p:nvGrpSpPr>
            <p:cNvPr id="6" name="íṣḷïḓê">
              <a:extLst>
                <a:ext uri="{FF2B5EF4-FFF2-40B4-BE49-F238E27FC236}">
                  <a16:creationId xmlns:a16="http://schemas.microsoft.com/office/drawing/2014/main" xmlns="" id="{9C3F77DA-C397-41DC-A99F-C7FA4E6E5639}"/>
                </a:ext>
              </a:extLst>
            </p:cNvPr>
            <p:cNvGrpSpPr/>
            <p:nvPr/>
          </p:nvGrpSpPr>
          <p:grpSpPr>
            <a:xfrm>
              <a:off x="687280" y="1130300"/>
              <a:ext cx="4586311" cy="1612150"/>
              <a:chOff x="687278" y="2398652"/>
              <a:chExt cx="3524773" cy="1612150"/>
            </a:xfrm>
          </p:grpSpPr>
          <p:sp>
            <p:nvSpPr>
              <p:cNvPr id="12" name="î$ḷîḍè">
                <a:extLst>
                  <a:ext uri="{FF2B5EF4-FFF2-40B4-BE49-F238E27FC236}">
                    <a16:creationId xmlns:a16="http://schemas.microsoft.com/office/drawing/2014/main" xmlns="" id="{1764028D-956A-4356-9A8E-7D77B536A393}"/>
                  </a:ext>
                </a:extLst>
              </p:cNvPr>
              <p:cNvSpPr/>
              <p:nvPr/>
            </p:nvSpPr>
            <p:spPr>
              <a:xfrm>
                <a:off x="687278" y="2840458"/>
                <a:ext cx="3524773" cy="117034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en-US" altLang="zh-CN" sz="1100" dirty="0"/>
                  <a:t>Unified fonts make reading more fluent.</a:t>
                </a:r>
              </a:p>
              <a:p>
                <a:pPr>
                  <a:lnSpc>
                    <a:spcPct val="150000"/>
                  </a:lnSpc>
                  <a:spcBef>
                    <a:spcPct val="0"/>
                  </a:spcBef>
                </a:pPr>
                <a:r>
                  <a:rPr lang="en-US" altLang="zh-CN" sz="1100" dirty="0"/>
                  <a:t>Theme color makes PPT more convenient to change.</a:t>
                </a:r>
              </a:p>
              <a:p>
                <a:pPr>
                  <a:lnSpc>
                    <a:spcPct val="150000"/>
                  </a:lnSpc>
                  <a:spcBef>
                    <a:spcPct val="0"/>
                  </a:spcBef>
                </a:pPr>
                <a:r>
                  <a:rPr lang="en-US" altLang="zh-CN" sz="1100" dirty="0"/>
                  <a:t>Adjust the spacing to adapt to Chinese typesetting, use the reference line in PPT.</a:t>
                </a:r>
              </a:p>
            </p:txBody>
          </p:sp>
          <p:sp>
            <p:nvSpPr>
              <p:cNvPr id="13" name="íšľídê">
                <a:extLst>
                  <a:ext uri="{FF2B5EF4-FFF2-40B4-BE49-F238E27FC236}">
                    <a16:creationId xmlns:a16="http://schemas.microsoft.com/office/drawing/2014/main" xmlns="" id="{E058C89B-164C-4A2B-AFE6-16F95712A856}"/>
                  </a:ext>
                </a:extLst>
              </p:cNvPr>
              <p:cNvSpPr txBox="1"/>
              <p:nvPr/>
            </p:nvSpPr>
            <p:spPr bwMode="auto">
              <a:xfrm>
                <a:off x="687278" y="2398652"/>
                <a:ext cx="352477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400" b="1" dirty="0"/>
                  <a:t>Text here</a:t>
                </a:r>
              </a:p>
            </p:txBody>
          </p:sp>
        </p:grpSp>
        <p:cxnSp>
          <p:nvCxnSpPr>
            <p:cNvPr id="7" name="直接连接符 6">
              <a:extLst>
                <a:ext uri="{FF2B5EF4-FFF2-40B4-BE49-F238E27FC236}">
                  <a16:creationId xmlns:a16="http://schemas.microsoft.com/office/drawing/2014/main" xmlns="" id="{EBD17CE8-1494-4216-85A3-4601C3FFC6DE}"/>
                </a:ext>
              </a:extLst>
            </p:cNvPr>
            <p:cNvCxnSpPr>
              <a:cxnSpLocks/>
            </p:cNvCxnSpPr>
            <p:nvPr/>
          </p:nvCxnSpPr>
          <p:spPr>
            <a:xfrm>
              <a:off x="669925" y="2861711"/>
              <a:ext cx="5336075"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8" name="ïSliḋe">
              <a:extLst>
                <a:ext uri="{FF2B5EF4-FFF2-40B4-BE49-F238E27FC236}">
                  <a16:creationId xmlns:a16="http://schemas.microsoft.com/office/drawing/2014/main" xmlns="" id="{A4674ECD-7033-48C9-B7A1-30A55C8189A9}"/>
                </a:ext>
              </a:extLst>
            </p:cNvPr>
            <p:cNvSpPr/>
            <p:nvPr/>
          </p:nvSpPr>
          <p:spPr bwMode="auto">
            <a:xfrm>
              <a:off x="1797867" y="3820559"/>
              <a:ext cx="4093264" cy="572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indent="-171450">
                <a:lnSpc>
                  <a:spcPct val="150000"/>
                </a:lnSpc>
                <a:spcBef>
                  <a:spcPct val="0"/>
                </a:spcBef>
                <a:buFont typeface="Arial" panose="020B0604020202020204" pitchFamily="34" charset="0"/>
                <a:buChar char="•"/>
              </a:pPr>
              <a:r>
                <a:rPr lang="en-US" altLang="zh-CN" sz="1100" dirty="0"/>
                <a:t>Supporting text here. </a:t>
              </a:r>
            </a:p>
            <a:p>
              <a:pPr marL="171450" indent="-171450">
                <a:lnSpc>
                  <a:spcPct val="150000"/>
                </a:lnSpc>
                <a:spcBef>
                  <a:spcPct val="0"/>
                </a:spcBef>
                <a:buFont typeface="Arial" panose="020B0604020202020204" pitchFamily="34" charset="0"/>
                <a:buChar char="•"/>
              </a:pPr>
              <a:r>
                <a:rPr lang="en-US" altLang="zh-CN" sz="1100" dirty="0"/>
                <a:t>When you copy &amp; paste, choose "keep text only" option.</a:t>
              </a:r>
              <a:endParaRPr lang="zh-CN" altLang="en-US" sz="1100" dirty="0"/>
            </a:p>
          </p:txBody>
        </p:sp>
        <p:sp>
          <p:nvSpPr>
            <p:cNvPr id="9" name="is1iḍê">
              <a:extLst>
                <a:ext uri="{FF2B5EF4-FFF2-40B4-BE49-F238E27FC236}">
                  <a16:creationId xmlns:a16="http://schemas.microsoft.com/office/drawing/2014/main" xmlns="" id="{534066CA-B2CA-4854-BC29-D0F638B3558F}"/>
                </a:ext>
              </a:extLst>
            </p:cNvPr>
            <p:cNvSpPr txBox="1"/>
            <p:nvPr/>
          </p:nvSpPr>
          <p:spPr bwMode="auto">
            <a:xfrm>
              <a:off x="1797867" y="3429000"/>
              <a:ext cx="4093264" cy="391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en-US" altLang="zh-CN" sz="1800" b="1" dirty="0"/>
                <a:t>Text here</a:t>
              </a:r>
            </a:p>
          </p:txBody>
        </p:sp>
        <p:sp>
          <p:nvSpPr>
            <p:cNvPr id="10" name="ïṣļîďè">
              <a:extLst>
                <a:ext uri="{FF2B5EF4-FFF2-40B4-BE49-F238E27FC236}">
                  <a16:creationId xmlns:a16="http://schemas.microsoft.com/office/drawing/2014/main" xmlns="" id="{47D073AB-1E08-4288-99E2-E546E012B444}"/>
                </a:ext>
              </a:extLst>
            </p:cNvPr>
            <p:cNvSpPr/>
            <p:nvPr/>
          </p:nvSpPr>
          <p:spPr bwMode="auto">
            <a:xfrm>
              <a:off x="668200" y="3366077"/>
              <a:ext cx="1024443" cy="1026520"/>
            </a:xfrm>
            <a:prstGeom prst="ellipse">
              <a:avLst/>
            </a:prstGeom>
            <a:solidFill>
              <a:schemeClr val="accent1"/>
            </a:solidFill>
            <a:ln w="57150">
              <a:noFill/>
              <a:round/>
              <a:headEnd/>
              <a:tailEnd/>
            </a:ln>
            <a:extLst/>
          </p:spPr>
          <p:txBody>
            <a:bodyPr/>
            <a:lstStyle>
              <a:lvl1pPr eaLnBrk="0" hangingPunct="0">
                <a:spcBef>
                  <a:spcPct val="20000"/>
                </a:spcBef>
                <a:buChar char="•"/>
                <a:defRPr sz="2000">
                  <a:solidFill>
                    <a:schemeClr val="accent1"/>
                  </a:solidFill>
                </a:defRPr>
              </a:lvl1pPr>
              <a:lvl2pPr marL="742950" indent="-285750" eaLnBrk="0" hangingPunct="0">
                <a:spcBef>
                  <a:spcPct val="20000"/>
                </a:spcBef>
                <a:buChar char="–"/>
                <a:defRPr sz="2000">
                  <a:solidFill>
                    <a:schemeClr val="accent1"/>
                  </a:solidFill>
                </a:defRPr>
              </a:lvl2pPr>
              <a:lvl3pPr marL="1143000" indent="-228600" eaLnBrk="0" hangingPunct="0">
                <a:spcBef>
                  <a:spcPct val="20000"/>
                </a:spcBef>
                <a:buChar char="•"/>
                <a:defRPr sz="2400">
                  <a:solidFill>
                    <a:schemeClr val="tx1"/>
                  </a:solidFill>
                </a:defRPr>
              </a:lvl3pPr>
              <a:lvl4pPr marL="1600200" indent="-228600" eaLnBrk="0" hangingPunct="0">
                <a:spcBef>
                  <a:spcPct val="20000"/>
                </a:spcBef>
                <a:buChar char="–"/>
                <a:defRPr sz="2000">
                  <a:solidFill>
                    <a:schemeClr val="tx1"/>
                  </a:solidFill>
                </a:defRPr>
              </a:lvl4pPr>
              <a:lvl5pPr marL="2057400" indent="-228600" eaLnBrk="0" hangingPunct="0">
                <a:spcBef>
                  <a:spcPct val="20000"/>
                </a:spcBef>
                <a:buChar char="»"/>
                <a:defRPr sz="2000">
                  <a:solidFill>
                    <a:schemeClr val="tx1"/>
                  </a:solidFill>
                </a:defRPr>
              </a:lvl5pPr>
              <a:lvl6pPr marL="2514600" indent="-228600" eaLnBrk="0" fontAlgn="base" hangingPunct="0">
                <a:spcBef>
                  <a:spcPct val="20000"/>
                </a:spcBef>
                <a:spcAft>
                  <a:spcPct val="0"/>
                </a:spcAft>
                <a:buChar char="»"/>
                <a:defRPr sz="2000">
                  <a:solidFill>
                    <a:schemeClr val="tx1"/>
                  </a:solidFill>
                </a:defRPr>
              </a:lvl6pPr>
              <a:lvl7pPr marL="2971800" indent="-228600" eaLnBrk="0" fontAlgn="base" hangingPunct="0">
                <a:spcBef>
                  <a:spcPct val="20000"/>
                </a:spcBef>
                <a:spcAft>
                  <a:spcPct val="0"/>
                </a:spcAft>
                <a:buChar char="»"/>
                <a:defRPr sz="2000">
                  <a:solidFill>
                    <a:schemeClr val="tx1"/>
                  </a:solidFill>
                </a:defRPr>
              </a:lvl7pPr>
              <a:lvl8pPr marL="3429000" indent="-228600" eaLnBrk="0" fontAlgn="base" hangingPunct="0">
                <a:spcBef>
                  <a:spcPct val="20000"/>
                </a:spcBef>
                <a:spcAft>
                  <a:spcPct val="0"/>
                </a:spcAft>
                <a:buChar char="»"/>
                <a:defRPr sz="2000">
                  <a:solidFill>
                    <a:schemeClr val="tx1"/>
                  </a:solidFill>
                </a:defRPr>
              </a:lvl8pPr>
              <a:lvl9pPr marL="3886200" indent="-228600" eaLnBrk="0" fontAlgn="base" hangingPunct="0">
                <a:spcBef>
                  <a:spcPct val="20000"/>
                </a:spcBef>
                <a:spcAft>
                  <a:spcPct val="0"/>
                </a:spcAft>
                <a:buChar char="»"/>
                <a:defRPr sz="2000">
                  <a:solidFill>
                    <a:schemeClr val="tx1"/>
                  </a:solidFill>
                </a:defRPr>
              </a:lvl9pPr>
            </a:lstStyle>
            <a:p>
              <a:pPr eaLnBrk="1" hangingPunct="1">
                <a:spcBef>
                  <a:spcPct val="0"/>
                </a:spcBef>
                <a:buFontTx/>
                <a:buNone/>
              </a:pPr>
              <a:endParaRPr lang="zh-CN" altLang="en-US" sz="1700">
                <a:solidFill>
                  <a:schemeClr val="tx1"/>
                </a:solidFill>
              </a:endParaRPr>
            </a:p>
          </p:txBody>
        </p:sp>
        <p:sp>
          <p:nvSpPr>
            <p:cNvPr id="11" name="iślîḓé">
              <a:extLst>
                <a:ext uri="{FF2B5EF4-FFF2-40B4-BE49-F238E27FC236}">
                  <a16:creationId xmlns:a16="http://schemas.microsoft.com/office/drawing/2014/main" xmlns="" id="{EA90ADC2-CD18-456C-BCED-8019D9EF1813}"/>
                </a:ext>
              </a:extLst>
            </p:cNvPr>
            <p:cNvSpPr/>
            <p:nvPr/>
          </p:nvSpPr>
          <p:spPr bwMode="auto">
            <a:xfrm>
              <a:off x="875579" y="3580099"/>
              <a:ext cx="609685" cy="598476"/>
            </a:xfrm>
            <a:custGeom>
              <a:avLst/>
              <a:gdLst>
                <a:gd name="connsiteX0" fmla="*/ 170608 w 607804"/>
                <a:gd name="connsiteY0" fmla="*/ 262009 h 596630"/>
                <a:gd name="connsiteX1" fmla="*/ 260792 w 607804"/>
                <a:gd name="connsiteY1" fmla="*/ 427304 h 596630"/>
                <a:gd name="connsiteX2" fmla="*/ 303865 w 607804"/>
                <a:gd name="connsiteY2" fmla="*/ 451493 h 596630"/>
                <a:gd name="connsiteX3" fmla="*/ 346938 w 607804"/>
                <a:gd name="connsiteY3" fmla="*/ 427304 h 596630"/>
                <a:gd name="connsiteX4" fmla="*/ 408855 w 607804"/>
                <a:gd name="connsiteY4" fmla="*/ 319795 h 596630"/>
                <a:gd name="connsiteX5" fmla="*/ 519229 w 607804"/>
                <a:gd name="connsiteY5" fmla="*/ 298293 h 596630"/>
                <a:gd name="connsiteX6" fmla="*/ 552880 w 607804"/>
                <a:gd name="connsiteY6" fmla="*/ 319795 h 596630"/>
                <a:gd name="connsiteX7" fmla="*/ 606721 w 607804"/>
                <a:gd name="connsiteY7" fmla="*/ 538844 h 596630"/>
                <a:gd name="connsiteX8" fmla="*/ 602683 w 607804"/>
                <a:gd name="connsiteY8" fmla="*/ 563034 h 596630"/>
                <a:gd name="connsiteX9" fmla="*/ 582493 w 607804"/>
                <a:gd name="connsiteY9" fmla="*/ 575128 h 596630"/>
                <a:gd name="connsiteX10" fmla="*/ 414239 w 607804"/>
                <a:gd name="connsiteY10" fmla="*/ 596630 h 596630"/>
                <a:gd name="connsiteX11" fmla="*/ 400779 w 607804"/>
                <a:gd name="connsiteY11" fmla="*/ 595286 h 596630"/>
                <a:gd name="connsiteX12" fmla="*/ 205605 w 607804"/>
                <a:gd name="connsiteY12" fmla="*/ 532125 h 596630"/>
                <a:gd name="connsiteX13" fmla="*/ 189453 w 607804"/>
                <a:gd name="connsiteY13" fmla="*/ 532125 h 596630"/>
                <a:gd name="connsiteX14" fmla="*/ 37352 w 607804"/>
                <a:gd name="connsiteY14" fmla="*/ 572441 h 596630"/>
                <a:gd name="connsiteX15" fmla="*/ 9085 w 607804"/>
                <a:gd name="connsiteY15" fmla="*/ 565721 h 596630"/>
                <a:gd name="connsiteX16" fmla="*/ 1009 w 607804"/>
                <a:gd name="connsiteY16" fmla="*/ 537500 h 596630"/>
                <a:gd name="connsiteX17" fmla="*/ 54850 w 607804"/>
                <a:gd name="connsiteY17" fmla="*/ 321139 h 596630"/>
                <a:gd name="connsiteX18" fmla="*/ 72348 w 607804"/>
                <a:gd name="connsiteY18" fmla="*/ 300981 h 596630"/>
                <a:gd name="connsiteX19" fmla="*/ 302554 w 607804"/>
                <a:gd name="connsiteY19" fmla="*/ 68530 h 596630"/>
                <a:gd name="connsiteX20" fmla="*/ 237945 w 607804"/>
                <a:gd name="connsiteY20" fmla="*/ 133029 h 596630"/>
                <a:gd name="connsiteX21" fmla="*/ 302554 w 607804"/>
                <a:gd name="connsiteY21" fmla="*/ 197528 h 596630"/>
                <a:gd name="connsiteX22" fmla="*/ 367164 w 607804"/>
                <a:gd name="connsiteY22" fmla="*/ 133029 h 596630"/>
                <a:gd name="connsiteX23" fmla="*/ 302554 w 607804"/>
                <a:gd name="connsiteY23" fmla="*/ 68530 h 596630"/>
                <a:gd name="connsiteX24" fmla="*/ 303901 w 607804"/>
                <a:gd name="connsiteY24" fmla="*/ 0 h 596630"/>
                <a:gd name="connsiteX25" fmla="*/ 438504 w 607804"/>
                <a:gd name="connsiteY25" fmla="*/ 134373 h 596630"/>
                <a:gd name="connsiteX26" fmla="*/ 313323 w 607804"/>
                <a:gd name="connsiteY26" fmla="*/ 407150 h 596630"/>
                <a:gd name="connsiteX27" fmla="*/ 303901 w 607804"/>
                <a:gd name="connsiteY27" fmla="*/ 412525 h 596630"/>
                <a:gd name="connsiteX28" fmla="*/ 294478 w 607804"/>
                <a:gd name="connsiteY28" fmla="*/ 407150 h 596630"/>
                <a:gd name="connsiteX29" fmla="*/ 169297 w 607804"/>
                <a:gd name="connsiteY29" fmla="*/ 134373 h 596630"/>
                <a:gd name="connsiteX30" fmla="*/ 303901 w 607804"/>
                <a:gd name="connsiteY30" fmla="*/ 0 h 59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7804" h="596630">
                  <a:moveTo>
                    <a:pt x="170608" y="262009"/>
                  </a:moveTo>
                  <a:cubicBezTo>
                    <a:pt x="196183" y="317107"/>
                    <a:pt x="229834" y="376237"/>
                    <a:pt x="260792" y="427304"/>
                  </a:cubicBezTo>
                  <a:cubicBezTo>
                    <a:pt x="270214" y="442086"/>
                    <a:pt x="286367" y="451493"/>
                    <a:pt x="303865" y="451493"/>
                  </a:cubicBezTo>
                  <a:cubicBezTo>
                    <a:pt x="321363" y="451493"/>
                    <a:pt x="337516" y="442086"/>
                    <a:pt x="346938" y="427304"/>
                  </a:cubicBezTo>
                  <a:cubicBezTo>
                    <a:pt x="367128" y="393707"/>
                    <a:pt x="388665" y="357423"/>
                    <a:pt x="408855" y="319795"/>
                  </a:cubicBezTo>
                  <a:cubicBezTo>
                    <a:pt x="411547" y="319795"/>
                    <a:pt x="519229" y="298293"/>
                    <a:pt x="519229" y="298293"/>
                  </a:cubicBezTo>
                  <a:cubicBezTo>
                    <a:pt x="534036" y="295605"/>
                    <a:pt x="548842" y="305013"/>
                    <a:pt x="552880" y="319795"/>
                  </a:cubicBezTo>
                  <a:lnTo>
                    <a:pt x="606721" y="538844"/>
                  </a:lnTo>
                  <a:cubicBezTo>
                    <a:pt x="609413" y="546907"/>
                    <a:pt x="606721" y="556314"/>
                    <a:pt x="602683" y="563034"/>
                  </a:cubicBezTo>
                  <a:cubicBezTo>
                    <a:pt x="598645" y="569753"/>
                    <a:pt x="590569" y="573784"/>
                    <a:pt x="582493" y="575128"/>
                  </a:cubicBezTo>
                  <a:lnTo>
                    <a:pt x="414239" y="596630"/>
                  </a:lnTo>
                  <a:cubicBezTo>
                    <a:pt x="408855" y="596630"/>
                    <a:pt x="404817" y="596630"/>
                    <a:pt x="400779" y="595286"/>
                  </a:cubicBezTo>
                  <a:lnTo>
                    <a:pt x="205605" y="532125"/>
                  </a:lnTo>
                  <a:cubicBezTo>
                    <a:pt x="200221" y="530781"/>
                    <a:pt x="194837" y="530781"/>
                    <a:pt x="189453" y="532125"/>
                  </a:cubicBezTo>
                  <a:lnTo>
                    <a:pt x="37352" y="572441"/>
                  </a:lnTo>
                  <a:cubicBezTo>
                    <a:pt x="26584" y="575128"/>
                    <a:pt x="15815" y="572441"/>
                    <a:pt x="9085" y="565721"/>
                  </a:cubicBezTo>
                  <a:cubicBezTo>
                    <a:pt x="1009" y="557658"/>
                    <a:pt x="-1683" y="546907"/>
                    <a:pt x="1009" y="537500"/>
                  </a:cubicBezTo>
                  <a:lnTo>
                    <a:pt x="54850" y="321139"/>
                  </a:lnTo>
                  <a:cubicBezTo>
                    <a:pt x="57542" y="311732"/>
                    <a:pt x="64272" y="305013"/>
                    <a:pt x="72348" y="300981"/>
                  </a:cubicBezTo>
                  <a:close/>
                  <a:moveTo>
                    <a:pt x="302554" y="68530"/>
                  </a:moveTo>
                  <a:cubicBezTo>
                    <a:pt x="266212" y="68530"/>
                    <a:pt x="237945" y="98092"/>
                    <a:pt x="237945" y="133029"/>
                  </a:cubicBezTo>
                  <a:cubicBezTo>
                    <a:pt x="237945" y="169310"/>
                    <a:pt x="266212" y="197528"/>
                    <a:pt x="302554" y="197528"/>
                  </a:cubicBezTo>
                  <a:cubicBezTo>
                    <a:pt x="338897" y="197528"/>
                    <a:pt x="367164" y="167966"/>
                    <a:pt x="367164" y="133029"/>
                  </a:cubicBezTo>
                  <a:cubicBezTo>
                    <a:pt x="367164" y="96749"/>
                    <a:pt x="337551" y="68530"/>
                    <a:pt x="302554" y="68530"/>
                  </a:cubicBezTo>
                  <a:close/>
                  <a:moveTo>
                    <a:pt x="303901" y="0"/>
                  </a:moveTo>
                  <a:cubicBezTo>
                    <a:pt x="377932" y="0"/>
                    <a:pt x="438504" y="60468"/>
                    <a:pt x="438504" y="134373"/>
                  </a:cubicBezTo>
                  <a:cubicBezTo>
                    <a:pt x="438504" y="196185"/>
                    <a:pt x="344282" y="357432"/>
                    <a:pt x="313323" y="407150"/>
                  </a:cubicBezTo>
                  <a:cubicBezTo>
                    <a:pt x="310631" y="409838"/>
                    <a:pt x="307939" y="412525"/>
                    <a:pt x="303901" y="412525"/>
                  </a:cubicBezTo>
                  <a:cubicBezTo>
                    <a:pt x="301208" y="412525"/>
                    <a:pt x="297170" y="409838"/>
                    <a:pt x="294478" y="407150"/>
                  </a:cubicBezTo>
                  <a:cubicBezTo>
                    <a:pt x="263519" y="357432"/>
                    <a:pt x="169297" y="196185"/>
                    <a:pt x="169297" y="134373"/>
                  </a:cubicBezTo>
                  <a:cubicBezTo>
                    <a:pt x="169297" y="60468"/>
                    <a:pt x="229869" y="0"/>
                    <a:pt x="303901" y="0"/>
                  </a:cubicBezTo>
                  <a:close/>
                </a:path>
              </a:pathLst>
            </a:custGeom>
            <a:solidFill>
              <a:schemeClr val="bg1"/>
            </a:solidFill>
            <a:ln>
              <a:noFill/>
            </a:ln>
          </p:spPr>
          <p:txBody>
            <a:bodyPr/>
            <a:lstStyle/>
            <a:p>
              <a:endParaRPr lang="zh-CN" altLang="en-US"/>
            </a:p>
          </p:txBody>
        </p:sp>
      </p:grpSp>
    </p:spTree>
    <p:extLst>
      <p:ext uri="{BB962C8B-B14F-4D97-AF65-F5344CB8AC3E}">
        <p14:creationId xmlns:p14="http://schemas.microsoft.com/office/powerpoint/2010/main" val="7074069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B70A24D8-71BB-4F1F-9660-D3EED18707BC}"/>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01A8101E-D701-41B3-843E-AA8850313601}"/>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54F7259C-2B4E-410A-A1B2-19A6E7CE1024}"/>
              </a:ext>
            </a:extLst>
          </p:cNvPr>
          <p:cNvSpPr>
            <a:spLocks noGrp="1"/>
          </p:cNvSpPr>
          <p:nvPr>
            <p:ph type="sldNum" sz="quarter" idx="12"/>
          </p:nvPr>
        </p:nvSpPr>
        <p:spPr/>
        <p:txBody>
          <a:bodyPr/>
          <a:lstStyle/>
          <a:p>
            <a:fld id="{5DD3DB80-B894-403A-B48E-6FDC1A72010E}" type="slidenum">
              <a:rPr lang="zh-CN" altLang="en-US" smtClean="0"/>
              <a:pPr/>
              <a:t>37</a:t>
            </a:fld>
            <a:endParaRPr lang="zh-CN" altLang="en-US"/>
          </a:p>
        </p:txBody>
      </p:sp>
      <p:sp>
        <p:nvSpPr>
          <p:cNvPr id="5" name="îṣlíďê_1">
            <a:extLst>
              <a:ext uri="{FF2B5EF4-FFF2-40B4-BE49-F238E27FC236}">
                <a16:creationId xmlns:a16="http://schemas.microsoft.com/office/drawing/2014/main" xmlns="" id="{22DB0855-733C-4938-98A7-F871FAAEFB02}"/>
              </a:ext>
            </a:extLst>
          </p:cNvPr>
          <p:cNvSpPr>
            <a:spLocks/>
          </p:cNvSpPr>
          <p:nvPr/>
        </p:nvSpPr>
        <p:spPr>
          <a:xfrm rot="16200000">
            <a:off x="5871635" y="416441"/>
            <a:ext cx="455082" cy="4410200"/>
          </a:xfrm>
          <a:prstGeom prst="rightBracket">
            <a:avLst>
              <a:gd name="adj" fmla="val 165525"/>
            </a:avLst>
          </a:prstGeom>
          <a:ln w="3175">
            <a:solidFill>
              <a:schemeClr val="tx2">
                <a:lumMod val="90000"/>
              </a:schemeClr>
            </a:solidFill>
          </a:ln>
        </p:spPr>
        <p:style>
          <a:lnRef idx="1">
            <a:schemeClr val="accent1"/>
          </a:lnRef>
          <a:fillRef idx="0">
            <a:schemeClr val="accent1"/>
          </a:fillRef>
          <a:effectRef idx="0">
            <a:schemeClr val="accent1"/>
          </a:effectRef>
          <a:fontRef idx="minor">
            <a:schemeClr val="tx1"/>
          </a:fontRef>
        </p:style>
        <p:txBody>
          <a:bodyPr lIns="91440" tIns="45720" rIns="91440" bIns="45720" anchor="ctr"/>
          <a:lstStyle/>
          <a:p>
            <a:pPr algn="ctr"/>
            <a:endParaRPr/>
          </a:p>
        </p:txBody>
      </p:sp>
      <p:sp>
        <p:nvSpPr>
          <p:cNvPr id="6" name="îṣlíďê">
            <a:extLst>
              <a:ext uri="{FF2B5EF4-FFF2-40B4-BE49-F238E27FC236}">
                <a16:creationId xmlns:a16="http://schemas.microsoft.com/office/drawing/2014/main" xmlns="" id="{BAE0BBB8-5493-4ACE-B07A-23F96656B66C}"/>
              </a:ext>
            </a:extLst>
          </p:cNvPr>
          <p:cNvSpPr>
            <a:spLocks/>
          </p:cNvSpPr>
          <p:nvPr/>
        </p:nvSpPr>
        <p:spPr>
          <a:xfrm rot="16200000">
            <a:off x="5871635" y="-1737796"/>
            <a:ext cx="455082" cy="8718674"/>
          </a:xfrm>
          <a:prstGeom prst="rightBracket">
            <a:avLst>
              <a:gd name="adj" fmla="val 226678"/>
            </a:avLst>
          </a:prstGeom>
          <a:ln w="3175">
            <a:solidFill>
              <a:schemeClr val="tx2">
                <a:lumMod val="90000"/>
              </a:schemeClr>
            </a:solidFill>
          </a:ln>
        </p:spPr>
        <p:style>
          <a:lnRef idx="1">
            <a:schemeClr val="accent1"/>
          </a:lnRef>
          <a:fillRef idx="0">
            <a:schemeClr val="accent1"/>
          </a:fillRef>
          <a:effectRef idx="0">
            <a:schemeClr val="accent1"/>
          </a:effectRef>
          <a:fontRef idx="minor">
            <a:schemeClr val="tx1"/>
          </a:fontRef>
        </p:style>
        <p:txBody>
          <a:bodyPr lIns="91440" tIns="45720" rIns="91440" bIns="45720" anchor="ctr"/>
          <a:lstStyle/>
          <a:p>
            <a:pPr algn="ctr"/>
            <a:endParaRPr/>
          </a:p>
        </p:txBody>
      </p:sp>
      <p:sp>
        <p:nvSpPr>
          <p:cNvPr id="7" name="Rectangle: Rounded Corners 86">
            <a:extLst>
              <a:ext uri="{FF2B5EF4-FFF2-40B4-BE49-F238E27FC236}">
                <a16:creationId xmlns:a16="http://schemas.microsoft.com/office/drawing/2014/main" xmlns="" id="{131726E7-FCF3-49DA-81F0-3E1ABBE1462D}"/>
              </a:ext>
            </a:extLst>
          </p:cNvPr>
          <p:cNvSpPr>
            <a:spLocks/>
          </p:cNvSpPr>
          <p:nvPr/>
        </p:nvSpPr>
        <p:spPr>
          <a:xfrm>
            <a:off x="660400" y="3017089"/>
            <a:ext cx="10871200" cy="154402"/>
          </a:xfrm>
          <a:prstGeom prst="roundRect">
            <a:avLst>
              <a:gd name="adj" fmla="val 50000"/>
            </a:avLst>
          </a:prstGeom>
          <a:solidFill>
            <a:schemeClr val="tx2">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8" name="Oval 95">
            <a:extLst>
              <a:ext uri="{FF2B5EF4-FFF2-40B4-BE49-F238E27FC236}">
                <a16:creationId xmlns:a16="http://schemas.microsoft.com/office/drawing/2014/main" xmlns="" id="{882674C6-8AE3-4E17-A7E1-E552A755836D}"/>
              </a:ext>
            </a:extLst>
          </p:cNvPr>
          <p:cNvSpPr>
            <a:spLocks/>
          </p:cNvSpPr>
          <p:nvPr/>
        </p:nvSpPr>
        <p:spPr>
          <a:xfrm>
            <a:off x="1504948" y="2849082"/>
            <a:ext cx="490422" cy="490418"/>
          </a:xfrm>
          <a:prstGeom prst="ellipse">
            <a:avLst/>
          </a:prstGeom>
          <a:solidFill>
            <a:schemeClr val="tx1">
              <a:lumMod val="50000"/>
              <a:lumOff val="50000"/>
            </a:schemeClr>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ormAutofit/>
          </a:bodyPr>
          <a:lstStyle/>
          <a:p>
            <a:pPr algn="ctr"/>
            <a:r>
              <a:rPr lang="en-US" sz="1400" b="1" dirty="0">
                <a:solidFill>
                  <a:schemeClr val="bg1"/>
                </a:solidFill>
              </a:rPr>
              <a:t>1</a:t>
            </a:r>
          </a:p>
        </p:txBody>
      </p:sp>
      <p:sp>
        <p:nvSpPr>
          <p:cNvPr id="9" name="Oval 96">
            <a:extLst>
              <a:ext uri="{FF2B5EF4-FFF2-40B4-BE49-F238E27FC236}">
                <a16:creationId xmlns:a16="http://schemas.microsoft.com/office/drawing/2014/main" xmlns="" id="{73E8AAC2-6DDF-4BF5-9159-38812AE01E89}"/>
              </a:ext>
            </a:extLst>
          </p:cNvPr>
          <p:cNvSpPr>
            <a:spLocks/>
          </p:cNvSpPr>
          <p:nvPr/>
        </p:nvSpPr>
        <p:spPr>
          <a:xfrm>
            <a:off x="3677868" y="2849082"/>
            <a:ext cx="490422" cy="490418"/>
          </a:xfrm>
          <a:prstGeom prst="ellipse">
            <a:avLst/>
          </a:prstGeom>
          <a:solidFill>
            <a:schemeClr val="tx1">
              <a:lumMod val="50000"/>
              <a:lumOff val="50000"/>
            </a:schemeClr>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ormAutofit/>
          </a:bodyPr>
          <a:lstStyle/>
          <a:p>
            <a:pPr algn="ctr"/>
            <a:r>
              <a:rPr lang="en-US" sz="1400" b="1" dirty="0">
                <a:solidFill>
                  <a:schemeClr val="bg1"/>
                </a:solidFill>
              </a:rPr>
              <a:t>2</a:t>
            </a:r>
          </a:p>
        </p:txBody>
      </p:sp>
      <p:sp>
        <p:nvSpPr>
          <p:cNvPr id="10" name="Oval 97">
            <a:extLst>
              <a:ext uri="{FF2B5EF4-FFF2-40B4-BE49-F238E27FC236}">
                <a16:creationId xmlns:a16="http://schemas.microsoft.com/office/drawing/2014/main" xmlns="" id="{EAB2464F-13DE-47A8-9E98-1B954E9DDE88}"/>
              </a:ext>
            </a:extLst>
          </p:cNvPr>
          <p:cNvSpPr>
            <a:spLocks/>
          </p:cNvSpPr>
          <p:nvPr/>
        </p:nvSpPr>
        <p:spPr>
          <a:xfrm>
            <a:off x="5850788" y="2849082"/>
            <a:ext cx="490422" cy="490418"/>
          </a:xfrm>
          <a:prstGeom prst="ellipse">
            <a:avLst/>
          </a:prstGeom>
          <a:solidFill>
            <a:schemeClr val="accent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ormAutofit/>
          </a:bodyPr>
          <a:lstStyle/>
          <a:p>
            <a:pPr algn="ctr"/>
            <a:r>
              <a:rPr lang="en-US" sz="1400" b="1" dirty="0"/>
              <a:t>3</a:t>
            </a:r>
          </a:p>
        </p:txBody>
      </p:sp>
      <p:sp>
        <p:nvSpPr>
          <p:cNvPr id="11" name="Oval 98">
            <a:extLst>
              <a:ext uri="{FF2B5EF4-FFF2-40B4-BE49-F238E27FC236}">
                <a16:creationId xmlns:a16="http://schemas.microsoft.com/office/drawing/2014/main" xmlns="" id="{CE13461E-EE94-49E0-8207-45EB7C141219}"/>
              </a:ext>
            </a:extLst>
          </p:cNvPr>
          <p:cNvSpPr>
            <a:spLocks/>
          </p:cNvSpPr>
          <p:nvPr/>
        </p:nvSpPr>
        <p:spPr>
          <a:xfrm>
            <a:off x="8023708" y="2849082"/>
            <a:ext cx="490422" cy="490418"/>
          </a:xfrm>
          <a:prstGeom prst="ellipse">
            <a:avLst/>
          </a:prstGeom>
          <a:solidFill>
            <a:schemeClr val="tx1">
              <a:lumMod val="50000"/>
              <a:lumOff val="50000"/>
            </a:schemeClr>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ormAutofit/>
          </a:bodyPr>
          <a:lstStyle/>
          <a:p>
            <a:pPr algn="ctr"/>
            <a:r>
              <a:rPr lang="en-US" sz="1400" b="1" dirty="0">
                <a:solidFill>
                  <a:schemeClr val="bg1"/>
                </a:solidFill>
              </a:rPr>
              <a:t>4</a:t>
            </a:r>
          </a:p>
        </p:txBody>
      </p:sp>
      <p:sp>
        <p:nvSpPr>
          <p:cNvPr id="12" name="Oval 99">
            <a:extLst>
              <a:ext uri="{FF2B5EF4-FFF2-40B4-BE49-F238E27FC236}">
                <a16:creationId xmlns:a16="http://schemas.microsoft.com/office/drawing/2014/main" xmlns="" id="{F527DA83-919D-4962-8551-31B4B998ADC7}"/>
              </a:ext>
            </a:extLst>
          </p:cNvPr>
          <p:cNvSpPr>
            <a:spLocks/>
          </p:cNvSpPr>
          <p:nvPr/>
        </p:nvSpPr>
        <p:spPr>
          <a:xfrm>
            <a:off x="10196628" y="2849082"/>
            <a:ext cx="490422" cy="490418"/>
          </a:xfrm>
          <a:prstGeom prst="ellipse">
            <a:avLst/>
          </a:prstGeom>
          <a:solidFill>
            <a:schemeClr val="tx1">
              <a:lumMod val="50000"/>
              <a:lumOff val="50000"/>
            </a:schemeClr>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rtlCol="0" anchor="ctr">
            <a:normAutofit/>
          </a:bodyPr>
          <a:lstStyle/>
          <a:p>
            <a:pPr algn="ctr"/>
            <a:r>
              <a:rPr lang="en-US" sz="1400" b="1" dirty="0">
                <a:solidFill>
                  <a:schemeClr val="bg1"/>
                </a:solidFill>
              </a:rPr>
              <a:t>5</a:t>
            </a:r>
          </a:p>
        </p:txBody>
      </p:sp>
      <p:grpSp>
        <p:nvGrpSpPr>
          <p:cNvPr id="13" name="Group 25">
            <a:extLst>
              <a:ext uri="{FF2B5EF4-FFF2-40B4-BE49-F238E27FC236}">
                <a16:creationId xmlns:a16="http://schemas.microsoft.com/office/drawing/2014/main" xmlns="" id="{1B0AB8E7-BC95-4D96-A865-1C6BB77298BD}"/>
              </a:ext>
            </a:extLst>
          </p:cNvPr>
          <p:cNvGrpSpPr>
            <a:grpSpLocks/>
          </p:cNvGrpSpPr>
          <p:nvPr/>
        </p:nvGrpSpPr>
        <p:grpSpPr>
          <a:xfrm>
            <a:off x="5586155" y="3621385"/>
            <a:ext cx="1019690" cy="1020574"/>
            <a:chOff x="3662363" y="1317626"/>
            <a:chExt cx="1824038" cy="1825624"/>
          </a:xfrm>
          <a:solidFill>
            <a:schemeClr val="tx2">
              <a:lumMod val="20000"/>
              <a:lumOff val="80000"/>
            </a:schemeClr>
          </a:solidFill>
        </p:grpSpPr>
        <p:sp>
          <p:nvSpPr>
            <p:cNvPr id="14" name="Freeform 5">
              <a:extLst>
                <a:ext uri="{FF2B5EF4-FFF2-40B4-BE49-F238E27FC236}">
                  <a16:creationId xmlns:a16="http://schemas.microsoft.com/office/drawing/2014/main" xmlns="" id="{67AFE372-58DF-417E-8CDC-49054CE3A3A4}"/>
                </a:ext>
              </a:extLst>
            </p:cNvPr>
            <p:cNvSpPr>
              <a:spLocks/>
            </p:cNvSpPr>
            <p:nvPr/>
          </p:nvSpPr>
          <p:spPr bwMode="auto">
            <a:xfrm>
              <a:off x="5129213" y="1747838"/>
              <a:ext cx="357188" cy="965200"/>
            </a:xfrm>
            <a:custGeom>
              <a:avLst/>
              <a:gdLst>
                <a:gd name="T0" fmla="*/ 18 w 73"/>
                <a:gd name="T1" fmla="*/ 98 h 197"/>
                <a:gd name="T2" fmla="*/ 0 w 73"/>
                <a:gd name="T3" fmla="*/ 32 h 197"/>
                <a:gd name="T4" fmla="*/ 45 w 73"/>
                <a:gd name="T5" fmla="*/ 0 h 197"/>
                <a:gd name="T6" fmla="*/ 73 w 73"/>
                <a:gd name="T7" fmla="*/ 98 h 197"/>
                <a:gd name="T8" fmla="*/ 45 w 73"/>
                <a:gd name="T9" fmla="*/ 197 h 197"/>
                <a:gd name="T10" fmla="*/ 0 w 73"/>
                <a:gd name="T11" fmla="*/ 164 h 197"/>
                <a:gd name="T12" fmla="*/ 18 w 73"/>
                <a:gd name="T13" fmla="*/ 98 h 197"/>
              </a:gdLst>
              <a:ahLst/>
              <a:cxnLst>
                <a:cxn ang="0">
                  <a:pos x="T0" y="T1"/>
                </a:cxn>
                <a:cxn ang="0">
                  <a:pos x="T2" y="T3"/>
                </a:cxn>
                <a:cxn ang="0">
                  <a:pos x="T4" y="T5"/>
                </a:cxn>
                <a:cxn ang="0">
                  <a:pos x="T6" y="T7"/>
                </a:cxn>
                <a:cxn ang="0">
                  <a:pos x="T8" y="T9"/>
                </a:cxn>
                <a:cxn ang="0">
                  <a:pos x="T10" y="T11"/>
                </a:cxn>
                <a:cxn ang="0">
                  <a:pos x="T12" y="T13"/>
                </a:cxn>
              </a:cxnLst>
              <a:rect l="0" t="0" r="r" b="b"/>
              <a:pathLst>
                <a:path w="73" h="197">
                  <a:moveTo>
                    <a:pt x="18" y="98"/>
                  </a:moveTo>
                  <a:cubicBezTo>
                    <a:pt x="18" y="74"/>
                    <a:pt x="12" y="51"/>
                    <a:pt x="0" y="32"/>
                  </a:cubicBezTo>
                  <a:cubicBezTo>
                    <a:pt x="45" y="0"/>
                    <a:pt x="45" y="0"/>
                    <a:pt x="45" y="0"/>
                  </a:cubicBezTo>
                  <a:cubicBezTo>
                    <a:pt x="62" y="28"/>
                    <a:pt x="73" y="62"/>
                    <a:pt x="73" y="98"/>
                  </a:cubicBezTo>
                  <a:cubicBezTo>
                    <a:pt x="73" y="134"/>
                    <a:pt x="62" y="168"/>
                    <a:pt x="45" y="197"/>
                  </a:cubicBezTo>
                  <a:cubicBezTo>
                    <a:pt x="0" y="164"/>
                    <a:pt x="0" y="164"/>
                    <a:pt x="0" y="164"/>
                  </a:cubicBezTo>
                  <a:cubicBezTo>
                    <a:pt x="12" y="145"/>
                    <a:pt x="18" y="122"/>
                    <a:pt x="18" y="98"/>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5" name="Freeform 6">
              <a:extLst>
                <a:ext uri="{FF2B5EF4-FFF2-40B4-BE49-F238E27FC236}">
                  <a16:creationId xmlns:a16="http://schemas.microsoft.com/office/drawing/2014/main" xmlns="" id="{BC6DB843-19F7-4288-9F29-62A4F14A75CF}"/>
                </a:ext>
              </a:extLst>
            </p:cNvPr>
            <p:cNvSpPr>
              <a:spLocks/>
            </p:cNvSpPr>
            <p:nvPr/>
          </p:nvSpPr>
          <p:spPr bwMode="auto">
            <a:xfrm>
              <a:off x="4357688" y="2659063"/>
              <a:ext cx="914400" cy="484187"/>
            </a:xfrm>
            <a:custGeom>
              <a:avLst/>
              <a:gdLst>
                <a:gd name="T0" fmla="*/ 44 w 187"/>
                <a:gd name="T1" fmla="*/ 44 h 99"/>
                <a:gd name="T2" fmla="*/ 142 w 187"/>
                <a:gd name="T3" fmla="*/ 0 h 99"/>
                <a:gd name="T4" fmla="*/ 187 w 187"/>
                <a:gd name="T5" fmla="*/ 32 h 99"/>
                <a:gd name="T6" fmla="*/ 44 w 187"/>
                <a:gd name="T7" fmla="*/ 99 h 99"/>
                <a:gd name="T8" fmla="*/ 0 w 187"/>
                <a:gd name="T9" fmla="*/ 93 h 99"/>
                <a:gd name="T10" fmla="*/ 16 w 187"/>
                <a:gd name="T11" fmla="*/ 41 h 99"/>
                <a:gd name="T12" fmla="*/ 44 w 187"/>
                <a:gd name="T13" fmla="*/ 44 h 99"/>
              </a:gdLst>
              <a:ahLst/>
              <a:cxnLst>
                <a:cxn ang="0">
                  <a:pos x="T0" y="T1"/>
                </a:cxn>
                <a:cxn ang="0">
                  <a:pos x="T2" y="T3"/>
                </a:cxn>
                <a:cxn ang="0">
                  <a:pos x="T4" y="T5"/>
                </a:cxn>
                <a:cxn ang="0">
                  <a:pos x="T6" y="T7"/>
                </a:cxn>
                <a:cxn ang="0">
                  <a:pos x="T8" y="T9"/>
                </a:cxn>
                <a:cxn ang="0">
                  <a:pos x="T10" y="T11"/>
                </a:cxn>
                <a:cxn ang="0">
                  <a:pos x="T12" y="T13"/>
                </a:cxn>
              </a:cxnLst>
              <a:rect l="0" t="0" r="r" b="b"/>
              <a:pathLst>
                <a:path w="187" h="99">
                  <a:moveTo>
                    <a:pt x="44" y="44"/>
                  </a:moveTo>
                  <a:cubicBezTo>
                    <a:pt x="83" y="44"/>
                    <a:pt x="118" y="27"/>
                    <a:pt x="142" y="0"/>
                  </a:cubicBezTo>
                  <a:cubicBezTo>
                    <a:pt x="187" y="32"/>
                    <a:pt x="187" y="32"/>
                    <a:pt x="187" y="32"/>
                  </a:cubicBezTo>
                  <a:cubicBezTo>
                    <a:pt x="153" y="73"/>
                    <a:pt x="101" y="99"/>
                    <a:pt x="44" y="99"/>
                  </a:cubicBezTo>
                  <a:cubicBezTo>
                    <a:pt x="29" y="99"/>
                    <a:pt x="14" y="97"/>
                    <a:pt x="0" y="93"/>
                  </a:cubicBezTo>
                  <a:cubicBezTo>
                    <a:pt x="16" y="41"/>
                    <a:pt x="16" y="41"/>
                    <a:pt x="16" y="41"/>
                  </a:cubicBezTo>
                  <a:cubicBezTo>
                    <a:pt x="25" y="43"/>
                    <a:pt x="35" y="44"/>
                    <a:pt x="44" y="44"/>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6" name="Freeform 7">
              <a:extLst>
                <a:ext uri="{FF2B5EF4-FFF2-40B4-BE49-F238E27FC236}">
                  <a16:creationId xmlns:a16="http://schemas.microsoft.com/office/drawing/2014/main" xmlns="" id="{8DF90774-F579-43A4-92E2-3E8467DCA664}"/>
                </a:ext>
              </a:extLst>
            </p:cNvPr>
            <p:cNvSpPr>
              <a:spLocks/>
            </p:cNvSpPr>
            <p:nvPr/>
          </p:nvSpPr>
          <p:spPr bwMode="auto">
            <a:xfrm>
              <a:off x="3662363" y="2297113"/>
              <a:ext cx="650875" cy="777875"/>
            </a:xfrm>
            <a:custGeom>
              <a:avLst/>
              <a:gdLst>
                <a:gd name="T0" fmla="*/ 133 w 133"/>
                <a:gd name="T1" fmla="*/ 107 h 159"/>
                <a:gd name="T2" fmla="*/ 116 w 133"/>
                <a:gd name="T3" fmla="*/ 159 h 159"/>
                <a:gd name="T4" fmla="*/ 0 w 133"/>
                <a:gd name="T5" fmla="*/ 0 h 159"/>
                <a:gd name="T6" fmla="*/ 55 w 133"/>
                <a:gd name="T7" fmla="*/ 0 h 159"/>
                <a:gd name="T8" fmla="*/ 133 w 133"/>
                <a:gd name="T9" fmla="*/ 107 h 159"/>
              </a:gdLst>
              <a:ahLst/>
              <a:cxnLst>
                <a:cxn ang="0">
                  <a:pos x="T0" y="T1"/>
                </a:cxn>
                <a:cxn ang="0">
                  <a:pos x="T2" y="T3"/>
                </a:cxn>
                <a:cxn ang="0">
                  <a:pos x="T4" y="T5"/>
                </a:cxn>
                <a:cxn ang="0">
                  <a:pos x="T6" y="T7"/>
                </a:cxn>
                <a:cxn ang="0">
                  <a:pos x="T8" y="T9"/>
                </a:cxn>
              </a:cxnLst>
              <a:rect l="0" t="0" r="r" b="b"/>
              <a:pathLst>
                <a:path w="133" h="159">
                  <a:moveTo>
                    <a:pt x="133" y="107"/>
                  </a:moveTo>
                  <a:cubicBezTo>
                    <a:pt x="116" y="159"/>
                    <a:pt x="116" y="159"/>
                    <a:pt x="116" y="159"/>
                  </a:cubicBezTo>
                  <a:cubicBezTo>
                    <a:pt x="52" y="133"/>
                    <a:pt x="5" y="72"/>
                    <a:pt x="0" y="0"/>
                  </a:cubicBezTo>
                  <a:cubicBezTo>
                    <a:pt x="55" y="0"/>
                    <a:pt x="55" y="0"/>
                    <a:pt x="55" y="0"/>
                  </a:cubicBezTo>
                  <a:cubicBezTo>
                    <a:pt x="60" y="48"/>
                    <a:pt x="91" y="88"/>
                    <a:pt x="133" y="107"/>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7" name="Freeform 8">
              <a:extLst>
                <a:ext uri="{FF2B5EF4-FFF2-40B4-BE49-F238E27FC236}">
                  <a16:creationId xmlns:a16="http://schemas.microsoft.com/office/drawing/2014/main" xmlns="" id="{6B9ACA14-0B19-442E-8212-E47C91E1D97D}"/>
                </a:ext>
              </a:extLst>
            </p:cNvPr>
            <p:cNvSpPr>
              <a:spLocks/>
            </p:cNvSpPr>
            <p:nvPr/>
          </p:nvSpPr>
          <p:spPr bwMode="auto">
            <a:xfrm>
              <a:off x="4357688" y="1317626"/>
              <a:ext cx="914400" cy="479425"/>
            </a:xfrm>
            <a:custGeom>
              <a:avLst/>
              <a:gdLst>
                <a:gd name="T0" fmla="*/ 44 w 187"/>
                <a:gd name="T1" fmla="*/ 54 h 98"/>
                <a:gd name="T2" fmla="*/ 16 w 187"/>
                <a:gd name="T3" fmla="*/ 57 h 98"/>
                <a:gd name="T4" fmla="*/ 0 w 187"/>
                <a:gd name="T5" fmla="*/ 5 h 98"/>
                <a:gd name="T6" fmla="*/ 44 w 187"/>
                <a:gd name="T7" fmla="*/ 0 h 98"/>
                <a:gd name="T8" fmla="*/ 187 w 187"/>
                <a:gd name="T9" fmla="*/ 66 h 98"/>
                <a:gd name="T10" fmla="*/ 142 w 187"/>
                <a:gd name="T11" fmla="*/ 98 h 98"/>
                <a:gd name="T12" fmla="*/ 44 w 187"/>
                <a:gd name="T13" fmla="*/ 54 h 98"/>
              </a:gdLst>
              <a:ahLst/>
              <a:cxnLst>
                <a:cxn ang="0">
                  <a:pos x="T0" y="T1"/>
                </a:cxn>
                <a:cxn ang="0">
                  <a:pos x="T2" y="T3"/>
                </a:cxn>
                <a:cxn ang="0">
                  <a:pos x="T4" y="T5"/>
                </a:cxn>
                <a:cxn ang="0">
                  <a:pos x="T6" y="T7"/>
                </a:cxn>
                <a:cxn ang="0">
                  <a:pos x="T8" y="T9"/>
                </a:cxn>
                <a:cxn ang="0">
                  <a:pos x="T10" y="T11"/>
                </a:cxn>
                <a:cxn ang="0">
                  <a:pos x="T12" y="T13"/>
                </a:cxn>
              </a:cxnLst>
              <a:rect l="0" t="0" r="r" b="b"/>
              <a:pathLst>
                <a:path w="187" h="98">
                  <a:moveTo>
                    <a:pt x="44" y="54"/>
                  </a:moveTo>
                  <a:cubicBezTo>
                    <a:pt x="35" y="54"/>
                    <a:pt x="25" y="55"/>
                    <a:pt x="16" y="57"/>
                  </a:cubicBezTo>
                  <a:cubicBezTo>
                    <a:pt x="0" y="5"/>
                    <a:pt x="0" y="5"/>
                    <a:pt x="0" y="5"/>
                  </a:cubicBezTo>
                  <a:cubicBezTo>
                    <a:pt x="14" y="2"/>
                    <a:pt x="29" y="0"/>
                    <a:pt x="44" y="0"/>
                  </a:cubicBezTo>
                  <a:cubicBezTo>
                    <a:pt x="101" y="0"/>
                    <a:pt x="153" y="25"/>
                    <a:pt x="187" y="66"/>
                  </a:cubicBezTo>
                  <a:cubicBezTo>
                    <a:pt x="142" y="98"/>
                    <a:pt x="142" y="98"/>
                    <a:pt x="142" y="98"/>
                  </a:cubicBezTo>
                  <a:cubicBezTo>
                    <a:pt x="118" y="71"/>
                    <a:pt x="83" y="54"/>
                    <a:pt x="44" y="54"/>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 name="Freeform 9">
              <a:extLst>
                <a:ext uri="{FF2B5EF4-FFF2-40B4-BE49-F238E27FC236}">
                  <a16:creationId xmlns:a16="http://schemas.microsoft.com/office/drawing/2014/main" xmlns="" id="{E4977EDC-41C6-4479-A5C7-5D37B5BF6655}"/>
                </a:ext>
              </a:extLst>
            </p:cNvPr>
            <p:cNvSpPr>
              <a:spLocks/>
            </p:cNvSpPr>
            <p:nvPr/>
          </p:nvSpPr>
          <p:spPr bwMode="auto">
            <a:xfrm>
              <a:off x="3662363" y="1381125"/>
              <a:ext cx="650875" cy="782637"/>
            </a:xfrm>
            <a:custGeom>
              <a:avLst/>
              <a:gdLst>
                <a:gd name="T0" fmla="*/ 55 w 133"/>
                <a:gd name="T1" fmla="*/ 160 h 160"/>
                <a:gd name="T2" fmla="*/ 0 w 133"/>
                <a:gd name="T3" fmla="*/ 160 h 160"/>
                <a:gd name="T4" fmla="*/ 116 w 133"/>
                <a:gd name="T5" fmla="*/ 0 h 160"/>
                <a:gd name="T6" fmla="*/ 133 w 133"/>
                <a:gd name="T7" fmla="*/ 53 h 160"/>
                <a:gd name="T8" fmla="*/ 55 w 133"/>
                <a:gd name="T9" fmla="*/ 160 h 160"/>
              </a:gdLst>
              <a:ahLst/>
              <a:cxnLst>
                <a:cxn ang="0">
                  <a:pos x="T0" y="T1"/>
                </a:cxn>
                <a:cxn ang="0">
                  <a:pos x="T2" y="T3"/>
                </a:cxn>
                <a:cxn ang="0">
                  <a:pos x="T4" y="T5"/>
                </a:cxn>
                <a:cxn ang="0">
                  <a:pos x="T6" y="T7"/>
                </a:cxn>
                <a:cxn ang="0">
                  <a:pos x="T8" y="T9"/>
                </a:cxn>
              </a:cxnLst>
              <a:rect l="0" t="0" r="r" b="b"/>
              <a:pathLst>
                <a:path w="133" h="160">
                  <a:moveTo>
                    <a:pt x="55" y="160"/>
                  </a:moveTo>
                  <a:cubicBezTo>
                    <a:pt x="0" y="160"/>
                    <a:pt x="0" y="160"/>
                    <a:pt x="0" y="160"/>
                  </a:cubicBezTo>
                  <a:cubicBezTo>
                    <a:pt x="5" y="87"/>
                    <a:pt x="52" y="27"/>
                    <a:pt x="116" y="0"/>
                  </a:cubicBezTo>
                  <a:cubicBezTo>
                    <a:pt x="133" y="53"/>
                    <a:pt x="133" y="53"/>
                    <a:pt x="133" y="53"/>
                  </a:cubicBezTo>
                  <a:cubicBezTo>
                    <a:pt x="91" y="71"/>
                    <a:pt x="60" y="112"/>
                    <a:pt x="55" y="16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19" name="Oval 102">
            <a:extLst>
              <a:ext uri="{FF2B5EF4-FFF2-40B4-BE49-F238E27FC236}">
                <a16:creationId xmlns:a16="http://schemas.microsoft.com/office/drawing/2014/main" xmlns="" id="{8CDDDD26-2F72-4AFB-9C95-BF9FA8EA7796}"/>
              </a:ext>
            </a:extLst>
          </p:cNvPr>
          <p:cNvSpPr>
            <a:spLocks/>
          </p:cNvSpPr>
          <p:nvPr/>
        </p:nvSpPr>
        <p:spPr>
          <a:xfrm>
            <a:off x="5817606" y="3851947"/>
            <a:ext cx="556789" cy="556788"/>
          </a:xfrm>
          <a:prstGeom prst="ellipse">
            <a:avLst/>
          </a:prstGeom>
          <a:solidFill>
            <a:schemeClr val="accent1"/>
          </a:solidFill>
          <a:ln>
            <a:noFill/>
          </a:ln>
          <a:effectLst>
            <a:outerShdw sx="110000" sy="110000" algn="ctr" rotWithShape="0">
              <a:schemeClr val="tx1">
                <a:alpha val="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20" name="任意多边形: 形状 19">
            <a:extLst>
              <a:ext uri="{FF2B5EF4-FFF2-40B4-BE49-F238E27FC236}">
                <a16:creationId xmlns:a16="http://schemas.microsoft.com/office/drawing/2014/main" xmlns="" id="{047AE86D-292B-4EA0-849A-B967E37EB16E}"/>
              </a:ext>
            </a:extLst>
          </p:cNvPr>
          <p:cNvSpPr>
            <a:spLocks/>
          </p:cNvSpPr>
          <p:nvPr/>
        </p:nvSpPr>
        <p:spPr bwMode="auto">
          <a:xfrm>
            <a:off x="5958542" y="3997963"/>
            <a:ext cx="274915" cy="264754"/>
          </a:xfrm>
          <a:custGeom>
            <a:avLst/>
            <a:gdLst>
              <a:gd name="connsiteX0" fmla="*/ 216243 w 609050"/>
              <a:gd name="connsiteY0" fmla="*/ 412730 h 586540"/>
              <a:gd name="connsiteX1" fmla="*/ 216243 w 609050"/>
              <a:gd name="connsiteY1" fmla="*/ 456594 h 586540"/>
              <a:gd name="connsiteX2" fmla="*/ 293953 w 609050"/>
              <a:gd name="connsiteY2" fmla="*/ 456594 h 586540"/>
              <a:gd name="connsiteX3" fmla="*/ 293953 w 609050"/>
              <a:gd name="connsiteY3" fmla="*/ 412730 h 586540"/>
              <a:gd name="connsiteX4" fmla="*/ 69884 w 609050"/>
              <a:gd name="connsiteY4" fmla="*/ 412730 h 586540"/>
              <a:gd name="connsiteX5" fmla="*/ 69884 w 609050"/>
              <a:gd name="connsiteY5" fmla="*/ 456594 h 586540"/>
              <a:gd name="connsiteX6" fmla="*/ 147595 w 609050"/>
              <a:gd name="connsiteY6" fmla="*/ 456594 h 586540"/>
              <a:gd name="connsiteX7" fmla="*/ 147595 w 609050"/>
              <a:gd name="connsiteY7" fmla="*/ 412730 h 586540"/>
              <a:gd name="connsiteX8" fmla="*/ 460769 w 609050"/>
              <a:gd name="connsiteY8" fmla="*/ 376268 h 586540"/>
              <a:gd name="connsiteX9" fmla="*/ 460769 w 609050"/>
              <a:gd name="connsiteY9" fmla="*/ 414786 h 586540"/>
              <a:gd name="connsiteX10" fmla="*/ 555916 w 609050"/>
              <a:gd name="connsiteY10" fmla="*/ 414786 h 586540"/>
              <a:gd name="connsiteX11" fmla="*/ 555916 w 609050"/>
              <a:gd name="connsiteY11" fmla="*/ 376268 h 586540"/>
              <a:gd name="connsiteX12" fmla="*/ 216243 w 609050"/>
              <a:gd name="connsiteY12" fmla="*/ 339670 h 586540"/>
              <a:gd name="connsiteX13" fmla="*/ 216243 w 609050"/>
              <a:gd name="connsiteY13" fmla="*/ 383533 h 586540"/>
              <a:gd name="connsiteX14" fmla="*/ 293953 w 609050"/>
              <a:gd name="connsiteY14" fmla="*/ 383533 h 586540"/>
              <a:gd name="connsiteX15" fmla="*/ 293953 w 609050"/>
              <a:gd name="connsiteY15" fmla="*/ 339670 h 586540"/>
              <a:gd name="connsiteX16" fmla="*/ 69884 w 609050"/>
              <a:gd name="connsiteY16" fmla="*/ 339670 h 586540"/>
              <a:gd name="connsiteX17" fmla="*/ 69884 w 609050"/>
              <a:gd name="connsiteY17" fmla="*/ 383533 h 586540"/>
              <a:gd name="connsiteX18" fmla="*/ 147595 w 609050"/>
              <a:gd name="connsiteY18" fmla="*/ 383533 h 586540"/>
              <a:gd name="connsiteX19" fmla="*/ 147595 w 609050"/>
              <a:gd name="connsiteY19" fmla="*/ 339670 h 586540"/>
              <a:gd name="connsiteX20" fmla="*/ 460769 w 609050"/>
              <a:gd name="connsiteY20" fmla="*/ 303071 h 586540"/>
              <a:gd name="connsiteX21" fmla="*/ 460769 w 609050"/>
              <a:gd name="connsiteY21" fmla="*/ 341726 h 586540"/>
              <a:gd name="connsiteX22" fmla="*/ 555916 w 609050"/>
              <a:gd name="connsiteY22" fmla="*/ 341726 h 586540"/>
              <a:gd name="connsiteX23" fmla="*/ 555916 w 609050"/>
              <a:gd name="connsiteY23" fmla="*/ 303071 h 586540"/>
              <a:gd name="connsiteX24" fmla="*/ 216243 w 609050"/>
              <a:gd name="connsiteY24" fmla="*/ 266609 h 586540"/>
              <a:gd name="connsiteX25" fmla="*/ 216243 w 609050"/>
              <a:gd name="connsiteY25" fmla="*/ 310473 h 586540"/>
              <a:gd name="connsiteX26" fmla="*/ 293953 w 609050"/>
              <a:gd name="connsiteY26" fmla="*/ 310473 h 586540"/>
              <a:gd name="connsiteX27" fmla="*/ 293953 w 609050"/>
              <a:gd name="connsiteY27" fmla="*/ 266609 h 586540"/>
              <a:gd name="connsiteX28" fmla="*/ 69884 w 609050"/>
              <a:gd name="connsiteY28" fmla="*/ 266609 h 586540"/>
              <a:gd name="connsiteX29" fmla="*/ 69884 w 609050"/>
              <a:gd name="connsiteY29" fmla="*/ 310473 h 586540"/>
              <a:gd name="connsiteX30" fmla="*/ 147595 w 609050"/>
              <a:gd name="connsiteY30" fmla="*/ 310473 h 586540"/>
              <a:gd name="connsiteX31" fmla="*/ 147595 w 609050"/>
              <a:gd name="connsiteY31" fmla="*/ 266609 h 586540"/>
              <a:gd name="connsiteX32" fmla="*/ 460769 w 609050"/>
              <a:gd name="connsiteY32" fmla="*/ 230010 h 586540"/>
              <a:gd name="connsiteX33" fmla="*/ 460769 w 609050"/>
              <a:gd name="connsiteY33" fmla="*/ 268528 h 586540"/>
              <a:gd name="connsiteX34" fmla="*/ 555916 w 609050"/>
              <a:gd name="connsiteY34" fmla="*/ 268528 h 586540"/>
              <a:gd name="connsiteX35" fmla="*/ 555916 w 609050"/>
              <a:gd name="connsiteY35" fmla="*/ 230010 h 586540"/>
              <a:gd name="connsiteX36" fmla="*/ 216243 w 609050"/>
              <a:gd name="connsiteY36" fmla="*/ 193549 h 586540"/>
              <a:gd name="connsiteX37" fmla="*/ 216243 w 609050"/>
              <a:gd name="connsiteY37" fmla="*/ 237412 h 586540"/>
              <a:gd name="connsiteX38" fmla="*/ 293953 w 609050"/>
              <a:gd name="connsiteY38" fmla="*/ 237412 h 586540"/>
              <a:gd name="connsiteX39" fmla="*/ 293953 w 609050"/>
              <a:gd name="connsiteY39" fmla="*/ 193549 h 586540"/>
              <a:gd name="connsiteX40" fmla="*/ 69884 w 609050"/>
              <a:gd name="connsiteY40" fmla="*/ 193549 h 586540"/>
              <a:gd name="connsiteX41" fmla="*/ 69884 w 609050"/>
              <a:gd name="connsiteY41" fmla="*/ 237412 h 586540"/>
              <a:gd name="connsiteX42" fmla="*/ 147595 w 609050"/>
              <a:gd name="connsiteY42" fmla="*/ 237412 h 586540"/>
              <a:gd name="connsiteX43" fmla="*/ 147595 w 609050"/>
              <a:gd name="connsiteY43" fmla="*/ 193549 h 586540"/>
              <a:gd name="connsiteX44" fmla="*/ 460769 w 609050"/>
              <a:gd name="connsiteY44" fmla="*/ 156950 h 586540"/>
              <a:gd name="connsiteX45" fmla="*/ 460769 w 609050"/>
              <a:gd name="connsiteY45" fmla="*/ 195468 h 586540"/>
              <a:gd name="connsiteX46" fmla="*/ 555916 w 609050"/>
              <a:gd name="connsiteY46" fmla="*/ 195468 h 586540"/>
              <a:gd name="connsiteX47" fmla="*/ 555916 w 609050"/>
              <a:gd name="connsiteY47" fmla="*/ 156950 h 586540"/>
              <a:gd name="connsiteX48" fmla="*/ 192926 w 609050"/>
              <a:gd name="connsiteY48" fmla="*/ 96251 h 586540"/>
              <a:gd name="connsiteX49" fmla="*/ 361366 w 609050"/>
              <a:gd name="connsiteY49" fmla="*/ 96251 h 586540"/>
              <a:gd name="connsiteX50" fmla="*/ 361366 w 609050"/>
              <a:gd name="connsiteY50" fmla="*/ 114880 h 586540"/>
              <a:gd name="connsiteX51" fmla="*/ 192926 w 609050"/>
              <a:gd name="connsiteY51" fmla="*/ 114880 h 586540"/>
              <a:gd name="connsiteX52" fmla="*/ 192926 w 609050"/>
              <a:gd name="connsiteY52" fmla="*/ 49819 h 586540"/>
              <a:gd name="connsiteX53" fmla="*/ 361366 w 609050"/>
              <a:gd name="connsiteY53" fmla="*/ 49819 h 586540"/>
              <a:gd name="connsiteX54" fmla="*/ 361366 w 609050"/>
              <a:gd name="connsiteY54" fmla="*/ 68307 h 586540"/>
              <a:gd name="connsiteX55" fmla="*/ 192926 w 609050"/>
              <a:gd name="connsiteY55" fmla="*/ 68307 h 586540"/>
              <a:gd name="connsiteX56" fmla="*/ 166130 w 609050"/>
              <a:gd name="connsiteY56" fmla="*/ 25222 h 586540"/>
              <a:gd name="connsiteX57" fmla="*/ 166130 w 609050"/>
              <a:gd name="connsiteY57" fmla="*/ 155716 h 586540"/>
              <a:gd name="connsiteX58" fmla="*/ 338987 w 609050"/>
              <a:gd name="connsiteY58" fmla="*/ 155716 h 586540"/>
              <a:gd name="connsiteX59" fmla="*/ 338987 w 609050"/>
              <a:gd name="connsiteY59" fmla="*/ 341040 h 586540"/>
              <a:gd name="connsiteX60" fmla="*/ 338987 w 609050"/>
              <a:gd name="connsiteY60" fmla="*/ 531710 h 586540"/>
              <a:gd name="connsiteX61" fmla="*/ 366721 w 609050"/>
              <a:gd name="connsiteY61" fmla="*/ 531710 h 586540"/>
              <a:gd name="connsiteX62" fmla="*/ 366721 w 609050"/>
              <a:gd name="connsiteY62" fmla="*/ 341040 h 586540"/>
              <a:gd name="connsiteX63" fmla="*/ 366721 w 609050"/>
              <a:gd name="connsiteY63" fmla="*/ 155305 h 586540"/>
              <a:gd name="connsiteX64" fmla="*/ 388002 w 609050"/>
              <a:gd name="connsiteY64" fmla="*/ 143517 h 586540"/>
              <a:gd name="connsiteX65" fmla="*/ 388002 w 609050"/>
              <a:gd name="connsiteY65" fmla="*/ 25222 h 586540"/>
              <a:gd name="connsiteX66" fmla="*/ 140867 w 609050"/>
              <a:gd name="connsiteY66" fmla="*/ 0 h 586540"/>
              <a:gd name="connsiteX67" fmla="*/ 413402 w 609050"/>
              <a:gd name="connsiteY67" fmla="*/ 0 h 586540"/>
              <a:gd name="connsiteX68" fmla="*/ 413402 w 609050"/>
              <a:gd name="connsiteY68" fmla="*/ 129398 h 586540"/>
              <a:gd name="connsiteX69" fmla="*/ 432486 w 609050"/>
              <a:gd name="connsiteY69" fmla="*/ 118843 h 586540"/>
              <a:gd name="connsiteX70" fmla="*/ 584199 w 609050"/>
              <a:gd name="connsiteY70" fmla="*/ 118843 h 586540"/>
              <a:gd name="connsiteX71" fmla="*/ 584199 w 609050"/>
              <a:gd name="connsiteY71" fmla="*/ 531710 h 586540"/>
              <a:gd name="connsiteX72" fmla="*/ 609050 w 609050"/>
              <a:gd name="connsiteY72" fmla="*/ 531710 h 586540"/>
              <a:gd name="connsiteX73" fmla="*/ 609050 w 609050"/>
              <a:gd name="connsiteY73" fmla="*/ 586540 h 586540"/>
              <a:gd name="connsiteX74" fmla="*/ 0 w 609050"/>
              <a:gd name="connsiteY74" fmla="*/ 586540 h 586540"/>
              <a:gd name="connsiteX75" fmla="*/ 0 w 609050"/>
              <a:gd name="connsiteY75" fmla="*/ 531710 h 586540"/>
              <a:gd name="connsiteX76" fmla="*/ 24851 w 609050"/>
              <a:gd name="connsiteY76" fmla="*/ 531710 h 586540"/>
              <a:gd name="connsiteX77" fmla="*/ 24851 w 609050"/>
              <a:gd name="connsiteY77" fmla="*/ 155716 h 586540"/>
              <a:gd name="connsiteX78" fmla="*/ 140867 w 609050"/>
              <a:gd name="connsiteY78" fmla="*/ 155716 h 58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09050" h="586540">
                <a:moveTo>
                  <a:pt x="216243" y="412730"/>
                </a:moveTo>
                <a:lnTo>
                  <a:pt x="216243" y="456594"/>
                </a:lnTo>
                <a:lnTo>
                  <a:pt x="293953" y="456594"/>
                </a:lnTo>
                <a:lnTo>
                  <a:pt x="293953" y="412730"/>
                </a:lnTo>
                <a:close/>
                <a:moveTo>
                  <a:pt x="69884" y="412730"/>
                </a:moveTo>
                <a:lnTo>
                  <a:pt x="69884" y="456594"/>
                </a:lnTo>
                <a:lnTo>
                  <a:pt x="147595" y="456594"/>
                </a:lnTo>
                <a:lnTo>
                  <a:pt x="147595" y="412730"/>
                </a:lnTo>
                <a:close/>
                <a:moveTo>
                  <a:pt x="460769" y="376268"/>
                </a:moveTo>
                <a:lnTo>
                  <a:pt x="460769" y="414786"/>
                </a:lnTo>
                <a:lnTo>
                  <a:pt x="555916" y="414786"/>
                </a:lnTo>
                <a:lnTo>
                  <a:pt x="555916" y="376268"/>
                </a:lnTo>
                <a:close/>
                <a:moveTo>
                  <a:pt x="216243" y="339670"/>
                </a:moveTo>
                <a:lnTo>
                  <a:pt x="216243" y="383533"/>
                </a:lnTo>
                <a:lnTo>
                  <a:pt x="293953" y="383533"/>
                </a:lnTo>
                <a:lnTo>
                  <a:pt x="293953" y="339670"/>
                </a:lnTo>
                <a:close/>
                <a:moveTo>
                  <a:pt x="69884" y="339670"/>
                </a:moveTo>
                <a:lnTo>
                  <a:pt x="69884" y="383533"/>
                </a:lnTo>
                <a:lnTo>
                  <a:pt x="147595" y="383533"/>
                </a:lnTo>
                <a:lnTo>
                  <a:pt x="147595" y="339670"/>
                </a:lnTo>
                <a:close/>
                <a:moveTo>
                  <a:pt x="460769" y="303071"/>
                </a:moveTo>
                <a:lnTo>
                  <a:pt x="460769" y="341726"/>
                </a:lnTo>
                <a:lnTo>
                  <a:pt x="555916" y="341726"/>
                </a:lnTo>
                <a:lnTo>
                  <a:pt x="555916" y="303071"/>
                </a:lnTo>
                <a:close/>
                <a:moveTo>
                  <a:pt x="216243" y="266609"/>
                </a:moveTo>
                <a:lnTo>
                  <a:pt x="216243" y="310473"/>
                </a:lnTo>
                <a:lnTo>
                  <a:pt x="293953" y="310473"/>
                </a:lnTo>
                <a:lnTo>
                  <a:pt x="293953" y="266609"/>
                </a:lnTo>
                <a:close/>
                <a:moveTo>
                  <a:pt x="69884" y="266609"/>
                </a:moveTo>
                <a:lnTo>
                  <a:pt x="69884" y="310473"/>
                </a:lnTo>
                <a:lnTo>
                  <a:pt x="147595" y="310473"/>
                </a:lnTo>
                <a:lnTo>
                  <a:pt x="147595" y="266609"/>
                </a:lnTo>
                <a:close/>
                <a:moveTo>
                  <a:pt x="460769" y="230010"/>
                </a:moveTo>
                <a:lnTo>
                  <a:pt x="460769" y="268528"/>
                </a:lnTo>
                <a:lnTo>
                  <a:pt x="555916" y="268528"/>
                </a:lnTo>
                <a:lnTo>
                  <a:pt x="555916" y="230010"/>
                </a:lnTo>
                <a:close/>
                <a:moveTo>
                  <a:pt x="216243" y="193549"/>
                </a:moveTo>
                <a:lnTo>
                  <a:pt x="216243" y="237412"/>
                </a:lnTo>
                <a:lnTo>
                  <a:pt x="293953" y="237412"/>
                </a:lnTo>
                <a:lnTo>
                  <a:pt x="293953" y="193549"/>
                </a:lnTo>
                <a:close/>
                <a:moveTo>
                  <a:pt x="69884" y="193549"/>
                </a:moveTo>
                <a:lnTo>
                  <a:pt x="69884" y="237412"/>
                </a:lnTo>
                <a:lnTo>
                  <a:pt x="147595" y="237412"/>
                </a:lnTo>
                <a:lnTo>
                  <a:pt x="147595" y="193549"/>
                </a:lnTo>
                <a:close/>
                <a:moveTo>
                  <a:pt x="460769" y="156950"/>
                </a:moveTo>
                <a:lnTo>
                  <a:pt x="460769" y="195468"/>
                </a:lnTo>
                <a:lnTo>
                  <a:pt x="555916" y="195468"/>
                </a:lnTo>
                <a:lnTo>
                  <a:pt x="555916" y="156950"/>
                </a:lnTo>
                <a:close/>
                <a:moveTo>
                  <a:pt x="192926" y="96251"/>
                </a:moveTo>
                <a:lnTo>
                  <a:pt x="361366" y="96251"/>
                </a:lnTo>
                <a:lnTo>
                  <a:pt x="361366" y="114880"/>
                </a:lnTo>
                <a:lnTo>
                  <a:pt x="192926" y="114880"/>
                </a:lnTo>
                <a:close/>
                <a:moveTo>
                  <a:pt x="192926" y="49819"/>
                </a:moveTo>
                <a:lnTo>
                  <a:pt x="361366" y="49819"/>
                </a:lnTo>
                <a:lnTo>
                  <a:pt x="361366" y="68307"/>
                </a:lnTo>
                <a:lnTo>
                  <a:pt x="192926" y="68307"/>
                </a:lnTo>
                <a:close/>
                <a:moveTo>
                  <a:pt x="166130" y="25222"/>
                </a:moveTo>
                <a:lnTo>
                  <a:pt x="166130" y="155716"/>
                </a:lnTo>
                <a:lnTo>
                  <a:pt x="338987" y="155716"/>
                </a:lnTo>
                <a:lnTo>
                  <a:pt x="338987" y="341040"/>
                </a:lnTo>
                <a:lnTo>
                  <a:pt x="338987" y="531710"/>
                </a:lnTo>
                <a:lnTo>
                  <a:pt x="366721" y="531710"/>
                </a:lnTo>
                <a:lnTo>
                  <a:pt x="366721" y="341040"/>
                </a:lnTo>
                <a:lnTo>
                  <a:pt x="366721" y="155305"/>
                </a:lnTo>
                <a:lnTo>
                  <a:pt x="388002" y="143517"/>
                </a:lnTo>
                <a:lnTo>
                  <a:pt x="388002" y="25222"/>
                </a:lnTo>
                <a:close/>
                <a:moveTo>
                  <a:pt x="140867" y="0"/>
                </a:moveTo>
                <a:lnTo>
                  <a:pt x="413402" y="0"/>
                </a:lnTo>
                <a:lnTo>
                  <a:pt x="413402" y="129398"/>
                </a:lnTo>
                <a:lnTo>
                  <a:pt x="432486" y="118843"/>
                </a:lnTo>
                <a:lnTo>
                  <a:pt x="584199" y="118843"/>
                </a:lnTo>
                <a:lnTo>
                  <a:pt x="584199" y="531710"/>
                </a:lnTo>
                <a:lnTo>
                  <a:pt x="609050" y="531710"/>
                </a:lnTo>
                <a:lnTo>
                  <a:pt x="609050" y="586540"/>
                </a:lnTo>
                <a:lnTo>
                  <a:pt x="0" y="586540"/>
                </a:lnTo>
                <a:lnTo>
                  <a:pt x="0" y="531710"/>
                </a:lnTo>
                <a:lnTo>
                  <a:pt x="24851" y="531710"/>
                </a:lnTo>
                <a:lnTo>
                  <a:pt x="24851" y="155716"/>
                </a:lnTo>
                <a:lnTo>
                  <a:pt x="140867" y="15571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p>
        </p:txBody>
      </p:sp>
      <p:sp>
        <p:nvSpPr>
          <p:cNvPr id="21" name="íṩļíďé">
            <a:extLst>
              <a:ext uri="{FF2B5EF4-FFF2-40B4-BE49-F238E27FC236}">
                <a16:creationId xmlns:a16="http://schemas.microsoft.com/office/drawing/2014/main" xmlns="" id="{E6154625-DC42-49C1-80B3-E97556B3A1F4}"/>
              </a:ext>
            </a:extLst>
          </p:cNvPr>
          <p:cNvSpPr>
            <a:spLocks/>
          </p:cNvSpPr>
          <p:nvPr/>
        </p:nvSpPr>
        <p:spPr>
          <a:xfrm>
            <a:off x="5353050" y="1149175"/>
            <a:ext cx="1485900" cy="1485900"/>
          </a:xfrm>
          <a:prstGeom prst="ellipse">
            <a:avLst/>
          </a:prstGeom>
          <a:blipFill>
            <a:blip r:embed="rId2"/>
            <a:stretch>
              <a:fillRect l="-25214" r="-24786"/>
            </a:stretch>
          </a:blipFill>
          <a:ln w="57150" cap="flat" cmpd="sng" algn="ctr">
            <a:solidFill>
              <a:schemeClr val="bg2">
                <a:alpha val="70000"/>
              </a:schemeClr>
            </a:solid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endParaRPr/>
          </a:p>
        </p:txBody>
      </p:sp>
      <p:grpSp>
        <p:nvGrpSpPr>
          <p:cNvPr id="22" name="Group 25">
            <a:extLst>
              <a:ext uri="{FF2B5EF4-FFF2-40B4-BE49-F238E27FC236}">
                <a16:creationId xmlns:a16="http://schemas.microsoft.com/office/drawing/2014/main" xmlns="" id="{89D7B2BB-41BC-4EDC-A77B-B2508F70CD56}"/>
              </a:ext>
            </a:extLst>
          </p:cNvPr>
          <p:cNvGrpSpPr>
            <a:grpSpLocks/>
          </p:cNvGrpSpPr>
          <p:nvPr/>
        </p:nvGrpSpPr>
        <p:grpSpPr>
          <a:xfrm>
            <a:off x="7759075" y="3621386"/>
            <a:ext cx="1019689" cy="1020571"/>
            <a:chOff x="3662363" y="1317625"/>
            <a:chExt cx="1824041" cy="1825620"/>
          </a:xfrm>
          <a:solidFill>
            <a:schemeClr val="tx2">
              <a:lumMod val="20000"/>
              <a:lumOff val="80000"/>
            </a:schemeClr>
          </a:solidFill>
        </p:grpSpPr>
        <p:sp>
          <p:nvSpPr>
            <p:cNvPr id="23" name="Freeform 5">
              <a:extLst>
                <a:ext uri="{FF2B5EF4-FFF2-40B4-BE49-F238E27FC236}">
                  <a16:creationId xmlns:a16="http://schemas.microsoft.com/office/drawing/2014/main" xmlns="" id="{2291BBCD-AAD0-42C5-95CB-191D14F9A85E}"/>
                </a:ext>
              </a:extLst>
            </p:cNvPr>
            <p:cNvSpPr>
              <a:spLocks/>
            </p:cNvSpPr>
            <p:nvPr/>
          </p:nvSpPr>
          <p:spPr bwMode="auto">
            <a:xfrm>
              <a:off x="5129216" y="1747835"/>
              <a:ext cx="357188" cy="965198"/>
            </a:xfrm>
            <a:custGeom>
              <a:avLst/>
              <a:gdLst>
                <a:gd name="T0" fmla="*/ 18 w 73"/>
                <a:gd name="T1" fmla="*/ 98 h 197"/>
                <a:gd name="T2" fmla="*/ 0 w 73"/>
                <a:gd name="T3" fmla="*/ 32 h 197"/>
                <a:gd name="T4" fmla="*/ 45 w 73"/>
                <a:gd name="T5" fmla="*/ 0 h 197"/>
                <a:gd name="T6" fmla="*/ 73 w 73"/>
                <a:gd name="T7" fmla="*/ 98 h 197"/>
                <a:gd name="T8" fmla="*/ 45 w 73"/>
                <a:gd name="T9" fmla="*/ 197 h 197"/>
                <a:gd name="T10" fmla="*/ 0 w 73"/>
                <a:gd name="T11" fmla="*/ 164 h 197"/>
                <a:gd name="T12" fmla="*/ 18 w 73"/>
                <a:gd name="T13" fmla="*/ 98 h 197"/>
              </a:gdLst>
              <a:ahLst/>
              <a:cxnLst>
                <a:cxn ang="0">
                  <a:pos x="T0" y="T1"/>
                </a:cxn>
                <a:cxn ang="0">
                  <a:pos x="T2" y="T3"/>
                </a:cxn>
                <a:cxn ang="0">
                  <a:pos x="T4" y="T5"/>
                </a:cxn>
                <a:cxn ang="0">
                  <a:pos x="T6" y="T7"/>
                </a:cxn>
                <a:cxn ang="0">
                  <a:pos x="T8" y="T9"/>
                </a:cxn>
                <a:cxn ang="0">
                  <a:pos x="T10" y="T11"/>
                </a:cxn>
                <a:cxn ang="0">
                  <a:pos x="T12" y="T13"/>
                </a:cxn>
              </a:cxnLst>
              <a:rect l="0" t="0" r="r" b="b"/>
              <a:pathLst>
                <a:path w="73" h="197">
                  <a:moveTo>
                    <a:pt x="18" y="98"/>
                  </a:moveTo>
                  <a:cubicBezTo>
                    <a:pt x="18" y="74"/>
                    <a:pt x="12" y="51"/>
                    <a:pt x="0" y="32"/>
                  </a:cubicBezTo>
                  <a:cubicBezTo>
                    <a:pt x="45" y="0"/>
                    <a:pt x="45" y="0"/>
                    <a:pt x="45" y="0"/>
                  </a:cubicBezTo>
                  <a:cubicBezTo>
                    <a:pt x="62" y="28"/>
                    <a:pt x="73" y="62"/>
                    <a:pt x="73" y="98"/>
                  </a:cubicBezTo>
                  <a:cubicBezTo>
                    <a:pt x="73" y="134"/>
                    <a:pt x="62" y="168"/>
                    <a:pt x="45" y="197"/>
                  </a:cubicBezTo>
                  <a:cubicBezTo>
                    <a:pt x="0" y="164"/>
                    <a:pt x="0" y="164"/>
                    <a:pt x="0" y="164"/>
                  </a:cubicBezTo>
                  <a:cubicBezTo>
                    <a:pt x="12" y="145"/>
                    <a:pt x="18" y="122"/>
                    <a:pt x="18" y="98"/>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24" name="Freeform 6">
              <a:extLst>
                <a:ext uri="{FF2B5EF4-FFF2-40B4-BE49-F238E27FC236}">
                  <a16:creationId xmlns:a16="http://schemas.microsoft.com/office/drawing/2014/main" xmlns="" id="{C53BBA85-BB73-472F-86B3-A1D38F2DD620}"/>
                </a:ext>
              </a:extLst>
            </p:cNvPr>
            <p:cNvSpPr>
              <a:spLocks/>
            </p:cNvSpPr>
            <p:nvPr/>
          </p:nvSpPr>
          <p:spPr bwMode="auto">
            <a:xfrm>
              <a:off x="4357690" y="2659059"/>
              <a:ext cx="914401" cy="484186"/>
            </a:xfrm>
            <a:custGeom>
              <a:avLst/>
              <a:gdLst>
                <a:gd name="T0" fmla="*/ 44 w 187"/>
                <a:gd name="T1" fmla="*/ 44 h 99"/>
                <a:gd name="T2" fmla="*/ 142 w 187"/>
                <a:gd name="T3" fmla="*/ 0 h 99"/>
                <a:gd name="T4" fmla="*/ 187 w 187"/>
                <a:gd name="T5" fmla="*/ 32 h 99"/>
                <a:gd name="T6" fmla="*/ 44 w 187"/>
                <a:gd name="T7" fmla="*/ 99 h 99"/>
                <a:gd name="T8" fmla="*/ 0 w 187"/>
                <a:gd name="T9" fmla="*/ 93 h 99"/>
                <a:gd name="T10" fmla="*/ 16 w 187"/>
                <a:gd name="T11" fmla="*/ 41 h 99"/>
                <a:gd name="T12" fmla="*/ 44 w 187"/>
                <a:gd name="T13" fmla="*/ 44 h 99"/>
              </a:gdLst>
              <a:ahLst/>
              <a:cxnLst>
                <a:cxn ang="0">
                  <a:pos x="T0" y="T1"/>
                </a:cxn>
                <a:cxn ang="0">
                  <a:pos x="T2" y="T3"/>
                </a:cxn>
                <a:cxn ang="0">
                  <a:pos x="T4" y="T5"/>
                </a:cxn>
                <a:cxn ang="0">
                  <a:pos x="T6" y="T7"/>
                </a:cxn>
                <a:cxn ang="0">
                  <a:pos x="T8" y="T9"/>
                </a:cxn>
                <a:cxn ang="0">
                  <a:pos x="T10" y="T11"/>
                </a:cxn>
                <a:cxn ang="0">
                  <a:pos x="T12" y="T13"/>
                </a:cxn>
              </a:cxnLst>
              <a:rect l="0" t="0" r="r" b="b"/>
              <a:pathLst>
                <a:path w="187" h="99">
                  <a:moveTo>
                    <a:pt x="44" y="44"/>
                  </a:moveTo>
                  <a:cubicBezTo>
                    <a:pt x="83" y="44"/>
                    <a:pt x="118" y="27"/>
                    <a:pt x="142" y="0"/>
                  </a:cubicBezTo>
                  <a:cubicBezTo>
                    <a:pt x="187" y="32"/>
                    <a:pt x="187" y="32"/>
                    <a:pt x="187" y="32"/>
                  </a:cubicBezTo>
                  <a:cubicBezTo>
                    <a:pt x="153" y="73"/>
                    <a:pt x="101" y="99"/>
                    <a:pt x="44" y="99"/>
                  </a:cubicBezTo>
                  <a:cubicBezTo>
                    <a:pt x="29" y="99"/>
                    <a:pt x="14" y="97"/>
                    <a:pt x="0" y="93"/>
                  </a:cubicBezTo>
                  <a:cubicBezTo>
                    <a:pt x="16" y="41"/>
                    <a:pt x="16" y="41"/>
                    <a:pt x="16" y="41"/>
                  </a:cubicBezTo>
                  <a:cubicBezTo>
                    <a:pt x="25" y="43"/>
                    <a:pt x="35" y="44"/>
                    <a:pt x="44" y="44"/>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25" name="Freeform 7">
              <a:extLst>
                <a:ext uri="{FF2B5EF4-FFF2-40B4-BE49-F238E27FC236}">
                  <a16:creationId xmlns:a16="http://schemas.microsoft.com/office/drawing/2014/main" xmlns="" id="{502D0D71-FC57-4A55-BDC4-F286EC67927E}"/>
                </a:ext>
              </a:extLst>
            </p:cNvPr>
            <p:cNvSpPr>
              <a:spLocks/>
            </p:cNvSpPr>
            <p:nvPr/>
          </p:nvSpPr>
          <p:spPr bwMode="auto">
            <a:xfrm>
              <a:off x="3662365" y="2297109"/>
              <a:ext cx="650875" cy="777875"/>
            </a:xfrm>
            <a:custGeom>
              <a:avLst/>
              <a:gdLst>
                <a:gd name="T0" fmla="*/ 133 w 133"/>
                <a:gd name="T1" fmla="*/ 107 h 159"/>
                <a:gd name="T2" fmla="*/ 116 w 133"/>
                <a:gd name="T3" fmla="*/ 159 h 159"/>
                <a:gd name="T4" fmla="*/ 0 w 133"/>
                <a:gd name="T5" fmla="*/ 0 h 159"/>
                <a:gd name="T6" fmla="*/ 55 w 133"/>
                <a:gd name="T7" fmla="*/ 0 h 159"/>
                <a:gd name="T8" fmla="*/ 133 w 133"/>
                <a:gd name="T9" fmla="*/ 107 h 159"/>
              </a:gdLst>
              <a:ahLst/>
              <a:cxnLst>
                <a:cxn ang="0">
                  <a:pos x="T0" y="T1"/>
                </a:cxn>
                <a:cxn ang="0">
                  <a:pos x="T2" y="T3"/>
                </a:cxn>
                <a:cxn ang="0">
                  <a:pos x="T4" y="T5"/>
                </a:cxn>
                <a:cxn ang="0">
                  <a:pos x="T6" y="T7"/>
                </a:cxn>
                <a:cxn ang="0">
                  <a:pos x="T8" y="T9"/>
                </a:cxn>
              </a:cxnLst>
              <a:rect l="0" t="0" r="r" b="b"/>
              <a:pathLst>
                <a:path w="133" h="159">
                  <a:moveTo>
                    <a:pt x="133" y="107"/>
                  </a:moveTo>
                  <a:cubicBezTo>
                    <a:pt x="116" y="159"/>
                    <a:pt x="116" y="159"/>
                    <a:pt x="116" y="159"/>
                  </a:cubicBezTo>
                  <a:cubicBezTo>
                    <a:pt x="52" y="133"/>
                    <a:pt x="5" y="72"/>
                    <a:pt x="0" y="0"/>
                  </a:cubicBezTo>
                  <a:cubicBezTo>
                    <a:pt x="55" y="0"/>
                    <a:pt x="55" y="0"/>
                    <a:pt x="55" y="0"/>
                  </a:cubicBezTo>
                  <a:cubicBezTo>
                    <a:pt x="60" y="48"/>
                    <a:pt x="91" y="88"/>
                    <a:pt x="133" y="107"/>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26" name="Freeform 8">
              <a:extLst>
                <a:ext uri="{FF2B5EF4-FFF2-40B4-BE49-F238E27FC236}">
                  <a16:creationId xmlns:a16="http://schemas.microsoft.com/office/drawing/2014/main" xmlns="" id="{83211700-909C-402B-B97C-90FECA2F21FD}"/>
                </a:ext>
              </a:extLst>
            </p:cNvPr>
            <p:cNvSpPr>
              <a:spLocks/>
            </p:cNvSpPr>
            <p:nvPr/>
          </p:nvSpPr>
          <p:spPr bwMode="auto">
            <a:xfrm>
              <a:off x="4357690" y="1317625"/>
              <a:ext cx="914401" cy="479424"/>
            </a:xfrm>
            <a:custGeom>
              <a:avLst/>
              <a:gdLst>
                <a:gd name="T0" fmla="*/ 44 w 187"/>
                <a:gd name="T1" fmla="*/ 54 h 98"/>
                <a:gd name="T2" fmla="*/ 16 w 187"/>
                <a:gd name="T3" fmla="*/ 57 h 98"/>
                <a:gd name="T4" fmla="*/ 0 w 187"/>
                <a:gd name="T5" fmla="*/ 5 h 98"/>
                <a:gd name="T6" fmla="*/ 44 w 187"/>
                <a:gd name="T7" fmla="*/ 0 h 98"/>
                <a:gd name="T8" fmla="*/ 187 w 187"/>
                <a:gd name="T9" fmla="*/ 66 h 98"/>
                <a:gd name="T10" fmla="*/ 142 w 187"/>
                <a:gd name="T11" fmla="*/ 98 h 98"/>
                <a:gd name="T12" fmla="*/ 44 w 187"/>
                <a:gd name="T13" fmla="*/ 54 h 98"/>
              </a:gdLst>
              <a:ahLst/>
              <a:cxnLst>
                <a:cxn ang="0">
                  <a:pos x="T0" y="T1"/>
                </a:cxn>
                <a:cxn ang="0">
                  <a:pos x="T2" y="T3"/>
                </a:cxn>
                <a:cxn ang="0">
                  <a:pos x="T4" y="T5"/>
                </a:cxn>
                <a:cxn ang="0">
                  <a:pos x="T6" y="T7"/>
                </a:cxn>
                <a:cxn ang="0">
                  <a:pos x="T8" y="T9"/>
                </a:cxn>
                <a:cxn ang="0">
                  <a:pos x="T10" y="T11"/>
                </a:cxn>
                <a:cxn ang="0">
                  <a:pos x="T12" y="T13"/>
                </a:cxn>
              </a:cxnLst>
              <a:rect l="0" t="0" r="r" b="b"/>
              <a:pathLst>
                <a:path w="187" h="98">
                  <a:moveTo>
                    <a:pt x="44" y="54"/>
                  </a:moveTo>
                  <a:cubicBezTo>
                    <a:pt x="35" y="54"/>
                    <a:pt x="25" y="55"/>
                    <a:pt x="16" y="57"/>
                  </a:cubicBezTo>
                  <a:cubicBezTo>
                    <a:pt x="0" y="5"/>
                    <a:pt x="0" y="5"/>
                    <a:pt x="0" y="5"/>
                  </a:cubicBezTo>
                  <a:cubicBezTo>
                    <a:pt x="14" y="2"/>
                    <a:pt x="29" y="0"/>
                    <a:pt x="44" y="0"/>
                  </a:cubicBezTo>
                  <a:cubicBezTo>
                    <a:pt x="101" y="0"/>
                    <a:pt x="153" y="25"/>
                    <a:pt x="187" y="66"/>
                  </a:cubicBezTo>
                  <a:cubicBezTo>
                    <a:pt x="142" y="98"/>
                    <a:pt x="142" y="98"/>
                    <a:pt x="142" y="98"/>
                  </a:cubicBezTo>
                  <a:cubicBezTo>
                    <a:pt x="118" y="71"/>
                    <a:pt x="83" y="54"/>
                    <a:pt x="44" y="54"/>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27" name="Freeform 9">
              <a:extLst>
                <a:ext uri="{FF2B5EF4-FFF2-40B4-BE49-F238E27FC236}">
                  <a16:creationId xmlns:a16="http://schemas.microsoft.com/office/drawing/2014/main" xmlns="" id="{BF4646D4-3040-4771-9E8C-2C44F5D0900B}"/>
                </a:ext>
              </a:extLst>
            </p:cNvPr>
            <p:cNvSpPr>
              <a:spLocks/>
            </p:cNvSpPr>
            <p:nvPr/>
          </p:nvSpPr>
          <p:spPr bwMode="auto">
            <a:xfrm>
              <a:off x="3662363" y="1381126"/>
              <a:ext cx="650875" cy="782637"/>
            </a:xfrm>
            <a:custGeom>
              <a:avLst/>
              <a:gdLst>
                <a:gd name="T0" fmla="*/ 55 w 133"/>
                <a:gd name="T1" fmla="*/ 160 h 160"/>
                <a:gd name="T2" fmla="*/ 0 w 133"/>
                <a:gd name="T3" fmla="*/ 160 h 160"/>
                <a:gd name="T4" fmla="*/ 116 w 133"/>
                <a:gd name="T5" fmla="*/ 0 h 160"/>
                <a:gd name="T6" fmla="*/ 133 w 133"/>
                <a:gd name="T7" fmla="*/ 53 h 160"/>
                <a:gd name="T8" fmla="*/ 55 w 133"/>
                <a:gd name="T9" fmla="*/ 160 h 160"/>
              </a:gdLst>
              <a:ahLst/>
              <a:cxnLst>
                <a:cxn ang="0">
                  <a:pos x="T0" y="T1"/>
                </a:cxn>
                <a:cxn ang="0">
                  <a:pos x="T2" y="T3"/>
                </a:cxn>
                <a:cxn ang="0">
                  <a:pos x="T4" y="T5"/>
                </a:cxn>
                <a:cxn ang="0">
                  <a:pos x="T6" y="T7"/>
                </a:cxn>
                <a:cxn ang="0">
                  <a:pos x="T8" y="T9"/>
                </a:cxn>
              </a:cxnLst>
              <a:rect l="0" t="0" r="r" b="b"/>
              <a:pathLst>
                <a:path w="133" h="160">
                  <a:moveTo>
                    <a:pt x="55" y="160"/>
                  </a:moveTo>
                  <a:cubicBezTo>
                    <a:pt x="0" y="160"/>
                    <a:pt x="0" y="160"/>
                    <a:pt x="0" y="160"/>
                  </a:cubicBezTo>
                  <a:cubicBezTo>
                    <a:pt x="5" y="87"/>
                    <a:pt x="52" y="27"/>
                    <a:pt x="116" y="0"/>
                  </a:cubicBezTo>
                  <a:cubicBezTo>
                    <a:pt x="133" y="53"/>
                    <a:pt x="133" y="53"/>
                    <a:pt x="133" y="53"/>
                  </a:cubicBezTo>
                  <a:cubicBezTo>
                    <a:pt x="91" y="71"/>
                    <a:pt x="60" y="112"/>
                    <a:pt x="55" y="16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grpSp>
      <p:sp>
        <p:nvSpPr>
          <p:cNvPr id="28" name="Oval 102">
            <a:extLst>
              <a:ext uri="{FF2B5EF4-FFF2-40B4-BE49-F238E27FC236}">
                <a16:creationId xmlns:a16="http://schemas.microsoft.com/office/drawing/2014/main" xmlns="" id="{BC853190-09C3-4302-9ED8-60EE909142ED}"/>
              </a:ext>
            </a:extLst>
          </p:cNvPr>
          <p:cNvSpPr>
            <a:spLocks/>
          </p:cNvSpPr>
          <p:nvPr/>
        </p:nvSpPr>
        <p:spPr>
          <a:xfrm>
            <a:off x="7990529" y="3851947"/>
            <a:ext cx="556789" cy="556788"/>
          </a:xfrm>
          <a:prstGeom prst="ellipse">
            <a:avLst/>
          </a:prstGeom>
          <a:solidFill>
            <a:schemeClr val="tx1">
              <a:lumMod val="50000"/>
              <a:lumOff val="50000"/>
            </a:schemeClr>
          </a:solidFill>
          <a:ln>
            <a:noFill/>
          </a:ln>
          <a:effectLst>
            <a:outerShdw sx="110000" sy="110000" algn="ctr" rotWithShape="0">
              <a:schemeClr val="tx1">
                <a:alpha val="8000"/>
              </a:schemeClr>
            </a:outerShdw>
          </a:effectLst>
          <a:extLst>
            <a:ext uri="{91240B29-F687-4F45-9708-019B960494DF}">
              <a14:hiddenLine xmlns:a14="http://schemas.microsoft.com/office/drawing/2010/main" w="9525">
                <a:solidFill>
                  <a:srgbClr val="000000"/>
                </a:solidFill>
                <a:round/>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a:p>
        </p:txBody>
      </p:sp>
      <p:sp>
        <p:nvSpPr>
          <p:cNvPr id="29" name="任意多边形: 形状 28">
            <a:extLst>
              <a:ext uri="{FF2B5EF4-FFF2-40B4-BE49-F238E27FC236}">
                <a16:creationId xmlns:a16="http://schemas.microsoft.com/office/drawing/2014/main" xmlns="" id="{6906D399-973F-47BA-80C7-DF061822B080}"/>
              </a:ext>
            </a:extLst>
          </p:cNvPr>
          <p:cNvSpPr>
            <a:spLocks/>
          </p:cNvSpPr>
          <p:nvPr/>
        </p:nvSpPr>
        <p:spPr bwMode="auto">
          <a:xfrm>
            <a:off x="8131464" y="4018184"/>
            <a:ext cx="274915" cy="224307"/>
          </a:xfrm>
          <a:custGeom>
            <a:avLst/>
            <a:gdLst>
              <a:gd name="connsiteX0" fmla="*/ 508188 w 609120"/>
              <a:gd name="connsiteY0" fmla="*/ 388434 h 496992"/>
              <a:gd name="connsiteX1" fmla="*/ 508188 w 609120"/>
              <a:gd name="connsiteY1" fmla="*/ 438152 h 496992"/>
              <a:gd name="connsiteX2" fmla="*/ 557983 w 609120"/>
              <a:gd name="connsiteY2" fmla="*/ 438152 h 496992"/>
              <a:gd name="connsiteX3" fmla="*/ 557983 w 609120"/>
              <a:gd name="connsiteY3" fmla="*/ 388434 h 496992"/>
              <a:gd name="connsiteX4" fmla="*/ 51136 w 609120"/>
              <a:gd name="connsiteY4" fmla="*/ 388434 h 496992"/>
              <a:gd name="connsiteX5" fmla="*/ 51136 w 609120"/>
              <a:gd name="connsiteY5" fmla="*/ 438152 h 496992"/>
              <a:gd name="connsiteX6" fmla="*/ 100931 w 609120"/>
              <a:gd name="connsiteY6" fmla="*/ 438152 h 496992"/>
              <a:gd name="connsiteX7" fmla="*/ 100931 w 609120"/>
              <a:gd name="connsiteY7" fmla="*/ 388434 h 496992"/>
              <a:gd name="connsiteX8" fmla="*/ 508188 w 609120"/>
              <a:gd name="connsiteY8" fmla="*/ 314770 h 496992"/>
              <a:gd name="connsiteX9" fmla="*/ 508188 w 609120"/>
              <a:gd name="connsiteY9" fmla="*/ 364430 h 496992"/>
              <a:gd name="connsiteX10" fmla="*/ 557983 w 609120"/>
              <a:gd name="connsiteY10" fmla="*/ 364430 h 496992"/>
              <a:gd name="connsiteX11" fmla="*/ 557983 w 609120"/>
              <a:gd name="connsiteY11" fmla="*/ 314770 h 496992"/>
              <a:gd name="connsiteX12" fmla="*/ 51136 w 609120"/>
              <a:gd name="connsiteY12" fmla="*/ 314770 h 496992"/>
              <a:gd name="connsiteX13" fmla="*/ 51136 w 609120"/>
              <a:gd name="connsiteY13" fmla="*/ 364430 h 496992"/>
              <a:gd name="connsiteX14" fmla="*/ 100931 w 609120"/>
              <a:gd name="connsiteY14" fmla="*/ 364430 h 496992"/>
              <a:gd name="connsiteX15" fmla="*/ 100931 w 609120"/>
              <a:gd name="connsiteY15" fmla="*/ 314770 h 496992"/>
              <a:gd name="connsiteX16" fmla="*/ 354456 w 609120"/>
              <a:gd name="connsiteY16" fmla="*/ 314763 h 496992"/>
              <a:gd name="connsiteX17" fmla="*/ 354456 w 609120"/>
              <a:gd name="connsiteY17" fmla="*/ 364425 h 496992"/>
              <a:gd name="connsiteX18" fmla="*/ 404189 w 609120"/>
              <a:gd name="connsiteY18" fmla="*/ 364425 h 496992"/>
              <a:gd name="connsiteX19" fmla="*/ 404189 w 609120"/>
              <a:gd name="connsiteY19" fmla="*/ 314763 h 496992"/>
              <a:gd name="connsiteX20" fmla="*/ 279770 w 609120"/>
              <a:gd name="connsiteY20" fmla="*/ 314763 h 496992"/>
              <a:gd name="connsiteX21" fmla="*/ 279770 w 609120"/>
              <a:gd name="connsiteY21" fmla="*/ 364425 h 496992"/>
              <a:gd name="connsiteX22" fmla="*/ 329561 w 609120"/>
              <a:gd name="connsiteY22" fmla="*/ 364425 h 496992"/>
              <a:gd name="connsiteX23" fmla="*/ 329561 w 609120"/>
              <a:gd name="connsiteY23" fmla="*/ 314763 h 496992"/>
              <a:gd name="connsiteX24" fmla="*/ 205085 w 609120"/>
              <a:gd name="connsiteY24" fmla="*/ 314763 h 496992"/>
              <a:gd name="connsiteX25" fmla="*/ 205085 w 609120"/>
              <a:gd name="connsiteY25" fmla="*/ 364425 h 496992"/>
              <a:gd name="connsiteX26" fmla="*/ 254875 w 609120"/>
              <a:gd name="connsiteY26" fmla="*/ 364425 h 496992"/>
              <a:gd name="connsiteX27" fmla="*/ 254875 w 609120"/>
              <a:gd name="connsiteY27" fmla="*/ 314763 h 496992"/>
              <a:gd name="connsiteX28" fmla="*/ 469471 w 609120"/>
              <a:gd name="connsiteY28" fmla="*/ 288542 h 496992"/>
              <a:gd name="connsiteX29" fmla="*/ 596700 w 609120"/>
              <a:gd name="connsiteY29" fmla="*/ 288542 h 496992"/>
              <a:gd name="connsiteX30" fmla="*/ 596700 w 609120"/>
              <a:gd name="connsiteY30" fmla="*/ 496992 h 496992"/>
              <a:gd name="connsiteX31" fmla="*/ 469471 w 609120"/>
              <a:gd name="connsiteY31" fmla="*/ 496992 h 496992"/>
              <a:gd name="connsiteX32" fmla="*/ 12419 w 609120"/>
              <a:gd name="connsiteY32" fmla="*/ 288542 h 496992"/>
              <a:gd name="connsiteX33" fmla="*/ 139648 w 609120"/>
              <a:gd name="connsiteY33" fmla="*/ 288542 h 496992"/>
              <a:gd name="connsiteX34" fmla="*/ 139648 w 609120"/>
              <a:gd name="connsiteY34" fmla="*/ 496992 h 496992"/>
              <a:gd name="connsiteX35" fmla="*/ 12419 w 609120"/>
              <a:gd name="connsiteY35" fmla="*/ 496992 h 496992"/>
              <a:gd name="connsiteX36" fmla="*/ 469471 w 609120"/>
              <a:gd name="connsiteY36" fmla="*/ 257070 h 496992"/>
              <a:gd name="connsiteX37" fmla="*/ 609120 w 609120"/>
              <a:gd name="connsiteY37" fmla="*/ 257070 h 496992"/>
              <a:gd name="connsiteX38" fmla="*/ 609120 w 609120"/>
              <a:gd name="connsiteY38" fmla="*/ 271959 h 496992"/>
              <a:gd name="connsiteX39" fmla="*/ 469471 w 609120"/>
              <a:gd name="connsiteY39" fmla="*/ 271959 h 496992"/>
              <a:gd name="connsiteX40" fmla="*/ 0 w 609120"/>
              <a:gd name="connsiteY40" fmla="*/ 257070 h 496992"/>
              <a:gd name="connsiteX41" fmla="*/ 139649 w 609120"/>
              <a:gd name="connsiteY41" fmla="*/ 257070 h 496992"/>
              <a:gd name="connsiteX42" fmla="*/ 139649 w 609120"/>
              <a:gd name="connsiteY42" fmla="*/ 271959 h 496992"/>
              <a:gd name="connsiteX43" fmla="*/ 0 w 609120"/>
              <a:gd name="connsiteY43" fmla="*/ 271959 h 496992"/>
              <a:gd name="connsiteX44" fmla="*/ 354456 w 609120"/>
              <a:gd name="connsiteY44" fmla="*/ 240183 h 496992"/>
              <a:gd name="connsiteX45" fmla="*/ 354456 w 609120"/>
              <a:gd name="connsiteY45" fmla="*/ 289903 h 496992"/>
              <a:gd name="connsiteX46" fmla="*/ 404189 w 609120"/>
              <a:gd name="connsiteY46" fmla="*/ 289903 h 496992"/>
              <a:gd name="connsiteX47" fmla="*/ 404189 w 609120"/>
              <a:gd name="connsiteY47" fmla="*/ 240183 h 496992"/>
              <a:gd name="connsiteX48" fmla="*/ 279770 w 609120"/>
              <a:gd name="connsiteY48" fmla="*/ 240183 h 496992"/>
              <a:gd name="connsiteX49" fmla="*/ 279770 w 609120"/>
              <a:gd name="connsiteY49" fmla="*/ 289903 h 496992"/>
              <a:gd name="connsiteX50" fmla="*/ 329561 w 609120"/>
              <a:gd name="connsiteY50" fmla="*/ 289903 h 496992"/>
              <a:gd name="connsiteX51" fmla="*/ 329561 w 609120"/>
              <a:gd name="connsiteY51" fmla="*/ 240183 h 496992"/>
              <a:gd name="connsiteX52" fmla="*/ 205085 w 609120"/>
              <a:gd name="connsiteY52" fmla="*/ 240183 h 496992"/>
              <a:gd name="connsiteX53" fmla="*/ 205085 w 609120"/>
              <a:gd name="connsiteY53" fmla="*/ 289903 h 496992"/>
              <a:gd name="connsiteX54" fmla="*/ 254875 w 609120"/>
              <a:gd name="connsiteY54" fmla="*/ 289903 h 496992"/>
              <a:gd name="connsiteX55" fmla="*/ 254875 w 609120"/>
              <a:gd name="connsiteY55" fmla="*/ 240183 h 496992"/>
              <a:gd name="connsiteX56" fmla="*/ 354456 w 609120"/>
              <a:gd name="connsiteY56" fmla="*/ 165603 h 496992"/>
              <a:gd name="connsiteX57" fmla="*/ 354456 w 609120"/>
              <a:gd name="connsiteY57" fmla="*/ 215323 h 496992"/>
              <a:gd name="connsiteX58" fmla="*/ 404189 w 609120"/>
              <a:gd name="connsiteY58" fmla="*/ 215323 h 496992"/>
              <a:gd name="connsiteX59" fmla="*/ 404189 w 609120"/>
              <a:gd name="connsiteY59" fmla="*/ 165603 h 496992"/>
              <a:gd name="connsiteX60" fmla="*/ 279770 w 609120"/>
              <a:gd name="connsiteY60" fmla="*/ 165603 h 496992"/>
              <a:gd name="connsiteX61" fmla="*/ 279770 w 609120"/>
              <a:gd name="connsiteY61" fmla="*/ 215323 h 496992"/>
              <a:gd name="connsiteX62" fmla="*/ 329561 w 609120"/>
              <a:gd name="connsiteY62" fmla="*/ 215323 h 496992"/>
              <a:gd name="connsiteX63" fmla="*/ 329561 w 609120"/>
              <a:gd name="connsiteY63" fmla="*/ 165603 h 496992"/>
              <a:gd name="connsiteX64" fmla="*/ 205085 w 609120"/>
              <a:gd name="connsiteY64" fmla="*/ 165603 h 496992"/>
              <a:gd name="connsiteX65" fmla="*/ 205085 w 609120"/>
              <a:gd name="connsiteY65" fmla="*/ 215323 h 496992"/>
              <a:gd name="connsiteX66" fmla="*/ 254875 w 609120"/>
              <a:gd name="connsiteY66" fmla="*/ 215323 h 496992"/>
              <a:gd name="connsiteX67" fmla="*/ 254875 w 609120"/>
              <a:gd name="connsiteY67" fmla="*/ 165603 h 496992"/>
              <a:gd name="connsiteX68" fmla="*/ 304666 w 609120"/>
              <a:gd name="connsiteY68" fmla="*/ 50313 h 496992"/>
              <a:gd name="connsiteX69" fmla="*/ 446043 w 609120"/>
              <a:gd name="connsiteY69" fmla="*/ 144792 h 496992"/>
              <a:gd name="connsiteX70" fmla="*/ 446043 w 609120"/>
              <a:gd name="connsiteY70" fmla="*/ 496992 h 496992"/>
              <a:gd name="connsiteX71" fmla="*/ 346119 w 609120"/>
              <a:gd name="connsiteY71" fmla="*/ 496992 h 496992"/>
              <a:gd name="connsiteX72" fmla="*/ 346119 w 609120"/>
              <a:gd name="connsiteY72" fmla="*/ 381018 h 496992"/>
              <a:gd name="connsiteX73" fmla="*/ 263154 w 609120"/>
              <a:gd name="connsiteY73" fmla="*/ 381018 h 496992"/>
              <a:gd name="connsiteX74" fmla="*/ 263154 w 609120"/>
              <a:gd name="connsiteY74" fmla="*/ 496992 h 496992"/>
              <a:gd name="connsiteX75" fmla="*/ 163288 w 609120"/>
              <a:gd name="connsiteY75" fmla="*/ 496992 h 496992"/>
              <a:gd name="connsiteX76" fmla="*/ 163288 w 609120"/>
              <a:gd name="connsiteY76" fmla="*/ 144792 h 496992"/>
              <a:gd name="connsiteX77" fmla="*/ 304666 w 609120"/>
              <a:gd name="connsiteY77" fmla="*/ 0 h 496992"/>
              <a:gd name="connsiteX78" fmla="*/ 501719 w 609120"/>
              <a:gd name="connsiteY78" fmla="*/ 131040 h 496992"/>
              <a:gd name="connsiteX79" fmla="*/ 455296 w 609120"/>
              <a:gd name="connsiteY79" fmla="*/ 131040 h 496992"/>
              <a:gd name="connsiteX80" fmla="*/ 309291 w 609120"/>
              <a:gd name="connsiteY80" fmla="*/ 33473 h 496992"/>
              <a:gd name="connsiteX81" fmla="*/ 300040 w 609120"/>
              <a:gd name="connsiteY81" fmla="*/ 33473 h 496992"/>
              <a:gd name="connsiteX82" fmla="*/ 154035 w 609120"/>
              <a:gd name="connsiteY82" fmla="*/ 131040 h 496992"/>
              <a:gd name="connsiteX83" fmla="*/ 107612 w 609120"/>
              <a:gd name="connsiteY83" fmla="*/ 131040 h 496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609120" h="496992">
                <a:moveTo>
                  <a:pt x="508188" y="388434"/>
                </a:moveTo>
                <a:lnTo>
                  <a:pt x="508188" y="438152"/>
                </a:lnTo>
                <a:lnTo>
                  <a:pt x="557983" y="438152"/>
                </a:lnTo>
                <a:lnTo>
                  <a:pt x="557983" y="388434"/>
                </a:lnTo>
                <a:close/>
                <a:moveTo>
                  <a:pt x="51136" y="388434"/>
                </a:moveTo>
                <a:lnTo>
                  <a:pt x="51136" y="438152"/>
                </a:lnTo>
                <a:lnTo>
                  <a:pt x="100931" y="438152"/>
                </a:lnTo>
                <a:lnTo>
                  <a:pt x="100931" y="388434"/>
                </a:lnTo>
                <a:close/>
                <a:moveTo>
                  <a:pt x="508188" y="314770"/>
                </a:moveTo>
                <a:lnTo>
                  <a:pt x="508188" y="364430"/>
                </a:lnTo>
                <a:lnTo>
                  <a:pt x="557983" y="364430"/>
                </a:lnTo>
                <a:lnTo>
                  <a:pt x="557983" y="314770"/>
                </a:lnTo>
                <a:close/>
                <a:moveTo>
                  <a:pt x="51136" y="314770"/>
                </a:moveTo>
                <a:lnTo>
                  <a:pt x="51136" y="364430"/>
                </a:lnTo>
                <a:lnTo>
                  <a:pt x="100931" y="364430"/>
                </a:lnTo>
                <a:lnTo>
                  <a:pt x="100931" y="314770"/>
                </a:lnTo>
                <a:close/>
                <a:moveTo>
                  <a:pt x="354456" y="314763"/>
                </a:moveTo>
                <a:lnTo>
                  <a:pt x="354456" y="364425"/>
                </a:lnTo>
                <a:lnTo>
                  <a:pt x="404189" y="364425"/>
                </a:lnTo>
                <a:lnTo>
                  <a:pt x="404189" y="314763"/>
                </a:lnTo>
                <a:close/>
                <a:moveTo>
                  <a:pt x="279770" y="314763"/>
                </a:moveTo>
                <a:lnTo>
                  <a:pt x="279770" y="364425"/>
                </a:lnTo>
                <a:lnTo>
                  <a:pt x="329561" y="364425"/>
                </a:lnTo>
                <a:lnTo>
                  <a:pt x="329561" y="314763"/>
                </a:lnTo>
                <a:close/>
                <a:moveTo>
                  <a:pt x="205085" y="314763"/>
                </a:moveTo>
                <a:lnTo>
                  <a:pt x="205085" y="364425"/>
                </a:lnTo>
                <a:lnTo>
                  <a:pt x="254875" y="364425"/>
                </a:lnTo>
                <a:lnTo>
                  <a:pt x="254875" y="314763"/>
                </a:lnTo>
                <a:close/>
                <a:moveTo>
                  <a:pt x="469471" y="288542"/>
                </a:moveTo>
                <a:lnTo>
                  <a:pt x="596700" y="288542"/>
                </a:lnTo>
                <a:lnTo>
                  <a:pt x="596700" y="496992"/>
                </a:lnTo>
                <a:lnTo>
                  <a:pt x="469471" y="496992"/>
                </a:lnTo>
                <a:close/>
                <a:moveTo>
                  <a:pt x="12419" y="288542"/>
                </a:moveTo>
                <a:lnTo>
                  <a:pt x="139648" y="288542"/>
                </a:lnTo>
                <a:lnTo>
                  <a:pt x="139648" y="496992"/>
                </a:lnTo>
                <a:lnTo>
                  <a:pt x="12419" y="496992"/>
                </a:lnTo>
                <a:close/>
                <a:moveTo>
                  <a:pt x="469471" y="257070"/>
                </a:moveTo>
                <a:lnTo>
                  <a:pt x="609120" y="257070"/>
                </a:lnTo>
                <a:lnTo>
                  <a:pt x="609120" y="271959"/>
                </a:lnTo>
                <a:lnTo>
                  <a:pt x="469471" y="271959"/>
                </a:lnTo>
                <a:close/>
                <a:moveTo>
                  <a:pt x="0" y="257070"/>
                </a:moveTo>
                <a:lnTo>
                  <a:pt x="139649" y="257070"/>
                </a:lnTo>
                <a:lnTo>
                  <a:pt x="139649" y="271959"/>
                </a:lnTo>
                <a:lnTo>
                  <a:pt x="0" y="271959"/>
                </a:lnTo>
                <a:close/>
                <a:moveTo>
                  <a:pt x="354456" y="240183"/>
                </a:moveTo>
                <a:lnTo>
                  <a:pt x="354456" y="289903"/>
                </a:lnTo>
                <a:lnTo>
                  <a:pt x="404189" y="289903"/>
                </a:lnTo>
                <a:lnTo>
                  <a:pt x="404189" y="240183"/>
                </a:lnTo>
                <a:close/>
                <a:moveTo>
                  <a:pt x="279770" y="240183"/>
                </a:moveTo>
                <a:lnTo>
                  <a:pt x="279770" y="289903"/>
                </a:lnTo>
                <a:lnTo>
                  <a:pt x="329561" y="289903"/>
                </a:lnTo>
                <a:lnTo>
                  <a:pt x="329561" y="240183"/>
                </a:lnTo>
                <a:close/>
                <a:moveTo>
                  <a:pt x="205085" y="240183"/>
                </a:moveTo>
                <a:lnTo>
                  <a:pt x="205085" y="289903"/>
                </a:lnTo>
                <a:lnTo>
                  <a:pt x="254875" y="289903"/>
                </a:lnTo>
                <a:lnTo>
                  <a:pt x="254875" y="240183"/>
                </a:lnTo>
                <a:close/>
                <a:moveTo>
                  <a:pt x="354456" y="165603"/>
                </a:moveTo>
                <a:lnTo>
                  <a:pt x="354456" y="215323"/>
                </a:lnTo>
                <a:lnTo>
                  <a:pt x="404189" y="215323"/>
                </a:lnTo>
                <a:lnTo>
                  <a:pt x="404189" y="165603"/>
                </a:lnTo>
                <a:close/>
                <a:moveTo>
                  <a:pt x="279770" y="165603"/>
                </a:moveTo>
                <a:lnTo>
                  <a:pt x="279770" y="215323"/>
                </a:lnTo>
                <a:lnTo>
                  <a:pt x="329561" y="215323"/>
                </a:lnTo>
                <a:lnTo>
                  <a:pt x="329561" y="165603"/>
                </a:lnTo>
                <a:close/>
                <a:moveTo>
                  <a:pt x="205085" y="165603"/>
                </a:moveTo>
                <a:lnTo>
                  <a:pt x="205085" y="215323"/>
                </a:lnTo>
                <a:lnTo>
                  <a:pt x="254875" y="215323"/>
                </a:lnTo>
                <a:lnTo>
                  <a:pt x="254875" y="165603"/>
                </a:lnTo>
                <a:close/>
                <a:moveTo>
                  <a:pt x="304666" y="50313"/>
                </a:moveTo>
                <a:lnTo>
                  <a:pt x="446043" y="144792"/>
                </a:lnTo>
                <a:lnTo>
                  <a:pt x="446043" y="496992"/>
                </a:lnTo>
                <a:lnTo>
                  <a:pt x="346119" y="496992"/>
                </a:lnTo>
                <a:lnTo>
                  <a:pt x="346119" y="381018"/>
                </a:lnTo>
                <a:lnTo>
                  <a:pt x="263154" y="381018"/>
                </a:lnTo>
                <a:lnTo>
                  <a:pt x="263154" y="496992"/>
                </a:lnTo>
                <a:lnTo>
                  <a:pt x="163288" y="496992"/>
                </a:lnTo>
                <a:lnTo>
                  <a:pt x="163288" y="144792"/>
                </a:lnTo>
                <a:close/>
                <a:moveTo>
                  <a:pt x="304666" y="0"/>
                </a:moveTo>
                <a:lnTo>
                  <a:pt x="501719" y="131040"/>
                </a:lnTo>
                <a:lnTo>
                  <a:pt x="455296" y="131040"/>
                </a:lnTo>
                <a:lnTo>
                  <a:pt x="309291" y="33473"/>
                </a:lnTo>
                <a:lnTo>
                  <a:pt x="300040" y="33473"/>
                </a:lnTo>
                <a:lnTo>
                  <a:pt x="154035" y="131040"/>
                </a:lnTo>
                <a:lnTo>
                  <a:pt x="107612" y="13104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p>
        </p:txBody>
      </p:sp>
      <p:grpSp>
        <p:nvGrpSpPr>
          <p:cNvPr id="30" name="Group 25">
            <a:extLst>
              <a:ext uri="{FF2B5EF4-FFF2-40B4-BE49-F238E27FC236}">
                <a16:creationId xmlns:a16="http://schemas.microsoft.com/office/drawing/2014/main" xmlns="" id="{89A1A553-F616-4BFF-BEBA-79331F6E5B4C}"/>
              </a:ext>
            </a:extLst>
          </p:cNvPr>
          <p:cNvGrpSpPr>
            <a:grpSpLocks/>
          </p:cNvGrpSpPr>
          <p:nvPr/>
        </p:nvGrpSpPr>
        <p:grpSpPr>
          <a:xfrm>
            <a:off x="9948668" y="3621386"/>
            <a:ext cx="1019689" cy="1020571"/>
            <a:chOff x="3662363" y="1317625"/>
            <a:chExt cx="1824041" cy="1825620"/>
          </a:xfrm>
          <a:solidFill>
            <a:schemeClr val="tx2">
              <a:lumMod val="20000"/>
              <a:lumOff val="80000"/>
            </a:schemeClr>
          </a:solidFill>
        </p:grpSpPr>
        <p:sp>
          <p:nvSpPr>
            <p:cNvPr id="31" name="Freeform 5">
              <a:extLst>
                <a:ext uri="{FF2B5EF4-FFF2-40B4-BE49-F238E27FC236}">
                  <a16:creationId xmlns:a16="http://schemas.microsoft.com/office/drawing/2014/main" xmlns="" id="{A8890EBB-2B1C-4D2C-95FC-2653C4EBAE54}"/>
                </a:ext>
              </a:extLst>
            </p:cNvPr>
            <p:cNvSpPr>
              <a:spLocks/>
            </p:cNvSpPr>
            <p:nvPr/>
          </p:nvSpPr>
          <p:spPr bwMode="auto">
            <a:xfrm>
              <a:off x="5129216" y="1747835"/>
              <a:ext cx="357188" cy="965198"/>
            </a:xfrm>
            <a:custGeom>
              <a:avLst/>
              <a:gdLst>
                <a:gd name="T0" fmla="*/ 18 w 73"/>
                <a:gd name="T1" fmla="*/ 98 h 197"/>
                <a:gd name="T2" fmla="*/ 0 w 73"/>
                <a:gd name="T3" fmla="*/ 32 h 197"/>
                <a:gd name="T4" fmla="*/ 45 w 73"/>
                <a:gd name="T5" fmla="*/ 0 h 197"/>
                <a:gd name="T6" fmla="*/ 73 w 73"/>
                <a:gd name="T7" fmla="*/ 98 h 197"/>
                <a:gd name="T8" fmla="*/ 45 w 73"/>
                <a:gd name="T9" fmla="*/ 197 h 197"/>
                <a:gd name="T10" fmla="*/ 0 w 73"/>
                <a:gd name="T11" fmla="*/ 164 h 197"/>
                <a:gd name="T12" fmla="*/ 18 w 73"/>
                <a:gd name="T13" fmla="*/ 98 h 197"/>
              </a:gdLst>
              <a:ahLst/>
              <a:cxnLst>
                <a:cxn ang="0">
                  <a:pos x="T0" y="T1"/>
                </a:cxn>
                <a:cxn ang="0">
                  <a:pos x="T2" y="T3"/>
                </a:cxn>
                <a:cxn ang="0">
                  <a:pos x="T4" y="T5"/>
                </a:cxn>
                <a:cxn ang="0">
                  <a:pos x="T6" y="T7"/>
                </a:cxn>
                <a:cxn ang="0">
                  <a:pos x="T8" y="T9"/>
                </a:cxn>
                <a:cxn ang="0">
                  <a:pos x="T10" y="T11"/>
                </a:cxn>
                <a:cxn ang="0">
                  <a:pos x="T12" y="T13"/>
                </a:cxn>
              </a:cxnLst>
              <a:rect l="0" t="0" r="r" b="b"/>
              <a:pathLst>
                <a:path w="73" h="197">
                  <a:moveTo>
                    <a:pt x="18" y="98"/>
                  </a:moveTo>
                  <a:cubicBezTo>
                    <a:pt x="18" y="74"/>
                    <a:pt x="12" y="51"/>
                    <a:pt x="0" y="32"/>
                  </a:cubicBezTo>
                  <a:cubicBezTo>
                    <a:pt x="45" y="0"/>
                    <a:pt x="45" y="0"/>
                    <a:pt x="45" y="0"/>
                  </a:cubicBezTo>
                  <a:cubicBezTo>
                    <a:pt x="62" y="28"/>
                    <a:pt x="73" y="62"/>
                    <a:pt x="73" y="98"/>
                  </a:cubicBezTo>
                  <a:cubicBezTo>
                    <a:pt x="73" y="134"/>
                    <a:pt x="62" y="168"/>
                    <a:pt x="45" y="197"/>
                  </a:cubicBezTo>
                  <a:cubicBezTo>
                    <a:pt x="0" y="164"/>
                    <a:pt x="0" y="164"/>
                    <a:pt x="0" y="164"/>
                  </a:cubicBezTo>
                  <a:cubicBezTo>
                    <a:pt x="12" y="145"/>
                    <a:pt x="18" y="122"/>
                    <a:pt x="18" y="98"/>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32" name="Freeform 6">
              <a:extLst>
                <a:ext uri="{FF2B5EF4-FFF2-40B4-BE49-F238E27FC236}">
                  <a16:creationId xmlns:a16="http://schemas.microsoft.com/office/drawing/2014/main" xmlns="" id="{2B7D46C9-7D70-4302-9541-14FAD1350A06}"/>
                </a:ext>
              </a:extLst>
            </p:cNvPr>
            <p:cNvSpPr>
              <a:spLocks/>
            </p:cNvSpPr>
            <p:nvPr/>
          </p:nvSpPr>
          <p:spPr bwMode="auto">
            <a:xfrm>
              <a:off x="4357690" y="2659059"/>
              <a:ext cx="914401" cy="484186"/>
            </a:xfrm>
            <a:custGeom>
              <a:avLst/>
              <a:gdLst>
                <a:gd name="T0" fmla="*/ 44 w 187"/>
                <a:gd name="T1" fmla="*/ 44 h 99"/>
                <a:gd name="T2" fmla="*/ 142 w 187"/>
                <a:gd name="T3" fmla="*/ 0 h 99"/>
                <a:gd name="T4" fmla="*/ 187 w 187"/>
                <a:gd name="T5" fmla="*/ 32 h 99"/>
                <a:gd name="T6" fmla="*/ 44 w 187"/>
                <a:gd name="T7" fmla="*/ 99 h 99"/>
                <a:gd name="T8" fmla="*/ 0 w 187"/>
                <a:gd name="T9" fmla="*/ 93 h 99"/>
                <a:gd name="T10" fmla="*/ 16 w 187"/>
                <a:gd name="T11" fmla="*/ 41 h 99"/>
                <a:gd name="T12" fmla="*/ 44 w 187"/>
                <a:gd name="T13" fmla="*/ 44 h 99"/>
              </a:gdLst>
              <a:ahLst/>
              <a:cxnLst>
                <a:cxn ang="0">
                  <a:pos x="T0" y="T1"/>
                </a:cxn>
                <a:cxn ang="0">
                  <a:pos x="T2" y="T3"/>
                </a:cxn>
                <a:cxn ang="0">
                  <a:pos x="T4" y="T5"/>
                </a:cxn>
                <a:cxn ang="0">
                  <a:pos x="T6" y="T7"/>
                </a:cxn>
                <a:cxn ang="0">
                  <a:pos x="T8" y="T9"/>
                </a:cxn>
                <a:cxn ang="0">
                  <a:pos x="T10" y="T11"/>
                </a:cxn>
                <a:cxn ang="0">
                  <a:pos x="T12" y="T13"/>
                </a:cxn>
              </a:cxnLst>
              <a:rect l="0" t="0" r="r" b="b"/>
              <a:pathLst>
                <a:path w="187" h="99">
                  <a:moveTo>
                    <a:pt x="44" y="44"/>
                  </a:moveTo>
                  <a:cubicBezTo>
                    <a:pt x="83" y="44"/>
                    <a:pt x="118" y="27"/>
                    <a:pt x="142" y="0"/>
                  </a:cubicBezTo>
                  <a:cubicBezTo>
                    <a:pt x="187" y="32"/>
                    <a:pt x="187" y="32"/>
                    <a:pt x="187" y="32"/>
                  </a:cubicBezTo>
                  <a:cubicBezTo>
                    <a:pt x="153" y="73"/>
                    <a:pt x="101" y="99"/>
                    <a:pt x="44" y="99"/>
                  </a:cubicBezTo>
                  <a:cubicBezTo>
                    <a:pt x="29" y="99"/>
                    <a:pt x="14" y="97"/>
                    <a:pt x="0" y="93"/>
                  </a:cubicBezTo>
                  <a:cubicBezTo>
                    <a:pt x="16" y="41"/>
                    <a:pt x="16" y="41"/>
                    <a:pt x="16" y="41"/>
                  </a:cubicBezTo>
                  <a:cubicBezTo>
                    <a:pt x="25" y="43"/>
                    <a:pt x="35" y="44"/>
                    <a:pt x="44" y="44"/>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33" name="Freeform 7">
              <a:extLst>
                <a:ext uri="{FF2B5EF4-FFF2-40B4-BE49-F238E27FC236}">
                  <a16:creationId xmlns:a16="http://schemas.microsoft.com/office/drawing/2014/main" xmlns="" id="{E6919DD2-883D-4121-832A-893904920AA8}"/>
                </a:ext>
              </a:extLst>
            </p:cNvPr>
            <p:cNvSpPr>
              <a:spLocks/>
            </p:cNvSpPr>
            <p:nvPr/>
          </p:nvSpPr>
          <p:spPr bwMode="auto">
            <a:xfrm>
              <a:off x="3662365" y="2297109"/>
              <a:ext cx="650875" cy="777875"/>
            </a:xfrm>
            <a:custGeom>
              <a:avLst/>
              <a:gdLst>
                <a:gd name="T0" fmla="*/ 133 w 133"/>
                <a:gd name="T1" fmla="*/ 107 h 159"/>
                <a:gd name="T2" fmla="*/ 116 w 133"/>
                <a:gd name="T3" fmla="*/ 159 h 159"/>
                <a:gd name="T4" fmla="*/ 0 w 133"/>
                <a:gd name="T5" fmla="*/ 0 h 159"/>
                <a:gd name="T6" fmla="*/ 55 w 133"/>
                <a:gd name="T7" fmla="*/ 0 h 159"/>
                <a:gd name="T8" fmla="*/ 133 w 133"/>
                <a:gd name="T9" fmla="*/ 107 h 159"/>
              </a:gdLst>
              <a:ahLst/>
              <a:cxnLst>
                <a:cxn ang="0">
                  <a:pos x="T0" y="T1"/>
                </a:cxn>
                <a:cxn ang="0">
                  <a:pos x="T2" y="T3"/>
                </a:cxn>
                <a:cxn ang="0">
                  <a:pos x="T4" y="T5"/>
                </a:cxn>
                <a:cxn ang="0">
                  <a:pos x="T6" y="T7"/>
                </a:cxn>
                <a:cxn ang="0">
                  <a:pos x="T8" y="T9"/>
                </a:cxn>
              </a:cxnLst>
              <a:rect l="0" t="0" r="r" b="b"/>
              <a:pathLst>
                <a:path w="133" h="159">
                  <a:moveTo>
                    <a:pt x="133" y="107"/>
                  </a:moveTo>
                  <a:cubicBezTo>
                    <a:pt x="116" y="159"/>
                    <a:pt x="116" y="159"/>
                    <a:pt x="116" y="159"/>
                  </a:cubicBezTo>
                  <a:cubicBezTo>
                    <a:pt x="52" y="133"/>
                    <a:pt x="5" y="72"/>
                    <a:pt x="0" y="0"/>
                  </a:cubicBezTo>
                  <a:cubicBezTo>
                    <a:pt x="55" y="0"/>
                    <a:pt x="55" y="0"/>
                    <a:pt x="55" y="0"/>
                  </a:cubicBezTo>
                  <a:cubicBezTo>
                    <a:pt x="60" y="48"/>
                    <a:pt x="91" y="88"/>
                    <a:pt x="133" y="107"/>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34" name="Freeform 8">
              <a:extLst>
                <a:ext uri="{FF2B5EF4-FFF2-40B4-BE49-F238E27FC236}">
                  <a16:creationId xmlns:a16="http://schemas.microsoft.com/office/drawing/2014/main" xmlns="" id="{23C2BF1C-FF03-43CD-880A-06D0D2A2165B}"/>
                </a:ext>
              </a:extLst>
            </p:cNvPr>
            <p:cNvSpPr>
              <a:spLocks/>
            </p:cNvSpPr>
            <p:nvPr/>
          </p:nvSpPr>
          <p:spPr bwMode="auto">
            <a:xfrm>
              <a:off x="4357690" y="1317625"/>
              <a:ext cx="914401" cy="479424"/>
            </a:xfrm>
            <a:custGeom>
              <a:avLst/>
              <a:gdLst>
                <a:gd name="T0" fmla="*/ 44 w 187"/>
                <a:gd name="T1" fmla="*/ 54 h 98"/>
                <a:gd name="T2" fmla="*/ 16 w 187"/>
                <a:gd name="T3" fmla="*/ 57 h 98"/>
                <a:gd name="T4" fmla="*/ 0 w 187"/>
                <a:gd name="T5" fmla="*/ 5 h 98"/>
                <a:gd name="T6" fmla="*/ 44 w 187"/>
                <a:gd name="T7" fmla="*/ 0 h 98"/>
                <a:gd name="T8" fmla="*/ 187 w 187"/>
                <a:gd name="T9" fmla="*/ 66 h 98"/>
                <a:gd name="T10" fmla="*/ 142 w 187"/>
                <a:gd name="T11" fmla="*/ 98 h 98"/>
                <a:gd name="T12" fmla="*/ 44 w 187"/>
                <a:gd name="T13" fmla="*/ 54 h 98"/>
              </a:gdLst>
              <a:ahLst/>
              <a:cxnLst>
                <a:cxn ang="0">
                  <a:pos x="T0" y="T1"/>
                </a:cxn>
                <a:cxn ang="0">
                  <a:pos x="T2" y="T3"/>
                </a:cxn>
                <a:cxn ang="0">
                  <a:pos x="T4" y="T5"/>
                </a:cxn>
                <a:cxn ang="0">
                  <a:pos x="T6" y="T7"/>
                </a:cxn>
                <a:cxn ang="0">
                  <a:pos x="T8" y="T9"/>
                </a:cxn>
                <a:cxn ang="0">
                  <a:pos x="T10" y="T11"/>
                </a:cxn>
                <a:cxn ang="0">
                  <a:pos x="T12" y="T13"/>
                </a:cxn>
              </a:cxnLst>
              <a:rect l="0" t="0" r="r" b="b"/>
              <a:pathLst>
                <a:path w="187" h="98">
                  <a:moveTo>
                    <a:pt x="44" y="54"/>
                  </a:moveTo>
                  <a:cubicBezTo>
                    <a:pt x="35" y="54"/>
                    <a:pt x="25" y="55"/>
                    <a:pt x="16" y="57"/>
                  </a:cubicBezTo>
                  <a:cubicBezTo>
                    <a:pt x="0" y="5"/>
                    <a:pt x="0" y="5"/>
                    <a:pt x="0" y="5"/>
                  </a:cubicBezTo>
                  <a:cubicBezTo>
                    <a:pt x="14" y="2"/>
                    <a:pt x="29" y="0"/>
                    <a:pt x="44" y="0"/>
                  </a:cubicBezTo>
                  <a:cubicBezTo>
                    <a:pt x="101" y="0"/>
                    <a:pt x="153" y="25"/>
                    <a:pt x="187" y="66"/>
                  </a:cubicBezTo>
                  <a:cubicBezTo>
                    <a:pt x="142" y="98"/>
                    <a:pt x="142" y="98"/>
                    <a:pt x="142" y="98"/>
                  </a:cubicBezTo>
                  <a:cubicBezTo>
                    <a:pt x="118" y="71"/>
                    <a:pt x="83" y="54"/>
                    <a:pt x="44" y="54"/>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35" name="Freeform 9">
              <a:extLst>
                <a:ext uri="{FF2B5EF4-FFF2-40B4-BE49-F238E27FC236}">
                  <a16:creationId xmlns:a16="http://schemas.microsoft.com/office/drawing/2014/main" xmlns="" id="{572E86E9-FCE0-4606-BAEB-9B37B5595F44}"/>
                </a:ext>
              </a:extLst>
            </p:cNvPr>
            <p:cNvSpPr>
              <a:spLocks/>
            </p:cNvSpPr>
            <p:nvPr/>
          </p:nvSpPr>
          <p:spPr bwMode="auto">
            <a:xfrm>
              <a:off x="3662363" y="1381126"/>
              <a:ext cx="650875" cy="782637"/>
            </a:xfrm>
            <a:custGeom>
              <a:avLst/>
              <a:gdLst>
                <a:gd name="T0" fmla="*/ 55 w 133"/>
                <a:gd name="T1" fmla="*/ 160 h 160"/>
                <a:gd name="T2" fmla="*/ 0 w 133"/>
                <a:gd name="T3" fmla="*/ 160 h 160"/>
                <a:gd name="T4" fmla="*/ 116 w 133"/>
                <a:gd name="T5" fmla="*/ 0 h 160"/>
                <a:gd name="T6" fmla="*/ 133 w 133"/>
                <a:gd name="T7" fmla="*/ 53 h 160"/>
                <a:gd name="T8" fmla="*/ 55 w 133"/>
                <a:gd name="T9" fmla="*/ 160 h 160"/>
              </a:gdLst>
              <a:ahLst/>
              <a:cxnLst>
                <a:cxn ang="0">
                  <a:pos x="T0" y="T1"/>
                </a:cxn>
                <a:cxn ang="0">
                  <a:pos x="T2" y="T3"/>
                </a:cxn>
                <a:cxn ang="0">
                  <a:pos x="T4" y="T5"/>
                </a:cxn>
                <a:cxn ang="0">
                  <a:pos x="T6" y="T7"/>
                </a:cxn>
                <a:cxn ang="0">
                  <a:pos x="T8" y="T9"/>
                </a:cxn>
              </a:cxnLst>
              <a:rect l="0" t="0" r="r" b="b"/>
              <a:pathLst>
                <a:path w="133" h="160">
                  <a:moveTo>
                    <a:pt x="55" y="160"/>
                  </a:moveTo>
                  <a:cubicBezTo>
                    <a:pt x="0" y="160"/>
                    <a:pt x="0" y="160"/>
                    <a:pt x="0" y="160"/>
                  </a:cubicBezTo>
                  <a:cubicBezTo>
                    <a:pt x="5" y="87"/>
                    <a:pt x="52" y="27"/>
                    <a:pt x="116" y="0"/>
                  </a:cubicBezTo>
                  <a:cubicBezTo>
                    <a:pt x="133" y="53"/>
                    <a:pt x="133" y="53"/>
                    <a:pt x="133" y="53"/>
                  </a:cubicBezTo>
                  <a:cubicBezTo>
                    <a:pt x="91" y="71"/>
                    <a:pt x="60" y="112"/>
                    <a:pt x="55" y="16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grpSp>
      <p:sp>
        <p:nvSpPr>
          <p:cNvPr id="36" name="Oval 102">
            <a:extLst>
              <a:ext uri="{FF2B5EF4-FFF2-40B4-BE49-F238E27FC236}">
                <a16:creationId xmlns:a16="http://schemas.microsoft.com/office/drawing/2014/main" xmlns="" id="{3E87496E-B297-4878-949C-8A3906B432FE}"/>
              </a:ext>
            </a:extLst>
          </p:cNvPr>
          <p:cNvSpPr>
            <a:spLocks/>
          </p:cNvSpPr>
          <p:nvPr/>
        </p:nvSpPr>
        <p:spPr>
          <a:xfrm>
            <a:off x="10180122" y="3851947"/>
            <a:ext cx="556789" cy="556788"/>
          </a:xfrm>
          <a:prstGeom prst="ellipse">
            <a:avLst/>
          </a:prstGeom>
          <a:solidFill>
            <a:schemeClr val="tx1">
              <a:lumMod val="50000"/>
              <a:lumOff val="50000"/>
            </a:schemeClr>
          </a:solidFill>
          <a:ln>
            <a:noFill/>
          </a:ln>
          <a:effectLst>
            <a:outerShdw sx="110000" sy="110000" algn="ctr" rotWithShape="0">
              <a:schemeClr val="tx1">
                <a:alpha val="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a:p>
        </p:txBody>
      </p:sp>
      <p:sp>
        <p:nvSpPr>
          <p:cNvPr id="37" name="任意多边形: 形状 36">
            <a:extLst>
              <a:ext uri="{FF2B5EF4-FFF2-40B4-BE49-F238E27FC236}">
                <a16:creationId xmlns:a16="http://schemas.microsoft.com/office/drawing/2014/main" xmlns="" id="{17171AAE-E9AF-4399-9F8C-F659BCED2139}"/>
              </a:ext>
            </a:extLst>
          </p:cNvPr>
          <p:cNvSpPr>
            <a:spLocks/>
          </p:cNvSpPr>
          <p:nvPr/>
        </p:nvSpPr>
        <p:spPr bwMode="auto">
          <a:xfrm>
            <a:off x="10321057" y="4018184"/>
            <a:ext cx="274915" cy="224307"/>
          </a:xfrm>
          <a:custGeom>
            <a:avLst/>
            <a:gdLst>
              <a:gd name="connsiteX0" fmla="*/ 508188 w 609120"/>
              <a:gd name="connsiteY0" fmla="*/ 388434 h 496992"/>
              <a:gd name="connsiteX1" fmla="*/ 508188 w 609120"/>
              <a:gd name="connsiteY1" fmla="*/ 438152 h 496992"/>
              <a:gd name="connsiteX2" fmla="*/ 557983 w 609120"/>
              <a:gd name="connsiteY2" fmla="*/ 438152 h 496992"/>
              <a:gd name="connsiteX3" fmla="*/ 557983 w 609120"/>
              <a:gd name="connsiteY3" fmla="*/ 388434 h 496992"/>
              <a:gd name="connsiteX4" fmla="*/ 51136 w 609120"/>
              <a:gd name="connsiteY4" fmla="*/ 388434 h 496992"/>
              <a:gd name="connsiteX5" fmla="*/ 51136 w 609120"/>
              <a:gd name="connsiteY5" fmla="*/ 438152 h 496992"/>
              <a:gd name="connsiteX6" fmla="*/ 100931 w 609120"/>
              <a:gd name="connsiteY6" fmla="*/ 438152 h 496992"/>
              <a:gd name="connsiteX7" fmla="*/ 100931 w 609120"/>
              <a:gd name="connsiteY7" fmla="*/ 388434 h 496992"/>
              <a:gd name="connsiteX8" fmla="*/ 508188 w 609120"/>
              <a:gd name="connsiteY8" fmla="*/ 314770 h 496992"/>
              <a:gd name="connsiteX9" fmla="*/ 508188 w 609120"/>
              <a:gd name="connsiteY9" fmla="*/ 364430 h 496992"/>
              <a:gd name="connsiteX10" fmla="*/ 557983 w 609120"/>
              <a:gd name="connsiteY10" fmla="*/ 364430 h 496992"/>
              <a:gd name="connsiteX11" fmla="*/ 557983 w 609120"/>
              <a:gd name="connsiteY11" fmla="*/ 314770 h 496992"/>
              <a:gd name="connsiteX12" fmla="*/ 51136 w 609120"/>
              <a:gd name="connsiteY12" fmla="*/ 314770 h 496992"/>
              <a:gd name="connsiteX13" fmla="*/ 51136 w 609120"/>
              <a:gd name="connsiteY13" fmla="*/ 364430 h 496992"/>
              <a:gd name="connsiteX14" fmla="*/ 100931 w 609120"/>
              <a:gd name="connsiteY14" fmla="*/ 364430 h 496992"/>
              <a:gd name="connsiteX15" fmla="*/ 100931 w 609120"/>
              <a:gd name="connsiteY15" fmla="*/ 314770 h 496992"/>
              <a:gd name="connsiteX16" fmla="*/ 354456 w 609120"/>
              <a:gd name="connsiteY16" fmla="*/ 314763 h 496992"/>
              <a:gd name="connsiteX17" fmla="*/ 354456 w 609120"/>
              <a:gd name="connsiteY17" fmla="*/ 364425 h 496992"/>
              <a:gd name="connsiteX18" fmla="*/ 404189 w 609120"/>
              <a:gd name="connsiteY18" fmla="*/ 364425 h 496992"/>
              <a:gd name="connsiteX19" fmla="*/ 404189 w 609120"/>
              <a:gd name="connsiteY19" fmla="*/ 314763 h 496992"/>
              <a:gd name="connsiteX20" fmla="*/ 279770 w 609120"/>
              <a:gd name="connsiteY20" fmla="*/ 314763 h 496992"/>
              <a:gd name="connsiteX21" fmla="*/ 279770 w 609120"/>
              <a:gd name="connsiteY21" fmla="*/ 364425 h 496992"/>
              <a:gd name="connsiteX22" fmla="*/ 329561 w 609120"/>
              <a:gd name="connsiteY22" fmla="*/ 364425 h 496992"/>
              <a:gd name="connsiteX23" fmla="*/ 329561 w 609120"/>
              <a:gd name="connsiteY23" fmla="*/ 314763 h 496992"/>
              <a:gd name="connsiteX24" fmla="*/ 205085 w 609120"/>
              <a:gd name="connsiteY24" fmla="*/ 314763 h 496992"/>
              <a:gd name="connsiteX25" fmla="*/ 205085 w 609120"/>
              <a:gd name="connsiteY25" fmla="*/ 364425 h 496992"/>
              <a:gd name="connsiteX26" fmla="*/ 254875 w 609120"/>
              <a:gd name="connsiteY26" fmla="*/ 364425 h 496992"/>
              <a:gd name="connsiteX27" fmla="*/ 254875 w 609120"/>
              <a:gd name="connsiteY27" fmla="*/ 314763 h 496992"/>
              <a:gd name="connsiteX28" fmla="*/ 469471 w 609120"/>
              <a:gd name="connsiteY28" fmla="*/ 288542 h 496992"/>
              <a:gd name="connsiteX29" fmla="*/ 596700 w 609120"/>
              <a:gd name="connsiteY29" fmla="*/ 288542 h 496992"/>
              <a:gd name="connsiteX30" fmla="*/ 596700 w 609120"/>
              <a:gd name="connsiteY30" fmla="*/ 496992 h 496992"/>
              <a:gd name="connsiteX31" fmla="*/ 469471 w 609120"/>
              <a:gd name="connsiteY31" fmla="*/ 496992 h 496992"/>
              <a:gd name="connsiteX32" fmla="*/ 12419 w 609120"/>
              <a:gd name="connsiteY32" fmla="*/ 288542 h 496992"/>
              <a:gd name="connsiteX33" fmla="*/ 139648 w 609120"/>
              <a:gd name="connsiteY33" fmla="*/ 288542 h 496992"/>
              <a:gd name="connsiteX34" fmla="*/ 139648 w 609120"/>
              <a:gd name="connsiteY34" fmla="*/ 496992 h 496992"/>
              <a:gd name="connsiteX35" fmla="*/ 12419 w 609120"/>
              <a:gd name="connsiteY35" fmla="*/ 496992 h 496992"/>
              <a:gd name="connsiteX36" fmla="*/ 469471 w 609120"/>
              <a:gd name="connsiteY36" fmla="*/ 257070 h 496992"/>
              <a:gd name="connsiteX37" fmla="*/ 609120 w 609120"/>
              <a:gd name="connsiteY37" fmla="*/ 257070 h 496992"/>
              <a:gd name="connsiteX38" fmla="*/ 609120 w 609120"/>
              <a:gd name="connsiteY38" fmla="*/ 271959 h 496992"/>
              <a:gd name="connsiteX39" fmla="*/ 469471 w 609120"/>
              <a:gd name="connsiteY39" fmla="*/ 271959 h 496992"/>
              <a:gd name="connsiteX40" fmla="*/ 0 w 609120"/>
              <a:gd name="connsiteY40" fmla="*/ 257070 h 496992"/>
              <a:gd name="connsiteX41" fmla="*/ 139649 w 609120"/>
              <a:gd name="connsiteY41" fmla="*/ 257070 h 496992"/>
              <a:gd name="connsiteX42" fmla="*/ 139649 w 609120"/>
              <a:gd name="connsiteY42" fmla="*/ 271959 h 496992"/>
              <a:gd name="connsiteX43" fmla="*/ 0 w 609120"/>
              <a:gd name="connsiteY43" fmla="*/ 271959 h 496992"/>
              <a:gd name="connsiteX44" fmla="*/ 354456 w 609120"/>
              <a:gd name="connsiteY44" fmla="*/ 240183 h 496992"/>
              <a:gd name="connsiteX45" fmla="*/ 354456 w 609120"/>
              <a:gd name="connsiteY45" fmla="*/ 289903 h 496992"/>
              <a:gd name="connsiteX46" fmla="*/ 404189 w 609120"/>
              <a:gd name="connsiteY46" fmla="*/ 289903 h 496992"/>
              <a:gd name="connsiteX47" fmla="*/ 404189 w 609120"/>
              <a:gd name="connsiteY47" fmla="*/ 240183 h 496992"/>
              <a:gd name="connsiteX48" fmla="*/ 279770 w 609120"/>
              <a:gd name="connsiteY48" fmla="*/ 240183 h 496992"/>
              <a:gd name="connsiteX49" fmla="*/ 279770 w 609120"/>
              <a:gd name="connsiteY49" fmla="*/ 289903 h 496992"/>
              <a:gd name="connsiteX50" fmla="*/ 329561 w 609120"/>
              <a:gd name="connsiteY50" fmla="*/ 289903 h 496992"/>
              <a:gd name="connsiteX51" fmla="*/ 329561 w 609120"/>
              <a:gd name="connsiteY51" fmla="*/ 240183 h 496992"/>
              <a:gd name="connsiteX52" fmla="*/ 205085 w 609120"/>
              <a:gd name="connsiteY52" fmla="*/ 240183 h 496992"/>
              <a:gd name="connsiteX53" fmla="*/ 205085 w 609120"/>
              <a:gd name="connsiteY53" fmla="*/ 289903 h 496992"/>
              <a:gd name="connsiteX54" fmla="*/ 254875 w 609120"/>
              <a:gd name="connsiteY54" fmla="*/ 289903 h 496992"/>
              <a:gd name="connsiteX55" fmla="*/ 254875 w 609120"/>
              <a:gd name="connsiteY55" fmla="*/ 240183 h 496992"/>
              <a:gd name="connsiteX56" fmla="*/ 354456 w 609120"/>
              <a:gd name="connsiteY56" fmla="*/ 165603 h 496992"/>
              <a:gd name="connsiteX57" fmla="*/ 354456 w 609120"/>
              <a:gd name="connsiteY57" fmla="*/ 215323 h 496992"/>
              <a:gd name="connsiteX58" fmla="*/ 404189 w 609120"/>
              <a:gd name="connsiteY58" fmla="*/ 215323 h 496992"/>
              <a:gd name="connsiteX59" fmla="*/ 404189 w 609120"/>
              <a:gd name="connsiteY59" fmla="*/ 165603 h 496992"/>
              <a:gd name="connsiteX60" fmla="*/ 279770 w 609120"/>
              <a:gd name="connsiteY60" fmla="*/ 165603 h 496992"/>
              <a:gd name="connsiteX61" fmla="*/ 279770 w 609120"/>
              <a:gd name="connsiteY61" fmla="*/ 215323 h 496992"/>
              <a:gd name="connsiteX62" fmla="*/ 329561 w 609120"/>
              <a:gd name="connsiteY62" fmla="*/ 215323 h 496992"/>
              <a:gd name="connsiteX63" fmla="*/ 329561 w 609120"/>
              <a:gd name="connsiteY63" fmla="*/ 165603 h 496992"/>
              <a:gd name="connsiteX64" fmla="*/ 205085 w 609120"/>
              <a:gd name="connsiteY64" fmla="*/ 165603 h 496992"/>
              <a:gd name="connsiteX65" fmla="*/ 205085 w 609120"/>
              <a:gd name="connsiteY65" fmla="*/ 215323 h 496992"/>
              <a:gd name="connsiteX66" fmla="*/ 254875 w 609120"/>
              <a:gd name="connsiteY66" fmla="*/ 215323 h 496992"/>
              <a:gd name="connsiteX67" fmla="*/ 254875 w 609120"/>
              <a:gd name="connsiteY67" fmla="*/ 165603 h 496992"/>
              <a:gd name="connsiteX68" fmla="*/ 304666 w 609120"/>
              <a:gd name="connsiteY68" fmla="*/ 50313 h 496992"/>
              <a:gd name="connsiteX69" fmla="*/ 446043 w 609120"/>
              <a:gd name="connsiteY69" fmla="*/ 144792 h 496992"/>
              <a:gd name="connsiteX70" fmla="*/ 446043 w 609120"/>
              <a:gd name="connsiteY70" fmla="*/ 496992 h 496992"/>
              <a:gd name="connsiteX71" fmla="*/ 346119 w 609120"/>
              <a:gd name="connsiteY71" fmla="*/ 496992 h 496992"/>
              <a:gd name="connsiteX72" fmla="*/ 346119 w 609120"/>
              <a:gd name="connsiteY72" fmla="*/ 381018 h 496992"/>
              <a:gd name="connsiteX73" fmla="*/ 263154 w 609120"/>
              <a:gd name="connsiteY73" fmla="*/ 381018 h 496992"/>
              <a:gd name="connsiteX74" fmla="*/ 263154 w 609120"/>
              <a:gd name="connsiteY74" fmla="*/ 496992 h 496992"/>
              <a:gd name="connsiteX75" fmla="*/ 163288 w 609120"/>
              <a:gd name="connsiteY75" fmla="*/ 496992 h 496992"/>
              <a:gd name="connsiteX76" fmla="*/ 163288 w 609120"/>
              <a:gd name="connsiteY76" fmla="*/ 144792 h 496992"/>
              <a:gd name="connsiteX77" fmla="*/ 304666 w 609120"/>
              <a:gd name="connsiteY77" fmla="*/ 0 h 496992"/>
              <a:gd name="connsiteX78" fmla="*/ 501719 w 609120"/>
              <a:gd name="connsiteY78" fmla="*/ 131040 h 496992"/>
              <a:gd name="connsiteX79" fmla="*/ 455296 w 609120"/>
              <a:gd name="connsiteY79" fmla="*/ 131040 h 496992"/>
              <a:gd name="connsiteX80" fmla="*/ 309291 w 609120"/>
              <a:gd name="connsiteY80" fmla="*/ 33473 h 496992"/>
              <a:gd name="connsiteX81" fmla="*/ 300040 w 609120"/>
              <a:gd name="connsiteY81" fmla="*/ 33473 h 496992"/>
              <a:gd name="connsiteX82" fmla="*/ 154035 w 609120"/>
              <a:gd name="connsiteY82" fmla="*/ 131040 h 496992"/>
              <a:gd name="connsiteX83" fmla="*/ 107612 w 609120"/>
              <a:gd name="connsiteY83" fmla="*/ 131040 h 496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609120" h="496992">
                <a:moveTo>
                  <a:pt x="508188" y="388434"/>
                </a:moveTo>
                <a:lnTo>
                  <a:pt x="508188" y="438152"/>
                </a:lnTo>
                <a:lnTo>
                  <a:pt x="557983" y="438152"/>
                </a:lnTo>
                <a:lnTo>
                  <a:pt x="557983" y="388434"/>
                </a:lnTo>
                <a:close/>
                <a:moveTo>
                  <a:pt x="51136" y="388434"/>
                </a:moveTo>
                <a:lnTo>
                  <a:pt x="51136" y="438152"/>
                </a:lnTo>
                <a:lnTo>
                  <a:pt x="100931" y="438152"/>
                </a:lnTo>
                <a:lnTo>
                  <a:pt x="100931" y="388434"/>
                </a:lnTo>
                <a:close/>
                <a:moveTo>
                  <a:pt x="508188" y="314770"/>
                </a:moveTo>
                <a:lnTo>
                  <a:pt x="508188" y="364430"/>
                </a:lnTo>
                <a:lnTo>
                  <a:pt x="557983" y="364430"/>
                </a:lnTo>
                <a:lnTo>
                  <a:pt x="557983" y="314770"/>
                </a:lnTo>
                <a:close/>
                <a:moveTo>
                  <a:pt x="51136" y="314770"/>
                </a:moveTo>
                <a:lnTo>
                  <a:pt x="51136" y="364430"/>
                </a:lnTo>
                <a:lnTo>
                  <a:pt x="100931" y="364430"/>
                </a:lnTo>
                <a:lnTo>
                  <a:pt x="100931" y="314770"/>
                </a:lnTo>
                <a:close/>
                <a:moveTo>
                  <a:pt x="354456" y="314763"/>
                </a:moveTo>
                <a:lnTo>
                  <a:pt x="354456" y="364425"/>
                </a:lnTo>
                <a:lnTo>
                  <a:pt x="404189" y="364425"/>
                </a:lnTo>
                <a:lnTo>
                  <a:pt x="404189" y="314763"/>
                </a:lnTo>
                <a:close/>
                <a:moveTo>
                  <a:pt x="279770" y="314763"/>
                </a:moveTo>
                <a:lnTo>
                  <a:pt x="279770" y="364425"/>
                </a:lnTo>
                <a:lnTo>
                  <a:pt x="329561" y="364425"/>
                </a:lnTo>
                <a:lnTo>
                  <a:pt x="329561" y="314763"/>
                </a:lnTo>
                <a:close/>
                <a:moveTo>
                  <a:pt x="205085" y="314763"/>
                </a:moveTo>
                <a:lnTo>
                  <a:pt x="205085" y="364425"/>
                </a:lnTo>
                <a:lnTo>
                  <a:pt x="254875" y="364425"/>
                </a:lnTo>
                <a:lnTo>
                  <a:pt x="254875" y="314763"/>
                </a:lnTo>
                <a:close/>
                <a:moveTo>
                  <a:pt x="469471" y="288542"/>
                </a:moveTo>
                <a:lnTo>
                  <a:pt x="596700" y="288542"/>
                </a:lnTo>
                <a:lnTo>
                  <a:pt x="596700" y="496992"/>
                </a:lnTo>
                <a:lnTo>
                  <a:pt x="469471" y="496992"/>
                </a:lnTo>
                <a:close/>
                <a:moveTo>
                  <a:pt x="12419" y="288542"/>
                </a:moveTo>
                <a:lnTo>
                  <a:pt x="139648" y="288542"/>
                </a:lnTo>
                <a:lnTo>
                  <a:pt x="139648" y="496992"/>
                </a:lnTo>
                <a:lnTo>
                  <a:pt x="12419" y="496992"/>
                </a:lnTo>
                <a:close/>
                <a:moveTo>
                  <a:pt x="469471" y="257070"/>
                </a:moveTo>
                <a:lnTo>
                  <a:pt x="609120" y="257070"/>
                </a:lnTo>
                <a:lnTo>
                  <a:pt x="609120" y="271959"/>
                </a:lnTo>
                <a:lnTo>
                  <a:pt x="469471" y="271959"/>
                </a:lnTo>
                <a:close/>
                <a:moveTo>
                  <a:pt x="0" y="257070"/>
                </a:moveTo>
                <a:lnTo>
                  <a:pt x="139649" y="257070"/>
                </a:lnTo>
                <a:lnTo>
                  <a:pt x="139649" y="271959"/>
                </a:lnTo>
                <a:lnTo>
                  <a:pt x="0" y="271959"/>
                </a:lnTo>
                <a:close/>
                <a:moveTo>
                  <a:pt x="354456" y="240183"/>
                </a:moveTo>
                <a:lnTo>
                  <a:pt x="354456" y="289903"/>
                </a:lnTo>
                <a:lnTo>
                  <a:pt x="404189" y="289903"/>
                </a:lnTo>
                <a:lnTo>
                  <a:pt x="404189" y="240183"/>
                </a:lnTo>
                <a:close/>
                <a:moveTo>
                  <a:pt x="279770" y="240183"/>
                </a:moveTo>
                <a:lnTo>
                  <a:pt x="279770" y="289903"/>
                </a:lnTo>
                <a:lnTo>
                  <a:pt x="329561" y="289903"/>
                </a:lnTo>
                <a:lnTo>
                  <a:pt x="329561" y="240183"/>
                </a:lnTo>
                <a:close/>
                <a:moveTo>
                  <a:pt x="205085" y="240183"/>
                </a:moveTo>
                <a:lnTo>
                  <a:pt x="205085" y="289903"/>
                </a:lnTo>
                <a:lnTo>
                  <a:pt x="254875" y="289903"/>
                </a:lnTo>
                <a:lnTo>
                  <a:pt x="254875" y="240183"/>
                </a:lnTo>
                <a:close/>
                <a:moveTo>
                  <a:pt x="354456" y="165603"/>
                </a:moveTo>
                <a:lnTo>
                  <a:pt x="354456" y="215323"/>
                </a:lnTo>
                <a:lnTo>
                  <a:pt x="404189" y="215323"/>
                </a:lnTo>
                <a:lnTo>
                  <a:pt x="404189" y="165603"/>
                </a:lnTo>
                <a:close/>
                <a:moveTo>
                  <a:pt x="279770" y="165603"/>
                </a:moveTo>
                <a:lnTo>
                  <a:pt x="279770" y="215323"/>
                </a:lnTo>
                <a:lnTo>
                  <a:pt x="329561" y="215323"/>
                </a:lnTo>
                <a:lnTo>
                  <a:pt x="329561" y="165603"/>
                </a:lnTo>
                <a:close/>
                <a:moveTo>
                  <a:pt x="205085" y="165603"/>
                </a:moveTo>
                <a:lnTo>
                  <a:pt x="205085" y="215323"/>
                </a:lnTo>
                <a:lnTo>
                  <a:pt x="254875" y="215323"/>
                </a:lnTo>
                <a:lnTo>
                  <a:pt x="254875" y="165603"/>
                </a:lnTo>
                <a:close/>
                <a:moveTo>
                  <a:pt x="304666" y="50313"/>
                </a:moveTo>
                <a:lnTo>
                  <a:pt x="446043" y="144792"/>
                </a:lnTo>
                <a:lnTo>
                  <a:pt x="446043" y="496992"/>
                </a:lnTo>
                <a:lnTo>
                  <a:pt x="346119" y="496992"/>
                </a:lnTo>
                <a:lnTo>
                  <a:pt x="346119" y="381018"/>
                </a:lnTo>
                <a:lnTo>
                  <a:pt x="263154" y="381018"/>
                </a:lnTo>
                <a:lnTo>
                  <a:pt x="263154" y="496992"/>
                </a:lnTo>
                <a:lnTo>
                  <a:pt x="163288" y="496992"/>
                </a:lnTo>
                <a:lnTo>
                  <a:pt x="163288" y="144792"/>
                </a:lnTo>
                <a:close/>
                <a:moveTo>
                  <a:pt x="304666" y="0"/>
                </a:moveTo>
                <a:lnTo>
                  <a:pt x="501719" y="131040"/>
                </a:lnTo>
                <a:lnTo>
                  <a:pt x="455296" y="131040"/>
                </a:lnTo>
                <a:lnTo>
                  <a:pt x="309291" y="33473"/>
                </a:lnTo>
                <a:lnTo>
                  <a:pt x="300040" y="33473"/>
                </a:lnTo>
                <a:lnTo>
                  <a:pt x="154035" y="131040"/>
                </a:lnTo>
                <a:lnTo>
                  <a:pt x="107612" y="13104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p>
        </p:txBody>
      </p:sp>
      <p:grpSp>
        <p:nvGrpSpPr>
          <p:cNvPr id="38" name="组合 37">
            <a:extLst>
              <a:ext uri="{FF2B5EF4-FFF2-40B4-BE49-F238E27FC236}">
                <a16:creationId xmlns:a16="http://schemas.microsoft.com/office/drawing/2014/main" xmlns="" id="{D220380A-5ECE-4C74-8A29-743B9161E7B6}"/>
              </a:ext>
            </a:extLst>
          </p:cNvPr>
          <p:cNvGrpSpPr/>
          <p:nvPr/>
        </p:nvGrpSpPr>
        <p:grpSpPr>
          <a:xfrm>
            <a:off x="1225140" y="3621385"/>
            <a:ext cx="1019688" cy="1020572"/>
            <a:chOff x="5563114" y="3958296"/>
            <a:chExt cx="1065766" cy="1066692"/>
          </a:xfrm>
        </p:grpSpPr>
        <p:grpSp>
          <p:nvGrpSpPr>
            <p:cNvPr id="39" name="Group 25">
              <a:extLst>
                <a:ext uri="{FF2B5EF4-FFF2-40B4-BE49-F238E27FC236}">
                  <a16:creationId xmlns:a16="http://schemas.microsoft.com/office/drawing/2014/main" xmlns="" id="{51CE941B-1D67-42FD-8E7D-3202C42FC9F0}"/>
                </a:ext>
              </a:extLst>
            </p:cNvPr>
            <p:cNvGrpSpPr>
              <a:grpSpLocks/>
            </p:cNvGrpSpPr>
            <p:nvPr/>
          </p:nvGrpSpPr>
          <p:grpSpPr>
            <a:xfrm>
              <a:off x="5563114" y="3958296"/>
              <a:ext cx="1065766" cy="1066692"/>
              <a:chOff x="3662363" y="1317626"/>
              <a:chExt cx="1824038" cy="1825624"/>
            </a:xfrm>
            <a:solidFill>
              <a:schemeClr val="tx2">
                <a:lumMod val="20000"/>
                <a:lumOff val="80000"/>
              </a:schemeClr>
            </a:solidFill>
          </p:grpSpPr>
          <p:sp>
            <p:nvSpPr>
              <p:cNvPr id="42" name="Freeform 5">
                <a:extLst>
                  <a:ext uri="{FF2B5EF4-FFF2-40B4-BE49-F238E27FC236}">
                    <a16:creationId xmlns:a16="http://schemas.microsoft.com/office/drawing/2014/main" xmlns="" id="{62624D32-ADC1-4A04-8667-E58E61642DD6}"/>
                  </a:ext>
                </a:extLst>
              </p:cNvPr>
              <p:cNvSpPr>
                <a:spLocks/>
              </p:cNvSpPr>
              <p:nvPr/>
            </p:nvSpPr>
            <p:spPr bwMode="auto">
              <a:xfrm>
                <a:off x="5129213" y="1747838"/>
                <a:ext cx="357188" cy="965200"/>
              </a:xfrm>
              <a:custGeom>
                <a:avLst/>
                <a:gdLst>
                  <a:gd name="T0" fmla="*/ 18 w 73"/>
                  <a:gd name="T1" fmla="*/ 98 h 197"/>
                  <a:gd name="T2" fmla="*/ 0 w 73"/>
                  <a:gd name="T3" fmla="*/ 32 h 197"/>
                  <a:gd name="T4" fmla="*/ 45 w 73"/>
                  <a:gd name="T5" fmla="*/ 0 h 197"/>
                  <a:gd name="T6" fmla="*/ 73 w 73"/>
                  <a:gd name="T7" fmla="*/ 98 h 197"/>
                  <a:gd name="T8" fmla="*/ 45 w 73"/>
                  <a:gd name="T9" fmla="*/ 197 h 197"/>
                  <a:gd name="T10" fmla="*/ 0 w 73"/>
                  <a:gd name="T11" fmla="*/ 164 h 197"/>
                  <a:gd name="T12" fmla="*/ 18 w 73"/>
                  <a:gd name="T13" fmla="*/ 98 h 197"/>
                </a:gdLst>
                <a:ahLst/>
                <a:cxnLst>
                  <a:cxn ang="0">
                    <a:pos x="T0" y="T1"/>
                  </a:cxn>
                  <a:cxn ang="0">
                    <a:pos x="T2" y="T3"/>
                  </a:cxn>
                  <a:cxn ang="0">
                    <a:pos x="T4" y="T5"/>
                  </a:cxn>
                  <a:cxn ang="0">
                    <a:pos x="T6" y="T7"/>
                  </a:cxn>
                  <a:cxn ang="0">
                    <a:pos x="T8" y="T9"/>
                  </a:cxn>
                  <a:cxn ang="0">
                    <a:pos x="T10" y="T11"/>
                  </a:cxn>
                  <a:cxn ang="0">
                    <a:pos x="T12" y="T13"/>
                  </a:cxn>
                </a:cxnLst>
                <a:rect l="0" t="0" r="r" b="b"/>
                <a:pathLst>
                  <a:path w="73" h="197">
                    <a:moveTo>
                      <a:pt x="18" y="98"/>
                    </a:moveTo>
                    <a:cubicBezTo>
                      <a:pt x="18" y="74"/>
                      <a:pt x="12" y="51"/>
                      <a:pt x="0" y="32"/>
                    </a:cubicBezTo>
                    <a:cubicBezTo>
                      <a:pt x="45" y="0"/>
                      <a:pt x="45" y="0"/>
                      <a:pt x="45" y="0"/>
                    </a:cubicBezTo>
                    <a:cubicBezTo>
                      <a:pt x="62" y="28"/>
                      <a:pt x="73" y="62"/>
                      <a:pt x="73" y="98"/>
                    </a:cubicBezTo>
                    <a:cubicBezTo>
                      <a:pt x="73" y="134"/>
                      <a:pt x="62" y="168"/>
                      <a:pt x="45" y="197"/>
                    </a:cubicBezTo>
                    <a:cubicBezTo>
                      <a:pt x="0" y="164"/>
                      <a:pt x="0" y="164"/>
                      <a:pt x="0" y="164"/>
                    </a:cubicBezTo>
                    <a:cubicBezTo>
                      <a:pt x="12" y="145"/>
                      <a:pt x="18" y="122"/>
                      <a:pt x="18" y="98"/>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43" name="Freeform 6">
                <a:extLst>
                  <a:ext uri="{FF2B5EF4-FFF2-40B4-BE49-F238E27FC236}">
                    <a16:creationId xmlns:a16="http://schemas.microsoft.com/office/drawing/2014/main" xmlns="" id="{F8286082-3EA4-4D99-9915-94BEDCC5AC38}"/>
                  </a:ext>
                </a:extLst>
              </p:cNvPr>
              <p:cNvSpPr>
                <a:spLocks/>
              </p:cNvSpPr>
              <p:nvPr/>
            </p:nvSpPr>
            <p:spPr bwMode="auto">
              <a:xfrm>
                <a:off x="4357688" y="2659063"/>
                <a:ext cx="914400" cy="484187"/>
              </a:xfrm>
              <a:custGeom>
                <a:avLst/>
                <a:gdLst>
                  <a:gd name="T0" fmla="*/ 44 w 187"/>
                  <a:gd name="T1" fmla="*/ 44 h 99"/>
                  <a:gd name="T2" fmla="*/ 142 w 187"/>
                  <a:gd name="T3" fmla="*/ 0 h 99"/>
                  <a:gd name="T4" fmla="*/ 187 w 187"/>
                  <a:gd name="T5" fmla="*/ 32 h 99"/>
                  <a:gd name="T6" fmla="*/ 44 w 187"/>
                  <a:gd name="T7" fmla="*/ 99 h 99"/>
                  <a:gd name="T8" fmla="*/ 0 w 187"/>
                  <a:gd name="T9" fmla="*/ 93 h 99"/>
                  <a:gd name="T10" fmla="*/ 16 w 187"/>
                  <a:gd name="T11" fmla="*/ 41 h 99"/>
                  <a:gd name="T12" fmla="*/ 44 w 187"/>
                  <a:gd name="T13" fmla="*/ 44 h 99"/>
                </a:gdLst>
                <a:ahLst/>
                <a:cxnLst>
                  <a:cxn ang="0">
                    <a:pos x="T0" y="T1"/>
                  </a:cxn>
                  <a:cxn ang="0">
                    <a:pos x="T2" y="T3"/>
                  </a:cxn>
                  <a:cxn ang="0">
                    <a:pos x="T4" y="T5"/>
                  </a:cxn>
                  <a:cxn ang="0">
                    <a:pos x="T6" y="T7"/>
                  </a:cxn>
                  <a:cxn ang="0">
                    <a:pos x="T8" y="T9"/>
                  </a:cxn>
                  <a:cxn ang="0">
                    <a:pos x="T10" y="T11"/>
                  </a:cxn>
                  <a:cxn ang="0">
                    <a:pos x="T12" y="T13"/>
                  </a:cxn>
                </a:cxnLst>
                <a:rect l="0" t="0" r="r" b="b"/>
                <a:pathLst>
                  <a:path w="187" h="99">
                    <a:moveTo>
                      <a:pt x="44" y="44"/>
                    </a:moveTo>
                    <a:cubicBezTo>
                      <a:pt x="83" y="44"/>
                      <a:pt x="118" y="27"/>
                      <a:pt x="142" y="0"/>
                    </a:cubicBezTo>
                    <a:cubicBezTo>
                      <a:pt x="187" y="32"/>
                      <a:pt x="187" y="32"/>
                      <a:pt x="187" y="32"/>
                    </a:cubicBezTo>
                    <a:cubicBezTo>
                      <a:pt x="153" y="73"/>
                      <a:pt x="101" y="99"/>
                      <a:pt x="44" y="99"/>
                    </a:cubicBezTo>
                    <a:cubicBezTo>
                      <a:pt x="29" y="99"/>
                      <a:pt x="14" y="97"/>
                      <a:pt x="0" y="93"/>
                    </a:cubicBezTo>
                    <a:cubicBezTo>
                      <a:pt x="16" y="41"/>
                      <a:pt x="16" y="41"/>
                      <a:pt x="16" y="41"/>
                    </a:cubicBezTo>
                    <a:cubicBezTo>
                      <a:pt x="25" y="43"/>
                      <a:pt x="35" y="44"/>
                      <a:pt x="44" y="44"/>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44" name="Freeform 7">
                <a:extLst>
                  <a:ext uri="{FF2B5EF4-FFF2-40B4-BE49-F238E27FC236}">
                    <a16:creationId xmlns:a16="http://schemas.microsoft.com/office/drawing/2014/main" xmlns="" id="{AB0CAE1A-4A25-4F19-8E3F-7EFF46B7EC6F}"/>
                  </a:ext>
                </a:extLst>
              </p:cNvPr>
              <p:cNvSpPr>
                <a:spLocks/>
              </p:cNvSpPr>
              <p:nvPr/>
            </p:nvSpPr>
            <p:spPr bwMode="auto">
              <a:xfrm>
                <a:off x="3662363" y="2297113"/>
                <a:ext cx="650875" cy="777875"/>
              </a:xfrm>
              <a:custGeom>
                <a:avLst/>
                <a:gdLst>
                  <a:gd name="T0" fmla="*/ 133 w 133"/>
                  <a:gd name="T1" fmla="*/ 107 h 159"/>
                  <a:gd name="T2" fmla="*/ 116 w 133"/>
                  <a:gd name="T3" fmla="*/ 159 h 159"/>
                  <a:gd name="T4" fmla="*/ 0 w 133"/>
                  <a:gd name="T5" fmla="*/ 0 h 159"/>
                  <a:gd name="T6" fmla="*/ 55 w 133"/>
                  <a:gd name="T7" fmla="*/ 0 h 159"/>
                  <a:gd name="T8" fmla="*/ 133 w 133"/>
                  <a:gd name="T9" fmla="*/ 107 h 159"/>
                </a:gdLst>
                <a:ahLst/>
                <a:cxnLst>
                  <a:cxn ang="0">
                    <a:pos x="T0" y="T1"/>
                  </a:cxn>
                  <a:cxn ang="0">
                    <a:pos x="T2" y="T3"/>
                  </a:cxn>
                  <a:cxn ang="0">
                    <a:pos x="T4" y="T5"/>
                  </a:cxn>
                  <a:cxn ang="0">
                    <a:pos x="T6" y="T7"/>
                  </a:cxn>
                  <a:cxn ang="0">
                    <a:pos x="T8" y="T9"/>
                  </a:cxn>
                </a:cxnLst>
                <a:rect l="0" t="0" r="r" b="b"/>
                <a:pathLst>
                  <a:path w="133" h="159">
                    <a:moveTo>
                      <a:pt x="133" y="107"/>
                    </a:moveTo>
                    <a:cubicBezTo>
                      <a:pt x="116" y="159"/>
                      <a:pt x="116" y="159"/>
                      <a:pt x="116" y="159"/>
                    </a:cubicBezTo>
                    <a:cubicBezTo>
                      <a:pt x="52" y="133"/>
                      <a:pt x="5" y="72"/>
                      <a:pt x="0" y="0"/>
                    </a:cubicBezTo>
                    <a:cubicBezTo>
                      <a:pt x="55" y="0"/>
                      <a:pt x="55" y="0"/>
                      <a:pt x="55" y="0"/>
                    </a:cubicBezTo>
                    <a:cubicBezTo>
                      <a:pt x="60" y="48"/>
                      <a:pt x="91" y="88"/>
                      <a:pt x="133" y="107"/>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45" name="Freeform 8">
                <a:extLst>
                  <a:ext uri="{FF2B5EF4-FFF2-40B4-BE49-F238E27FC236}">
                    <a16:creationId xmlns:a16="http://schemas.microsoft.com/office/drawing/2014/main" xmlns="" id="{5B46D033-9764-4B22-B64D-DC2FE20A1E6F}"/>
                  </a:ext>
                </a:extLst>
              </p:cNvPr>
              <p:cNvSpPr>
                <a:spLocks/>
              </p:cNvSpPr>
              <p:nvPr/>
            </p:nvSpPr>
            <p:spPr bwMode="auto">
              <a:xfrm>
                <a:off x="4357688" y="1317626"/>
                <a:ext cx="914400" cy="479425"/>
              </a:xfrm>
              <a:custGeom>
                <a:avLst/>
                <a:gdLst>
                  <a:gd name="T0" fmla="*/ 44 w 187"/>
                  <a:gd name="T1" fmla="*/ 54 h 98"/>
                  <a:gd name="T2" fmla="*/ 16 w 187"/>
                  <a:gd name="T3" fmla="*/ 57 h 98"/>
                  <a:gd name="T4" fmla="*/ 0 w 187"/>
                  <a:gd name="T5" fmla="*/ 5 h 98"/>
                  <a:gd name="T6" fmla="*/ 44 w 187"/>
                  <a:gd name="T7" fmla="*/ 0 h 98"/>
                  <a:gd name="T8" fmla="*/ 187 w 187"/>
                  <a:gd name="T9" fmla="*/ 66 h 98"/>
                  <a:gd name="T10" fmla="*/ 142 w 187"/>
                  <a:gd name="T11" fmla="*/ 98 h 98"/>
                  <a:gd name="T12" fmla="*/ 44 w 187"/>
                  <a:gd name="T13" fmla="*/ 54 h 98"/>
                </a:gdLst>
                <a:ahLst/>
                <a:cxnLst>
                  <a:cxn ang="0">
                    <a:pos x="T0" y="T1"/>
                  </a:cxn>
                  <a:cxn ang="0">
                    <a:pos x="T2" y="T3"/>
                  </a:cxn>
                  <a:cxn ang="0">
                    <a:pos x="T4" y="T5"/>
                  </a:cxn>
                  <a:cxn ang="0">
                    <a:pos x="T6" y="T7"/>
                  </a:cxn>
                  <a:cxn ang="0">
                    <a:pos x="T8" y="T9"/>
                  </a:cxn>
                  <a:cxn ang="0">
                    <a:pos x="T10" y="T11"/>
                  </a:cxn>
                  <a:cxn ang="0">
                    <a:pos x="T12" y="T13"/>
                  </a:cxn>
                </a:cxnLst>
                <a:rect l="0" t="0" r="r" b="b"/>
                <a:pathLst>
                  <a:path w="187" h="98">
                    <a:moveTo>
                      <a:pt x="44" y="54"/>
                    </a:moveTo>
                    <a:cubicBezTo>
                      <a:pt x="35" y="54"/>
                      <a:pt x="25" y="55"/>
                      <a:pt x="16" y="57"/>
                    </a:cubicBezTo>
                    <a:cubicBezTo>
                      <a:pt x="0" y="5"/>
                      <a:pt x="0" y="5"/>
                      <a:pt x="0" y="5"/>
                    </a:cubicBezTo>
                    <a:cubicBezTo>
                      <a:pt x="14" y="2"/>
                      <a:pt x="29" y="0"/>
                      <a:pt x="44" y="0"/>
                    </a:cubicBezTo>
                    <a:cubicBezTo>
                      <a:pt x="101" y="0"/>
                      <a:pt x="153" y="25"/>
                      <a:pt x="187" y="66"/>
                    </a:cubicBezTo>
                    <a:cubicBezTo>
                      <a:pt x="142" y="98"/>
                      <a:pt x="142" y="98"/>
                      <a:pt x="142" y="98"/>
                    </a:cubicBezTo>
                    <a:cubicBezTo>
                      <a:pt x="118" y="71"/>
                      <a:pt x="83" y="54"/>
                      <a:pt x="44" y="54"/>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46" name="Freeform 9">
                <a:extLst>
                  <a:ext uri="{FF2B5EF4-FFF2-40B4-BE49-F238E27FC236}">
                    <a16:creationId xmlns:a16="http://schemas.microsoft.com/office/drawing/2014/main" xmlns="" id="{1602E3E4-2C3B-428B-B9B8-0F17361CE39C}"/>
                  </a:ext>
                </a:extLst>
              </p:cNvPr>
              <p:cNvSpPr>
                <a:spLocks/>
              </p:cNvSpPr>
              <p:nvPr/>
            </p:nvSpPr>
            <p:spPr bwMode="auto">
              <a:xfrm>
                <a:off x="3662363" y="1381125"/>
                <a:ext cx="650875" cy="782637"/>
              </a:xfrm>
              <a:custGeom>
                <a:avLst/>
                <a:gdLst>
                  <a:gd name="T0" fmla="*/ 55 w 133"/>
                  <a:gd name="T1" fmla="*/ 160 h 160"/>
                  <a:gd name="T2" fmla="*/ 0 w 133"/>
                  <a:gd name="T3" fmla="*/ 160 h 160"/>
                  <a:gd name="T4" fmla="*/ 116 w 133"/>
                  <a:gd name="T5" fmla="*/ 0 h 160"/>
                  <a:gd name="T6" fmla="*/ 133 w 133"/>
                  <a:gd name="T7" fmla="*/ 53 h 160"/>
                  <a:gd name="T8" fmla="*/ 55 w 133"/>
                  <a:gd name="T9" fmla="*/ 160 h 160"/>
                </a:gdLst>
                <a:ahLst/>
                <a:cxnLst>
                  <a:cxn ang="0">
                    <a:pos x="T0" y="T1"/>
                  </a:cxn>
                  <a:cxn ang="0">
                    <a:pos x="T2" y="T3"/>
                  </a:cxn>
                  <a:cxn ang="0">
                    <a:pos x="T4" y="T5"/>
                  </a:cxn>
                  <a:cxn ang="0">
                    <a:pos x="T6" y="T7"/>
                  </a:cxn>
                  <a:cxn ang="0">
                    <a:pos x="T8" y="T9"/>
                  </a:cxn>
                </a:cxnLst>
                <a:rect l="0" t="0" r="r" b="b"/>
                <a:pathLst>
                  <a:path w="133" h="160">
                    <a:moveTo>
                      <a:pt x="55" y="160"/>
                    </a:moveTo>
                    <a:cubicBezTo>
                      <a:pt x="0" y="160"/>
                      <a:pt x="0" y="160"/>
                      <a:pt x="0" y="160"/>
                    </a:cubicBezTo>
                    <a:cubicBezTo>
                      <a:pt x="5" y="87"/>
                      <a:pt x="52" y="27"/>
                      <a:pt x="116" y="0"/>
                    </a:cubicBezTo>
                    <a:cubicBezTo>
                      <a:pt x="133" y="53"/>
                      <a:pt x="133" y="53"/>
                      <a:pt x="133" y="53"/>
                    </a:cubicBezTo>
                    <a:cubicBezTo>
                      <a:pt x="91" y="71"/>
                      <a:pt x="60" y="112"/>
                      <a:pt x="55" y="160"/>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grpSp>
        <p:sp>
          <p:nvSpPr>
            <p:cNvPr id="40" name="Oval 102">
              <a:extLst>
                <a:ext uri="{FF2B5EF4-FFF2-40B4-BE49-F238E27FC236}">
                  <a16:creationId xmlns:a16="http://schemas.microsoft.com/office/drawing/2014/main" xmlns="" id="{D0E20F1C-FE6D-4B70-BC28-29DB9AC99CE9}"/>
                </a:ext>
              </a:extLst>
            </p:cNvPr>
            <p:cNvSpPr>
              <a:spLocks/>
            </p:cNvSpPr>
            <p:nvPr/>
          </p:nvSpPr>
          <p:spPr>
            <a:xfrm>
              <a:off x="5805026" y="4199277"/>
              <a:ext cx="581949" cy="581949"/>
            </a:xfrm>
            <a:prstGeom prst="ellipse">
              <a:avLst/>
            </a:prstGeom>
            <a:solidFill>
              <a:schemeClr val="tx1">
                <a:lumMod val="50000"/>
                <a:lumOff val="50000"/>
              </a:schemeClr>
            </a:solidFill>
            <a:ln>
              <a:noFill/>
            </a:ln>
            <a:effectLst>
              <a:outerShdw sx="110000" sy="110000" algn="ctr" rotWithShape="0">
                <a:schemeClr val="tx1">
                  <a:alpha val="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a:p>
          </p:txBody>
        </p:sp>
        <p:sp>
          <p:nvSpPr>
            <p:cNvPr id="41" name="任意多边形: 形状 40">
              <a:extLst>
                <a:ext uri="{FF2B5EF4-FFF2-40B4-BE49-F238E27FC236}">
                  <a16:creationId xmlns:a16="http://schemas.microsoft.com/office/drawing/2014/main" xmlns="" id="{058A9B13-3AB3-4D85-8568-8A02BC47A459}"/>
                </a:ext>
              </a:extLst>
            </p:cNvPr>
            <p:cNvSpPr>
              <a:spLocks/>
            </p:cNvSpPr>
            <p:nvPr/>
          </p:nvSpPr>
          <p:spPr bwMode="auto">
            <a:xfrm>
              <a:off x="5952330" y="4373027"/>
              <a:ext cx="287338" cy="234444"/>
            </a:xfrm>
            <a:custGeom>
              <a:avLst/>
              <a:gdLst>
                <a:gd name="connsiteX0" fmla="*/ 508188 w 609120"/>
                <a:gd name="connsiteY0" fmla="*/ 388434 h 496992"/>
                <a:gd name="connsiteX1" fmla="*/ 508188 w 609120"/>
                <a:gd name="connsiteY1" fmla="*/ 438152 h 496992"/>
                <a:gd name="connsiteX2" fmla="*/ 557983 w 609120"/>
                <a:gd name="connsiteY2" fmla="*/ 438152 h 496992"/>
                <a:gd name="connsiteX3" fmla="*/ 557983 w 609120"/>
                <a:gd name="connsiteY3" fmla="*/ 388434 h 496992"/>
                <a:gd name="connsiteX4" fmla="*/ 51136 w 609120"/>
                <a:gd name="connsiteY4" fmla="*/ 388434 h 496992"/>
                <a:gd name="connsiteX5" fmla="*/ 51136 w 609120"/>
                <a:gd name="connsiteY5" fmla="*/ 438152 h 496992"/>
                <a:gd name="connsiteX6" fmla="*/ 100931 w 609120"/>
                <a:gd name="connsiteY6" fmla="*/ 438152 h 496992"/>
                <a:gd name="connsiteX7" fmla="*/ 100931 w 609120"/>
                <a:gd name="connsiteY7" fmla="*/ 388434 h 496992"/>
                <a:gd name="connsiteX8" fmla="*/ 508188 w 609120"/>
                <a:gd name="connsiteY8" fmla="*/ 314770 h 496992"/>
                <a:gd name="connsiteX9" fmla="*/ 508188 w 609120"/>
                <a:gd name="connsiteY9" fmla="*/ 364430 h 496992"/>
                <a:gd name="connsiteX10" fmla="*/ 557983 w 609120"/>
                <a:gd name="connsiteY10" fmla="*/ 364430 h 496992"/>
                <a:gd name="connsiteX11" fmla="*/ 557983 w 609120"/>
                <a:gd name="connsiteY11" fmla="*/ 314770 h 496992"/>
                <a:gd name="connsiteX12" fmla="*/ 51136 w 609120"/>
                <a:gd name="connsiteY12" fmla="*/ 314770 h 496992"/>
                <a:gd name="connsiteX13" fmla="*/ 51136 w 609120"/>
                <a:gd name="connsiteY13" fmla="*/ 364430 h 496992"/>
                <a:gd name="connsiteX14" fmla="*/ 100931 w 609120"/>
                <a:gd name="connsiteY14" fmla="*/ 364430 h 496992"/>
                <a:gd name="connsiteX15" fmla="*/ 100931 w 609120"/>
                <a:gd name="connsiteY15" fmla="*/ 314770 h 496992"/>
                <a:gd name="connsiteX16" fmla="*/ 354456 w 609120"/>
                <a:gd name="connsiteY16" fmla="*/ 314763 h 496992"/>
                <a:gd name="connsiteX17" fmla="*/ 354456 w 609120"/>
                <a:gd name="connsiteY17" fmla="*/ 364425 h 496992"/>
                <a:gd name="connsiteX18" fmla="*/ 404189 w 609120"/>
                <a:gd name="connsiteY18" fmla="*/ 364425 h 496992"/>
                <a:gd name="connsiteX19" fmla="*/ 404189 w 609120"/>
                <a:gd name="connsiteY19" fmla="*/ 314763 h 496992"/>
                <a:gd name="connsiteX20" fmla="*/ 279770 w 609120"/>
                <a:gd name="connsiteY20" fmla="*/ 314763 h 496992"/>
                <a:gd name="connsiteX21" fmla="*/ 279770 w 609120"/>
                <a:gd name="connsiteY21" fmla="*/ 364425 h 496992"/>
                <a:gd name="connsiteX22" fmla="*/ 329561 w 609120"/>
                <a:gd name="connsiteY22" fmla="*/ 364425 h 496992"/>
                <a:gd name="connsiteX23" fmla="*/ 329561 w 609120"/>
                <a:gd name="connsiteY23" fmla="*/ 314763 h 496992"/>
                <a:gd name="connsiteX24" fmla="*/ 205085 w 609120"/>
                <a:gd name="connsiteY24" fmla="*/ 314763 h 496992"/>
                <a:gd name="connsiteX25" fmla="*/ 205085 w 609120"/>
                <a:gd name="connsiteY25" fmla="*/ 364425 h 496992"/>
                <a:gd name="connsiteX26" fmla="*/ 254875 w 609120"/>
                <a:gd name="connsiteY26" fmla="*/ 364425 h 496992"/>
                <a:gd name="connsiteX27" fmla="*/ 254875 w 609120"/>
                <a:gd name="connsiteY27" fmla="*/ 314763 h 496992"/>
                <a:gd name="connsiteX28" fmla="*/ 469471 w 609120"/>
                <a:gd name="connsiteY28" fmla="*/ 288542 h 496992"/>
                <a:gd name="connsiteX29" fmla="*/ 596700 w 609120"/>
                <a:gd name="connsiteY29" fmla="*/ 288542 h 496992"/>
                <a:gd name="connsiteX30" fmla="*/ 596700 w 609120"/>
                <a:gd name="connsiteY30" fmla="*/ 496992 h 496992"/>
                <a:gd name="connsiteX31" fmla="*/ 469471 w 609120"/>
                <a:gd name="connsiteY31" fmla="*/ 496992 h 496992"/>
                <a:gd name="connsiteX32" fmla="*/ 12419 w 609120"/>
                <a:gd name="connsiteY32" fmla="*/ 288542 h 496992"/>
                <a:gd name="connsiteX33" fmla="*/ 139648 w 609120"/>
                <a:gd name="connsiteY33" fmla="*/ 288542 h 496992"/>
                <a:gd name="connsiteX34" fmla="*/ 139648 w 609120"/>
                <a:gd name="connsiteY34" fmla="*/ 496992 h 496992"/>
                <a:gd name="connsiteX35" fmla="*/ 12419 w 609120"/>
                <a:gd name="connsiteY35" fmla="*/ 496992 h 496992"/>
                <a:gd name="connsiteX36" fmla="*/ 469471 w 609120"/>
                <a:gd name="connsiteY36" fmla="*/ 257070 h 496992"/>
                <a:gd name="connsiteX37" fmla="*/ 609120 w 609120"/>
                <a:gd name="connsiteY37" fmla="*/ 257070 h 496992"/>
                <a:gd name="connsiteX38" fmla="*/ 609120 w 609120"/>
                <a:gd name="connsiteY38" fmla="*/ 271959 h 496992"/>
                <a:gd name="connsiteX39" fmla="*/ 469471 w 609120"/>
                <a:gd name="connsiteY39" fmla="*/ 271959 h 496992"/>
                <a:gd name="connsiteX40" fmla="*/ 0 w 609120"/>
                <a:gd name="connsiteY40" fmla="*/ 257070 h 496992"/>
                <a:gd name="connsiteX41" fmla="*/ 139649 w 609120"/>
                <a:gd name="connsiteY41" fmla="*/ 257070 h 496992"/>
                <a:gd name="connsiteX42" fmla="*/ 139649 w 609120"/>
                <a:gd name="connsiteY42" fmla="*/ 271959 h 496992"/>
                <a:gd name="connsiteX43" fmla="*/ 0 w 609120"/>
                <a:gd name="connsiteY43" fmla="*/ 271959 h 496992"/>
                <a:gd name="connsiteX44" fmla="*/ 354456 w 609120"/>
                <a:gd name="connsiteY44" fmla="*/ 240183 h 496992"/>
                <a:gd name="connsiteX45" fmla="*/ 354456 w 609120"/>
                <a:gd name="connsiteY45" fmla="*/ 289903 h 496992"/>
                <a:gd name="connsiteX46" fmla="*/ 404189 w 609120"/>
                <a:gd name="connsiteY46" fmla="*/ 289903 h 496992"/>
                <a:gd name="connsiteX47" fmla="*/ 404189 w 609120"/>
                <a:gd name="connsiteY47" fmla="*/ 240183 h 496992"/>
                <a:gd name="connsiteX48" fmla="*/ 279770 w 609120"/>
                <a:gd name="connsiteY48" fmla="*/ 240183 h 496992"/>
                <a:gd name="connsiteX49" fmla="*/ 279770 w 609120"/>
                <a:gd name="connsiteY49" fmla="*/ 289903 h 496992"/>
                <a:gd name="connsiteX50" fmla="*/ 329561 w 609120"/>
                <a:gd name="connsiteY50" fmla="*/ 289903 h 496992"/>
                <a:gd name="connsiteX51" fmla="*/ 329561 w 609120"/>
                <a:gd name="connsiteY51" fmla="*/ 240183 h 496992"/>
                <a:gd name="connsiteX52" fmla="*/ 205085 w 609120"/>
                <a:gd name="connsiteY52" fmla="*/ 240183 h 496992"/>
                <a:gd name="connsiteX53" fmla="*/ 205085 w 609120"/>
                <a:gd name="connsiteY53" fmla="*/ 289903 h 496992"/>
                <a:gd name="connsiteX54" fmla="*/ 254875 w 609120"/>
                <a:gd name="connsiteY54" fmla="*/ 289903 h 496992"/>
                <a:gd name="connsiteX55" fmla="*/ 254875 w 609120"/>
                <a:gd name="connsiteY55" fmla="*/ 240183 h 496992"/>
                <a:gd name="connsiteX56" fmla="*/ 354456 w 609120"/>
                <a:gd name="connsiteY56" fmla="*/ 165603 h 496992"/>
                <a:gd name="connsiteX57" fmla="*/ 354456 w 609120"/>
                <a:gd name="connsiteY57" fmla="*/ 215323 h 496992"/>
                <a:gd name="connsiteX58" fmla="*/ 404189 w 609120"/>
                <a:gd name="connsiteY58" fmla="*/ 215323 h 496992"/>
                <a:gd name="connsiteX59" fmla="*/ 404189 w 609120"/>
                <a:gd name="connsiteY59" fmla="*/ 165603 h 496992"/>
                <a:gd name="connsiteX60" fmla="*/ 279770 w 609120"/>
                <a:gd name="connsiteY60" fmla="*/ 165603 h 496992"/>
                <a:gd name="connsiteX61" fmla="*/ 279770 w 609120"/>
                <a:gd name="connsiteY61" fmla="*/ 215323 h 496992"/>
                <a:gd name="connsiteX62" fmla="*/ 329561 w 609120"/>
                <a:gd name="connsiteY62" fmla="*/ 215323 h 496992"/>
                <a:gd name="connsiteX63" fmla="*/ 329561 w 609120"/>
                <a:gd name="connsiteY63" fmla="*/ 165603 h 496992"/>
                <a:gd name="connsiteX64" fmla="*/ 205085 w 609120"/>
                <a:gd name="connsiteY64" fmla="*/ 165603 h 496992"/>
                <a:gd name="connsiteX65" fmla="*/ 205085 w 609120"/>
                <a:gd name="connsiteY65" fmla="*/ 215323 h 496992"/>
                <a:gd name="connsiteX66" fmla="*/ 254875 w 609120"/>
                <a:gd name="connsiteY66" fmla="*/ 215323 h 496992"/>
                <a:gd name="connsiteX67" fmla="*/ 254875 w 609120"/>
                <a:gd name="connsiteY67" fmla="*/ 165603 h 496992"/>
                <a:gd name="connsiteX68" fmla="*/ 304666 w 609120"/>
                <a:gd name="connsiteY68" fmla="*/ 50313 h 496992"/>
                <a:gd name="connsiteX69" fmla="*/ 446043 w 609120"/>
                <a:gd name="connsiteY69" fmla="*/ 144792 h 496992"/>
                <a:gd name="connsiteX70" fmla="*/ 446043 w 609120"/>
                <a:gd name="connsiteY70" fmla="*/ 496992 h 496992"/>
                <a:gd name="connsiteX71" fmla="*/ 346119 w 609120"/>
                <a:gd name="connsiteY71" fmla="*/ 496992 h 496992"/>
                <a:gd name="connsiteX72" fmla="*/ 346119 w 609120"/>
                <a:gd name="connsiteY72" fmla="*/ 381018 h 496992"/>
                <a:gd name="connsiteX73" fmla="*/ 263154 w 609120"/>
                <a:gd name="connsiteY73" fmla="*/ 381018 h 496992"/>
                <a:gd name="connsiteX74" fmla="*/ 263154 w 609120"/>
                <a:gd name="connsiteY74" fmla="*/ 496992 h 496992"/>
                <a:gd name="connsiteX75" fmla="*/ 163288 w 609120"/>
                <a:gd name="connsiteY75" fmla="*/ 496992 h 496992"/>
                <a:gd name="connsiteX76" fmla="*/ 163288 w 609120"/>
                <a:gd name="connsiteY76" fmla="*/ 144792 h 496992"/>
                <a:gd name="connsiteX77" fmla="*/ 304666 w 609120"/>
                <a:gd name="connsiteY77" fmla="*/ 0 h 496992"/>
                <a:gd name="connsiteX78" fmla="*/ 501719 w 609120"/>
                <a:gd name="connsiteY78" fmla="*/ 131040 h 496992"/>
                <a:gd name="connsiteX79" fmla="*/ 455296 w 609120"/>
                <a:gd name="connsiteY79" fmla="*/ 131040 h 496992"/>
                <a:gd name="connsiteX80" fmla="*/ 309291 w 609120"/>
                <a:gd name="connsiteY80" fmla="*/ 33473 h 496992"/>
                <a:gd name="connsiteX81" fmla="*/ 300040 w 609120"/>
                <a:gd name="connsiteY81" fmla="*/ 33473 h 496992"/>
                <a:gd name="connsiteX82" fmla="*/ 154035 w 609120"/>
                <a:gd name="connsiteY82" fmla="*/ 131040 h 496992"/>
                <a:gd name="connsiteX83" fmla="*/ 107612 w 609120"/>
                <a:gd name="connsiteY83" fmla="*/ 131040 h 496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609120" h="496992">
                  <a:moveTo>
                    <a:pt x="508188" y="388434"/>
                  </a:moveTo>
                  <a:lnTo>
                    <a:pt x="508188" y="438152"/>
                  </a:lnTo>
                  <a:lnTo>
                    <a:pt x="557983" y="438152"/>
                  </a:lnTo>
                  <a:lnTo>
                    <a:pt x="557983" y="388434"/>
                  </a:lnTo>
                  <a:close/>
                  <a:moveTo>
                    <a:pt x="51136" y="388434"/>
                  </a:moveTo>
                  <a:lnTo>
                    <a:pt x="51136" y="438152"/>
                  </a:lnTo>
                  <a:lnTo>
                    <a:pt x="100931" y="438152"/>
                  </a:lnTo>
                  <a:lnTo>
                    <a:pt x="100931" y="388434"/>
                  </a:lnTo>
                  <a:close/>
                  <a:moveTo>
                    <a:pt x="508188" y="314770"/>
                  </a:moveTo>
                  <a:lnTo>
                    <a:pt x="508188" y="364430"/>
                  </a:lnTo>
                  <a:lnTo>
                    <a:pt x="557983" y="364430"/>
                  </a:lnTo>
                  <a:lnTo>
                    <a:pt x="557983" y="314770"/>
                  </a:lnTo>
                  <a:close/>
                  <a:moveTo>
                    <a:pt x="51136" y="314770"/>
                  </a:moveTo>
                  <a:lnTo>
                    <a:pt x="51136" y="364430"/>
                  </a:lnTo>
                  <a:lnTo>
                    <a:pt x="100931" y="364430"/>
                  </a:lnTo>
                  <a:lnTo>
                    <a:pt x="100931" y="314770"/>
                  </a:lnTo>
                  <a:close/>
                  <a:moveTo>
                    <a:pt x="354456" y="314763"/>
                  </a:moveTo>
                  <a:lnTo>
                    <a:pt x="354456" y="364425"/>
                  </a:lnTo>
                  <a:lnTo>
                    <a:pt x="404189" y="364425"/>
                  </a:lnTo>
                  <a:lnTo>
                    <a:pt x="404189" y="314763"/>
                  </a:lnTo>
                  <a:close/>
                  <a:moveTo>
                    <a:pt x="279770" y="314763"/>
                  </a:moveTo>
                  <a:lnTo>
                    <a:pt x="279770" y="364425"/>
                  </a:lnTo>
                  <a:lnTo>
                    <a:pt x="329561" y="364425"/>
                  </a:lnTo>
                  <a:lnTo>
                    <a:pt x="329561" y="314763"/>
                  </a:lnTo>
                  <a:close/>
                  <a:moveTo>
                    <a:pt x="205085" y="314763"/>
                  </a:moveTo>
                  <a:lnTo>
                    <a:pt x="205085" y="364425"/>
                  </a:lnTo>
                  <a:lnTo>
                    <a:pt x="254875" y="364425"/>
                  </a:lnTo>
                  <a:lnTo>
                    <a:pt x="254875" y="314763"/>
                  </a:lnTo>
                  <a:close/>
                  <a:moveTo>
                    <a:pt x="469471" y="288542"/>
                  </a:moveTo>
                  <a:lnTo>
                    <a:pt x="596700" y="288542"/>
                  </a:lnTo>
                  <a:lnTo>
                    <a:pt x="596700" y="496992"/>
                  </a:lnTo>
                  <a:lnTo>
                    <a:pt x="469471" y="496992"/>
                  </a:lnTo>
                  <a:close/>
                  <a:moveTo>
                    <a:pt x="12419" y="288542"/>
                  </a:moveTo>
                  <a:lnTo>
                    <a:pt x="139648" y="288542"/>
                  </a:lnTo>
                  <a:lnTo>
                    <a:pt x="139648" y="496992"/>
                  </a:lnTo>
                  <a:lnTo>
                    <a:pt x="12419" y="496992"/>
                  </a:lnTo>
                  <a:close/>
                  <a:moveTo>
                    <a:pt x="469471" y="257070"/>
                  </a:moveTo>
                  <a:lnTo>
                    <a:pt x="609120" y="257070"/>
                  </a:lnTo>
                  <a:lnTo>
                    <a:pt x="609120" y="271959"/>
                  </a:lnTo>
                  <a:lnTo>
                    <a:pt x="469471" y="271959"/>
                  </a:lnTo>
                  <a:close/>
                  <a:moveTo>
                    <a:pt x="0" y="257070"/>
                  </a:moveTo>
                  <a:lnTo>
                    <a:pt x="139649" y="257070"/>
                  </a:lnTo>
                  <a:lnTo>
                    <a:pt x="139649" y="271959"/>
                  </a:lnTo>
                  <a:lnTo>
                    <a:pt x="0" y="271959"/>
                  </a:lnTo>
                  <a:close/>
                  <a:moveTo>
                    <a:pt x="354456" y="240183"/>
                  </a:moveTo>
                  <a:lnTo>
                    <a:pt x="354456" y="289903"/>
                  </a:lnTo>
                  <a:lnTo>
                    <a:pt x="404189" y="289903"/>
                  </a:lnTo>
                  <a:lnTo>
                    <a:pt x="404189" y="240183"/>
                  </a:lnTo>
                  <a:close/>
                  <a:moveTo>
                    <a:pt x="279770" y="240183"/>
                  </a:moveTo>
                  <a:lnTo>
                    <a:pt x="279770" y="289903"/>
                  </a:lnTo>
                  <a:lnTo>
                    <a:pt x="329561" y="289903"/>
                  </a:lnTo>
                  <a:lnTo>
                    <a:pt x="329561" y="240183"/>
                  </a:lnTo>
                  <a:close/>
                  <a:moveTo>
                    <a:pt x="205085" y="240183"/>
                  </a:moveTo>
                  <a:lnTo>
                    <a:pt x="205085" y="289903"/>
                  </a:lnTo>
                  <a:lnTo>
                    <a:pt x="254875" y="289903"/>
                  </a:lnTo>
                  <a:lnTo>
                    <a:pt x="254875" y="240183"/>
                  </a:lnTo>
                  <a:close/>
                  <a:moveTo>
                    <a:pt x="354456" y="165603"/>
                  </a:moveTo>
                  <a:lnTo>
                    <a:pt x="354456" y="215323"/>
                  </a:lnTo>
                  <a:lnTo>
                    <a:pt x="404189" y="215323"/>
                  </a:lnTo>
                  <a:lnTo>
                    <a:pt x="404189" y="165603"/>
                  </a:lnTo>
                  <a:close/>
                  <a:moveTo>
                    <a:pt x="279770" y="165603"/>
                  </a:moveTo>
                  <a:lnTo>
                    <a:pt x="279770" y="215323"/>
                  </a:lnTo>
                  <a:lnTo>
                    <a:pt x="329561" y="215323"/>
                  </a:lnTo>
                  <a:lnTo>
                    <a:pt x="329561" y="165603"/>
                  </a:lnTo>
                  <a:close/>
                  <a:moveTo>
                    <a:pt x="205085" y="165603"/>
                  </a:moveTo>
                  <a:lnTo>
                    <a:pt x="205085" y="215323"/>
                  </a:lnTo>
                  <a:lnTo>
                    <a:pt x="254875" y="215323"/>
                  </a:lnTo>
                  <a:lnTo>
                    <a:pt x="254875" y="165603"/>
                  </a:lnTo>
                  <a:close/>
                  <a:moveTo>
                    <a:pt x="304666" y="50313"/>
                  </a:moveTo>
                  <a:lnTo>
                    <a:pt x="446043" y="144792"/>
                  </a:lnTo>
                  <a:lnTo>
                    <a:pt x="446043" y="496992"/>
                  </a:lnTo>
                  <a:lnTo>
                    <a:pt x="346119" y="496992"/>
                  </a:lnTo>
                  <a:lnTo>
                    <a:pt x="346119" y="381018"/>
                  </a:lnTo>
                  <a:lnTo>
                    <a:pt x="263154" y="381018"/>
                  </a:lnTo>
                  <a:lnTo>
                    <a:pt x="263154" y="496992"/>
                  </a:lnTo>
                  <a:lnTo>
                    <a:pt x="163288" y="496992"/>
                  </a:lnTo>
                  <a:lnTo>
                    <a:pt x="163288" y="144792"/>
                  </a:lnTo>
                  <a:close/>
                  <a:moveTo>
                    <a:pt x="304666" y="0"/>
                  </a:moveTo>
                  <a:lnTo>
                    <a:pt x="501719" y="131040"/>
                  </a:lnTo>
                  <a:lnTo>
                    <a:pt x="455296" y="131040"/>
                  </a:lnTo>
                  <a:lnTo>
                    <a:pt x="309291" y="33473"/>
                  </a:lnTo>
                  <a:lnTo>
                    <a:pt x="300040" y="33473"/>
                  </a:lnTo>
                  <a:lnTo>
                    <a:pt x="154035" y="131040"/>
                  </a:lnTo>
                  <a:lnTo>
                    <a:pt x="107612" y="13104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p>
          </p:txBody>
        </p:sp>
      </p:grpSp>
      <p:grpSp>
        <p:nvGrpSpPr>
          <p:cNvPr id="47" name="Group 25">
            <a:extLst>
              <a:ext uri="{FF2B5EF4-FFF2-40B4-BE49-F238E27FC236}">
                <a16:creationId xmlns:a16="http://schemas.microsoft.com/office/drawing/2014/main" xmlns="" id="{1D0357F4-DA90-4C37-9E79-7B81FFD34C67}"/>
              </a:ext>
            </a:extLst>
          </p:cNvPr>
          <p:cNvGrpSpPr>
            <a:grpSpLocks/>
          </p:cNvGrpSpPr>
          <p:nvPr/>
        </p:nvGrpSpPr>
        <p:grpSpPr>
          <a:xfrm>
            <a:off x="3384232" y="3621385"/>
            <a:ext cx="1019688" cy="1020572"/>
            <a:chOff x="3662363" y="1317626"/>
            <a:chExt cx="1824038" cy="1825624"/>
          </a:xfrm>
          <a:solidFill>
            <a:schemeClr val="tx2">
              <a:lumMod val="20000"/>
              <a:lumOff val="80000"/>
            </a:schemeClr>
          </a:solidFill>
        </p:grpSpPr>
        <p:sp>
          <p:nvSpPr>
            <p:cNvPr id="48" name="Freeform 5">
              <a:extLst>
                <a:ext uri="{FF2B5EF4-FFF2-40B4-BE49-F238E27FC236}">
                  <a16:creationId xmlns:a16="http://schemas.microsoft.com/office/drawing/2014/main" xmlns="" id="{D25C0928-DDB7-422F-901F-05FE6BC8BEB1}"/>
                </a:ext>
              </a:extLst>
            </p:cNvPr>
            <p:cNvSpPr>
              <a:spLocks/>
            </p:cNvSpPr>
            <p:nvPr/>
          </p:nvSpPr>
          <p:spPr bwMode="auto">
            <a:xfrm>
              <a:off x="5129213" y="1747838"/>
              <a:ext cx="357188" cy="965200"/>
            </a:xfrm>
            <a:custGeom>
              <a:avLst/>
              <a:gdLst>
                <a:gd name="T0" fmla="*/ 18 w 73"/>
                <a:gd name="T1" fmla="*/ 98 h 197"/>
                <a:gd name="T2" fmla="*/ 0 w 73"/>
                <a:gd name="T3" fmla="*/ 32 h 197"/>
                <a:gd name="T4" fmla="*/ 45 w 73"/>
                <a:gd name="T5" fmla="*/ 0 h 197"/>
                <a:gd name="T6" fmla="*/ 73 w 73"/>
                <a:gd name="T7" fmla="*/ 98 h 197"/>
                <a:gd name="T8" fmla="*/ 45 w 73"/>
                <a:gd name="T9" fmla="*/ 197 h 197"/>
                <a:gd name="T10" fmla="*/ 0 w 73"/>
                <a:gd name="T11" fmla="*/ 164 h 197"/>
                <a:gd name="T12" fmla="*/ 18 w 73"/>
                <a:gd name="T13" fmla="*/ 98 h 197"/>
              </a:gdLst>
              <a:ahLst/>
              <a:cxnLst>
                <a:cxn ang="0">
                  <a:pos x="T0" y="T1"/>
                </a:cxn>
                <a:cxn ang="0">
                  <a:pos x="T2" y="T3"/>
                </a:cxn>
                <a:cxn ang="0">
                  <a:pos x="T4" y="T5"/>
                </a:cxn>
                <a:cxn ang="0">
                  <a:pos x="T6" y="T7"/>
                </a:cxn>
                <a:cxn ang="0">
                  <a:pos x="T8" y="T9"/>
                </a:cxn>
                <a:cxn ang="0">
                  <a:pos x="T10" y="T11"/>
                </a:cxn>
                <a:cxn ang="0">
                  <a:pos x="T12" y="T13"/>
                </a:cxn>
              </a:cxnLst>
              <a:rect l="0" t="0" r="r" b="b"/>
              <a:pathLst>
                <a:path w="73" h="197">
                  <a:moveTo>
                    <a:pt x="18" y="98"/>
                  </a:moveTo>
                  <a:cubicBezTo>
                    <a:pt x="18" y="74"/>
                    <a:pt x="12" y="51"/>
                    <a:pt x="0" y="32"/>
                  </a:cubicBezTo>
                  <a:cubicBezTo>
                    <a:pt x="45" y="0"/>
                    <a:pt x="45" y="0"/>
                    <a:pt x="45" y="0"/>
                  </a:cubicBezTo>
                  <a:cubicBezTo>
                    <a:pt x="62" y="28"/>
                    <a:pt x="73" y="62"/>
                    <a:pt x="73" y="98"/>
                  </a:cubicBezTo>
                  <a:cubicBezTo>
                    <a:pt x="73" y="134"/>
                    <a:pt x="62" y="168"/>
                    <a:pt x="45" y="197"/>
                  </a:cubicBezTo>
                  <a:cubicBezTo>
                    <a:pt x="0" y="164"/>
                    <a:pt x="0" y="164"/>
                    <a:pt x="0" y="164"/>
                  </a:cubicBezTo>
                  <a:cubicBezTo>
                    <a:pt x="12" y="145"/>
                    <a:pt x="18" y="122"/>
                    <a:pt x="18" y="98"/>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49" name="Freeform 6">
              <a:extLst>
                <a:ext uri="{FF2B5EF4-FFF2-40B4-BE49-F238E27FC236}">
                  <a16:creationId xmlns:a16="http://schemas.microsoft.com/office/drawing/2014/main" xmlns="" id="{F7738B81-F2BB-40EF-A33B-1AAC9E52E6AE}"/>
                </a:ext>
              </a:extLst>
            </p:cNvPr>
            <p:cNvSpPr>
              <a:spLocks/>
            </p:cNvSpPr>
            <p:nvPr/>
          </p:nvSpPr>
          <p:spPr bwMode="auto">
            <a:xfrm>
              <a:off x="4357688" y="2659063"/>
              <a:ext cx="914400" cy="484187"/>
            </a:xfrm>
            <a:custGeom>
              <a:avLst/>
              <a:gdLst>
                <a:gd name="T0" fmla="*/ 44 w 187"/>
                <a:gd name="T1" fmla="*/ 44 h 99"/>
                <a:gd name="T2" fmla="*/ 142 w 187"/>
                <a:gd name="T3" fmla="*/ 0 h 99"/>
                <a:gd name="T4" fmla="*/ 187 w 187"/>
                <a:gd name="T5" fmla="*/ 32 h 99"/>
                <a:gd name="T6" fmla="*/ 44 w 187"/>
                <a:gd name="T7" fmla="*/ 99 h 99"/>
                <a:gd name="T8" fmla="*/ 0 w 187"/>
                <a:gd name="T9" fmla="*/ 93 h 99"/>
                <a:gd name="T10" fmla="*/ 16 w 187"/>
                <a:gd name="T11" fmla="*/ 41 h 99"/>
                <a:gd name="T12" fmla="*/ 44 w 187"/>
                <a:gd name="T13" fmla="*/ 44 h 99"/>
              </a:gdLst>
              <a:ahLst/>
              <a:cxnLst>
                <a:cxn ang="0">
                  <a:pos x="T0" y="T1"/>
                </a:cxn>
                <a:cxn ang="0">
                  <a:pos x="T2" y="T3"/>
                </a:cxn>
                <a:cxn ang="0">
                  <a:pos x="T4" y="T5"/>
                </a:cxn>
                <a:cxn ang="0">
                  <a:pos x="T6" y="T7"/>
                </a:cxn>
                <a:cxn ang="0">
                  <a:pos x="T8" y="T9"/>
                </a:cxn>
                <a:cxn ang="0">
                  <a:pos x="T10" y="T11"/>
                </a:cxn>
                <a:cxn ang="0">
                  <a:pos x="T12" y="T13"/>
                </a:cxn>
              </a:cxnLst>
              <a:rect l="0" t="0" r="r" b="b"/>
              <a:pathLst>
                <a:path w="187" h="99">
                  <a:moveTo>
                    <a:pt x="44" y="44"/>
                  </a:moveTo>
                  <a:cubicBezTo>
                    <a:pt x="83" y="44"/>
                    <a:pt x="118" y="27"/>
                    <a:pt x="142" y="0"/>
                  </a:cubicBezTo>
                  <a:cubicBezTo>
                    <a:pt x="187" y="32"/>
                    <a:pt x="187" y="32"/>
                    <a:pt x="187" y="32"/>
                  </a:cubicBezTo>
                  <a:cubicBezTo>
                    <a:pt x="153" y="73"/>
                    <a:pt x="101" y="99"/>
                    <a:pt x="44" y="99"/>
                  </a:cubicBezTo>
                  <a:cubicBezTo>
                    <a:pt x="29" y="99"/>
                    <a:pt x="14" y="97"/>
                    <a:pt x="0" y="93"/>
                  </a:cubicBezTo>
                  <a:cubicBezTo>
                    <a:pt x="16" y="41"/>
                    <a:pt x="16" y="41"/>
                    <a:pt x="16" y="41"/>
                  </a:cubicBezTo>
                  <a:cubicBezTo>
                    <a:pt x="25" y="43"/>
                    <a:pt x="35" y="44"/>
                    <a:pt x="44" y="44"/>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50" name="Freeform 7">
              <a:extLst>
                <a:ext uri="{FF2B5EF4-FFF2-40B4-BE49-F238E27FC236}">
                  <a16:creationId xmlns:a16="http://schemas.microsoft.com/office/drawing/2014/main" xmlns="" id="{DFB2B4BC-2F94-473E-8140-D122ED5FFF20}"/>
                </a:ext>
              </a:extLst>
            </p:cNvPr>
            <p:cNvSpPr>
              <a:spLocks/>
            </p:cNvSpPr>
            <p:nvPr/>
          </p:nvSpPr>
          <p:spPr bwMode="auto">
            <a:xfrm>
              <a:off x="3662363" y="2297113"/>
              <a:ext cx="650875" cy="777875"/>
            </a:xfrm>
            <a:custGeom>
              <a:avLst/>
              <a:gdLst>
                <a:gd name="T0" fmla="*/ 133 w 133"/>
                <a:gd name="T1" fmla="*/ 107 h 159"/>
                <a:gd name="T2" fmla="*/ 116 w 133"/>
                <a:gd name="T3" fmla="*/ 159 h 159"/>
                <a:gd name="T4" fmla="*/ 0 w 133"/>
                <a:gd name="T5" fmla="*/ 0 h 159"/>
                <a:gd name="T6" fmla="*/ 55 w 133"/>
                <a:gd name="T7" fmla="*/ 0 h 159"/>
                <a:gd name="T8" fmla="*/ 133 w 133"/>
                <a:gd name="T9" fmla="*/ 107 h 159"/>
              </a:gdLst>
              <a:ahLst/>
              <a:cxnLst>
                <a:cxn ang="0">
                  <a:pos x="T0" y="T1"/>
                </a:cxn>
                <a:cxn ang="0">
                  <a:pos x="T2" y="T3"/>
                </a:cxn>
                <a:cxn ang="0">
                  <a:pos x="T4" y="T5"/>
                </a:cxn>
                <a:cxn ang="0">
                  <a:pos x="T6" y="T7"/>
                </a:cxn>
                <a:cxn ang="0">
                  <a:pos x="T8" y="T9"/>
                </a:cxn>
              </a:cxnLst>
              <a:rect l="0" t="0" r="r" b="b"/>
              <a:pathLst>
                <a:path w="133" h="159">
                  <a:moveTo>
                    <a:pt x="133" y="107"/>
                  </a:moveTo>
                  <a:cubicBezTo>
                    <a:pt x="116" y="159"/>
                    <a:pt x="116" y="159"/>
                    <a:pt x="116" y="159"/>
                  </a:cubicBezTo>
                  <a:cubicBezTo>
                    <a:pt x="52" y="133"/>
                    <a:pt x="5" y="72"/>
                    <a:pt x="0" y="0"/>
                  </a:cubicBezTo>
                  <a:cubicBezTo>
                    <a:pt x="55" y="0"/>
                    <a:pt x="55" y="0"/>
                    <a:pt x="55" y="0"/>
                  </a:cubicBezTo>
                  <a:cubicBezTo>
                    <a:pt x="60" y="48"/>
                    <a:pt x="91" y="88"/>
                    <a:pt x="133" y="107"/>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51" name="Freeform 8">
              <a:extLst>
                <a:ext uri="{FF2B5EF4-FFF2-40B4-BE49-F238E27FC236}">
                  <a16:creationId xmlns:a16="http://schemas.microsoft.com/office/drawing/2014/main" xmlns="" id="{E1999F2B-2E5B-44BA-B34F-3ACC50524995}"/>
                </a:ext>
              </a:extLst>
            </p:cNvPr>
            <p:cNvSpPr>
              <a:spLocks/>
            </p:cNvSpPr>
            <p:nvPr/>
          </p:nvSpPr>
          <p:spPr bwMode="auto">
            <a:xfrm>
              <a:off x="4357688" y="1317626"/>
              <a:ext cx="914400" cy="479425"/>
            </a:xfrm>
            <a:custGeom>
              <a:avLst/>
              <a:gdLst>
                <a:gd name="T0" fmla="*/ 44 w 187"/>
                <a:gd name="T1" fmla="*/ 54 h 98"/>
                <a:gd name="T2" fmla="*/ 16 w 187"/>
                <a:gd name="T3" fmla="*/ 57 h 98"/>
                <a:gd name="T4" fmla="*/ 0 w 187"/>
                <a:gd name="T5" fmla="*/ 5 h 98"/>
                <a:gd name="T6" fmla="*/ 44 w 187"/>
                <a:gd name="T7" fmla="*/ 0 h 98"/>
                <a:gd name="T8" fmla="*/ 187 w 187"/>
                <a:gd name="T9" fmla="*/ 66 h 98"/>
                <a:gd name="T10" fmla="*/ 142 w 187"/>
                <a:gd name="T11" fmla="*/ 98 h 98"/>
                <a:gd name="T12" fmla="*/ 44 w 187"/>
                <a:gd name="T13" fmla="*/ 54 h 98"/>
              </a:gdLst>
              <a:ahLst/>
              <a:cxnLst>
                <a:cxn ang="0">
                  <a:pos x="T0" y="T1"/>
                </a:cxn>
                <a:cxn ang="0">
                  <a:pos x="T2" y="T3"/>
                </a:cxn>
                <a:cxn ang="0">
                  <a:pos x="T4" y="T5"/>
                </a:cxn>
                <a:cxn ang="0">
                  <a:pos x="T6" y="T7"/>
                </a:cxn>
                <a:cxn ang="0">
                  <a:pos x="T8" y="T9"/>
                </a:cxn>
                <a:cxn ang="0">
                  <a:pos x="T10" y="T11"/>
                </a:cxn>
                <a:cxn ang="0">
                  <a:pos x="T12" y="T13"/>
                </a:cxn>
              </a:cxnLst>
              <a:rect l="0" t="0" r="r" b="b"/>
              <a:pathLst>
                <a:path w="187" h="98">
                  <a:moveTo>
                    <a:pt x="44" y="54"/>
                  </a:moveTo>
                  <a:cubicBezTo>
                    <a:pt x="35" y="54"/>
                    <a:pt x="25" y="55"/>
                    <a:pt x="16" y="57"/>
                  </a:cubicBezTo>
                  <a:cubicBezTo>
                    <a:pt x="0" y="5"/>
                    <a:pt x="0" y="5"/>
                    <a:pt x="0" y="5"/>
                  </a:cubicBezTo>
                  <a:cubicBezTo>
                    <a:pt x="14" y="2"/>
                    <a:pt x="29" y="0"/>
                    <a:pt x="44" y="0"/>
                  </a:cubicBezTo>
                  <a:cubicBezTo>
                    <a:pt x="101" y="0"/>
                    <a:pt x="153" y="25"/>
                    <a:pt x="187" y="66"/>
                  </a:cubicBezTo>
                  <a:cubicBezTo>
                    <a:pt x="142" y="98"/>
                    <a:pt x="142" y="98"/>
                    <a:pt x="142" y="98"/>
                  </a:cubicBezTo>
                  <a:cubicBezTo>
                    <a:pt x="118" y="71"/>
                    <a:pt x="83" y="54"/>
                    <a:pt x="44" y="54"/>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sp>
          <p:nvSpPr>
            <p:cNvPr id="52" name="Freeform 9">
              <a:extLst>
                <a:ext uri="{FF2B5EF4-FFF2-40B4-BE49-F238E27FC236}">
                  <a16:creationId xmlns:a16="http://schemas.microsoft.com/office/drawing/2014/main" xmlns="" id="{29BBC499-BBC7-4D84-96FD-BB315B0575F8}"/>
                </a:ext>
              </a:extLst>
            </p:cNvPr>
            <p:cNvSpPr>
              <a:spLocks/>
            </p:cNvSpPr>
            <p:nvPr/>
          </p:nvSpPr>
          <p:spPr bwMode="auto">
            <a:xfrm>
              <a:off x="3662363" y="1381125"/>
              <a:ext cx="650875" cy="782637"/>
            </a:xfrm>
            <a:custGeom>
              <a:avLst/>
              <a:gdLst>
                <a:gd name="T0" fmla="*/ 55 w 133"/>
                <a:gd name="T1" fmla="*/ 160 h 160"/>
                <a:gd name="T2" fmla="*/ 0 w 133"/>
                <a:gd name="T3" fmla="*/ 160 h 160"/>
                <a:gd name="T4" fmla="*/ 116 w 133"/>
                <a:gd name="T5" fmla="*/ 0 h 160"/>
                <a:gd name="T6" fmla="*/ 133 w 133"/>
                <a:gd name="T7" fmla="*/ 53 h 160"/>
                <a:gd name="T8" fmla="*/ 55 w 133"/>
                <a:gd name="T9" fmla="*/ 160 h 160"/>
              </a:gdLst>
              <a:ahLst/>
              <a:cxnLst>
                <a:cxn ang="0">
                  <a:pos x="T0" y="T1"/>
                </a:cxn>
                <a:cxn ang="0">
                  <a:pos x="T2" y="T3"/>
                </a:cxn>
                <a:cxn ang="0">
                  <a:pos x="T4" y="T5"/>
                </a:cxn>
                <a:cxn ang="0">
                  <a:pos x="T6" y="T7"/>
                </a:cxn>
                <a:cxn ang="0">
                  <a:pos x="T8" y="T9"/>
                </a:cxn>
              </a:cxnLst>
              <a:rect l="0" t="0" r="r" b="b"/>
              <a:pathLst>
                <a:path w="133" h="160">
                  <a:moveTo>
                    <a:pt x="55" y="160"/>
                  </a:moveTo>
                  <a:cubicBezTo>
                    <a:pt x="0" y="160"/>
                    <a:pt x="0" y="160"/>
                    <a:pt x="0" y="160"/>
                  </a:cubicBezTo>
                  <a:cubicBezTo>
                    <a:pt x="5" y="87"/>
                    <a:pt x="52" y="27"/>
                    <a:pt x="116" y="0"/>
                  </a:cubicBezTo>
                  <a:cubicBezTo>
                    <a:pt x="133" y="53"/>
                    <a:pt x="133" y="53"/>
                    <a:pt x="133" y="53"/>
                  </a:cubicBezTo>
                  <a:cubicBezTo>
                    <a:pt x="91" y="71"/>
                    <a:pt x="60" y="112"/>
                    <a:pt x="55" y="16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solidFill>
                  <a:prstClr val="black"/>
                </a:solidFill>
              </a:endParaRPr>
            </a:p>
          </p:txBody>
        </p:sp>
      </p:grpSp>
      <p:sp>
        <p:nvSpPr>
          <p:cNvPr id="53" name="Oval 102">
            <a:extLst>
              <a:ext uri="{FF2B5EF4-FFF2-40B4-BE49-F238E27FC236}">
                <a16:creationId xmlns:a16="http://schemas.microsoft.com/office/drawing/2014/main" xmlns="" id="{6C99F783-BBB8-4438-BBCD-D4083E6EA2E5}"/>
              </a:ext>
            </a:extLst>
          </p:cNvPr>
          <p:cNvSpPr>
            <a:spLocks/>
          </p:cNvSpPr>
          <p:nvPr/>
        </p:nvSpPr>
        <p:spPr>
          <a:xfrm>
            <a:off x="3615685" y="3851947"/>
            <a:ext cx="556789" cy="556788"/>
          </a:xfrm>
          <a:prstGeom prst="ellipse">
            <a:avLst/>
          </a:prstGeom>
          <a:solidFill>
            <a:schemeClr val="tx1">
              <a:lumMod val="50000"/>
              <a:lumOff val="50000"/>
            </a:schemeClr>
          </a:solidFill>
          <a:ln>
            <a:noFill/>
          </a:ln>
          <a:effectLst>
            <a:outerShdw sx="110000" sy="110000" algn="ctr" rotWithShape="0">
              <a:schemeClr val="tx1">
                <a:alpha val="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a:p>
        </p:txBody>
      </p:sp>
      <p:sp>
        <p:nvSpPr>
          <p:cNvPr id="54" name="任意多边形: 形状 53">
            <a:extLst>
              <a:ext uri="{FF2B5EF4-FFF2-40B4-BE49-F238E27FC236}">
                <a16:creationId xmlns:a16="http://schemas.microsoft.com/office/drawing/2014/main" xmlns="" id="{34E6C15A-92AD-4AFA-84EA-D28C18450060}"/>
              </a:ext>
            </a:extLst>
          </p:cNvPr>
          <p:cNvSpPr>
            <a:spLocks/>
          </p:cNvSpPr>
          <p:nvPr/>
        </p:nvSpPr>
        <p:spPr bwMode="auto">
          <a:xfrm>
            <a:off x="3756620" y="4018184"/>
            <a:ext cx="274915" cy="224307"/>
          </a:xfrm>
          <a:custGeom>
            <a:avLst/>
            <a:gdLst>
              <a:gd name="connsiteX0" fmla="*/ 508188 w 609120"/>
              <a:gd name="connsiteY0" fmla="*/ 388434 h 496992"/>
              <a:gd name="connsiteX1" fmla="*/ 508188 w 609120"/>
              <a:gd name="connsiteY1" fmla="*/ 438152 h 496992"/>
              <a:gd name="connsiteX2" fmla="*/ 557983 w 609120"/>
              <a:gd name="connsiteY2" fmla="*/ 438152 h 496992"/>
              <a:gd name="connsiteX3" fmla="*/ 557983 w 609120"/>
              <a:gd name="connsiteY3" fmla="*/ 388434 h 496992"/>
              <a:gd name="connsiteX4" fmla="*/ 51136 w 609120"/>
              <a:gd name="connsiteY4" fmla="*/ 388434 h 496992"/>
              <a:gd name="connsiteX5" fmla="*/ 51136 w 609120"/>
              <a:gd name="connsiteY5" fmla="*/ 438152 h 496992"/>
              <a:gd name="connsiteX6" fmla="*/ 100931 w 609120"/>
              <a:gd name="connsiteY6" fmla="*/ 438152 h 496992"/>
              <a:gd name="connsiteX7" fmla="*/ 100931 w 609120"/>
              <a:gd name="connsiteY7" fmla="*/ 388434 h 496992"/>
              <a:gd name="connsiteX8" fmla="*/ 508188 w 609120"/>
              <a:gd name="connsiteY8" fmla="*/ 314770 h 496992"/>
              <a:gd name="connsiteX9" fmla="*/ 508188 w 609120"/>
              <a:gd name="connsiteY9" fmla="*/ 364430 h 496992"/>
              <a:gd name="connsiteX10" fmla="*/ 557983 w 609120"/>
              <a:gd name="connsiteY10" fmla="*/ 364430 h 496992"/>
              <a:gd name="connsiteX11" fmla="*/ 557983 w 609120"/>
              <a:gd name="connsiteY11" fmla="*/ 314770 h 496992"/>
              <a:gd name="connsiteX12" fmla="*/ 51136 w 609120"/>
              <a:gd name="connsiteY12" fmla="*/ 314770 h 496992"/>
              <a:gd name="connsiteX13" fmla="*/ 51136 w 609120"/>
              <a:gd name="connsiteY13" fmla="*/ 364430 h 496992"/>
              <a:gd name="connsiteX14" fmla="*/ 100931 w 609120"/>
              <a:gd name="connsiteY14" fmla="*/ 364430 h 496992"/>
              <a:gd name="connsiteX15" fmla="*/ 100931 w 609120"/>
              <a:gd name="connsiteY15" fmla="*/ 314770 h 496992"/>
              <a:gd name="connsiteX16" fmla="*/ 354456 w 609120"/>
              <a:gd name="connsiteY16" fmla="*/ 314763 h 496992"/>
              <a:gd name="connsiteX17" fmla="*/ 354456 w 609120"/>
              <a:gd name="connsiteY17" fmla="*/ 364425 h 496992"/>
              <a:gd name="connsiteX18" fmla="*/ 404189 w 609120"/>
              <a:gd name="connsiteY18" fmla="*/ 364425 h 496992"/>
              <a:gd name="connsiteX19" fmla="*/ 404189 w 609120"/>
              <a:gd name="connsiteY19" fmla="*/ 314763 h 496992"/>
              <a:gd name="connsiteX20" fmla="*/ 279770 w 609120"/>
              <a:gd name="connsiteY20" fmla="*/ 314763 h 496992"/>
              <a:gd name="connsiteX21" fmla="*/ 279770 w 609120"/>
              <a:gd name="connsiteY21" fmla="*/ 364425 h 496992"/>
              <a:gd name="connsiteX22" fmla="*/ 329561 w 609120"/>
              <a:gd name="connsiteY22" fmla="*/ 364425 h 496992"/>
              <a:gd name="connsiteX23" fmla="*/ 329561 w 609120"/>
              <a:gd name="connsiteY23" fmla="*/ 314763 h 496992"/>
              <a:gd name="connsiteX24" fmla="*/ 205085 w 609120"/>
              <a:gd name="connsiteY24" fmla="*/ 314763 h 496992"/>
              <a:gd name="connsiteX25" fmla="*/ 205085 w 609120"/>
              <a:gd name="connsiteY25" fmla="*/ 364425 h 496992"/>
              <a:gd name="connsiteX26" fmla="*/ 254875 w 609120"/>
              <a:gd name="connsiteY26" fmla="*/ 364425 h 496992"/>
              <a:gd name="connsiteX27" fmla="*/ 254875 w 609120"/>
              <a:gd name="connsiteY27" fmla="*/ 314763 h 496992"/>
              <a:gd name="connsiteX28" fmla="*/ 469471 w 609120"/>
              <a:gd name="connsiteY28" fmla="*/ 288542 h 496992"/>
              <a:gd name="connsiteX29" fmla="*/ 596700 w 609120"/>
              <a:gd name="connsiteY29" fmla="*/ 288542 h 496992"/>
              <a:gd name="connsiteX30" fmla="*/ 596700 w 609120"/>
              <a:gd name="connsiteY30" fmla="*/ 496992 h 496992"/>
              <a:gd name="connsiteX31" fmla="*/ 469471 w 609120"/>
              <a:gd name="connsiteY31" fmla="*/ 496992 h 496992"/>
              <a:gd name="connsiteX32" fmla="*/ 12419 w 609120"/>
              <a:gd name="connsiteY32" fmla="*/ 288542 h 496992"/>
              <a:gd name="connsiteX33" fmla="*/ 139648 w 609120"/>
              <a:gd name="connsiteY33" fmla="*/ 288542 h 496992"/>
              <a:gd name="connsiteX34" fmla="*/ 139648 w 609120"/>
              <a:gd name="connsiteY34" fmla="*/ 496992 h 496992"/>
              <a:gd name="connsiteX35" fmla="*/ 12419 w 609120"/>
              <a:gd name="connsiteY35" fmla="*/ 496992 h 496992"/>
              <a:gd name="connsiteX36" fmla="*/ 469471 w 609120"/>
              <a:gd name="connsiteY36" fmla="*/ 257070 h 496992"/>
              <a:gd name="connsiteX37" fmla="*/ 609120 w 609120"/>
              <a:gd name="connsiteY37" fmla="*/ 257070 h 496992"/>
              <a:gd name="connsiteX38" fmla="*/ 609120 w 609120"/>
              <a:gd name="connsiteY38" fmla="*/ 271959 h 496992"/>
              <a:gd name="connsiteX39" fmla="*/ 469471 w 609120"/>
              <a:gd name="connsiteY39" fmla="*/ 271959 h 496992"/>
              <a:gd name="connsiteX40" fmla="*/ 0 w 609120"/>
              <a:gd name="connsiteY40" fmla="*/ 257070 h 496992"/>
              <a:gd name="connsiteX41" fmla="*/ 139649 w 609120"/>
              <a:gd name="connsiteY41" fmla="*/ 257070 h 496992"/>
              <a:gd name="connsiteX42" fmla="*/ 139649 w 609120"/>
              <a:gd name="connsiteY42" fmla="*/ 271959 h 496992"/>
              <a:gd name="connsiteX43" fmla="*/ 0 w 609120"/>
              <a:gd name="connsiteY43" fmla="*/ 271959 h 496992"/>
              <a:gd name="connsiteX44" fmla="*/ 354456 w 609120"/>
              <a:gd name="connsiteY44" fmla="*/ 240183 h 496992"/>
              <a:gd name="connsiteX45" fmla="*/ 354456 w 609120"/>
              <a:gd name="connsiteY45" fmla="*/ 289903 h 496992"/>
              <a:gd name="connsiteX46" fmla="*/ 404189 w 609120"/>
              <a:gd name="connsiteY46" fmla="*/ 289903 h 496992"/>
              <a:gd name="connsiteX47" fmla="*/ 404189 w 609120"/>
              <a:gd name="connsiteY47" fmla="*/ 240183 h 496992"/>
              <a:gd name="connsiteX48" fmla="*/ 279770 w 609120"/>
              <a:gd name="connsiteY48" fmla="*/ 240183 h 496992"/>
              <a:gd name="connsiteX49" fmla="*/ 279770 w 609120"/>
              <a:gd name="connsiteY49" fmla="*/ 289903 h 496992"/>
              <a:gd name="connsiteX50" fmla="*/ 329561 w 609120"/>
              <a:gd name="connsiteY50" fmla="*/ 289903 h 496992"/>
              <a:gd name="connsiteX51" fmla="*/ 329561 w 609120"/>
              <a:gd name="connsiteY51" fmla="*/ 240183 h 496992"/>
              <a:gd name="connsiteX52" fmla="*/ 205085 w 609120"/>
              <a:gd name="connsiteY52" fmla="*/ 240183 h 496992"/>
              <a:gd name="connsiteX53" fmla="*/ 205085 w 609120"/>
              <a:gd name="connsiteY53" fmla="*/ 289903 h 496992"/>
              <a:gd name="connsiteX54" fmla="*/ 254875 w 609120"/>
              <a:gd name="connsiteY54" fmla="*/ 289903 h 496992"/>
              <a:gd name="connsiteX55" fmla="*/ 254875 w 609120"/>
              <a:gd name="connsiteY55" fmla="*/ 240183 h 496992"/>
              <a:gd name="connsiteX56" fmla="*/ 354456 w 609120"/>
              <a:gd name="connsiteY56" fmla="*/ 165603 h 496992"/>
              <a:gd name="connsiteX57" fmla="*/ 354456 w 609120"/>
              <a:gd name="connsiteY57" fmla="*/ 215323 h 496992"/>
              <a:gd name="connsiteX58" fmla="*/ 404189 w 609120"/>
              <a:gd name="connsiteY58" fmla="*/ 215323 h 496992"/>
              <a:gd name="connsiteX59" fmla="*/ 404189 w 609120"/>
              <a:gd name="connsiteY59" fmla="*/ 165603 h 496992"/>
              <a:gd name="connsiteX60" fmla="*/ 279770 w 609120"/>
              <a:gd name="connsiteY60" fmla="*/ 165603 h 496992"/>
              <a:gd name="connsiteX61" fmla="*/ 279770 w 609120"/>
              <a:gd name="connsiteY61" fmla="*/ 215323 h 496992"/>
              <a:gd name="connsiteX62" fmla="*/ 329561 w 609120"/>
              <a:gd name="connsiteY62" fmla="*/ 215323 h 496992"/>
              <a:gd name="connsiteX63" fmla="*/ 329561 w 609120"/>
              <a:gd name="connsiteY63" fmla="*/ 165603 h 496992"/>
              <a:gd name="connsiteX64" fmla="*/ 205085 w 609120"/>
              <a:gd name="connsiteY64" fmla="*/ 165603 h 496992"/>
              <a:gd name="connsiteX65" fmla="*/ 205085 w 609120"/>
              <a:gd name="connsiteY65" fmla="*/ 215323 h 496992"/>
              <a:gd name="connsiteX66" fmla="*/ 254875 w 609120"/>
              <a:gd name="connsiteY66" fmla="*/ 215323 h 496992"/>
              <a:gd name="connsiteX67" fmla="*/ 254875 w 609120"/>
              <a:gd name="connsiteY67" fmla="*/ 165603 h 496992"/>
              <a:gd name="connsiteX68" fmla="*/ 304666 w 609120"/>
              <a:gd name="connsiteY68" fmla="*/ 50313 h 496992"/>
              <a:gd name="connsiteX69" fmla="*/ 446043 w 609120"/>
              <a:gd name="connsiteY69" fmla="*/ 144792 h 496992"/>
              <a:gd name="connsiteX70" fmla="*/ 446043 w 609120"/>
              <a:gd name="connsiteY70" fmla="*/ 496992 h 496992"/>
              <a:gd name="connsiteX71" fmla="*/ 346119 w 609120"/>
              <a:gd name="connsiteY71" fmla="*/ 496992 h 496992"/>
              <a:gd name="connsiteX72" fmla="*/ 346119 w 609120"/>
              <a:gd name="connsiteY72" fmla="*/ 381018 h 496992"/>
              <a:gd name="connsiteX73" fmla="*/ 263154 w 609120"/>
              <a:gd name="connsiteY73" fmla="*/ 381018 h 496992"/>
              <a:gd name="connsiteX74" fmla="*/ 263154 w 609120"/>
              <a:gd name="connsiteY74" fmla="*/ 496992 h 496992"/>
              <a:gd name="connsiteX75" fmla="*/ 163288 w 609120"/>
              <a:gd name="connsiteY75" fmla="*/ 496992 h 496992"/>
              <a:gd name="connsiteX76" fmla="*/ 163288 w 609120"/>
              <a:gd name="connsiteY76" fmla="*/ 144792 h 496992"/>
              <a:gd name="connsiteX77" fmla="*/ 304666 w 609120"/>
              <a:gd name="connsiteY77" fmla="*/ 0 h 496992"/>
              <a:gd name="connsiteX78" fmla="*/ 501719 w 609120"/>
              <a:gd name="connsiteY78" fmla="*/ 131040 h 496992"/>
              <a:gd name="connsiteX79" fmla="*/ 455296 w 609120"/>
              <a:gd name="connsiteY79" fmla="*/ 131040 h 496992"/>
              <a:gd name="connsiteX80" fmla="*/ 309291 w 609120"/>
              <a:gd name="connsiteY80" fmla="*/ 33473 h 496992"/>
              <a:gd name="connsiteX81" fmla="*/ 300040 w 609120"/>
              <a:gd name="connsiteY81" fmla="*/ 33473 h 496992"/>
              <a:gd name="connsiteX82" fmla="*/ 154035 w 609120"/>
              <a:gd name="connsiteY82" fmla="*/ 131040 h 496992"/>
              <a:gd name="connsiteX83" fmla="*/ 107612 w 609120"/>
              <a:gd name="connsiteY83" fmla="*/ 131040 h 496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609120" h="496992">
                <a:moveTo>
                  <a:pt x="508188" y="388434"/>
                </a:moveTo>
                <a:lnTo>
                  <a:pt x="508188" y="438152"/>
                </a:lnTo>
                <a:lnTo>
                  <a:pt x="557983" y="438152"/>
                </a:lnTo>
                <a:lnTo>
                  <a:pt x="557983" y="388434"/>
                </a:lnTo>
                <a:close/>
                <a:moveTo>
                  <a:pt x="51136" y="388434"/>
                </a:moveTo>
                <a:lnTo>
                  <a:pt x="51136" y="438152"/>
                </a:lnTo>
                <a:lnTo>
                  <a:pt x="100931" y="438152"/>
                </a:lnTo>
                <a:lnTo>
                  <a:pt x="100931" y="388434"/>
                </a:lnTo>
                <a:close/>
                <a:moveTo>
                  <a:pt x="508188" y="314770"/>
                </a:moveTo>
                <a:lnTo>
                  <a:pt x="508188" y="364430"/>
                </a:lnTo>
                <a:lnTo>
                  <a:pt x="557983" y="364430"/>
                </a:lnTo>
                <a:lnTo>
                  <a:pt x="557983" y="314770"/>
                </a:lnTo>
                <a:close/>
                <a:moveTo>
                  <a:pt x="51136" y="314770"/>
                </a:moveTo>
                <a:lnTo>
                  <a:pt x="51136" y="364430"/>
                </a:lnTo>
                <a:lnTo>
                  <a:pt x="100931" y="364430"/>
                </a:lnTo>
                <a:lnTo>
                  <a:pt x="100931" y="314770"/>
                </a:lnTo>
                <a:close/>
                <a:moveTo>
                  <a:pt x="354456" y="314763"/>
                </a:moveTo>
                <a:lnTo>
                  <a:pt x="354456" y="364425"/>
                </a:lnTo>
                <a:lnTo>
                  <a:pt x="404189" y="364425"/>
                </a:lnTo>
                <a:lnTo>
                  <a:pt x="404189" y="314763"/>
                </a:lnTo>
                <a:close/>
                <a:moveTo>
                  <a:pt x="279770" y="314763"/>
                </a:moveTo>
                <a:lnTo>
                  <a:pt x="279770" y="364425"/>
                </a:lnTo>
                <a:lnTo>
                  <a:pt x="329561" y="364425"/>
                </a:lnTo>
                <a:lnTo>
                  <a:pt x="329561" y="314763"/>
                </a:lnTo>
                <a:close/>
                <a:moveTo>
                  <a:pt x="205085" y="314763"/>
                </a:moveTo>
                <a:lnTo>
                  <a:pt x="205085" y="364425"/>
                </a:lnTo>
                <a:lnTo>
                  <a:pt x="254875" y="364425"/>
                </a:lnTo>
                <a:lnTo>
                  <a:pt x="254875" y="314763"/>
                </a:lnTo>
                <a:close/>
                <a:moveTo>
                  <a:pt x="469471" y="288542"/>
                </a:moveTo>
                <a:lnTo>
                  <a:pt x="596700" y="288542"/>
                </a:lnTo>
                <a:lnTo>
                  <a:pt x="596700" y="496992"/>
                </a:lnTo>
                <a:lnTo>
                  <a:pt x="469471" y="496992"/>
                </a:lnTo>
                <a:close/>
                <a:moveTo>
                  <a:pt x="12419" y="288542"/>
                </a:moveTo>
                <a:lnTo>
                  <a:pt x="139648" y="288542"/>
                </a:lnTo>
                <a:lnTo>
                  <a:pt x="139648" y="496992"/>
                </a:lnTo>
                <a:lnTo>
                  <a:pt x="12419" y="496992"/>
                </a:lnTo>
                <a:close/>
                <a:moveTo>
                  <a:pt x="469471" y="257070"/>
                </a:moveTo>
                <a:lnTo>
                  <a:pt x="609120" y="257070"/>
                </a:lnTo>
                <a:lnTo>
                  <a:pt x="609120" y="271959"/>
                </a:lnTo>
                <a:lnTo>
                  <a:pt x="469471" y="271959"/>
                </a:lnTo>
                <a:close/>
                <a:moveTo>
                  <a:pt x="0" y="257070"/>
                </a:moveTo>
                <a:lnTo>
                  <a:pt x="139649" y="257070"/>
                </a:lnTo>
                <a:lnTo>
                  <a:pt x="139649" y="271959"/>
                </a:lnTo>
                <a:lnTo>
                  <a:pt x="0" y="271959"/>
                </a:lnTo>
                <a:close/>
                <a:moveTo>
                  <a:pt x="354456" y="240183"/>
                </a:moveTo>
                <a:lnTo>
                  <a:pt x="354456" y="289903"/>
                </a:lnTo>
                <a:lnTo>
                  <a:pt x="404189" y="289903"/>
                </a:lnTo>
                <a:lnTo>
                  <a:pt x="404189" y="240183"/>
                </a:lnTo>
                <a:close/>
                <a:moveTo>
                  <a:pt x="279770" y="240183"/>
                </a:moveTo>
                <a:lnTo>
                  <a:pt x="279770" y="289903"/>
                </a:lnTo>
                <a:lnTo>
                  <a:pt x="329561" y="289903"/>
                </a:lnTo>
                <a:lnTo>
                  <a:pt x="329561" y="240183"/>
                </a:lnTo>
                <a:close/>
                <a:moveTo>
                  <a:pt x="205085" y="240183"/>
                </a:moveTo>
                <a:lnTo>
                  <a:pt x="205085" y="289903"/>
                </a:lnTo>
                <a:lnTo>
                  <a:pt x="254875" y="289903"/>
                </a:lnTo>
                <a:lnTo>
                  <a:pt x="254875" y="240183"/>
                </a:lnTo>
                <a:close/>
                <a:moveTo>
                  <a:pt x="354456" y="165603"/>
                </a:moveTo>
                <a:lnTo>
                  <a:pt x="354456" y="215323"/>
                </a:lnTo>
                <a:lnTo>
                  <a:pt x="404189" y="215323"/>
                </a:lnTo>
                <a:lnTo>
                  <a:pt x="404189" y="165603"/>
                </a:lnTo>
                <a:close/>
                <a:moveTo>
                  <a:pt x="279770" y="165603"/>
                </a:moveTo>
                <a:lnTo>
                  <a:pt x="279770" y="215323"/>
                </a:lnTo>
                <a:lnTo>
                  <a:pt x="329561" y="215323"/>
                </a:lnTo>
                <a:lnTo>
                  <a:pt x="329561" y="165603"/>
                </a:lnTo>
                <a:close/>
                <a:moveTo>
                  <a:pt x="205085" y="165603"/>
                </a:moveTo>
                <a:lnTo>
                  <a:pt x="205085" y="215323"/>
                </a:lnTo>
                <a:lnTo>
                  <a:pt x="254875" y="215323"/>
                </a:lnTo>
                <a:lnTo>
                  <a:pt x="254875" y="165603"/>
                </a:lnTo>
                <a:close/>
                <a:moveTo>
                  <a:pt x="304666" y="50313"/>
                </a:moveTo>
                <a:lnTo>
                  <a:pt x="446043" y="144792"/>
                </a:lnTo>
                <a:lnTo>
                  <a:pt x="446043" y="496992"/>
                </a:lnTo>
                <a:lnTo>
                  <a:pt x="346119" y="496992"/>
                </a:lnTo>
                <a:lnTo>
                  <a:pt x="346119" y="381018"/>
                </a:lnTo>
                <a:lnTo>
                  <a:pt x="263154" y="381018"/>
                </a:lnTo>
                <a:lnTo>
                  <a:pt x="263154" y="496992"/>
                </a:lnTo>
                <a:lnTo>
                  <a:pt x="163288" y="496992"/>
                </a:lnTo>
                <a:lnTo>
                  <a:pt x="163288" y="144792"/>
                </a:lnTo>
                <a:close/>
                <a:moveTo>
                  <a:pt x="304666" y="0"/>
                </a:moveTo>
                <a:lnTo>
                  <a:pt x="501719" y="131040"/>
                </a:lnTo>
                <a:lnTo>
                  <a:pt x="455296" y="131040"/>
                </a:lnTo>
                <a:lnTo>
                  <a:pt x="309291" y="33473"/>
                </a:lnTo>
                <a:lnTo>
                  <a:pt x="300040" y="33473"/>
                </a:lnTo>
                <a:lnTo>
                  <a:pt x="154035" y="131040"/>
                </a:lnTo>
                <a:lnTo>
                  <a:pt x="107612" y="13104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a:p>
        </p:txBody>
      </p:sp>
      <p:grpSp>
        <p:nvGrpSpPr>
          <p:cNvPr id="55" name="组合 54">
            <a:extLst>
              <a:ext uri="{FF2B5EF4-FFF2-40B4-BE49-F238E27FC236}">
                <a16:creationId xmlns:a16="http://schemas.microsoft.com/office/drawing/2014/main" xmlns="" id="{C92E6D36-9FFF-4EF4-93B2-EF2990759A51}"/>
              </a:ext>
            </a:extLst>
          </p:cNvPr>
          <p:cNvGrpSpPr/>
          <p:nvPr/>
        </p:nvGrpSpPr>
        <p:grpSpPr>
          <a:xfrm>
            <a:off x="658970" y="4960582"/>
            <a:ext cx="2152030" cy="1173518"/>
            <a:chOff x="7856066" y="1130300"/>
            <a:chExt cx="2337736" cy="1173518"/>
          </a:xfrm>
        </p:grpSpPr>
        <p:sp>
          <p:nvSpPr>
            <p:cNvPr id="56" name="íṩḻídè">
              <a:extLst>
                <a:ext uri="{FF2B5EF4-FFF2-40B4-BE49-F238E27FC236}">
                  <a16:creationId xmlns:a16="http://schemas.microsoft.com/office/drawing/2014/main" xmlns="" id="{F77970FA-8ACA-4B0C-B430-72EC3D3C3F25}"/>
                </a:ext>
              </a:extLst>
            </p:cNvPr>
            <p:cNvSpPr txBox="1"/>
            <p:nvPr/>
          </p:nvSpPr>
          <p:spPr bwMode="auto">
            <a:xfrm>
              <a:off x="7856066" y="1130300"/>
              <a:ext cx="2337736"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sp>
          <p:nvSpPr>
            <p:cNvPr id="57" name="i$ľîḓê">
              <a:extLst>
                <a:ext uri="{FF2B5EF4-FFF2-40B4-BE49-F238E27FC236}">
                  <a16:creationId xmlns:a16="http://schemas.microsoft.com/office/drawing/2014/main" xmlns="" id="{D29A769A-2FDF-4B17-A8FD-0609CEC6578D}"/>
                </a:ext>
              </a:extLst>
            </p:cNvPr>
            <p:cNvSpPr/>
            <p:nvPr/>
          </p:nvSpPr>
          <p:spPr bwMode="auto">
            <a:xfrm>
              <a:off x="7856066" y="1599932"/>
              <a:ext cx="2337736" cy="70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Supporting text here.</a:t>
              </a:r>
            </a:p>
            <a:p>
              <a:pPr algn="ctr">
                <a:lnSpc>
                  <a:spcPct val="150000"/>
                </a:lnSpc>
              </a:pPr>
              <a:r>
                <a:rPr lang="en-US" altLang="zh-CN" sz="1100" dirty="0"/>
                <a:t>.……</a:t>
              </a:r>
            </a:p>
          </p:txBody>
        </p:sp>
      </p:grpSp>
      <p:grpSp>
        <p:nvGrpSpPr>
          <p:cNvPr id="58" name="组合 57">
            <a:extLst>
              <a:ext uri="{FF2B5EF4-FFF2-40B4-BE49-F238E27FC236}">
                <a16:creationId xmlns:a16="http://schemas.microsoft.com/office/drawing/2014/main" xmlns="" id="{1917C755-F825-4777-8745-29359E650101}"/>
              </a:ext>
            </a:extLst>
          </p:cNvPr>
          <p:cNvGrpSpPr/>
          <p:nvPr/>
        </p:nvGrpSpPr>
        <p:grpSpPr>
          <a:xfrm>
            <a:off x="2835683" y="4960582"/>
            <a:ext cx="2152030" cy="1173518"/>
            <a:chOff x="7856066" y="1130300"/>
            <a:chExt cx="2337736" cy="1173518"/>
          </a:xfrm>
        </p:grpSpPr>
        <p:sp>
          <p:nvSpPr>
            <p:cNvPr id="59" name="íṩḻídè">
              <a:extLst>
                <a:ext uri="{FF2B5EF4-FFF2-40B4-BE49-F238E27FC236}">
                  <a16:creationId xmlns:a16="http://schemas.microsoft.com/office/drawing/2014/main" xmlns="" id="{2038FFEC-F6A4-4B49-8901-CE9E6848B8A9}"/>
                </a:ext>
              </a:extLst>
            </p:cNvPr>
            <p:cNvSpPr txBox="1"/>
            <p:nvPr/>
          </p:nvSpPr>
          <p:spPr bwMode="auto">
            <a:xfrm>
              <a:off x="7856066" y="1130300"/>
              <a:ext cx="2337736"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sp>
          <p:nvSpPr>
            <p:cNvPr id="60" name="i$ľîḓê">
              <a:extLst>
                <a:ext uri="{FF2B5EF4-FFF2-40B4-BE49-F238E27FC236}">
                  <a16:creationId xmlns:a16="http://schemas.microsoft.com/office/drawing/2014/main" xmlns="" id="{00BFAF5F-6342-4969-B8D7-FBEB7548B27E}"/>
                </a:ext>
              </a:extLst>
            </p:cNvPr>
            <p:cNvSpPr/>
            <p:nvPr/>
          </p:nvSpPr>
          <p:spPr bwMode="auto">
            <a:xfrm>
              <a:off x="7856066" y="1599932"/>
              <a:ext cx="2337736" cy="70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Supporting text here.</a:t>
              </a:r>
            </a:p>
            <a:p>
              <a:pPr algn="ctr">
                <a:lnSpc>
                  <a:spcPct val="150000"/>
                </a:lnSpc>
              </a:pPr>
              <a:r>
                <a:rPr lang="en-US" altLang="zh-CN" sz="1100" dirty="0"/>
                <a:t>.……</a:t>
              </a:r>
            </a:p>
          </p:txBody>
        </p:sp>
      </p:grpSp>
      <p:grpSp>
        <p:nvGrpSpPr>
          <p:cNvPr id="61" name="组合 60">
            <a:extLst>
              <a:ext uri="{FF2B5EF4-FFF2-40B4-BE49-F238E27FC236}">
                <a16:creationId xmlns:a16="http://schemas.microsoft.com/office/drawing/2014/main" xmlns="" id="{1E267C90-B86F-4349-B770-A825F4B16744}"/>
              </a:ext>
            </a:extLst>
          </p:cNvPr>
          <p:cNvGrpSpPr/>
          <p:nvPr/>
        </p:nvGrpSpPr>
        <p:grpSpPr>
          <a:xfrm>
            <a:off x="5012396" y="4960582"/>
            <a:ext cx="2152030" cy="1173518"/>
            <a:chOff x="7856066" y="1130300"/>
            <a:chExt cx="2337736" cy="1173518"/>
          </a:xfrm>
        </p:grpSpPr>
        <p:sp>
          <p:nvSpPr>
            <p:cNvPr id="62" name="íṩḻídè">
              <a:extLst>
                <a:ext uri="{FF2B5EF4-FFF2-40B4-BE49-F238E27FC236}">
                  <a16:creationId xmlns:a16="http://schemas.microsoft.com/office/drawing/2014/main" xmlns="" id="{652269DC-BC8F-457F-82A5-8889FBDE292B}"/>
                </a:ext>
              </a:extLst>
            </p:cNvPr>
            <p:cNvSpPr txBox="1"/>
            <p:nvPr/>
          </p:nvSpPr>
          <p:spPr bwMode="auto">
            <a:xfrm>
              <a:off x="7856066" y="1130300"/>
              <a:ext cx="2337736"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sp>
          <p:nvSpPr>
            <p:cNvPr id="63" name="i$ľîḓê">
              <a:extLst>
                <a:ext uri="{FF2B5EF4-FFF2-40B4-BE49-F238E27FC236}">
                  <a16:creationId xmlns:a16="http://schemas.microsoft.com/office/drawing/2014/main" xmlns="" id="{40C6676A-8FD0-445E-A08E-16690DE57B6E}"/>
                </a:ext>
              </a:extLst>
            </p:cNvPr>
            <p:cNvSpPr/>
            <p:nvPr/>
          </p:nvSpPr>
          <p:spPr bwMode="auto">
            <a:xfrm>
              <a:off x="7856066" y="1599932"/>
              <a:ext cx="2337736" cy="70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Supporting text here.</a:t>
              </a:r>
            </a:p>
            <a:p>
              <a:pPr algn="ctr">
                <a:lnSpc>
                  <a:spcPct val="150000"/>
                </a:lnSpc>
              </a:pPr>
              <a:r>
                <a:rPr lang="en-US" altLang="zh-CN" sz="1100" dirty="0"/>
                <a:t>.……</a:t>
              </a:r>
            </a:p>
          </p:txBody>
        </p:sp>
      </p:grpSp>
      <p:grpSp>
        <p:nvGrpSpPr>
          <p:cNvPr id="64" name="组合 63">
            <a:extLst>
              <a:ext uri="{FF2B5EF4-FFF2-40B4-BE49-F238E27FC236}">
                <a16:creationId xmlns:a16="http://schemas.microsoft.com/office/drawing/2014/main" xmlns="" id="{EF25D907-8937-4BA9-9D8D-B27DB2B49002}"/>
              </a:ext>
            </a:extLst>
          </p:cNvPr>
          <p:cNvGrpSpPr/>
          <p:nvPr/>
        </p:nvGrpSpPr>
        <p:grpSpPr>
          <a:xfrm>
            <a:off x="7189109" y="4960582"/>
            <a:ext cx="2152030" cy="1173518"/>
            <a:chOff x="7856066" y="1130300"/>
            <a:chExt cx="2337736" cy="1173518"/>
          </a:xfrm>
        </p:grpSpPr>
        <p:sp>
          <p:nvSpPr>
            <p:cNvPr id="65" name="íṩḻídè">
              <a:extLst>
                <a:ext uri="{FF2B5EF4-FFF2-40B4-BE49-F238E27FC236}">
                  <a16:creationId xmlns:a16="http://schemas.microsoft.com/office/drawing/2014/main" xmlns="" id="{E7A9613B-6E96-4D6E-8B4C-9A4A496D9796}"/>
                </a:ext>
              </a:extLst>
            </p:cNvPr>
            <p:cNvSpPr txBox="1"/>
            <p:nvPr/>
          </p:nvSpPr>
          <p:spPr bwMode="auto">
            <a:xfrm>
              <a:off x="7856066" y="1130300"/>
              <a:ext cx="2337736"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sp>
          <p:nvSpPr>
            <p:cNvPr id="66" name="i$ľîḓê">
              <a:extLst>
                <a:ext uri="{FF2B5EF4-FFF2-40B4-BE49-F238E27FC236}">
                  <a16:creationId xmlns:a16="http://schemas.microsoft.com/office/drawing/2014/main" xmlns="" id="{DA5C8077-46D5-49C8-8673-AB0CC302A06A}"/>
                </a:ext>
              </a:extLst>
            </p:cNvPr>
            <p:cNvSpPr/>
            <p:nvPr/>
          </p:nvSpPr>
          <p:spPr bwMode="auto">
            <a:xfrm>
              <a:off x="7856066" y="1599932"/>
              <a:ext cx="2337736" cy="70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Supporting text here.</a:t>
              </a:r>
            </a:p>
            <a:p>
              <a:pPr algn="ctr">
                <a:lnSpc>
                  <a:spcPct val="150000"/>
                </a:lnSpc>
              </a:pPr>
              <a:r>
                <a:rPr lang="en-US" altLang="zh-CN" sz="1100" dirty="0"/>
                <a:t>.……</a:t>
              </a:r>
            </a:p>
          </p:txBody>
        </p:sp>
      </p:grpSp>
      <p:grpSp>
        <p:nvGrpSpPr>
          <p:cNvPr id="67" name="组合 66">
            <a:extLst>
              <a:ext uri="{FF2B5EF4-FFF2-40B4-BE49-F238E27FC236}">
                <a16:creationId xmlns:a16="http://schemas.microsoft.com/office/drawing/2014/main" xmlns="" id="{71DFD4E1-209F-49C3-ADBE-D9CA939DF041}"/>
              </a:ext>
            </a:extLst>
          </p:cNvPr>
          <p:cNvGrpSpPr/>
          <p:nvPr/>
        </p:nvGrpSpPr>
        <p:grpSpPr>
          <a:xfrm>
            <a:off x="9365824" y="4960582"/>
            <a:ext cx="2152030" cy="1173518"/>
            <a:chOff x="7856066" y="1130300"/>
            <a:chExt cx="2337736" cy="1173518"/>
          </a:xfrm>
        </p:grpSpPr>
        <p:sp>
          <p:nvSpPr>
            <p:cNvPr id="68" name="íṩḻídè">
              <a:extLst>
                <a:ext uri="{FF2B5EF4-FFF2-40B4-BE49-F238E27FC236}">
                  <a16:creationId xmlns:a16="http://schemas.microsoft.com/office/drawing/2014/main" xmlns="" id="{69F8AD17-5B61-4537-94D2-3D0D5CE40B62}"/>
                </a:ext>
              </a:extLst>
            </p:cNvPr>
            <p:cNvSpPr txBox="1"/>
            <p:nvPr/>
          </p:nvSpPr>
          <p:spPr bwMode="auto">
            <a:xfrm>
              <a:off x="7856066" y="1130300"/>
              <a:ext cx="2337736" cy="4696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1440" tIns="45720" rIns="91440" bIns="4572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sp>
          <p:nvSpPr>
            <p:cNvPr id="69" name="i$ľîḓê">
              <a:extLst>
                <a:ext uri="{FF2B5EF4-FFF2-40B4-BE49-F238E27FC236}">
                  <a16:creationId xmlns:a16="http://schemas.microsoft.com/office/drawing/2014/main" xmlns="" id="{51E22F8D-51F8-47C7-B618-2031788837C5}"/>
                </a:ext>
              </a:extLst>
            </p:cNvPr>
            <p:cNvSpPr/>
            <p:nvPr/>
          </p:nvSpPr>
          <p:spPr bwMode="auto">
            <a:xfrm>
              <a:off x="7856066" y="1599932"/>
              <a:ext cx="2337736" cy="70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Supporting text here.</a:t>
              </a:r>
            </a:p>
            <a:p>
              <a:pPr algn="ctr">
                <a:lnSpc>
                  <a:spcPct val="150000"/>
                </a:lnSpc>
              </a:pPr>
              <a:r>
                <a:rPr lang="en-US" altLang="zh-CN" sz="1100" dirty="0"/>
                <a:t>.……</a:t>
              </a:r>
            </a:p>
          </p:txBody>
        </p:sp>
      </p:grpSp>
    </p:spTree>
    <p:extLst>
      <p:ext uri="{BB962C8B-B14F-4D97-AF65-F5344CB8AC3E}">
        <p14:creationId xmlns:p14="http://schemas.microsoft.com/office/powerpoint/2010/main" val="311143147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标题 171">
            <a:extLst>
              <a:ext uri="{FF2B5EF4-FFF2-40B4-BE49-F238E27FC236}">
                <a16:creationId xmlns:a16="http://schemas.microsoft.com/office/drawing/2014/main" xmlns="" id="{26EACCFB-1DB4-49AD-9903-1CBD54FB1E55}"/>
              </a:ext>
            </a:extLst>
          </p:cNvPr>
          <p:cNvSpPr>
            <a:spLocks noGrp="1"/>
          </p:cNvSpPr>
          <p:nvPr>
            <p:ph type="title"/>
          </p:nvPr>
        </p:nvSpPr>
        <p:spPr/>
        <p:txBody>
          <a:bodyPr/>
          <a:lstStyle/>
          <a:p>
            <a:r>
              <a:rPr lang="en-US" altLang="zh-CN" dirty="0"/>
              <a:t>Click to edit Master title style</a:t>
            </a:r>
            <a:endParaRPr lang="zh-CN" altLang="en-US" dirty="0"/>
          </a:p>
        </p:txBody>
      </p:sp>
      <p:grpSp>
        <p:nvGrpSpPr>
          <p:cNvPr id="171" name="96b6bdb5-7179-4b1d-b175-75f24183670d" descr="OQAAAB+LCAAAAAAABACrVlIpqSxIVbJSCs5NLCpxyUxML0rM9SxJzVXSUfJMUbLKK83J0VFyysxLycxLdy/KLy0oVrKKjq0FALpUkis5AAAA" title="iSlide™ 版权声明  COPYRIGHT NOTICE">
            <a:extLst>
              <a:ext uri="{FF2B5EF4-FFF2-40B4-BE49-F238E27FC236}">
                <a16:creationId xmlns:a16="http://schemas.microsoft.com/office/drawing/2014/main" xmlns="" id="{A99D0EAF-223D-494E-9022-303A97381408}"/>
              </a:ext>
            </a:extLst>
          </p:cNvPr>
          <p:cNvGrpSpPr>
            <a:grpSpLocks noChangeAspect="1"/>
          </p:cNvGrpSpPr>
          <p:nvPr>
            <p:custDataLst>
              <p:tags r:id="rId1"/>
            </p:custDataLst>
          </p:nvPr>
        </p:nvGrpSpPr>
        <p:grpSpPr>
          <a:xfrm>
            <a:off x="669925" y="1137300"/>
            <a:ext cx="10848513" cy="4996800"/>
            <a:chOff x="669925" y="1137300"/>
            <a:chExt cx="10848513" cy="4996800"/>
          </a:xfrm>
        </p:grpSpPr>
        <p:grpSp>
          <p:nvGrpSpPr>
            <p:cNvPr id="173" name="işļïḓe">
              <a:extLst>
                <a:ext uri="{FF2B5EF4-FFF2-40B4-BE49-F238E27FC236}">
                  <a16:creationId xmlns:a16="http://schemas.microsoft.com/office/drawing/2014/main" xmlns="" id="{5BFBC238-DF25-4BA2-A6FD-F21685811A2A}"/>
                </a:ext>
              </a:extLst>
            </p:cNvPr>
            <p:cNvGrpSpPr/>
            <p:nvPr/>
          </p:nvGrpSpPr>
          <p:grpSpPr>
            <a:xfrm>
              <a:off x="1315360" y="1137300"/>
              <a:ext cx="9561282" cy="3268145"/>
              <a:chOff x="1315360" y="1468342"/>
              <a:chExt cx="9561282" cy="3268145"/>
            </a:xfrm>
          </p:grpSpPr>
          <p:sp>
            <p:nvSpPr>
              <p:cNvPr id="195" name="ïṧļïḓê">
                <a:extLst>
                  <a:ext uri="{FF2B5EF4-FFF2-40B4-BE49-F238E27FC236}">
                    <a16:creationId xmlns:a16="http://schemas.microsoft.com/office/drawing/2014/main" xmlns="" id="{63BF87C4-22CE-4482-80F4-82BA9F769B17}"/>
                  </a:ext>
                </a:extLst>
              </p:cNvPr>
              <p:cNvSpPr/>
              <p:nvPr/>
            </p:nvSpPr>
            <p:spPr>
              <a:xfrm>
                <a:off x="1315360" y="4695128"/>
                <a:ext cx="9561282" cy="413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96" name="íşḷîdè">
                <a:extLst>
                  <a:ext uri="{FF2B5EF4-FFF2-40B4-BE49-F238E27FC236}">
                    <a16:creationId xmlns:a16="http://schemas.microsoft.com/office/drawing/2014/main" xmlns="" id="{E8D7E964-41EF-4C4D-BFB4-1485C57825EF}"/>
                  </a:ext>
                </a:extLst>
              </p:cNvPr>
              <p:cNvSpPr/>
              <p:nvPr/>
            </p:nvSpPr>
            <p:spPr bwMode="auto">
              <a:xfrm>
                <a:off x="1509462" y="4601857"/>
                <a:ext cx="764423" cy="93271"/>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accent1"/>
              </a:solidFill>
              <a:ln>
                <a:noFill/>
              </a:ln>
            </p:spPr>
            <p:txBody>
              <a:bodyPr anchor="ctr"/>
              <a:lstStyle/>
              <a:p>
                <a:pPr algn="ctr"/>
                <a:endParaRPr/>
              </a:p>
            </p:txBody>
          </p:sp>
          <p:sp>
            <p:nvSpPr>
              <p:cNvPr id="197" name="išļíḍe">
                <a:extLst>
                  <a:ext uri="{FF2B5EF4-FFF2-40B4-BE49-F238E27FC236}">
                    <a16:creationId xmlns:a16="http://schemas.microsoft.com/office/drawing/2014/main" xmlns="" id="{D82A5FF9-A997-42E9-BDEA-EA7AEE244DB4}"/>
                  </a:ext>
                </a:extLst>
              </p:cNvPr>
              <p:cNvSpPr/>
              <p:nvPr/>
            </p:nvSpPr>
            <p:spPr bwMode="auto">
              <a:xfrm>
                <a:off x="2273885" y="4465337"/>
                <a:ext cx="764423" cy="229791"/>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tx2">
                  <a:lumMod val="20000"/>
                  <a:lumOff val="80000"/>
                </a:schemeClr>
              </a:solidFill>
              <a:ln>
                <a:noFill/>
              </a:ln>
            </p:spPr>
            <p:txBody>
              <a:bodyPr anchor="ctr"/>
              <a:lstStyle/>
              <a:p>
                <a:pPr algn="ctr"/>
                <a:endParaRPr/>
              </a:p>
            </p:txBody>
          </p:sp>
          <p:sp>
            <p:nvSpPr>
              <p:cNvPr id="198" name="išḻíďe">
                <a:extLst>
                  <a:ext uri="{FF2B5EF4-FFF2-40B4-BE49-F238E27FC236}">
                    <a16:creationId xmlns:a16="http://schemas.microsoft.com/office/drawing/2014/main" xmlns="" id="{EADC9A66-C197-497B-971D-8593392C7FDD}"/>
                  </a:ext>
                </a:extLst>
              </p:cNvPr>
              <p:cNvSpPr/>
              <p:nvPr/>
            </p:nvSpPr>
            <p:spPr bwMode="auto">
              <a:xfrm>
                <a:off x="3038308" y="4368970"/>
                <a:ext cx="764423" cy="326157"/>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bg2"/>
              </a:solidFill>
              <a:ln>
                <a:noFill/>
              </a:ln>
            </p:spPr>
            <p:txBody>
              <a:bodyPr anchor="ctr"/>
              <a:lstStyle/>
              <a:p>
                <a:pPr algn="ctr"/>
                <a:endParaRPr/>
              </a:p>
            </p:txBody>
          </p:sp>
          <p:sp>
            <p:nvSpPr>
              <p:cNvPr id="199" name="ïṧľïdê">
                <a:extLst>
                  <a:ext uri="{FF2B5EF4-FFF2-40B4-BE49-F238E27FC236}">
                    <a16:creationId xmlns:a16="http://schemas.microsoft.com/office/drawing/2014/main" xmlns="" id="{417CB368-CB77-4496-BCAB-213AC2306F24}"/>
                  </a:ext>
                </a:extLst>
              </p:cNvPr>
              <p:cNvSpPr/>
              <p:nvPr/>
            </p:nvSpPr>
            <p:spPr bwMode="auto">
              <a:xfrm>
                <a:off x="3802731" y="4200329"/>
                <a:ext cx="764423" cy="494798"/>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tx2">
                  <a:lumMod val="20000"/>
                  <a:lumOff val="80000"/>
                </a:schemeClr>
              </a:solidFill>
              <a:ln>
                <a:noFill/>
              </a:ln>
            </p:spPr>
            <p:txBody>
              <a:bodyPr anchor="ctr"/>
              <a:lstStyle/>
              <a:p>
                <a:pPr algn="ctr"/>
                <a:endParaRPr/>
              </a:p>
            </p:txBody>
          </p:sp>
          <p:sp>
            <p:nvSpPr>
              <p:cNvPr id="200" name="iṧḻîḓe">
                <a:extLst>
                  <a:ext uri="{FF2B5EF4-FFF2-40B4-BE49-F238E27FC236}">
                    <a16:creationId xmlns:a16="http://schemas.microsoft.com/office/drawing/2014/main" xmlns="" id="{123F9FA1-F2E9-4184-9173-076F42C0CAB6}"/>
                  </a:ext>
                </a:extLst>
              </p:cNvPr>
              <p:cNvSpPr/>
              <p:nvPr/>
            </p:nvSpPr>
            <p:spPr bwMode="auto">
              <a:xfrm>
                <a:off x="4567154" y="4055777"/>
                <a:ext cx="764423" cy="639349"/>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bg2"/>
              </a:solidFill>
              <a:ln>
                <a:noFill/>
              </a:ln>
            </p:spPr>
            <p:txBody>
              <a:bodyPr anchor="ctr"/>
              <a:lstStyle/>
              <a:p>
                <a:pPr algn="ctr"/>
                <a:endParaRPr/>
              </a:p>
            </p:txBody>
          </p:sp>
          <p:sp>
            <p:nvSpPr>
              <p:cNvPr id="201" name="ïsľíḑé">
                <a:extLst>
                  <a:ext uri="{FF2B5EF4-FFF2-40B4-BE49-F238E27FC236}">
                    <a16:creationId xmlns:a16="http://schemas.microsoft.com/office/drawing/2014/main" xmlns="" id="{92683D05-8F88-4B6C-8F1D-6B822F93E08A}"/>
                  </a:ext>
                </a:extLst>
              </p:cNvPr>
              <p:cNvSpPr/>
              <p:nvPr/>
            </p:nvSpPr>
            <p:spPr bwMode="auto">
              <a:xfrm>
                <a:off x="5331577" y="3895166"/>
                <a:ext cx="764423" cy="799961"/>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tx2">
                  <a:lumMod val="20000"/>
                  <a:lumOff val="80000"/>
                </a:schemeClr>
              </a:solidFill>
              <a:ln>
                <a:noFill/>
              </a:ln>
            </p:spPr>
            <p:txBody>
              <a:bodyPr anchor="ctr"/>
              <a:lstStyle/>
              <a:p>
                <a:pPr algn="ctr"/>
                <a:endParaRPr/>
              </a:p>
            </p:txBody>
          </p:sp>
          <p:sp>
            <p:nvSpPr>
              <p:cNvPr id="202" name="ïSľídé">
                <a:extLst>
                  <a:ext uri="{FF2B5EF4-FFF2-40B4-BE49-F238E27FC236}">
                    <a16:creationId xmlns:a16="http://schemas.microsoft.com/office/drawing/2014/main" xmlns="" id="{7A9B690B-818E-40BA-99CE-909970AD7287}"/>
                  </a:ext>
                </a:extLst>
              </p:cNvPr>
              <p:cNvSpPr/>
              <p:nvPr/>
            </p:nvSpPr>
            <p:spPr bwMode="auto">
              <a:xfrm>
                <a:off x="6096000" y="3782739"/>
                <a:ext cx="764423" cy="912388"/>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bg2"/>
              </a:solidFill>
              <a:ln>
                <a:noFill/>
              </a:ln>
            </p:spPr>
            <p:txBody>
              <a:bodyPr anchor="ctr"/>
              <a:lstStyle/>
              <a:p>
                <a:pPr algn="ctr"/>
                <a:endParaRPr/>
              </a:p>
            </p:txBody>
          </p:sp>
          <p:sp>
            <p:nvSpPr>
              <p:cNvPr id="203" name="íṡliḍe">
                <a:extLst>
                  <a:ext uri="{FF2B5EF4-FFF2-40B4-BE49-F238E27FC236}">
                    <a16:creationId xmlns:a16="http://schemas.microsoft.com/office/drawing/2014/main" xmlns="" id="{0AF25A05-E48E-422F-8F12-54AC4C8C0F1B}"/>
                  </a:ext>
                </a:extLst>
              </p:cNvPr>
              <p:cNvSpPr/>
              <p:nvPr/>
            </p:nvSpPr>
            <p:spPr bwMode="auto">
              <a:xfrm>
                <a:off x="6860423" y="3525760"/>
                <a:ext cx="764423" cy="1169367"/>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tx2">
                  <a:lumMod val="20000"/>
                  <a:lumOff val="80000"/>
                </a:schemeClr>
              </a:solidFill>
              <a:ln>
                <a:noFill/>
              </a:ln>
            </p:spPr>
            <p:txBody>
              <a:bodyPr anchor="ctr"/>
              <a:lstStyle/>
              <a:p>
                <a:pPr algn="ctr"/>
                <a:endParaRPr/>
              </a:p>
            </p:txBody>
          </p:sp>
          <p:sp>
            <p:nvSpPr>
              <p:cNvPr id="204" name="îṩḻídê">
                <a:extLst>
                  <a:ext uri="{FF2B5EF4-FFF2-40B4-BE49-F238E27FC236}">
                    <a16:creationId xmlns:a16="http://schemas.microsoft.com/office/drawing/2014/main" xmlns="" id="{3EBD66CB-93C8-4EBF-8430-05415F327F02}"/>
                  </a:ext>
                </a:extLst>
              </p:cNvPr>
              <p:cNvSpPr/>
              <p:nvPr/>
            </p:nvSpPr>
            <p:spPr bwMode="auto">
              <a:xfrm>
                <a:off x="7624846" y="3271145"/>
                <a:ext cx="764423" cy="1423982"/>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bg2"/>
              </a:solidFill>
              <a:ln>
                <a:noFill/>
              </a:ln>
            </p:spPr>
            <p:txBody>
              <a:bodyPr anchor="ctr"/>
              <a:lstStyle/>
              <a:p>
                <a:pPr algn="ctr"/>
                <a:endParaRPr/>
              </a:p>
            </p:txBody>
          </p:sp>
          <p:sp>
            <p:nvSpPr>
              <p:cNvPr id="205" name="îṩḷïḑè">
                <a:extLst>
                  <a:ext uri="{FF2B5EF4-FFF2-40B4-BE49-F238E27FC236}">
                    <a16:creationId xmlns:a16="http://schemas.microsoft.com/office/drawing/2014/main" xmlns="" id="{78BFAE29-C5B1-43D7-BEC6-557ACFFAC5CF}"/>
                  </a:ext>
                </a:extLst>
              </p:cNvPr>
              <p:cNvSpPr/>
              <p:nvPr/>
            </p:nvSpPr>
            <p:spPr bwMode="auto">
              <a:xfrm>
                <a:off x="8389269" y="2931498"/>
                <a:ext cx="764423" cy="1763629"/>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tx2">
                  <a:lumMod val="20000"/>
                  <a:lumOff val="80000"/>
                </a:schemeClr>
              </a:solidFill>
              <a:ln>
                <a:noFill/>
              </a:ln>
            </p:spPr>
            <p:txBody>
              <a:bodyPr anchor="ctr"/>
              <a:lstStyle/>
              <a:p>
                <a:pPr algn="ctr"/>
                <a:endParaRPr/>
              </a:p>
            </p:txBody>
          </p:sp>
          <p:sp>
            <p:nvSpPr>
              <p:cNvPr id="206" name="íṥlíḍè">
                <a:extLst>
                  <a:ext uri="{FF2B5EF4-FFF2-40B4-BE49-F238E27FC236}">
                    <a16:creationId xmlns:a16="http://schemas.microsoft.com/office/drawing/2014/main" xmlns="" id="{C300906E-F82F-4E81-949C-3983224E01F4}"/>
                  </a:ext>
                </a:extLst>
              </p:cNvPr>
              <p:cNvSpPr/>
              <p:nvPr/>
            </p:nvSpPr>
            <p:spPr bwMode="auto">
              <a:xfrm>
                <a:off x="9153692" y="2578153"/>
                <a:ext cx="764423" cy="2116975"/>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bg2"/>
              </a:solidFill>
              <a:ln>
                <a:noFill/>
              </a:ln>
            </p:spPr>
            <p:txBody>
              <a:bodyPr anchor="ctr"/>
              <a:lstStyle/>
              <a:p>
                <a:pPr algn="ctr"/>
                <a:endParaRPr/>
              </a:p>
            </p:txBody>
          </p:sp>
          <p:sp>
            <p:nvSpPr>
              <p:cNvPr id="207" name="îšľíḑê">
                <a:extLst>
                  <a:ext uri="{FF2B5EF4-FFF2-40B4-BE49-F238E27FC236}">
                    <a16:creationId xmlns:a16="http://schemas.microsoft.com/office/drawing/2014/main" xmlns="" id="{783701E6-9C1C-47F4-B322-E73D78D9B6FE}"/>
                  </a:ext>
                </a:extLst>
              </p:cNvPr>
              <p:cNvSpPr/>
              <p:nvPr/>
            </p:nvSpPr>
            <p:spPr bwMode="auto">
              <a:xfrm>
                <a:off x="9918115" y="2240868"/>
                <a:ext cx="764423" cy="2454259"/>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accent1"/>
              </a:solidFill>
              <a:ln>
                <a:noFill/>
              </a:ln>
            </p:spPr>
            <p:txBody>
              <a:bodyPr anchor="ctr"/>
              <a:lstStyle/>
              <a:p>
                <a:pPr algn="ctr"/>
                <a:endParaRPr/>
              </a:p>
            </p:txBody>
          </p:sp>
          <p:grpSp>
            <p:nvGrpSpPr>
              <p:cNvPr id="208" name="i$ļiḋè">
                <a:extLst>
                  <a:ext uri="{FF2B5EF4-FFF2-40B4-BE49-F238E27FC236}">
                    <a16:creationId xmlns:a16="http://schemas.microsoft.com/office/drawing/2014/main" xmlns="" id="{3D51BEDB-3CC2-430E-B3C0-896FD8C3A1AD}"/>
                  </a:ext>
                </a:extLst>
              </p:cNvPr>
              <p:cNvGrpSpPr/>
              <p:nvPr/>
            </p:nvGrpSpPr>
            <p:grpSpPr>
              <a:xfrm>
                <a:off x="1662452" y="3850054"/>
                <a:ext cx="458437" cy="458438"/>
                <a:chOff x="1513298" y="2362416"/>
                <a:chExt cx="648000" cy="648000"/>
              </a:xfrm>
            </p:grpSpPr>
            <p:sp>
              <p:nvSpPr>
                <p:cNvPr id="212" name="ïṡļîḋê">
                  <a:extLst>
                    <a:ext uri="{FF2B5EF4-FFF2-40B4-BE49-F238E27FC236}">
                      <a16:creationId xmlns:a16="http://schemas.microsoft.com/office/drawing/2014/main" xmlns="" id="{1106E264-AA52-4BD2-BAC2-A3A7C3D3B0E7}"/>
                    </a:ext>
                  </a:extLst>
                </p:cNvPr>
                <p:cNvSpPr/>
                <p:nvPr/>
              </p:nvSpPr>
              <p:spPr>
                <a:xfrm rot="8100000">
                  <a:off x="1513298" y="2362416"/>
                  <a:ext cx="648000" cy="64800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13" name="îšľïdè">
                  <a:extLst>
                    <a:ext uri="{FF2B5EF4-FFF2-40B4-BE49-F238E27FC236}">
                      <a16:creationId xmlns:a16="http://schemas.microsoft.com/office/drawing/2014/main" xmlns="" id="{9EC8B7D2-2B55-4DBF-BC2D-70D374F53C12}"/>
                    </a:ext>
                  </a:extLst>
                </p:cNvPr>
                <p:cNvSpPr txBox="1"/>
                <p:nvPr/>
              </p:nvSpPr>
              <p:spPr>
                <a:xfrm>
                  <a:off x="1524890" y="2480218"/>
                  <a:ext cx="585041" cy="435041"/>
                </a:xfrm>
                <a:prstGeom prst="rect">
                  <a:avLst/>
                </a:prstGeom>
                <a:noFill/>
              </p:spPr>
              <p:txBody>
                <a:bodyPr wrap="none">
                  <a:normAutofit/>
                </a:bodyPr>
                <a:lstStyle/>
                <a:p>
                  <a:pPr algn="ctr"/>
                  <a:r>
                    <a:rPr lang="en-AU" sz="1400" b="1" dirty="0">
                      <a:solidFill>
                        <a:schemeClr val="bg1"/>
                      </a:solidFill>
                    </a:rPr>
                    <a:t>1K</a:t>
                  </a:r>
                </a:p>
              </p:txBody>
            </p:sp>
          </p:grpSp>
          <p:grpSp>
            <p:nvGrpSpPr>
              <p:cNvPr id="209" name="ï$ļíḓé">
                <a:extLst>
                  <a:ext uri="{FF2B5EF4-FFF2-40B4-BE49-F238E27FC236}">
                    <a16:creationId xmlns:a16="http://schemas.microsoft.com/office/drawing/2014/main" xmlns="" id="{2F718CD7-834C-4498-9302-6E109991A2A9}"/>
                  </a:ext>
                </a:extLst>
              </p:cNvPr>
              <p:cNvGrpSpPr/>
              <p:nvPr/>
            </p:nvGrpSpPr>
            <p:grpSpPr>
              <a:xfrm>
                <a:off x="10071108" y="1468342"/>
                <a:ext cx="458437" cy="458438"/>
                <a:chOff x="1513298" y="2362416"/>
                <a:chExt cx="648000" cy="648000"/>
              </a:xfrm>
            </p:grpSpPr>
            <p:sp>
              <p:nvSpPr>
                <p:cNvPr id="210" name="iŝ1íḓe">
                  <a:extLst>
                    <a:ext uri="{FF2B5EF4-FFF2-40B4-BE49-F238E27FC236}">
                      <a16:creationId xmlns:a16="http://schemas.microsoft.com/office/drawing/2014/main" xmlns="" id="{D13E5B78-A8ED-4676-8D6A-9950E0CEC27F}"/>
                    </a:ext>
                  </a:extLst>
                </p:cNvPr>
                <p:cNvSpPr/>
                <p:nvPr/>
              </p:nvSpPr>
              <p:spPr>
                <a:xfrm rot="8100000">
                  <a:off x="1513298" y="2362416"/>
                  <a:ext cx="648000" cy="64800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11" name="îšļiďé">
                  <a:extLst>
                    <a:ext uri="{FF2B5EF4-FFF2-40B4-BE49-F238E27FC236}">
                      <a16:creationId xmlns:a16="http://schemas.microsoft.com/office/drawing/2014/main" xmlns="" id="{21DE2211-B943-4655-9926-0BC1F8AE454C}"/>
                    </a:ext>
                  </a:extLst>
                </p:cNvPr>
                <p:cNvSpPr txBox="1"/>
                <p:nvPr/>
              </p:nvSpPr>
              <p:spPr>
                <a:xfrm>
                  <a:off x="1544775" y="2460333"/>
                  <a:ext cx="585041" cy="435041"/>
                </a:xfrm>
                <a:prstGeom prst="rect">
                  <a:avLst/>
                </a:prstGeom>
                <a:noFill/>
              </p:spPr>
              <p:txBody>
                <a:bodyPr wrap="none">
                  <a:normAutofit/>
                </a:bodyPr>
                <a:lstStyle/>
                <a:p>
                  <a:pPr algn="ctr"/>
                  <a:r>
                    <a:rPr lang="en-AU" sz="1400" b="1">
                      <a:solidFill>
                        <a:schemeClr val="bg1"/>
                      </a:solidFill>
                    </a:rPr>
                    <a:t>9K</a:t>
                  </a:r>
                </a:p>
              </p:txBody>
            </p:sp>
          </p:grpSp>
        </p:grpSp>
        <p:sp>
          <p:nvSpPr>
            <p:cNvPr id="174" name="ísḻiḑè">
              <a:extLst>
                <a:ext uri="{FF2B5EF4-FFF2-40B4-BE49-F238E27FC236}">
                  <a16:creationId xmlns:a16="http://schemas.microsoft.com/office/drawing/2014/main" xmlns="" id="{9B04FC12-B260-450D-9913-BF922860C860}"/>
                </a:ext>
              </a:extLst>
            </p:cNvPr>
            <p:cNvSpPr/>
            <p:nvPr/>
          </p:nvSpPr>
          <p:spPr bwMode="auto">
            <a:xfrm>
              <a:off x="673163" y="4498716"/>
              <a:ext cx="1659439" cy="352189"/>
            </a:xfrm>
            <a:prstGeom prst="rect">
              <a:avLst/>
            </a:prstGeom>
            <a:solidFill>
              <a:schemeClr val="accent1"/>
            </a:solidFill>
            <a:ln w="3175" algn="ctr">
              <a:solidFill>
                <a:schemeClr val="accent1"/>
              </a:solidFill>
              <a:round/>
              <a:headEnd/>
              <a:tailEnd/>
            </a:ln>
          </p:spPr>
          <p:txBody>
            <a:bodyPr wrap="square" lIns="91440" tIns="45720" rIns="91440" bIns="45720" anchor="ctr">
              <a:noAutofit/>
            </a:bodyPr>
            <a:lstStyle/>
            <a:p>
              <a:pPr algn="ctr" defTabSz="914400"/>
              <a:r>
                <a:rPr lang="en-US" altLang="zh-CN" sz="1400" b="1" kern="0" dirty="0">
                  <a:solidFill>
                    <a:srgbClr val="FFFFFF"/>
                  </a:solidFill>
                </a:rPr>
                <a:t>Text Here</a:t>
              </a:r>
              <a:endParaRPr lang="zh-CN" altLang="en-US" sz="1400" b="1" kern="0" dirty="0">
                <a:solidFill>
                  <a:srgbClr val="FFFFFF"/>
                </a:solidFill>
              </a:endParaRPr>
            </a:p>
          </p:txBody>
        </p:sp>
        <p:sp>
          <p:nvSpPr>
            <p:cNvPr id="175" name="ï$ḻiḑé">
              <a:extLst>
                <a:ext uri="{FF2B5EF4-FFF2-40B4-BE49-F238E27FC236}">
                  <a16:creationId xmlns:a16="http://schemas.microsoft.com/office/drawing/2014/main" xmlns="" id="{15E81448-6A3B-4B98-A52E-7A565D574B99}"/>
                </a:ext>
              </a:extLst>
            </p:cNvPr>
            <p:cNvSpPr/>
            <p:nvPr/>
          </p:nvSpPr>
          <p:spPr bwMode="auto">
            <a:xfrm>
              <a:off x="2509890" y="4498716"/>
              <a:ext cx="1659439" cy="352189"/>
            </a:xfrm>
            <a:prstGeom prst="rect">
              <a:avLst/>
            </a:prstGeom>
            <a:solidFill>
              <a:schemeClr val="accent1"/>
            </a:solidFill>
            <a:ln w="3175" algn="ctr">
              <a:solidFill>
                <a:schemeClr val="accent1"/>
              </a:solidFill>
              <a:round/>
              <a:headEnd/>
              <a:tailEnd/>
            </a:ln>
          </p:spPr>
          <p:txBody>
            <a:bodyPr wrap="none" lIns="91440" tIns="45720" rIns="91440" bIns="45720" anchor="ctr">
              <a:normAutofit/>
            </a:bodyPr>
            <a:lstStyle/>
            <a:p>
              <a:pPr algn="ctr" defTabSz="914400"/>
              <a:r>
                <a:rPr lang="en-US" altLang="zh-CN" sz="1400" b="1" kern="0" dirty="0">
                  <a:solidFill>
                    <a:srgbClr val="FFFFFF"/>
                  </a:solidFill>
                </a:rPr>
                <a:t>Text Here</a:t>
              </a:r>
              <a:endParaRPr lang="zh-CN" altLang="en-US" sz="1400" b="1" kern="0" dirty="0">
                <a:solidFill>
                  <a:srgbClr val="FFFFFF"/>
                </a:solidFill>
              </a:endParaRPr>
            </a:p>
          </p:txBody>
        </p:sp>
        <p:sp>
          <p:nvSpPr>
            <p:cNvPr id="176" name="íšlïḍé">
              <a:extLst>
                <a:ext uri="{FF2B5EF4-FFF2-40B4-BE49-F238E27FC236}">
                  <a16:creationId xmlns:a16="http://schemas.microsoft.com/office/drawing/2014/main" xmlns="" id="{1C1D6539-CE8A-418F-8040-3196A63D0436}"/>
                </a:ext>
              </a:extLst>
            </p:cNvPr>
            <p:cNvSpPr/>
            <p:nvPr/>
          </p:nvSpPr>
          <p:spPr bwMode="auto">
            <a:xfrm>
              <a:off x="4346618" y="4498716"/>
              <a:ext cx="1659439" cy="352189"/>
            </a:xfrm>
            <a:prstGeom prst="rect">
              <a:avLst/>
            </a:prstGeom>
            <a:solidFill>
              <a:schemeClr val="accent1"/>
            </a:solidFill>
            <a:ln w="3175" algn="ctr">
              <a:noFill/>
              <a:round/>
              <a:headEnd/>
              <a:tailEnd/>
            </a:ln>
          </p:spPr>
          <p:txBody>
            <a:bodyPr wrap="none" lIns="91440" tIns="45720" rIns="91440" bIns="45720" anchor="ctr">
              <a:normAutofit/>
            </a:bodyPr>
            <a:lstStyle/>
            <a:p>
              <a:pPr algn="ctr" defTabSz="914400"/>
              <a:r>
                <a:rPr lang="en-US" altLang="zh-CN" sz="1400" b="1" kern="0" dirty="0">
                  <a:solidFill>
                    <a:srgbClr val="FFFFFF"/>
                  </a:solidFill>
                </a:rPr>
                <a:t>Text Here</a:t>
              </a:r>
              <a:endParaRPr lang="zh-CN" altLang="en-US" sz="1400" b="1" kern="0" dirty="0">
                <a:solidFill>
                  <a:srgbClr val="FFFFFF"/>
                </a:solidFill>
              </a:endParaRPr>
            </a:p>
          </p:txBody>
        </p:sp>
        <p:sp>
          <p:nvSpPr>
            <p:cNvPr id="177" name="ïŝľïḋê">
              <a:extLst>
                <a:ext uri="{FF2B5EF4-FFF2-40B4-BE49-F238E27FC236}">
                  <a16:creationId xmlns:a16="http://schemas.microsoft.com/office/drawing/2014/main" xmlns="" id="{8B06D3D9-A001-447A-8E56-FE01779664D9}"/>
                </a:ext>
              </a:extLst>
            </p:cNvPr>
            <p:cNvSpPr/>
            <p:nvPr/>
          </p:nvSpPr>
          <p:spPr bwMode="auto">
            <a:xfrm>
              <a:off x="6183346" y="4498716"/>
              <a:ext cx="1659439" cy="352189"/>
            </a:xfrm>
            <a:prstGeom prst="rect">
              <a:avLst/>
            </a:prstGeom>
            <a:solidFill>
              <a:schemeClr val="accent1"/>
            </a:solidFill>
            <a:ln w="3175" algn="ctr">
              <a:solidFill>
                <a:schemeClr val="accent1"/>
              </a:solidFill>
              <a:round/>
              <a:headEnd/>
              <a:tailEnd/>
            </a:ln>
          </p:spPr>
          <p:txBody>
            <a:bodyPr wrap="none" lIns="91440" tIns="45720" rIns="91440" bIns="45720" anchor="ctr">
              <a:normAutofit/>
            </a:bodyPr>
            <a:lstStyle/>
            <a:p>
              <a:pPr algn="ctr" defTabSz="914400"/>
              <a:r>
                <a:rPr lang="en-US" altLang="zh-CN" sz="1400" b="1" kern="0" dirty="0">
                  <a:solidFill>
                    <a:srgbClr val="FFFFFF"/>
                  </a:solidFill>
                </a:rPr>
                <a:t>Text Here</a:t>
              </a:r>
              <a:endParaRPr lang="zh-CN" altLang="en-US" sz="1400" b="1" kern="0" dirty="0">
                <a:solidFill>
                  <a:srgbClr val="FFFFFF"/>
                </a:solidFill>
              </a:endParaRPr>
            </a:p>
          </p:txBody>
        </p:sp>
        <p:sp>
          <p:nvSpPr>
            <p:cNvPr id="178" name="iś1íḑé">
              <a:extLst>
                <a:ext uri="{FF2B5EF4-FFF2-40B4-BE49-F238E27FC236}">
                  <a16:creationId xmlns:a16="http://schemas.microsoft.com/office/drawing/2014/main" xmlns="" id="{7CF37892-36EF-40E1-BE53-A87127641F76}"/>
                </a:ext>
              </a:extLst>
            </p:cNvPr>
            <p:cNvSpPr/>
            <p:nvPr/>
          </p:nvSpPr>
          <p:spPr bwMode="auto">
            <a:xfrm>
              <a:off x="8020075" y="4498716"/>
              <a:ext cx="1659439" cy="352189"/>
            </a:xfrm>
            <a:prstGeom prst="rect">
              <a:avLst/>
            </a:prstGeom>
            <a:solidFill>
              <a:schemeClr val="accent1"/>
            </a:solidFill>
            <a:ln w="3175" algn="ctr">
              <a:solidFill>
                <a:schemeClr val="accent1"/>
              </a:solidFill>
              <a:round/>
              <a:headEnd/>
              <a:tailEnd/>
            </a:ln>
          </p:spPr>
          <p:txBody>
            <a:bodyPr wrap="none" lIns="91440" tIns="45720" rIns="91440" bIns="45720" anchor="ctr">
              <a:normAutofit/>
            </a:bodyPr>
            <a:lstStyle/>
            <a:p>
              <a:pPr algn="ctr" defTabSz="914400"/>
              <a:r>
                <a:rPr lang="en-US" altLang="zh-CN" sz="1400" b="1" kern="0" dirty="0">
                  <a:solidFill>
                    <a:srgbClr val="FFFFFF"/>
                  </a:solidFill>
                </a:rPr>
                <a:t>Text Here</a:t>
              </a:r>
              <a:endParaRPr lang="zh-CN" altLang="en-US" sz="1400" b="1" kern="0" dirty="0">
                <a:solidFill>
                  <a:srgbClr val="FFFFFF"/>
                </a:solidFill>
              </a:endParaRPr>
            </a:p>
          </p:txBody>
        </p:sp>
        <p:sp>
          <p:nvSpPr>
            <p:cNvPr id="179" name="íŝľiḋe">
              <a:extLst>
                <a:ext uri="{FF2B5EF4-FFF2-40B4-BE49-F238E27FC236}">
                  <a16:creationId xmlns:a16="http://schemas.microsoft.com/office/drawing/2014/main" xmlns="" id="{616982B9-E390-48BF-B87D-1D882CA24A83}"/>
                </a:ext>
              </a:extLst>
            </p:cNvPr>
            <p:cNvSpPr/>
            <p:nvPr/>
          </p:nvSpPr>
          <p:spPr bwMode="auto">
            <a:xfrm>
              <a:off x="9855099" y="4498716"/>
              <a:ext cx="1659439" cy="352189"/>
            </a:xfrm>
            <a:prstGeom prst="rect">
              <a:avLst/>
            </a:prstGeom>
            <a:solidFill>
              <a:schemeClr val="accent1"/>
            </a:solidFill>
            <a:ln w="3175" algn="ctr">
              <a:solidFill>
                <a:schemeClr val="accent1"/>
              </a:solidFill>
              <a:round/>
              <a:headEnd/>
              <a:tailEnd/>
            </a:ln>
          </p:spPr>
          <p:txBody>
            <a:bodyPr wrap="none" lIns="91440" tIns="45720" rIns="91440" bIns="45720" anchor="ctr">
              <a:normAutofit/>
            </a:bodyPr>
            <a:lstStyle/>
            <a:p>
              <a:pPr algn="ctr" defTabSz="914400"/>
              <a:r>
                <a:rPr lang="en-US" altLang="zh-CN" sz="1400" b="1" kern="0" dirty="0">
                  <a:solidFill>
                    <a:srgbClr val="FFFFFF"/>
                  </a:solidFill>
                </a:rPr>
                <a:t>Text Here</a:t>
              </a:r>
              <a:endParaRPr lang="zh-CN" altLang="en-US" sz="1400" b="1" kern="0" dirty="0">
                <a:solidFill>
                  <a:srgbClr val="FFFFFF"/>
                </a:solidFill>
              </a:endParaRPr>
            </a:p>
          </p:txBody>
        </p:sp>
        <p:grpSp>
          <p:nvGrpSpPr>
            <p:cNvPr id="180" name="iśḻîḑe">
              <a:extLst>
                <a:ext uri="{FF2B5EF4-FFF2-40B4-BE49-F238E27FC236}">
                  <a16:creationId xmlns:a16="http://schemas.microsoft.com/office/drawing/2014/main" xmlns="" id="{F51C99DD-0945-418A-BA42-1E8CE6E5397D}"/>
                </a:ext>
              </a:extLst>
            </p:cNvPr>
            <p:cNvGrpSpPr/>
            <p:nvPr/>
          </p:nvGrpSpPr>
          <p:grpSpPr>
            <a:xfrm>
              <a:off x="669925" y="4979525"/>
              <a:ext cx="10848513" cy="1154575"/>
              <a:chOff x="669925" y="4979525"/>
              <a:chExt cx="10848513" cy="1479108"/>
            </a:xfrm>
          </p:grpSpPr>
          <p:sp>
            <p:nvSpPr>
              <p:cNvPr id="181" name="ïṥľïdê">
                <a:extLst>
                  <a:ext uri="{FF2B5EF4-FFF2-40B4-BE49-F238E27FC236}">
                    <a16:creationId xmlns:a16="http://schemas.microsoft.com/office/drawing/2014/main" xmlns="" id="{9BDA3CA2-8046-454C-835C-DCB52C28000A}"/>
                  </a:ext>
                </a:extLst>
              </p:cNvPr>
              <p:cNvSpPr/>
              <p:nvPr/>
            </p:nvSpPr>
            <p:spPr>
              <a:xfrm>
                <a:off x="673825" y="4979525"/>
                <a:ext cx="10844613" cy="675243"/>
              </a:xfrm>
              <a:prstGeom prst="rect">
                <a:avLst/>
              </a:prstGeom>
              <a:noFill/>
              <a:ln w="3175">
                <a:solidFill>
                  <a:schemeClr val="bg1">
                    <a:lumMod val="75000"/>
                  </a:schemeClr>
                </a:solidFill>
              </a:ln>
            </p:spPr>
            <p:txBody>
              <a:bodyPr wrap="square" lIns="91440" tIns="45720" rIns="91440" bIns="45720" rtlCol="0" anchor="ctr">
                <a:normAutofit/>
              </a:bodyPr>
              <a:lstStyle/>
              <a:p>
                <a:endParaRPr lang="zh-CN" altLang="en-US" sz="1100">
                  <a:solidFill>
                    <a:schemeClr val="tx1">
                      <a:lumMod val="75000"/>
                      <a:lumOff val="25000"/>
                    </a:schemeClr>
                  </a:solidFill>
                </a:endParaRPr>
              </a:p>
            </p:txBody>
          </p:sp>
          <p:sp>
            <p:nvSpPr>
              <p:cNvPr id="182" name="íslídê">
                <a:extLst>
                  <a:ext uri="{FF2B5EF4-FFF2-40B4-BE49-F238E27FC236}">
                    <a16:creationId xmlns:a16="http://schemas.microsoft.com/office/drawing/2014/main" xmlns="" id="{895038A8-597A-46FA-A146-E4494E719FAC}"/>
                  </a:ext>
                </a:extLst>
              </p:cNvPr>
              <p:cNvSpPr/>
              <p:nvPr/>
            </p:nvSpPr>
            <p:spPr>
              <a:xfrm>
                <a:off x="673825" y="5783390"/>
                <a:ext cx="10844613" cy="675243"/>
              </a:xfrm>
              <a:prstGeom prst="rect">
                <a:avLst/>
              </a:prstGeom>
              <a:solidFill>
                <a:schemeClr val="bg1">
                  <a:lumMod val="95000"/>
                </a:schemeClr>
              </a:solidFill>
              <a:ln w="3175">
                <a:solidFill>
                  <a:schemeClr val="bg1">
                    <a:lumMod val="75000"/>
                  </a:schemeClr>
                </a:solidFill>
              </a:ln>
            </p:spPr>
            <p:txBody>
              <a:bodyPr wrap="square" lIns="91440" tIns="45720" rIns="91440" bIns="45720" rtlCol="0" anchor="ctr">
                <a:normAutofit/>
              </a:bodyPr>
              <a:lstStyle/>
              <a:p>
                <a:endParaRPr lang="zh-CN" altLang="en-US" sz="1100">
                  <a:solidFill>
                    <a:schemeClr val="tx1">
                      <a:lumMod val="75000"/>
                      <a:lumOff val="25000"/>
                    </a:schemeClr>
                  </a:solidFill>
                </a:endParaRPr>
              </a:p>
            </p:txBody>
          </p:sp>
          <p:sp>
            <p:nvSpPr>
              <p:cNvPr id="183" name="ïŝļïde">
                <a:extLst>
                  <a:ext uri="{FF2B5EF4-FFF2-40B4-BE49-F238E27FC236}">
                    <a16:creationId xmlns:a16="http://schemas.microsoft.com/office/drawing/2014/main" xmlns="" id="{1347D1F7-DC7C-480E-A9CB-10D4E05718E5}"/>
                  </a:ext>
                </a:extLst>
              </p:cNvPr>
              <p:cNvSpPr txBox="1"/>
              <p:nvPr/>
            </p:nvSpPr>
            <p:spPr>
              <a:xfrm>
                <a:off x="2509890" y="5033636"/>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sp>
            <p:nvSpPr>
              <p:cNvPr id="184" name="iṥḻiďè">
                <a:extLst>
                  <a:ext uri="{FF2B5EF4-FFF2-40B4-BE49-F238E27FC236}">
                    <a16:creationId xmlns:a16="http://schemas.microsoft.com/office/drawing/2014/main" xmlns="" id="{4FF0A9CA-491B-415F-AF2D-920B51ACACAD}"/>
                  </a:ext>
                </a:extLst>
              </p:cNvPr>
              <p:cNvSpPr txBox="1"/>
              <p:nvPr/>
            </p:nvSpPr>
            <p:spPr>
              <a:xfrm>
                <a:off x="4346618" y="5033636"/>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sp>
            <p:nvSpPr>
              <p:cNvPr id="185" name="íṥļíḓê">
                <a:extLst>
                  <a:ext uri="{FF2B5EF4-FFF2-40B4-BE49-F238E27FC236}">
                    <a16:creationId xmlns:a16="http://schemas.microsoft.com/office/drawing/2014/main" xmlns="" id="{7F8ECE9C-A36A-4920-B01C-621EA69CF153}"/>
                  </a:ext>
                </a:extLst>
              </p:cNvPr>
              <p:cNvSpPr txBox="1"/>
              <p:nvPr/>
            </p:nvSpPr>
            <p:spPr>
              <a:xfrm>
                <a:off x="6183345" y="5033636"/>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sp>
            <p:nvSpPr>
              <p:cNvPr id="186" name="iśļidê">
                <a:extLst>
                  <a:ext uri="{FF2B5EF4-FFF2-40B4-BE49-F238E27FC236}">
                    <a16:creationId xmlns:a16="http://schemas.microsoft.com/office/drawing/2014/main" xmlns="" id="{0F357954-C5FA-4698-AF7F-B920ECC04A63}"/>
                  </a:ext>
                </a:extLst>
              </p:cNvPr>
              <p:cNvSpPr txBox="1"/>
              <p:nvPr/>
            </p:nvSpPr>
            <p:spPr>
              <a:xfrm>
                <a:off x="8020074" y="5033636"/>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sp>
            <p:nvSpPr>
              <p:cNvPr id="187" name="íSḷíḑe">
                <a:extLst>
                  <a:ext uri="{FF2B5EF4-FFF2-40B4-BE49-F238E27FC236}">
                    <a16:creationId xmlns:a16="http://schemas.microsoft.com/office/drawing/2014/main" xmlns="" id="{2A2EFABE-1E3F-465E-BCB4-667C3BDF8DAE}"/>
                  </a:ext>
                </a:extLst>
              </p:cNvPr>
              <p:cNvSpPr txBox="1"/>
              <p:nvPr/>
            </p:nvSpPr>
            <p:spPr>
              <a:xfrm>
                <a:off x="669925" y="5033636"/>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sp>
            <p:nvSpPr>
              <p:cNvPr id="188" name="îṧ1iḍê">
                <a:extLst>
                  <a:ext uri="{FF2B5EF4-FFF2-40B4-BE49-F238E27FC236}">
                    <a16:creationId xmlns:a16="http://schemas.microsoft.com/office/drawing/2014/main" xmlns="" id="{489B9A82-3607-4E66-B6EF-726514921178}"/>
                  </a:ext>
                </a:extLst>
              </p:cNvPr>
              <p:cNvSpPr txBox="1"/>
              <p:nvPr/>
            </p:nvSpPr>
            <p:spPr>
              <a:xfrm>
                <a:off x="2509890" y="5837500"/>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sp>
            <p:nvSpPr>
              <p:cNvPr id="189" name="iṩļiḓê">
                <a:extLst>
                  <a:ext uri="{FF2B5EF4-FFF2-40B4-BE49-F238E27FC236}">
                    <a16:creationId xmlns:a16="http://schemas.microsoft.com/office/drawing/2014/main" xmlns="" id="{BBF01440-EAFA-4C8F-B2F5-B891B285BD4F}"/>
                  </a:ext>
                </a:extLst>
              </p:cNvPr>
              <p:cNvSpPr txBox="1"/>
              <p:nvPr/>
            </p:nvSpPr>
            <p:spPr>
              <a:xfrm>
                <a:off x="4346618" y="5837500"/>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sp>
            <p:nvSpPr>
              <p:cNvPr id="190" name="íšļiḑè">
                <a:extLst>
                  <a:ext uri="{FF2B5EF4-FFF2-40B4-BE49-F238E27FC236}">
                    <a16:creationId xmlns:a16="http://schemas.microsoft.com/office/drawing/2014/main" xmlns="" id="{0FD162DD-2F33-434E-A462-CB1025F79DFB}"/>
                  </a:ext>
                </a:extLst>
              </p:cNvPr>
              <p:cNvSpPr txBox="1"/>
              <p:nvPr/>
            </p:nvSpPr>
            <p:spPr>
              <a:xfrm>
                <a:off x="6183345" y="5837500"/>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sp>
            <p:nvSpPr>
              <p:cNvPr id="191" name="ísľíḋê">
                <a:extLst>
                  <a:ext uri="{FF2B5EF4-FFF2-40B4-BE49-F238E27FC236}">
                    <a16:creationId xmlns:a16="http://schemas.microsoft.com/office/drawing/2014/main" xmlns="" id="{52543A75-261E-44E5-B33E-7964F3BC15B2}"/>
                  </a:ext>
                </a:extLst>
              </p:cNvPr>
              <p:cNvSpPr txBox="1"/>
              <p:nvPr/>
            </p:nvSpPr>
            <p:spPr>
              <a:xfrm>
                <a:off x="8020074" y="5837500"/>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sp>
            <p:nvSpPr>
              <p:cNvPr id="192" name="íṧḷîḑe">
                <a:extLst>
                  <a:ext uri="{FF2B5EF4-FFF2-40B4-BE49-F238E27FC236}">
                    <a16:creationId xmlns:a16="http://schemas.microsoft.com/office/drawing/2014/main" xmlns="" id="{76BE9B26-E1D1-43D2-BFEA-781A22E82DE5}"/>
                  </a:ext>
                </a:extLst>
              </p:cNvPr>
              <p:cNvSpPr txBox="1"/>
              <p:nvPr/>
            </p:nvSpPr>
            <p:spPr>
              <a:xfrm>
                <a:off x="669925" y="5837500"/>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sp>
            <p:nvSpPr>
              <p:cNvPr id="193" name="îŝ1ïḍe">
                <a:extLst>
                  <a:ext uri="{FF2B5EF4-FFF2-40B4-BE49-F238E27FC236}">
                    <a16:creationId xmlns:a16="http://schemas.microsoft.com/office/drawing/2014/main" xmlns="" id="{8073B1C4-BAF8-4F2F-9BF1-4420B2AC0534}"/>
                  </a:ext>
                </a:extLst>
              </p:cNvPr>
              <p:cNvSpPr txBox="1"/>
              <p:nvPr/>
            </p:nvSpPr>
            <p:spPr>
              <a:xfrm>
                <a:off x="9855098" y="5033636"/>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sp>
            <p:nvSpPr>
              <p:cNvPr id="194" name="iś1ïḋè">
                <a:extLst>
                  <a:ext uri="{FF2B5EF4-FFF2-40B4-BE49-F238E27FC236}">
                    <a16:creationId xmlns:a16="http://schemas.microsoft.com/office/drawing/2014/main" xmlns="" id="{22654708-0499-408B-8439-272E06EF1F57}"/>
                  </a:ext>
                </a:extLst>
              </p:cNvPr>
              <p:cNvSpPr txBox="1"/>
              <p:nvPr/>
            </p:nvSpPr>
            <p:spPr>
              <a:xfrm>
                <a:off x="9855098" y="5837500"/>
                <a:ext cx="1659438" cy="567023"/>
              </a:xfrm>
              <a:prstGeom prst="rect">
                <a:avLst/>
              </a:prstGeom>
              <a:noFill/>
            </p:spPr>
            <p:txBody>
              <a:bodyPr wrap="square" lIns="91440" tIns="45720" rIns="91440" bIns="45720" rtlCol="0" anchor="ctr" anchorCtr="0">
                <a:normAutofit/>
              </a:bodyPr>
              <a:lstStyle/>
              <a:p>
                <a:pPr algn="ctr"/>
                <a:r>
                  <a:rPr lang="en-US" altLang="zh-CN" sz="1100" dirty="0"/>
                  <a:t>Text </a:t>
                </a:r>
                <a:endParaRPr lang="en-US" sz="1100" dirty="0"/>
              </a:p>
            </p:txBody>
          </p:sp>
        </p:grpSp>
      </p:grpSp>
    </p:spTree>
    <p:extLst>
      <p:ext uri="{BB962C8B-B14F-4D97-AF65-F5344CB8AC3E}">
        <p14:creationId xmlns:p14="http://schemas.microsoft.com/office/powerpoint/2010/main" val="17875355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9099F8F-C13E-4294-9C8D-3690BA81E3F6}"/>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2DA4B140-AE9D-4E8B-B3D4-BDD547FE834A}"/>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76B862B6-5F68-4F10-BAD8-113695AA17AE}"/>
              </a:ext>
            </a:extLst>
          </p:cNvPr>
          <p:cNvSpPr>
            <a:spLocks noGrp="1"/>
          </p:cNvSpPr>
          <p:nvPr>
            <p:ph type="sldNum" sz="quarter" idx="12"/>
          </p:nvPr>
        </p:nvSpPr>
        <p:spPr/>
        <p:txBody>
          <a:bodyPr/>
          <a:lstStyle/>
          <a:p>
            <a:fld id="{5DD3DB80-B894-403A-B48E-6FDC1A72010E}" type="slidenum">
              <a:rPr lang="zh-CN" altLang="en-US" smtClean="0"/>
              <a:pPr/>
              <a:t>39</a:t>
            </a:fld>
            <a:endParaRPr lang="zh-CN" altLang="en-US"/>
          </a:p>
        </p:txBody>
      </p:sp>
      <p:grpSp>
        <p:nvGrpSpPr>
          <p:cNvPr id="5" name="a9e09ebf-750e-4371-8629-32a2ad269dbf" descr="OQAAAB+LCAAAAAAABACrVlIpqSxIVbJSCs5NLCpxyUxML0rM9SxJzVXSUfJMUbLKK83J0VFyysxLycxLdy/KLy0oVrKKjq0FALpUkis5AAAA" title="iSlide™ 版权声明  COPYRIGHT NOTICE">
            <a:extLst>
              <a:ext uri="{FF2B5EF4-FFF2-40B4-BE49-F238E27FC236}">
                <a16:creationId xmlns:a16="http://schemas.microsoft.com/office/drawing/2014/main" xmlns="" id="{5005C50B-52B8-4A72-B78E-AF71BA2BB63A}"/>
              </a:ext>
            </a:extLst>
          </p:cNvPr>
          <p:cNvGrpSpPr>
            <a:grpSpLocks noChangeAspect="1"/>
          </p:cNvGrpSpPr>
          <p:nvPr>
            <p:custDataLst>
              <p:tags r:id="rId1"/>
            </p:custDataLst>
          </p:nvPr>
        </p:nvGrpSpPr>
        <p:grpSpPr>
          <a:xfrm>
            <a:off x="669925" y="1606330"/>
            <a:ext cx="10877004" cy="4051739"/>
            <a:chOff x="669925" y="1351008"/>
            <a:chExt cx="10877004" cy="4051739"/>
          </a:xfrm>
        </p:grpSpPr>
        <p:cxnSp>
          <p:nvCxnSpPr>
            <p:cNvPr id="6" name="直接连接符 5">
              <a:extLst>
                <a:ext uri="{FF2B5EF4-FFF2-40B4-BE49-F238E27FC236}">
                  <a16:creationId xmlns:a16="http://schemas.microsoft.com/office/drawing/2014/main" xmlns="" id="{7B5291AD-90FE-4B0F-947F-984BB3B26A37}"/>
                </a:ext>
              </a:extLst>
            </p:cNvPr>
            <p:cNvCxnSpPr/>
            <p:nvPr/>
          </p:nvCxnSpPr>
          <p:spPr>
            <a:xfrm>
              <a:off x="669925" y="2437057"/>
              <a:ext cx="10850563"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7" name="ï$ḷíḓe">
              <a:extLst>
                <a:ext uri="{FF2B5EF4-FFF2-40B4-BE49-F238E27FC236}">
                  <a16:creationId xmlns:a16="http://schemas.microsoft.com/office/drawing/2014/main" xmlns="" id="{A9562AB6-4F1C-43A3-BFDF-1772EA17CAE1}"/>
                </a:ext>
              </a:extLst>
            </p:cNvPr>
            <p:cNvGrpSpPr/>
            <p:nvPr/>
          </p:nvGrpSpPr>
          <p:grpSpPr>
            <a:xfrm>
              <a:off x="679683" y="1351008"/>
              <a:ext cx="2636764" cy="4051739"/>
              <a:chOff x="679683" y="1351008"/>
              <a:chExt cx="2636764" cy="4051739"/>
            </a:xfrm>
          </p:grpSpPr>
          <p:grpSp>
            <p:nvGrpSpPr>
              <p:cNvPr id="32" name="ïṡľíḋé">
                <a:extLst>
                  <a:ext uri="{FF2B5EF4-FFF2-40B4-BE49-F238E27FC236}">
                    <a16:creationId xmlns:a16="http://schemas.microsoft.com/office/drawing/2014/main" xmlns="" id="{AC3AC588-E201-4185-A0B4-372CD0AB2DDB}"/>
                  </a:ext>
                </a:extLst>
              </p:cNvPr>
              <p:cNvGrpSpPr/>
              <p:nvPr/>
            </p:nvGrpSpPr>
            <p:grpSpPr>
              <a:xfrm>
                <a:off x="1539597" y="1978590"/>
                <a:ext cx="916936" cy="916935"/>
                <a:chOff x="1371000" y="1758363"/>
                <a:chExt cx="731886" cy="731885"/>
              </a:xfrm>
            </p:grpSpPr>
            <p:sp>
              <p:nvSpPr>
                <p:cNvPr id="37" name="íŝlídè">
                  <a:extLst>
                    <a:ext uri="{FF2B5EF4-FFF2-40B4-BE49-F238E27FC236}">
                      <a16:creationId xmlns:a16="http://schemas.microsoft.com/office/drawing/2014/main" xmlns="" id="{99291367-4720-4952-9377-C6C39558A0C5}"/>
                    </a:ext>
                  </a:extLst>
                </p:cNvPr>
                <p:cNvSpPr/>
                <p:nvPr/>
              </p:nvSpPr>
              <p:spPr>
                <a:xfrm>
                  <a:off x="1371000" y="1758363"/>
                  <a:ext cx="731886" cy="731885"/>
                </a:xfrm>
                <a:prstGeom prst="ellipse">
                  <a:avLst/>
                </a:prstGeom>
                <a:solidFill>
                  <a:schemeClr val="bg1"/>
                </a:solid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8" name="ïṧļîďé">
                  <a:extLst>
                    <a:ext uri="{FF2B5EF4-FFF2-40B4-BE49-F238E27FC236}">
                      <a16:creationId xmlns:a16="http://schemas.microsoft.com/office/drawing/2014/main" xmlns="" id="{CF529F99-C760-4187-90B9-D4838E91F081}"/>
                    </a:ext>
                  </a:extLst>
                </p:cNvPr>
                <p:cNvSpPr/>
                <p:nvPr/>
              </p:nvSpPr>
              <p:spPr>
                <a:xfrm>
                  <a:off x="1538107" y="1926993"/>
                  <a:ext cx="400739" cy="400123"/>
                </a:xfrm>
                <a:custGeom>
                  <a:avLst/>
                  <a:gdLst>
                    <a:gd name="connsiteX0" fmla="*/ 333891 w 578320"/>
                    <a:gd name="connsiteY0" fmla="*/ 314976 h 577432"/>
                    <a:gd name="connsiteX1" fmla="*/ 398475 w 578320"/>
                    <a:gd name="connsiteY1" fmla="*/ 314976 h 577432"/>
                    <a:gd name="connsiteX2" fmla="*/ 424308 w 578320"/>
                    <a:gd name="connsiteY2" fmla="*/ 340761 h 577432"/>
                    <a:gd name="connsiteX3" fmla="*/ 424308 w 578320"/>
                    <a:gd name="connsiteY3" fmla="*/ 550726 h 577432"/>
                    <a:gd name="connsiteX4" fmla="*/ 398475 w 578320"/>
                    <a:gd name="connsiteY4" fmla="*/ 577432 h 577432"/>
                    <a:gd name="connsiteX5" fmla="*/ 333891 w 578320"/>
                    <a:gd name="connsiteY5" fmla="*/ 577432 h 577432"/>
                    <a:gd name="connsiteX6" fmla="*/ 307135 w 578320"/>
                    <a:gd name="connsiteY6" fmla="*/ 550726 h 577432"/>
                    <a:gd name="connsiteX7" fmla="*/ 307135 w 578320"/>
                    <a:gd name="connsiteY7" fmla="*/ 340761 h 577432"/>
                    <a:gd name="connsiteX8" fmla="*/ 333891 w 578320"/>
                    <a:gd name="connsiteY8" fmla="*/ 314976 h 577432"/>
                    <a:gd name="connsiteX9" fmla="*/ 179853 w 578320"/>
                    <a:gd name="connsiteY9" fmla="*/ 314976 h 577432"/>
                    <a:gd name="connsiteX10" fmla="*/ 244456 w 578320"/>
                    <a:gd name="connsiteY10" fmla="*/ 314976 h 577432"/>
                    <a:gd name="connsiteX11" fmla="*/ 270297 w 578320"/>
                    <a:gd name="connsiteY11" fmla="*/ 340761 h 577432"/>
                    <a:gd name="connsiteX12" fmla="*/ 270297 w 578320"/>
                    <a:gd name="connsiteY12" fmla="*/ 550726 h 577432"/>
                    <a:gd name="connsiteX13" fmla="*/ 244456 w 578320"/>
                    <a:gd name="connsiteY13" fmla="*/ 577432 h 577432"/>
                    <a:gd name="connsiteX14" fmla="*/ 179853 w 578320"/>
                    <a:gd name="connsiteY14" fmla="*/ 577432 h 577432"/>
                    <a:gd name="connsiteX15" fmla="*/ 154012 w 578320"/>
                    <a:gd name="connsiteY15" fmla="*/ 550726 h 577432"/>
                    <a:gd name="connsiteX16" fmla="*/ 154012 w 578320"/>
                    <a:gd name="connsiteY16" fmla="*/ 340761 h 577432"/>
                    <a:gd name="connsiteX17" fmla="*/ 179853 w 578320"/>
                    <a:gd name="connsiteY17" fmla="*/ 314976 h 577432"/>
                    <a:gd name="connsiteX18" fmla="*/ 486980 w 578320"/>
                    <a:gd name="connsiteY18" fmla="*/ 235677 h 577432"/>
                    <a:gd name="connsiteX19" fmla="*/ 551564 w 578320"/>
                    <a:gd name="connsiteY19" fmla="*/ 235677 h 577432"/>
                    <a:gd name="connsiteX20" fmla="*/ 578320 w 578320"/>
                    <a:gd name="connsiteY20" fmla="*/ 262391 h 577432"/>
                    <a:gd name="connsiteX21" fmla="*/ 578320 w 578320"/>
                    <a:gd name="connsiteY21" fmla="*/ 550718 h 577432"/>
                    <a:gd name="connsiteX22" fmla="*/ 551564 w 578320"/>
                    <a:gd name="connsiteY22" fmla="*/ 577432 h 577432"/>
                    <a:gd name="connsiteX23" fmla="*/ 486980 w 578320"/>
                    <a:gd name="connsiteY23" fmla="*/ 577432 h 577432"/>
                    <a:gd name="connsiteX24" fmla="*/ 461147 w 578320"/>
                    <a:gd name="connsiteY24" fmla="*/ 550718 h 577432"/>
                    <a:gd name="connsiteX25" fmla="*/ 461147 w 578320"/>
                    <a:gd name="connsiteY25" fmla="*/ 262391 h 577432"/>
                    <a:gd name="connsiteX26" fmla="*/ 486980 w 578320"/>
                    <a:gd name="connsiteY26" fmla="*/ 235677 h 577432"/>
                    <a:gd name="connsiteX27" fmla="*/ 25833 w 578320"/>
                    <a:gd name="connsiteY27" fmla="*/ 235677 h 577432"/>
                    <a:gd name="connsiteX28" fmla="*/ 90417 w 578320"/>
                    <a:gd name="connsiteY28" fmla="*/ 235677 h 577432"/>
                    <a:gd name="connsiteX29" fmla="*/ 117173 w 578320"/>
                    <a:gd name="connsiteY29" fmla="*/ 262391 h 577432"/>
                    <a:gd name="connsiteX30" fmla="*/ 117173 w 578320"/>
                    <a:gd name="connsiteY30" fmla="*/ 550718 h 577432"/>
                    <a:gd name="connsiteX31" fmla="*/ 90417 w 578320"/>
                    <a:gd name="connsiteY31" fmla="*/ 577432 h 577432"/>
                    <a:gd name="connsiteX32" fmla="*/ 25833 w 578320"/>
                    <a:gd name="connsiteY32" fmla="*/ 577432 h 577432"/>
                    <a:gd name="connsiteX33" fmla="*/ 0 w 578320"/>
                    <a:gd name="connsiteY33" fmla="*/ 550718 h 577432"/>
                    <a:gd name="connsiteX34" fmla="*/ 0 w 578320"/>
                    <a:gd name="connsiteY34" fmla="*/ 262391 h 577432"/>
                    <a:gd name="connsiteX35" fmla="*/ 25833 w 578320"/>
                    <a:gd name="connsiteY35" fmla="*/ 235677 h 577432"/>
                    <a:gd name="connsiteX36" fmla="*/ 297075 w 578320"/>
                    <a:gd name="connsiteY36" fmla="*/ 158450 h 577432"/>
                    <a:gd name="connsiteX37" fmla="*/ 326516 w 578320"/>
                    <a:gd name="connsiteY37" fmla="*/ 181440 h 577432"/>
                    <a:gd name="connsiteX38" fmla="*/ 297075 w 578320"/>
                    <a:gd name="connsiteY38" fmla="*/ 205349 h 577432"/>
                    <a:gd name="connsiteX39" fmla="*/ 282280 w 578320"/>
                    <a:gd name="connsiteY39" fmla="*/ 81074 h 577432"/>
                    <a:gd name="connsiteX40" fmla="*/ 282280 w 578320"/>
                    <a:gd name="connsiteY40" fmla="*/ 124274 h 577432"/>
                    <a:gd name="connsiteX41" fmla="*/ 255502 w 578320"/>
                    <a:gd name="connsiteY41" fmla="*/ 101295 h 577432"/>
                    <a:gd name="connsiteX42" fmla="*/ 282280 w 578320"/>
                    <a:gd name="connsiteY42" fmla="*/ 81074 h 577432"/>
                    <a:gd name="connsiteX43" fmla="*/ 289621 w 578320"/>
                    <a:gd name="connsiteY43" fmla="*/ 35910 h 577432"/>
                    <a:gd name="connsiteX44" fmla="*/ 282244 w 578320"/>
                    <a:gd name="connsiteY44" fmla="*/ 44197 h 577432"/>
                    <a:gd name="connsiteX45" fmla="*/ 282244 w 578320"/>
                    <a:gd name="connsiteY45" fmla="*/ 57087 h 577432"/>
                    <a:gd name="connsiteX46" fmla="*/ 225069 w 578320"/>
                    <a:gd name="connsiteY46" fmla="*/ 106808 h 577432"/>
                    <a:gd name="connsiteX47" fmla="*/ 282244 w 578320"/>
                    <a:gd name="connsiteY47" fmla="*/ 155609 h 577432"/>
                    <a:gd name="connsiteX48" fmla="*/ 282244 w 578320"/>
                    <a:gd name="connsiteY48" fmla="*/ 205330 h 577432"/>
                    <a:gd name="connsiteX49" fmla="*/ 237057 w 578320"/>
                    <a:gd name="connsiteY49" fmla="*/ 170341 h 577432"/>
                    <a:gd name="connsiteX50" fmla="*/ 222302 w 578320"/>
                    <a:gd name="connsiteY50" fmla="*/ 185994 h 577432"/>
                    <a:gd name="connsiteX51" fmla="*/ 282244 w 578320"/>
                    <a:gd name="connsiteY51" fmla="*/ 229269 h 577432"/>
                    <a:gd name="connsiteX52" fmla="*/ 282244 w 578320"/>
                    <a:gd name="connsiteY52" fmla="*/ 244002 h 577432"/>
                    <a:gd name="connsiteX53" fmla="*/ 289621 w 578320"/>
                    <a:gd name="connsiteY53" fmla="*/ 252288 h 577432"/>
                    <a:gd name="connsiteX54" fmla="*/ 296999 w 578320"/>
                    <a:gd name="connsiteY54" fmla="*/ 244002 h 577432"/>
                    <a:gd name="connsiteX55" fmla="*/ 296999 w 578320"/>
                    <a:gd name="connsiteY55" fmla="*/ 229269 h 577432"/>
                    <a:gd name="connsiteX56" fmla="*/ 356018 w 578320"/>
                    <a:gd name="connsiteY56" fmla="*/ 179548 h 577432"/>
                    <a:gd name="connsiteX57" fmla="*/ 296999 w 578320"/>
                    <a:gd name="connsiteY57" fmla="*/ 126144 h 577432"/>
                    <a:gd name="connsiteX58" fmla="*/ 296999 w 578320"/>
                    <a:gd name="connsiteY58" fmla="*/ 81027 h 577432"/>
                    <a:gd name="connsiteX59" fmla="*/ 338497 w 578320"/>
                    <a:gd name="connsiteY59" fmla="*/ 106808 h 577432"/>
                    <a:gd name="connsiteX60" fmla="*/ 353252 w 578320"/>
                    <a:gd name="connsiteY60" fmla="*/ 92076 h 577432"/>
                    <a:gd name="connsiteX61" fmla="*/ 296999 w 578320"/>
                    <a:gd name="connsiteY61" fmla="*/ 57087 h 577432"/>
                    <a:gd name="connsiteX62" fmla="*/ 296999 w 578320"/>
                    <a:gd name="connsiteY62" fmla="*/ 44197 h 577432"/>
                    <a:gd name="connsiteX63" fmla="*/ 289621 w 578320"/>
                    <a:gd name="connsiteY63" fmla="*/ 35910 h 577432"/>
                    <a:gd name="connsiteX64" fmla="*/ 288699 w 578320"/>
                    <a:gd name="connsiteY64" fmla="*/ 0 h 577432"/>
                    <a:gd name="connsiteX65" fmla="*/ 433481 w 578320"/>
                    <a:gd name="connsiteY65" fmla="*/ 144559 h 577432"/>
                    <a:gd name="connsiteX66" fmla="*/ 288699 w 578320"/>
                    <a:gd name="connsiteY66" fmla="*/ 288198 h 577432"/>
                    <a:gd name="connsiteX67" fmla="*/ 144839 w 578320"/>
                    <a:gd name="connsiteY67" fmla="*/ 144559 h 577432"/>
                    <a:gd name="connsiteX68" fmla="*/ 288699 w 578320"/>
                    <a:gd name="connsiteY68" fmla="*/ 0 h 57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78320" h="577432">
                      <a:moveTo>
                        <a:pt x="333891" y="314976"/>
                      </a:moveTo>
                      <a:lnTo>
                        <a:pt x="398475" y="314976"/>
                      </a:lnTo>
                      <a:cubicBezTo>
                        <a:pt x="412314" y="314976"/>
                        <a:pt x="424308" y="326948"/>
                        <a:pt x="424308" y="340761"/>
                      </a:cubicBezTo>
                      <a:lnTo>
                        <a:pt x="424308" y="550726"/>
                      </a:lnTo>
                      <a:cubicBezTo>
                        <a:pt x="424308" y="565460"/>
                        <a:pt x="412314" y="577432"/>
                        <a:pt x="398475" y="577432"/>
                      </a:cubicBezTo>
                      <a:lnTo>
                        <a:pt x="333891" y="577432"/>
                      </a:lnTo>
                      <a:cubicBezTo>
                        <a:pt x="319129" y="577432"/>
                        <a:pt x="307135" y="565460"/>
                        <a:pt x="307135" y="550726"/>
                      </a:cubicBezTo>
                      <a:lnTo>
                        <a:pt x="307135" y="340761"/>
                      </a:lnTo>
                      <a:cubicBezTo>
                        <a:pt x="307135" y="326948"/>
                        <a:pt x="319129" y="314976"/>
                        <a:pt x="333891" y="314976"/>
                      </a:cubicBezTo>
                      <a:close/>
                      <a:moveTo>
                        <a:pt x="179853" y="314976"/>
                      </a:moveTo>
                      <a:lnTo>
                        <a:pt x="244456" y="314976"/>
                      </a:lnTo>
                      <a:cubicBezTo>
                        <a:pt x="259222" y="314976"/>
                        <a:pt x="270297" y="326948"/>
                        <a:pt x="270297" y="340761"/>
                      </a:cubicBezTo>
                      <a:lnTo>
                        <a:pt x="270297" y="550726"/>
                      </a:lnTo>
                      <a:cubicBezTo>
                        <a:pt x="270297" y="565460"/>
                        <a:pt x="259222" y="577432"/>
                        <a:pt x="244456" y="577432"/>
                      </a:cubicBezTo>
                      <a:lnTo>
                        <a:pt x="179853" y="577432"/>
                      </a:lnTo>
                      <a:cubicBezTo>
                        <a:pt x="165087" y="577432"/>
                        <a:pt x="154012" y="565460"/>
                        <a:pt x="154012" y="550726"/>
                      </a:cubicBezTo>
                      <a:lnTo>
                        <a:pt x="154012" y="340761"/>
                      </a:lnTo>
                      <a:cubicBezTo>
                        <a:pt x="154012" y="326948"/>
                        <a:pt x="165087" y="314976"/>
                        <a:pt x="179853" y="314976"/>
                      </a:cubicBezTo>
                      <a:close/>
                      <a:moveTo>
                        <a:pt x="486980" y="235677"/>
                      </a:moveTo>
                      <a:lnTo>
                        <a:pt x="551564" y="235677"/>
                      </a:lnTo>
                      <a:cubicBezTo>
                        <a:pt x="566326" y="235677"/>
                        <a:pt x="578320" y="247652"/>
                        <a:pt x="578320" y="262391"/>
                      </a:cubicBezTo>
                      <a:lnTo>
                        <a:pt x="578320" y="550718"/>
                      </a:lnTo>
                      <a:cubicBezTo>
                        <a:pt x="578320" y="565457"/>
                        <a:pt x="566326" y="577432"/>
                        <a:pt x="551564" y="577432"/>
                      </a:cubicBezTo>
                      <a:lnTo>
                        <a:pt x="486980" y="577432"/>
                      </a:lnTo>
                      <a:cubicBezTo>
                        <a:pt x="473141" y="577432"/>
                        <a:pt x="461147" y="565457"/>
                        <a:pt x="461147" y="550718"/>
                      </a:cubicBezTo>
                      <a:lnTo>
                        <a:pt x="461147" y="262391"/>
                      </a:lnTo>
                      <a:cubicBezTo>
                        <a:pt x="461147" y="247652"/>
                        <a:pt x="473141" y="235677"/>
                        <a:pt x="486980" y="235677"/>
                      </a:cubicBezTo>
                      <a:close/>
                      <a:moveTo>
                        <a:pt x="25833" y="235677"/>
                      </a:moveTo>
                      <a:lnTo>
                        <a:pt x="90417" y="235677"/>
                      </a:lnTo>
                      <a:cubicBezTo>
                        <a:pt x="105179" y="235677"/>
                        <a:pt x="117173" y="247652"/>
                        <a:pt x="117173" y="262391"/>
                      </a:cubicBezTo>
                      <a:lnTo>
                        <a:pt x="117173" y="550718"/>
                      </a:lnTo>
                      <a:cubicBezTo>
                        <a:pt x="117173" y="565457"/>
                        <a:pt x="105179" y="577432"/>
                        <a:pt x="90417" y="577432"/>
                      </a:cubicBezTo>
                      <a:lnTo>
                        <a:pt x="25833" y="577432"/>
                      </a:lnTo>
                      <a:cubicBezTo>
                        <a:pt x="11994" y="577432"/>
                        <a:pt x="0" y="565457"/>
                        <a:pt x="0" y="550718"/>
                      </a:cubicBezTo>
                      <a:lnTo>
                        <a:pt x="0" y="262391"/>
                      </a:lnTo>
                      <a:cubicBezTo>
                        <a:pt x="0" y="247652"/>
                        <a:pt x="11994" y="235677"/>
                        <a:pt x="25833" y="235677"/>
                      </a:cubicBezTo>
                      <a:close/>
                      <a:moveTo>
                        <a:pt x="297075" y="158450"/>
                      </a:moveTo>
                      <a:cubicBezTo>
                        <a:pt x="309956" y="161209"/>
                        <a:pt x="326516" y="165807"/>
                        <a:pt x="326516" y="181440"/>
                      </a:cubicBezTo>
                      <a:cubicBezTo>
                        <a:pt x="326516" y="197992"/>
                        <a:pt x="310876" y="204429"/>
                        <a:pt x="297075" y="205349"/>
                      </a:cubicBezTo>
                      <a:close/>
                      <a:moveTo>
                        <a:pt x="282280" y="81074"/>
                      </a:moveTo>
                      <a:lnTo>
                        <a:pt x="282280" y="124274"/>
                      </a:lnTo>
                      <a:cubicBezTo>
                        <a:pt x="264736" y="120597"/>
                        <a:pt x="255502" y="113244"/>
                        <a:pt x="255502" y="101295"/>
                      </a:cubicBezTo>
                      <a:cubicBezTo>
                        <a:pt x="255502" y="91185"/>
                        <a:pt x="265659" y="81993"/>
                        <a:pt x="282280" y="81074"/>
                      </a:cubicBezTo>
                      <a:close/>
                      <a:moveTo>
                        <a:pt x="289621" y="35910"/>
                      </a:moveTo>
                      <a:cubicBezTo>
                        <a:pt x="285010" y="35910"/>
                        <a:pt x="282244" y="40513"/>
                        <a:pt x="282244" y="44197"/>
                      </a:cubicBezTo>
                      <a:lnTo>
                        <a:pt x="282244" y="57087"/>
                      </a:lnTo>
                      <a:cubicBezTo>
                        <a:pt x="252734" y="58008"/>
                        <a:pt x="225069" y="74582"/>
                        <a:pt x="225069" y="106808"/>
                      </a:cubicBezTo>
                      <a:cubicBezTo>
                        <a:pt x="225069" y="133510"/>
                        <a:pt x="247201" y="149163"/>
                        <a:pt x="282244" y="155609"/>
                      </a:cubicBezTo>
                      <a:lnTo>
                        <a:pt x="282244" y="205330"/>
                      </a:lnTo>
                      <a:cubicBezTo>
                        <a:pt x="242590" y="203488"/>
                        <a:pt x="263800" y="170341"/>
                        <a:pt x="237057" y="170341"/>
                      </a:cubicBezTo>
                      <a:cubicBezTo>
                        <a:pt x="227835" y="170341"/>
                        <a:pt x="222302" y="175865"/>
                        <a:pt x="222302" y="185994"/>
                      </a:cubicBezTo>
                      <a:cubicBezTo>
                        <a:pt x="222302" y="204409"/>
                        <a:pt x="241668" y="228349"/>
                        <a:pt x="282244" y="229269"/>
                      </a:cubicBezTo>
                      <a:lnTo>
                        <a:pt x="282244" y="244002"/>
                      </a:lnTo>
                      <a:cubicBezTo>
                        <a:pt x="282244" y="248605"/>
                        <a:pt x="285010" y="252288"/>
                        <a:pt x="289621" y="252288"/>
                      </a:cubicBezTo>
                      <a:cubicBezTo>
                        <a:pt x="293310" y="252288"/>
                        <a:pt x="296999" y="248605"/>
                        <a:pt x="296999" y="244002"/>
                      </a:cubicBezTo>
                      <a:lnTo>
                        <a:pt x="296999" y="229269"/>
                      </a:lnTo>
                      <a:cubicBezTo>
                        <a:pt x="332041" y="227428"/>
                        <a:pt x="356018" y="210854"/>
                        <a:pt x="356018" y="179548"/>
                      </a:cubicBezTo>
                      <a:cubicBezTo>
                        <a:pt x="356018" y="142718"/>
                        <a:pt x="328353" y="133510"/>
                        <a:pt x="296999" y="126144"/>
                      </a:cubicBezTo>
                      <a:lnTo>
                        <a:pt x="296999" y="81027"/>
                      </a:lnTo>
                      <a:cubicBezTo>
                        <a:pt x="322820" y="81948"/>
                        <a:pt x="322820" y="106808"/>
                        <a:pt x="338497" y="106808"/>
                      </a:cubicBezTo>
                      <a:cubicBezTo>
                        <a:pt x="346796" y="106808"/>
                        <a:pt x="353252" y="101284"/>
                        <a:pt x="353252" y="92076"/>
                      </a:cubicBezTo>
                      <a:cubicBezTo>
                        <a:pt x="353252" y="69057"/>
                        <a:pt x="315442" y="57087"/>
                        <a:pt x="296999" y="57087"/>
                      </a:cubicBezTo>
                      <a:lnTo>
                        <a:pt x="296999" y="44197"/>
                      </a:lnTo>
                      <a:cubicBezTo>
                        <a:pt x="296999" y="40513"/>
                        <a:pt x="293310" y="35910"/>
                        <a:pt x="289621" y="35910"/>
                      </a:cubicBezTo>
                      <a:close/>
                      <a:moveTo>
                        <a:pt x="288699" y="0"/>
                      </a:moveTo>
                      <a:cubicBezTo>
                        <a:pt x="368929" y="0"/>
                        <a:pt x="433481" y="64453"/>
                        <a:pt x="433481" y="144559"/>
                      </a:cubicBezTo>
                      <a:cubicBezTo>
                        <a:pt x="433481" y="223745"/>
                        <a:pt x="368929" y="288198"/>
                        <a:pt x="288699" y="288198"/>
                      </a:cubicBezTo>
                      <a:cubicBezTo>
                        <a:pt x="209392" y="288198"/>
                        <a:pt x="144839" y="223745"/>
                        <a:pt x="144839" y="144559"/>
                      </a:cubicBezTo>
                      <a:cubicBezTo>
                        <a:pt x="144839" y="64453"/>
                        <a:pt x="209392" y="0"/>
                        <a:pt x="28869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a:p>
              </p:txBody>
            </p:sp>
          </p:grpSp>
          <p:sp>
            <p:nvSpPr>
              <p:cNvPr id="33" name="îṥḷïḓé">
                <a:extLst>
                  <a:ext uri="{FF2B5EF4-FFF2-40B4-BE49-F238E27FC236}">
                    <a16:creationId xmlns:a16="http://schemas.microsoft.com/office/drawing/2014/main" xmlns="" id="{2CCAE122-CF5E-427F-9BA3-DF89E6F60F64}"/>
                  </a:ext>
                </a:extLst>
              </p:cNvPr>
              <p:cNvSpPr/>
              <p:nvPr/>
            </p:nvSpPr>
            <p:spPr>
              <a:xfrm>
                <a:off x="679683" y="1351008"/>
                <a:ext cx="2636764" cy="569629"/>
              </a:xfrm>
              <a:prstGeom prst="rect">
                <a:avLst/>
              </a:prstGeom>
              <a:noFill/>
              <a:ln w="12700">
                <a:miter lim="400000"/>
              </a:ln>
            </p:spPr>
            <p:txBody>
              <a:bodyPr wrap="none" lIns="90000" tIns="46800" rIns="90000" bIns="46800" anchor="ctr">
                <a:normAutofit/>
              </a:bodyPr>
              <a:lstStyle/>
              <a:p>
                <a:pPr algn="ctr"/>
                <a:r>
                  <a:rPr lang="en-US" sz="2000" b="1" dirty="0"/>
                  <a:t>6,666K</a:t>
                </a:r>
              </a:p>
            </p:txBody>
          </p:sp>
          <p:sp>
            <p:nvSpPr>
              <p:cNvPr id="34" name="íṥlíďé">
                <a:extLst>
                  <a:ext uri="{FF2B5EF4-FFF2-40B4-BE49-F238E27FC236}">
                    <a16:creationId xmlns:a16="http://schemas.microsoft.com/office/drawing/2014/main" xmlns="" id="{1F8905B2-B366-45FB-B65E-1D29FEF41B4A}"/>
                  </a:ext>
                </a:extLst>
              </p:cNvPr>
              <p:cNvSpPr txBox="1"/>
              <p:nvPr/>
            </p:nvSpPr>
            <p:spPr bwMode="auto">
              <a:xfrm>
                <a:off x="679684" y="3699000"/>
                <a:ext cx="2636762" cy="441805"/>
              </a:xfrm>
              <a:prstGeom prst="roundRect">
                <a:avLst>
                  <a:gd name="adj" fmla="val 16667"/>
                </a:avLst>
              </a:prstGeom>
              <a:solidFill>
                <a:schemeClr val="tx2">
                  <a:lumMod val="20000"/>
                  <a:lumOff val="80000"/>
                </a:schemeClr>
              </a:solidFill>
              <a:ln>
                <a:noFill/>
              </a:ln>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2017 Q2</a:t>
                </a:r>
              </a:p>
            </p:txBody>
          </p:sp>
          <p:sp>
            <p:nvSpPr>
              <p:cNvPr id="35" name="işḻïḋê">
                <a:extLst>
                  <a:ext uri="{FF2B5EF4-FFF2-40B4-BE49-F238E27FC236}">
                    <a16:creationId xmlns:a16="http://schemas.microsoft.com/office/drawing/2014/main" xmlns="" id="{388E0B55-5155-4E17-806A-E4B8F35EE55A}"/>
                  </a:ext>
                </a:extLst>
              </p:cNvPr>
              <p:cNvSpPr/>
              <p:nvPr/>
            </p:nvSpPr>
            <p:spPr bwMode="auto">
              <a:xfrm>
                <a:off x="679684" y="4157466"/>
                <a:ext cx="2636762" cy="1245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Supporting text here. </a:t>
                </a:r>
              </a:p>
              <a:p>
                <a:pPr algn="ctr">
                  <a:lnSpc>
                    <a:spcPct val="150000"/>
                  </a:lnSpc>
                </a:pPr>
                <a:r>
                  <a:rPr lang="en-US" altLang="zh-CN" sz="1100" dirty="0"/>
                  <a:t>Supporting text here. </a:t>
                </a:r>
              </a:p>
              <a:p>
                <a:pPr algn="ctr">
                  <a:lnSpc>
                    <a:spcPct val="150000"/>
                  </a:lnSpc>
                </a:pPr>
                <a:endParaRPr lang="en-US" altLang="zh-CN" sz="1100" dirty="0"/>
              </a:p>
              <a:p>
                <a:pPr algn="ctr">
                  <a:lnSpc>
                    <a:spcPct val="150000"/>
                  </a:lnSpc>
                </a:pPr>
                <a:r>
                  <a:rPr lang="en-US" altLang="zh-CN" sz="1100" dirty="0"/>
                  <a:t>……</a:t>
                </a:r>
              </a:p>
            </p:txBody>
          </p:sp>
          <p:cxnSp>
            <p:nvCxnSpPr>
              <p:cNvPr id="36" name="直接连接符 35">
                <a:extLst>
                  <a:ext uri="{FF2B5EF4-FFF2-40B4-BE49-F238E27FC236}">
                    <a16:creationId xmlns:a16="http://schemas.microsoft.com/office/drawing/2014/main" xmlns="" id="{3DDB6053-6851-4BCD-B7D4-2743BA611661}"/>
                  </a:ext>
                </a:extLst>
              </p:cNvPr>
              <p:cNvCxnSpPr>
                <a:cxnSpLocks/>
                <a:stCxn id="37" idx="4"/>
              </p:cNvCxnSpPr>
              <p:nvPr/>
            </p:nvCxnSpPr>
            <p:spPr>
              <a:xfrm>
                <a:off x="1998065" y="2895525"/>
                <a:ext cx="0" cy="803475"/>
              </a:xfrm>
              <a:prstGeom prst="line">
                <a:avLst/>
              </a:prstGeom>
              <a:ln w="3175" cap="rnd">
                <a:solidFill>
                  <a:schemeClr val="bg1">
                    <a:lumMod val="75000"/>
                  </a:schemeClr>
                </a:solidFill>
                <a:round/>
                <a:headEnd type="none"/>
                <a:tailEnd type="oval" w="med" len="med"/>
              </a:ln>
            </p:spPr>
            <p:style>
              <a:lnRef idx="1">
                <a:schemeClr val="accent1"/>
              </a:lnRef>
              <a:fillRef idx="0">
                <a:schemeClr val="accent1"/>
              </a:fillRef>
              <a:effectRef idx="0">
                <a:schemeClr val="accent1"/>
              </a:effectRef>
              <a:fontRef idx="minor">
                <a:schemeClr val="tx1"/>
              </a:fontRef>
            </p:style>
          </p:cxnSp>
        </p:grpSp>
        <p:grpSp>
          <p:nvGrpSpPr>
            <p:cNvPr id="8" name="iŝľïḓê">
              <a:extLst>
                <a:ext uri="{FF2B5EF4-FFF2-40B4-BE49-F238E27FC236}">
                  <a16:creationId xmlns:a16="http://schemas.microsoft.com/office/drawing/2014/main" xmlns="" id="{9B1D7862-D245-43C0-8815-13BABB4787EA}"/>
                </a:ext>
              </a:extLst>
            </p:cNvPr>
            <p:cNvGrpSpPr/>
            <p:nvPr/>
          </p:nvGrpSpPr>
          <p:grpSpPr>
            <a:xfrm>
              <a:off x="3423177" y="1351008"/>
              <a:ext cx="2636764" cy="4051739"/>
              <a:chOff x="679683" y="1351008"/>
              <a:chExt cx="2636764" cy="4051739"/>
            </a:xfrm>
          </p:grpSpPr>
          <p:grpSp>
            <p:nvGrpSpPr>
              <p:cNvPr id="25" name="í$ḻïḍe">
                <a:extLst>
                  <a:ext uri="{FF2B5EF4-FFF2-40B4-BE49-F238E27FC236}">
                    <a16:creationId xmlns:a16="http://schemas.microsoft.com/office/drawing/2014/main" xmlns="" id="{C1B90855-4D62-41DC-8D8A-BFC753317416}"/>
                  </a:ext>
                </a:extLst>
              </p:cNvPr>
              <p:cNvGrpSpPr/>
              <p:nvPr/>
            </p:nvGrpSpPr>
            <p:grpSpPr>
              <a:xfrm>
                <a:off x="1539597" y="1978590"/>
                <a:ext cx="916936" cy="916935"/>
                <a:chOff x="1371000" y="1758363"/>
                <a:chExt cx="731886" cy="731885"/>
              </a:xfrm>
            </p:grpSpPr>
            <p:sp>
              <p:nvSpPr>
                <p:cNvPr id="30" name="í$lidè">
                  <a:extLst>
                    <a:ext uri="{FF2B5EF4-FFF2-40B4-BE49-F238E27FC236}">
                      <a16:creationId xmlns:a16="http://schemas.microsoft.com/office/drawing/2014/main" xmlns="" id="{E02EC662-7721-4E0B-9EAB-3070D9FA6F79}"/>
                    </a:ext>
                  </a:extLst>
                </p:cNvPr>
                <p:cNvSpPr/>
                <p:nvPr/>
              </p:nvSpPr>
              <p:spPr>
                <a:xfrm>
                  <a:off x="1371000" y="1758363"/>
                  <a:ext cx="731886" cy="731885"/>
                </a:xfrm>
                <a:prstGeom prst="ellipse">
                  <a:avLst/>
                </a:prstGeom>
                <a:solidFill>
                  <a:schemeClr val="bg1"/>
                </a:solid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1" name="işļîdè">
                  <a:extLst>
                    <a:ext uri="{FF2B5EF4-FFF2-40B4-BE49-F238E27FC236}">
                      <a16:creationId xmlns:a16="http://schemas.microsoft.com/office/drawing/2014/main" xmlns="" id="{C25F44DC-8BAD-4332-B5BE-82A8975D91E8}"/>
                    </a:ext>
                  </a:extLst>
                </p:cNvPr>
                <p:cNvSpPr/>
                <p:nvPr/>
              </p:nvSpPr>
              <p:spPr>
                <a:xfrm>
                  <a:off x="1538107" y="1926993"/>
                  <a:ext cx="400739" cy="400123"/>
                </a:xfrm>
                <a:custGeom>
                  <a:avLst/>
                  <a:gdLst>
                    <a:gd name="connsiteX0" fmla="*/ 333891 w 578320"/>
                    <a:gd name="connsiteY0" fmla="*/ 314976 h 577432"/>
                    <a:gd name="connsiteX1" fmla="*/ 398475 w 578320"/>
                    <a:gd name="connsiteY1" fmla="*/ 314976 h 577432"/>
                    <a:gd name="connsiteX2" fmla="*/ 424308 w 578320"/>
                    <a:gd name="connsiteY2" fmla="*/ 340761 h 577432"/>
                    <a:gd name="connsiteX3" fmla="*/ 424308 w 578320"/>
                    <a:gd name="connsiteY3" fmla="*/ 550726 h 577432"/>
                    <a:gd name="connsiteX4" fmla="*/ 398475 w 578320"/>
                    <a:gd name="connsiteY4" fmla="*/ 577432 h 577432"/>
                    <a:gd name="connsiteX5" fmla="*/ 333891 w 578320"/>
                    <a:gd name="connsiteY5" fmla="*/ 577432 h 577432"/>
                    <a:gd name="connsiteX6" fmla="*/ 307135 w 578320"/>
                    <a:gd name="connsiteY6" fmla="*/ 550726 h 577432"/>
                    <a:gd name="connsiteX7" fmla="*/ 307135 w 578320"/>
                    <a:gd name="connsiteY7" fmla="*/ 340761 h 577432"/>
                    <a:gd name="connsiteX8" fmla="*/ 333891 w 578320"/>
                    <a:gd name="connsiteY8" fmla="*/ 314976 h 577432"/>
                    <a:gd name="connsiteX9" fmla="*/ 179853 w 578320"/>
                    <a:gd name="connsiteY9" fmla="*/ 314976 h 577432"/>
                    <a:gd name="connsiteX10" fmla="*/ 244456 w 578320"/>
                    <a:gd name="connsiteY10" fmla="*/ 314976 h 577432"/>
                    <a:gd name="connsiteX11" fmla="*/ 270297 w 578320"/>
                    <a:gd name="connsiteY11" fmla="*/ 340761 h 577432"/>
                    <a:gd name="connsiteX12" fmla="*/ 270297 w 578320"/>
                    <a:gd name="connsiteY12" fmla="*/ 550726 h 577432"/>
                    <a:gd name="connsiteX13" fmla="*/ 244456 w 578320"/>
                    <a:gd name="connsiteY13" fmla="*/ 577432 h 577432"/>
                    <a:gd name="connsiteX14" fmla="*/ 179853 w 578320"/>
                    <a:gd name="connsiteY14" fmla="*/ 577432 h 577432"/>
                    <a:gd name="connsiteX15" fmla="*/ 154012 w 578320"/>
                    <a:gd name="connsiteY15" fmla="*/ 550726 h 577432"/>
                    <a:gd name="connsiteX16" fmla="*/ 154012 w 578320"/>
                    <a:gd name="connsiteY16" fmla="*/ 340761 h 577432"/>
                    <a:gd name="connsiteX17" fmla="*/ 179853 w 578320"/>
                    <a:gd name="connsiteY17" fmla="*/ 314976 h 577432"/>
                    <a:gd name="connsiteX18" fmla="*/ 486980 w 578320"/>
                    <a:gd name="connsiteY18" fmla="*/ 235677 h 577432"/>
                    <a:gd name="connsiteX19" fmla="*/ 551564 w 578320"/>
                    <a:gd name="connsiteY19" fmla="*/ 235677 h 577432"/>
                    <a:gd name="connsiteX20" fmla="*/ 578320 w 578320"/>
                    <a:gd name="connsiteY20" fmla="*/ 262391 h 577432"/>
                    <a:gd name="connsiteX21" fmla="*/ 578320 w 578320"/>
                    <a:gd name="connsiteY21" fmla="*/ 550718 h 577432"/>
                    <a:gd name="connsiteX22" fmla="*/ 551564 w 578320"/>
                    <a:gd name="connsiteY22" fmla="*/ 577432 h 577432"/>
                    <a:gd name="connsiteX23" fmla="*/ 486980 w 578320"/>
                    <a:gd name="connsiteY23" fmla="*/ 577432 h 577432"/>
                    <a:gd name="connsiteX24" fmla="*/ 461147 w 578320"/>
                    <a:gd name="connsiteY24" fmla="*/ 550718 h 577432"/>
                    <a:gd name="connsiteX25" fmla="*/ 461147 w 578320"/>
                    <a:gd name="connsiteY25" fmla="*/ 262391 h 577432"/>
                    <a:gd name="connsiteX26" fmla="*/ 486980 w 578320"/>
                    <a:gd name="connsiteY26" fmla="*/ 235677 h 577432"/>
                    <a:gd name="connsiteX27" fmla="*/ 25833 w 578320"/>
                    <a:gd name="connsiteY27" fmla="*/ 235677 h 577432"/>
                    <a:gd name="connsiteX28" fmla="*/ 90417 w 578320"/>
                    <a:gd name="connsiteY28" fmla="*/ 235677 h 577432"/>
                    <a:gd name="connsiteX29" fmla="*/ 117173 w 578320"/>
                    <a:gd name="connsiteY29" fmla="*/ 262391 h 577432"/>
                    <a:gd name="connsiteX30" fmla="*/ 117173 w 578320"/>
                    <a:gd name="connsiteY30" fmla="*/ 550718 h 577432"/>
                    <a:gd name="connsiteX31" fmla="*/ 90417 w 578320"/>
                    <a:gd name="connsiteY31" fmla="*/ 577432 h 577432"/>
                    <a:gd name="connsiteX32" fmla="*/ 25833 w 578320"/>
                    <a:gd name="connsiteY32" fmla="*/ 577432 h 577432"/>
                    <a:gd name="connsiteX33" fmla="*/ 0 w 578320"/>
                    <a:gd name="connsiteY33" fmla="*/ 550718 h 577432"/>
                    <a:gd name="connsiteX34" fmla="*/ 0 w 578320"/>
                    <a:gd name="connsiteY34" fmla="*/ 262391 h 577432"/>
                    <a:gd name="connsiteX35" fmla="*/ 25833 w 578320"/>
                    <a:gd name="connsiteY35" fmla="*/ 235677 h 577432"/>
                    <a:gd name="connsiteX36" fmla="*/ 297075 w 578320"/>
                    <a:gd name="connsiteY36" fmla="*/ 158450 h 577432"/>
                    <a:gd name="connsiteX37" fmla="*/ 326516 w 578320"/>
                    <a:gd name="connsiteY37" fmla="*/ 181440 h 577432"/>
                    <a:gd name="connsiteX38" fmla="*/ 297075 w 578320"/>
                    <a:gd name="connsiteY38" fmla="*/ 205349 h 577432"/>
                    <a:gd name="connsiteX39" fmla="*/ 282280 w 578320"/>
                    <a:gd name="connsiteY39" fmla="*/ 81074 h 577432"/>
                    <a:gd name="connsiteX40" fmla="*/ 282280 w 578320"/>
                    <a:gd name="connsiteY40" fmla="*/ 124274 h 577432"/>
                    <a:gd name="connsiteX41" fmla="*/ 255502 w 578320"/>
                    <a:gd name="connsiteY41" fmla="*/ 101295 h 577432"/>
                    <a:gd name="connsiteX42" fmla="*/ 282280 w 578320"/>
                    <a:gd name="connsiteY42" fmla="*/ 81074 h 577432"/>
                    <a:gd name="connsiteX43" fmla="*/ 289621 w 578320"/>
                    <a:gd name="connsiteY43" fmla="*/ 35910 h 577432"/>
                    <a:gd name="connsiteX44" fmla="*/ 282244 w 578320"/>
                    <a:gd name="connsiteY44" fmla="*/ 44197 h 577432"/>
                    <a:gd name="connsiteX45" fmla="*/ 282244 w 578320"/>
                    <a:gd name="connsiteY45" fmla="*/ 57087 h 577432"/>
                    <a:gd name="connsiteX46" fmla="*/ 225069 w 578320"/>
                    <a:gd name="connsiteY46" fmla="*/ 106808 h 577432"/>
                    <a:gd name="connsiteX47" fmla="*/ 282244 w 578320"/>
                    <a:gd name="connsiteY47" fmla="*/ 155609 h 577432"/>
                    <a:gd name="connsiteX48" fmla="*/ 282244 w 578320"/>
                    <a:gd name="connsiteY48" fmla="*/ 205330 h 577432"/>
                    <a:gd name="connsiteX49" fmla="*/ 237057 w 578320"/>
                    <a:gd name="connsiteY49" fmla="*/ 170341 h 577432"/>
                    <a:gd name="connsiteX50" fmla="*/ 222302 w 578320"/>
                    <a:gd name="connsiteY50" fmla="*/ 185994 h 577432"/>
                    <a:gd name="connsiteX51" fmla="*/ 282244 w 578320"/>
                    <a:gd name="connsiteY51" fmla="*/ 229269 h 577432"/>
                    <a:gd name="connsiteX52" fmla="*/ 282244 w 578320"/>
                    <a:gd name="connsiteY52" fmla="*/ 244002 h 577432"/>
                    <a:gd name="connsiteX53" fmla="*/ 289621 w 578320"/>
                    <a:gd name="connsiteY53" fmla="*/ 252288 h 577432"/>
                    <a:gd name="connsiteX54" fmla="*/ 296999 w 578320"/>
                    <a:gd name="connsiteY54" fmla="*/ 244002 h 577432"/>
                    <a:gd name="connsiteX55" fmla="*/ 296999 w 578320"/>
                    <a:gd name="connsiteY55" fmla="*/ 229269 h 577432"/>
                    <a:gd name="connsiteX56" fmla="*/ 356018 w 578320"/>
                    <a:gd name="connsiteY56" fmla="*/ 179548 h 577432"/>
                    <a:gd name="connsiteX57" fmla="*/ 296999 w 578320"/>
                    <a:gd name="connsiteY57" fmla="*/ 126144 h 577432"/>
                    <a:gd name="connsiteX58" fmla="*/ 296999 w 578320"/>
                    <a:gd name="connsiteY58" fmla="*/ 81027 h 577432"/>
                    <a:gd name="connsiteX59" fmla="*/ 338497 w 578320"/>
                    <a:gd name="connsiteY59" fmla="*/ 106808 h 577432"/>
                    <a:gd name="connsiteX60" fmla="*/ 353252 w 578320"/>
                    <a:gd name="connsiteY60" fmla="*/ 92076 h 577432"/>
                    <a:gd name="connsiteX61" fmla="*/ 296999 w 578320"/>
                    <a:gd name="connsiteY61" fmla="*/ 57087 h 577432"/>
                    <a:gd name="connsiteX62" fmla="*/ 296999 w 578320"/>
                    <a:gd name="connsiteY62" fmla="*/ 44197 h 577432"/>
                    <a:gd name="connsiteX63" fmla="*/ 289621 w 578320"/>
                    <a:gd name="connsiteY63" fmla="*/ 35910 h 577432"/>
                    <a:gd name="connsiteX64" fmla="*/ 288699 w 578320"/>
                    <a:gd name="connsiteY64" fmla="*/ 0 h 577432"/>
                    <a:gd name="connsiteX65" fmla="*/ 433481 w 578320"/>
                    <a:gd name="connsiteY65" fmla="*/ 144559 h 577432"/>
                    <a:gd name="connsiteX66" fmla="*/ 288699 w 578320"/>
                    <a:gd name="connsiteY66" fmla="*/ 288198 h 577432"/>
                    <a:gd name="connsiteX67" fmla="*/ 144839 w 578320"/>
                    <a:gd name="connsiteY67" fmla="*/ 144559 h 577432"/>
                    <a:gd name="connsiteX68" fmla="*/ 288699 w 578320"/>
                    <a:gd name="connsiteY68" fmla="*/ 0 h 57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78320" h="577432">
                      <a:moveTo>
                        <a:pt x="333891" y="314976"/>
                      </a:moveTo>
                      <a:lnTo>
                        <a:pt x="398475" y="314976"/>
                      </a:lnTo>
                      <a:cubicBezTo>
                        <a:pt x="412314" y="314976"/>
                        <a:pt x="424308" y="326948"/>
                        <a:pt x="424308" y="340761"/>
                      </a:cubicBezTo>
                      <a:lnTo>
                        <a:pt x="424308" y="550726"/>
                      </a:lnTo>
                      <a:cubicBezTo>
                        <a:pt x="424308" y="565460"/>
                        <a:pt x="412314" y="577432"/>
                        <a:pt x="398475" y="577432"/>
                      </a:cubicBezTo>
                      <a:lnTo>
                        <a:pt x="333891" y="577432"/>
                      </a:lnTo>
                      <a:cubicBezTo>
                        <a:pt x="319129" y="577432"/>
                        <a:pt x="307135" y="565460"/>
                        <a:pt x="307135" y="550726"/>
                      </a:cubicBezTo>
                      <a:lnTo>
                        <a:pt x="307135" y="340761"/>
                      </a:lnTo>
                      <a:cubicBezTo>
                        <a:pt x="307135" y="326948"/>
                        <a:pt x="319129" y="314976"/>
                        <a:pt x="333891" y="314976"/>
                      </a:cubicBezTo>
                      <a:close/>
                      <a:moveTo>
                        <a:pt x="179853" y="314976"/>
                      </a:moveTo>
                      <a:lnTo>
                        <a:pt x="244456" y="314976"/>
                      </a:lnTo>
                      <a:cubicBezTo>
                        <a:pt x="259222" y="314976"/>
                        <a:pt x="270297" y="326948"/>
                        <a:pt x="270297" y="340761"/>
                      </a:cubicBezTo>
                      <a:lnTo>
                        <a:pt x="270297" y="550726"/>
                      </a:lnTo>
                      <a:cubicBezTo>
                        <a:pt x="270297" y="565460"/>
                        <a:pt x="259222" y="577432"/>
                        <a:pt x="244456" y="577432"/>
                      </a:cubicBezTo>
                      <a:lnTo>
                        <a:pt x="179853" y="577432"/>
                      </a:lnTo>
                      <a:cubicBezTo>
                        <a:pt x="165087" y="577432"/>
                        <a:pt x="154012" y="565460"/>
                        <a:pt x="154012" y="550726"/>
                      </a:cubicBezTo>
                      <a:lnTo>
                        <a:pt x="154012" y="340761"/>
                      </a:lnTo>
                      <a:cubicBezTo>
                        <a:pt x="154012" y="326948"/>
                        <a:pt x="165087" y="314976"/>
                        <a:pt x="179853" y="314976"/>
                      </a:cubicBezTo>
                      <a:close/>
                      <a:moveTo>
                        <a:pt x="486980" y="235677"/>
                      </a:moveTo>
                      <a:lnTo>
                        <a:pt x="551564" y="235677"/>
                      </a:lnTo>
                      <a:cubicBezTo>
                        <a:pt x="566326" y="235677"/>
                        <a:pt x="578320" y="247652"/>
                        <a:pt x="578320" y="262391"/>
                      </a:cubicBezTo>
                      <a:lnTo>
                        <a:pt x="578320" y="550718"/>
                      </a:lnTo>
                      <a:cubicBezTo>
                        <a:pt x="578320" y="565457"/>
                        <a:pt x="566326" y="577432"/>
                        <a:pt x="551564" y="577432"/>
                      </a:cubicBezTo>
                      <a:lnTo>
                        <a:pt x="486980" y="577432"/>
                      </a:lnTo>
                      <a:cubicBezTo>
                        <a:pt x="473141" y="577432"/>
                        <a:pt x="461147" y="565457"/>
                        <a:pt x="461147" y="550718"/>
                      </a:cubicBezTo>
                      <a:lnTo>
                        <a:pt x="461147" y="262391"/>
                      </a:lnTo>
                      <a:cubicBezTo>
                        <a:pt x="461147" y="247652"/>
                        <a:pt x="473141" y="235677"/>
                        <a:pt x="486980" y="235677"/>
                      </a:cubicBezTo>
                      <a:close/>
                      <a:moveTo>
                        <a:pt x="25833" y="235677"/>
                      </a:moveTo>
                      <a:lnTo>
                        <a:pt x="90417" y="235677"/>
                      </a:lnTo>
                      <a:cubicBezTo>
                        <a:pt x="105179" y="235677"/>
                        <a:pt x="117173" y="247652"/>
                        <a:pt x="117173" y="262391"/>
                      </a:cubicBezTo>
                      <a:lnTo>
                        <a:pt x="117173" y="550718"/>
                      </a:lnTo>
                      <a:cubicBezTo>
                        <a:pt x="117173" y="565457"/>
                        <a:pt x="105179" y="577432"/>
                        <a:pt x="90417" y="577432"/>
                      </a:cubicBezTo>
                      <a:lnTo>
                        <a:pt x="25833" y="577432"/>
                      </a:lnTo>
                      <a:cubicBezTo>
                        <a:pt x="11994" y="577432"/>
                        <a:pt x="0" y="565457"/>
                        <a:pt x="0" y="550718"/>
                      </a:cubicBezTo>
                      <a:lnTo>
                        <a:pt x="0" y="262391"/>
                      </a:lnTo>
                      <a:cubicBezTo>
                        <a:pt x="0" y="247652"/>
                        <a:pt x="11994" y="235677"/>
                        <a:pt x="25833" y="235677"/>
                      </a:cubicBezTo>
                      <a:close/>
                      <a:moveTo>
                        <a:pt x="297075" y="158450"/>
                      </a:moveTo>
                      <a:cubicBezTo>
                        <a:pt x="309956" y="161209"/>
                        <a:pt x="326516" y="165807"/>
                        <a:pt x="326516" y="181440"/>
                      </a:cubicBezTo>
                      <a:cubicBezTo>
                        <a:pt x="326516" y="197992"/>
                        <a:pt x="310876" y="204429"/>
                        <a:pt x="297075" y="205349"/>
                      </a:cubicBezTo>
                      <a:close/>
                      <a:moveTo>
                        <a:pt x="282280" y="81074"/>
                      </a:moveTo>
                      <a:lnTo>
                        <a:pt x="282280" y="124274"/>
                      </a:lnTo>
                      <a:cubicBezTo>
                        <a:pt x="264736" y="120597"/>
                        <a:pt x="255502" y="113244"/>
                        <a:pt x="255502" y="101295"/>
                      </a:cubicBezTo>
                      <a:cubicBezTo>
                        <a:pt x="255502" y="91185"/>
                        <a:pt x="265659" y="81993"/>
                        <a:pt x="282280" y="81074"/>
                      </a:cubicBezTo>
                      <a:close/>
                      <a:moveTo>
                        <a:pt x="289621" y="35910"/>
                      </a:moveTo>
                      <a:cubicBezTo>
                        <a:pt x="285010" y="35910"/>
                        <a:pt x="282244" y="40513"/>
                        <a:pt x="282244" y="44197"/>
                      </a:cubicBezTo>
                      <a:lnTo>
                        <a:pt x="282244" y="57087"/>
                      </a:lnTo>
                      <a:cubicBezTo>
                        <a:pt x="252734" y="58008"/>
                        <a:pt x="225069" y="74582"/>
                        <a:pt x="225069" y="106808"/>
                      </a:cubicBezTo>
                      <a:cubicBezTo>
                        <a:pt x="225069" y="133510"/>
                        <a:pt x="247201" y="149163"/>
                        <a:pt x="282244" y="155609"/>
                      </a:cubicBezTo>
                      <a:lnTo>
                        <a:pt x="282244" y="205330"/>
                      </a:lnTo>
                      <a:cubicBezTo>
                        <a:pt x="242590" y="203488"/>
                        <a:pt x="263800" y="170341"/>
                        <a:pt x="237057" y="170341"/>
                      </a:cubicBezTo>
                      <a:cubicBezTo>
                        <a:pt x="227835" y="170341"/>
                        <a:pt x="222302" y="175865"/>
                        <a:pt x="222302" y="185994"/>
                      </a:cubicBezTo>
                      <a:cubicBezTo>
                        <a:pt x="222302" y="204409"/>
                        <a:pt x="241668" y="228349"/>
                        <a:pt x="282244" y="229269"/>
                      </a:cubicBezTo>
                      <a:lnTo>
                        <a:pt x="282244" y="244002"/>
                      </a:lnTo>
                      <a:cubicBezTo>
                        <a:pt x="282244" y="248605"/>
                        <a:pt x="285010" y="252288"/>
                        <a:pt x="289621" y="252288"/>
                      </a:cubicBezTo>
                      <a:cubicBezTo>
                        <a:pt x="293310" y="252288"/>
                        <a:pt x="296999" y="248605"/>
                        <a:pt x="296999" y="244002"/>
                      </a:cubicBezTo>
                      <a:lnTo>
                        <a:pt x="296999" y="229269"/>
                      </a:lnTo>
                      <a:cubicBezTo>
                        <a:pt x="332041" y="227428"/>
                        <a:pt x="356018" y="210854"/>
                        <a:pt x="356018" y="179548"/>
                      </a:cubicBezTo>
                      <a:cubicBezTo>
                        <a:pt x="356018" y="142718"/>
                        <a:pt x="328353" y="133510"/>
                        <a:pt x="296999" y="126144"/>
                      </a:cubicBezTo>
                      <a:lnTo>
                        <a:pt x="296999" y="81027"/>
                      </a:lnTo>
                      <a:cubicBezTo>
                        <a:pt x="322820" y="81948"/>
                        <a:pt x="322820" y="106808"/>
                        <a:pt x="338497" y="106808"/>
                      </a:cubicBezTo>
                      <a:cubicBezTo>
                        <a:pt x="346796" y="106808"/>
                        <a:pt x="353252" y="101284"/>
                        <a:pt x="353252" y="92076"/>
                      </a:cubicBezTo>
                      <a:cubicBezTo>
                        <a:pt x="353252" y="69057"/>
                        <a:pt x="315442" y="57087"/>
                        <a:pt x="296999" y="57087"/>
                      </a:cubicBezTo>
                      <a:lnTo>
                        <a:pt x="296999" y="44197"/>
                      </a:lnTo>
                      <a:cubicBezTo>
                        <a:pt x="296999" y="40513"/>
                        <a:pt x="293310" y="35910"/>
                        <a:pt x="289621" y="35910"/>
                      </a:cubicBezTo>
                      <a:close/>
                      <a:moveTo>
                        <a:pt x="288699" y="0"/>
                      </a:moveTo>
                      <a:cubicBezTo>
                        <a:pt x="368929" y="0"/>
                        <a:pt x="433481" y="64453"/>
                        <a:pt x="433481" y="144559"/>
                      </a:cubicBezTo>
                      <a:cubicBezTo>
                        <a:pt x="433481" y="223745"/>
                        <a:pt x="368929" y="288198"/>
                        <a:pt x="288699" y="288198"/>
                      </a:cubicBezTo>
                      <a:cubicBezTo>
                        <a:pt x="209392" y="288198"/>
                        <a:pt x="144839" y="223745"/>
                        <a:pt x="144839" y="144559"/>
                      </a:cubicBezTo>
                      <a:cubicBezTo>
                        <a:pt x="144839" y="64453"/>
                        <a:pt x="209392" y="0"/>
                        <a:pt x="28869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a:p>
              </p:txBody>
            </p:sp>
          </p:grpSp>
          <p:sp>
            <p:nvSpPr>
              <p:cNvPr id="26" name="iSḷîḋè">
                <a:extLst>
                  <a:ext uri="{FF2B5EF4-FFF2-40B4-BE49-F238E27FC236}">
                    <a16:creationId xmlns:a16="http://schemas.microsoft.com/office/drawing/2014/main" xmlns="" id="{DC9E82EC-F1D4-4C0C-8C2E-373C7341CFF4}"/>
                  </a:ext>
                </a:extLst>
              </p:cNvPr>
              <p:cNvSpPr/>
              <p:nvPr/>
            </p:nvSpPr>
            <p:spPr>
              <a:xfrm>
                <a:off x="679683" y="1351008"/>
                <a:ext cx="2636764" cy="569629"/>
              </a:xfrm>
              <a:prstGeom prst="rect">
                <a:avLst/>
              </a:prstGeom>
              <a:noFill/>
              <a:ln w="12700">
                <a:miter lim="400000"/>
              </a:ln>
            </p:spPr>
            <p:txBody>
              <a:bodyPr wrap="none" lIns="90000" tIns="46800" rIns="90000" bIns="46800" anchor="ctr">
                <a:normAutofit/>
              </a:bodyPr>
              <a:lstStyle/>
              <a:p>
                <a:pPr algn="ctr"/>
                <a:r>
                  <a:rPr lang="en-US" sz="2000" b="1" dirty="0"/>
                  <a:t>8,000K</a:t>
                </a:r>
              </a:p>
            </p:txBody>
          </p:sp>
          <p:sp>
            <p:nvSpPr>
              <p:cNvPr id="27" name="îṡḷiḑe">
                <a:extLst>
                  <a:ext uri="{FF2B5EF4-FFF2-40B4-BE49-F238E27FC236}">
                    <a16:creationId xmlns:a16="http://schemas.microsoft.com/office/drawing/2014/main" xmlns="" id="{648DD974-8034-4202-B37B-CDE6DE2938C3}"/>
                  </a:ext>
                </a:extLst>
              </p:cNvPr>
              <p:cNvSpPr txBox="1"/>
              <p:nvPr/>
            </p:nvSpPr>
            <p:spPr bwMode="auto">
              <a:xfrm>
                <a:off x="679684" y="3699000"/>
                <a:ext cx="2636762" cy="441805"/>
              </a:xfrm>
              <a:prstGeom prst="roundRect">
                <a:avLst>
                  <a:gd name="adj" fmla="val 16667"/>
                </a:avLst>
              </a:prstGeom>
              <a:solidFill>
                <a:schemeClr val="tx2">
                  <a:lumMod val="20000"/>
                  <a:lumOff val="80000"/>
                </a:schemeClr>
              </a:solidFill>
              <a:ln>
                <a:noFill/>
              </a:ln>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spcBef>
                    <a:spcPct val="0"/>
                  </a:spcBef>
                </a:pPr>
                <a:r>
                  <a:rPr lang="en-US" altLang="zh-CN" sz="2000" b="1" dirty="0"/>
                  <a:t>2017 Q3</a:t>
                </a:r>
              </a:p>
            </p:txBody>
          </p:sp>
          <p:sp>
            <p:nvSpPr>
              <p:cNvPr id="28" name="íšḻîḋe">
                <a:extLst>
                  <a:ext uri="{FF2B5EF4-FFF2-40B4-BE49-F238E27FC236}">
                    <a16:creationId xmlns:a16="http://schemas.microsoft.com/office/drawing/2014/main" xmlns="" id="{F05AD657-3D88-40B0-8B07-6792C4727C67}"/>
                  </a:ext>
                </a:extLst>
              </p:cNvPr>
              <p:cNvSpPr/>
              <p:nvPr/>
            </p:nvSpPr>
            <p:spPr bwMode="auto">
              <a:xfrm>
                <a:off x="679684" y="4157466"/>
                <a:ext cx="2636762" cy="1245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Supporting text here. </a:t>
                </a:r>
              </a:p>
              <a:p>
                <a:pPr algn="ctr">
                  <a:lnSpc>
                    <a:spcPct val="150000"/>
                  </a:lnSpc>
                </a:pPr>
                <a:r>
                  <a:rPr lang="en-US" altLang="zh-CN" sz="1100" dirty="0"/>
                  <a:t>Supporting text here. </a:t>
                </a:r>
              </a:p>
              <a:p>
                <a:pPr algn="ctr">
                  <a:lnSpc>
                    <a:spcPct val="150000"/>
                  </a:lnSpc>
                </a:pPr>
                <a:endParaRPr lang="en-US" altLang="zh-CN" sz="1100" dirty="0"/>
              </a:p>
              <a:p>
                <a:pPr algn="ctr">
                  <a:lnSpc>
                    <a:spcPct val="150000"/>
                  </a:lnSpc>
                </a:pPr>
                <a:r>
                  <a:rPr lang="en-US" altLang="zh-CN" sz="1100" dirty="0"/>
                  <a:t>……</a:t>
                </a:r>
              </a:p>
            </p:txBody>
          </p:sp>
          <p:cxnSp>
            <p:nvCxnSpPr>
              <p:cNvPr id="29" name="直接连接符 28">
                <a:extLst>
                  <a:ext uri="{FF2B5EF4-FFF2-40B4-BE49-F238E27FC236}">
                    <a16:creationId xmlns:a16="http://schemas.microsoft.com/office/drawing/2014/main" xmlns="" id="{69E4343B-9778-4FC5-8364-0E4BA2B6CE3C}"/>
                  </a:ext>
                </a:extLst>
              </p:cNvPr>
              <p:cNvCxnSpPr>
                <a:cxnSpLocks/>
                <a:stCxn id="30" idx="4"/>
              </p:cNvCxnSpPr>
              <p:nvPr/>
            </p:nvCxnSpPr>
            <p:spPr>
              <a:xfrm>
                <a:off x="1998065" y="2895525"/>
                <a:ext cx="0" cy="803475"/>
              </a:xfrm>
              <a:prstGeom prst="line">
                <a:avLst/>
              </a:prstGeom>
              <a:ln w="3175" cap="rnd">
                <a:solidFill>
                  <a:schemeClr val="bg1">
                    <a:lumMod val="75000"/>
                  </a:schemeClr>
                </a:solidFill>
                <a:round/>
                <a:headEnd type="none"/>
                <a:tailEnd type="oval" w="med" len="med"/>
              </a:ln>
            </p:spPr>
            <p:style>
              <a:lnRef idx="1">
                <a:schemeClr val="accent1"/>
              </a:lnRef>
              <a:fillRef idx="0">
                <a:schemeClr val="accent1"/>
              </a:fillRef>
              <a:effectRef idx="0">
                <a:schemeClr val="accent1"/>
              </a:effectRef>
              <a:fontRef idx="minor">
                <a:schemeClr val="tx1"/>
              </a:fontRef>
            </p:style>
          </p:cxnSp>
        </p:grpSp>
        <p:grpSp>
          <p:nvGrpSpPr>
            <p:cNvPr id="9" name="íṥḷiḋè">
              <a:extLst>
                <a:ext uri="{FF2B5EF4-FFF2-40B4-BE49-F238E27FC236}">
                  <a16:creationId xmlns:a16="http://schemas.microsoft.com/office/drawing/2014/main" xmlns="" id="{E06623D2-58A2-4BB4-8BE7-419E4FCC3864}"/>
                </a:ext>
              </a:extLst>
            </p:cNvPr>
            <p:cNvGrpSpPr/>
            <p:nvPr/>
          </p:nvGrpSpPr>
          <p:grpSpPr>
            <a:xfrm>
              <a:off x="6166671" y="1351008"/>
              <a:ext cx="2636764" cy="4051739"/>
              <a:chOff x="679683" y="1351008"/>
              <a:chExt cx="2636764" cy="4051739"/>
            </a:xfrm>
          </p:grpSpPr>
          <p:grpSp>
            <p:nvGrpSpPr>
              <p:cNvPr id="18" name="ïS1îde">
                <a:extLst>
                  <a:ext uri="{FF2B5EF4-FFF2-40B4-BE49-F238E27FC236}">
                    <a16:creationId xmlns:a16="http://schemas.microsoft.com/office/drawing/2014/main" xmlns="" id="{8879750E-3059-4EE0-BC87-ECED17E810F6}"/>
                  </a:ext>
                </a:extLst>
              </p:cNvPr>
              <p:cNvGrpSpPr/>
              <p:nvPr/>
            </p:nvGrpSpPr>
            <p:grpSpPr>
              <a:xfrm>
                <a:off x="1539597" y="1978590"/>
                <a:ext cx="916936" cy="916935"/>
                <a:chOff x="1371000" y="1758363"/>
                <a:chExt cx="731886" cy="731885"/>
              </a:xfrm>
            </p:grpSpPr>
            <p:sp>
              <p:nvSpPr>
                <p:cNvPr id="23" name="ísļîḋé">
                  <a:extLst>
                    <a:ext uri="{FF2B5EF4-FFF2-40B4-BE49-F238E27FC236}">
                      <a16:creationId xmlns:a16="http://schemas.microsoft.com/office/drawing/2014/main" xmlns="" id="{D38ED7DA-AD3C-4554-B576-F6DF3D92952D}"/>
                    </a:ext>
                  </a:extLst>
                </p:cNvPr>
                <p:cNvSpPr/>
                <p:nvPr/>
              </p:nvSpPr>
              <p:spPr>
                <a:xfrm>
                  <a:off x="1371000" y="1758363"/>
                  <a:ext cx="731886" cy="731885"/>
                </a:xfrm>
                <a:prstGeom prst="ellipse">
                  <a:avLst/>
                </a:prstGeom>
                <a:solidFill>
                  <a:schemeClr val="bg1"/>
                </a:solid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4" name="íṩļíḓé">
                  <a:extLst>
                    <a:ext uri="{FF2B5EF4-FFF2-40B4-BE49-F238E27FC236}">
                      <a16:creationId xmlns:a16="http://schemas.microsoft.com/office/drawing/2014/main" xmlns="" id="{3956CE94-96FE-40C9-BA79-4BBDDE0E997F}"/>
                    </a:ext>
                  </a:extLst>
                </p:cNvPr>
                <p:cNvSpPr/>
                <p:nvPr/>
              </p:nvSpPr>
              <p:spPr>
                <a:xfrm>
                  <a:off x="1538107" y="1926993"/>
                  <a:ext cx="400739" cy="400123"/>
                </a:xfrm>
                <a:custGeom>
                  <a:avLst/>
                  <a:gdLst>
                    <a:gd name="connsiteX0" fmla="*/ 333891 w 578320"/>
                    <a:gd name="connsiteY0" fmla="*/ 314976 h 577432"/>
                    <a:gd name="connsiteX1" fmla="*/ 398475 w 578320"/>
                    <a:gd name="connsiteY1" fmla="*/ 314976 h 577432"/>
                    <a:gd name="connsiteX2" fmla="*/ 424308 w 578320"/>
                    <a:gd name="connsiteY2" fmla="*/ 340761 h 577432"/>
                    <a:gd name="connsiteX3" fmla="*/ 424308 w 578320"/>
                    <a:gd name="connsiteY3" fmla="*/ 550726 h 577432"/>
                    <a:gd name="connsiteX4" fmla="*/ 398475 w 578320"/>
                    <a:gd name="connsiteY4" fmla="*/ 577432 h 577432"/>
                    <a:gd name="connsiteX5" fmla="*/ 333891 w 578320"/>
                    <a:gd name="connsiteY5" fmla="*/ 577432 h 577432"/>
                    <a:gd name="connsiteX6" fmla="*/ 307135 w 578320"/>
                    <a:gd name="connsiteY6" fmla="*/ 550726 h 577432"/>
                    <a:gd name="connsiteX7" fmla="*/ 307135 w 578320"/>
                    <a:gd name="connsiteY7" fmla="*/ 340761 h 577432"/>
                    <a:gd name="connsiteX8" fmla="*/ 333891 w 578320"/>
                    <a:gd name="connsiteY8" fmla="*/ 314976 h 577432"/>
                    <a:gd name="connsiteX9" fmla="*/ 179853 w 578320"/>
                    <a:gd name="connsiteY9" fmla="*/ 314976 h 577432"/>
                    <a:gd name="connsiteX10" fmla="*/ 244456 w 578320"/>
                    <a:gd name="connsiteY10" fmla="*/ 314976 h 577432"/>
                    <a:gd name="connsiteX11" fmla="*/ 270297 w 578320"/>
                    <a:gd name="connsiteY11" fmla="*/ 340761 h 577432"/>
                    <a:gd name="connsiteX12" fmla="*/ 270297 w 578320"/>
                    <a:gd name="connsiteY12" fmla="*/ 550726 h 577432"/>
                    <a:gd name="connsiteX13" fmla="*/ 244456 w 578320"/>
                    <a:gd name="connsiteY13" fmla="*/ 577432 h 577432"/>
                    <a:gd name="connsiteX14" fmla="*/ 179853 w 578320"/>
                    <a:gd name="connsiteY14" fmla="*/ 577432 h 577432"/>
                    <a:gd name="connsiteX15" fmla="*/ 154012 w 578320"/>
                    <a:gd name="connsiteY15" fmla="*/ 550726 h 577432"/>
                    <a:gd name="connsiteX16" fmla="*/ 154012 w 578320"/>
                    <a:gd name="connsiteY16" fmla="*/ 340761 h 577432"/>
                    <a:gd name="connsiteX17" fmla="*/ 179853 w 578320"/>
                    <a:gd name="connsiteY17" fmla="*/ 314976 h 577432"/>
                    <a:gd name="connsiteX18" fmla="*/ 486980 w 578320"/>
                    <a:gd name="connsiteY18" fmla="*/ 235677 h 577432"/>
                    <a:gd name="connsiteX19" fmla="*/ 551564 w 578320"/>
                    <a:gd name="connsiteY19" fmla="*/ 235677 h 577432"/>
                    <a:gd name="connsiteX20" fmla="*/ 578320 w 578320"/>
                    <a:gd name="connsiteY20" fmla="*/ 262391 h 577432"/>
                    <a:gd name="connsiteX21" fmla="*/ 578320 w 578320"/>
                    <a:gd name="connsiteY21" fmla="*/ 550718 h 577432"/>
                    <a:gd name="connsiteX22" fmla="*/ 551564 w 578320"/>
                    <a:gd name="connsiteY22" fmla="*/ 577432 h 577432"/>
                    <a:gd name="connsiteX23" fmla="*/ 486980 w 578320"/>
                    <a:gd name="connsiteY23" fmla="*/ 577432 h 577432"/>
                    <a:gd name="connsiteX24" fmla="*/ 461147 w 578320"/>
                    <a:gd name="connsiteY24" fmla="*/ 550718 h 577432"/>
                    <a:gd name="connsiteX25" fmla="*/ 461147 w 578320"/>
                    <a:gd name="connsiteY25" fmla="*/ 262391 h 577432"/>
                    <a:gd name="connsiteX26" fmla="*/ 486980 w 578320"/>
                    <a:gd name="connsiteY26" fmla="*/ 235677 h 577432"/>
                    <a:gd name="connsiteX27" fmla="*/ 25833 w 578320"/>
                    <a:gd name="connsiteY27" fmla="*/ 235677 h 577432"/>
                    <a:gd name="connsiteX28" fmla="*/ 90417 w 578320"/>
                    <a:gd name="connsiteY28" fmla="*/ 235677 h 577432"/>
                    <a:gd name="connsiteX29" fmla="*/ 117173 w 578320"/>
                    <a:gd name="connsiteY29" fmla="*/ 262391 h 577432"/>
                    <a:gd name="connsiteX30" fmla="*/ 117173 w 578320"/>
                    <a:gd name="connsiteY30" fmla="*/ 550718 h 577432"/>
                    <a:gd name="connsiteX31" fmla="*/ 90417 w 578320"/>
                    <a:gd name="connsiteY31" fmla="*/ 577432 h 577432"/>
                    <a:gd name="connsiteX32" fmla="*/ 25833 w 578320"/>
                    <a:gd name="connsiteY32" fmla="*/ 577432 h 577432"/>
                    <a:gd name="connsiteX33" fmla="*/ 0 w 578320"/>
                    <a:gd name="connsiteY33" fmla="*/ 550718 h 577432"/>
                    <a:gd name="connsiteX34" fmla="*/ 0 w 578320"/>
                    <a:gd name="connsiteY34" fmla="*/ 262391 h 577432"/>
                    <a:gd name="connsiteX35" fmla="*/ 25833 w 578320"/>
                    <a:gd name="connsiteY35" fmla="*/ 235677 h 577432"/>
                    <a:gd name="connsiteX36" fmla="*/ 297075 w 578320"/>
                    <a:gd name="connsiteY36" fmla="*/ 158450 h 577432"/>
                    <a:gd name="connsiteX37" fmla="*/ 326516 w 578320"/>
                    <a:gd name="connsiteY37" fmla="*/ 181440 h 577432"/>
                    <a:gd name="connsiteX38" fmla="*/ 297075 w 578320"/>
                    <a:gd name="connsiteY38" fmla="*/ 205349 h 577432"/>
                    <a:gd name="connsiteX39" fmla="*/ 282280 w 578320"/>
                    <a:gd name="connsiteY39" fmla="*/ 81074 h 577432"/>
                    <a:gd name="connsiteX40" fmla="*/ 282280 w 578320"/>
                    <a:gd name="connsiteY40" fmla="*/ 124274 h 577432"/>
                    <a:gd name="connsiteX41" fmla="*/ 255502 w 578320"/>
                    <a:gd name="connsiteY41" fmla="*/ 101295 h 577432"/>
                    <a:gd name="connsiteX42" fmla="*/ 282280 w 578320"/>
                    <a:gd name="connsiteY42" fmla="*/ 81074 h 577432"/>
                    <a:gd name="connsiteX43" fmla="*/ 289621 w 578320"/>
                    <a:gd name="connsiteY43" fmla="*/ 35910 h 577432"/>
                    <a:gd name="connsiteX44" fmla="*/ 282244 w 578320"/>
                    <a:gd name="connsiteY44" fmla="*/ 44197 h 577432"/>
                    <a:gd name="connsiteX45" fmla="*/ 282244 w 578320"/>
                    <a:gd name="connsiteY45" fmla="*/ 57087 h 577432"/>
                    <a:gd name="connsiteX46" fmla="*/ 225069 w 578320"/>
                    <a:gd name="connsiteY46" fmla="*/ 106808 h 577432"/>
                    <a:gd name="connsiteX47" fmla="*/ 282244 w 578320"/>
                    <a:gd name="connsiteY47" fmla="*/ 155609 h 577432"/>
                    <a:gd name="connsiteX48" fmla="*/ 282244 w 578320"/>
                    <a:gd name="connsiteY48" fmla="*/ 205330 h 577432"/>
                    <a:gd name="connsiteX49" fmla="*/ 237057 w 578320"/>
                    <a:gd name="connsiteY49" fmla="*/ 170341 h 577432"/>
                    <a:gd name="connsiteX50" fmla="*/ 222302 w 578320"/>
                    <a:gd name="connsiteY50" fmla="*/ 185994 h 577432"/>
                    <a:gd name="connsiteX51" fmla="*/ 282244 w 578320"/>
                    <a:gd name="connsiteY51" fmla="*/ 229269 h 577432"/>
                    <a:gd name="connsiteX52" fmla="*/ 282244 w 578320"/>
                    <a:gd name="connsiteY52" fmla="*/ 244002 h 577432"/>
                    <a:gd name="connsiteX53" fmla="*/ 289621 w 578320"/>
                    <a:gd name="connsiteY53" fmla="*/ 252288 h 577432"/>
                    <a:gd name="connsiteX54" fmla="*/ 296999 w 578320"/>
                    <a:gd name="connsiteY54" fmla="*/ 244002 h 577432"/>
                    <a:gd name="connsiteX55" fmla="*/ 296999 w 578320"/>
                    <a:gd name="connsiteY55" fmla="*/ 229269 h 577432"/>
                    <a:gd name="connsiteX56" fmla="*/ 356018 w 578320"/>
                    <a:gd name="connsiteY56" fmla="*/ 179548 h 577432"/>
                    <a:gd name="connsiteX57" fmla="*/ 296999 w 578320"/>
                    <a:gd name="connsiteY57" fmla="*/ 126144 h 577432"/>
                    <a:gd name="connsiteX58" fmla="*/ 296999 w 578320"/>
                    <a:gd name="connsiteY58" fmla="*/ 81027 h 577432"/>
                    <a:gd name="connsiteX59" fmla="*/ 338497 w 578320"/>
                    <a:gd name="connsiteY59" fmla="*/ 106808 h 577432"/>
                    <a:gd name="connsiteX60" fmla="*/ 353252 w 578320"/>
                    <a:gd name="connsiteY60" fmla="*/ 92076 h 577432"/>
                    <a:gd name="connsiteX61" fmla="*/ 296999 w 578320"/>
                    <a:gd name="connsiteY61" fmla="*/ 57087 h 577432"/>
                    <a:gd name="connsiteX62" fmla="*/ 296999 w 578320"/>
                    <a:gd name="connsiteY62" fmla="*/ 44197 h 577432"/>
                    <a:gd name="connsiteX63" fmla="*/ 289621 w 578320"/>
                    <a:gd name="connsiteY63" fmla="*/ 35910 h 577432"/>
                    <a:gd name="connsiteX64" fmla="*/ 288699 w 578320"/>
                    <a:gd name="connsiteY64" fmla="*/ 0 h 577432"/>
                    <a:gd name="connsiteX65" fmla="*/ 433481 w 578320"/>
                    <a:gd name="connsiteY65" fmla="*/ 144559 h 577432"/>
                    <a:gd name="connsiteX66" fmla="*/ 288699 w 578320"/>
                    <a:gd name="connsiteY66" fmla="*/ 288198 h 577432"/>
                    <a:gd name="connsiteX67" fmla="*/ 144839 w 578320"/>
                    <a:gd name="connsiteY67" fmla="*/ 144559 h 577432"/>
                    <a:gd name="connsiteX68" fmla="*/ 288699 w 578320"/>
                    <a:gd name="connsiteY68" fmla="*/ 0 h 57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78320" h="577432">
                      <a:moveTo>
                        <a:pt x="333891" y="314976"/>
                      </a:moveTo>
                      <a:lnTo>
                        <a:pt x="398475" y="314976"/>
                      </a:lnTo>
                      <a:cubicBezTo>
                        <a:pt x="412314" y="314976"/>
                        <a:pt x="424308" y="326948"/>
                        <a:pt x="424308" y="340761"/>
                      </a:cubicBezTo>
                      <a:lnTo>
                        <a:pt x="424308" y="550726"/>
                      </a:lnTo>
                      <a:cubicBezTo>
                        <a:pt x="424308" y="565460"/>
                        <a:pt x="412314" y="577432"/>
                        <a:pt x="398475" y="577432"/>
                      </a:cubicBezTo>
                      <a:lnTo>
                        <a:pt x="333891" y="577432"/>
                      </a:lnTo>
                      <a:cubicBezTo>
                        <a:pt x="319129" y="577432"/>
                        <a:pt x="307135" y="565460"/>
                        <a:pt x="307135" y="550726"/>
                      </a:cubicBezTo>
                      <a:lnTo>
                        <a:pt x="307135" y="340761"/>
                      </a:lnTo>
                      <a:cubicBezTo>
                        <a:pt x="307135" y="326948"/>
                        <a:pt x="319129" y="314976"/>
                        <a:pt x="333891" y="314976"/>
                      </a:cubicBezTo>
                      <a:close/>
                      <a:moveTo>
                        <a:pt x="179853" y="314976"/>
                      </a:moveTo>
                      <a:lnTo>
                        <a:pt x="244456" y="314976"/>
                      </a:lnTo>
                      <a:cubicBezTo>
                        <a:pt x="259222" y="314976"/>
                        <a:pt x="270297" y="326948"/>
                        <a:pt x="270297" y="340761"/>
                      </a:cubicBezTo>
                      <a:lnTo>
                        <a:pt x="270297" y="550726"/>
                      </a:lnTo>
                      <a:cubicBezTo>
                        <a:pt x="270297" y="565460"/>
                        <a:pt x="259222" y="577432"/>
                        <a:pt x="244456" y="577432"/>
                      </a:cubicBezTo>
                      <a:lnTo>
                        <a:pt x="179853" y="577432"/>
                      </a:lnTo>
                      <a:cubicBezTo>
                        <a:pt x="165087" y="577432"/>
                        <a:pt x="154012" y="565460"/>
                        <a:pt x="154012" y="550726"/>
                      </a:cubicBezTo>
                      <a:lnTo>
                        <a:pt x="154012" y="340761"/>
                      </a:lnTo>
                      <a:cubicBezTo>
                        <a:pt x="154012" y="326948"/>
                        <a:pt x="165087" y="314976"/>
                        <a:pt x="179853" y="314976"/>
                      </a:cubicBezTo>
                      <a:close/>
                      <a:moveTo>
                        <a:pt x="486980" y="235677"/>
                      </a:moveTo>
                      <a:lnTo>
                        <a:pt x="551564" y="235677"/>
                      </a:lnTo>
                      <a:cubicBezTo>
                        <a:pt x="566326" y="235677"/>
                        <a:pt x="578320" y="247652"/>
                        <a:pt x="578320" y="262391"/>
                      </a:cubicBezTo>
                      <a:lnTo>
                        <a:pt x="578320" y="550718"/>
                      </a:lnTo>
                      <a:cubicBezTo>
                        <a:pt x="578320" y="565457"/>
                        <a:pt x="566326" y="577432"/>
                        <a:pt x="551564" y="577432"/>
                      </a:cubicBezTo>
                      <a:lnTo>
                        <a:pt x="486980" y="577432"/>
                      </a:lnTo>
                      <a:cubicBezTo>
                        <a:pt x="473141" y="577432"/>
                        <a:pt x="461147" y="565457"/>
                        <a:pt x="461147" y="550718"/>
                      </a:cubicBezTo>
                      <a:lnTo>
                        <a:pt x="461147" y="262391"/>
                      </a:lnTo>
                      <a:cubicBezTo>
                        <a:pt x="461147" y="247652"/>
                        <a:pt x="473141" y="235677"/>
                        <a:pt x="486980" y="235677"/>
                      </a:cubicBezTo>
                      <a:close/>
                      <a:moveTo>
                        <a:pt x="25833" y="235677"/>
                      </a:moveTo>
                      <a:lnTo>
                        <a:pt x="90417" y="235677"/>
                      </a:lnTo>
                      <a:cubicBezTo>
                        <a:pt x="105179" y="235677"/>
                        <a:pt x="117173" y="247652"/>
                        <a:pt x="117173" y="262391"/>
                      </a:cubicBezTo>
                      <a:lnTo>
                        <a:pt x="117173" y="550718"/>
                      </a:lnTo>
                      <a:cubicBezTo>
                        <a:pt x="117173" y="565457"/>
                        <a:pt x="105179" y="577432"/>
                        <a:pt x="90417" y="577432"/>
                      </a:cubicBezTo>
                      <a:lnTo>
                        <a:pt x="25833" y="577432"/>
                      </a:lnTo>
                      <a:cubicBezTo>
                        <a:pt x="11994" y="577432"/>
                        <a:pt x="0" y="565457"/>
                        <a:pt x="0" y="550718"/>
                      </a:cubicBezTo>
                      <a:lnTo>
                        <a:pt x="0" y="262391"/>
                      </a:lnTo>
                      <a:cubicBezTo>
                        <a:pt x="0" y="247652"/>
                        <a:pt x="11994" y="235677"/>
                        <a:pt x="25833" y="235677"/>
                      </a:cubicBezTo>
                      <a:close/>
                      <a:moveTo>
                        <a:pt x="297075" y="158450"/>
                      </a:moveTo>
                      <a:cubicBezTo>
                        <a:pt x="309956" y="161209"/>
                        <a:pt x="326516" y="165807"/>
                        <a:pt x="326516" y="181440"/>
                      </a:cubicBezTo>
                      <a:cubicBezTo>
                        <a:pt x="326516" y="197992"/>
                        <a:pt x="310876" y="204429"/>
                        <a:pt x="297075" y="205349"/>
                      </a:cubicBezTo>
                      <a:close/>
                      <a:moveTo>
                        <a:pt x="282280" y="81074"/>
                      </a:moveTo>
                      <a:lnTo>
                        <a:pt x="282280" y="124274"/>
                      </a:lnTo>
                      <a:cubicBezTo>
                        <a:pt x="264736" y="120597"/>
                        <a:pt x="255502" y="113244"/>
                        <a:pt x="255502" y="101295"/>
                      </a:cubicBezTo>
                      <a:cubicBezTo>
                        <a:pt x="255502" y="91185"/>
                        <a:pt x="265659" y="81993"/>
                        <a:pt x="282280" y="81074"/>
                      </a:cubicBezTo>
                      <a:close/>
                      <a:moveTo>
                        <a:pt x="289621" y="35910"/>
                      </a:moveTo>
                      <a:cubicBezTo>
                        <a:pt x="285010" y="35910"/>
                        <a:pt x="282244" y="40513"/>
                        <a:pt x="282244" y="44197"/>
                      </a:cubicBezTo>
                      <a:lnTo>
                        <a:pt x="282244" y="57087"/>
                      </a:lnTo>
                      <a:cubicBezTo>
                        <a:pt x="252734" y="58008"/>
                        <a:pt x="225069" y="74582"/>
                        <a:pt x="225069" y="106808"/>
                      </a:cubicBezTo>
                      <a:cubicBezTo>
                        <a:pt x="225069" y="133510"/>
                        <a:pt x="247201" y="149163"/>
                        <a:pt x="282244" y="155609"/>
                      </a:cubicBezTo>
                      <a:lnTo>
                        <a:pt x="282244" y="205330"/>
                      </a:lnTo>
                      <a:cubicBezTo>
                        <a:pt x="242590" y="203488"/>
                        <a:pt x="263800" y="170341"/>
                        <a:pt x="237057" y="170341"/>
                      </a:cubicBezTo>
                      <a:cubicBezTo>
                        <a:pt x="227835" y="170341"/>
                        <a:pt x="222302" y="175865"/>
                        <a:pt x="222302" y="185994"/>
                      </a:cubicBezTo>
                      <a:cubicBezTo>
                        <a:pt x="222302" y="204409"/>
                        <a:pt x="241668" y="228349"/>
                        <a:pt x="282244" y="229269"/>
                      </a:cubicBezTo>
                      <a:lnTo>
                        <a:pt x="282244" y="244002"/>
                      </a:lnTo>
                      <a:cubicBezTo>
                        <a:pt x="282244" y="248605"/>
                        <a:pt x="285010" y="252288"/>
                        <a:pt x="289621" y="252288"/>
                      </a:cubicBezTo>
                      <a:cubicBezTo>
                        <a:pt x="293310" y="252288"/>
                        <a:pt x="296999" y="248605"/>
                        <a:pt x="296999" y="244002"/>
                      </a:cubicBezTo>
                      <a:lnTo>
                        <a:pt x="296999" y="229269"/>
                      </a:lnTo>
                      <a:cubicBezTo>
                        <a:pt x="332041" y="227428"/>
                        <a:pt x="356018" y="210854"/>
                        <a:pt x="356018" y="179548"/>
                      </a:cubicBezTo>
                      <a:cubicBezTo>
                        <a:pt x="356018" y="142718"/>
                        <a:pt x="328353" y="133510"/>
                        <a:pt x="296999" y="126144"/>
                      </a:cubicBezTo>
                      <a:lnTo>
                        <a:pt x="296999" y="81027"/>
                      </a:lnTo>
                      <a:cubicBezTo>
                        <a:pt x="322820" y="81948"/>
                        <a:pt x="322820" y="106808"/>
                        <a:pt x="338497" y="106808"/>
                      </a:cubicBezTo>
                      <a:cubicBezTo>
                        <a:pt x="346796" y="106808"/>
                        <a:pt x="353252" y="101284"/>
                        <a:pt x="353252" y="92076"/>
                      </a:cubicBezTo>
                      <a:cubicBezTo>
                        <a:pt x="353252" y="69057"/>
                        <a:pt x="315442" y="57087"/>
                        <a:pt x="296999" y="57087"/>
                      </a:cubicBezTo>
                      <a:lnTo>
                        <a:pt x="296999" y="44197"/>
                      </a:lnTo>
                      <a:cubicBezTo>
                        <a:pt x="296999" y="40513"/>
                        <a:pt x="293310" y="35910"/>
                        <a:pt x="289621" y="35910"/>
                      </a:cubicBezTo>
                      <a:close/>
                      <a:moveTo>
                        <a:pt x="288699" y="0"/>
                      </a:moveTo>
                      <a:cubicBezTo>
                        <a:pt x="368929" y="0"/>
                        <a:pt x="433481" y="64453"/>
                        <a:pt x="433481" y="144559"/>
                      </a:cubicBezTo>
                      <a:cubicBezTo>
                        <a:pt x="433481" y="223745"/>
                        <a:pt x="368929" y="288198"/>
                        <a:pt x="288699" y="288198"/>
                      </a:cubicBezTo>
                      <a:cubicBezTo>
                        <a:pt x="209392" y="288198"/>
                        <a:pt x="144839" y="223745"/>
                        <a:pt x="144839" y="144559"/>
                      </a:cubicBezTo>
                      <a:cubicBezTo>
                        <a:pt x="144839" y="64453"/>
                        <a:pt x="209392" y="0"/>
                        <a:pt x="28869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a:p>
              </p:txBody>
            </p:sp>
          </p:grpSp>
          <p:sp>
            <p:nvSpPr>
              <p:cNvPr id="19" name="ïŝľïḋê">
                <a:extLst>
                  <a:ext uri="{FF2B5EF4-FFF2-40B4-BE49-F238E27FC236}">
                    <a16:creationId xmlns:a16="http://schemas.microsoft.com/office/drawing/2014/main" xmlns="" id="{ABF464C4-16AF-40F4-8784-82173B310412}"/>
                  </a:ext>
                </a:extLst>
              </p:cNvPr>
              <p:cNvSpPr/>
              <p:nvPr/>
            </p:nvSpPr>
            <p:spPr>
              <a:xfrm>
                <a:off x="679683" y="1351008"/>
                <a:ext cx="2636764" cy="569629"/>
              </a:xfrm>
              <a:prstGeom prst="rect">
                <a:avLst/>
              </a:prstGeom>
              <a:noFill/>
              <a:ln w="12700">
                <a:miter lim="400000"/>
              </a:ln>
            </p:spPr>
            <p:txBody>
              <a:bodyPr wrap="none" lIns="90000" tIns="46800" rIns="90000" bIns="46800" anchor="ctr">
                <a:normAutofit/>
              </a:bodyPr>
              <a:lstStyle/>
              <a:p>
                <a:pPr algn="ctr"/>
                <a:r>
                  <a:rPr lang="en-US" sz="2000" b="1" dirty="0"/>
                  <a:t>10,000K</a:t>
                </a:r>
              </a:p>
            </p:txBody>
          </p:sp>
          <p:sp>
            <p:nvSpPr>
              <p:cNvPr id="20" name="ïṣḷîdê">
                <a:extLst>
                  <a:ext uri="{FF2B5EF4-FFF2-40B4-BE49-F238E27FC236}">
                    <a16:creationId xmlns:a16="http://schemas.microsoft.com/office/drawing/2014/main" xmlns="" id="{DF9D0BA6-1769-473B-849F-449C4794F276}"/>
                  </a:ext>
                </a:extLst>
              </p:cNvPr>
              <p:cNvSpPr txBox="1"/>
              <p:nvPr/>
            </p:nvSpPr>
            <p:spPr bwMode="auto">
              <a:xfrm>
                <a:off x="679684" y="3699000"/>
                <a:ext cx="2636762" cy="441805"/>
              </a:xfrm>
              <a:prstGeom prst="roundRect">
                <a:avLst>
                  <a:gd name="adj" fmla="val 16667"/>
                </a:avLst>
              </a:prstGeom>
              <a:solidFill>
                <a:schemeClr val="tx2">
                  <a:lumMod val="20000"/>
                  <a:lumOff val="80000"/>
                </a:schemeClr>
              </a:solidFill>
              <a:ln>
                <a:noFill/>
              </a:ln>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spcBef>
                    <a:spcPct val="0"/>
                  </a:spcBef>
                </a:pPr>
                <a:r>
                  <a:rPr lang="en-US" altLang="zh-CN" sz="2000" b="1" dirty="0"/>
                  <a:t>2017 Q4</a:t>
                </a:r>
              </a:p>
            </p:txBody>
          </p:sp>
          <p:sp>
            <p:nvSpPr>
              <p:cNvPr id="21" name="i$ḷiḑe">
                <a:extLst>
                  <a:ext uri="{FF2B5EF4-FFF2-40B4-BE49-F238E27FC236}">
                    <a16:creationId xmlns:a16="http://schemas.microsoft.com/office/drawing/2014/main" xmlns="" id="{0D65452F-4C2B-45A9-86B7-137B56AB03D1}"/>
                  </a:ext>
                </a:extLst>
              </p:cNvPr>
              <p:cNvSpPr/>
              <p:nvPr/>
            </p:nvSpPr>
            <p:spPr bwMode="auto">
              <a:xfrm>
                <a:off x="679684" y="4157466"/>
                <a:ext cx="2636762" cy="1245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Supporting text here. </a:t>
                </a:r>
              </a:p>
              <a:p>
                <a:pPr algn="ctr">
                  <a:lnSpc>
                    <a:spcPct val="150000"/>
                  </a:lnSpc>
                </a:pPr>
                <a:r>
                  <a:rPr lang="en-US" altLang="zh-CN" sz="1100" dirty="0"/>
                  <a:t>Supporting text here. </a:t>
                </a:r>
              </a:p>
              <a:p>
                <a:pPr algn="ctr">
                  <a:lnSpc>
                    <a:spcPct val="150000"/>
                  </a:lnSpc>
                </a:pPr>
                <a:endParaRPr lang="en-US" altLang="zh-CN" sz="1100" dirty="0"/>
              </a:p>
              <a:p>
                <a:pPr algn="ctr">
                  <a:lnSpc>
                    <a:spcPct val="150000"/>
                  </a:lnSpc>
                </a:pPr>
                <a:r>
                  <a:rPr lang="en-US" altLang="zh-CN" sz="1100" dirty="0"/>
                  <a:t>……</a:t>
                </a:r>
              </a:p>
            </p:txBody>
          </p:sp>
          <p:cxnSp>
            <p:nvCxnSpPr>
              <p:cNvPr id="22" name="直接连接符 21">
                <a:extLst>
                  <a:ext uri="{FF2B5EF4-FFF2-40B4-BE49-F238E27FC236}">
                    <a16:creationId xmlns:a16="http://schemas.microsoft.com/office/drawing/2014/main" xmlns="" id="{3175CDDF-008A-44B8-BEBE-854C947FA4F4}"/>
                  </a:ext>
                </a:extLst>
              </p:cNvPr>
              <p:cNvCxnSpPr>
                <a:cxnSpLocks/>
                <a:stCxn id="23" idx="4"/>
              </p:cNvCxnSpPr>
              <p:nvPr/>
            </p:nvCxnSpPr>
            <p:spPr>
              <a:xfrm>
                <a:off x="1998065" y="2895525"/>
                <a:ext cx="0" cy="803475"/>
              </a:xfrm>
              <a:prstGeom prst="line">
                <a:avLst/>
              </a:prstGeom>
              <a:ln w="3175" cap="rnd">
                <a:solidFill>
                  <a:schemeClr val="bg1">
                    <a:lumMod val="75000"/>
                  </a:schemeClr>
                </a:solidFill>
                <a:round/>
                <a:headEnd type="none"/>
                <a:tailEnd type="oval" w="med" len="med"/>
              </a:ln>
            </p:spPr>
            <p:style>
              <a:lnRef idx="1">
                <a:schemeClr val="accent1"/>
              </a:lnRef>
              <a:fillRef idx="0">
                <a:schemeClr val="accent1"/>
              </a:fillRef>
              <a:effectRef idx="0">
                <a:schemeClr val="accent1"/>
              </a:effectRef>
              <a:fontRef idx="minor">
                <a:schemeClr val="tx1"/>
              </a:fontRef>
            </p:style>
          </p:cxnSp>
        </p:grpSp>
        <p:grpSp>
          <p:nvGrpSpPr>
            <p:cNvPr id="10" name="ïṥľíďê">
              <a:extLst>
                <a:ext uri="{FF2B5EF4-FFF2-40B4-BE49-F238E27FC236}">
                  <a16:creationId xmlns:a16="http://schemas.microsoft.com/office/drawing/2014/main" xmlns="" id="{6BC9A681-C8DD-4584-8D3F-D325A3FDF647}"/>
                </a:ext>
              </a:extLst>
            </p:cNvPr>
            <p:cNvGrpSpPr/>
            <p:nvPr/>
          </p:nvGrpSpPr>
          <p:grpSpPr>
            <a:xfrm>
              <a:off x="8910165" y="1351008"/>
              <a:ext cx="2636764" cy="4051739"/>
              <a:chOff x="679683" y="1351008"/>
              <a:chExt cx="2636764" cy="4051739"/>
            </a:xfrm>
          </p:grpSpPr>
          <p:grpSp>
            <p:nvGrpSpPr>
              <p:cNvPr id="11" name="íśľiďe">
                <a:extLst>
                  <a:ext uri="{FF2B5EF4-FFF2-40B4-BE49-F238E27FC236}">
                    <a16:creationId xmlns:a16="http://schemas.microsoft.com/office/drawing/2014/main" xmlns="" id="{F2930032-D728-41AD-8566-459719F5DDF5}"/>
                  </a:ext>
                </a:extLst>
              </p:cNvPr>
              <p:cNvGrpSpPr/>
              <p:nvPr/>
            </p:nvGrpSpPr>
            <p:grpSpPr>
              <a:xfrm>
                <a:off x="1539597" y="1978590"/>
                <a:ext cx="916936" cy="916935"/>
                <a:chOff x="1371000" y="1758363"/>
                <a:chExt cx="731886" cy="731885"/>
              </a:xfrm>
            </p:grpSpPr>
            <p:sp>
              <p:nvSpPr>
                <p:cNvPr id="16" name="îṥḷîḋe">
                  <a:extLst>
                    <a:ext uri="{FF2B5EF4-FFF2-40B4-BE49-F238E27FC236}">
                      <a16:creationId xmlns:a16="http://schemas.microsoft.com/office/drawing/2014/main" xmlns="" id="{B8BF4EF8-4572-478F-9676-D9AC15792343}"/>
                    </a:ext>
                  </a:extLst>
                </p:cNvPr>
                <p:cNvSpPr/>
                <p:nvPr/>
              </p:nvSpPr>
              <p:spPr>
                <a:xfrm>
                  <a:off x="1371000" y="1758363"/>
                  <a:ext cx="731886" cy="731885"/>
                </a:xfrm>
                <a:prstGeom prst="ellipse">
                  <a:avLst/>
                </a:prstGeom>
                <a:solidFill>
                  <a:schemeClr val="bg1"/>
                </a:solid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7" name="ïṥḷiḋê">
                  <a:extLst>
                    <a:ext uri="{FF2B5EF4-FFF2-40B4-BE49-F238E27FC236}">
                      <a16:creationId xmlns:a16="http://schemas.microsoft.com/office/drawing/2014/main" xmlns="" id="{FC5F8782-3289-4C66-B06C-2C811A573338}"/>
                    </a:ext>
                  </a:extLst>
                </p:cNvPr>
                <p:cNvSpPr/>
                <p:nvPr/>
              </p:nvSpPr>
              <p:spPr>
                <a:xfrm>
                  <a:off x="1538107" y="1926993"/>
                  <a:ext cx="400739" cy="400123"/>
                </a:xfrm>
                <a:custGeom>
                  <a:avLst/>
                  <a:gdLst>
                    <a:gd name="connsiteX0" fmla="*/ 333891 w 578320"/>
                    <a:gd name="connsiteY0" fmla="*/ 314976 h 577432"/>
                    <a:gd name="connsiteX1" fmla="*/ 398475 w 578320"/>
                    <a:gd name="connsiteY1" fmla="*/ 314976 h 577432"/>
                    <a:gd name="connsiteX2" fmla="*/ 424308 w 578320"/>
                    <a:gd name="connsiteY2" fmla="*/ 340761 h 577432"/>
                    <a:gd name="connsiteX3" fmla="*/ 424308 w 578320"/>
                    <a:gd name="connsiteY3" fmla="*/ 550726 h 577432"/>
                    <a:gd name="connsiteX4" fmla="*/ 398475 w 578320"/>
                    <a:gd name="connsiteY4" fmla="*/ 577432 h 577432"/>
                    <a:gd name="connsiteX5" fmla="*/ 333891 w 578320"/>
                    <a:gd name="connsiteY5" fmla="*/ 577432 h 577432"/>
                    <a:gd name="connsiteX6" fmla="*/ 307135 w 578320"/>
                    <a:gd name="connsiteY6" fmla="*/ 550726 h 577432"/>
                    <a:gd name="connsiteX7" fmla="*/ 307135 w 578320"/>
                    <a:gd name="connsiteY7" fmla="*/ 340761 h 577432"/>
                    <a:gd name="connsiteX8" fmla="*/ 333891 w 578320"/>
                    <a:gd name="connsiteY8" fmla="*/ 314976 h 577432"/>
                    <a:gd name="connsiteX9" fmla="*/ 179853 w 578320"/>
                    <a:gd name="connsiteY9" fmla="*/ 314976 h 577432"/>
                    <a:gd name="connsiteX10" fmla="*/ 244456 w 578320"/>
                    <a:gd name="connsiteY10" fmla="*/ 314976 h 577432"/>
                    <a:gd name="connsiteX11" fmla="*/ 270297 w 578320"/>
                    <a:gd name="connsiteY11" fmla="*/ 340761 h 577432"/>
                    <a:gd name="connsiteX12" fmla="*/ 270297 w 578320"/>
                    <a:gd name="connsiteY12" fmla="*/ 550726 h 577432"/>
                    <a:gd name="connsiteX13" fmla="*/ 244456 w 578320"/>
                    <a:gd name="connsiteY13" fmla="*/ 577432 h 577432"/>
                    <a:gd name="connsiteX14" fmla="*/ 179853 w 578320"/>
                    <a:gd name="connsiteY14" fmla="*/ 577432 h 577432"/>
                    <a:gd name="connsiteX15" fmla="*/ 154012 w 578320"/>
                    <a:gd name="connsiteY15" fmla="*/ 550726 h 577432"/>
                    <a:gd name="connsiteX16" fmla="*/ 154012 w 578320"/>
                    <a:gd name="connsiteY16" fmla="*/ 340761 h 577432"/>
                    <a:gd name="connsiteX17" fmla="*/ 179853 w 578320"/>
                    <a:gd name="connsiteY17" fmla="*/ 314976 h 577432"/>
                    <a:gd name="connsiteX18" fmla="*/ 486980 w 578320"/>
                    <a:gd name="connsiteY18" fmla="*/ 235677 h 577432"/>
                    <a:gd name="connsiteX19" fmla="*/ 551564 w 578320"/>
                    <a:gd name="connsiteY19" fmla="*/ 235677 h 577432"/>
                    <a:gd name="connsiteX20" fmla="*/ 578320 w 578320"/>
                    <a:gd name="connsiteY20" fmla="*/ 262391 h 577432"/>
                    <a:gd name="connsiteX21" fmla="*/ 578320 w 578320"/>
                    <a:gd name="connsiteY21" fmla="*/ 550718 h 577432"/>
                    <a:gd name="connsiteX22" fmla="*/ 551564 w 578320"/>
                    <a:gd name="connsiteY22" fmla="*/ 577432 h 577432"/>
                    <a:gd name="connsiteX23" fmla="*/ 486980 w 578320"/>
                    <a:gd name="connsiteY23" fmla="*/ 577432 h 577432"/>
                    <a:gd name="connsiteX24" fmla="*/ 461147 w 578320"/>
                    <a:gd name="connsiteY24" fmla="*/ 550718 h 577432"/>
                    <a:gd name="connsiteX25" fmla="*/ 461147 w 578320"/>
                    <a:gd name="connsiteY25" fmla="*/ 262391 h 577432"/>
                    <a:gd name="connsiteX26" fmla="*/ 486980 w 578320"/>
                    <a:gd name="connsiteY26" fmla="*/ 235677 h 577432"/>
                    <a:gd name="connsiteX27" fmla="*/ 25833 w 578320"/>
                    <a:gd name="connsiteY27" fmla="*/ 235677 h 577432"/>
                    <a:gd name="connsiteX28" fmla="*/ 90417 w 578320"/>
                    <a:gd name="connsiteY28" fmla="*/ 235677 h 577432"/>
                    <a:gd name="connsiteX29" fmla="*/ 117173 w 578320"/>
                    <a:gd name="connsiteY29" fmla="*/ 262391 h 577432"/>
                    <a:gd name="connsiteX30" fmla="*/ 117173 w 578320"/>
                    <a:gd name="connsiteY30" fmla="*/ 550718 h 577432"/>
                    <a:gd name="connsiteX31" fmla="*/ 90417 w 578320"/>
                    <a:gd name="connsiteY31" fmla="*/ 577432 h 577432"/>
                    <a:gd name="connsiteX32" fmla="*/ 25833 w 578320"/>
                    <a:gd name="connsiteY32" fmla="*/ 577432 h 577432"/>
                    <a:gd name="connsiteX33" fmla="*/ 0 w 578320"/>
                    <a:gd name="connsiteY33" fmla="*/ 550718 h 577432"/>
                    <a:gd name="connsiteX34" fmla="*/ 0 w 578320"/>
                    <a:gd name="connsiteY34" fmla="*/ 262391 h 577432"/>
                    <a:gd name="connsiteX35" fmla="*/ 25833 w 578320"/>
                    <a:gd name="connsiteY35" fmla="*/ 235677 h 577432"/>
                    <a:gd name="connsiteX36" fmla="*/ 297075 w 578320"/>
                    <a:gd name="connsiteY36" fmla="*/ 158450 h 577432"/>
                    <a:gd name="connsiteX37" fmla="*/ 326516 w 578320"/>
                    <a:gd name="connsiteY37" fmla="*/ 181440 h 577432"/>
                    <a:gd name="connsiteX38" fmla="*/ 297075 w 578320"/>
                    <a:gd name="connsiteY38" fmla="*/ 205349 h 577432"/>
                    <a:gd name="connsiteX39" fmla="*/ 282280 w 578320"/>
                    <a:gd name="connsiteY39" fmla="*/ 81074 h 577432"/>
                    <a:gd name="connsiteX40" fmla="*/ 282280 w 578320"/>
                    <a:gd name="connsiteY40" fmla="*/ 124274 h 577432"/>
                    <a:gd name="connsiteX41" fmla="*/ 255502 w 578320"/>
                    <a:gd name="connsiteY41" fmla="*/ 101295 h 577432"/>
                    <a:gd name="connsiteX42" fmla="*/ 282280 w 578320"/>
                    <a:gd name="connsiteY42" fmla="*/ 81074 h 577432"/>
                    <a:gd name="connsiteX43" fmla="*/ 289621 w 578320"/>
                    <a:gd name="connsiteY43" fmla="*/ 35910 h 577432"/>
                    <a:gd name="connsiteX44" fmla="*/ 282244 w 578320"/>
                    <a:gd name="connsiteY44" fmla="*/ 44197 h 577432"/>
                    <a:gd name="connsiteX45" fmla="*/ 282244 w 578320"/>
                    <a:gd name="connsiteY45" fmla="*/ 57087 h 577432"/>
                    <a:gd name="connsiteX46" fmla="*/ 225069 w 578320"/>
                    <a:gd name="connsiteY46" fmla="*/ 106808 h 577432"/>
                    <a:gd name="connsiteX47" fmla="*/ 282244 w 578320"/>
                    <a:gd name="connsiteY47" fmla="*/ 155609 h 577432"/>
                    <a:gd name="connsiteX48" fmla="*/ 282244 w 578320"/>
                    <a:gd name="connsiteY48" fmla="*/ 205330 h 577432"/>
                    <a:gd name="connsiteX49" fmla="*/ 237057 w 578320"/>
                    <a:gd name="connsiteY49" fmla="*/ 170341 h 577432"/>
                    <a:gd name="connsiteX50" fmla="*/ 222302 w 578320"/>
                    <a:gd name="connsiteY50" fmla="*/ 185994 h 577432"/>
                    <a:gd name="connsiteX51" fmla="*/ 282244 w 578320"/>
                    <a:gd name="connsiteY51" fmla="*/ 229269 h 577432"/>
                    <a:gd name="connsiteX52" fmla="*/ 282244 w 578320"/>
                    <a:gd name="connsiteY52" fmla="*/ 244002 h 577432"/>
                    <a:gd name="connsiteX53" fmla="*/ 289621 w 578320"/>
                    <a:gd name="connsiteY53" fmla="*/ 252288 h 577432"/>
                    <a:gd name="connsiteX54" fmla="*/ 296999 w 578320"/>
                    <a:gd name="connsiteY54" fmla="*/ 244002 h 577432"/>
                    <a:gd name="connsiteX55" fmla="*/ 296999 w 578320"/>
                    <a:gd name="connsiteY55" fmla="*/ 229269 h 577432"/>
                    <a:gd name="connsiteX56" fmla="*/ 356018 w 578320"/>
                    <a:gd name="connsiteY56" fmla="*/ 179548 h 577432"/>
                    <a:gd name="connsiteX57" fmla="*/ 296999 w 578320"/>
                    <a:gd name="connsiteY57" fmla="*/ 126144 h 577432"/>
                    <a:gd name="connsiteX58" fmla="*/ 296999 w 578320"/>
                    <a:gd name="connsiteY58" fmla="*/ 81027 h 577432"/>
                    <a:gd name="connsiteX59" fmla="*/ 338497 w 578320"/>
                    <a:gd name="connsiteY59" fmla="*/ 106808 h 577432"/>
                    <a:gd name="connsiteX60" fmla="*/ 353252 w 578320"/>
                    <a:gd name="connsiteY60" fmla="*/ 92076 h 577432"/>
                    <a:gd name="connsiteX61" fmla="*/ 296999 w 578320"/>
                    <a:gd name="connsiteY61" fmla="*/ 57087 h 577432"/>
                    <a:gd name="connsiteX62" fmla="*/ 296999 w 578320"/>
                    <a:gd name="connsiteY62" fmla="*/ 44197 h 577432"/>
                    <a:gd name="connsiteX63" fmla="*/ 289621 w 578320"/>
                    <a:gd name="connsiteY63" fmla="*/ 35910 h 577432"/>
                    <a:gd name="connsiteX64" fmla="*/ 288699 w 578320"/>
                    <a:gd name="connsiteY64" fmla="*/ 0 h 577432"/>
                    <a:gd name="connsiteX65" fmla="*/ 433481 w 578320"/>
                    <a:gd name="connsiteY65" fmla="*/ 144559 h 577432"/>
                    <a:gd name="connsiteX66" fmla="*/ 288699 w 578320"/>
                    <a:gd name="connsiteY66" fmla="*/ 288198 h 577432"/>
                    <a:gd name="connsiteX67" fmla="*/ 144839 w 578320"/>
                    <a:gd name="connsiteY67" fmla="*/ 144559 h 577432"/>
                    <a:gd name="connsiteX68" fmla="*/ 288699 w 578320"/>
                    <a:gd name="connsiteY68" fmla="*/ 0 h 57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78320" h="577432">
                      <a:moveTo>
                        <a:pt x="333891" y="314976"/>
                      </a:moveTo>
                      <a:lnTo>
                        <a:pt x="398475" y="314976"/>
                      </a:lnTo>
                      <a:cubicBezTo>
                        <a:pt x="412314" y="314976"/>
                        <a:pt x="424308" y="326948"/>
                        <a:pt x="424308" y="340761"/>
                      </a:cubicBezTo>
                      <a:lnTo>
                        <a:pt x="424308" y="550726"/>
                      </a:lnTo>
                      <a:cubicBezTo>
                        <a:pt x="424308" y="565460"/>
                        <a:pt x="412314" y="577432"/>
                        <a:pt x="398475" y="577432"/>
                      </a:cubicBezTo>
                      <a:lnTo>
                        <a:pt x="333891" y="577432"/>
                      </a:lnTo>
                      <a:cubicBezTo>
                        <a:pt x="319129" y="577432"/>
                        <a:pt x="307135" y="565460"/>
                        <a:pt x="307135" y="550726"/>
                      </a:cubicBezTo>
                      <a:lnTo>
                        <a:pt x="307135" y="340761"/>
                      </a:lnTo>
                      <a:cubicBezTo>
                        <a:pt x="307135" y="326948"/>
                        <a:pt x="319129" y="314976"/>
                        <a:pt x="333891" y="314976"/>
                      </a:cubicBezTo>
                      <a:close/>
                      <a:moveTo>
                        <a:pt x="179853" y="314976"/>
                      </a:moveTo>
                      <a:lnTo>
                        <a:pt x="244456" y="314976"/>
                      </a:lnTo>
                      <a:cubicBezTo>
                        <a:pt x="259222" y="314976"/>
                        <a:pt x="270297" y="326948"/>
                        <a:pt x="270297" y="340761"/>
                      </a:cubicBezTo>
                      <a:lnTo>
                        <a:pt x="270297" y="550726"/>
                      </a:lnTo>
                      <a:cubicBezTo>
                        <a:pt x="270297" y="565460"/>
                        <a:pt x="259222" y="577432"/>
                        <a:pt x="244456" y="577432"/>
                      </a:cubicBezTo>
                      <a:lnTo>
                        <a:pt x="179853" y="577432"/>
                      </a:lnTo>
                      <a:cubicBezTo>
                        <a:pt x="165087" y="577432"/>
                        <a:pt x="154012" y="565460"/>
                        <a:pt x="154012" y="550726"/>
                      </a:cubicBezTo>
                      <a:lnTo>
                        <a:pt x="154012" y="340761"/>
                      </a:lnTo>
                      <a:cubicBezTo>
                        <a:pt x="154012" y="326948"/>
                        <a:pt x="165087" y="314976"/>
                        <a:pt x="179853" y="314976"/>
                      </a:cubicBezTo>
                      <a:close/>
                      <a:moveTo>
                        <a:pt x="486980" y="235677"/>
                      </a:moveTo>
                      <a:lnTo>
                        <a:pt x="551564" y="235677"/>
                      </a:lnTo>
                      <a:cubicBezTo>
                        <a:pt x="566326" y="235677"/>
                        <a:pt x="578320" y="247652"/>
                        <a:pt x="578320" y="262391"/>
                      </a:cubicBezTo>
                      <a:lnTo>
                        <a:pt x="578320" y="550718"/>
                      </a:lnTo>
                      <a:cubicBezTo>
                        <a:pt x="578320" y="565457"/>
                        <a:pt x="566326" y="577432"/>
                        <a:pt x="551564" y="577432"/>
                      </a:cubicBezTo>
                      <a:lnTo>
                        <a:pt x="486980" y="577432"/>
                      </a:lnTo>
                      <a:cubicBezTo>
                        <a:pt x="473141" y="577432"/>
                        <a:pt x="461147" y="565457"/>
                        <a:pt x="461147" y="550718"/>
                      </a:cubicBezTo>
                      <a:lnTo>
                        <a:pt x="461147" y="262391"/>
                      </a:lnTo>
                      <a:cubicBezTo>
                        <a:pt x="461147" y="247652"/>
                        <a:pt x="473141" y="235677"/>
                        <a:pt x="486980" y="235677"/>
                      </a:cubicBezTo>
                      <a:close/>
                      <a:moveTo>
                        <a:pt x="25833" y="235677"/>
                      </a:moveTo>
                      <a:lnTo>
                        <a:pt x="90417" y="235677"/>
                      </a:lnTo>
                      <a:cubicBezTo>
                        <a:pt x="105179" y="235677"/>
                        <a:pt x="117173" y="247652"/>
                        <a:pt x="117173" y="262391"/>
                      </a:cubicBezTo>
                      <a:lnTo>
                        <a:pt x="117173" y="550718"/>
                      </a:lnTo>
                      <a:cubicBezTo>
                        <a:pt x="117173" y="565457"/>
                        <a:pt x="105179" y="577432"/>
                        <a:pt x="90417" y="577432"/>
                      </a:cubicBezTo>
                      <a:lnTo>
                        <a:pt x="25833" y="577432"/>
                      </a:lnTo>
                      <a:cubicBezTo>
                        <a:pt x="11994" y="577432"/>
                        <a:pt x="0" y="565457"/>
                        <a:pt x="0" y="550718"/>
                      </a:cubicBezTo>
                      <a:lnTo>
                        <a:pt x="0" y="262391"/>
                      </a:lnTo>
                      <a:cubicBezTo>
                        <a:pt x="0" y="247652"/>
                        <a:pt x="11994" y="235677"/>
                        <a:pt x="25833" y="235677"/>
                      </a:cubicBezTo>
                      <a:close/>
                      <a:moveTo>
                        <a:pt x="297075" y="158450"/>
                      </a:moveTo>
                      <a:cubicBezTo>
                        <a:pt x="309956" y="161209"/>
                        <a:pt x="326516" y="165807"/>
                        <a:pt x="326516" y="181440"/>
                      </a:cubicBezTo>
                      <a:cubicBezTo>
                        <a:pt x="326516" y="197992"/>
                        <a:pt x="310876" y="204429"/>
                        <a:pt x="297075" y="205349"/>
                      </a:cubicBezTo>
                      <a:close/>
                      <a:moveTo>
                        <a:pt x="282280" y="81074"/>
                      </a:moveTo>
                      <a:lnTo>
                        <a:pt x="282280" y="124274"/>
                      </a:lnTo>
                      <a:cubicBezTo>
                        <a:pt x="264736" y="120597"/>
                        <a:pt x="255502" y="113244"/>
                        <a:pt x="255502" y="101295"/>
                      </a:cubicBezTo>
                      <a:cubicBezTo>
                        <a:pt x="255502" y="91185"/>
                        <a:pt x="265659" y="81993"/>
                        <a:pt x="282280" y="81074"/>
                      </a:cubicBezTo>
                      <a:close/>
                      <a:moveTo>
                        <a:pt x="289621" y="35910"/>
                      </a:moveTo>
                      <a:cubicBezTo>
                        <a:pt x="285010" y="35910"/>
                        <a:pt x="282244" y="40513"/>
                        <a:pt x="282244" y="44197"/>
                      </a:cubicBezTo>
                      <a:lnTo>
                        <a:pt x="282244" y="57087"/>
                      </a:lnTo>
                      <a:cubicBezTo>
                        <a:pt x="252734" y="58008"/>
                        <a:pt x="225069" y="74582"/>
                        <a:pt x="225069" y="106808"/>
                      </a:cubicBezTo>
                      <a:cubicBezTo>
                        <a:pt x="225069" y="133510"/>
                        <a:pt x="247201" y="149163"/>
                        <a:pt x="282244" y="155609"/>
                      </a:cubicBezTo>
                      <a:lnTo>
                        <a:pt x="282244" y="205330"/>
                      </a:lnTo>
                      <a:cubicBezTo>
                        <a:pt x="242590" y="203488"/>
                        <a:pt x="263800" y="170341"/>
                        <a:pt x="237057" y="170341"/>
                      </a:cubicBezTo>
                      <a:cubicBezTo>
                        <a:pt x="227835" y="170341"/>
                        <a:pt x="222302" y="175865"/>
                        <a:pt x="222302" y="185994"/>
                      </a:cubicBezTo>
                      <a:cubicBezTo>
                        <a:pt x="222302" y="204409"/>
                        <a:pt x="241668" y="228349"/>
                        <a:pt x="282244" y="229269"/>
                      </a:cubicBezTo>
                      <a:lnTo>
                        <a:pt x="282244" y="244002"/>
                      </a:lnTo>
                      <a:cubicBezTo>
                        <a:pt x="282244" y="248605"/>
                        <a:pt x="285010" y="252288"/>
                        <a:pt x="289621" y="252288"/>
                      </a:cubicBezTo>
                      <a:cubicBezTo>
                        <a:pt x="293310" y="252288"/>
                        <a:pt x="296999" y="248605"/>
                        <a:pt x="296999" y="244002"/>
                      </a:cubicBezTo>
                      <a:lnTo>
                        <a:pt x="296999" y="229269"/>
                      </a:lnTo>
                      <a:cubicBezTo>
                        <a:pt x="332041" y="227428"/>
                        <a:pt x="356018" y="210854"/>
                        <a:pt x="356018" y="179548"/>
                      </a:cubicBezTo>
                      <a:cubicBezTo>
                        <a:pt x="356018" y="142718"/>
                        <a:pt x="328353" y="133510"/>
                        <a:pt x="296999" y="126144"/>
                      </a:cubicBezTo>
                      <a:lnTo>
                        <a:pt x="296999" y="81027"/>
                      </a:lnTo>
                      <a:cubicBezTo>
                        <a:pt x="322820" y="81948"/>
                        <a:pt x="322820" y="106808"/>
                        <a:pt x="338497" y="106808"/>
                      </a:cubicBezTo>
                      <a:cubicBezTo>
                        <a:pt x="346796" y="106808"/>
                        <a:pt x="353252" y="101284"/>
                        <a:pt x="353252" y="92076"/>
                      </a:cubicBezTo>
                      <a:cubicBezTo>
                        <a:pt x="353252" y="69057"/>
                        <a:pt x="315442" y="57087"/>
                        <a:pt x="296999" y="57087"/>
                      </a:cubicBezTo>
                      <a:lnTo>
                        <a:pt x="296999" y="44197"/>
                      </a:lnTo>
                      <a:cubicBezTo>
                        <a:pt x="296999" y="40513"/>
                        <a:pt x="293310" y="35910"/>
                        <a:pt x="289621" y="35910"/>
                      </a:cubicBezTo>
                      <a:close/>
                      <a:moveTo>
                        <a:pt x="288699" y="0"/>
                      </a:moveTo>
                      <a:cubicBezTo>
                        <a:pt x="368929" y="0"/>
                        <a:pt x="433481" y="64453"/>
                        <a:pt x="433481" y="144559"/>
                      </a:cubicBezTo>
                      <a:cubicBezTo>
                        <a:pt x="433481" y="223745"/>
                        <a:pt x="368929" y="288198"/>
                        <a:pt x="288699" y="288198"/>
                      </a:cubicBezTo>
                      <a:cubicBezTo>
                        <a:pt x="209392" y="288198"/>
                        <a:pt x="144839" y="223745"/>
                        <a:pt x="144839" y="144559"/>
                      </a:cubicBezTo>
                      <a:cubicBezTo>
                        <a:pt x="144839" y="64453"/>
                        <a:pt x="209392" y="0"/>
                        <a:pt x="28869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377" rtl="0" eaLnBrk="1" latinLnBrk="0" hangingPunct="1">
                    <a:defRPr sz="1800" kern="1200">
                      <a:solidFill>
                        <a:schemeClr val="lt1"/>
                      </a:solidFill>
                    </a:defRPr>
                  </a:lvl1pPr>
                  <a:lvl2pPr marL="457189" algn="l" defTabSz="914377" rtl="0" eaLnBrk="1" latinLnBrk="0" hangingPunct="1">
                    <a:defRPr sz="1800" kern="1200">
                      <a:solidFill>
                        <a:schemeClr val="lt1"/>
                      </a:solidFill>
                    </a:defRPr>
                  </a:lvl2pPr>
                  <a:lvl3pPr marL="914377" algn="l" defTabSz="914377" rtl="0" eaLnBrk="1" latinLnBrk="0" hangingPunct="1">
                    <a:defRPr sz="1800" kern="1200">
                      <a:solidFill>
                        <a:schemeClr val="lt1"/>
                      </a:solidFill>
                    </a:defRPr>
                  </a:lvl3pPr>
                  <a:lvl4pPr marL="1371566" algn="l" defTabSz="914377" rtl="0" eaLnBrk="1" latinLnBrk="0" hangingPunct="1">
                    <a:defRPr sz="1800" kern="1200">
                      <a:solidFill>
                        <a:schemeClr val="lt1"/>
                      </a:solidFill>
                    </a:defRPr>
                  </a:lvl4pPr>
                  <a:lvl5pPr marL="1828754" algn="l" defTabSz="914377" rtl="0" eaLnBrk="1" latinLnBrk="0" hangingPunct="1">
                    <a:defRPr sz="1800" kern="1200">
                      <a:solidFill>
                        <a:schemeClr val="lt1"/>
                      </a:solidFill>
                    </a:defRPr>
                  </a:lvl5pPr>
                  <a:lvl6pPr marL="2285943" algn="l" defTabSz="914377" rtl="0" eaLnBrk="1" latinLnBrk="0" hangingPunct="1">
                    <a:defRPr sz="1800" kern="1200">
                      <a:solidFill>
                        <a:schemeClr val="lt1"/>
                      </a:solidFill>
                    </a:defRPr>
                  </a:lvl6pPr>
                  <a:lvl7pPr marL="2743131" algn="l" defTabSz="914377" rtl="0" eaLnBrk="1" latinLnBrk="0" hangingPunct="1">
                    <a:defRPr sz="1800" kern="1200">
                      <a:solidFill>
                        <a:schemeClr val="lt1"/>
                      </a:solidFill>
                    </a:defRPr>
                  </a:lvl7pPr>
                  <a:lvl8pPr marL="3200320" algn="l" defTabSz="914377" rtl="0" eaLnBrk="1" latinLnBrk="0" hangingPunct="1">
                    <a:defRPr sz="1800" kern="1200">
                      <a:solidFill>
                        <a:schemeClr val="lt1"/>
                      </a:solidFill>
                    </a:defRPr>
                  </a:lvl8pPr>
                  <a:lvl9pPr marL="3657509" algn="l" defTabSz="914377" rtl="0" eaLnBrk="1" latinLnBrk="0" hangingPunct="1">
                    <a:defRPr sz="1800" kern="1200">
                      <a:solidFill>
                        <a:schemeClr val="lt1"/>
                      </a:solidFill>
                    </a:defRPr>
                  </a:lvl9pPr>
                </a:lstStyle>
                <a:p>
                  <a:pPr algn="ctr"/>
                  <a:endParaRPr/>
                </a:p>
              </p:txBody>
            </p:sp>
          </p:grpSp>
          <p:sp>
            <p:nvSpPr>
              <p:cNvPr id="12" name="ïśļïḋê">
                <a:extLst>
                  <a:ext uri="{FF2B5EF4-FFF2-40B4-BE49-F238E27FC236}">
                    <a16:creationId xmlns:a16="http://schemas.microsoft.com/office/drawing/2014/main" xmlns="" id="{8881C54C-FFAB-4C1C-B2DC-95808FD6C749}"/>
                  </a:ext>
                </a:extLst>
              </p:cNvPr>
              <p:cNvSpPr/>
              <p:nvPr/>
            </p:nvSpPr>
            <p:spPr>
              <a:xfrm>
                <a:off x="679683" y="1351008"/>
                <a:ext cx="2636764" cy="569629"/>
              </a:xfrm>
              <a:prstGeom prst="rect">
                <a:avLst/>
              </a:prstGeom>
              <a:noFill/>
              <a:ln w="12700">
                <a:miter lim="400000"/>
              </a:ln>
            </p:spPr>
            <p:txBody>
              <a:bodyPr wrap="none" lIns="90000" tIns="46800" rIns="90000" bIns="46800" anchor="ctr">
                <a:normAutofit/>
              </a:bodyPr>
              <a:lstStyle/>
              <a:p>
                <a:pPr algn="ctr"/>
                <a:r>
                  <a:rPr lang="en-US" sz="2000" b="1" dirty="0"/>
                  <a:t>36,000K</a:t>
                </a:r>
              </a:p>
            </p:txBody>
          </p:sp>
          <p:sp>
            <p:nvSpPr>
              <p:cNvPr id="13" name="îṥḷiḓé">
                <a:extLst>
                  <a:ext uri="{FF2B5EF4-FFF2-40B4-BE49-F238E27FC236}">
                    <a16:creationId xmlns:a16="http://schemas.microsoft.com/office/drawing/2014/main" xmlns="" id="{B03D0765-711A-4DF4-99D4-D00E0D4BC3BE}"/>
                  </a:ext>
                </a:extLst>
              </p:cNvPr>
              <p:cNvSpPr txBox="1"/>
              <p:nvPr/>
            </p:nvSpPr>
            <p:spPr bwMode="auto">
              <a:xfrm>
                <a:off x="679684" y="3699000"/>
                <a:ext cx="2636762" cy="441805"/>
              </a:xfrm>
              <a:prstGeom prst="roundRect">
                <a:avLst>
                  <a:gd name="adj" fmla="val 16667"/>
                </a:avLst>
              </a:prstGeom>
              <a:solidFill>
                <a:schemeClr val="tx2">
                  <a:lumMod val="20000"/>
                  <a:lumOff val="80000"/>
                </a:schemeClr>
              </a:solidFill>
              <a:ln>
                <a:noFill/>
              </a:ln>
              <a:extLst/>
            </p:spPr>
            <p:txBody>
              <a:bodyPr wrap="none" lIns="90000" tIns="46800" rIns="90000" bIns="4680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spcBef>
                    <a:spcPct val="0"/>
                  </a:spcBef>
                </a:pPr>
                <a:r>
                  <a:rPr lang="en-US" altLang="zh-CN" sz="2000" b="1" dirty="0"/>
                  <a:t>2018 Q1</a:t>
                </a:r>
              </a:p>
            </p:txBody>
          </p:sp>
          <p:sp>
            <p:nvSpPr>
              <p:cNvPr id="14" name="íṧ1îḍe">
                <a:extLst>
                  <a:ext uri="{FF2B5EF4-FFF2-40B4-BE49-F238E27FC236}">
                    <a16:creationId xmlns:a16="http://schemas.microsoft.com/office/drawing/2014/main" xmlns="" id="{4FD9C1A2-BA1D-4B7E-93A0-B3688F18A677}"/>
                  </a:ext>
                </a:extLst>
              </p:cNvPr>
              <p:cNvSpPr/>
              <p:nvPr/>
            </p:nvSpPr>
            <p:spPr bwMode="auto">
              <a:xfrm>
                <a:off x="679684" y="4157466"/>
                <a:ext cx="2636762" cy="1245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pPr>
                <a:r>
                  <a:rPr lang="en-US" altLang="zh-CN" sz="1100" dirty="0"/>
                  <a:t>Supporting text here. </a:t>
                </a:r>
              </a:p>
              <a:p>
                <a:pPr algn="ctr">
                  <a:lnSpc>
                    <a:spcPct val="150000"/>
                  </a:lnSpc>
                </a:pPr>
                <a:r>
                  <a:rPr lang="en-US" altLang="zh-CN" sz="1100" dirty="0"/>
                  <a:t>Supporting text here. </a:t>
                </a:r>
              </a:p>
              <a:p>
                <a:pPr algn="ctr">
                  <a:lnSpc>
                    <a:spcPct val="150000"/>
                  </a:lnSpc>
                </a:pPr>
                <a:endParaRPr lang="en-US" altLang="zh-CN" sz="1100" dirty="0"/>
              </a:p>
              <a:p>
                <a:pPr algn="ctr">
                  <a:lnSpc>
                    <a:spcPct val="150000"/>
                  </a:lnSpc>
                </a:pPr>
                <a:r>
                  <a:rPr lang="en-US" altLang="zh-CN" sz="1100" dirty="0"/>
                  <a:t>……</a:t>
                </a:r>
              </a:p>
            </p:txBody>
          </p:sp>
          <p:cxnSp>
            <p:nvCxnSpPr>
              <p:cNvPr id="15" name="直接连接符 14">
                <a:extLst>
                  <a:ext uri="{FF2B5EF4-FFF2-40B4-BE49-F238E27FC236}">
                    <a16:creationId xmlns:a16="http://schemas.microsoft.com/office/drawing/2014/main" xmlns="" id="{B8E8D3BF-2FC4-432B-A6B3-B2DD14865B59}"/>
                  </a:ext>
                </a:extLst>
              </p:cNvPr>
              <p:cNvCxnSpPr>
                <a:cxnSpLocks/>
                <a:stCxn id="16" idx="4"/>
              </p:cNvCxnSpPr>
              <p:nvPr/>
            </p:nvCxnSpPr>
            <p:spPr>
              <a:xfrm>
                <a:off x="1998065" y="2895525"/>
                <a:ext cx="0" cy="803475"/>
              </a:xfrm>
              <a:prstGeom prst="line">
                <a:avLst/>
              </a:prstGeom>
              <a:ln w="3175" cap="rnd">
                <a:solidFill>
                  <a:schemeClr val="bg1">
                    <a:lumMod val="75000"/>
                  </a:schemeClr>
                </a:solidFill>
                <a:round/>
                <a:headEnd type="none"/>
                <a:tailEnd type="oval" w="med" len="med"/>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287619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01. </a:t>
            </a:r>
            <a:r>
              <a:rPr lang="zh-CN" altLang="en-US" dirty="0" smtClean="0"/>
              <a:t>线程</a:t>
            </a:r>
            <a:r>
              <a:rPr lang="zh-CN" altLang="en-US" dirty="0" smtClean="0"/>
              <a:t>的状态</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zh-CN" altLang="zh-CN" sz="1400" dirty="0"/>
              <a:t>初始态（</a:t>
            </a:r>
            <a:r>
              <a:rPr lang="en-US" altLang="zh-CN" sz="1400" dirty="0"/>
              <a:t>RT_THREAD_INIT</a:t>
            </a:r>
            <a:r>
              <a:rPr lang="zh-CN" altLang="zh-CN" sz="1400" dirty="0" smtClean="0"/>
              <a:t>）</a:t>
            </a:r>
            <a:endParaRPr lang="en-US" altLang="zh-CN" sz="1400" dirty="0" smtClean="0"/>
          </a:p>
          <a:p>
            <a:pPr>
              <a:lnSpc>
                <a:spcPct val="150000"/>
              </a:lnSpc>
              <a:spcBef>
                <a:spcPct val="0"/>
              </a:spcBef>
            </a:pPr>
            <a:endParaRPr lang="en-US" altLang="zh-CN" sz="1400" dirty="0"/>
          </a:p>
          <a:p>
            <a:pPr>
              <a:lnSpc>
                <a:spcPct val="150000"/>
              </a:lnSpc>
              <a:spcBef>
                <a:spcPct val="0"/>
              </a:spcBef>
            </a:pPr>
            <a:r>
              <a:rPr lang="zh-CN" altLang="zh-CN" sz="1400" dirty="0"/>
              <a:t>就绪态（</a:t>
            </a:r>
            <a:r>
              <a:rPr lang="en-US" altLang="zh-CN" sz="1400" dirty="0"/>
              <a:t>RT_THREAD_READY</a:t>
            </a:r>
            <a:r>
              <a:rPr lang="zh-CN" altLang="zh-CN" sz="1400" dirty="0" smtClean="0"/>
              <a:t>）</a:t>
            </a:r>
            <a:endParaRPr lang="en-US" altLang="zh-CN" sz="1400" dirty="0" smtClean="0"/>
          </a:p>
          <a:p>
            <a:pPr>
              <a:lnSpc>
                <a:spcPct val="150000"/>
              </a:lnSpc>
              <a:spcBef>
                <a:spcPct val="0"/>
              </a:spcBef>
            </a:pPr>
            <a:endParaRPr lang="en-US" altLang="zh-CN" sz="1400" dirty="0"/>
          </a:p>
          <a:p>
            <a:pPr>
              <a:lnSpc>
                <a:spcPct val="150000"/>
              </a:lnSpc>
              <a:spcBef>
                <a:spcPct val="0"/>
              </a:spcBef>
            </a:pPr>
            <a:r>
              <a:rPr lang="zh-CN" altLang="zh-CN" sz="1400" dirty="0"/>
              <a:t>运行态（</a:t>
            </a:r>
            <a:r>
              <a:rPr lang="en-US" altLang="zh-CN" sz="1400" dirty="0"/>
              <a:t>RT_THREAD_RUNNING</a:t>
            </a:r>
            <a:r>
              <a:rPr lang="zh-CN" altLang="zh-CN" sz="1400" dirty="0" smtClean="0"/>
              <a:t>）</a:t>
            </a:r>
            <a:endParaRPr lang="en-US" altLang="zh-CN" sz="1400" dirty="0" smtClean="0"/>
          </a:p>
          <a:p>
            <a:pPr>
              <a:lnSpc>
                <a:spcPct val="150000"/>
              </a:lnSpc>
              <a:spcBef>
                <a:spcPct val="0"/>
              </a:spcBef>
            </a:pPr>
            <a:endParaRPr lang="en-US" altLang="zh-CN" sz="1400" dirty="0"/>
          </a:p>
          <a:p>
            <a:pPr>
              <a:lnSpc>
                <a:spcPct val="150000"/>
              </a:lnSpc>
              <a:spcBef>
                <a:spcPct val="0"/>
              </a:spcBef>
            </a:pPr>
            <a:r>
              <a:rPr lang="zh-CN" altLang="zh-CN" sz="1400" dirty="0"/>
              <a:t>挂起态（</a:t>
            </a:r>
            <a:r>
              <a:rPr lang="en-US" altLang="zh-CN" sz="1400" dirty="0"/>
              <a:t>RT_THREAD_SUSPEND</a:t>
            </a:r>
            <a:r>
              <a:rPr lang="zh-CN" altLang="zh-CN" sz="1400" dirty="0" smtClean="0"/>
              <a:t>）</a:t>
            </a:r>
            <a:r>
              <a:rPr lang="zh-CN" altLang="en-US" sz="1400" dirty="0" smtClean="0"/>
              <a:t>、阻塞状态（</a:t>
            </a:r>
            <a:r>
              <a:rPr lang="en-US" altLang="zh-CN" sz="1400" dirty="0"/>
              <a:t>RT_THREAD_BLOCK</a:t>
            </a:r>
            <a:r>
              <a:rPr lang="zh-CN" altLang="en-US" sz="1400" dirty="0" smtClean="0"/>
              <a:t>）</a:t>
            </a:r>
            <a:endParaRPr lang="en-US" altLang="zh-CN" sz="1400" dirty="0" smtClean="0"/>
          </a:p>
          <a:p>
            <a:pPr>
              <a:lnSpc>
                <a:spcPct val="150000"/>
              </a:lnSpc>
              <a:spcBef>
                <a:spcPct val="0"/>
              </a:spcBef>
            </a:pPr>
            <a:endParaRPr lang="en-US" altLang="zh-CN" sz="1400" dirty="0" smtClean="0"/>
          </a:p>
          <a:p>
            <a:pPr>
              <a:lnSpc>
                <a:spcPct val="150000"/>
              </a:lnSpc>
              <a:spcBef>
                <a:spcPct val="0"/>
              </a:spcBef>
            </a:pPr>
            <a:r>
              <a:rPr lang="zh-CN" altLang="zh-CN" sz="1400" dirty="0"/>
              <a:t>关闭态（</a:t>
            </a:r>
            <a:r>
              <a:rPr lang="en-US" altLang="zh-CN" sz="1400" dirty="0"/>
              <a:t>RT_THREAD_CLOSE</a:t>
            </a:r>
            <a:r>
              <a:rPr lang="zh-CN" altLang="zh-CN" sz="1400" dirty="0"/>
              <a:t>）</a:t>
            </a:r>
            <a:endParaRPr lang="zh-CN" altLang="en-US" sz="1400" dirty="0"/>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Tree>
    <p:extLst>
      <p:ext uri="{BB962C8B-B14F-4D97-AF65-F5344CB8AC3E}">
        <p14:creationId xmlns:p14="http://schemas.microsoft.com/office/powerpoint/2010/main" val="167343426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Section Header Here</a:t>
            </a:r>
            <a:endParaRPr lang="zh-CN" altLang="en-US" sz="1800" b="0" dirty="0"/>
          </a:p>
        </p:txBody>
      </p:sp>
      <p:sp>
        <p:nvSpPr>
          <p:cNvPr id="3" name="文本占位符 2"/>
          <p:cNvSpPr>
            <a:spLocks noGrp="1"/>
          </p:cNvSpPr>
          <p:nvPr>
            <p:ph type="body" idx="1"/>
          </p:nvPr>
        </p:nvSpPr>
        <p:spPr/>
        <p:txBody>
          <a:bodyPr/>
          <a:lstStyle/>
          <a:p>
            <a:pPr lvl="0">
              <a:lnSpc>
                <a:spcPct val="100000"/>
              </a:lnSpc>
            </a:pPr>
            <a:r>
              <a:rPr lang="en-US" altLang="zh-CN" dirty="0"/>
              <a:t>Supporting text here.</a:t>
            </a:r>
          </a:p>
          <a:p>
            <a:pPr lvl="0">
              <a:lnSpc>
                <a:spcPct val="100000"/>
              </a:lnSpc>
            </a:pPr>
            <a:r>
              <a:rPr lang="en-US" altLang="zh-CN" dirty="0"/>
              <a:t>When you copy &amp; paste, choose "keep text only" option.</a:t>
            </a:r>
            <a:endParaRPr lang="zh-CN" altLang="en-US" dirty="0"/>
          </a:p>
        </p:txBody>
      </p:sp>
      <p:sp>
        <p:nvSpPr>
          <p:cNvPr id="247" name="椭圆形标注 7">
            <a:extLst>
              <a:ext uri="{FF2B5EF4-FFF2-40B4-BE49-F238E27FC236}">
                <a16:creationId xmlns:a16="http://schemas.microsoft.com/office/drawing/2014/main" xmlns="" id="{2D34B5A9-BB71-413B-93F3-EE3B45A82890}"/>
              </a:ext>
            </a:extLst>
          </p:cNvPr>
          <p:cNvSpPr/>
          <p:nvPr/>
        </p:nvSpPr>
        <p:spPr>
          <a:xfrm flipH="1">
            <a:off x="5274467" y="1206427"/>
            <a:ext cx="1225484" cy="1225484"/>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8000" dirty="0">
                <a:solidFill>
                  <a:schemeClr val="bg1"/>
                </a:solidFill>
                <a:latin typeface="Impact" panose="020B0806030902050204" pitchFamily="34" charset="0"/>
              </a:rPr>
              <a:t>06</a:t>
            </a:r>
            <a:endParaRPr lang="zh-CN" altLang="en-US" sz="4000" b="1" dirty="0">
              <a:solidFill>
                <a:schemeClr val="tx1"/>
              </a:solidFill>
              <a:latin typeface="Impact" panose="020B0806030902050204" pitchFamily="34" charset="0"/>
            </a:endParaRPr>
          </a:p>
        </p:txBody>
      </p:sp>
    </p:spTree>
    <p:extLst>
      <p:ext uri="{BB962C8B-B14F-4D97-AF65-F5344CB8AC3E}">
        <p14:creationId xmlns:p14="http://schemas.microsoft.com/office/powerpoint/2010/main" val="18704931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7DD0B89-CEBE-4DDA-9FA4-E91E2B9FEDC3}"/>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A2C427DE-1E4B-4F17-B9E1-B1E85C524F5C}"/>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07FCECE4-B67D-4A28-B893-F6FBD6F9B80D}"/>
              </a:ext>
            </a:extLst>
          </p:cNvPr>
          <p:cNvSpPr>
            <a:spLocks noGrp="1"/>
          </p:cNvSpPr>
          <p:nvPr>
            <p:ph type="sldNum" sz="quarter" idx="12"/>
          </p:nvPr>
        </p:nvSpPr>
        <p:spPr/>
        <p:txBody>
          <a:bodyPr/>
          <a:lstStyle/>
          <a:p>
            <a:fld id="{5DD3DB80-B894-403A-B48E-6FDC1A72010E}" type="slidenum">
              <a:rPr lang="zh-CN" altLang="en-US" smtClean="0"/>
              <a:pPr/>
              <a:t>41</a:t>
            </a:fld>
            <a:endParaRPr lang="zh-CN" altLang="en-US"/>
          </a:p>
        </p:txBody>
      </p:sp>
      <p:grpSp>
        <p:nvGrpSpPr>
          <p:cNvPr id="5" name="c448ca72-daa5-4b7b-accd-76a4db21f316" descr="OQAAAB+LCAAAAAAABACrVlIpqSxIVbJSCs5NLCpxyUxML0rM9SxJzVXSUfJMUbLKK83J0VFyysxLycxLdy/KLy0oVrKKjq0FALpUkis5AAAA" title="iSlide™ 版权声明  COPYRIGHT NOTICE">
            <a:extLst>
              <a:ext uri="{FF2B5EF4-FFF2-40B4-BE49-F238E27FC236}">
                <a16:creationId xmlns:a16="http://schemas.microsoft.com/office/drawing/2014/main" xmlns="" id="{5CE18208-4572-4C4B-85F4-9A7BAB526B54}"/>
              </a:ext>
            </a:extLst>
          </p:cNvPr>
          <p:cNvGrpSpPr>
            <a:grpSpLocks noChangeAspect="1"/>
          </p:cNvGrpSpPr>
          <p:nvPr>
            <p:custDataLst>
              <p:tags r:id="rId1"/>
            </p:custDataLst>
          </p:nvPr>
        </p:nvGrpSpPr>
        <p:grpSpPr>
          <a:xfrm>
            <a:off x="0" y="1130300"/>
            <a:ext cx="12195806" cy="5013325"/>
            <a:chOff x="0" y="1130300"/>
            <a:chExt cx="12195806" cy="5013325"/>
          </a:xfrm>
        </p:grpSpPr>
        <p:sp>
          <p:nvSpPr>
            <p:cNvPr id="6" name="i$ľîḑe">
              <a:extLst>
                <a:ext uri="{FF2B5EF4-FFF2-40B4-BE49-F238E27FC236}">
                  <a16:creationId xmlns:a16="http://schemas.microsoft.com/office/drawing/2014/main" xmlns="" id="{8ABFD458-99D5-4C01-9AB3-035716FD5DC2}"/>
                </a:ext>
              </a:extLst>
            </p:cNvPr>
            <p:cNvSpPr/>
            <p:nvPr/>
          </p:nvSpPr>
          <p:spPr>
            <a:xfrm>
              <a:off x="0" y="1130300"/>
              <a:ext cx="12195806" cy="1994308"/>
            </a:xfrm>
            <a:prstGeom prst="rect">
              <a:avLst/>
            </a:prstGeom>
            <a:blipFill>
              <a:blip r:embed="rId3"/>
              <a:srcRect/>
              <a:stretch>
                <a:fillRect t="-118778" b="-188908"/>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dirty="0">
                <a:solidFill>
                  <a:schemeClr val="lt1"/>
                </a:solidFill>
              </a:endParaRPr>
            </a:p>
          </p:txBody>
        </p:sp>
        <p:sp>
          <p:nvSpPr>
            <p:cNvPr id="7" name="íṧlíḑe">
              <a:extLst>
                <a:ext uri="{FF2B5EF4-FFF2-40B4-BE49-F238E27FC236}">
                  <a16:creationId xmlns:a16="http://schemas.microsoft.com/office/drawing/2014/main" xmlns="" id="{2F4275CD-BC8F-4D2B-8C9F-ACF00DE1F0D0}"/>
                </a:ext>
              </a:extLst>
            </p:cNvPr>
            <p:cNvSpPr/>
            <p:nvPr/>
          </p:nvSpPr>
          <p:spPr>
            <a:xfrm>
              <a:off x="0" y="2826768"/>
              <a:ext cx="12191997" cy="297840"/>
            </a:xfrm>
            <a:prstGeom prst="rect">
              <a:avLst/>
            </a:prstGeom>
            <a:solidFill>
              <a:schemeClr val="tx1">
                <a:alpha val="70000"/>
              </a:scheme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85000" lnSpcReduction="10000"/>
            </a:bodyPr>
            <a:lstStyle/>
            <a:p>
              <a:pPr defTabSz="914400"/>
              <a:endParaRPr lang="zh-CN" altLang="en-US"/>
            </a:p>
          </p:txBody>
        </p:sp>
        <p:grpSp>
          <p:nvGrpSpPr>
            <p:cNvPr id="8" name="îśļiḑe">
              <a:extLst>
                <a:ext uri="{FF2B5EF4-FFF2-40B4-BE49-F238E27FC236}">
                  <a16:creationId xmlns:a16="http://schemas.microsoft.com/office/drawing/2014/main" xmlns="" id="{3AF3B617-C28C-4F32-BFD8-5A1F08ED4BF2}"/>
                </a:ext>
              </a:extLst>
            </p:cNvPr>
            <p:cNvGrpSpPr/>
            <p:nvPr/>
          </p:nvGrpSpPr>
          <p:grpSpPr>
            <a:xfrm>
              <a:off x="1999710" y="2489949"/>
              <a:ext cx="971478" cy="971478"/>
              <a:chOff x="1999710" y="2266864"/>
              <a:chExt cx="971478" cy="971478"/>
            </a:xfrm>
          </p:grpSpPr>
          <p:sp>
            <p:nvSpPr>
              <p:cNvPr id="40" name="ïSļîḓe">
                <a:extLst>
                  <a:ext uri="{FF2B5EF4-FFF2-40B4-BE49-F238E27FC236}">
                    <a16:creationId xmlns:a16="http://schemas.microsoft.com/office/drawing/2014/main" xmlns="" id="{B2451E85-CDD4-4315-96A3-CB00EF054858}"/>
                  </a:ext>
                </a:extLst>
              </p:cNvPr>
              <p:cNvSpPr/>
              <p:nvPr/>
            </p:nvSpPr>
            <p:spPr>
              <a:xfrm flipH="1">
                <a:off x="1999710" y="2266864"/>
                <a:ext cx="971478" cy="971478"/>
              </a:xfrm>
              <a:prstGeom prst="ellipse">
                <a:avLst/>
              </a:prstGeom>
              <a:solidFill>
                <a:schemeClr val="bg1"/>
              </a:solidFill>
              <a:ln w="38100" cap="flat" cmpd="sng" algn="ctr">
                <a:solidFill>
                  <a:schemeClr val="tx2">
                    <a:lumMod val="20000"/>
                    <a:lumOff val="80000"/>
                  </a:scheme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kern="0">
                  <a:solidFill>
                    <a:prstClr val="white"/>
                  </a:solidFill>
                </a:endParaRPr>
              </a:p>
            </p:txBody>
          </p:sp>
          <p:sp>
            <p:nvSpPr>
              <p:cNvPr id="41" name="ís1iḓé" title="S8je3JnNJtZFZzf">
                <a:extLst>
                  <a:ext uri="{FF2B5EF4-FFF2-40B4-BE49-F238E27FC236}">
                    <a16:creationId xmlns:a16="http://schemas.microsoft.com/office/drawing/2014/main" xmlns="" id="{8DB54C86-12BA-4E86-B799-7D50D2F205D4}"/>
                  </a:ext>
                </a:extLst>
              </p:cNvPr>
              <p:cNvSpPr/>
              <p:nvPr/>
            </p:nvSpPr>
            <p:spPr bwMode="auto">
              <a:xfrm>
                <a:off x="2208725" y="2476294"/>
                <a:ext cx="553449" cy="552618"/>
              </a:xfrm>
              <a:custGeom>
                <a:avLst/>
                <a:gdLst>
                  <a:gd name="connsiteX0" fmla="*/ 482139 w 607634"/>
                  <a:gd name="connsiteY0" fmla="*/ 527565 h 606722"/>
                  <a:gd name="connsiteX1" fmla="*/ 462292 w 607634"/>
                  <a:gd name="connsiteY1" fmla="*/ 547377 h 606722"/>
                  <a:gd name="connsiteX2" fmla="*/ 482139 w 607634"/>
                  <a:gd name="connsiteY2" fmla="*/ 567099 h 606722"/>
                  <a:gd name="connsiteX3" fmla="*/ 501896 w 607634"/>
                  <a:gd name="connsiteY3" fmla="*/ 547377 h 606722"/>
                  <a:gd name="connsiteX4" fmla="*/ 482139 w 607634"/>
                  <a:gd name="connsiteY4" fmla="*/ 527565 h 606722"/>
                  <a:gd name="connsiteX5" fmla="*/ 257600 w 607634"/>
                  <a:gd name="connsiteY5" fmla="*/ 527565 h 606722"/>
                  <a:gd name="connsiteX6" fmla="*/ 237753 w 607634"/>
                  <a:gd name="connsiteY6" fmla="*/ 547377 h 606722"/>
                  <a:gd name="connsiteX7" fmla="*/ 257600 w 607634"/>
                  <a:gd name="connsiteY7" fmla="*/ 567099 h 606722"/>
                  <a:gd name="connsiteX8" fmla="*/ 277446 w 607634"/>
                  <a:gd name="connsiteY8" fmla="*/ 547377 h 606722"/>
                  <a:gd name="connsiteX9" fmla="*/ 257600 w 607634"/>
                  <a:gd name="connsiteY9" fmla="*/ 527565 h 606722"/>
                  <a:gd name="connsiteX10" fmla="*/ 482139 w 607634"/>
                  <a:gd name="connsiteY10" fmla="*/ 488031 h 606722"/>
                  <a:gd name="connsiteX11" fmla="*/ 541590 w 607634"/>
                  <a:gd name="connsiteY11" fmla="*/ 547377 h 606722"/>
                  <a:gd name="connsiteX12" fmla="*/ 482139 w 607634"/>
                  <a:gd name="connsiteY12" fmla="*/ 606722 h 606722"/>
                  <a:gd name="connsiteX13" fmla="*/ 422687 w 607634"/>
                  <a:gd name="connsiteY13" fmla="*/ 547377 h 606722"/>
                  <a:gd name="connsiteX14" fmla="*/ 482139 w 607634"/>
                  <a:gd name="connsiteY14" fmla="*/ 488031 h 606722"/>
                  <a:gd name="connsiteX15" fmla="*/ 257600 w 607634"/>
                  <a:gd name="connsiteY15" fmla="*/ 488031 h 606722"/>
                  <a:gd name="connsiteX16" fmla="*/ 317051 w 607634"/>
                  <a:gd name="connsiteY16" fmla="*/ 547377 h 606722"/>
                  <a:gd name="connsiteX17" fmla="*/ 257600 w 607634"/>
                  <a:gd name="connsiteY17" fmla="*/ 606722 h 606722"/>
                  <a:gd name="connsiteX18" fmla="*/ 198148 w 607634"/>
                  <a:gd name="connsiteY18" fmla="*/ 547377 h 606722"/>
                  <a:gd name="connsiteX19" fmla="*/ 257600 w 607634"/>
                  <a:gd name="connsiteY19" fmla="*/ 488031 h 606722"/>
                  <a:gd name="connsiteX20" fmla="*/ 482143 w 607634"/>
                  <a:gd name="connsiteY20" fmla="*/ 171433 h 606722"/>
                  <a:gd name="connsiteX21" fmla="*/ 462295 w 607634"/>
                  <a:gd name="connsiteY21" fmla="*/ 191251 h 606722"/>
                  <a:gd name="connsiteX22" fmla="*/ 462295 w 607634"/>
                  <a:gd name="connsiteY22" fmla="*/ 270346 h 606722"/>
                  <a:gd name="connsiteX23" fmla="*/ 482143 w 607634"/>
                  <a:gd name="connsiteY23" fmla="*/ 290164 h 606722"/>
                  <a:gd name="connsiteX24" fmla="*/ 501902 w 607634"/>
                  <a:gd name="connsiteY24" fmla="*/ 270346 h 606722"/>
                  <a:gd name="connsiteX25" fmla="*/ 501902 w 607634"/>
                  <a:gd name="connsiteY25" fmla="*/ 191251 h 606722"/>
                  <a:gd name="connsiteX26" fmla="*/ 482143 w 607634"/>
                  <a:gd name="connsiteY26" fmla="*/ 171433 h 606722"/>
                  <a:gd name="connsiteX27" fmla="*/ 363232 w 607634"/>
                  <a:gd name="connsiteY27" fmla="*/ 171433 h 606722"/>
                  <a:gd name="connsiteX28" fmla="*/ 343472 w 607634"/>
                  <a:gd name="connsiteY28" fmla="*/ 191251 h 606722"/>
                  <a:gd name="connsiteX29" fmla="*/ 343472 w 607634"/>
                  <a:gd name="connsiteY29" fmla="*/ 270346 h 606722"/>
                  <a:gd name="connsiteX30" fmla="*/ 363232 w 607634"/>
                  <a:gd name="connsiteY30" fmla="*/ 290164 h 606722"/>
                  <a:gd name="connsiteX31" fmla="*/ 383080 w 607634"/>
                  <a:gd name="connsiteY31" fmla="*/ 270346 h 606722"/>
                  <a:gd name="connsiteX32" fmla="*/ 383080 w 607634"/>
                  <a:gd name="connsiteY32" fmla="*/ 191251 h 606722"/>
                  <a:gd name="connsiteX33" fmla="*/ 363232 w 607634"/>
                  <a:gd name="connsiteY33" fmla="*/ 171433 h 606722"/>
                  <a:gd name="connsiteX34" fmla="*/ 244320 w 607634"/>
                  <a:gd name="connsiteY34" fmla="*/ 171433 h 606722"/>
                  <a:gd name="connsiteX35" fmla="*/ 224561 w 607634"/>
                  <a:gd name="connsiteY35" fmla="*/ 191251 h 606722"/>
                  <a:gd name="connsiteX36" fmla="*/ 224561 w 607634"/>
                  <a:gd name="connsiteY36" fmla="*/ 270346 h 606722"/>
                  <a:gd name="connsiteX37" fmla="*/ 244320 w 607634"/>
                  <a:gd name="connsiteY37" fmla="*/ 290164 h 606722"/>
                  <a:gd name="connsiteX38" fmla="*/ 264169 w 607634"/>
                  <a:gd name="connsiteY38" fmla="*/ 270346 h 606722"/>
                  <a:gd name="connsiteX39" fmla="*/ 264169 w 607634"/>
                  <a:gd name="connsiteY39" fmla="*/ 191251 h 606722"/>
                  <a:gd name="connsiteX40" fmla="*/ 244320 w 607634"/>
                  <a:gd name="connsiteY40" fmla="*/ 171433 h 606722"/>
                  <a:gd name="connsiteX41" fmla="*/ 19848 w 607634"/>
                  <a:gd name="connsiteY41" fmla="*/ 0 h 606722"/>
                  <a:gd name="connsiteX42" fmla="*/ 112236 w 607634"/>
                  <a:gd name="connsiteY42" fmla="*/ 0 h 606722"/>
                  <a:gd name="connsiteX43" fmla="*/ 131728 w 607634"/>
                  <a:gd name="connsiteY43" fmla="*/ 15997 h 606722"/>
                  <a:gd name="connsiteX44" fmla="*/ 146503 w 607634"/>
                  <a:gd name="connsiteY44" fmla="*/ 92337 h 606722"/>
                  <a:gd name="connsiteX45" fmla="*/ 587793 w 607634"/>
                  <a:gd name="connsiteY45" fmla="*/ 92337 h 606722"/>
                  <a:gd name="connsiteX46" fmla="*/ 607374 w 607634"/>
                  <a:gd name="connsiteY46" fmla="*/ 115355 h 606722"/>
                  <a:gd name="connsiteX47" fmla="*/ 571149 w 607634"/>
                  <a:gd name="connsiteY47" fmla="*/ 332378 h 606722"/>
                  <a:gd name="connsiteX48" fmla="*/ 581206 w 607634"/>
                  <a:gd name="connsiteY48" fmla="*/ 349530 h 606722"/>
                  <a:gd name="connsiteX49" fmla="*/ 565007 w 607634"/>
                  <a:gd name="connsiteY49" fmla="*/ 368904 h 606722"/>
                  <a:gd name="connsiteX50" fmla="*/ 564918 w 607634"/>
                  <a:gd name="connsiteY50" fmla="*/ 369260 h 606722"/>
                  <a:gd name="connsiteX51" fmla="*/ 561358 w 607634"/>
                  <a:gd name="connsiteY51" fmla="*/ 369260 h 606722"/>
                  <a:gd name="connsiteX52" fmla="*/ 178278 w 607634"/>
                  <a:gd name="connsiteY52" fmla="*/ 369260 h 606722"/>
                  <a:gd name="connsiteX53" fmla="*/ 158519 w 607634"/>
                  <a:gd name="connsiteY53" fmla="*/ 389078 h 606722"/>
                  <a:gd name="connsiteX54" fmla="*/ 178278 w 607634"/>
                  <a:gd name="connsiteY54" fmla="*/ 408896 h 606722"/>
                  <a:gd name="connsiteX55" fmla="*/ 561358 w 607634"/>
                  <a:gd name="connsiteY55" fmla="*/ 408896 h 606722"/>
                  <a:gd name="connsiteX56" fmla="*/ 581206 w 607634"/>
                  <a:gd name="connsiteY56" fmla="*/ 428626 h 606722"/>
                  <a:gd name="connsiteX57" fmla="*/ 561358 w 607634"/>
                  <a:gd name="connsiteY57" fmla="*/ 448444 h 606722"/>
                  <a:gd name="connsiteX58" fmla="*/ 178278 w 607634"/>
                  <a:gd name="connsiteY58" fmla="*/ 448444 h 606722"/>
                  <a:gd name="connsiteX59" fmla="*/ 118911 w 607634"/>
                  <a:gd name="connsiteY59" fmla="*/ 389078 h 606722"/>
                  <a:gd name="connsiteX60" fmla="*/ 153268 w 607634"/>
                  <a:gd name="connsiteY60" fmla="*/ 335400 h 606722"/>
                  <a:gd name="connsiteX61" fmla="*/ 106184 w 607634"/>
                  <a:gd name="connsiteY61" fmla="*/ 92337 h 606722"/>
                  <a:gd name="connsiteX62" fmla="*/ 95948 w 607634"/>
                  <a:gd name="connsiteY62" fmla="*/ 39548 h 606722"/>
                  <a:gd name="connsiteX63" fmla="*/ 19848 w 607634"/>
                  <a:gd name="connsiteY63" fmla="*/ 39548 h 606722"/>
                  <a:gd name="connsiteX64" fmla="*/ 0 w 607634"/>
                  <a:gd name="connsiteY64" fmla="*/ 19818 h 606722"/>
                  <a:gd name="connsiteX65" fmla="*/ 19848 w 607634"/>
                  <a:gd name="connsiteY6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607634" h="606722">
                    <a:moveTo>
                      <a:pt x="482139" y="527565"/>
                    </a:moveTo>
                    <a:cubicBezTo>
                      <a:pt x="471192" y="527565"/>
                      <a:pt x="462292" y="536449"/>
                      <a:pt x="462292" y="547377"/>
                    </a:cubicBezTo>
                    <a:cubicBezTo>
                      <a:pt x="462292" y="558304"/>
                      <a:pt x="471192" y="567099"/>
                      <a:pt x="482139" y="567099"/>
                    </a:cubicBezTo>
                    <a:cubicBezTo>
                      <a:pt x="493085" y="567099"/>
                      <a:pt x="501896" y="558304"/>
                      <a:pt x="501896" y="547377"/>
                    </a:cubicBezTo>
                    <a:cubicBezTo>
                      <a:pt x="501896" y="536449"/>
                      <a:pt x="493085" y="527565"/>
                      <a:pt x="482139" y="527565"/>
                    </a:cubicBezTo>
                    <a:close/>
                    <a:moveTo>
                      <a:pt x="257600" y="527565"/>
                    </a:moveTo>
                    <a:cubicBezTo>
                      <a:pt x="246653" y="527565"/>
                      <a:pt x="237753" y="536449"/>
                      <a:pt x="237753" y="547377"/>
                    </a:cubicBezTo>
                    <a:cubicBezTo>
                      <a:pt x="237753" y="558304"/>
                      <a:pt x="246653" y="567099"/>
                      <a:pt x="257600" y="567099"/>
                    </a:cubicBezTo>
                    <a:cubicBezTo>
                      <a:pt x="268546" y="567099"/>
                      <a:pt x="277446" y="558304"/>
                      <a:pt x="277446" y="547377"/>
                    </a:cubicBezTo>
                    <a:cubicBezTo>
                      <a:pt x="277446" y="536449"/>
                      <a:pt x="268546" y="527565"/>
                      <a:pt x="257600" y="527565"/>
                    </a:cubicBezTo>
                    <a:close/>
                    <a:moveTo>
                      <a:pt x="482139" y="488031"/>
                    </a:moveTo>
                    <a:cubicBezTo>
                      <a:pt x="514890" y="488031"/>
                      <a:pt x="541590" y="514683"/>
                      <a:pt x="541590" y="547377"/>
                    </a:cubicBezTo>
                    <a:cubicBezTo>
                      <a:pt x="541590" y="580070"/>
                      <a:pt x="514890" y="606722"/>
                      <a:pt x="482139" y="606722"/>
                    </a:cubicBezTo>
                    <a:cubicBezTo>
                      <a:pt x="449387" y="606722"/>
                      <a:pt x="422687" y="580070"/>
                      <a:pt x="422687" y="547377"/>
                    </a:cubicBezTo>
                    <a:cubicBezTo>
                      <a:pt x="422687" y="514683"/>
                      <a:pt x="449387" y="488031"/>
                      <a:pt x="482139" y="488031"/>
                    </a:cubicBezTo>
                    <a:close/>
                    <a:moveTo>
                      <a:pt x="257600" y="488031"/>
                    </a:moveTo>
                    <a:cubicBezTo>
                      <a:pt x="290351" y="488031"/>
                      <a:pt x="317051" y="514683"/>
                      <a:pt x="317051" y="547377"/>
                    </a:cubicBezTo>
                    <a:cubicBezTo>
                      <a:pt x="317051" y="580070"/>
                      <a:pt x="290351" y="606722"/>
                      <a:pt x="257600" y="606722"/>
                    </a:cubicBezTo>
                    <a:cubicBezTo>
                      <a:pt x="224848" y="606722"/>
                      <a:pt x="198148" y="580070"/>
                      <a:pt x="198148" y="547377"/>
                    </a:cubicBezTo>
                    <a:cubicBezTo>
                      <a:pt x="198148" y="514683"/>
                      <a:pt x="224848" y="488031"/>
                      <a:pt x="257600" y="488031"/>
                    </a:cubicBezTo>
                    <a:close/>
                    <a:moveTo>
                      <a:pt x="482143" y="171433"/>
                    </a:moveTo>
                    <a:cubicBezTo>
                      <a:pt x="471195" y="171433"/>
                      <a:pt x="462295" y="180320"/>
                      <a:pt x="462295" y="191251"/>
                    </a:cubicBezTo>
                    <a:lnTo>
                      <a:pt x="462295" y="270346"/>
                    </a:lnTo>
                    <a:cubicBezTo>
                      <a:pt x="462295" y="281277"/>
                      <a:pt x="471195" y="290164"/>
                      <a:pt x="482143" y="290164"/>
                    </a:cubicBezTo>
                    <a:cubicBezTo>
                      <a:pt x="493091" y="290164"/>
                      <a:pt x="501902" y="281277"/>
                      <a:pt x="501902" y="270346"/>
                    </a:cubicBezTo>
                    <a:lnTo>
                      <a:pt x="501902" y="191251"/>
                    </a:lnTo>
                    <a:cubicBezTo>
                      <a:pt x="501902" y="180320"/>
                      <a:pt x="493091" y="171433"/>
                      <a:pt x="482143" y="171433"/>
                    </a:cubicBezTo>
                    <a:close/>
                    <a:moveTo>
                      <a:pt x="363232" y="171433"/>
                    </a:moveTo>
                    <a:cubicBezTo>
                      <a:pt x="352284" y="171433"/>
                      <a:pt x="343472" y="180320"/>
                      <a:pt x="343472" y="191251"/>
                    </a:cubicBezTo>
                    <a:lnTo>
                      <a:pt x="343472" y="270346"/>
                    </a:lnTo>
                    <a:cubicBezTo>
                      <a:pt x="343472" y="281277"/>
                      <a:pt x="352284" y="290164"/>
                      <a:pt x="363232" y="290164"/>
                    </a:cubicBezTo>
                    <a:cubicBezTo>
                      <a:pt x="374179" y="290164"/>
                      <a:pt x="383080" y="281277"/>
                      <a:pt x="383080" y="270346"/>
                    </a:cubicBezTo>
                    <a:lnTo>
                      <a:pt x="383080" y="191251"/>
                    </a:lnTo>
                    <a:cubicBezTo>
                      <a:pt x="383080" y="180320"/>
                      <a:pt x="374179" y="171433"/>
                      <a:pt x="363232" y="171433"/>
                    </a:cubicBezTo>
                    <a:close/>
                    <a:moveTo>
                      <a:pt x="244320" y="171433"/>
                    </a:moveTo>
                    <a:cubicBezTo>
                      <a:pt x="233462" y="171433"/>
                      <a:pt x="224561" y="180320"/>
                      <a:pt x="224561" y="191251"/>
                    </a:cubicBezTo>
                    <a:lnTo>
                      <a:pt x="224561" y="270346"/>
                    </a:lnTo>
                    <a:cubicBezTo>
                      <a:pt x="224561" y="281277"/>
                      <a:pt x="233462" y="290164"/>
                      <a:pt x="244320" y="290164"/>
                    </a:cubicBezTo>
                    <a:cubicBezTo>
                      <a:pt x="255268" y="290164"/>
                      <a:pt x="264169" y="281277"/>
                      <a:pt x="264169" y="270346"/>
                    </a:cubicBezTo>
                    <a:lnTo>
                      <a:pt x="264169" y="191251"/>
                    </a:lnTo>
                    <a:cubicBezTo>
                      <a:pt x="264169" y="180320"/>
                      <a:pt x="255268" y="171433"/>
                      <a:pt x="244320" y="171433"/>
                    </a:cubicBezTo>
                    <a:close/>
                    <a:moveTo>
                      <a:pt x="19848" y="0"/>
                    </a:moveTo>
                    <a:lnTo>
                      <a:pt x="112236" y="0"/>
                    </a:lnTo>
                    <a:cubicBezTo>
                      <a:pt x="121760" y="0"/>
                      <a:pt x="129948" y="6754"/>
                      <a:pt x="131728" y="15997"/>
                    </a:cubicBezTo>
                    <a:lnTo>
                      <a:pt x="146503" y="92337"/>
                    </a:lnTo>
                    <a:lnTo>
                      <a:pt x="587793" y="92337"/>
                    </a:lnTo>
                    <a:cubicBezTo>
                      <a:pt x="599987" y="92337"/>
                      <a:pt x="609332" y="103268"/>
                      <a:pt x="607374" y="115355"/>
                    </a:cubicBezTo>
                    <a:lnTo>
                      <a:pt x="571149" y="332378"/>
                    </a:lnTo>
                    <a:cubicBezTo>
                      <a:pt x="577112" y="335755"/>
                      <a:pt x="581206" y="342154"/>
                      <a:pt x="581206" y="349530"/>
                    </a:cubicBezTo>
                    <a:cubicBezTo>
                      <a:pt x="581206" y="359217"/>
                      <a:pt x="574175" y="367216"/>
                      <a:pt x="565007" y="368904"/>
                    </a:cubicBezTo>
                    <a:lnTo>
                      <a:pt x="564918" y="369260"/>
                    </a:lnTo>
                    <a:lnTo>
                      <a:pt x="561358" y="369260"/>
                    </a:lnTo>
                    <a:lnTo>
                      <a:pt x="178278" y="369260"/>
                    </a:lnTo>
                    <a:cubicBezTo>
                      <a:pt x="167420" y="369260"/>
                      <a:pt x="158519" y="378147"/>
                      <a:pt x="158519" y="389078"/>
                    </a:cubicBezTo>
                    <a:cubicBezTo>
                      <a:pt x="158519" y="400009"/>
                      <a:pt x="167420" y="408896"/>
                      <a:pt x="178278" y="408896"/>
                    </a:cubicBezTo>
                    <a:lnTo>
                      <a:pt x="561358" y="408896"/>
                    </a:lnTo>
                    <a:cubicBezTo>
                      <a:pt x="572306" y="408896"/>
                      <a:pt x="581206" y="417695"/>
                      <a:pt x="581206" y="428626"/>
                    </a:cubicBezTo>
                    <a:cubicBezTo>
                      <a:pt x="581206" y="439557"/>
                      <a:pt x="572306" y="448444"/>
                      <a:pt x="561358" y="448444"/>
                    </a:cubicBezTo>
                    <a:lnTo>
                      <a:pt x="178278" y="448444"/>
                    </a:lnTo>
                    <a:cubicBezTo>
                      <a:pt x="145524" y="448444"/>
                      <a:pt x="118911" y="421783"/>
                      <a:pt x="118911" y="389078"/>
                    </a:cubicBezTo>
                    <a:cubicBezTo>
                      <a:pt x="118911" y="365349"/>
                      <a:pt x="133063" y="344909"/>
                      <a:pt x="153268" y="335400"/>
                    </a:cubicBezTo>
                    <a:lnTo>
                      <a:pt x="106184" y="92337"/>
                    </a:lnTo>
                    <a:lnTo>
                      <a:pt x="95948" y="39548"/>
                    </a:lnTo>
                    <a:lnTo>
                      <a:pt x="19848" y="39548"/>
                    </a:lnTo>
                    <a:cubicBezTo>
                      <a:pt x="8901" y="39548"/>
                      <a:pt x="0" y="30749"/>
                      <a:pt x="0" y="19818"/>
                    </a:cubicBezTo>
                    <a:cubicBezTo>
                      <a:pt x="0" y="8887"/>
                      <a:pt x="8901" y="0"/>
                      <a:pt x="19848" y="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grpSp>
        <p:grpSp>
          <p:nvGrpSpPr>
            <p:cNvPr id="9" name="íş1iḍè">
              <a:extLst>
                <a:ext uri="{FF2B5EF4-FFF2-40B4-BE49-F238E27FC236}">
                  <a16:creationId xmlns:a16="http://schemas.microsoft.com/office/drawing/2014/main" xmlns="" id="{3E343FF3-3B82-4E5F-9178-09758EA1E0BC}"/>
                </a:ext>
              </a:extLst>
            </p:cNvPr>
            <p:cNvGrpSpPr/>
            <p:nvPr/>
          </p:nvGrpSpPr>
          <p:grpSpPr>
            <a:xfrm>
              <a:off x="9233418" y="2489949"/>
              <a:ext cx="971478" cy="971478"/>
              <a:chOff x="1647897" y="1288637"/>
              <a:chExt cx="971478" cy="971478"/>
            </a:xfrm>
          </p:grpSpPr>
          <p:sp>
            <p:nvSpPr>
              <p:cNvPr id="38" name="ïSḻiďê">
                <a:extLst>
                  <a:ext uri="{FF2B5EF4-FFF2-40B4-BE49-F238E27FC236}">
                    <a16:creationId xmlns:a16="http://schemas.microsoft.com/office/drawing/2014/main" xmlns="" id="{731DA90F-43C0-43D7-9D40-A04DF965500D}"/>
                  </a:ext>
                </a:extLst>
              </p:cNvPr>
              <p:cNvSpPr/>
              <p:nvPr/>
            </p:nvSpPr>
            <p:spPr>
              <a:xfrm flipH="1">
                <a:off x="1647897" y="1288637"/>
                <a:ext cx="971478" cy="971478"/>
              </a:xfrm>
              <a:prstGeom prst="ellipse">
                <a:avLst/>
              </a:prstGeom>
              <a:solidFill>
                <a:schemeClr val="bg1"/>
              </a:solidFill>
              <a:ln w="38100" cap="flat" cmpd="sng" algn="ctr">
                <a:solidFill>
                  <a:schemeClr val="tx2">
                    <a:lumMod val="20000"/>
                    <a:lumOff val="80000"/>
                  </a:scheme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kern="0">
                  <a:solidFill>
                    <a:prstClr val="white"/>
                  </a:solidFill>
                </a:endParaRPr>
              </a:p>
            </p:txBody>
          </p:sp>
          <p:sp>
            <p:nvSpPr>
              <p:cNvPr id="39" name="iṡlíďè" title="S8je3JnNJtZFZzf">
                <a:extLst>
                  <a:ext uri="{FF2B5EF4-FFF2-40B4-BE49-F238E27FC236}">
                    <a16:creationId xmlns:a16="http://schemas.microsoft.com/office/drawing/2014/main" xmlns="" id="{565FD66B-CB45-424A-AD35-DCF19CC1540B}"/>
                  </a:ext>
                </a:extLst>
              </p:cNvPr>
              <p:cNvSpPr/>
              <p:nvPr/>
            </p:nvSpPr>
            <p:spPr bwMode="auto">
              <a:xfrm>
                <a:off x="1856912" y="1509621"/>
                <a:ext cx="553449" cy="529508"/>
              </a:xfrm>
              <a:custGeom>
                <a:avLst/>
                <a:gdLst>
                  <a:gd name="T0" fmla="*/ 6281 w 6554"/>
                  <a:gd name="T1" fmla="*/ 4642 h 6280"/>
                  <a:gd name="T2" fmla="*/ 6554 w 6554"/>
                  <a:gd name="T3" fmla="*/ 4369 h 6280"/>
                  <a:gd name="T4" fmla="*/ 6554 w 6554"/>
                  <a:gd name="T5" fmla="*/ 1365 h 6280"/>
                  <a:gd name="T6" fmla="*/ 6281 w 6554"/>
                  <a:gd name="T7" fmla="*/ 1092 h 6280"/>
                  <a:gd name="T8" fmla="*/ 1365 w 6554"/>
                  <a:gd name="T9" fmla="*/ 1092 h 6280"/>
                  <a:gd name="T10" fmla="*/ 1365 w 6554"/>
                  <a:gd name="T11" fmla="*/ 273 h 6280"/>
                  <a:gd name="T12" fmla="*/ 1092 w 6554"/>
                  <a:gd name="T13" fmla="*/ 0 h 6280"/>
                  <a:gd name="T14" fmla="*/ 273 w 6554"/>
                  <a:gd name="T15" fmla="*/ 0 h 6280"/>
                  <a:gd name="T16" fmla="*/ 0 w 6554"/>
                  <a:gd name="T17" fmla="*/ 273 h 6280"/>
                  <a:gd name="T18" fmla="*/ 273 w 6554"/>
                  <a:gd name="T19" fmla="*/ 546 h 6280"/>
                  <a:gd name="T20" fmla="*/ 819 w 6554"/>
                  <a:gd name="T21" fmla="*/ 546 h 6280"/>
                  <a:gd name="T22" fmla="*/ 819 w 6554"/>
                  <a:gd name="T23" fmla="*/ 1365 h 6280"/>
                  <a:gd name="T24" fmla="*/ 819 w 6554"/>
                  <a:gd name="T25" fmla="*/ 1638 h 6280"/>
                  <a:gd name="T26" fmla="*/ 819 w 6554"/>
                  <a:gd name="T27" fmla="*/ 4369 h 6280"/>
                  <a:gd name="T28" fmla="*/ 819 w 6554"/>
                  <a:gd name="T29" fmla="*/ 5734 h 6280"/>
                  <a:gd name="T30" fmla="*/ 1092 w 6554"/>
                  <a:gd name="T31" fmla="*/ 6007 h 6280"/>
                  <a:gd name="T32" fmla="*/ 2260 w 6554"/>
                  <a:gd name="T33" fmla="*/ 6007 h 6280"/>
                  <a:gd name="T34" fmla="*/ 2731 w 6554"/>
                  <a:gd name="T35" fmla="*/ 6280 h 6280"/>
                  <a:gd name="T36" fmla="*/ 3201 w 6554"/>
                  <a:gd name="T37" fmla="*/ 6007 h 6280"/>
                  <a:gd name="T38" fmla="*/ 5537 w 6554"/>
                  <a:gd name="T39" fmla="*/ 6007 h 6280"/>
                  <a:gd name="T40" fmla="*/ 6007 w 6554"/>
                  <a:gd name="T41" fmla="*/ 6280 h 6280"/>
                  <a:gd name="T42" fmla="*/ 6554 w 6554"/>
                  <a:gd name="T43" fmla="*/ 5734 h 6280"/>
                  <a:gd name="T44" fmla="*/ 6007 w 6554"/>
                  <a:gd name="T45" fmla="*/ 5188 h 6280"/>
                  <a:gd name="T46" fmla="*/ 5537 w 6554"/>
                  <a:gd name="T47" fmla="*/ 5461 h 6280"/>
                  <a:gd name="T48" fmla="*/ 3201 w 6554"/>
                  <a:gd name="T49" fmla="*/ 5461 h 6280"/>
                  <a:gd name="T50" fmla="*/ 2731 w 6554"/>
                  <a:gd name="T51" fmla="*/ 5188 h 6280"/>
                  <a:gd name="T52" fmla="*/ 2260 w 6554"/>
                  <a:gd name="T53" fmla="*/ 5461 h 6280"/>
                  <a:gd name="T54" fmla="*/ 1365 w 6554"/>
                  <a:gd name="T55" fmla="*/ 5461 h 6280"/>
                  <a:gd name="T56" fmla="*/ 1365 w 6554"/>
                  <a:gd name="T57" fmla="*/ 4642 h 6280"/>
                  <a:gd name="T58" fmla="*/ 6281 w 6554"/>
                  <a:gd name="T59" fmla="*/ 4642 h 6280"/>
                  <a:gd name="T60" fmla="*/ 2811 w 6554"/>
                  <a:gd name="T61" fmla="*/ 2537 h 6280"/>
                  <a:gd name="T62" fmla="*/ 3630 w 6554"/>
                  <a:gd name="T63" fmla="*/ 1718 h 6280"/>
                  <a:gd name="T64" fmla="*/ 3719 w 6554"/>
                  <a:gd name="T65" fmla="*/ 1659 h 6280"/>
                  <a:gd name="T66" fmla="*/ 3927 w 6554"/>
                  <a:gd name="T67" fmla="*/ 1659 h 6280"/>
                  <a:gd name="T68" fmla="*/ 4016 w 6554"/>
                  <a:gd name="T69" fmla="*/ 1718 h 6280"/>
                  <a:gd name="T70" fmla="*/ 4835 w 6554"/>
                  <a:gd name="T71" fmla="*/ 2537 h 6280"/>
                  <a:gd name="T72" fmla="*/ 4835 w 6554"/>
                  <a:gd name="T73" fmla="*/ 2923 h 6280"/>
                  <a:gd name="T74" fmla="*/ 4642 w 6554"/>
                  <a:gd name="T75" fmla="*/ 3003 h 6280"/>
                  <a:gd name="T76" fmla="*/ 4449 w 6554"/>
                  <a:gd name="T77" fmla="*/ 2923 h 6280"/>
                  <a:gd name="T78" fmla="*/ 4096 w 6554"/>
                  <a:gd name="T79" fmla="*/ 2570 h 6280"/>
                  <a:gd name="T80" fmla="*/ 4096 w 6554"/>
                  <a:gd name="T81" fmla="*/ 3822 h 6280"/>
                  <a:gd name="T82" fmla="*/ 3823 w 6554"/>
                  <a:gd name="T83" fmla="*/ 4096 h 6280"/>
                  <a:gd name="T84" fmla="*/ 3550 w 6554"/>
                  <a:gd name="T85" fmla="*/ 3822 h 6280"/>
                  <a:gd name="T86" fmla="*/ 3550 w 6554"/>
                  <a:gd name="T87" fmla="*/ 2570 h 6280"/>
                  <a:gd name="T88" fmla="*/ 3197 w 6554"/>
                  <a:gd name="T89" fmla="*/ 2923 h 6280"/>
                  <a:gd name="T90" fmla="*/ 3004 w 6554"/>
                  <a:gd name="T91" fmla="*/ 3003 h 6280"/>
                  <a:gd name="T92" fmla="*/ 2811 w 6554"/>
                  <a:gd name="T93" fmla="*/ 2923 h 6280"/>
                  <a:gd name="T94" fmla="*/ 2811 w 6554"/>
                  <a:gd name="T95" fmla="*/ 2537 h 6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54" h="6280">
                    <a:moveTo>
                      <a:pt x="6281" y="4642"/>
                    </a:moveTo>
                    <a:cubicBezTo>
                      <a:pt x="6431" y="4642"/>
                      <a:pt x="6554" y="4520"/>
                      <a:pt x="6554" y="4369"/>
                    </a:cubicBezTo>
                    <a:lnTo>
                      <a:pt x="6554" y="1365"/>
                    </a:lnTo>
                    <a:cubicBezTo>
                      <a:pt x="6554" y="1214"/>
                      <a:pt x="6431" y="1092"/>
                      <a:pt x="6281" y="1092"/>
                    </a:cubicBezTo>
                    <a:lnTo>
                      <a:pt x="1365" y="1092"/>
                    </a:lnTo>
                    <a:lnTo>
                      <a:pt x="1365" y="273"/>
                    </a:lnTo>
                    <a:cubicBezTo>
                      <a:pt x="1365" y="122"/>
                      <a:pt x="1243" y="0"/>
                      <a:pt x="1092" y="0"/>
                    </a:cubicBezTo>
                    <a:lnTo>
                      <a:pt x="273" y="0"/>
                    </a:lnTo>
                    <a:cubicBezTo>
                      <a:pt x="122" y="0"/>
                      <a:pt x="0" y="122"/>
                      <a:pt x="0" y="273"/>
                    </a:cubicBezTo>
                    <a:cubicBezTo>
                      <a:pt x="0" y="424"/>
                      <a:pt x="122" y="546"/>
                      <a:pt x="273" y="546"/>
                    </a:cubicBezTo>
                    <a:lnTo>
                      <a:pt x="819" y="546"/>
                    </a:lnTo>
                    <a:lnTo>
                      <a:pt x="819" y="1365"/>
                    </a:lnTo>
                    <a:lnTo>
                      <a:pt x="819" y="1638"/>
                    </a:lnTo>
                    <a:lnTo>
                      <a:pt x="819" y="4369"/>
                    </a:lnTo>
                    <a:lnTo>
                      <a:pt x="819" y="5734"/>
                    </a:lnTo>
                    <a:cubicBezTo>
                      <a:pt x="819" y="5885"/>
                      <a:pt x="942" y="6007"/>
                      <a:pt x="1092" y="6007"/>
                    </a:cubicBezTo>
                    <a:lnTo>
                      <a:pt x="2260" y="6007"/>
                    </a:lnTo>
                    <a:cubicBezTo>
                      <a:pt x="2355" y="6169"/>
                      <a:pt x="2529" y="6280"/>
                      <a:pt x="2731" y="6280"/>
                    </a:cubicBezTo>
                    <a:cubicBezTo>
                      <a:pt x="2932" y="6280"/>
                      <a:pt x="3106" y="6169"/>
                      <a:pt x="3201" y="6007"/>
                    </a:cubicBezTo>
                    <a:lnTo>
                      <a:pt x="5537" y="6007"/>
                    </a:lnTo>
                    <a:cubicBezTo>
                      <a:pt x="5632" y="6169"/>
                      <a:pt x="5806" y="6280"/>
                      <a:pt x="6007" y="6280"/>
                    </a:cubicBezTo>
                    <a:cubicBezTo>
                      <a:pt x="6309" y="6280"/>
                      <a:pt x="6554" y="6036"/>
                      <a:pt x="6554" y="5734"/>
                    </a:cubicBezTo>
                    <a:cubicBezTo>
                      <a:pt x="6554" y="5432"/>
                      <a:pt x="6309" y="5188"/>
                      <a:pt x="6007" y="5188"/>
                    </a:cubicBezTo>
                    <a:cubicBezTo>
                      <a:pt x="5806" y="5188"/>
                      <a:pt x="5632" y="5298"/>
                      <a:pt x="5537" y="5461"/>
                    </a:cubicBezTo>
                    <a:lnTo>
                      <a:pt x="3201" y="5461"/>
                    </a:lnTo>
                    <a:cubicBezTo>
                      <a:pt x="3106" y="5298"/>
                      <a:pt x="2932" y="5188"/>
                      <a:pt x="2731" y="5188"/>
                    </a:cubicBezTo>
                    <a:cubicBezTo>
                      <a:pt x="2529" y="5188"/>
                      <a:pt x="2355" y="5298"/>
                      <a:pt x="2260" y="5461"/>
                    </a:cubicBezTo>
                    <a:lnTo>
                      <a:pt x="1365" y="5461"/>
                    </a:lnTo>
                    <a:lnTo>
                      <a:pt x="1365" y="4642"/>
                    </a:lnTo>
                    <a:lnTo>
                      <a:pt x="6281" y="4642"/>
                    </a:lnTo>
                    <a:close/>
                    <a:moveTo>
                      <a:pt x="2811" y="2537"/>
                    </a:moveTo>
                    <a:lnTo>
                      <a:pt x="3630" y="1718"/>
                    </a:lnTo>
                    <a:cubicBezTo>
                      <a:pt x="3655" y="1693"/>
                      <a:pt x="3685" y="1673"/>
                      <a:pt x="3719" y="1659"/>
                    </a:cubicBezTo>
                    <a:cubicBezTo>
                      <a:pt x="3785" y="1631"/>
                      <a:pt x="3861" y="1631"/>
                      <a:pt x="3927" y="1659"/>
                    </a:cubicBezTo>
                    <a:cubicBezTo>
                      <a:pt x="3961" y="1673"/>
                      <a:pt x="3991" y="1693"/>
                      <a:pt x="4016" y="1718"/>
                    </a:cubicBezTo>
                    <a:lnTo>
                      <a:pt x="4835" y="2537"/>
                    </a:lnTo>
                    <a:cubicBezTo>
                      <a:pt x="4942" y="2644"/>
                      <a:pt x="4942" y="2816"/>
                      <a:pt x="4835" y="2923"/>
                    </a:cubicBezTo>
                    <a:cubicBezTo>
                      <a:pt x="4782" y="2977"/>
                      <a:pt x="4712" y="3003"/>
                      <a:pt x="4642" y="3003"/>
                    </a:cubicBezTo>
                    <a:cubicBezTo>
                      <a:pt x="4572" y="3003"/>
                      <a:pt x="4502" y="2977"/>
                      <a:pt x="4449" y="2923"/>
                    </a:cubicBezTo>
                    <a:lnTo>
                      <a:pt x="4096" y="2570"/>
                    </a:lnTo>
                    <a:lnTo>
                      <a:pt x="4096" y="3822"/>
                    </a:lnTo>
                    <a:cubicBezTo>
                      <a:pt x="4096" y="3973"/>
                      <a:pt x="3974" y="4096"/>
                      <a:pt x="3823" y="4096"/>
                    </a:cubicBezTo>
                    <a:cubicBezTo>
                      <a:pt x="3672" y="4096"/>
                      <a:pt x="3550" y="3973"/>
                      <a:pt x="3550" y="3822"/>
                    </a:cubicBezTo>
                    <a:lnTo>
                      <a:pt x="3550" y="2570"/>
                    </a:lnTo>
                    <a:lnTo>
                      <a:pt x="3197" y="2923"/>
                    </a:lnTo>
                    <a:cubicBezTo>
                      <a:pt x="3144" y="2977"/>
                      <a:pt x="3074" y="3003"/>
                      <a:pt x="3004" y="3003"/>
                    </a:cubicBezTo>
                    <a:cubicBezTo>
                      <a:pt x="2934" y="3003"/>
                      <a:pt x="2864" y="2977"/>
                      <a:pt x="2811" y="2923"/>
                    </a:cubicBezTo>
                    <a:cubicBezTo>
                      <a:pt x="2704" y="2816"/>
                      <a:pt x="2704" y="2644"/>
                      <a:pt x="2811" y="253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grpSp>
        <p:grpSp>
          <p:nvGrpSpPr>
            <p:cNvPr id="10" name="îŝḷiḋê">
              <a:extLst>
                <a:ext uri="{FF2B5EF4-FFF2-40B4-BE49-F238E27FC236}">
                  <a16:creationId xmlns:a16="http://schemas.microsoft.com/office/drawing/2014/main" xmlns="" id="{3EB327E9-12E1-42C7-9FF3-DE495DFA9F15}"/>
                </a:ext>
              </a:extLst>
            </p:cNvPr>
            <p:cNvGrpSpPr/>
            <p:nvPr/>
          </p:nvGrpSpPr>
          <p:grpSpPr>
            <a:xfrm>
              <a:off x="5610261" y="2489949"/>
              <a:ext cx="971478" cy="971478"/>
              <a:chOff x="1647897" y="1288637"/>
              <a:chExt cx="971478" cy="971478"/>
            </a:xfrm>
          </p:grpSpPr>
          <p:sp>
            <p:nvSpPr>
              <p:cNvPr id="36" name="ïSļíďê">
                <a:extLst>
                  <a:ext uri="{FF2B5EF4-FFF2-40B4-BE49-F238E27FC236}">
                    <a16:creationId xmlns:a16="http://schemas.microsoft.com/office/drawing/2014/main" xmlns="" id="{BC12885B-AD71-490D-A543-BA99DE0A603C}"/>
                  </a:ext>
                </a:extLst>
              </p:cNvPr>
              <p:cNvSpPr/>
              <p:nvPr/>
            </p:nvSpPr>
            <p:spPr>
              <a:xfrm flipH="1">
                <a:off x="1647897" y="1288637"/>
                <a:ext cx="971478" cy="971478"/>
              </a:xfrm>
              <a:prstGeom prst="ellipse">
                <a:avLst/>
              </a:prstGeom>
              <a:solidFill>
                <a:schemeClr val="bg1"/>
              </a:solidFill>
              <a:ln w="38100" cap="flat" cmpd="sng" algn="ctr">
                <a:solidFill>
                  <a:schemeClr val="tx2">
                    <a:lumMod val="20000"/>
                    <a:lumOff val="80000"/>
                  </a:scheme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kern="0">
                  <a:solidFill>
                    <a:prstClr val="white"/>
                  </a:solidFill>
                </a:endParaRPr>
              </a:p>
            </p:txBody>
          </p:sp>
          <p:sp>
            <p:nvSpPr>
              <p:cNvPr id="37" name="íśḷïďé" title="S8je3JnNJtZFZzf">
                <a:extLst>
                  <a:ext uri="{FF2B5EF4-FFF2-40B4-BE49-F238E27FC236}">
                    <a16:creationId xmlns:a16="http://schemas.microsoft.com/office/drawing/2014/main" xmlns="" id="{BF391A44-1547-47E2-AB45-F78D085816BB}"/>
                  </a:ext>
                </a:extLst>
              </p:cNvPr>
              <p:cNvSpPr/>
              <p:nvPr/>
            </p:nvSpPr>
            <p:spPr bwMode="auto">
              <a:xfrm>
                <a:off x="1856912" y="1516339"/>
                <a:ext cx="553449" cy="516072"/>
              </a:xfrm>
              <a:custGeom>
                <a:avLst/>
                <a:gdLst>
                  <a:gd name="T0" fmla="*/ 3958 w 4630"/>
                  <a:gd name="T1" fmla="*/ 1193 h 4324"/>
                  <a:gd name="T2" fmla="*/ 3772 w 4630"/>
                  <a:gd name="T3" fmla="*/ 1223 h 4324"/>
                  <a:gd name="T4" fmla="*/ 3358 w 4630"/>
                  <a:gd name="T5" fmla="*/ 1778 h 4324"/>
                  <a:gd name="T6" fmla="*/ 3055 w 4630"/>
                  <a:gd name="T7" fmla="*/ 1876 h 4324"/>
                  <a:gd name="T8" fmla="*/ 2515 w 4630"/>
                  <a:gd name="T9" fmla="*/ 1484 h 4324"/>
                  <a:gd name="T10" fmla="*/ 2515 w 4630"/>
                  <a:gd name="T11" fmla="*/ 1166 h 4324"/>
                  <a:gd name="T12" fmla="*/ 2915 w 4630"/>
                  <a:gd name="T13" fmla="*/ 600 h 4324"/>
                  <a:gd name="T14" fmla="*/ 2315 w 4630"/>
                  <a:gd name="T15" fmla="*/ 0 h 4324"/>
                  <a:gd name="T16" fmla="*/ 1715 w 4630"/>
                  <a:gd name="T17" fmla="*/ 600 h 4324"/>
                  <a:gd name="T18" fmla="*/ 2115 w 4630"/>
                  <a:gd name="T19" fmla="*/ 1166 h 4324"/>
                  <a:gd name="T20" fmla="*/ 2115 w 4630"/>
                  <a:gd name="T21" fmla="*/ 1484 h 4324"/>
                  <a:gd name="T22" fmla="*/ 1575 w 4630"/>
                  <a:gd name="T23" fmla="*/ 1877 h 4324"/>
                  <a:gd name="T24" fmla="*/ 1273 w 4630"/>
                  <a:gd name="T25" fmla="*/ 1778 h 4324"/>
                  <a:gd name="T26" fmla="*/ 858 w 4630"/>
                  <a:gd name="T27" fmla="*/ 1223 h 4324"/>
                  <a:gd name="T28" fmla="*/ 673 w 4630"/>
                  <a:gd name="T29" fmla="*/ 1193 h 4324"/>
                  <a:gd name="T30" fmla="*/ 102 w 4630"/>
                  <a:gd name="T31" fmla="*/ 1608 h 4324"/>
                  <a:gd name="T32" fmla="*/ 488 w 4630"/>
                  <a:gd name="T33" fmla="*/ 2364 h 4324"/>
                  <a:gd name="T34" fmla="*/ 673 w 4630"/>
                  <a:gd name="T35" fmla="*/ 2394 h 4324"/>
                  <a:gd name="T36" fmla="*/ 1149 w 4630"/>
                  <a:gd name="T37" fmla="*/ 2159 h 4324"/>
                  <a:gd name="T38" fmla="*/ 1452 w 4630"/>
                  <a:gd name="T39" fmla="*/ 2258 h 4324"/>
                  <a:gd name="T40" fmla="*/ 1449 w 4630"/>
                  <a:gd name="T41" fmla="*/ 2327 h 4324"/>
                  <a:gd name="T42" fmla="*/ 1658 w 4630"/>
                  <a:gd name="T43" fmla="*/ 2891 h 4324"/>
                  <a:gd name="T44" fmla="*/ 1471 w 4630"/>
                  <a:gd name="T45" fmla="*/ 3149 h 4324"/>
                  <a:gd name="T46" fmla="*/ 1301 w 4630"/>
                  <a:gd name="T47" fmla="*/ 3124 h 4324"/>
                  <a:gd name="T48" fmla="*/ 815 w 4630"/>
                  <a:gd name="T49" fmla="*/ 3371 h 4324"/>
                  <a:gd name="T50" fmla="*/ 948 w 4630"/>
                  <a:gd name="T51" fmla="*/ 4209 h 4324"/>
                  <a:gd name="T52" fmla="*/ 1300 w 4630"/>
                  <a:gd name="T53" fmla="*/ 4324 h 4324"/>
                  <a:gd name="T54" fmla="*/ 1786 w 4630"/>
                  <a:gd name="T55" fmla="*/ 4077 h 4324"/>
                  <a:gd name="T56" fmla="*/ 1795 w 4630"/>
                  <a:gd name="T57" fmla="*/ 3384 h 4324"/>
                  <a:gd name="T58" fmla="*/ 1981 w 4630"/>
                  <a:gd name="T59" fmla="*/ 3127 h 4324"/>
                  <a:gd name="T60" fmla="*/ 2315 w 4630"/>
                  <a:gd name="T61" fmla="*/ 3194 h 4324"/>
                  <a:gd name="T62" fmla="*/ 2647 w 4630"/>
                  <a:gd name="T63" fmla="*/ 3127 h 4324"/>
                  <a:gd name="T64" fmla="*/ 2836 w 4630"/>
                  <a:gd name="T65" fmla="*/ 3385 h 4324"/>
                  <a:gd name="T66" fmla="*/ 2845 w 4630"/>
                  <a:gd name="T67" fmla="*/ 4077 h 4324"/>
                  <a:gd name="T68" fmla="*/ 3331 w 4630"/>
                  <a:gd name="T69" fmla="*/ 4324 h 4324"/>
                  <a:gd name="T70" fmla="*/ 3331 w 4630"/>
                  <a:gd name="T71" fmla="*/ 4324 h 4324"/>
                  <a:gd name="T72" fmla="*/ 3683 w 4630"/>
                  <a:gd name="T73" fmla="*/ 4209 h 4324"/>
                  <a:gd name="T74" fmla="*/ 3816 w 4630"/>
                  <a:gd name="T75" fmla="*/ 3371 h 4324"/>
                  <a:gd name="T76" fmla="*/ 3330 w 4630"/>
                  <a:gd name="T77" fmla="*/ 3124 h 4324"/>
                  <a:gd name="T78" fmla="*/ 3159 w 4630"/>
                  <a:gd name="T79" fmla="*/ 3149 h 4324"/>
                  <a:gd name="T80" fmla="*/ 2971 w 4630"/>
                  <a:gd name="T81" fmla="*/ 2893 h 4324"/>
                  <a:gd name="T82" fmla="*/ 3182 w 4630"/>
                  <a:gd name="T83" fmla="*/ 2327 h 4324"/>
                  <a:gd name="T84" fmla="*/ 3179 w 4630"/>
                  <a:gd name="T85" fmla="*/ 2257 h 4324"/>
                  <a:gd name="T86" fmla="*/ 3481 w 4630"/>
                  <a:gd name="T87" fmla="*/ 2159 h 4324"/>
                  <a:gd name="T88" fmla="*/ 3957 w 4630"/>
                  <a:gd name="T89" fmla="*/ 2394 h 4324"/>
                  <a:gd name="T90" fmla="*/ 3957 w 4630"/>
                  <a:gd name="T91" fmla="*/ 2394 h 4324"/>
                  <a:gd name="T92" fmla="*/ 4143 w 4630"/>
                  <a:gd name="T93" fmla="*/ 2364 h 4324"/>
                  <a:gd name="T94" fmla="*/ 4528 w 4630"/>
                  <a:gd name="T95" fmla="*/ 1608 h 4324"/>
                  <a:gd name="T96" fmla="*/ 3958 w 4630"/>
                  <a:gd name="T97" fmla="*/ 1193 h 4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30" h="4324">
                    <a:moveTo>
                      <a:pt x="3958" y="1193"/>
                    </a:moveTo>
                    <a:cubicBezTo>
                      <a:pt x="3895" y="1193"/>
                      <a:pt x="3832" y="1203"/>
                      <a:pt x="3772" y="1223"/>
                    </a:cubicBezTo>
                    <a:cubicBezTo>
                      <a:pt x="3524" y="1304"/>
                      <a:pt x="3364" y="1531"/>
                      <a:pt x="3358" y="1778"/>
                    </a:cubicBezTo>
                    <a:lnTo>
                      <a:pt x="3055" y="1876"/>
                    </a:lnTo>
                    <a:cubicBezTo>
                      <a:pt x="2936" y="1682"/>
                      <a:pt x="2743" y="1538"/>
                      <a:pt x="2515" y="1484"/>
                    </a:cubicBezTo>
                    <a:lnTo>
                      <a:pt x="2515" y="1166"/>
                    </a:lnTo>
                    <a:cubicBezTo>
                      <a:pt x="2748" y="1083"/>
                      <a:pt x="2915" y="861"/>
                      <a:pt x="2915" y="600"/>
                    </a:cubicBezTo>
                    <a:cubicBezTo>
                      <a:pt x="2915" y="270"/>
                      <a:pt x="2646" y="0"/>
                      <a:pt x="2315" y="0"/>
                    </a:cubicBezTo>
                    <a:cubicBezTo>
                      <a:pt x="1984" y="0"/>
                      <a:pt x="1715" y="270"/>
                      <a:pt x="1715" y="600"/>
                    </a:cubicBezTo>
                    <a:cubicBezTo>
                      <a:pt x="1715" y="861"/>
                      <a:pt x="1882" y="1083"/>
                      <a:pt x="2115" y="1166"/>
                    </a:cubicBezTo>
                    <a:lnTo>
                      <a:pt x="2115" y="1484"/>
                    </a:lnTo>
                    <a:cubicBezTo>
                      <a:pt x="1887" y="1538"/>
                      <a:pt x="1694" y="1682"/>
                      <a:pt x="1575" y="1877"/>
                    </a:cubicBezTo>
                    <a:lnTo>
                      <a:pt x="1273" y="1778"/>
                    </a:lnTo>
                    <a:cubicBezTo>
                      <a:pt x="1266" y="1531"/>
                      <a:pt x="1107" y="1304"/>
                      <a:pt x="858" y="1223"/>
                    </a:cubicBezTo>
                    <a:cubicBezTo>
                      <a:pt x="798" y="1203"/>
                      <a:pt x="736" y="1193"/>
                      <a:pt x="673" y="1193"/>
                    </a:cubicBezTo>
                    <a:cubicBezTo>
                      <a:pt x="412" y="1193"/>
                      <a:pt x="183" y="1360"/>
                      <a:pt x="102" y="1608"/>
                    </a:cubicBezTo>
                    <a:cubicBezTo>
                      <a:pt x="0" y="1923"/>
                      <a:pt x="173" y="2262"/>
                      <a:pt x="488" y="2364"/>
                    </a:cubicBezTo>
                    <a:cubicBezTo>
                      <a:pt x="548" y="2384"/>
                      <a:pt x="610" y="2394"/>
                      <a:pt x="673" y="2394"/>
                    </a:cubicBezTo>
                    <a:cubicBezTo>
                      <a:pt x="864" y="2394"/>
                      <a:pt x="1038" y="2304"/>
                      <a:pt x="1149" y="2159"/>
                    </a:cubicBezTo>
                    <a:lnTo>
                      <a:pt x="1452" y="2258"/>
                    </a:lnTo>
                    <a:cubicBezTo>
                      <a:pt x="1450" y="2281"/>
                      <a:pt x="1449" y="2304"/>
                      <a:pt x="1449" y="2327"/>
                    </a:cubicBezTo>
                    <a:cubicBezTo>
                      <a:pt x="1449" y="2542"/>
                      <a:pt x="1528" y="2740"/>
                      <a:pt x="1658" y="2891"/>
                    </a:cubicBezTo>
                    <a:lnTo>
                      <a:pt x="1471" y="3149"/>
                    </a:lnTo>
                    <a:cubicBezTo>
                      <a:pt x="1416" y="3132"/>
                      <a:pt x="1359" y="3124"/>
                      <a:pt x="1301" y="3124"/>
                    </a:cubicBezTo>
                    <a:cubicBezTo>
                      <a:pt x="1109" y="3124"/>
                      <a:pt x="927" y="3216"/>
                      <a:pt x="815" y="3371"/>
                    </a:cubicBezTo>
                    <a:cubicBezTo>
                      <a:pt x="620" y="3639"/>
                      <a:pt x="680" y="4015"/>
                      <a:pt x="948" y="4209"/>
                    </a:cubicBezTo>
                    <a:cubicBezTo>
                      <a:pt x="1051" y="4284"/>
                      <a:pt x="1173" y="4324"/>
                      <a:pt x="1300" y="4324"/>
                    </a:cubicBezTo>
                    <a:cubicBezTo>
                      <a:pt x="1492" y="4324"/>
                      <a:pt x="1673" y="4232"/>
                      <a:pt x="1786" y="4077"/>
                    </a:cubicBezTo>
                    <a:cubicBezTo>
                      <a:pt x="1939" y="3866"/>
                      <a:pt x="1934" y="3588"/>
                      <a:pt x="1795" y="3384"/>
                    </a:cubicBezTo>
                    <a:lnTo>
                      <a:pt x="1981" y="3127"/>
                    </a:lnTo>
                    <a:cubicBezTo>
                      <a:pt x="2084" y="3170"/>
                      <a:pt x="2197" y="3194"/>
                      <a:pt x="2315" y="3194"/>
                    </a:cubicBezTo>
                    <a:cubicBezTo>
                      <a:pt x="2433" y="3194"/>
                      <a:pt x="2545" y="3170"/>
                      <a:pt x="2647" y="3127"/>
                    </a:cubicBezTo>
                    <a:lnTo>
                      <a:pt x="2836" y="3385"/>
                    </a:lnTo>
                    <a:cubicBezTo>
                      <a:pt x="2696" y="3588"/>
                      <a:pt x="2692" y="3866"/>
                      <a:pt x="2845" y="4077"/>
                    </a:cubicBezTo>
                    <a:cubicBezTo>
                      <a:pt x="2957" y="4232"/>
                      <a:pt x="3139" y="4324"/>
                      <a:pt x="3331" y="4324"/>
                    </a:cubicBezTo>
                    <a:lnTo>
                      <a:pt x="3331" y="4324"/>
                    </a:lnTo>
                    <a:cubicBezTo>
                      <a:pt x="3458" y="4324"/>
                      <a:pt x="3580" y="4284"/>
                      <a:pt x="3683" y="4209"/>
                    </a:cubicBezTo>
                    <a:cubicBezTo>
                      <a:pt x="3951" y="4015"/>
                      <a:pt x="4010" y="3639"/>
                      <a:pt x="3816" y="3371"/>
                    </a:cubicBezTo>
                    <a:cubicBezTo>
                      <a:pt x="3703" y="3216"/>
                      <a:pt x="3522" y="3124"/>
                      <a:pt x="3330" y="3124"/>
                    </a:cubicBezTo>
                    <a:cubicBezTo>
                      <a:pt x="3271" y="3124"/>
                      <a:pt x="3214" y="3133"/>
                      <a:pt x="3159" y="3149"/>
                    </a:cubicBezTo>
                    <a:lnTo>
                      <a:pt x="2971" y="2893"/>
                    </a:lnTo>
                    <a:cubicBezTo>
                      <a:pt x="3102" y="2741"/>
                      <a:pt x="3182" y="2543"/>
                      <a:pt x="3182" y="2327"/>
                    </a:cubicBezTo>
                    <a:cubicBezTo>
                      <a:pt x="3182" y="2303"/>
                      <a:pt x="3181" y="2280"/>
                      <a:pt x="3179" y="2257"/>
                    </a:cubicBezTo>
                    <a:lnTo>
                      <a:pt x="3481" y="2159"/>
                    </a:lnTo>
                    <a:cubicBezTo>
                      <a:pt x="3592" y="2304"/>
                      <a:pt x="3766" y="2394"/>
                      <a:pt x="3957" y="2394"/>
                    </a:cubicBezTo>
                    <a:lnTo>
                      <a:pt x="3957" y="2394"/>
                    </a:lnTo>
                    <a:cubicBezTo>
                      <a:pt x="4020" y="2394"/>
                      <a:pt x="4083" y="2384"/>
                      <a:pt x="4143" y="2364"/>
                    </a:cubicBezTo>
                    <a:cubicBezTo>
                      <a:pt x="4458" y="2262"/>
                      <a:pt x="4630" y="1923"/>
                      <a:pt x="4528" y="1608"/>
                    </a:cubicBezTo>
                    <a:cubicBezTo>
                      <a:pt x="4447" y="1360"/>
                      <a:pt x="4218" y="1193"/>
                      <a:pt x="3958" y="1193"/>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grpSp>
        <p:sp>
          <p:nvSpPr>
            <p:cNvPr id="11" name="iṥļíḋê">
              <a:extLst>
                <a:ext uri="{FF2B5EF4-FFF2-40B4-BE49-F238E27FC236}">
                  <a16:creationId xmlns:a16="http://schemas.microsoft.com/office/drawing/2014/main" xmlns="" id="{46F37133-B135-4EF6-86C0-05B69FB25E62}"/>
                </a:ext>
              </a:extLst>
            </p:cNvPr>
            <p:cNvSpPr txBox="1"/>
            <p:nvPr/>
          </p:nvSpPr>
          <p:spPr bwMode="auto">
            <a:xfrm>
              <a:off x="1234911" y="3681732"/>
              <a:ext cx="250107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sp>
          <p:nvSpPr>
            <p:cNvPr id="12" name="íSľîḓé">
              <a:extLst>
                <a:ext uri="{FF2B5EF4-FFF2-40B4-BE49-F238E27FC236}">
                  <a16:creationId xmlns:a16="http://schemas.microsoft.com/office/drawing/2014/main" xmlns="" id="{FF57292B-E06E-4B90-8B4B-2FB1C9190FD0}"/>
                </a:ext>
              </a:extLst>
            </p:cNvPr>
            <p:cNvSpPr txBox="1"/>
            <p:nvPr/>
          </p:nvSpPr>
          <p:spPr bwMode="auto">
            <a:xfrm>
              <a:off x="4844668" y="3681732"/>
              <a:ext cx="250107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sp>
          <p:nvSpPr>
            <p:cNvPr id="13" name="iśḻíḋe">
              <a:extLst>
                <a:ext uri="{FF2B5EF4-FFF2-40B4-BE49-F238E27FC236}">
                  <a16:creationId xmlns:a16="http://schemas.microsoft.com/office/drawing/2014/main" xmlns="" id="{12520001-E5BD-41B7-A59B-3806218D5E24}"/>
                </a:ext>
              </a:extLst>
            </p:cNvPr>
            <p:cNvSpPr txBox="1"/>
            <p:nvPr/>
          </p:nvSpPr>
          <p:spPr bwMode="auto">
            <a:xfrm>
              <a:off x="8454425" y="3681732"/>
              <a:ext cx="2501075"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b="1" dirty="0"/>
                <a:t>Text here</a:t>
              </a:r>
            </a:p>
          </p:txBody>
        </p:sp>
        <p:cxnSp>
          <p:nvCxnSpPr>
            <p:cNvPr id="14" name="直接连接符 13">
              <a:extLst>
                <a:ext uri="{FF2B5EF4-FFF2-40B4-BE49-F238E27FC236}">
                  <a16:creationId xmlns:a16="http://schemas.microsoft.com/office/drawing/2014/main" xmlns="" id="{25F4B611-35B4-486C-BE63-D7281BC43BD5}"/>
                </a:ext>
              </a:extLst>
            </p:cNvPr>
            <p:cNvCxnSpPr/>
            <p:nvPr/>
          </p:nvCxnSpPr>
          <p:spPr>
            <a:xfrm>
              <a:off x="4290327" y="3233723"/>
              <a:ext cx="0" cy="2909902"/>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xmlns="" id="{7E4CBD51-3736-472A-AC7D-087FFA0B7A9B}"/>
                </a:ext>
              </a:extLst>
            </p:cNvPr>
            <p:cNvCxnSpPr/>
            <p:nvPr/>
          </p:nvCxnSpPr>
          <p:spPr>
            <a:xfrm>
              <a:off x="7900084" y="3233723"/>
              <a:ext cx="0" cy="2909902"/>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16" name="íS1iḑè">
              <a:extLst>
                <a:ext uri="{FF2B5EF4-FFF2-40B4-BE49-F238E27FC236}">
                  <a16:creationId xmlns:a16="http://schemas.microsoft.com/office/drawing/2014/main" xmlns="" id="{A6AD1350-1526-4A37-8D86-EB5E4F3939CA}"/>
                </a:ext>
              </a:extLst>
            </p:cNvPr>
            <p:cNvGrpSpPr/>
            <p:nvPr/>
          </p:nvGrpSpPr>
          <p:grpSpPr>
            <a:xfrm>
              <a:off x="764985" y="4477750"/>
              <a:ext cx="3440928" cy="405822"/>
              <a:chOff x="670502" y="4415254"/>
              <a:chExt cx="3440928" cy="405822"/>
            </a:xfrm>
          </p:grpSpPr>
          <p:sp>
            <p:nvSpPr>
              <p:cNvPr id="33" name="ïŝ1iḓé">
                <a:extLst>
                  <a:ext uri="{FF2B5EF4-FFF2-40B4-BE49-F238E27FC236}">
                    <a16:creationId xmlns:a16="http://schemas.microsoft.com/office/drawing/2014/main" xmlns="" id="{EC17A14C-E12C-4430-BD19-01956763AA6F}"/>
                  </a:ext>
                </a:extLst>
              </p:cNvPr>
              <p:cNvSpPr/>
              <p:nvPr/>
            </p:nvSpPr>
            <p:spPr>
              <a:xfrm>
                <a:off x="670502"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sp>
            <p:nvSpPr>
              <p:cNvPr id="34" name="îSliḓè">
                <a:extLst>
                  <a:ext uri="{FF2B5EF4-FFF2-40B4-BE49-F238E27FC236}">
                    <a16:creationId xmlns:a16="http://schemas.microsoft.com/office/drawing/2014/main" xmlns="" id="{CEDF167F-EEF3-41C4-A2B0-CF9D15A7EF99}"/>
                  </a:ext>
                </a:extLst>
              </p:cNvPr>
              <p:cNvSpPr/>
              <p:nvPr/>
            </p:nvSpPr>
            <p:spPr>
              <a:xfrm>
                <a:off x="1860717"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sp>
            <p:nvSpPr>
              <p:cNvPr id="35" name="ïş1ídè">
                <a:extLst>
                  <a:ext uri="{FF2B5EF4-FFF2-40B4-BE49-F238E27FC236}">
                    <a16:creationId xmlns:a16="http://schemas.microsoft.com/office/drawing/2014/main" xmlns="" id="{28FE0F6E-1552-4810-8A13-E271C9B200BB}"/>
                  </a:ext>
                </a:extLst>
              </p:cNvPr>
              <p:cNvSpPr/>
              <p:nvPr/>
            </p:nvSpPr>
            <p:spPr>
              <a:xfrm>
                <a:off x="3050932"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grpSp>
        <p:grpSp>
          <p:nvGrpSpPr>
            <p:cNvPr id="17" name="íṣ1íḍê">
              <a:extLst>
                <a:ext uri="{FF2B5EF4-FFF2-40B4-BE49-F238E27FC236}">
                  <a16:creationId xmlns:a16="http://schemas.microsoft.com/office/drawing/2014/main" xmlns="" id="{0B9D7E2F-9871-4C2F-9FC1-FF998800FC66}"/>
                </a:ext>
              </a:extLst>
            </p:cNvPr>
            <p:cNvGrpSpPr/>
            <p:nvPr/>
          </p:nvGrpSpPr>
          <p:grpSpPr>
            <a:xfrm>
              <a:off x="764985" y="5020675"/>
              <a:ext cx="3440928" cy="405822"/>
              <a:chOff x="670502" y="4415254"/>
              <a:chExt cx="3440928" cy="405822"/>
            </a:xfrm>
          </p:grpSpPr>
          <p:sp>
            <p:nvSpPr>
              <p:cNvPr id="30" name="íṧ1iďê">
                <a:extLst>
                  <a:ext uri="{FF2B5EF4-FFF2-40B4-BE49-F238E27FC236}">
                    <a16:creationId xmlns:a16="http://schemas.microsoft.com/office/drawing/2014/main" xmlns="" id="{3E21EFEB-2C5A-4D2E-8D4A-4BC6392DE466}"/>
                  </a:ext>
                </a:extLst>
              </p:cNvPr>
              <p:cNvSpPr/>
              <p:nvPr/>
            </p:nvSpPr>
            <p:spPr>
              <a:xfrm>
                <a:off x="670502"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sp>
            <p:nvSpPr>
              <p:cNvPr id="31" name="ïsľïḋé">
                <a:extLst>
                  <a:ext uri="{FF2B5EF4-FFF2-40B4-BE49-F238E27FC236}">
                    <a16:creationId xmlns:a16="http://schemas.microsoft.com/office/drawing/2014/main" xmlns="" id="{C12C6C5F-BD0B-4413-9912-AC27325868A3}"/>
                  </a:ext>
                </a:extLst>
              </p:cNvPr>
              <p:cNvSpPr/>
              <p:nvPr/>
            </p:nvSpPr>
            <p:spPr>
              <a:xfrm>
                <a:off x="1860717"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sp>
            <p:nvSpPr>
              <p:cNvPr id="32" name="ïṧḻîdè">
                <a:extLst>
                  <a:ext uri="{FF2B5EF4-FFF2-40B4-BE49-F238E27FC236}">
                    <a16:creationId xmlns:a16="http://schemas.microsoft.com/office/drawing/2014/main" xmlns="" id="{B7C64CED-2F3F-47CA-ABCB-FAE9157A69B9}"/>
                  </a:ext>
                </a:extLst>
              </p:cNvPr>
              <p:cNvSpPr/>
              <p:nvPr/>
            </p:nvSpPr>
            <p:spPr>
              <a:xfrm>
                <a:off x="3050932"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grpSp>
        <p:grpSp>
          <p:nvGrpSpPr>
            <p:cNvPr id="18" name="íSḻîḋé">
              <a:extLst>
                <a:ext uri="{FF2B5EF4-FFF2-40B4-BE49-F238E27FC236}">
                  <a16:creationId xmlns:a16="http://schemas.microsoft.com/office/drawing/2014/main" xmlns="" id="{C2462903-5547-4860-AFFA-230B3F928604}"/>
                </a:ext>
              </a:extLst>
            </p:cNvPr>
            <p:cNvGrpSpPr/>
            <p:nvPr/>
          </p:nvGrpSpPr>
          <p:grpSpPr>
            <a:xfrm>
              <a:off x="4375536" y="4477750"/>
              <a:ext cx="3440928" cy="405822"/>
              <a:chOff x="670502" y="4415254"/>
              <a:chExt cx="3440928" cy="405822"/>
            </a:xfrm>
          </p:grpSpPr>
          <p:sp>
            <p:nvSpPr>
              <p:cNvPr id="27" name="íşḷïḓe">
                <a:extLst>
                  <a:ext uri="{FF2B5EF4-FFF2-40B4-BE49-F238E27FC236}">
                    <a16:creationId xmlns:a16="http://schemas.microsoft.com/office/drawing/2014/main" xmlns="" id="{94C4BB9E-5E70-498F-B7DA-1FDD4839C529}"/>
                  </a:ext>
                </a:extLst>
              </p:cNvPr>
              <p:cNvSpPr/>
              <p:nvPr/>
            </p:nvSpPr>
            <p:spPr>
              <a:xfrm>
                <a:off x="670502"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sp>
            <p:nvSpPr>
              <p:cNvPr id="28" name="îśliḓé">
                <a:extLst>
                  <a:ext uri="{FF2B5EF4-FFF2-40B4-BE49-F238E27FC236}">
                    <a16:creationId xmlns:a16="http://schemas.microsoft.com/office/drawing/2014/main" xmlns="" id="{A9CFC945-C1A6-4707-8201-339D81AF02A6}"/>
                  </a:ext>
                </a:extLst>
              </p:cNvPr>
              <p:cNvSpPr/>
              <p:nvPr/>
            </p:nvSpPr>
            <p:spPr>
              <a:xfrm>
                <a:off x="1860717"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sp>
            <p:nvSpPr>
              <p:cNvPr id="29" name="îṧlîḋé">
                <a:extLst>
                  <a:ext uri="{FF2B5EF4-FFF2-40B4-BE49-F238E27FC236}">
                    <a16:creationId xmlns:a16="http://schemas.microsoft.com/office/drawing/2014/main" xmlns="" id="{A99045B6-BED9-4033-B48D-EF9E3DBF908E}"/>
                  </a:ext>
                </a:extLst>
              </p:cNvPr>
              <p:cNvSpPr/>
              <p:nvPr/>
            </p:nvSpPr>
            <p:spPr>
              <a:xfrm>
                <a:off x="3050932"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grpSp>
        <p:grpSp>
          <p:nvGrpSpPr>
            <p:cNvPr id="19" name="íśḻïḑé">
              <a:extLst>
                <a:ext uri="{FF2B5EF4-FFF2-40B4-BE49-F238E27FC236}">
                  <a16:creationId xmlns:a16="http://schemas.microsoft.com/office/drawing/2014/main" xmlns="" id="{7C2EF601-2044-4E4D-BAF1-3D433E59DB95}"/>
                </a:ext>
              </a:extLst>
            </p:cNvPr>
            <p:cNvGrpSpPr/>
            <p:nvPr/>
          </p:nvGrpSpPr>
          <p:grpSpPr>
            <a:xfrm>
              <a:off x="7986087" y="4477750"/>
              <a:ext cx="3440928" cy="405822"/>
              <a:chOff x="670502" y="4415254"/>
              <a:chExt cx="3440928" cy="405822"/>
            </a:xfrm>
          </p:grpSpPr>
          <p:sp>
            <p:nvSpPr>
              <p:cNvPr id="24" name="iŝḷiḋé">
                <a:extLst>
                  <a:ext uri="{FF2B5EF4-FFF2-40B4-BE49-F238E27FC236}">
                    <a16:creationId xmlns:a16="http://schemas.microsoft.com/office/drawing/2014/main" xmlns="" id="{0645342F-9AB1-4C1C-95AF-CD82B5C1F4B5}"/>
                  </a:ext>
                </a:extLst>
              </p:cNvPr>
              <p:cNvSpPr/>
              <p:nvPr/>
            </p:nvSpPr>
            <p:spPr>
              <a:xfrm>
                <a:off x="670502"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sp>
            <p:nvSpPr>
              <p:cNvPr id="25" name="íṥḷîḋe">
                <a:extLst>
                  <a:ext uri="{FF2B5EF4-FFF2-40B4-BE49-F238E27FC236}">
                    <a16:creationId xmlns:a16="http://schemas.microsoft.com/office/drawing/2014/main" xmlns="" id="{0023BA4B-2C8E-4BCE-B846-BDA4E02E1983}"/>
                  </a:ext>
                </a:extLst>
              </p:cNvPr>
              <p:cNvSpPr/>
              <p:nvPr/>
            </p:nvSpPr>
            <p:spPr>
              <a:xfrm>
                <a:off x="1860717"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sp>
            <p:nvSpPr>
              <p:cNvPr id="26" name="îṡḻïde">
                <a:extLst>
                  <a:ext uri="{FF2B5EF4-FFF2-40B4-BE49-F238E27FC236}">
                    <a16:creationId xmlns:a16="http://schemas.microsoft.com/office/drawing/2014/main" xmlns="" id="{15091049-BDB7-49DD-AD5F-C5AD9AAAF58E}"/>
                  </a:ext>
                </a:extLst>
              </p:cNvPr>
              <p:cNvSpPr/>
              <p:nvPr/>
            </p:nvSpPr>
            <p:spPr>
              <a:xfrm>
                <a:off x="3050932"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grpSp>
        <p:grpSp>
          <p:nvGrpSpPr>
            <p:cNvPr id="20" name="îṡľiďé">
              <a:extLst>
                <a:ext uri="{FF2B5EF4-FFF2-40B4-BE49-F238E27FC236}">
                  <a16:creationId xmlns:a16="http://schemas.microsoft.com/office/drawing/2014/main" xmlns="" id="{D414E1E7-267D-4D62-9C79-71F16505BE44}"/>
                </a:ext>
              </a:extLst>
            </p:cNvPr>
            <p:cNvGrpSpPr/>
            <p:nvPr/>
          </p:nvGrpSpPr>
          <p:grpSpPr>
            <a:xfrm>
              <a:off x="7986087" y="5020675"/>
              <a:ext cx="3440928" cy="405822"/>
              <a:chOff x="670502" y="4415254"/>
              <a:chExt cx="3440928" cy="405822"/>
            </a:xfrm>
          </p:grpSpPr>
          <p:sp>
            <p:nvSpPr>
              <p:cNvPr id="21" name="íṩ1ïḑé">
                <a:extLst>
                  <a:ext uri="{FF2B5EF4-FFF2-40B4-BE49-F238E27FC236}">
                    <a16:creationId xmlns:a16="http://schemas.microsoft.com/office/drawing/2014/main" xmlns="" id="{2BA14844-334D-4BC3-AA6C-A34F9923B120}"/>
                  </a:ext>
                </a:extLst>
              </p:cNvPr>
              <p:cNvSpPr/>
              <p:nvPr/>
            </p:nvSpPr>
            <p:spPr>
              <a:xfrm>
                <a:off x="670502"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sp>
            <p:nvSpPr>
              <p:cNvPr id="22" name="îšľîḍè">
                <a:extLst>
                  <a:ext uri="{FF2B5EF4-FFF2-40B4-BE49-F238E27FC236}">
                    <a16:creationId xmlns:a16="http://schemas.microsoft.com/office/drawing/2014/main" xmlns="" id="{C5FCBF7A-9174-461D-9D60-85F8769ECDFA}"/>
                  </a:ext>
                </a:extLst>
              </p:cNvPr>
              <p:cNvSpPr/>
              <p:nvPr/>
            </p:nvSpPr>
            <p:spPr>
              <a:xfrm>
                <a:off x="1860717"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sp>
            <p:nvSpPr>
              <p:cNvPr id="23" name="í$ļíḑè">
                <a:extLst>
                  <a:ext uri="{FF2B5EF4-FFF2-40B4-BE49-F238E27FC236}">
                    <a16:creationId xmlns:a16="http://schemas.microsoft.com/office/drawing/2014/main" xmlns="" id="{F9711CF0-203D-44ED-80E7-9FFD63FCC891}"/>
                  </a:ext>
                </a:extLst>
              </p:cNvPr>
              <p:cNvSpPr/>
              <p:nvPr/>
            </p:nvSpPr>
            <p:spPr>
              <a:xfrm>
                <a:off x="3050932" y="4415254"/>
                <a:ext cx="1060498" cy="405822"/>
              </a:xfrm>
              <a:prstGeom prst="round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1400" dirty="0">
                    <a:solidFill>
                      <a:schemeClr val="tx1"/>
                    </a:solidFill>
                  </a:rPr>
                  <a:t>Text</a:t>
                </a:r>
                <a:endParaRPr lang="zh-CN" altLang="en-US" sz="1400" dirty="0">
                  <a:solidFill>
                    <a:schemeClr val="tx1"/>
                  </a:solidFill>
                </a:endParaRPr>
              </a:p>
            </p:txBody>
          </p:sp>
        </p:grpSp>
      </p:grpSp>
    </p:spTree>
    <p:extLst>
      <p:ext uri="{BB962C8B-B14F-4D97-AF65-F5344CB8AC3E}">
        <p14:creationId xmlns:p14="http://schemas.microsoft.com/office/powerpoint/2010/main" val="33790004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38E1E088-D243-4FCE-8DB9-4150F4B41282}"/>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E1A599E8-083E-4BA3-A9F4-8595029160C3}"/>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4D8F9747-FF14-40A5-B247-1CC55A6FC3CE}"/>
              </a:ext>
            </a:extLst>
          </p:cNvPr>
          <p:cNvSpPr>
            <a:spLocks noGrp="1"/>
          </p:cNvSpPr>
          <p:nvPr>
            <p:ph type="sldNum" sz="quarter" idx="12"/>
          </p:nvPr>
        </p:nvSpPr>
        <p:spPr/>
        <p:txBody>
          <a:bodyPr/>
          <a:lstStyle/>
          <a:p>
            <a:fld id="{5DD3DB80-B894-403A-B48E-6FDC1A72010E}" type="slidenum">
              <a:rPr lang="zh-CN" altLang="en-US" smtClean="0"/>
              <a:pPr/>
              <a:t>42</a:t>
            </a:fld>
            <a:endParaRPr lang="zh-CN" altLang="en-US"/>
          </a:p>
        </p:txBody>
      </p:sp>
      <p:sp>
        <p:nvSpPr>
          <p:cNvPr id="5" name="îṥḷiḍé">
            <a:extLst>
              <a:ext uri="{FF2B5EF4-FFF2-40B4-BE49-F238E27FC236}">
                <a16:creationId xmlns:a16="http://schemas.microsoft.com/office/drawing/2014/main" xmlns="" id="{A6A7F2F5-1729-493A-AE30-903496AE9288}"/>
              </a:ext>
            </a:extLst>
          </p:cNvPr>
          <p:cNvSpPr/>
          <p:nvPr/>
        </p:nvSpPr>
        <p:spPr>
          <a:xfrm>
            <a:off x="4368111" y="1898264"/>
            <a:ext cx="3382518" cy="3382518"/>
          </a:xfrm>
          <a:prstGeom prst="donut">
            <a:avLst>
              <a:gd name="adj" fmla="val 6244"/>
            </a:avLst>
          </a:prstGeom>
          <a:solidFill>
            <a:schemeClr val="bg1">
              <a:lumMod val="95000"/>
            </a:schemeClr>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91440" tIns="45720" rIns="91440" bIns="45720" anchor="ctr"/>
          <a:lstStyle/>
          <a:p>
            <a:pPr algn="ctr">
              <a:buSzPct val="25000"/>
            </a:pPr>
            <a:r>
              <a:rPr lang="de-DE" altLang="zh-CN" b="1">
                <a:sym typeface="Calibri"/>
              </a:rPr>
              <a:t>Text here</a:t>
            </a:r>
            <a:endParaRPr lang="de-DE" altLang="zh-CN" b="1" dirty="0">
              <a:sym typeface="Calibri"/>
            </a:endParaRPr>
          </a:p>
        </p:txBody>
      </p:sp>
      <p:cxnSp>
        <p:nvCxnSpPr>
          <p:cNvPr id="6" name="直接连接符 5">
            <a:extLst>
              <a:ext uri="{FF2B5EF4-FFF2-40B4-BE49-F238E27FC236}">
                <a16:creationId xmlns:a16="http://schemas.microsoft.com/office/drawing/2014/main" xmlns="" id="{3B7B09A7-04F4-4A60-81FA-BBABDBBE00B3}"/>
              </a:ext>
            </a:extLst>
          </p:cNvPr>
          <p:cNvCxnSpPr>
            <a:cxnSpLocks/>
            <a:stCxn id="12" idx="2"/>
            <a:endCxn id="10" idx="0"/>
          </p:cNvCxnSpPr>
          <p:nvPr/>
        </p:nvCxnSpPr>
        <p:spPr>
          <a:xfrm>
            <a:off x="4841547" y="3589523"/>
            <a:ext cx="2435651"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xmlns="" id="{24A2297A-A0AE-46C2-B94F-7D670AB64F37}"/>
              </a:ext>
            </a:extLst>
          </p:cNvPr>
          <p:cNvCxnSpPr>
            <a:cxnSpLocks/>
            <a:stCxn id="9" idx="3"/>
            <a:endCxn id="11" idx="1"/>
          </p:cNvCxnSpPr>
          <p:nvPr/>
        </p:nvCxnSpPr>
        <p:spPr>
          <a:xfrm>
            <a:off x="6059370" y="2371698"/>
            <a:ext cx="0" cy="2435652"/>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8" name="îṥḷiḍé">
            <a:extLst>
              <a:ext uri="{FF2B5EF4-FFF2-40B4-BE49-F238E27FC236}">
                <a16:creationId xmlns:a16="http://schemas.microsoft.com/office/drawing/2014/main" xmlns="" id="{0365152A-BD2C-4DFC-8609-ED5F03B18E2D}"/>
              </a:ext>
            </a:extLst>
          </p:cNvPr>
          <p:cNvSpPr/>
          <p:nvPr/>
        </p:nvSpPr>
        <p:spPr>
          <a:xfrm>
            <a:off x="5262366" y="2792519"/>
            <a:ext cx="1594007" cy="1594007"/>
          </a:xfrm>
          <a:custGeom>
            <a:avLst/>
            <a:gdLst>
              <a:gd name="connsiteX0" fmla="*/ 0 w 1188002"/>
              <a:gd name="connsiteY0" fmla="*/ 594001 h 1188002"/>
              <a:gd name="connsiteX1" fmla="*/ 594001 w 1188002"/>
              <a:gd name="connsiteY1" fmla="*/ 0 h 1188002"/>
              <a:gd name="connsiteX2" fmla="*/ 1188002 w 1188002"/>
              <a:gd name="connsiteY2" fmla="*/ 594001 h 1188002"/>
              <a:gd name="connsiteX3" fmla="*/ 594001 w 1188002"/>
              <a:gd name="connsiteY3" fmla="*/ 1188002 h 1188002"/>
              <a:gd name="connsiteX4" fmla="*/ 0 w 1188002"/>
              <a:gd name="connsiteY4" fmla="*/ 594001 h 1188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8002" h="1188002">
                <a:moveTo>
                  <a:pt x="0" y="594001"/>
                </a:moveTo>
                <a:cubicBezTo>
                  <a:pt x="0" y="265943"/>
                  <a:pt x="265943" y="0"/>
                  <a:pt x="594001" y="0"/>
                </a:cubicBezTo>
                <a:cubicBezTo>
                  <a:pt x="922059" y="0"/>
                  <a:pt x="1188002" y="265943"/>
                  <a:pt x="1188002" y="594001"/>
                </a:cubicBezTo>
                <a:cubicBezTo>
                  <a:pt x="1188002" y="922059"/>
                  <a:pt x="922059" y="1188002"/>
                  <a:pt x="594001" y="1188002"/>
                </a:cubicBezTo>
                <a:cubicBezTo>
                  <a:pt x="265943" y="1188002"/>
                  <a:pt x="0" y="922059"/>
                  <a:pt x="0" y="594001"/>
                </a:cubicBez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nchor="ctr"/>
          <a:lstStyle/>
          <a:p>
            <a:pPr algn="ctr">
              <a:buSzPct val="25000"/>
            </a:pPr>
            <a:r>
              <a:rPr lang="de-DE" altLang="zh-CN" b="1">
                <a:sym typeface="Calibri"/>
              </a:rPr>
              <a:t>Text here</a:t>
            </a:r>
            <a:endParaRPr lang="de-DE" altLang="zh-CN" b="1" dirty="0">
              <a:sym typeface="Calibri"/>
            </a:endParaRPr>
          </a:p>
        </p:txBody>
      </p:sp>
      <p:sp>
        <p:nvSpPr>
          <p:cNvPr id="9" name="îṣḷïďê">
            <a:extLst>
              <a:ext uri="{FF2B5EF4-FFF2-40B4-BE49-F238E27FC236}">
                <a16:creationId xmlns:a16="http://schemas.microsoft.com/office/drawing/2014/main" xmlns="" id="{9EF2B316-E648-4793-A723-69B6E5B211AE}"/>
              </a:ext>
            </a:extLst>
          </p:cNvPr>
          <p:cNvSpPr/>
          <p:nvPr/>
        </p:nvSpPr>
        <p:spPr>
          <a:xfrm>
            <a:off x="5616430" y="1485817"/>
            <a:ext cx="885880" cy="885880"/>
          </a:xfrm>
          <a:custGeom>
            <a:avLst/>
            <a:gdLst>
              <a:gd name="connsiteX0" fmla="*/ 0 w 950965"/>
              <a:gd name="connsiteY0" fmla="*/ 475483 h 950965"/>
              <a:gd name="connsiteX1" fmla="*/ 475483 w 950965"/>
              <a:gd name="connsiteY1" fmla="*/ 0 h 950965"/>
              <a:gd name="connsiteX2" fmla="*/ 950966 w 950965"/>
              <a:gd name="connsiteY2" fmla="*/ 475483 h 950965"/>
              <a:gd name="connsiteX3" fmla="*/ 475483 w 950965"/>
              <a:gd name="connsiteY3" fmla="*/ 950966 h 950965"/>
              <a:gd name="connsiteX4" fmla="*/ 0 w 950965"/>
              <a:gd name="connsiteY4" fmla="*/ 475483 h 950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965" h="950965">
                <a:moveTo>
                  <a:pt x="0" y="475483"/>
                </a:moveTo>
                <a:cubicBezTo>
                  <a:pt x="0" y="212881"/>
                  <a:pt x="212881" y="0"/>
                  <a:pt x="475483" y="0"/>
                </a:cubicBezTo>
                <a:cubicBezTo>
                  <a:pt x="738085" y="0"/>
                  <a:pt x="950966" y="212881"/>
                  <a:pt x="950966" y="475483"/>
                </a:cubicBezTo>
                <a:cubicBezTo>
                  <a:pt x="950966" y="738085"/>
                  <a:pt x="738085" y="950966"/>
                  <a:pt x="475483" y="950966"/>
                </a:cubicBezTo>
                <a:cubicBezTo>
                  <a:pt x="212881" y="950966"/>
                  <a:pt x="0" y="738085"/>
                  <a:pt x="0" y="475483"/>
                </a:cubicBezTo>
                <a:close/>
              </a:path>
            </a:pathLst>
          </a:custGeom>
          <a:solidFill>
            <a:schemeClr val="tx1">
              <a:lumMod val="50000"/>
              <a:lumOff val="50000"/>
            </a:schemeClr>
          </a:solidFill>
          <a:ln>
            <a:noFill/>
          </a:ln>
        </p:spPr>
        <p:style>
          <a:lnRef idx="2">
            <a:scrgbClr r="0" g="0" b="0"/>
          </a:lnRef>
          <a:fillRef idx="1">
            <a:schemeClr val="accent2">
              <a:hueOff val="-955721"/>
              <a:satOff val="-23029"/>
              <a:lumOff val="-13857"/>
              <a:alphaOff val="0"/>
            </a:schemeClr>
          </a:fillRef>
          <a:effectRef idx="0">
            <a:schemeClr val="accent2">
              <a:hueOff val="-955721"/>
              <a:satOff val="-23029"/>
              <a:lumOff val="-13857"/>
              <a:alphaOff val="0"/>
            </a:schemeClr>
          </a:effectRef>
          <a:fontRef idx="minor">
            <a:schemeClr val="lt1"/>
          </a:fontRef>
        </p:style>
        <p:txBody>
          <a:bodyPr spcFirstLastPara="0" vert="horz" wrap="square" lIns="0" tIns="0" rIns="0" bIns="0" anchor="ctr" anchorCtr="1">
            <a:normAutofit/>
          </a:bodyPr>
          <a:lstStyle/>
          <a:p>
            <a:pPr algn="ctr">
              <a:buSzPct val="25000"/>
            </a:pPr>
            <a:r>
              <a:rPr lang="de-DE" altLang="zh-CN" sz="1400" dirty="0">
                <a:sym typeface="Calibri"/>
              </a:rPr>
              <a:t>Text</a:t>
            </a:r>
          </a:p>
        </p:txBody>
      </p:sp>
      <p:sp>
        <p:nvSpPr>
          <p:cNvPr id="10" name="iṥḻîḍè">
            <a:extLst>
              <a:ext uri="{FF2B5EF4-FFF2-40B4-BE49-F238E27FC236}">
                <a16:creationId xmlns:a16="http://schemas.microsoft.com/office/drawing/2014/main" xmlns="" id="{FD471E03-2CCC-4369-B433-24BB0BD5F39E}"/>
              </a:ext>
            </a:extLst>
          </p:cNvPr>
          <p:cNvSpPr/>
          <p:nvPr/>
        </p:nvSpPr>
        <p:spPr>
          <a:xfrm>
            <a:off x="7277198" y="3146583"/>
            <a:ext cx="885880" cy="885880"/>
          </a:xfrm>
          <a:custGeom>
            <a:avLst/>
            <a:gdLst>
              <a:gd name="connsiteX0" fmla="*/ 0 w 950965"/>
              <a:gd name="connsiteY0" fmla="*/ 475483 h 950965"/>
              <a:gd name="connsiteX1" fmla="*/ 475483 w 950965"/>
              <a:gd name="connsiteY1" fmla="*/ 0 h 950965"/>
              <a:gd name="connsiteX2" fmla="*/ 950966 w 950965"/>
              <a:gd name="connsiteY2" fmla="*/ 475483 h 950965"/>
              <a:gd name="connsiteX3" fmla="*/ 475483 w 950965"/>
              <a:gd name="connsiteY3" fmla="*/ 950966 h 950965"/>
              <a:gd name="connsiteX4" fmla="*/ 0 w 950965"/>
              <a:gd name="connsiteY4" fmla="*/ 475483 h 950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965" h="950965">
                <a:moveTo>
                  <a:pt x="0" y="475483"/>
                </a:moveTo>
                <a:cubicBezTo>
                  <a:pt x="0" y="212881"/>
                  <a:pt x="212881" y="0"/>
                  <a:pt x="475483" y="0"/>
                </a:cubicBezTo>
                <a:cubicBezTo>
                  <a:pt x="738085" y="0"/>
                  <a:pt x="950966" y="212881"/>
                  <a:pt x="950966" y="475483"/>
                </a:cubicBezTo>
                <a:cubicBezTo>
                  <a:pt x="950966" y="738085"/>
                  <a:pt x="738085" y="950966"/>
                  <a:pt x="475483" y="950966"/>
                </a:cubicBezTo>
                <a:cubicBezTo>
                  <a:pt x="212881" y="950966"/>
                  <a:pt x="0" y="738085"/>
                  <a:pt x="0" y="475483"/>
                </a:cubicBezTo>
                <a:close/>
              </a:path>
            </a:pathLst>
          </a:custGeom>
          <a:solidFill>
            <a:schemeClr val="tx1">
              <a:lumMod val="50000"/>
              <a:lumOff val="50000"/>
            </a:schemeClr>
          </a:solidFill>
          <a:ln>
            <a:noFill/>
          </a:ln>
        </p:spPr>
        <p:style>
          <a:lnRef idx="2">
            <a:scrgbClr r="0" g="0" b="0"/>
          </a:lnRef>
          <a:fillRef idx="1">
            <a:schemeClr val="accent2">
              <a:hueOff val="-955721"/>
              <a:satOff val="-23029"/>
              <a:lumOff val="-13857"/>
              <a:alphaOff val="0"/>
            </a:schemeClr>
          </a:fillRef>
          <a:effectRef idx="0">
            <a:schemeClr val="accent2">
              <a:hueOff val="-955721"/>
              <a:satOff val="-23029"/>
              <a:lumOff val="-13857"/>
              <a:alphaOff val="0"/>
            </a:schemeClr>
          </a:effectRef>
          <a:fontRef idx="minor">
            <a:schemeClr val="lt1"/>
          </a:fontRef>
        </p:style>
        <p:txBody>
          <a:bodyPr spcFirstLastPara="0" vert="horz" wrap="square" lIns="0" tIns="0" rIns="0" bIns="0" anchor="ctr" anchorCtr="1">
            <a:normAutofit/>
          </a:bodyPr>
          <a:lstStyle/>
          <a:p>
            <a:pPr algn="ctr">
              <a:buSzPct val="25000"/>
            </a:pPr>
            <a:r>
              <a:rPr lang="de-DE" altLang="zh-CN" sz="1400" dirty="0">
                <a:sym typeface="Calibri"/>
              </a:rPr>
              <a:t>Text</a:t>
            </a:r>
          </a:p>
        </p:txBody>
      </p:sp>
      <p:sp>
        <p:nvSpPr>
          <p:cNvPr id="11" name="ïŝ1ídè">
            <a:extLst>
              <a:ext uri="{FF2B5EF4-FFF2-40B4-BE49-F238E27FC236}">
                <a16:creationId xmlns:a16="http://schemas.microsoft.com/office/drawing/2014/main" xmlns="" id="{08F506A3-C66F-4B5C-AA17-0ECD09A85FE2}"/>
              </a:ext>
            </a:extLst>
          </p:cNvPr>
          <p:cNvSpPr/>
          <p:nvPr/>
        </p:nvSpPr>
        <p:spPr>
          <a:xfrm>
            <a:off x="5616430" y="4807350"/>
            <a:ext cx="885880" cy="885880"/>
          </a:xfrm>
          <a:custGeom>
            <a:avLst/>
            <a:gdLst>
              <a:gd name="connsiteX0" fmla="*/ 0 w 950965"/>
              <a:gd name="connsiteY0" fmla="*/ 475483 h 950965"/>
              <a:gd name="connsiteX1" fmla="*/ 475483 w 950965"/>
              <a:gd name="connsiteY1" fmla="*/ 0 h 950965"/>
              <a:gd name="connsiteX2" fmla="*/ 950966 w 950965"/>
              <a:gd name="connsiteY2" fmla="*/ 475483 h 950965"/>
              <a:gd name="connsiteX3" fmla="*/ 475483 w 950965"/>
              <a:gd name="connsiteY3" fmla="*/ 950966 h 950965"/>
              <a:gd name="connsiteX4" fmla="*/ 0 w 950965"/>
              <a:gd name="connsiteY4" fmla="*/ 475483 h 950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965" h="950965">
                <a:moveTo>
                  <a:pt x="0" y="475483"/>
                </a:moveTo>
                <a:cubicBezTo>
                  <a:pt x="0" y="212881"/>
                  <a:pt x="212881" y="0"/>
                  <a:pt x="475483" y="0"/>
                </a:cubicBezTo>
                <a:cubicBezTo>
                  <a:pt x="738085" y="0"/>
                  <a:pt x="950966" y="212881"/>
                  <a:pt x="950966" y="475483"/>
                </a:cubicBezTo>
                <a:cubicBezTo>
                  <a:pt x="950966" y="738085"/>
                  <a:pt x="738085" y="950966"/>
                  <a:pt x="475483" y="950966"/>
                </a:cubicBezTo>
                <a:cubicBezTo>
                  <a:pt x="212881" y="950966"/>
                  <a:pt x="0" y="738085"/>
                  <a:pt x="0" y="475483"/>
                </a:cubicBezTo>
                <a:close/>
              </a:path>
            </a:pathLst>
          </a:custGeom>
          <a:solidFill>
            <a:schemeClr val="tx1">
              <a:lumMod val="50000"/>
              <a:lumOff val="50000"/>
            </a:schemeClr>
          </a:solidFill>
          <a:ln>
            <a:noFill/>
          </a:ln>
        </p:spPr>
        <p:style>
          <a:lnRef idx="2">
            <a:scrgbClr r="0" g="0" b="0"/>
          </a:lnRef>
          <a:fillRef idx="1">
            <a:schemeClr val="accent2">
              <a:hueOff val="-955721"/>
              <a:satOff val="-23029"/>
              <a:lumOff val="-13857"/>
              <a:alphaOff val="0"/>
            </a:schemeClr>
          </a:fillRef>
          <a:effectRef idx="0">
            <a:schemeClr val="accent2">
              <a:hueOff val="-955721"/>
              <a:satOff val="-23029"/>
              <a:lumOff val="-13857"/>
              <a:alphaOff val="0"/>
            </a:schemeClr>
          </a:effectRef>
          <a:fontRef idx="minor">
            <a:schemeClr val="lt1"/>
          </a:fontRef>
        </p:style>
        <p:txBody>
          <a:bodyPr spcFirstLastPara="0" vert="horz" wrap="square" lIns="0" tIns="0" rIns="0" bIns="0" anchor="ctr" anchorCtr="1">
            <a:normAutofit/>
          </a:bodyPr>
          <a:lstStyle/>
          <a:p>
            <a:pPr algn="ctr">
              <a:buSzPct val="25000"/>
            </a:pPr>
            <a:r>
              <a:rPr lang="de-DE" altLang="zh-CN" sz="1400" dirty="0">
                <a:sym typeface="Calibri"/>
              </a:rPr>
              <a:t>Text</a:t>
            </a:r>
          </a:p>
        </p:txBody>
      </p:sp>
      <p:sp>
        <p:nvSpPr>
          <p:cNvPr id="12" name="iṣḷiḋé">
            <a:extLst>
              <a:ext uri="{FF2B5EF4-FFF2-40B4-BE49-F238E27FC236}">
                <a16:creationId xmlns:a16="http://schemas.microsoft.com/office/drawing/2014/main" xmlns="" id="{F06E9DF4-74D3-47B6-8DE7-56A0B25D1179}"/>
              </a:ext>
            </a:extLst>
          </p:cNvPr>
          <p:cNvSpPr/>
          <p:nvPr/>
        </p:nvSpPr>
        <p:spPr>
          <a:xfrm>
            <a:off x="3955666" y="3146583"/>
            <a:ext cx="885880" cy="885880"/>
          </a:xfrm>
          <a:custGeom>
            <a:avLst/>
            <a:gdLst>
              <a:gd name="connsiteX0" fmla="*/ 0 w 950965"/>
              <a:gd name="connsiteY0" fmla="*/ 475483 h 950965"/>
              <a:gd name="connsiteX1" fmla="*/ 475483 w 950965"/>
              <a:gd name="connsiteY1" fmla="*/ 0 h 950965"/>
              <a:gd name="connsiteX2" fmla="*/ 950966 w 950965"/>
              <a:gd name="connsiteY2" fmla="*/ 475483 h 950965"/>
              <a:gd name="connsiteX3" fmla="*/ 475483 w 950965"/>
              <a:gd name="connsiteY3" fmla="*/ 950966 h 950965"/>
              <a:gd name="connsiteX4" fmla="*/ 0 w 950965"/>
              <a:gd name="connsiteY4" fmla="*/ 475483 h 950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965" h="950965">
                <a:moveTo>
                  <a:pt x="0" y="475483"/>
                </a:moveTo>
                <a:cubicBezTo>
                  <a:pt x="0" y="212881"/>
                  <a:pt x="212881" y="0"/>
                  <a:pt x="475483" y="0"/>
                </a:cubicBezTo>
                <a:cubicBezTo>
                  <a:pt x="738085" y="0"/>
                  <a:pt x="950966" y="212881"/>
                  <a:pt x="950966" y="475483"/>
                </a:cubicBezTo>
                <a:cubicBezTo>
                  <a:pt x="950966" y="738085"/>
                  <a:pt x="738085" y="950966"/>
                  <a:pt x="475483" y="950966"/>
                </a:cubicBezTo>
                <a:cubicBezTo>
                  <a:pt x="212881" y="950966"/>
                  <a:pt x="0" y="738085"/>
                  <a:pt x="0" y="475483"/>
                </a:cubicBezTo>
                <a:close/>
              </a:path>
            </a:pathLst>
          </a:custGeom>
          <a:solidFill>
            <a:schemeClr val="tx1">
              <a:lumMod val="50000"/>
              <a:lumOff val="50000"/>
            </a:schemeClr>
          </a:solidFill>
          <a:ln>
            <a:noFill/>
          </a:ln>
        </p:spPr>
        <p:style>
          <a:lnRef idx="2">
            <a:scrgbClr r="0" g="0" b="0"/>
          </a:lnRef>
          <a:fillRef idx="1">
            <a:schemeClr val="accent2">
              <a:hueOff val="-955721"/>
              <a:satOff val="-23029"/>
              <a:lumOff val="-13857"/>
              <a:alphaOff val="0"/>
            </a:schemeClr>
          </a:fillRef>
          <a:effectRef idx="0">
            <a:schemeClr val="accent2">
              <a:hueOff val="-955721"/>
              <a:satOff val="-23029"/>
              <a:lumOff val="-13857"/>
              <a:alphaOff val="0"/>
            </a:schemeClr>
          </a:effectRef>
          <a:fontRef idx="minor">
            <a:schemeClr val="lt1"/>
          </a:fontRef>
        </p:style>
        <p:txBody>
          <a:bodyPr spcFirstLastPara="0" vert="horz" wrap="square" lIns="0" tIns="0" rIns="0" bIns="0" anchor="ctr" anchorCtr="1">
            <a:normAutofit/>
          </a:bodyPr>
          <a:lstStyle/>
          <a:p>
            <a:pPr algn="ctr">
              <a:buSzPct val="25000"/>
            </a:pPr>
            <a:r>
              <a:rPr lang="de-DE" altLang="zh-CN" sz="1400" dirty="0">
                <a:sym typeface="Calibri"/>
              </a:rPr>
              <a:t>Text</a:t>
            </a:r>
          </a:p>
        </p:txBody>
      </p:sp>
      <p:grpSp>
        <p:nvGrpSpPr>
          <p:cNvPr id="13" name="组合 12">
            <a:extLst>
              <a:ext uri="{FF2B5EF4-FFF2-40B4-BE49-F238E27FC236}">
                <a16:creationId xmlns:a16="http://schemas.microsoft.com/office/drawing/2014/main" xmlns="" id="{EEBBC833-2EEB-4961-B08F-752EE37FE93A}"/>
              </a:ext>
            </a:extLst>
          </p:cNvPr>
          <p:cNvGrpSpPr/>
          <p:nvPr/>
        </p:nvGrpSpPr>
        <p:grpSpPr>
          <a:xfrm>
            <a:off x="8507726" y="2073221"/>
            <a:ext cx="3011174" cy="3117958"/>
            <a:chOff x="8507726" y="1073702"/>
            <a:chExt cx="3011174" cy="3117958"/>
          </a:xfrm>
        </p:grpSpPr>
        <p:grpSp>
          <p:nvGrpSpPr>
            <p:cNvPr id="14" name="组合 13">
              <a:extLst>
                <a:ext uri="{FF2B5EF4-FFF2-40B4-BE49-F238E27FC236}">
                  <a16:creationId xmlns:a16="http://schemas.microsoft.com/office/drawing/2014/main" xmlns="" id="{86511561-1F15-4DB2-A4D1-616F6AA05E6F}"/>
                </a:ext>
              </a:extLst>
            </p:cNvPr>
            <p:cNvGrpSpPr/>
            <p:nvPr/>
          </p:nvGrpSpPr>
          <p:grpSpPr>
            <a:xfrm>
              <a:off x="8507726" y="1073702"/>
              <a:ext cx="3011174" cy="1017430"/>
              <a:chOff x="8661000" y="1073702"/>
              <a:chExt cx="2295000" cy="1017430"/>
            </a:xfrm>
          </p:grpSpPr>
          <p:sp>
            <p:nvSpPr>
              <p:cNvPr id="18" name="Shape 1448">
                <a:extLst>
                  <a:ext uri="{FF2B5EF4-FFF2-40B4-BE49-F238E27FC236}">
                    <a16:creationId xmlns:a16="http://schemas.microsoft.com/office/drawing/2014/main" xmlns="" id="{3CD4C1DA-A967-4702-9B3E-B81F2AA235FA}"/>
                  </a:ext>
                </a:extLst>
              </p:cNvPr>
              <p:cNvSpPr txBox="1"/>
              <p:nvPr/>
            </p:nvSpPr>
            <p:spPr>
              <a:xfrm>
                <a:off x="8661000" y="1073702"/>
                <a:ext cx="2295000" cy="392512"/>
              </a:xfrm>
              <a:prstGeom prst="rect">
                <a:avLst/>
              </a:prstGeom>
              <a:noFill/>
              <a:ln>
                <a:noFill/>
              </a:ln>
            </p:spPr>
            <p:txBody>
              <a:bodyPr lIns="45713" tIns="22850" rIns="45713" bIns="22850" anchor="t" anchorCtr="0">
                <a:noAutofit/>
              </a:bodyPr>
              <a:lstStyle/>
              <a:p>
                <a:pPr>
                  <a:buSzPct val="25000"/>
                </a:pPr>
                <a:r>
                  <a:rPr lang="de-DE" sz="2000" b="1" dirty="0">
                    <a:sym typeface="Calibri"/>
                  </a:rPr>
                  <a:t>Text here</a:t>
                </a:r>
              </a:p>
            </p:txBody>
          </p:sp>
          <p:sp>
            <p:nvSpPr>
              <p:cNvPr id="19" name="Shape 1450">
                <a:extLst>
                  <a:ext uri="{FF2B5EF4-FFF2-40B4-BE49-F238E27FC236}">
                    <a16:creationId xmlns:a16="http://schemas.microsoft.com/office/drawing/2014/main" xmlns="" id="{9083D802-D914-421C-8EF8-AE322888846A}"/>
                  </a:ext>
                </a:extLst>
              </p:cNvPr>
              <p:cNvSpPr txBox="1"/>
              <p:nvPr/>
            </p:nvSpPr>
            <p:spPr>
              <a:xfrm>
                <a:off x="8661000" y="1466214"/>
                <a:ext cx="2295000" cy="624918"/>
              </a:xfrm>
              <a:prstGeom prst="rect">
                <a:avLst/>
              </a:prstGeom>
              <a:noFill/>
              <a:ln>
                <a:noFill/>
              </a:ln>
            </p:spPr>
            <p:txBody>
              <a:bodyPr lIns="45713" tIns="22850" rIns="45713" bIns="22850" anchor="t" anchorCtr="0">
                <a:noAutofit/>
              </a:bodyPr>
              <a:lstStyle/>
              <a:p>
                <a:pPr>
                  <a:lnSpc>
                    <a:spcPct val="150000"/>
                  </a:lnSpc>
                  <a:buSzPct val="25000"/>
                </a:pPr>
                <a:r>
                  <a:rPr lang="en-US" sz="1200" dirty="0">
                    <a:ea typeface="Calibri"/>
                    <a:cs typeface="Calibri"/>
                    <a:sym typeface="Calibri"/>
                  </a:rPr>
                  <a:t>Copy paste fonts. Choose the only option to retain text.…</a:t>
                </a:r>
                <a:r>
                  <a:rPr lang="de-DE" sz="1200" dirty="0">
                    <a:ea typeface="Calibri"/>
                    <a:cs typeface="Calibri"/>
                    <a:sym typeface="Calibri"/>
                  </a:rPr>
                  <a:t>.</a:t>
                </a:r>
              </a:p>
            </p:txBody>
          </p:sp>
        </p:grpSp>
        <p:grpSp>
          <p:nvGrpSpPr>
            <p:cNvPr id="15" name="组合 14">
              <a:extLst>
                <a:ext uri="{FF2B5EF4-FFF2-40B4-BE49-F238E27FC236}">
                  <a16:creationId xmlns:a16="http://schemas.microsoft.com/office/drawing/2014/main" xmlns="" id="{2E8BD2C5-CEB3-48F6-A9FC-065C1471B3EC}"/>
                </a:ext>
              </a:extLst>
            </p:cNvPr>
            <p:cNvGrpSpPr/>
            <p:nvPr/>
          </p:nvGrpSpPr>
          <p:grpSpPr>
            <a:xfrm>
              <a:off x="8507726" y="3174230"/>
              <a:ext cx="3011174" cy="1017430"/>
              <a:chOff x="8661000" y="1781570"/>
              <a:chExt cx="2295000" cy="1017430"/>
            </a:xfrm>
          </p:grpSpPr>
          <p:sp>
            <p:nvSpPr>
              <p:cNvPr id="16" name="Shape 1448">
                <a:extLst>
                  <a:ext uri="{FF2B5EF4-FFF2-40B4-BE49-F238E27FC236}">
                    <a16:creationId xmlns:a16="http://schemas.microsoft.com/office/drawing/2014/main" xmlns="" id="{60E33CAE-949D-4C16-BC5D-566C78F3BE63}"/>
                  </a:ext>
                </a:extLst>
              </p:cNvPr>
              <p:cNvSpPr txBox="1"/>
              <p:nvPr/>
            </p:nvSpPr>
            <p:spPr>
              <a:xfrm>
                <a:off x="8661000" y="1781570"/>
                <a:ext cx="2295000" cy="392512"/>
              </a:xfrm>
              <a:prstGeom prst="rect">
                <a:avLst/>
              </a:prstGeom>
              <a:noFill/>
              <a:ln>
                <a:noFill/>
              </a:ln>
            </p:spPr>
            <p:txBody>
              <a:bodyPr lIns="45713" tIns="22850" rIns="45713" bIns="22850" anchor="t" anchorCtr="0">
                <a:noAutofit/>
              </a:bodyPr>
              <a:lstStyle/>
              <a:p>
                <a:pPr>
                  <a:buSzPct val="25000"/>
                </a:pPr>
                <a:r>
                  <a:rPr lang="de-DE" sz="2000" b="1" dirty="0">
                    <a:sym typeface="Calibri"/>
                  </a:rPr>
                  <a:t>Text here</a:t>
                </a:r>
              </a:p>
            </p:txBody>
          </p:sp>
          <p:sp>
            <p:nvSpPr>
              <p:cNvPr id="17" name="Shape 1450">
                <a:extLst>
                  <a:ext uri="{FF2B5EF4-FFF2-40B4-BE49-F238E27FC236}">
                    <a16:creationId xmlns:a16="http://schemas.microsoft.com/office/drawing/2014/main" xmlns="" id="{2B02C3CA-EB14-4D74-A452-5F3AEBB3A261}"/>
                  </a:ext>
                </a:extLst>
              </p:cNvPr>
              <p:cNvSpPr txBox="1"/>
              <p:nvPr/>
            </p:nvSpPr>
            <p:spPr>
              <a:xfrm>
                <a:off x="8661000" y="2174082"/>
                <a:ext cx="2295000" cy="624918"/>
              </a:xfrm>
              <a:prstGeom prst="rect">
                <a:avLst/>
              </a:prstGeom>
              <a:noFill/>
              <a:ln>
                <a:noFill/>
              </a:ln>
            </p:spPr>
            <p:txBody>
              <a:bodyPr lIns="45713" tIns="22850" rIns="45713" bIns="22850" anchor="t" anchorCtr="0">
                <a:noAutofit/>
              </a:bodyPr>
              <a:lstStyle/>
              <a:p>
                <a:pPr>
                  <a:lnSpc>
                    <a:spcPct val="150000"/>
                  </a:lnSpc>
                  <a:buSzPct val="25000"/>
                </a:pPr>
                <a:r>
                  <a:rPr lang="en-US" sz="1200" dirty="0">
                    <a:ea typeface="Calibri"/>
                    <a:cs typeface="Calibri"/>
                    <a:sym typeface="Calibri"/>
                  </a:rPr>
                  <a:t>Copy paste fonts. Choose the only option to retain text.…</a:t>
                </a:r>
                <a:r>
                  <a:rPr lang="de-DE" sz="1200" dirty="0">
                    <a:ea typeface="Calibri"/>
                    <a:cs typeface="Calibri"/>
                    <a:sym typeface="Calibri"/>
                  </a:rPr>
                  <a:t>.</a:t>
                </a:r>
              </a:p>
            </p:txBody>
          </p:sp>
        </p:grpSp>
      </p:grpSp>
      <p:grpSp>
        <p:nvGrpSpPr>
          <p:cNvPr id="20" name="组合 19">
            <a:extLst>
              <a:ext uri="{FF2B5EF4-FFF2-40B4-BE49-F238E27FC236}">
                <a16:creationId xmlns:a16="http://schemas.microsoft.com/office/drawing/2014/main" xmlns="" id="{6690EFCF-6663-4C99-BE99-E8EE38156DEB}"/>
              </a:ext>
            </a:extLst>
          </p:cNvPr>
          <p:cNvGrpSpPr/>
          <p:nvPr/>
        </p:nvGrpSpPr>
        <p:grpSpPr>
          <a:xfrm>
            <a:off x="660400" y="2073221"/>
            <a:ext cx="3011174" cy="3117958"/>
            <a:chOff x="8507726" y="1073702"/>
            <a:chExt cx="3011174" cy="3117958"/>
          </a:xfrm>
        </p:grpSpPr>
        <p:grpSp>
          <p:nvGrpSpPr>
            <p:cNvPr id="21" name="组合 20">
              <a:extLst>
                <a:ext uri="{FF2B5EF4-FFF2-40B4-BE49-F238E27FC236}">
                  <a16:creationId xmlns:a16="http://schemas.microsoft.com/office/drawing/2014/main" xmlns="" id="{FA72EB3D-E09E-48B0-BAA1-3106C094CB92}"/>
                </a:ext>
              </a:extLst>
            </p:cNvPr>
            <p:cNvGrpSpPr/>
            <p:nvPr/>
          </p:nvGrpSpPr>
          <p:grpSpPr>
            <a:xfrm>
              <a:off x="8507726" y="1073702"/>
              <a:ext cx="3011174" cy="1017430"/>
              <a:chOff x="8661000" y="1073702"/>
              <a:chExt cx="2295000" cy="1017430"/>
            </a:xfrm>
          </p:grpSpPr>
          <p:sp>
            <p:nvSpPr>
              <p:cNvPr id="25" name="Shape 1448">
                <a:extLst>
                  <a:ext uri="{FF2B5EF4-FFF2-40B4-BE49-F238E27FC236}">
                    <a16:creationId xmlns:a16="http://schemas.microsoft.com/office/drawing/2014/main" xmlns="" id="{2FD08185-02BE-49DC-B75D-872BF71F80A3}"/>
                  </a:ext>
                </a:extLst>
              </p:cNvPr>
              <p:cNvSpPr txBox="1"/>
              <p:nvPr/>
            </p:nvSpPr>
            <p:spPr>
              <a:xfrm>
                <a:off x="8661000" y="1073702"/>
                <a:ext cx="2295000" cy="392512"/>
              </a:xfrm>
              <a:prstGeom prst="rect">
                <a:avLst/>
              </a:prstGeom>
              <a:noFill/>
              <a:ln>
                <a:noFill/>
              </a:ln>
            </p:spPr>
            <p:txBody>
              <a:bodyPr lIns="45713" tIns="22850" rIns="45713" bIns="22850" anchor="t" anchorCtr="0">
                <a:noAutofit/>
              </a:bodyPr>
              <a:lstStyle/>
              <a:p>
                <a:pPr>
                  <a:buSzPct val="25000"/>
                </a:pPr>
                <a:r>
                  <a:rPr lang="de-DE" sz="2000" b="1" dirty="0">
                    <a:sym typeface="Calibri"/>
                  </a:rPr>
                  <a:t>Text here</a:t>
                </a:r>
              </a:p>
            </p:txBody>
          </p:sp>
          <p:sp>
            <p:nvSpPr>
              <p:cNvPr id="26" name="Shape 1450">
                <a:extLst>
                  <a:ext uri="{FF2B5EF4-FFF2-40B4-BE49-F238E27FC236}">
                    <a16:creationId xmlns:a16="http://schemas.microsoft.com/office/drawing/2014/main" xmlns="" id="{328F7B68-9253-45D2-A642-5B74F79B0D92}"/>
                  </a:ext>
                </a:extLst>
              </p:cNvPr>
              <p:cNvSpPr txBox="1"/>
              <p:nvPr/>
            </p:nvSpPr>
            <p:spPr>
              <a:xfrm>
                <a:off x="8661000" y="1466214"/>
                <a:ext cx="2295000" cy="624918"/>
              </a:xfrm>
              <a:prstGeom prst="rect">
                <a:avLst/>
              </a:prstGeom>
              <a:noFill/>
              <a:ln>
                <a:noFill/>
              </a:ln>
            </p:spPr>
            <p:txBody>
              <a:bodyPr lIns="45713" tIns="22850" rIns="45713" bIns="22850" anchor="t" anchorCtr="0">
                <a:noAutofit/>
              </a:bodyPr>
              <a:lstStyle/>
              <a:p>
                <a:pPr>
                  <a:lnSpc>
                    <a:spcPct val="150000"/>
                  </a:lnSpc>
                  <a:buSzPct val="25000"/>
                </a:pPr>
                <a:r>
                  <a:rPr lang="en-US" sz="1200" dirty="0">
                    <a:ea typeface="Calibri"/>
                    <a:cs typeface="Calibri"/>
                    <a:sym typeface="Calibri"/>
                  </a:rPr>
                  <a:t>Copy paste fonts. Choose the only option to retain text.…</a:t>
                </a:r>
                <a:r>
                  <a:rPr lang="de-DE" sz="1200" dirty="0">
                    <a:ea typeface="Calibri"/>
                    <a:cs typeface="Calibri"/>
                    <a:sym typeface="Calibri"/>
                  </a:rPr>
                  <a:t>.</a:t>
                </a:r>
              </a:p>
            </p:txBody>
          </p:sp>
        </p:grpSp>
        <p:grpSp>
          <p:nvGrpSpPr>
            <p:cNvPr id="22" name="组合 21">
              <a:extLst>
                <a:ext uri="{FF2B5EF4-FFF2-40B4-BE49-F238E27FC236}">
                  <a16:creationId xmlns:a16="http://schemas.microsoft.com/office/drawing/2014/main" xmlns="" id="{8D636C53-0AA5-47B3-8B91-F49419B59118}"/>
                </a:ext>
              </a:extLst>
            </p:cNvPr>
            <p:cNvGrpSpPr/>
            <p:nvPr/>
          </p:nvGrpSpPr>
          <p:grpSpPr>
            <a:xfrm>
              <a:off x="8507726" y="3174230"/>
              <a:ext cx="3011174" cy="1017430"/>
              <a:chOff x="8661000" y="1781570"/>
              <a:chExt cx="2295000" cy="1017430"/>
            </a:xfrm>
          </p:grpSpPr>
          <p:sp>
            <p:nvSpPr>
              <p:cNvPr id="23" name="Shape 1448">
                <a:extLst>
                  <a:ext uri="{FF2B5EF4-FFF2-40B4-BE49-F238E27FC236}">
                    <a16:creationId xmlns:a16="http://schemas.microsoft.com/office/drawing/2014/main" xmlns="" id="{55A65AAB-2D68-4038-9288-F6CFB96E3B74}"/>
                  </a:ext>
                </a:extLst>
              </p:cNvPr>
              <p:cNvSpPr txBox="1"/>
              <p:nvPr/>
            </p:nvSpPr>
            <p:spPr>
              <a:xfrm>
                <a:off x="8661000" y="1781570"/>
                <a:ext cx="2295000" cy="392512"/>
              </a:xfrm>
              <a:prstGeom prst="rect">
                <a:avLst/>
              </a:prstGeom>
              <a:noFill/>
              <a:ln>
                <a:noFill/>
              </a:ln>
            </p:spPr>
            <p:txBody>
              <a:bodyPr lIns="45713" tIns="22850" rIns="45713" bIns="22850" anchor="t" anchorCtr="0">
                <a:noAutofit/>
              </a:bodyPr>
              <a:lstStyle/>
              <a:p>
                <a:pPr>
                  <a:buSzPct val="25000"/>
                </a:pPr>
                <a:r>
                  <a:rPr lang="de-DE" sz="2000" b="1" dirty="0">
                    <a:sym typeface="Calibri"/>
                  </a:rPr>
                  <a:t>Text here</a:t>
                </a:r>
              </a:p>
            </p:txBody>
          </p:sp>
          <p:sp>
            <p:nvSpPr>
              <p:cNvPr id="24" name="Shape 1450">
                <a:extLst>
                  <a:ext uri="{FF2B5EF4-FFF2-40B4-BE49-F238E27FC236}">
                    <a16:creationId xmlns:a16="http://schemas.microsoft.com/office/drawing/2014/main" xmlns="" id="{7C0C1375-E471-48D8-ACC6-E8970C99C297}"/>
                  </a:ext>
                </a:extLst>
              </p:cNvPr>
              <p:cNvSpPr txBox="1"/>
              <p:nvPr/>
            </p:nvSpPr>
            <p:spPr>
              <a:xfrm>
                <a:off x="8661000" y="2174082"/>
                <a:ext cx="2295000" cy="624918"/>
              </a:xfrm>
              <a:prstGeom prst="rect">
                <a:avLst/>
              </a:prstGeom>
              <a:noFill/>
              <a:ln>
                <a:noFill/>
              </a:ln>
            </p:spPr>
            <p:txBody>
              <a:bodyPr lIns="45713" tIns="22850" rIns="45713" bIns="22850" anchor="t" anchorCtr="0">
                <a:noAutofit/>
              </a:bodyPr>
              <a:lstStyle/>
              <a:p>
                <a:pPr>
                  <a:lnSpc>
                    <a:spcPct val="150000"/>
                  </a:lnSpc>
                  <a:buSzPct val="25000"/>
                </a:pPr>
                <a:r>
                  <a:rPr lang="en-US" sz="1200" dirty="0">
                    <a:ea typeface="Calibri"/>
                    <a:cs typeface="Calibri"/>
                    <a:sym typeface="Calibri"/>
                  </a:rPr>
                  <a:t>Copy paste fonts. Choose the only option to retain text.…</a:t>
                </a:r>
                <a:r>
                  <a:rPr lang="de-DE" sz="1200" dirty="0">
                    <a:ea typeface="Calibri"/>
                    <a:cs typeface="Calibri"/>
                    <a:sym typeface="Calibri"/>
                  </a:rPr>
                  <a:t>.</a:t>
                </a:r>
              </a:p>
            </p:txBody>
          </p:sp>
        </p:grpSp>
      </p:grpSp>
    </p:spTree>
    <p:extLst>
      <p:ext uri="{BB962C8B-B14F-4D97-AF65-F5344CB8AC3E}">
        <p14:creationId xmlns:p14="http://schemas.microsoft.com/office/powerpoint/2010/main" val="13986537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12E67F1-6E9C-4CD0-A9C9-AC1831D00694}"/>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0F1F8520-3102-4412-A60D-2BB02B89142C}"/>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29FC1961-14FD-4A77-B271-205AA2376A86}"/>
              </a:ext>
            </a:extLst>
          </p:cNvPr>
          <p:cNvSpPr>
            <a:spLocks noGrp="1"/>
          </p:cNvSpPr>
          <p:nvPr>
            <p:ph type="sldNum" sz="quarter" idx="12"/>
          </p:nvPr>
        </p:nvSpPr>
        <p:spPr/>
        <p:txBody>
          <a:bodyPr/>
          <a:lstStyle/>
          <a:p>
            <a:fld id="{5DD3DB80-B894-403A-B48E-6FDC1A72010E}" type="slidenum">
              <a:rPr lang="zh-CN" altLang="en-US" smtClean="0"/>
              <a:pPr/>
              <a:t>43</a:t>
            </a:fld>
            <a:endParaRPr lang="zh-CN" altLang="en-US"/>
          </a:p>
        </p:txBody>
      </p:sp>
      <p:grpSp>
        <p:nvGrpSpPr>
          <p:cNvPr id="5" name="5c1ea693-f3f7-47a3-afe1-b9805252af93" descr="OQAAAB+LCAAAAAAABACrVlIpqSxIVbJSCs5NLCpxyUxML0rM9SxJzVXSUfJMUbLKK83J0VFyysxLycxLdy/KLy0oVrKKjq0FALpUkis5AAAA" title="iSlide™ 版权声明  COPYRIGHT NOTICE">
            <a:extLst>
              <a:ext uri="{FF2B5EF4-FFF2-40B4-BE49-F238E27FC236}">
                <a16:creationId xmlns:a16="http://schemas.microsoft.com/office/drawing/2014/main" xmlns="" id="{67C1474F-C099-44B9-9860-B5663DDD20E5}"/>
              </a:ext>
            </a:extLst>
          </p:cNvPr>
          <p:cNvGrpSpPr>
            <a:grpSpLocks noChangeAspect="1"/>
          </p:cNvGrpSpPr>
          <p:nvPr>
            <p:custDataLst>
              <p:tags r:id="rId1"/>
            </p:custDataLst>
          </p:nvPr>
        </p:nvGrpSpPr>
        <p:grpSpPr>
          <a:xfrm>
            <a:off x="669925" y="1125450"/>
            <a:ext cx="10848513" cy="5018175"/>
            <a:chOff x="669925" y="1125450"/>
            <a:chExt cx="10848513" cy="5018175"/>
          </a:xfrm>
        </p:grpSpPr>
        <p:sp>
          <p:nvSpPr>
            <p:cNvPr id="6" name="íśḷîdê">
              <a:extLst>
                <a:ext uri="{FF2B5EF4-FFF2-40B4-BE49-F238E27FC236}">
                  <a16:creationId xmlns:a16="http://schemas.microsoft.com/office/drawing/2014/main" xmlns="" id="{A9FB9D73-7A48-4831-98DA-887CF0F5FB0F}"/>
                </a:ext>
              </a:extLst>
            </p:cNvPr>
            <p:cNvSpPr/>
            <p:nvPr/>
          </p:nvSpPr>
          <p:spPr bwMode="auto">
            <a:xfrm>
              <a:off x="674821" y="1125450"/>
              <a:ext cx="2508898" cy="497567"/>
            </a:xfrm>
            <a:prstGeom prst="rect">
              <a:avLst/>
            </a:prstGeom>
            <a:solidFill>
              <a:schemeClr val="accent1"/>
            </a:solidFill>
            <a:ln w="3175" algn="ctr">
              <a:solidFill>
                <a:schemeClr val="accent1"/>
              </a:solidFill>
              <a:round/>
              <a:headEnd/>
              <a:tailEnd/>
            </a:ln>
          </p:spPr>
          <p:txBody>
            <a:bodyPr wrap="square" lIns="91440" tIns="45720" rIns="91440" bIns="45720" anchor="ctr">
              <a:noAutofit/>
            </a:bodyPr>
            <a:lstStyle/>
            <a:p>
              <a:pPr algn="ctr" defTabSz="914400"/>
              <a:r>
                <a:rPr lang="en-US" altLang="zh-CN" sz="1400" b="1" kern="0" dirty="0">
                  <a:solidFill>
                    <a:srgbClr val="FFFFFF"/>
                  </a:solidFill>
                </a:rPr>
                <a:t>Text Here</a:t>
              </a:r>
              <a:endParaRPr lang="zh-CN" altLang="en-US" sz="1400" b="1" kern="0" dirty="0">
                <a:solidFill>
                  <a:srgbClr val="FFFFFF"/>
                </a:solidFill>
              </a:endParaRPr>
            </a:p>
          </p:txBody>
        </p:sp>
        <p:sp>
          <p:nvSpPr>
            <p:cNvPr id="7" name="îsḷiḍè">
              <a:extLst>
                <a:ext uri="{FF2B5EF4-FFF2-40B4-BE49-F238E27FC236}">
                  <a16:creationId xmlns:a16="http://schemas.microsoft.com/office/drawing/2014/main" xmlns="" id="{19FA8D09-B960-4359-A1E1-7A567D3C8942}"/>
                </a:ext>
              </a:extLst>
            </p:cNvPr>
            <p:cNvSpPr/>
            <p:nvPr/>
          </p:nvSpPr>
          <p:spPr bwMode="auto">
            <a:xfrm>
              <a:off x="3451760" y="1125450"/>
              <a:ext cx="2508898" cy="497567"/>
            </a:xfrm>
            <a:prstGeom prst="rect">
              <a:avLst/>
            </a:prstGeom>
            <a:solidFill>
              <a:schemeClr val="accent1"/>
            </a:solidFill>
            <a:ln w="3175" algn="ctr">
              <a:solidFill>
                <a:schemeClr val="accent1"/>
              </a:solidFill>
              <a:round/>
              <a:headEnd/>
              <a:tailEnd/>
            </a:ln>
          </p:spPr>
          <p:txBody>
            <a:bodyPr wrap="none" lIns="91440" tIns="45720" rIns="91440" bIns="45720" anchor="ctr">
              <a:normAutofit/>
            </a:bodyPr>
            <a:lstStyle/>
            <a:p>
              <a:pPr algn="ctr" defTabSz="914400"/>
              <a:r>
                <a:rPr lang="en-US" altLang="zh-CN" sz="1400" b="1" kern="0" dirty="0">
                  <a:solidFill>
                    <a:srgbClr val="FFFFFF"/>
                  </a:solidFill>
                </a:rPr>
                <a:t>Text Here</a:t>
              </a:r>
              <a:endParaRPr lang="zh-CN" altLang="en-US" sz="1400" b="1" kern="0" dirty="0">
                <a:solidFill>
                  <a:srgbClr val="FFFFFF"/>
                </a:solidFill>
              </a:endParaRPr>
            </a:p>
          </p:txBody>
        </p:sp>
        <p:sp>
          <p:nvSpPr>
            <p:cNvPr id="8" name="iş1îḍé">
              <a:extLst>
                <a:ext uri="{FF2B5EF4-FFF2-40B4-BE49-F238E27FC236}">
                  <a16:creationId xmlns:a16="http://schemas.microsoft.com/office/drawing/2014/main" xmlns="" id="{071FDC02-958D-4B11-92A3-BF15F5CAFF1D}"/>
                </a:ext>
              </a:extLst>
            </p:cNvPr>
            <p:cNvSpPr/>
            <p:nvPr/>
          </p:nvSpPr>
          <p:spPr bwMode="auto">
            <a:xfrm>
              <a:off x="6228700" y="1125450"/>
              <a:ext cx="2508898" cy="497567"/>
            </a:xfrm>
            <a:prstGeom prst="rect">
              <a:avLst/>
            </a:prstGeom>
            <a:solidFill>
              <a:schemeClr val="accent1"/>
            </a:solidFill>
            <a:ln w="3175" algn="ctr">
              <a:solidFill>
                <a:schemeClr val="accent1"/>
              </a:solidFill>
              <a:round/>
              <a:headEnd/>
              <a:tailEnd/>
            </a:ln>
          </p:spPr>
          <p:txBody>
            <a:bodyPr wrap="none" lIns="91440" tIns="45720" rIns="91440" bIns="45720" anchor="ctr">
              <a:normAutofit/>
            </a:bodyPr>
            <a:lstStyle/>
            <a:p>
              <a:pPr algn="ctr" defTabSz="914400"/>
              <a:r>
                <a:rPr lang="en-US" altLang="zh-CN" sz="1400" b="1" kern="0" dirty="0">
                  <a:solidFill>
                    <a:srgbClr val="FFFFFF"/>
                  </a:solidFill>
                </a:rPr>
                <a:t>Text Here</a:t>
              </a:r>
              <a:endParaRPr lang="zh-CN" altLang="en-US" sz="1400" b="1" kern="0" dirty="0">
                <a:solidFill>
                  <a:srgbClr val="FFFFFF"/>
                </a:solidFill>
              </a:endParaRPr>
            </a:p>
          </p:txBody>
        </p:sp>
        <p:sp>
          <p:nvSpPr>
            <p:cNvPr id="9" name="íŝliḓè">
              <a:extLst>
                <a:ext uri="{FF2B5EF4-FFF2-40B4-BE49-F238E27FC236}">
                  <a16:creationId xmlns:a16="http://schemas.microsoft.com/office/drawing/2014/main" xmlns="" id="{0A67E3C3-AE24-4304-88F3-E492EC4ABE38}"/>
                </a:ext>
              </a:extLst>
            </p:cNvPr>
            <p:cNvSpPr/>
            <p:nvPr/>
          </p:nvSpPr>
          <p:spPr bwMode="auto">
            <a:xfrm>
              <a:off x="9005640" y="1125450"/>
              <a:ext cx="2508898" cy="497567"/>
            </a:xfrm>
            <a:prstGeom prst="rect">
              <a:avLst/>
            </a:prstGeom>
            <a:solidFill>
              <a:schemeClr val="accent1"/>
            </a:solidFill>
            <a:ln w="3175" algn="ctr">
              <a:solidFill>
                <a:schemeClr val="accent1"/>
              </a:solidFill>
              <a:round/>
              <a:headEnd/>
              <a:tailEnd/>
            </a:ln>
          </p:spPr>
          <p:txBody>
            <a:bodyPr wrap="none" lIns="91440" tIns="45720" rIns="91440" bIns="45720" anchor="ctr">
              <a:normAutofit/>
            </a:bodyPr>
            <a:lstStyle/>
            <a:p>
              <a:pPr algn="ctr" defTabSz="914400"/>
              <a:r>
                <a:rPr lang="en-US" altLang="zh-CN" sz="1400" b="1" kern="0" dirty="0">
                  <a:solidFill>
                    <a:srgbClr val="FFFFFF"/>
                  </a:solidFill>
                </a:rPr>
                <a:t>Text Here</a:t>
              </a:r>
              <a:endParaRPr lang="zh-CN" altLang="en-US" sz="1400" b="1" kern="0" dirty="0">
                <a:solidFill>
                  <a:srgbClr val="FFFFFF"/>
                </a:solidFill>
              </a:endParaRPr>
            </a:p>
          </p:txBody>
        </p:sp>
        <p:sp>
          <p:nvSpPr>
            <p:cNvPr id="10" name="iṧļïḓé">
              <a:extLst>
                <a:ext uri="{FF2B5EF4-FFF2-40B4-BE49-F238E27FC236}">
                  <a16:creationId xmlns:a16="http://schemas.microsoft.com/office/drawing/2014/main" xmlns="" id="{099E3D30-BF80-4E47-B828-EE2ACD3BB63B}"/>
                </a:ext>
              </a:extLst>
            </p:cNvPr>
            <p:cNvSpPr/>
            <p:nvPr/>
          </p:nvSpPr>
          <p:spPr>
            <a:xfrm>
              <a:off x="673825" y="1804730"/>
              <a:ext cx="10844613" cy="1283331"/>
            </a:xfrm>
            <a:prstGeom prst="rect">
              <a:avLst/>
            </a:prstGeom>
            <a:noFill/>
            <a:ln w="3175">
              <a:solidFill>
                <a:schemeClr val="bg1">
                  <a:lumMod val="75000"/>
                </a:schemeClr>
              </a:solidFill>
            </a:ln>
          </p:spPr>
          <p:txBody>
            <a:bodyPr wrap="square" lIns="91440" tIns="45720" rIns="91440" bIns="45720" rtlCol="0" anchor="ctr">
              <a:normAutofit/>
            </a:bodyPr>
            <a:lstStyle/>
            <a:p>
              <a:endParaRPr lang="zh-CN" altLang="en-US" sz="1000">
                <a:solidFill>
                  <a:schemeClr val="tx1">
                    <a:lumMod val="75000"/>
                    <a:lumOff val="25000"/>
                  </a:schemeClr>
                </a:solidFill>
              </a:endParaRPr>
            </a:p>
          </p:txBody>
        </p:sp>
        <p:sp>
          <p:nvSpPr>
            <p:cNvPr id="11" name="íSḷiḍe">
              <a:extLst>
                <a:ext uri="{FF2B5EF4-FFF2-40B4-BE49-F238E27FC236}">
                  <a16:creationId xmlns:a16="http://schemas.microsoft.com/office/drawing/2014/main" xmlns="" id="{D08CC804-7963-4E0C-90E7-48F58452572A}"/>
                </a:ext>
              </a:extLst>
            </p:cNvPr>
            <p:cNvSpPr/>
            <p:nvPr/>
          </p:nvSpPr>
          <p:spPr>
            <a:xfrm>
              <a:off x="673825" y="3332512"/>
              <a:ext cx="10844613" cy="1283331"/>
            </a:xfrm>
            <a:prstGeom prst="rect">
              <a:avLst/>
            </a:prstGeom>
            <a:noFill/>
            <a:ln w="3175">
              <a:solidFill>
                <a:schemeClr val="bg1">
                  <a:lumMod val="75000"/>
                </a:schemeClr>
              </a:solidFill>
            </a:ln>
          </p:spPr>
          <p:txBody>
            <a:bodyPr wrap="square" lIns="91440" tIns="45720" rIns="91440" bIns="45720" rtlCol="0" anchor="ctr">
              <a:normAutofit/>
            </a:bodyPr>
            <a:lstStyle/>
            <a:p>
              <a:endParaRPr lang="zh-CN" altLang="en-US" sz="1000">
                <a:solidFill>
                  <a:schemeClr val="tx1">
                    <a:lumMod val="75000"/>
                    <a:lumOff val="25000"/>
                  </a:schemeClr>
                </a:solidFill>
              </a:endParaRPr>
            </a:p>
          </p:txBody>
        </p:sp>
        <p:sp>
          <p:nvSpPr>
            <p:cNvPr id="12" name="iṥ1íḋè">
              <a:extLst>
                <a:ext uri="{FF2B5EF4-FFF2-40B4-BE49-F238E27FC236}">
                  <a16:creationId xmlns:a16="http://schemas.microsoft.com/office/drawing/2014/main" xmlns="" id="{CB9AC852-EF61-470E-BBC4-7429EDC2880F}"/>
                </a:ext>
              </a:extLst>
            </p:cNvPr>
            <p:cNvSpPr/>
            <p:nvPr/>
          </p:nvSpPr>
          <p:spPr>
            <a:xfrm>
              <a:off x="673825" y="4860294"/>
              <a:ext cx="10844613" cy="1283331"/>
            </a:xfrm>
            <a:prstGeom prst="rect">
              <a:avLst/>
            </a:prstGeom>
            <a:solidFill>
              <a:schemeClr val="bg1">
                <a:lumMod val="95000"/>
              </a:schemeClr>
            </a:solidFill>
            <a:ln w="3175">
              <a:solidFill>
                <a:schemeClr val="bg1">
                  <a:lumMod val="75000"/>
                </a:schemeClr>
              </a:solidFill>
            </a:ln>
          </p:spPr>
          <p:txBody>
            <a:bodyPr wrap="square" lIns="91440" tIns="45720" rIns="91440" bIns="45720" rtlCol="0" anchor="ctr">
              <a:normAutofit/>
            </a:bodyPr>
            <a:lstStyle/>
            <a:p>
              <a:pPr algn="ctr"/>
              <a:r>
                <a:rPr lang="en-US" altLang="zh-CN" sz="1200" dirty="0"/>
                <a:t>Supporting text here</a:t>
              </a:r>
              <a:endParaRPr lang="zh-CN" altLang="en-US" sz="1200" dirty="0"/>
            </a:p>
          </p:txBody>
        </p:sp>
        <p:sp>
          <p:nvSpPr>
            <p:cNvPr id="13" name="isḻïḍê">
              <a:extLst>
                <a:ext uri="{FF2B5EF4-FFF2-40B4-BE49-F238E27FC236}">
                  <a16:creationId xmlns:a16="http://schemas.microsoft.com/office/drawing/2014/main" xmlns="" id="{8FC138A8-4A11-4CFE-92A8-746064249AC1}"/>
                </a:ext>
              </a:extLst>
            </p:cNvPr>
            <p:cNvSpPr txBox="1"/>
            <p:nvPr/>
          </p:nvSpPr>
          <p:spPr>
            <a:xfrm>
              <a:off x="3451760" y="1907569"/>
              <a:ext cx="2508897" cy="1077653"/>
            </a:xfrm>
            <a:prstGeom prst="rect">
              <a:avLst/>
            </a:prstGeom>
            <a:noFill/>
          </p:spPr>
          <p:txBody>
            <a:bodyPr wrap="square" lIns="91440" tIns="45720" rIns="91440" bIns="45720" rtlCol="0" anchor="ctr" anchorCtr="0">
              <a:normAutofit/>
            </a:bodyPr>
            <a:lstStyle/>
            <a:p>
              <a:pPr algn="ctr"/>
              <a:r>
                <a:rPr lang="en-US" altLang="zh-CN" sz="1000" dirty="0"/>
                <a:t>Text </a:t>
              </a:r>
              <a:endParaRPr lang="en-US" sz="1000" dirty="0"/>
            </a:p>
          </p:txBody>
        </p:sp>
        <p:sp>
          <p:nvSpPr>
            <p:cNvPr id="14" name="ïŝḷídê">
              <a:extLst>
                <a:ext uri="{FF2B5EF4-FFF2-40B4-BE49-F238E27FC236}">
                  <a16:creationId xmlns:a16="http://schemas.microsoft.com/office/drawing/2014/main" xmlns="" id="{E883AA49-A57E-482C-825D-1F2A5B5E3FA1}"/>
                </a:ext>
              </a:extLst>
            </p:cNvPr>
            <p:cNvSpPr txBox="1"/>
            <p:nvPr/>
          </p:nvSpPr>
          <p:spPr>
            <a:xfrm>
              <a:off x="6228700" y="1907569"/>
              <a:ext cx="2508897" cy="1077653"/>
            </a:xfrm>
            <a:prstGeom prst="rect">
              <a:avLst/>
            </a:prstGeom>
            <a:noFill/>
          </p:spPr>
          <p:txBody>
            <a:bodyPr wrap="square" lIns="91440" tIns="45720" rIns="91440" bIns="45720" rtlCol="0" anchor="ctr" anchorCtr="0">
              <a:normAutofit/>
            </a:bodyPr>
            <a:lstStyle/>
            <a:p>
              <a:pPr algn="ctr"/>
              <a:r>
                <a:rPr lang="en-US" altLang="zh-CN" sz="1000" dirty="0"/>
                <a:t>Text </a:t>
              </a:r>
              <a:endParaRPr lang="en-US" sz="1000" dirty="0"/>
            </a:p>
          </p:txBody>
        </p:sp>
        <p:sp>
          <p:nvSpPr>
            <p:cNvPr id="15" name="íṡļíḑè">
              <a:extLst>
                <a:ext uri="{FF2B5EF4-FFF2-40B4-BE49-F238E27FC236}">
                  <a16:creationId xmlns:a16="http://schemas.microsoft.com/office/drawing/2014/main" xmlns="" id="{11A96B55-C34D-4CAE-9BFA-D2B6C07823B6}"/>
                </a:ext>
              </a:extLst>
            </p:cNvPr>
            <p:cNvSpPr txBox="1"/>
            <p:nvPr/>
          </p:nvSpPr>
          <p:spPr>
            <a:xfrm>
              <a:off x="9005638" y="1907569"/>
              <a:ext cx="2508897" cy="1077653"/>
            </a:xfrm>
            <a:prstGeom prst="rect">
              <a:avLst/>
            </a:prstGeom>
            <a:noFill/>
          </p:spPr>
          <p:txBody>
            <a:bodyPr wrap="square" lIns="91440" tIns="45720" rIns="91440" bIns="45720" rtlCol="0" anchor="ctr" anchorCtr="0">
              <a:normAutofit/>
            </a:bodyPr>
            <a:lstStyle/>
            <a:p>
              <a:pPr algn="ctr"/>
              <a:r>
                <a:rPr lang="en-US" altLang="zh-CN" sz="1000" dirty="0"/>
                <a:t>Text </a:t>
              </a:r>
              <a:endParaRPr lang="en-US" sz="1000" dirty="0"/>
            </a:p>
          </p:txBody>
        </p:sp>
        <p:sp>
          <p:nvSpPr>
            <p:cNvPr id="16" name="íṧľiḑè">
              <a:extLst>
                <a:ext uri="{FF2B5EF4-FFF2-40B4-BE49-F238E27FC236}">
                  <a16:creationId xmlns:a16="http://schemas.microsoft.com/office/drawing/2014/main" xmlns="" id="{9FC0D828-70F5-466A-BAA8-1DFF50C73071}"/>
                </a:ext>
              </a:extLst>
            </p:cNvPr>
            <p:cNvSpPr txBox="1"/>
            <p:nvPr/>
          </p:nvSpPr>
          <p:spPr>
            <a:xfrm>
              <a:off x="669925" y="1907569"/>
              <a:ext cx="2508897" cy="1077653"/>
            </a:xfrm>
            <a:prstGeom prst="rect">
              <a:avLst/>
            </a:prstGeom>
            <a:noFill/>
          </p:spPr>
          <p:txBody>
            <a:bodyPr wrap="square" lIns="91440" tIns="45720" rIns="91440" bIns="45720" rtlCol="0" anchor="ctr" anchorCtr="0">
              <a:normAutofit/>
            </a:bodyPr>
            <a:lstStyle/>
            <a:p>
              <a:pPr algn="ctr"/>
              <a:r>
                <a:rPr lang="en-US" altLang="zh-CN" sz="1000" dirty="0"/>
                <a:t>Text </a:t>
              </a:r>
              <a:endParaRPr lang="en-US" sz="1000" dirty="0"/>
            </a:p>
          </p:txBody>
        </p:sp>
        <p:sp>
          <p:nvSpPr>
            <p:cNvPr id="17" name="ísļïḋê">
              <a:extLst>
                <a:ext uri="{FF2B5EF4-FFF2-40B4-BE49-F238E27FC236}">
                  <a16:creationId xmlns:a16="http://schemas.microsoft.com/office/drawing/2014/main" xmlns="" id="{60DE7C94-F547-4FC0-9B49-75C8E872FDC2}"/>
                </a:ext>
              </a:extLst>
            </p:cNvPr>
            <p:cNvSpPr txBox="1"/>
            <p:nvPr/>
          </p:nvSpPr>
          <p:spPr>
            <a:xfrm>
              <a:off x="3451760" y="3435351"/>
              <a:ext cx="2508897" cy="1077653"/>
            </a:xfrm>
            <a:prstGeom prst="rect">
              <a:avLst/>
            </a:prstGeom>
            <a:noFill/>
          </p:spPr>
          <p:txBody>
            <a:bodyPr wrap="square" lIns="91440" tIns="45720" rIns="91440" bIns="45720" rtlCol="0" anchor="ctr" anchorCtr="0">
              <a:normAutofit/>
            </a:bodyPr>
            <a:lstStyle/>
            <a:p>
              <a:pPr algn="ctr"/>
              <a:r>
                <a:rPr lang="en-US" altLang="zh-CN" sz="1000" dirty="0"/>
                <a:t>Text </a:t>
              </a:r>
              <a:endParaRPr lang="en-US" sz="1000" dirty="0"/>
            </a:p>
          </p:txBody>
        </p:sp>
        <p:sp>
          <p:nvSpPr>
            <p:cNvPr id="18" name="îsľïdé">
              <a:extLst>
                <a:ext uri="{FF2B5EF4-FFF2-40B4-BE49-F238E27FC236}">
                  <a16:creationId xmlns:a16="http://schemas.microsoft.com/office/drawing/2014/main" xmlns="" id="{B53DED34-2B22-44E4-98DC-DC9E2DCA35DD}"/>
                </a:ext>
              </a:extLst>
            </p:cNvPr>
            <p:cNvSpPr txBox="1"/>
            <p:nvPr/>
          </p:nvSpPr>
          <p:spPr>
            <a:xfrm>
              <a:off x="6228700" y="3435351"/>
              <a:ext cx="2508897" cy="1077653"/>
            </a:xfrm>
            <a:prstGeom prst="rect">
              <a:avLst/>
            </a:prstGeom>
            <a:noFill/>
          </p:spPr>
          <p:txBody>
            <a:bodyPr wrap="square" lIns="91440" tIns="45720" rIns="91440" bIns="45720" rtlCol="0" anchor="ctr" anchorCtr="0">
              <a:normAutofit/>
            </a:bodyPr>
            <a:lstStyle/>
            <a:p>
              <a:pPr algn="ctr"/>
              <a:r>
                <a:rPr lang="en-US" altLang="zh-CN" sz="1000" dirty="0"/>
                <a:t>Text </a:t>
              </a:r>
              <a:endParaRPr lang="en-US" sz="1000" dirty="0"/>
            </a:p>
          </p:txBody>
        </p:sp>
        <p:sp>
          <p:nvSpPr>
            <p:cNvPr id="19" name="í$ľîde">
              <a:extLst>
                <a:ext uri="{FF2B5EF4-FFF2-40B4-BE49-F238E27FC236}">
                  <a16:creationId xmlns:a16="http://schemas.microsoft.com/office/drawing/2014/main" xmlns="" id="{8C666657-BD98-4D6C-9909-8430BC00E802}"/>
                </a:ext>
              </a:extLst>
            </p:cNvPr>
            <p:cNvSpPr txBox="1"/>
            <p:nvPr/>
          </p:nvSpPr>
          <p:spPr>
            <a:xfrm>
              <a:off x="9005638" y="3435351"/>
              <a:ext cx="2508897" cy="1077653"/>
            </a:xfrm>
            <a:prstGeom prst="rect">
              <a:avLst/>
            </a:prstGeom>
            <a:noFill/>
          </p:spPr>
          <p:txBody>
            <a:bodyPr wrap="square" lIns="91440" tIns="45720" rIns="91440" bIns="45720" rtlCol="0" anchor="ctr" anchorCtr="0">
              <a:normAutofit/>
            </a:bodyPr>
            <a:lstStyle/>
            <a:p>
              <a:pPr algn="ctr"/>
              <a:r>
                <a:rPr lang="en-US" altLang="zh-CN" sz="1000" dirty="0"/>
                <a:t>Text </a:t>
              </a:r>
              <a:endParaRPr lang="en-US" sz="1000" dirty="0"/>
            </a:p>
          </p:txBody>
        </p:sp>
        <p:sp>
          <p:nvSpPr>
            <p:cNvPr id="20" name="ïSḻiḓe">
              <a:extLst>
                <a:ext uri="{FF2B5EF4-FFF2-40B4-BE49-F238E27FC236}">
                  <a16:creationId xmlns:a16="http://schemas.microsoft.com/office/drawing/2014/main" xmlns="" id="{0FA6AC70-08AF-4C34-A769-A4C6B3672DC2}"/>
                </a:ext>
              </a:extLst>
            </p:cNvPr>
            <p:cNvSpPr txBox="1"/>
            <p:nvPr/>
          </p:nvSpPr>
          <p:spPr>
            <a:xfrm>
              <a:off x="669925" y="3435351"/>
              <a:ext cx="2508897" cy="1077653"/>
            </a:xfrm>
            <a:prstGeom prst="rect">
              <a:avLst/>
            </a:prstGeom>
            <a:noFill/>
          </p:spPr>
          <p:txBody>
            <a:bodyPr wrap="square" lIns="91440" tIns="45720" rIns="91440" bIns="45720" rtlCol="0" anchor="ctr" anchorCtr="0">
              <a:normAutofit/>
            </a:bodyPr>
            <a:lstStyle/>
            <a:p>
              <a:pPr algn="ctr"/>
              <a:r>
                <a:rPr lang="en-US" altLang="zh-CN" sz="1000" dirty="0"/>
                <a:t>Text </a:t>
              </a:r>
              <a:endParaRPr lang="en-US" sz="1000" dirty="0"/>
            </a:p>
          </p:txBody>
        </p:sp>
      </p:grpSp>
    </p:spTree>
    <p:extLst>
      <p:ext uri="{BB962C8B-B14F-4D97-AF65-F5344CB8AC3E}">
        <p14:creationId xmlns:p14="http://schemas.microsoft.com/office/powerpoint/2010/main" val="9994703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49D065F-56AF-412E-9ABE-811A417773E8}"/>
              </a:ext>
            </a:extLst>
          </p:cNvPr>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a:extLst>
              <a:ext uri="{FF2B5EF4-FFF2-40B4-BE49-F238E27FC236}">
                <a16:creationId xmlns:a16="http://schemas.microsoft.com/office/drawing/2014/main" xmlns="" id="{4A522491-EABB-49C5-837A-A7F22C74DC12}"/>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xmlns="" id="{E778B6D6-C492-4267-B549-D8FDB5A2896A}"/>
              </a:ext>
            </a:extLst>
          </p:cNvPr>
          <p:cNvSpPr>
            <a:spLocks noGrp="1"/>
          </p:cNvSpPr>
          <p:nvPr>
            <p:ph type="sldNum" sz="quarter" idx="12"/>
          </p:nvPr>
        </p:nvSpPr>
        <p:spPr/>
        <p:txBody>
          <a:bodyPr/>
          <a:lstStyle/>
          <a:p>
            <a:fld id="{5DD3DB80-B894-403A-B48E-6FDC1A72010E}" type="slidenum">
              <a:rPr lang="zh-CN" altLang="en-US" smtClean="0"/>
              <a:pPr/>
              <a:t>44</a:t>
            </a:fld>
            <a:endParaRPr lang="zh-CN" altLang="en-US"/>
          </a:p>
        </p:txBody>
      </p:sp>
      <p:grpSp>
        <p:nvGrpSpPr>
          <p:cNvPr id="5" name="259df881-8cc8-46be-80f7-ab3769919d2a" descr="OQAAAB+LCAAAAAAABACrVlIpqSxIVbJSCs5NLCpxyUxML0rM9SxJzVXSUfJMUbLKK83J0VFyysxLycxLdy/KLy0oVrKKjq0FALpUkis5AAAA" title="iSlide™ 版权声明  COPYRIGHT NOTICE">
            <a:extLst>
              <a:ext uri="{FF2B5EF4-FFF2-40B4-BE49-F238E27FC236}">
                <a16:creationId xmlns:a16="http://schemas.microsoft.com/office/drawing/2014/main" xmlns="" id="{982A7285-81AF-4710-BC37-0EF77BA9BA20}"/>
              </a:ext>
            </a:extLst>
          </p:cNvPr>
          <p:cNvGrpSpPr>
            <a:grpSpLocks noChangeAspect="1"/>
          </p:cNvGrpSpPr>
          <p:nvPr>
            <p:custDataLst>
              <p:tags r:id="rId1"/>
            </p:custDataLst>
          </p:nvPr>
        </p:nvGrpSpPr>
        <p:grpSpPr>
          <a:xfrm>
            <a:off x="719138" y="1790714"/>
            <a:ext cx="11472862" cy="3244039"/>
            <a:chOff x="719138" y="1790714"/>
            <a:chExt cx="11472862" cy="3244039"/>
          </a:xfrm>
        </p:grpSpPr>
        <p:sp>
          <p:nvSpPr>
            <p:cNvPr id="6" name="iṥḻidê">
              <a:extLst>
                <a:ext uri="{FF2B5EF4-FFF2-40B4-BE49-F238E27FC236}">
                  <a16:creationId xmlns:a16="http://schemas.microsoft.com/office/drawing/2014/main" xmlns="" id="{C6FA9B02-BE7D-4441-B5F5-92F52C263B12}"/>
                </a:ext>
              </a:extLst>
            </p:cNvPr>
            <p:cNvSpPr/>
            <p:nvPr/>
          </p:nvSpPr>
          <p:spPr>
            <a:xfrm>
              <a:off x="3684034" y="2132108"/>
              <a:ext cx="7836453" cy="1347437"/>
            </a:xfrm>
            <a:prstGeom prst="rect">
              <a:avLst/>
            </a:prstGeom>
            <a:blipFill>
              <a:blip r:embed="rId3"/>
              <a:stretch>
                <a:fillRect t="-114488" b="-112350"/>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p>
          </p:txBody>
        </p:sp>
        <p:sp>
          <p:nvSpPr>
            <p:cNvPr id="7" name="ï$lïḍè">
              <a:extLst>
                <a:ext uri="{FF2B5EF4-FFF2-40B4-BE49-F238E27FC236}">
                  <a16:creationId xmlns:a16="http://schemas.microsoft.com/office/drawing/2014/main" xmlns="" id="{0761CA0E-720E-40B1-B617-531941BACE0E}"/>
                </a:ext>
              </a:extLst>
            </p:cNvPr>
            <p:cNvSpPr>
              <a:spLocks/>
            </p:cNvSpPr>
            <p:nvPr/>
          </p:nvSpPr>
          <p:spPr bwMode="auto">
            <a:xfrm>
              <a:off x="719138" y="1790714"/>
              <a:ext cx="2619563" cy="2963449"/>
            </a:xfrm>
            <a:custGeom>
              <a:avLst/>
              <a:gdLst>
                <a:gd name="T0" fmla="*/ 411 w 417"/>
                <a:gd name="T1" fmla="*/ 400 h 472"/>
                <a:gd name="T2" fmla="*/ 80 w 417"/>
                <a:gd name="T3" fmla="*/ 400 h 472"/>
                <a:gd name="T4" fmla="*/ 65 w 417"/>
                <a:gd name="T5" fmla="*/ 408 h 472"/>
                <a:gd name="T6" fmla="*/ 417 w 417"/>
                <a:gd name="T7" fmla="*/ 408 h 472"/>
                <a:gd name="T8" fmla="*/ 146 w 417"/>
                <a:gd name="T9" fmla="*/ 363 h 472"/>
                <a:gd name="T10" fmla="*/ 250 w 417"/>
                <a:gd name="T11" fmla="*/ 438 h 472"/>
                <a:gd name="T12" fmla="*/ 364 w 417"/>
                <a:gd name="T13" fmla="*/ 368 h 472"/>
                <a:gd name="T14" fmla="*/ 252 w 417"/>
                <a:gd name="T15" fmla="*/ 428 h 472"/>
                <a:gd name="T16" fmla="*/ 146 w 417"/>
                <a:gd name="T17" fmla="*/ 363 h 472"/>
                <a:gd name="T18" fmla="*/ 77 w 417"/>
                <a:gd name="T19" fmla="*/ 299 h 472"/>
                <a:gd name="T20" fmla="*/ 42 w 417"/>
                <a:gd name="T21" fmla="*/ 253 h 472"/>
                <a:gd name="T22" fmla="*/ 90 w 417"/>
                <a:gd name="T23" fmla="*/ 242 h 472"/>
                <a:gd name="T24" fmla="*/ 250 w 417"/>
                <a:gd name="T25" fmla="*/ 403 h 472"/>
                <a:gd name="T26" fmla="*/ 410 w 417"/>
                <a:gd name="T27" fmla="*/ 207 h 472"/>
                <a:gd name="T28" fmla="*/ 410 w 417"/>
                <a:gd name="T29" fmla="*/ 205 h 472"/>
                <a:gd name="T30" fmla="*/ 323 w 417"/>
                <a:gd name="T31" fmla="*/ 157 h 472"/>
                <a:gd name="T32" fmla="*/ 378 w 417"/>
                <a:gd name="T33" fmla="*/ 221 h 472"/>
                <a:gd name="T34" fmla="*/ 122 w 417"/>
                <a:gd name="T35" fmla="*/ 221 h 472"/>
                <a:gd name="T36" fmla="*/ 178 w 417"/>
                <a:gd name="T37" fmla="*/ 157 h 472"/>
                <a:gd name="T38" fmla="*/ 91 w 417"/>
                <a:gd name="T39" fmla="*/ 205 h 472"/>
                <a:gd name="T40" fmla="*/ 91 w 417"/>
                <a:gd name="T41" fmla="*/ 207 h 472"/>
                <a:gd name="T42" fmla="*/ 91 w 417"/>
                <a:gd name="T43" fmla="*/ 209 h 472"/>
                <a:gd name="T44" fmla="*/ 14 w 417"/>
                <a:gd name="T45" fmla="*/ 247 h 472"/>
                <a:gd name="T46" fmla="*/ 83 w 417"/>
                <a:gd name="T47" fmla="*/ 291 h 472"/>
                <a:gd name="T48" fmla="*/ 407 w 417"/>
                <a:gd name="T49" fmla="*/ 218 h 472"/>
                <a:gd name="T50" fmla="*/ 117 w 417"/>
                <a:gd name="T51" fmla="*/ 296 h 472"/>
                <a:gd name="T52" fmla="*/ 250 w 417"/>
                <a:gd name="T53" fmla="*/ 263 h 472"/>
                <a:gd name="T54" fmla="*/ 220 w 417"/>
                <a:gd name="T55" fmla="*/ 164 h 472"/>
                <a:gd name="T56" fmla="*/ 237 w 417"/>
                <a:gd name="T57" fmla="*/ 101 h 472"/>
                <a:gd name="T58" fmla="*/ 228 w 417"/>
                <a:gd name="T59" fmla="*/ 30 h 472"/>
                <a:gd name="T60" fmla="*/ 212 w 417"/>
                <a:gd name="T61" fmla="*/ 104 h 472"/>
                <a:gd name="T62" fmla="*/ 269 w 417"/>
                <a:gd name="T63" fmla="*/ 107 h 472"/>
                <a:gd name="T64" fmla="*/ 276 w 417"/>
                <a:gd name="T65" fmla="*/ 123 h 472"/>
                <a:gd name="T66" fmla="*/ 248 w 417"/>
                <a:gd name="T67" fmla="*/ 40 h 472"/>
                <a:gd name="T68" fmla="*/ 238 w 417"/>
                <a:gd name="T69" fmla="*/ 28 h 472"/>
                <a:gd name="T70" fmla="*/ 269 w 417"/>
                <a:gd name="T71" fmla="*/ 107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7" h="472">
                  <a:moveTo>
                    <a:pt x="406" y="385"/>
                  </a:moveTo>
                  <a:cubicBezTo>
                    <a:pt x="409" y="390"/>
                    <a:pt x="411" y="395"/>
                    <a:pt x="411" y="400"/>
                  </a:cubicBezTo>
                  <a:cubicBezTo>
                    <a:pt x="411" y="435"/>
                    <a:pt x="337" y="462"/>
                    <a:pt x="245" y="462"/>
                  </a:cubicBezTo>
                  <a:cubicBezTo>
                    <a:pt x="154" y="462"/>
                    <a:pt x="80" y="435"/>
                    <a:pt x="80" y="400"/>
                  </a:cubicBezTo>
                  <a:cubicBezTo>
                    <a:pt x="80" y="387"/>
                    <a:pt x="91" y="375"/>
                    <a:pt x="109" y="365"/>
                  </a:cubicBezTo>
                  <a:cubicBezTo>
                    <a:pt x="81" y="377"/>
                    <a:pt x="65" y="391"/>
                    <a:pt x="65" y="408"/>
                  </a:cubicBezTo>
                  <a:cubicBezTo>
                    <a:pt x="65" y="443"/>
                    <a:pt x="144" y="472"/>
                    <a:pt x="241" y="472"/>
                  </a:cubicBezTo>
                  <a:cubicBezTo>
                    <a:pt x="338" y="472"/>
                    <a:pt x="417" y="443"/>
                    <a:pt x="417" y="408"/>
                  </a:cubicBezTo>
                  <a:cubicBezTo>
                    <a:pt x="417" y="400"/>
                    <a:pt x="413" y="392"/>
                    <a:pt x="406" y="385"/>
                  </a:cubicBezTo>
                  <a:close/>
                  <a:moveTo>
                    <a:pt x="146" y="363"/>
                  </a:moveTo>
                  <a:cubicBezTo>
                    <a:pt x="129" y="371"/>
                    <a:pt x="118" y="381"/>
                    <a:pt x="118" y="392"/>
                  </a:cubicBezTo>
                  <a:cubicBezTo>
                    <a:pt x="118" y="418"/>
                    <a:pt x="177" y="438"/>
                    <a:pt x="250" y="438"/>
                  </a:cubicBezTo>
                  <a:cubicBezTo>
                    <a:pt x="324" y="438"/>
                    <a:pt x="383" y="418"/>
                    <a:pt x="383" y="392"/>
                  </a:cubicBezTo>
                  <a:cubicBezTo>
                    <a:pt x="383" y="383"/>
                    <a:pt x="376" y="375"/>
                    <a:pt x="364" y="368"/>
                  </a:cubicBezTo>
                  <a:cubicBezTo>
                    <a:pt x="370" y="373"/>
                    <a:pt x="374" y="379"/>
                    <a:pt x="374" y="385"/>
                  </a:cubicBezTo>
                  <a:cubicBezTo>
                    <a:pt x="374" y="409"/>
                    <a:pt x="319" y="428"/>
                    <a:pt x="252" y="428"/>
                  </a:cubicBezTo>
                  <a:cubicBezTo>
                    <a:pt x="184" y="428"/>
                    <a:pt x="129" y="409"/>
                    <a:pt x="129" y="385"/>
                  </a:cubicBezTo>
                  <a:cubicBezTo>
                    <a:pt x="129" y="377"/>
                    <a:pt x="135" y="370"/>
                    <a:pt x="146" y="363"/>
                  </a:cubicBezTo>
                  <a:close/>
                  <a:moveTo>
                    <a:pt x="83" y="291"/>
                  </a:moveTo>
                  <a:cubicBezTo>
                    <a:pt x="85" y="297"/>
                    <a:pt x="77" y="299"/>
                    <a:pt x="77" y="299"/>
                  </a:cubicBezTo>
                  <a:cubicBezTo>
                    <a:pt x="87" y="309"/>
                    <a:pt x="99" y="301"/>
                    <a:pt x="92" y="285"/>
                  </a:cubicBezTo>
                  <a:cubicBezTo>
                    <a:pt x="84" y="268"/>
                    <a:pt x="59" y="264"/>
                    <a:pt x="42" y="253"/>
                  </a:cubicBezTo>
                  <a:cubicBezTo>
                    <a:pt x="25" y="241"/>
                    <a:pt x="31" y="207"/>
                    <a:pt x="49" y="205"/>
                  </a:cubicBezTo>
                  <a:cubicBezTo>
                    <a:pt x="70" y="202"/>
                    <a:pt x="84" y="223"/>
                    <a:pt x="90" y="242"/>
                  </a:cubicBezTo>
                  <a:cubicBezTo>
                    <a:pt x="93" y="249"/>
                    <a:pt x="96" y="259"/>
                    <a:pt x="99" y="268"/>
                  </a:cubicBezTo>
                  <a:cubicBezTo>
                    <a:pt x="120" y="346"/>
                    <a:pt x="180" y="403"/>
                    <a:pt x="250" y="403"/>
                  </a:cubicBezTo>
                  <a:cubicBezTo>
                    <a:pt x="338" y="403"/>
                    <a:pt x="408" y="316"/>
                    <a:pt x="410" y="208"/>
                  </a:cubicBezTo>
                  <a:cubicBezTo>
                    <a:pt x="410" y="208"/>
                    <a:pt x="410" y="208"/>
                    <a:pt x="410" y="207"/>
                  </a:cubicBezTo>
                  <a:cubicBezTo>
                    <a:pt x="410" y="207"/>
                    <a:pt x="410" y="207"/>
                    <a:pt x="410" y="207"/>
                  </a:cubicBezTo>
                  <a:cubicBezTo>
                    <a:pt x="410" y="206"/>
                    <a:pt x="410" y="205"/>
                    <a:pt x="410" y="205"/>
                  </a:cubicBezTo>
                  <a:cubicBezTo>
                    <a:pt x="410" y="205"/>
                    <a:pt x="410" y="205"/>
                    <a:pt x="410" y="205"/>
                  </a:cubicBezTo>
                  <a:cubicBezTo>
                    <a:pt x="407" y="184"/>
                    <a:pt x="372" y="166"/>
                    <a:pt x="323" y="157"/>
                  </a:cubicBezTo>
                  <a:cubicBezTo>
                    <a:pt x="364" y="166"/>
                    <a:pt x="392" y="182"/>
                    <a:pt x="392" y="199"/>
                  </a:cubicBezTo>
                  <a:cubicBezTo>
                    <a:pt x="392" y="207"/>
                    <a:pt x="387" y="214"/>
                    <a:pt x="378" y="221"/>
                  </a:cubicBezTo>
                  <a:cubicBezTo>
                    <a:pt x="377" y="202"/>
                    <a:pt x="320" y="187"/>
                    <a:pt x="250" y="187"/>
                  </a:cubicBezTo>
                  <a:cubicBezTo>
                    <a:pt x="181" y="187"/>
                    <a:pt x="124" y="202"/>
                    <a:pt x="122" y="221"/>
                  </a:cubicBezTo>
                  <a:cubicBezTo>
                    <a:pt x="114" y="214"/>
                    <a:pt x="109" y="207"/>
                    <a:pt x="109" y="199"/>
                  </a:cubicBezTo>
                  <a:cubicBezTo>
                    <a:pt x="109" y="182"/>
                    <a:pt x="136" y="166"/>
                    <a:pt x="178" y="157"/>
                  </a:cubicBezTo>
                  <a:cubicBezTo>
                    <a:pt x="128" y="166"/>
                    <a:pt x="94" y="184"/>
                    <a:pt x="91" y="205"/>
                  </a:cubicBezTo>
                  <a:cubicBezTo>
                    <a:pt x="91" y="205"/>
                    <a:pt x="91" y="205"/>
                    <a:pt x="91" y="205"/>
                  </a:cubicBezTo>
                  <a:cubicBezTo>
                    <a:pt x="91" y="205"/>
                    <a:pt x="91" y="206"/>
                    <a:pt x="91" y="207"/>
                  </a:cubicBezTo>
                  <a:cubicBezTo>
                    <a:pt x="91" y="207"/>
                    <a:pt x="91" y="207"/>
                    <a:pt x="91" y="207"/>
                  </a:cubicBezTo>
                  <a:cubicBezTo>
                    <a:pt x="91" y="208"/>
                    <a:pt x="91" y="208"/>
                    <a:pt x="91" y="208"/>
                  </a:cubicBezTo>
                  <a:cubicBezTo>
                    <a:pt x="91" y="208"/>
                    <a:pt x="91" y="209"/>
                    <a:pt x="91" y="209"/>
                  </a:cubicBezTo>
                  <a:cubicBezTo>
                    <a:pt x="77" y="186"/>
                    <a:pt x="52" y="179"/>
                    <a:pt x="35" y="186"/>
                  </a:cubicBezTo>
                  <a:cubicBezTo>
                    <a:pt x="16" y="194"/>
                    <a:pt x="0" y="222"/>
                    <a:pt x="14" y="247"/>
                  </a:cubicBezTo>
                  <a:cubicBezTo>
                    <a:pt x="28" y="272"/>
                    <a:pt x="55" y="280"/>
                    <a:pt x="61" y="281"/>
                  </a:cubicBezTo>
                  <a:cubicBezTo>
                    <a:pt x="67" y="282"/>
                    <a:pt x="81" y="285"/>
                    <a:pt x="83" y="291"/>
                  </a:cubicBezTo>
                  <a:close/>
                  <a:moveTo>
                    <a:pt x="250" y="263"/>
                  </a:moveTo>
                  <a:cubicBezTo>
                    <a:pt x="328" y="263"/>
                    <a:pt x="393" y="244"/>
                    <a:pt x="407" y="218"/>
                  </a:cubicBezTo>
                  <a:cubicBezTo>
                    <a:pt x="401" y="307"/>
                    <a:pt x="333" y="377"/>
                    <a:pt x="250" y="377"/>
                  </a:cubicBezTo>
                  <a:cubicBezTo>
                    <a:pt x="194" y="377"/>
                    <a:pt x="144" y="345"/>
                    <a:pt x="117" y="296"/>
                  </a:cubicBezTo>
                  <a:cubicBezTo>
                    <a:pt x="104" y="274"/>
                    <a:pt x="106" y="249"/>
                    <a:pt x="97" y="223"/>
                  </a:cubicBezTo>
                  <a:cubicBezTo>
                    <a:pt x="116" y="246"/>
                    <a:pt x="178" y="263"/>
                    <a:pt x="250" y="263"/>
                  </a:cubicBezTo>
                  <a:close/>
                  <a:moveTo>
                    <a:pt x="229" y="136"/>
                  </a:moveTo>
                  <a:cubicBezTo>
                    <a:pt x="233" y="152"/>
                    <a:pt x="220" y="164"/>
                    <a:pt x="220" y="164"/>
                  </a:cubicBezTo>
                  <a:cubicBezTo>
                    <a:pt x="227" y="164"/>
                    <a:pt x="238" y="162"/>
                    <a:pt x="243" y="147"/>
                  </a:cubicBezTo>
                  <a:cubicBezTo>
                    <a:pt x="249" y="132"/>
                    <a:pt x="244" y="113"/>
                    <a:pt x="237" y="101"/>
                  </a:cubicBezTo>
                  <a:cubicBezTo>
                    <a:pt x="230" y="89"/>
                    <a:pt x="221" y="83"/>
                    <a:pt x="216" y="69"/>
                  </a:cubicBezTo>
                  <a:cubicBezTo>
                    <a:pt x="210" y="54"/>
                    <a:pt x="228" y="30"/>
                    <a:pt x="228" y="30"/>
                  </a:cubicBezTo>
                  <a:cubicBezTo>
                    <a:pt x="221" y="30"/>
                    <a:pt x="201" y="42"/>
                    <a:pt x="197" y="62"/>
                  </a:cubicBezTo>
                  <a:cubicBezTo>
                    <a:pt x="194" y="82"/>
                    <a:pt x="207" y="98"/>
                    <a:pt x="212" y="104"/>
                  </a:cubicBezTo>
                  <a:cubicBezTo>
                    <a:pt x="216" y="110"/>
                    <a:pt x="225" y="121"/>
                    <a:pt x="229" y="136"/>
                  </a:cubicBezTo>
                  <a:close/>
                  <a:moveTo>
                    <a:pt x="269" y="107"/>
                  </a:moveTo>
                  <a:cubicBezTo>
                    <a:pt x="272" y="124"/>
                    <a:pt x="257" y="135"/>
                    <a:pt x="257" y="135"/>
                  </a:cubicBezTo>
                  <a:cubicBezTo>
                    <a:pt x="257" y="135"/>
                    <a:pt x="269" y="134"/>
                    <a:pt x="276" y="123"/>
                  </a:cubicBezTo>
                  <a:cubicBezTo>
                    <a:pt x="285" y="107"/>
                    <a:pt x="279" y="88"/>
                    <a:pt x="271" y="76"/>
                  </a:cubicBezTo>
                  <a:cubicBezTo>
                    <a:pt x="263" y="64"/>
                    <a:pt x="253" y="57"/>
                    <a:pt x="248" y="40"/>
                  </a:cubicBezTo>
                  <a:cubicBezTo>
                    <a:pt x="242" y="23"/>
                    <a:pt x="265" y="0"/>
                    <a:pt x="265" y="0"/>
                  </a:cubicBezTo>
                  <a:cubicBezTo>
                    <a:pt x="265" y="0"/>
                    <a:pt x="242" y="10"/>
                    <a:pt x="238" y="28"/>
                  </a:cubicBezTo>
                  <a:cubicBezTo>
                    <a:pt x="234" y="47"/>
                    <a:pt x="243" y="59"/>
                    <a:pt x="248" y="67"/>
                  </a:cubicBezTo>
                  <a:cubicBezTo>
                    <a:pt x="253" y="74"/>
                    <a:pt x="266" y="89"/>
                    <a:pt x="269" y="107"/>
                  </a:cubicBezTo>
                  <a:close/>
                </a:path>
              </a:pathLst>
            </a:custGeom>
            <a:solidFill>
              <a:schemeClr val="tx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îṡ1ïḓè">
              <a:extLst>
                <a:ext uri="{FF2B5EF4-FFF2-40B4-BE49-F238E27FC236}">
                  <a16:creationId xmlns:a16="http://schemas.microsoft.com/office/drawing/2014/main" xmlns="" id="{365EF1D8-125A-4D26-8544-2A4AEB6821F1}"/>
                </a:ext>
              </a:extLst>
            </p:cNvPr>
            <p:cNvSpPr/>
            <p:nvPr/>
          </p:nvSpPr>
          <p:spPr>
            <a:xfrm>
              <a:off x="4403171" y="3073345"/>
              <a:ext cx="7788829" cy="398188"/>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r>
                <a:rPr lang="zh-CN" altLang="en-US" sz="1600" b="1" dirty="0"/>
                <a:t>             </a:t>
              </a:r>
              <a:r>
                <a:rPr lang="en-US" altLang="zh-CN" sz="1600" b="1" dirty="0"/>
                <a:t>Text here</a:t>
              </a:r>
              <a:endParaRPr lang="zh-CN" altLang="en-US" sz="1600" b="1" dirty="0"/>
            </a:p>
          </p:txBody>
        </p:sp>
        <p:sp>
          <p:nvSpPr>
            <p:cNvPr id="9" name="ïṩlîde">
              <a:extLst>
                <a:ext uri="{FF2B5EF4-FFF2-40B4-BE49-F238E27FC236}">
                  <a16:creationId xmlns:a16="http://schemas.microsoft.com/office/drawing/2014/main" xmlns="" id="{AE2243C5-1EBD-4268-A405-AB6EA47334CA}"/>
                </a:ext>
              </a:extLst>
            </p:cNvPr>
            <p:cNvSpPr txBox="1"/>
            <p:nvPr/>
          </p:nvSpPr>
          <p:spPr>
            <a:xfrm>
              <a:off x="5159896" y="3585958"/>
              <a:ext cx="6360592" cy="1448795"/>
            </a:xfrm>
            <a:prstGeom prst="rect">
              <a:avLst/>
            </a:prstGeom>
            <a:noFill/>
          </p:spPr>
          <p:txBody>
            <a:bodyPr wrap="square" rtlCol="0">
              <a:spAutoFit/>
            </a:bodyPr>
            <a:lstStyle/>
            <a:p>
              <a:pPr>
                <a:lnSpc>
                  <a:spcPct val="150000"/>
                </a:lnSpc>
              </a:pPr>
              <a:r>
                <a:rPr lang="en-US" altLang="zh-CN" sz="1000" dirty="0"/>
                <a:t>Unified fonts make reading more fluent. Theme color makes PPT more convenient to change. Adjust the spacing to adapt to Chinese typesetting, use the reference line in PPT. Unified fonts make reading more fluent. Theme color makes PPT more convenient to change. Adjust the spacing to adapt to Chinese typesetting, use the reference line in PPT.</a:t>
              </a:r>
            </a:p>
            <a:p>
              <a:pPr>
                <a:lnSpc>
                  <a:spcPct val="150000"/>
                </a:lnSpc>
              </a:pPr>
              <a:endParaRPr lang="en-US" altLang="zh-CN" sz="1000" dirty="0"/>
            </a:p>
            <a:p>
              <a:pPr>
                <a:lnSpc>
                  <a:spcPct val="150000"/>
                </a:lnSpc>
              </a:pPr>
              <a:r>
                <a:rPr lang="en-US" altLang="zh-CN" sz="1000" dirty="0"/>
                <a:t>……</a:t>
              </a:r>
            </a:p>
          </p:txBody>
        </p:sp>
      </p:grpSp>
    </p:spTree>
    <p:extLst>
      <p:ext uri="{BB962C8B-B14F-4D97-AF65-F5344CB8AC3E}">
        <p14:creationId xmlns:p14="http://schemas.microsoft.com/office/powerpoint/2010/main" val="31964416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Click to edit Master title style</a:t>
            </a:r>
            <a:endParaRPr lang="zh-CN" altLang="en-US" dirty="0"/>
          </a:p>
        </p:txBody>
      </p:sp>
      <p:sp>
        <p:nvSpPr>
          <p:cNvPr id="3" name="页脚占位符 2"/>
          <p:cNvSpPr>
            <a:spLocks noGrp="1"/>
          </p:cNvSpPr>
          <p:nvPr>
            <p:ph type="ftr" sz="quarter" idx="11"/>
          </p:nvPr>
        </p:nvSpPr>
        <p:spPr/>
        <p:txBody>
          <a:bodyPr/>
          <a:lstStyle/>
          <a:p>
            <a:r>
              <a:rPr lang="en-US" altLang="zh-CN"/>
              <a:t>www.islide.cc</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pPr/>
              <a:t>45</a:t>
            </a:fld>
            <a:endParaRPr lang="zh-CN" altLang="en-US" dirty="0"/>
          </a:p>
        </p:txBody>
      </p:sp>
      <p:grpSp>
        <p:nvGrpSpPr>
          <p:cNvPr id="26" name="39c4f311-2e7c-425c-bf8c-dc8de3f93d5c" descr="vhkAAB+LCAAAAAAABADtl9uO2jAQht/Fbe8oysFAyB00okVVWwSrHlRx4QYDVnNAjlmxi/Lua0MSbIhpthISpzuwZ+yZf378iTV4y54WGLhgFCLKPIJmFIV9hkNQA/0JcKNlENRAl0QTEs0+0ni5SID7e12kyTs/CJt/R8ESi9yIMIKC7Vf3ID4P+0IiEi7DLMyoG3wJraQl09gukskkwHJYP2KYPhY3mGJt83nEKL+gF9MQMX7h2kjfgWwLuE1YN1KRPMErnlQDD9uy8nqy8oQApX2KDdHmIE4YiaNdxgBx3TAvqaTZvaRdKC8LU0Z8FHQCMotCHImKuzFjsdD/U0zJcxwxdZv3h5k/5/ufMV5kAo7IM79wioIE5zLM0QJ/5Rfl3W0WTJ42xAFi5FGJUNZMkBZ9FUFCjv2wmnLyuFBzpw7vlVetiJzWtAI94BV7naQiQ9azbPi6ZjbliAPk0rMSXld3Lst/uWIvWe7m23SaYPZzgKnPq+k+KfKL30HjMGY3EeC+lyJ+6U8xDmOUU8y6Vdyjxmffyg23lbbcb7JvKsxHZ7RD4csGNy4ZXfFgfYiDmP77wcrDDva5EsTHQyx0y4OGsz/AhW3bdlqQN0eXyZxHvun1ehZ0YBfk9Ztp2VuUn1L1LdqLr+K5Tcqh0zr+rgt5zl1KZnMW4STJlreVGkcn10X+X/3k8qKVeW0Xj8/rzAED2zJgrJsDjFUFMFY1wFiKe6zLBYx1B8ypAKPzm+ybCvPRGe2sAeNYsNFqqIDptT3YLgWMdY2A0U/uWgFjGzJg7JsDjF0FMHY1wNiKe+zLBYx9B8ypAKPzm+ybCvPRGe2cAWNCo9lyLFMhTNPrOF6zlDD2NRJGP7prJUxD+QsDb44wsAphYDXCQMU98HIJA++EORVhdH6TfVNhPjqjnTlhTOi0LIUwbcdre41SwsBrJIx+dMcJM05fADtKc0i+GQAA">
            <a:extLst>
              <a:ext uri="{FF2B5EF4-FFF2-40B4-BE49-F238E27FC236}">
                <a16:creationId xmlns:a16="http://schemas.microsoft.com/office/drawing/2014/main" xmlns="" id="{3C735399-7077-4B1A-8EBE-7627DF00143C}"/>
              </a:ext>
            </a:extLst>
          </p:cNvPr>
          <p:cNvGrpSpPr>
            <a:grpSpLocks noChangeAspect="1"/>
          </p:cNvGrpSpPr>
          <p:nvPr/>
        </p:nvGrpSpPr>
        <p:grpSpPr>
          <a:xfrm>
            <a:off x="3744686" y="982436"/>
            <a:ext cx="4702628" cy="5312229"/>
            <a:chOff x="3686629" y="624114"/>
            <a:chExt cx="4702628" cy="5312229"/>
          </a:xfrm>
        </p:grpSpPr>
        <p:sp>
          <p:nvSpPr>
            <p:cNvPr id="27" name="AreaShape">
              <a:extLst>
                <a:ext uri="{FF2B5EF4-FFF2-40B4-BE49-F238E27FC236}">
                  <a16:creationId xmlns:a16="http://schemas.microsoft.com/office/drawing/2014/main" xmlns="" id="{E1A8112C-B365-4764-BF23-1B6C32330344}"/>
                </a:ext>
              </a:extLst>
            </p:cNvPr>
            <p:cNvSpPr txBox="1"/>
            <p:nvPr/>
          </p:nvSpPr>
          <p:spPr>
            <a:xfrm>
              <a:off x="3686629" y="624114"/>
              <a:ext cx="4702628" cy="5312229"/>
            </a:xfrm>
            <a:prstGeom prst="rect">
              <a:avLst/>
            </a:prstGeom>
            <a:noFill/>
          </p:spPr>
          <p:txBody>
            <a:bodyPr wrap="square" tIns="46800" bIns="46800" rtlCol="0" anchor="ctr">
              <a:normAutofit/>
            </a:bodyPr>
            <a:lstStyle/>
            <a:p>
              <a:pPr algn="ctr"/>
              <a:endParaRPr lang="zh-CN" altLang="en-US" sz="1600" dirty="0" err="1"/>
            </a:p>
          </p:txBody>
        </p:sp>
        <p:sp>
          <p:nvSpPr>
            <p:cNvPr id="28" name="CustomText2">
              <a:extLst>
                <a:ext uri="{FF2B5EF4-FFF2-40B4-BE49-F238E27FC236}">
                  <a16:creationId xmlns:a16="http://schemas.microsoft.com/office/drawing/2014/main" xmlns="" id="{949DCC17-5656-4D6C-AAA7-31B3125625A7}"/>
                </a:ext>
              </a:extLst>
            </p:cNvPr>
            <p:cNvSpPr/>
            <p:nvPr/>
          </p:nvSpPr>
          <p:spPr>
            <a:xfrm>
              <a:off x="7125022" y="4399229"/>
              <a:ext cx="1076676" cy="260793"/>
            </a:xfrm>
            <a:prstGeom prst="rect">
              <a:avLst/>
            </a:prstGeom>
            <a:noFill/>
          </p:spPr>
          <p:txBody>
            <a:bodyPr wrap="none" lIns="0" rIns="0" anchor="ctr">
              <a:normAutofit fontScale="47500" lnSpcReduction="20000"/>
            </a:bodyPr>
            <a:lstStyle/>
            <a:p>
              <a:pPr marL="0" marR="0" lvl="0" indent="0" algn="ctr" defTabSz="914400" rtl="0" eaLnBrk="1" fontAlgn="auto" latinLnBrk="0" hangingPunct="1">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082947"/>
                  </a:solidFill>
                  <a:effectLst/>
                  <a:uLnTx/>
                  <a:uFillTx/>
                </a:rPr>
                <a:t>TEXT HERE</a:t>
              </a:r>
            </a:p>
          </p:txBody>
        </p:sp>
        <p:sp>
          <p:nvSpPr>
            <p:cNvPr id="29" name="CustomText2">
              <a:extLst>
                <a:ext uri="{FF2B5EF4-FFF2-40B4-BE49-F238E27FC236}">
                  <a16:creationId xmlns:a16="http://schemas.microsoft.com/office/drawing/2014/main" xmlns="" id="{949DCC17-5656-4D6C-AAA7-31B3125625A7}"/>
                </a:ext>
              </a:extLst>
            </p:cNvPr>
            <p:cNvSpPr/>
            <p:nvPr/>
          </p:nvSpPr>
          <p:spPr>
            <a:xfrm>
              <a:off x="7125022" y="4707427"/>
              <a:ext cx="1076676" cy="260793"/>
            </a:xfrm>
            <a:prstGeom prst="rect">
              <a:avLst/>
            </a:prstGeom>
            <a:noFill/>
          </p:spPr>
          <p:txBody>
            <a:bodyPr wrap="none" lIns="0" rIns="0" anchor="ctr">
              <a:normAutofit fontScale="47500" lnSpcReduction="20000"/>
            </a:bodyPr>
            <a:lstStyle/>
            <a:p>
              <a:pPr marL="0" marR="0" lvl="0" indent="0" algn="ctr" defTabSz="914400" rtl="0" eaLnBrk="1" fontAlgn="auto" latinLnBrk="0" hangingPunct="1">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082947"/>
                  </a:solidFill>
                  <a:effectLst/>
                  <a:uLnTx/>
                  <a:uFillTx/>
                </a:rPr>
                <a:t>TEXT HERE</a:t>
              </a:r>
            </a:p>
          </p:txBody>
        </p:sp>
        <p:sp>
          <p:nvSpPr>
            <p:cNvPr id="30" name="CustomText2">
              <a:extLst>
                <a:ext uri="{FF2B5EF4-FFF2-40B4-BE49-F238E27FC236}">
                  <a16:creationId xmlns:a16="http://schemas.microsoft.com/office/drawing/2014/main" xmlns="" id="{949DCC17-5656-4D6C-AAA7-31B3125625A7}"/>
                </a:ext>
              </a:extLst>
            </p:cNvPr>
            <p:cNvSpPr/>
            <p:nvPr/>
          </p:nvSpPr>
          <p:spPr>
            <a:xfrm>
              <a:off x="7125022" y="5015625"/>
              <a:ext cx="1076676" cy="260793"/>
            </a:xfrm>
            <a:prstGeom prst="rect">
              <a:avLst/>
            </a:prstGeom>
            <a:noFill/>
          </p:spPr>
          <p:txBody>
            <a:bodyPr wrap="none" lIns="0" rIns="0" anchor="ctr">
              <a:normAutofit fontScale="47500" lnSpcReduction="20000"/>
            </a:bodyPr>
            <a:lstStyle/>
            <a:p>
              <a:pPr marL="0" marR="0" lvl="0" indent="0" algn="ctr" defTabSz="914400" rtl="0" eaLnBrk="1" fontAlgn="auto" latinLnBrk="0" hangingPunct="1">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082947"/>
                  </a:solidFill>
                  <a:effectLst/>
                  <a:uLnTx/>
                  <a:uFillTx/>
                </a:rPr>
                <a:t>TEXT HERE</a:t>
              </a:r>
            </a:p>
          </p:txBody>
        </p:sp>
        <p:sp>
          <p:nvSpPr>
            <p:cNvPr id="31" name="CustomText2">
              <a:extLst>
                <a:ext uri="{FF2B5EF4-FFF2-40B4-BE49-F238E27FC236}">
                  <a16:creationId xmlns:a16="http://schemas.microsoft.com/office/drawing/2014/main" xmlns="" id="{949DCC17-5656-4D6C-AAA7-31B3125625A7}"/>
                </a:ext>
              </a:extLst>
            </p:cNvPr>
            <p:cNvSpPr/>
            <p:nvPr/>
          </p:nvSpPr>
          <p:spPr>
            <a:xfrm>
              <a:off x="7125022" y="5323822"/>
              <a:ext cx="1076676" cy="260793"/>
            </a:xfrm>
            <a:prstGeom prst="rect">
              <a:avLst/>
            </a:prstGeom>
            <a:noFill/>
          </p:spPr>
          <p:txBody>
            <a:bodyPr wrap="none" lIns="0" rIns="0" anchor="ctr">
              <a:normAutofit fontScale="47500" lnSpcReduction="20000"/>
            </a:bodyPr>
            <a:lstStyle/>
            <a:p>
              <a:pPr marL="0" marR="0" lvl="0" indent="0" algn="ctr" defTabSz="914400" rtl="0" eaLnBrk="1" fontAlgn="auto" latinLnBrk="0" hangingPunct="1">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082947"/>
                  </a:solidFill>
                  <a:effectLst/>
                  <a:uLnTx/>
                  <a:uFillTx/>
                </a:rPr>
                <a:t>TEXT HERE</a:t>
              </a:r>
            </a:p>
          </p:txBody>
        </p:sp>
        <p:sp>
          <p:nvSpPr>
            <p:cNvPr id="32" name="ExtraShape"/>
            <p:cNvSpPr/>
            <p:nvPr/>
          </p:nvSpPr>
          <p:spPr bwMode="auto">
            <a:xfrm>
              <a:off x="4369716" y="4236298"/>
              <a:ext cx="2122488" cy="1309687"/>
            </a:xfrm>
            <a:custGeom>
              <a:avLst/>
              <a:gdLst>
                <a:gd name="T0" fmla="*/ 0 w 1133"/>
                <a:gd name="T1" fmla="*/ 0 h 698"/>
                <a:gd name="T2" fmla="*/ 0 w 1133"/>
                <a:gd name="T3" fmla="*/ 698 h 698"/>
                <a:gd name="T4" fmla="*/ 1133 w 1133"/>
                <a:gd name="T5" fmla="*/ 698 h 698"/>
                <a:gd name="T6" fmla="*/ 1133 w 1133"/>
                <a:gd name="T7" fmla="*/ 0 h 698"/>
                <a:gd name="T8" fmla="*/ 0 w 1133"/>
                <a:gd name="T9" fmla="*/ 0 h 698"/>
                <a:gd name="T10" fmla="*/ 1046 w 1133"/>
                <a:gd name="T11" fmla="*/ 311 h 698"/>
                <a:gd name="T12" fmla="*/ 1020 w 1133"/>
                <a:gd name="T13" fmla="*/ 337 h 698"/>
                <a:gd name="T14" fmla="*/ 1020 w 1133"/>
                <a:gd name="T15" fmla="*/ 389 h 698"/>
                <a:gd name="T16" fmla="*/ 1046 w 1133"/>
                <a:gd name="T17" fmla="*/ 416 h 698"/>
                <a:gd name="T18" fmla="*/ 915 w 1133"/>
                <a:gd name="T19" fmla="*/ 546 h 698"/>
                <a:gd name="T20" fmla="*/ 218 w 1133"/>
                <a:gd name="T21" fmla="*/ 546 h 698"/>
                <a:gd name="T22" fmla="*/ 87 w 1133"/>
                <a:gd name="T23" fmla="*/ 416 h 698"/>
                <a:gd name="T24" fmla="*/ 87 w 1133"/>
                <a:gd name="T25" fmla="*/ 218 h 698"/>
                <a:gd name="T26" fmla="*/ 218 w 1133"/>
                <a:gd name="T27" fmla="*/ 87 h 698"/>
                <a:gd name="T28" fmla="*/ 915 w 1133"/>
                <a:gd name="T29" fmla="*/ 87 h 698"/>
                <a:gd name="T30" fmla="*/ 1046 w 1133"/>
                <a:gd name="T31" fmla="*/ 218 h 698"/>
                <a:gd name="T32" fmla="*/ 1046 w 1133"/>
                <a:gd name="T33" fmla="*/ 311 h 698"/>
                <a:gd name="T34" fmla="*/ 1046 w 1133"/>
                <a:gd name="T35" fmla="*/ 311 h 698"/>
                <a:gd name="T36" fmla="*/ 1046 w 1133"/>
                <a:gd name="T37" fmla="*/ 311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3" h="698">
                  <a:moveTo>
                    <a:pt x="0" y="0"/>
                  </a:moveTo>
                  <a:cubicBezTo>
                    <a:pt x="0" y="698"/>
                    <a:pt x="0" y="698"/>
                    <a:pt x="0" y="698"/>
                  </a:cubicBezTo>
                  <a:cubicBezTo>
                    <a:pt x="1133" y="698"/>
                    <a:pt x="1133" y="698"/>
                    <a:pt x="1133" y="698"/>
                  </a:cubicBezTo>
                  <a:cubicBezTo>
                    <a:pt x="1133" y="0"/>
                    <a:pt x="1133" y="0"/>
                    <a:pt x="1133" y="0"/>
                  </a:cubicBezTo>
                  <a:lnTo>
                    <a:pt x="0" y="0"/>
                  </a:lnTo>
                  <a:close/>
                  <a:moveTo>
                    <a:pt x="1046" y="311"/>
                  </a:moveTo>
                  <a:cubicBezTo>
                    <a:pt x="1046" y="325"/>
                    <a:pt x="1034" y="337"/>
                    <a:pt x="1020" y="337"/>
                  </a:cubicBezTo>
                  <a:cubicBezTo>
                    <a:pt x="1020" y="389"/>
                    <a:pt x="1020" y="389"/>
                    <a:pt x="1020" y="389"/>
                  </a:cubicBezTo>
                  <a:cubicBezTo>
                    <a:pt x="1034" y="389"/>
                    <a:pt x="1046" y="401"/>
                    <a:pt x="1046" y="416"/>
                  </a:cubicBezTo>
                  <a:cubicBezTo>
                    <a:pt x="1046" y="488"/>
                    <a:pt x="987" y="546"/>
                    <a:pt x="915" y="546"/>
                  </a:cubicBezTo>
                  <a:cubicBezTo>
                    <a:pt x="218" y="546"/>
                    <a:pt x="218" y="546"/>
                    <a:pt x="218" y="546"/>
                  </a:cubicBezTo>
                  <a:cubicBezTo>
                    <a:pt x="146" y="546"/>
                    <a:pt x="87" y="488"/>
                    <a:pt x="87" y="416"/>
                  </a:cubicBezTo>
                  <a:cubicBezTo>
                    <a:pt x="87" y="218"/>
                    <a:pt x="87" y="218"/>
                    <a:pt x="87" y="218"/>
                  </a:cubicBezTo>
                  <a:cubicBezTo>
                    <a:pt x="87" y="146"/>
                    <a:pt x="146" y="87"/>
                    <a:pt x="218" y="87"/>
                  </a:cubicBezTo>
                  <a:cubicBezTo>
                    <a:pt x="915" y="87"/>
                    <a:pt x="915" y="87"/>
                    <a:pt x="915" y="87"/>
                  </a:cubicBezTo>
                  <a:cubicBezTo>
                    <a:pt x="987" y="87"/>
                    <a:pt x="1046" y="146"/>
                    <a:pt x="1046" y="218"/>
                  </a:cubicBezTo>
                  <a:lnTo>
                    <a:pt x="1046" y="311"/>
                  </a:lnTo>
                  <a:close/>
                  <a:moveTo>
                    <a:pt x="1046" y="311"/>
                  </a:moveTo>
                  <a:cubicBezTo>
                    <a:pt x="1046" y="311"/>
                    <a:pt x="1046" y="311"/>
                    <a:pt x="1046" y="311"/>
                  </a:cubicBezTo>
                </a:path>
              </a:pathLst>
            </a:custGeom>
            <a:solidFill>
              <a:srgbClr val="FFCC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ValueBack1"/>
            <p:cNvSpPr/>
            <p:nvPr/>
          </p:nvSpPr>
          <p:spPr>
            <a:xfrm>
              <a:off x="6963918" y="4414945"/>
              <a:ext cx="180589" cy="180589"/>
            </a:xfrm>
            <a:prstGeom prst="rect">
              <a:avLst/>
            </a:prstGeom>
            <a:solidFill>
              <a:srgbClr val="F2484B"/>
            </a:solidFill>
            <a:ln w="15875">
              <a:solidFill>
                <a:srgbClr val="0829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ValueBack1"/>
            <p:cNvSpPr/>
            <p:nvPr/>
          </p:nvSpPr>
          <p:spPr bwMode="auto">
            <a:xfrm>
              <a:off x="4631653" y="4498235"/>
              <a:ext cx="293688" cy="665162"/>
            </a:xfrm>
            <a:custGeom>
              <a:avLst/>
              <a:gdLst>
                <a:gd name="T0" fmla="*/ 78 w 157"/>
                <a:gd name="T1" fmla="*/ 355 h 355"/>
                <a:gd name="T2" fmla="*/ 157 w 157"/>
                <a:gd name="T3" fmla="*/ 355 h 355"/>
                <a:gd name="T4" fmla="*/ 157 w 157"/>
                <a:gd name="T5" fmla="*/ 0 h 355"/>
                <a:gd name="T6" fmla="*/ 78 w 157"/>
                <a:gd name="T7" fmla="*/ 0 h 355"/>
                <a:gd name="T8" fmla="*/ 0 w 157"/>
                <a:gd name="T9" fmla="*/ 79 h 355"/>
                <a:gd name="T10" fmla="*/ 0 w 157"/>
                <a:gd name="T11" fmla="*/ 277 h 355"/>
                <a:gd name="T12" fmla="*/ 78 w 157"/>
                <a:gd name="T13" fmla="*/ 355 h 355"/>
                <a:gd name="T14" fmla="*/ 78 w 157"/>
                <a:gd name="T15" fmla="*/ 355 h 355"/>
                <a:gd name="T16" fmla="*/ 78 w 157"/>
                <a:gd name="T17" fmla="*/ 355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355">
                  <a:moveTo>
                    <a:pt x="78" y="355"/>
                  </a:moveTo>
                  <a:cubicBezTo>
                    <a:pt x="157" y="355"/>
                    <a:pt x="157" y="355"/>
                    <a:pt x="157" y="355"/>
                  </a:cubicBezTo>
                  <a:cubicBezTo>
                    <a:pt x="157" y="0"/>
                    <a:pt x="157" y="0"/>
                    <a:pt x="157" y="0"/>
                  </a:cubicBezTo>
                  <a:cubicBezTo>
                    <a:pt x="78" y="0"/>
                    <a:pt x="78" y="0"/>
                    <a:pt x="78" y="0"/>
                  </a:cubicBezTo>
                  <a:cubicBezTo>
                    <a:pt x="35" y="0"/>
                    <a:pt x="0" y="36"/>
                    <a:pt x="0" y="79"/>
                  </a:cubicBezTo>
                  <a:cubicBezTo>
                    <a:pt x="0" y="277"/>
                    <a:pt x="0" y="277"/>
                    <a:pt x="0" y="277"/>
                  </a:cubicBezTo>
                  <a:cubicBezTo>
                    <a:pt x="0" y="320"/>
                    <a:pt x="35" y="355"/>
                    <a:pt x="78" y="355"/>
                  </a:cubicBezTo>
                  <a:close/>
                  <a:moveTo>
                    <a:pt x="78" y="355"/>
                  </a:moveTo>
                  <a:cubicBezTo>
                    <a:pt x="78" y="355"/>
                    <a:pt x="78" y="355"/>
                    <a:pt x="78" y="355"/>
                  </a:cubicBezTo>
                </a:path>
              </a:pathLst>
            </a:custGeom>
            <a:solidFill>
              <a:srgbClr val="F248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ValueBack2"/>
            <p:cNvSpPr/>
            <p:nvPr/>
          </p:nvSpPr>
          <p:spPr>
            <a:xfrm>
              <a:off x="6963918" y="4722691"/>
              <a:ext cx="180589" cy="180589"/>
            </a:xfrm>
            <a:prstGeom prst="rect">
              <a:avLst/>
            </a:prstGeom>
            <a:solidFill>
              <a:srgbClr val="FF9D49"/>
            </a:solidFill>
            <a:ln w="15875">
              <a:solidFill>
                <a:srgbClr val="0829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ValueBack2"/>
            <p:cNvSpPr/>
            <p:nvPr/>
          </p:nvSpPr>
          <p:spPr bwMode="auto">
            <a:xfrm>
              <a:off x="5023766" y="4498235"/>
              <a:ext cx="358775" cy="665162"/>
            </a:xfrm>
            <a:prstGeom prst="rect">
              <a:avLst/>
            </a:prstGeom>
            <a:solidFill>
              <a:srgbClr val="FF9D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ValueBack3"/>
            <p:cNvSpPr/>
            <p:nvPr/>
          </p:nvSpPr>
          <p:spPr>
            <a:xfrm>
              <a:off x="6963918" y="5030437"/>
              <a:ext cx="180589" cy="180589"/>
            </a:xfrm>
            <a:prstGeom prst="rect">
              <a:avLst/>
            </a:prstGeom>
            <a:solidFill>
              <a:srgbClr val="6DA8D6"/>
            </a:solidFill>
            <a:ln w="15875">
              <a:solidFill>
                <a:srgbClr val="0829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ValueBack3"/>
            <p:cNvSpPr/>
            <p:nvPr/>
          </p:nvSpPr>
          <p:spPr bwMode="auto">
            <a:xfrm>
              <a:off x="5480966" y="4498235"/>
              <a:ext cx="358775" cy="665162"/>
            </a:xfrm>
            <a:prstGeom prst="rect">
              <a:avLst/>
            </a:prstGeom>
            <a:solidFill>
              <a:srgbClr val="6DA8D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ValueBack4"/>
            <p:cNvSpPr/>
            <p:nvPr/>
          </p:nvSpPr>
          <p:spPr>
            <a:xfrm>
              <a:off x="6963918" y="5338184"/>
              <a:ext cx="180589" cy="180589"/>
            </a:xfrm>
            <a:prstGeom prst="rect">
              <a:avLst/>
            </a:prstGeom>
            <a:solidFill>
              <a:srgbClr val="98D9D5"/>
            </a:solidFill>
            <a:ln w="15875">
              <a:solidFill>
                <a:srgbClr val="0829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ValueBack4"/>
            <p:cNvSpPr/>
            <p:nvPr/>
          </p:nvSpPr>
          <p:spPr bwMode="auto">
            <a:xfrm>
              <a:off x="5938166" y="4498235"/>
              <a:ext cx="342900" cy="665162"/>
            </a:xfrm>
            <a:custGeom>
              <a:avLst/>
              <a:gdLst>
                <a:gd name="T0" fmla="*/ 157 w 183"/>
                <a:gd name="T1" fmla="*/ 172 h 355"/>
                <a:gd name="T2" fmla="*/ 157 w 183"/>
                <a:gd name="T3" fmla="*/ 79 h 355"/>
                <a:gd name="T4" fmla="*/ 78 w 183"/>
                <a:gd name="T5" fmla="*/ 0 h 355"/>
                <a:gd name="T6" fmla="*/ 0 w 183"/>
                <a:gd name="T7" fmla="*/ 0 h 355"/>
                <a:gd name="T8" fmla="*/ 0 w 183"/>
                <a:gd name="T9" fmla="*/ 355 h 355"/>
                <a:gd name="T10" fmla="*/ 78 w 183"/>
                <a:gd name="T11" fmla="*/ 355 h 355"/>
                <a:gd name="T12" fmla="*/ 157 w 183"/>
                <a:gd name="T13" fmla="*/ 277 h 355"/>
                <a:gd name="T14" fmla="*/ 183 w 183"/>
                <a:gd name="T15" fmla="*/ 250 h 355"/>
                <a:gd name="T16" fmla="*/ 183 w 183"/>
                <a:gd name="T17" fmla="*/ 198 h 355"/>
                <a:gd name="T18" fmla="*/ 157 w 183"/>
                <a:gd name="T19" fmla="*/ 172 h 355"/>
                <a:gd name="T20" fmla="*/ 157 w 183"/>
                <a:gd name="T21" fmla="*/ 172 h 355"/>
                <a:gd name="T22" fmla="*/ 157 w 183"/>
                <a:gd name="T23" fmla="*/ 172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3" h="355">
                  <a:moveTo>
                    <a:pt x="157" y="172"/>
                  </a:moveTo>
                  <a:cubicBezTo>
                    <a:pt x="157" y="79"/>
                    <a:pt x="157" y="79"/>
                    <a:pt x="157" y="79"/>
                  </a:cubicBezTo>
                  <a:cubicBezTo>
                    <a:pt x="157" y="36"/>
                    <a:pt x="122" y="0"/>
                    <a:pt x="78" y="0"/>
                  </a:cubicBezTo>
                  <a:cubicBezTo>
                    <a:pt x="0" y="0"/>
                    <a:pt x="0" y="0"/>
                    <a:pt x="0" y="0"/>
                  </a:cubicBezTo>
                  <a:cubicBezTo>
                    <a:pt x="0" y="355"/>
                    <a:pt x="0" y="355"/>
                    <a:pt x="0" y="355"/>
                  </a:cubicBezTo>
                  <a:cubicBezTo>
                    <a:pt x="78" y="355"/>
                    <a:pt x="78" y="355"/>
                    <a:pt x="78" y="355"/>
                  </a:cubicBezTo>
                  <a:cubicBezTo>
                    <a:pt x="122" y="355"/>
                    <a:pt x="157" y="320"/>
                    <a:pt x="157" y="277"/>
                  </a:cubicBezTo>
                  <a:cubicBezTo>
                    <a:pt x="157" y="262"/>
                    <a:pt x="169" y="250"/>
                    <a:pt x="183" y="250"/>
                  </a:cubicBezTo>
                  <a:cubicBezTo>
                    <a:pt x="183" y="198"/>
                    <a:pt x="183" y="198"/>
                    <a:pt x="183" y="198"/>
                  </a:cubicBezTo>
                  <a:cubicBezTo>
                    <a:pt x="169" y="198"/>
                    <a:pt x="157" y="186"/>
                    <a:pt x="157" y="172"/>
                  </a:cubicBezTo>
                  <a:close/>
                  <a:moveTo>
                    <a:pt x="157" y="172"/>
                  </a:moveTo>
                  <a:cubicBezTo>
                    <a:pt x="157" y="172"/>
                    <a:pt x="157" y="172"/>
                    <a:pt x="157" y="172"/>
                  </a:cubicBezTo>
                </a:path>
              </a:pathLst>
            </a:custGeom>
            <a:solidFill>
              <a:srgbClr val="98D9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ExtraShape"/>
            <p:cNvSpPr/>
            <p:nvPr/>
          </p:nvSpPr>
          <p:spPr bwMode="auto">
            <a:xfrm>
              <a:off x="4533228" y="4399810"/>
              <a:ext cx="1795463" cy="860425"/>
            </a:xfrm>
            <a:custGeom>
              <a:avLst/>
              <a:gdLst>
                <a:gd name="T0" fmla="*/ 828 w 959"/>
                <a:gd name="T1" fmla="*/ 0 h 459"/>
                <a:gd name="T2" fmla="*/ 131 w 959"/>
                <a:gd name="T3" fmla="*/ 0 h 459"/>
                <a:gd name="T4" fmla="*/ 0 w 959"/>
                <a:gd name="T5" fmla="*/ 131 h 459"/>
                <a:gd name="T6" fmla="*/ 0 w 959"/>
                <a:gd name="T7" fmla="*/ 329 h 459"/>
                <a:gd name="T8" fmla="*/ 131 w 959"/>
                <a:gd name="T9" fmla="*/ 459 h 459"/>
                <a:gd name="T10" fmla="*/ 828 w 959"/>
                <a:gd name="T11" fmla="*/ 459 h 459"/>
                <a:gd name="T12" fmla="*/ 959 w 959"/>
                <a:gd name="T13" fmla="*/ 329 h 459"/>
                <a:gd name="T14" fmla="*/ 933 w 959"/>
                <a:gd name="T15" fmla="*/ 302 h 459"/>
                <a:gd name="T16" fmla="*/ 907 w 959"/>
                <a:gd name="T17" fmla="*/ 329 h 459"/>
                <a:gd name="T18" fmla="*/ 828 w 959"/>
                <a:gd name="T19" fmla="*/ 407 h 459"/>
                <a:gd name="T20" fmla="*/ 750 w 959"/>
                <a:gd name="T21" fmla="*/ 407 h 459"/>
                <a:gd name="T22" fmla="*/ 750 w 959"/>
                <a:gd name="T23" fmla="*/ 52 h 459"/>
                <a:gd name="T24" fmla="*/ 828 w 959"/>
                <a:gd name="T25" fmla="*/ 52 h 459"/>
                <a:gd name="T26" fmla="*/ 907 w 959"/>
                <a:gd name="T27" fmla="*/ 131 h 459"/>
                <a:gd name="T28" fmla="*/ 907 w 959"/>
                <a:gd name="T29" fmla="*/ 224 h 459"/>
                <a:gd name="T30" fmla="*/ 933 w 959"/>
                <a:gd name="T31" fmla="*/ 250 h 459"/>
                <a:gd name="T32" fmla="*/ 959 w 959"/>
                <a:gd name="T33" fmla="*/ 224 h 459"/>
                <a:gd name="T34" fmla="*/ 959 w 959"/>
                <a:gd name="T35" fmla="*/ 131 h 459"/>
                <a:gd name="T36" fmla="*/ 828 w 959"/>
                <a:gd name="T37" fmla="*/ 0 h 459"/>
                <a:gd name="T38" fmla="*/ 53 w 959"/>
                <a:gd name="T39" fmla="*/ 131 h 459"/>
                <a:gd name="T40" fmla="*/ 131 w 959"/>
                <a:gd name="T41" fmla="*/ 52 h 459"/>
                <a:gd name="T42" fmla="*/ 210 w 959"/>
                <a:gd name="T43" fmla="*/ 52 h 459"/>
                <a:gd name="T44" fmla="*/ 210 w 959"/>
                <a:gd name="T45" fmla="*/ 407 h 459"/>
                <a:gd name="T46" fmla="*/ 131 w 959"/>
                <a:gd name="T47" fmla="*/ 407 h 459"/>
                <a:gd name="T48" fmla="*/ 53 w 959"/>
                <a:gd name="T49" fmla="*/ 329 h 459"/>
                <a:gd name="T50" fmla="*/ 53 w 959"/>
                <a:gd name="T51" fmla="*/ 131 h 459"/>
                <a:gd name="T52" fmla="*/ 262 w 959"/>
                <a:gd name="T53" fmla="*/ 52 h 459"/>
                <a:gd name="T54" fmla="*/ 454 w 959"/>
                <a:gd name="T55" fmla="*/ 52 h 459"/>
                <a:gd name="T56" fmla="*/ 454 w 959"/>
                <a:gd name="T57" fmla="*/ 407 h 459"/>
                <a:gd name="T58" fmla="*/ 262 w 959"/>
                <a:gd name="T59" fmla="*/ 407 h 459"/>
                <a:gd name="T60" fmla="*/ 262 w 959"/>
                <a:gd name="T61" fmla="*/ 52 h 459"/>
                <a:gd name="T62" fmla="*/ 506 w 959"/>
                <a:gd name="T63" fmla="*/ 52 h 459"/>
                <a:gd name="T64" fmla="*/ 698 w 959"/>
                <a:gd name="T65" fmla="*/ 52 h 459"/>
                <a:gd name="T66" fmla="*/ 698 w 959"/>
                <a:gd name="T67" fmla="*/ 407 h 459"/>
                <a:gd name="T68" fmla="*/ 506 w 959"/>
                <a:gd name="T69" fmla="*/ 407 h 459"/>
                <a:gd name="T70" fmla="*/ 506 w 959"/>
                <a:gd name="T71" fmla="*/ 52 h 459"/>
                <a:gd name="T72" fmla="*/ 506 w 959"/>
                <a:gd name="T73" fmla="*/ 52 h 459"/>
                <a:gd name="T74" fmla="*/ 506 w 959"/>
                <a:gd name="T75" fmla="*/ 5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59" h="459">
                  <a:moveTo>
                    <a:pt x="828" y="0"/>
                  </a:moveTo>
                  <a:cubicBezTo>
                    <a:pt x="131" y="0"/>
                    <a:pt x="131" y="0"/>
                    <a:pt x="131" y="0"/>
                  </a:cubicBezTo>
                  <a:cubicBezTo>
                    <a:pt x="59" y="0"/>
                    <a:pt x="0" y="59"/>
                    <a:pt x="0" y="131"/>
                  </a:cubicBezTo>
                  <a:cubicBezTo>
                    <a:pt x="0" y="329"/>
                    <a:pt x="0" y="329"/>
                    <a:pt x="0" y="329"/>
                  </a:cubicBezTo>
                  <a:cubicBezTo>
                    <a:pt x="0" y="401"/>
                    <a:pt x="59" y="459"/>
                    <a:pt x="131" y="459"/>
                  </a:cubicBezTo>
                  <a:cubicBezTo>
                    <a:pt x="828" y="459"/>
                    <a:pt x="828" y="459"/>
                    <a:pt x="828" y="459"/>
                  </a:cubicBezTo>
                  <a:cubicBezTo>
                    <a:pt x="900" y="459"/>
                    <a:pt x="959" y="401"/>
                    <a:pt x="959" y="329"/>
                  </a:cubicBezTo>
                  <a:cubicBezTo>
                    <a:pt x="959" y="314"/>
                    <a:pt x="947" y="302"/>
                    <a:pt x="933" y="302"/>
                  </a:cubicBezTo>
                  <a:cubicBezTo>
                    <a:pt x="919" y="302"/>
                    <a:pt x="907" y="314"/>
                    <a:pt x="907" y="329"/>
                  </a:cubicBezTo>
                  <a:cubicBezTo>
                    <a:pt x="907" y="372"/>
                    <a:pt x="872" y="407"/>
                    <a:pt x="828" y="407"/>
                  </a:cubicBezTo>
                  <a:cubicBezTo>
                    <a:pt x="750" y="407"/>
                    <a:pt x="750" y="407"/>
                    <a:pt x="750" y="407"/>
                  </a:cubicBezTo>
                  <a:cubicBezTo>
                    <a:pt x="750" y="52"/>
                    <a:pt x="750" y="52"/>
                    <a:pt x="750" y="52"/>
                  </a:cubicBezTo>
                  <a:cubicBezTo>
                    <a:pt x="828" y="52"/>
                    <a:pt x="828" y="52"/>
                    <a:pt x="828" y="52"/>
                  </a:cubicBezTo>
                  <a:cubicBezTo>
                    <a:pt x="872" y="52"/>
                    <a:pt x="907" y="88"/>
                    <a:pt x="907" y="131"/>
                  </a:cubicBezTo>
                  <a:cubicBezTo>
                    <a:pt x="907" y="224"/>
                    <a:pt x="907" y="224"/>
                    <a:pt x="907" y="224"/>
                  </a:cubicBezTo>
                  <a:cubicBezTo>
                    <a:pt x="907" y="238"/>
                    <a:pt x="919" y="250"/>
                    <a:pt x="933" y="250"/>
                  </a:cubicBezTo>
                  <a:cubicBezTo>
                    <a:pt x="947" y="250"/>
                    <a:pt x="959" y="238"/>
                    <a:pt x="959" y="224"/>
                  </a:cubicBezTo>
                  <a:cubicBezTo>
                    <a:pt x="959" y="131"/>
                    <a:pt x="959" y="131"/>
                    <a:pt x="959" y="131"/>
                  </a:cubicBezTo>
                  <a:cubicBezTo>
                    <a:pt x="959" y="59"/>
                    <a:pt x="900" y="0"/>
                    <a:pt x="828" y="0"/>
                  </a:cubicBezTo>
                  <a:close/>
                  <a:moveTo>
                    <a:pt x="53" y="131"/>
                  </a:moveTo>
                  <a:cubicBezTo>
                    <a:pt x="53" y="88"/>
                    <a:pt x="88" y="52"/>
                    <a:pt x="131" y="52"/>
                  </a:cubicBezTo>
                  <a:cubicBezTo>
                    <a:pt x="210" y="52"/>
                    <a:pt x="210" y="52"/>
                    <a:pt x="210" y="52"/>
                  </a:cubicBezTo>
                  <a:cubicBezTo>
                    <a:pt x="210" y="407"/>
                    <a:pt x="210" y="407"/>
                    <a:pt x="210" y="407"/>
                  </a:cubicBezTo>
                  <a:cubicBezTo>
                    <a:pt x="131" y="407"/>
                    <a:pt x="131" y="407"/>
                    <a:pt x="131" y="407"/>
                  </a:cubicBezTo>
                  <a:cubicBezTo>
                    <a:pt x="88" y="407"/>
                    <a:pt x="53" y="372"/>
                    <a:pt x="53" y="329"/>
                  </a:cubicBezTo>
                  <a:lnTo>
                    <a:pt x="53" y="131"/>
                  </a:lnTo>
                  <a:close/>
                  <a:moveTo>
                    <a:pt x="262" y="52"/>
                  </a:moveTo>
                  <a:cubicBezTo>
                    <a:pt x="454" y="52"/>
                    <a:pt x="454" y="52"/>
                    <a:pt x="454" y="52"/>
                  </a:cubicBezTo>
                  <a:cubicBezTo>
                    <a:pt x="454" y="407"/>
                    <a:pt x="454" y="407"/>
                    <a:pt x="454" y="407"/>
                  </a:cubicBezTo>
                  <a:cubicBezTo>
                    <a:pt x="262" y="407"/>
                    <a:pt x="262" y="407"/>
                    <a:pt x="262" y="407"/>
                  </a:cubicBezTo>
                  <a:lnTo>
                    <a:pt x="262" y="52"/>
                  </a:lnTo>
                  <a:close/>
                  <a:moveTo>
                    <a:pt x="506" y="52"/>
                  </a:moveTo>
                  <a:cubicBezTo>
                    <a:pt x="698" y="52"/>
                    <a:pt x="698" y="52"/>
                    <a:pt x="698" y="52"/>
                  </a:cubicBezTo>
                  <a:cubicBezTo>
                    <a:pt x="698" y="407"/>
                    <a:pt x="698" y="407"/>
                    <a:pt x="698" y="407"/>
                  </a:cubicBezTo>
                  <a:cubicBezTo>
                    <a:pt x="506" y="407"/>
                    <a:pt x="506" y="407"/>
                    <a:pt x="506" y="407"/>
                  </a:cubicBezTo>
                  <a:lnTo>
                    <a:pt x="506" y="52"/>
                  </a:lnTo>
                  <a:close/>
                  <a:moveTo>
                    <a:pt x="506" y="52"/>
                  </a:moveTo>
                  <a:cubicBezTo>
                    <a:pt x="506" y="52"/>
                    <a:pt x="506" y="52"/>
                    <a:pt x="506" y="52"/>
                  </a:cubicBezTo>
                </a:path>
              </a:pathLst>
            </a:custGeom>
            <a:solidFill>
              <a:srgbClr val="0829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ExtraShape"/>
            <p:cNvSpPr/>
            <p:nvPr/>
          </p:nvSpPr>
          <p:spPr bwMode="auto">
            <a:xfrm>
              <a:off x="3990303" y="3856885"/>
              <a:ext cx="2882901" cy="1787525"/>
            </a:xfrm>
            <a:custGeom>
              <a:avLst/>
              <a:gdLst>
                <a:gd name="T0" fmla="*/ 743 w 1538"/>
                <a:gd name="T1" fmla="*/ 151 h 954"/>
                <a:gd name="T2" fmla="*/ 551 w 1538"/>
                <a:gd name="T3" fmla="*/ 151 h 954"/>
                <a:gd name="T4" fmla="*/ 499 w 1538"/>
                <a:gd name="T5" fmla="*/ 151 h 954"/>
                <a:gd name="T6" fmla="*/ 307 w 1538"/>
                <a:gd name="T7" fmla="*/ 151 h 954"/>
                <a:gd name="T8" fmla="*/ 255 w 1538"/>
                <a:gd name="T9" fmla="*/ 151 h 954"/>
                <a:gd name="T10" fmla="*/ 202 w 1538"/>
                <a:gd name="T11" fmla="*/ 151 h 954"/>
                <a:gd name="T12" fmla="*/ 150 w 1538"/>
                <a:gd name="T13" fmla="*/ 114 h 954"/>
                <a:gd name="T14" fmla="*/ 47 w 1538"/>
                <a:gd name="T15" fmla="*/ 10 h 954"/>
                <a:gd name="T16" fmla="*/ 10 w 1538"/>
                <a:gd name="T17" fmla="*/ 10 h 954"/>
                <a:gd name="T18" fmla="*/ 10 w 1538"/>
                <a:gd name="T19" fmla="*/ 47 h 954"/>
                <a:gd name="T20" fmla="*/ 150 w 1538"/>
                <a:gd name="T21" fmla="*/ 188 h 954"/>
                <a:gd name="T22" fmla="*/ 150 w 1538"/>
                <a:gd name="T23" fmla="*/ 928 h 954"/>
                <a:gd name="T24" fmla="*/ 176 w 1538"/>
                <a:gd name="T25" fmla="*/ 954 h 954"/>
                <a:gd name="T26" fmla="*/ 1361 w 1538"/>
                <a:gd name="T27" fmla="*/ 954 h 954"/>
                <a:gd name="T28" fmla="*/ 1388 w 1538"/>
                <a:gd name="T29" fmla="*/ 928 h 954"/>
                <a:gd name="T30" fmla="*/ 1388 w 1538"/>
                <a:gd name="T31" fmla="*/ 188 h 954"/>
                <a:gd name="T32" fmla="*/ 1528 w 1538"/>
                <a:gd name="T33" fmla="*/ 47 h 954"/>
                <a:gd name="T34" fmla="*/ 1528 w 1538"/>
                <a:gd name="T35" fmla="*/ 10 h 954"/>
                <a:gd name="T36" fmla="*/ 1528 w 1538"/>
                <a:gd name="T37" fmla="*/ 10 h 954"/>
                <a:gd name="T38" fmla="*/ 1491 w 1538"/>
                <a:gd name="T39" fmla="*/ 10 h 954"/>
                <a:gd name="T40" fmla="*/ 1388 w 1538"/>
                <a:gd name="T41" fmla="*/ 114 h 954"/>
                <a:gd name="T42" fmla="*/ 1335 w 1538"/>
                <a:gd name="T43" fmla="*/ 151 h 954"/>
                <a:gd name="T44" fmla="*/ 795 w 1538"/>
                <a:gd name="T45" fmla="*/ 151 h 954"/>
                <a:gd name="T46" fmla="*/ 202 w 1538"/>
                <a:gd name="T47" fmla="*/ 901 h 954"/>
                <a:gd name="T48" fmla="*/ 202 w 1538"/>
                <a:gd name="T49" fmla="*/ 203 h 954"/>
                <a:gd name="T50" fmla="*/ 1335 w 1538"/>
                <a:gd name="T51" fmla="*/ 203 h 954"/>
                <a:gd name="T52" fmla="*/ 1335 w 1538"/>
                <a:gd name="T53" fmla="*/ 901 h 954"/>
                <a:gd name="T54" fmla="*/ 202 w 1538"/>
                <a:gd name="T55" fmla="*/ 901 h 954"/>
                <a:gd name="T56" fmla="*/ 202 w 1538"/>
                <a:gd name="T57" fmla="*/ 901 h 954"/>
                <a:gd name="T58" fmla="*/ 202 w 1538"/>
                <a:gd name="T59" fmla="*/ 901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38" h="954">
                  <a:moveTo>
                    <a:pt x="743" y="151"/>
                  </a:moveTo>
                  <a:cubicBezTo>
                    <a:pt x="551" y="151"/>
                    <a:pt x="551" y="151"/>
                    <a:pt x="551" y="151"/>
                  </a:cubicBezTo>
                  <a:cubicBezTo>
                    <a:pt x="499" y="151"/>
                    <a:pt x="499" y="151"/>
                    <a:pt x="499" y="151"/>
                  </a:cubicBezTo>
                  <a:cubicBezTo>
                    <a:pt x="307" y="151"/>
                    <a:pt x="307" y="151"/>
                    <a:pt x="307" y="151"/>
                  </a:cubicBezTo>
                  <a:moveTo>
                    <a:pt x="255" y="151"/>
                  </a:moveTo>
                  <a:cubicBezTo>
                    <a:pt x="202" y="151"/>
                    <a:pt x="202" y="151"/>
                    <a:pt x="202" y="151"/>
                  </a:cubicBezTo>
                  <a:cubicBezTo>
                    <a:pt x="150" y="114"/>
                    <a:pt x="150" y="114"/>
                    <a:pt x="150" y="114"/>
                  </a:cubicBezTo>
                  <a:cubicBezTo>
                    <a:pt x="47" y="10"/>
                    <a:pt x="47" y="10"/>
                    <a:pt x="47" y="10"/>
                  </a:cubicBezTo>
                  <a:cubicBezTo>
                    <a:pt x="37" y="0"/>
                    <a:pt x="20" y="0"/>
                    <a:pt x="10" y="10"/>
                  </a:cubicBezTo>
                  <a:cubicBezTo>
                    <a:pt x="0" y="21"/>
                    <a:pt x="0" y="37"/>
                    <a:pt x="10" y="47"/>
                  </a:cubicBezTo>
                  <a:cubicBezTo>
                    <a:pt x="150" y="188"/>
                    <a:pt x="150" y="188"/>
                    <a:pt x="150" y="188"/>
                  </a:cubicBezTo>
                  <a:cubicBezTo>
                    <a:pt x="150" y="928"/>
                    <a:pt x="150" y="928"/>
                    <a:pt x="150" y="928"/>
                  </a:cubicBezTo>
                  <a:cubicBezTo>
                    <a:pt x="150" y="942"/>
                    <a:pt x="162" y="954"/>
                    <a:pt x="176" y="954"/>
                  </a:cubicBezTo>
                  <a:cubicBezTo>
                    <a:pt x="1361" y="954"/>
                    <a:pt x="1361" y="954"/>
                    <a:pt x="1361" y="954"/>
                  </a:cubicBezTo>
                  <a:cubicBezTo>
                    <a:pt x="1376" y="954"/>
                    <a:pt x="1388" y="942"/>
                    <a:pt x="1388" y="928"/>
                  </a:cubicBezTo>
                  <a:cubicBezTo>
                    <a:pt x="1388" y="188"/>
                    <a:pt x="1388" y="188"/>
                    <a:pt x="1388" y="188"/>
                  </a:cubicBezTo>
                  <a:cubicBezTo>
                    <a:pt x="1528" y="47"/>
                    <a:pt x="1528" y="47"/>
                    <a:pt x="1528" y="47"/>
                  </a:cubicBezTo>
                  <a:cubicBezTo>
                    <a:pt x="1538" y="37"/>
                    <a:pt x="1538" y="21"/>
                    <a:pt x="1528" y="10"/>
                  </a:cubicBezTo>
                  <a:cubicBezTo>
                    <a:pt x="1528" y="10"/>
                    <a:pt x="1528" y="10"/>
                    <a:pt x="1528" y="10"/>
                  </a:cubicBezTo>
                  <a:cubicBezTo>
                    <a:pt x="1518" y="0"/>
                    <a:pt x="1501" y="0"/>
                    <a:pt x="1491" y="10"/>
                  </a:cubicBezTo>
                  <a:cubicBezTo>
                    <a:pt x="1388" y="114"/>
                    <a:pt x="1388" y="114"/>
                    <a:pt x="1388" y="114"/>
                  </a:cubicBezTo>
                  <a:cubicBezTo>
                    <a:pt x="1335" y="151"/>
                    <a:pt x="1335" y="151"/>
                    <a:pt x="1335" y="151"/>
                  </a:cubicBezTo>
                  <a:cubicBezTo>
                    <a:pt x="795" y="151"/>
                    <a:pt x="795" y="151"/>
                    <a:pt x="795" y="151"/>
                  </a:cubicBezTo>
                  <a:moveTo>
                    <a:pt x="202" y="901"/>
                  </a:moveTo>
                  <a:cubicBezTo>
                    <a:pt x="202" y="203"/>
                    <a:pt x="202" y="203"/>
                    <a:pt x="202" y="203"/>
                  </a:cubicBezTo>
                  <a:cubicBezTo>
                    <a:pt x="1335" y="203"/>
                    <a:pt x="1335" y="203"/>
                    <a:pt x="1335" y="203"/>
                  </a:cubicBezTo>
                  <a:cubicBezTo>
                    <a:pt x="1335" y="901"/>
                    <a:pt x="1335" y="901"/>
                    <a:pt x="1335" y="901"/>
                  </a:cubicBezTo>
                  <a:lnTo>
                    <a:pt x="202" y="901"/>
                  </a:lnTo>
                  <a:close/>
                  <a:moveTo>
                    <a:pt x="202" y="901"/>
                  </a:moveTo>
                  <a:cubicBezTo>
                    <a:pt x="202" y="901"/>
                    <a:pt x="202" y="901"/>
                    <a:pt x="202" y="901"/>
                  </a:cubicBezTo>
                </a:path>
              </a:pathLst>
            </a:custGeom>
            <a:solidFill>
              <a:srgbClr val="0829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RelativeShape1">
              <a:extLst>
                <a:ext uri="{FF2B5EF4-FFF2-40B4-BE49-F238E27FC236}">
                  <a16:creationId xmlns:a16="http://schemas.microsoft.com/office/drawing/2014/main" xmlns="" id="{4F8091AA-623F-4766-B39C-8453395B1F38}"/>
                </a:ext>
              </a:extLst>
            </p:cNvPr>
            <p:cNvSpPr/>
            <p:nvPr/>
          </p:nvSpPr>
          <p:spPr bwMode="auto">
            <a:xfrm>
              <a:off x="4566565" y="1098289"/>
              <a:ext cx="358775" cy="3046297"/>
            </a:xfrm>
            <a:prstGeom prst="rect">
              <a:avLst/>
            </a:prstGeom>
            <a:noFill/>
            <a:ln w="38100">
              <a:noFill/>
            </a:ln>
          </p:spPr>
          <p:txBody>
            <a:bodyPr vert="horz" wrap="square" lIns="91440" tIns="45720" rIns="91440" bIns="45720" numCol="1" anchor="t" anchorCtr="0" compatLnSpc="1">
              <a:prstTxWarp prst="textNoShape">
                <a:avLst/>
              </a:prstTxWarp>
            </a:bodyPr>
            <a:lstStyle/>
            <a:p>
              <a:endParaRPr lang="zh-CN" altLang="en-US"/>
            </a:p>
          </p:txBody>
        </p:sp>
        <p:sp>
          <p:nvSpPr>
            <p:cNvPr id="44" name="ValueShape1"/>
            <p:cNvSpPr/>
            <p:nvPr/>
          </p:nvSpPr>
          <p:spPr bwMode="auto">
            <a:xfrm>
              <a:off x="4566565" y="2194956"/>
              <a:ext cx="358775" cy="1949630"/>
            </a:xfrm>
            <a:prstGeom prst="rect">
              <a:avLst/>
            </a:prstGeom>
            <a:solidFill>
              <a:srgbClr val="F2484B"/>
            </a:solidFill>
            <a:ln w="38100">
              <a:solidFill>
                <a:srgbClr val="082947"/>
              </a:solidFill>
            </a:ln>
          </p:spPr>
          <p:txBody>
            <a:bodyPr vert="horz" wrap="square" lIns="91440" tIns="45720" rIns="91440" bIns="45720" numCol="1" anchor="t" anchorCtr="0" compatLnSpc="1">
              <a:prstTxWarp prst="textNoShape">
                <a:avLst/>
              </a:prstTxWarp>
            </a:bodyPr>
            <a:lstStyle/>
            <a:p>
              <a:endParaRPr lang="zh-CN" altLang="en-US"/>
            </a:p>
          </p:txBody>
        </p:sp>
        <p:sp>
          <p:nvSpPr>
            <p:cNvPr id="45" name="ValueText1">
              <a:extLst>
                <a:ext uri="{FF2B5EF4-FFF2-40B4-BE49-F238E27FC236}">
                  <a16:creationId xmlns:a16="http://schemas.microsoft.com/office/drawing/2014/main" xmlns="" id="{F97AEDF4-D11A-408D-AF94-240EB6C47281}"/>
                </a:ext>
              </a:extLst>
            </p:cNvPr>
            <p:cNvSpPr txBox="1"/>
            <p:nvPr/>
          </p:nvSpPr>
          <p:spPr>
            <a:xfrm>
              <a:off x="4555373" y="1851914"/>
              <a:ext cx="381158" cy="285868"/>
            </a:xfrm>
            <a:prstGeom prst="rect">
              <a:avLst/>
            </a:prstGeom>
            <a:noFill/>
          </p:spPr>
          <p:txBody>
            <a:bodyPr wrap="none" anchor="ctr" anchorCtr="0">
              <a:prstTxWarp prst="textPlain">
                <a:avLst/>
              </a:prstTxWarp>
              <a:normAutofit fontScale="25000" lnSpcReduction="20000"/>
            </a:bodyPr>
            <a:lstStyle/>
            <a:p>
              <a:r>
                <a:rPr lang="en-US" sz="6000">
                  <a:solidFill>
                    <a:srgbClr val="082947"/>
                  </a:solidFill>
                  <a:latin typeface="Impact" panose="020B0806030902050204" pitchFamily="34" charset="0"/>
                </a:rPr>
                <a:t>64%</a:t>
              </a:r>
              <a:endParaRPr lang="en-US" sz="6000" dirty="0">
                <a:solidFill>
                  <a:srgbClr val="082947"/>
                </a:solidFill>
                <a:latin typeface="Impact" panose="020B0806030902050204" pitchFamily="34" charset="0"/>
              </a:endParaRPr>
            </a:p>
          </p:txBody>
        </p:sp>
        <p:sp>
          <p:nvSpPr>
            <p:cNvPr id="46" name="RelativeShape2">
              <a:extLst>
                <a:ext uri="{FF2B5EF4-FFF2-40B4-BE49-F238E27FC236}">
                  <a16:creationId xmlns:a16="http://schemas.microsoft.com/office/drawing/2014/main" xmlns="" id="{E8EDD883-695B-4B75-92D8-5B056835B54E}"/>
                </a:ext>
              </a:extLst>
            </p:cNvPr>
            <p:cNvSpPr/>
            <p:nvPr/>
          </p:nvSpPr>
          <p:spPr bwMode="auto">
            <a:xfrm>
              <a:off x="5019478" y="1098289"/>
              <a:ext cx="358775" cy="3046297"/>
            </a:xfrm>
            <a:prstGeom prst="rect">
              <a:avLst/>
            </a:prstGeom>
            <a:noFill/>
            <a:ln w="38100">
              <a:noFill/>
            </a:ln>
          </p:spPr>
          <p:txBody>
            <a:bodyPr vert="horz" wrap="square" lIns="91440" tIns="45720" rIns="91440" bIns="45720" numCol="1" anchor="t" anchorCtr="0" compatLnSpc="1">
              <a:prstTxWarp prst="textNoShape">
                <a:avLst/>
              </a:prstTxWarp>
            </a:bodyPr>
            <a:lstStyle/>
            <a:p>
              <a:endParaRPr lang="zh-CN" altLang="en-US"/>
            </a:p>
          </p:txBody>
        </p:sp>
        <p:sp>
          <p:nvSpPr>
            <p:cNvPr id="47" name="ValueShape2"/>
            <p:cNvSpPr/>
            <p:nvPr/>
          </p:nvSpPr>
          <p:spPr bwMode="auto">
            <a:xfrm>
              <a:off x="5019478" y="2651900"/>
              <a:ext cx="358775" cy="1492686"/>
            </a:xfrm>
            <a:prstGeom prst="rect">
              <a:avLst/>
            </a:prstGeom>
            <a:solidFill>
              <a:srgbClr val="FF9D49"/>
            </a:solidFill>
            <a:ln w="38100">
              <a:solidFill>
                <a:srgbClr val="082947"/>
              </a:solidFill>
            </a:ln>
          </p:spPr>
          <p:txBody>
            <a:bodyPr vert="horz" wrap="square" lIns="91440" tIns="45720" rIns="91440" bIns="45720" numCol="1" anchor="t" anchorCtr="0" compatLnSpc="1">
              <a:prstTxWarp prst="textNoShape">
                <a:avLst/>
              </a:prstTxWarp>
            </a:bodyPr>
            <a:lstStyle/>
            <a:p>
              <a:endParaRPr lang="zh-CN" altLang="en-US"/>
            </a:p>
          </p:txBody>
        </p:sp>
        <p:sp>
          <p:nvSpPr>
            <p:cNvPr id="48" name="ValueText2">
              <a:extLst>
                <a:ext uri="{FF2B5EF4-FFF2-40B4-BE49-F238E27FC236}">
                  <a16:creationId xmlns:a16="http://schemas.microsoft.com/office/drawing/2014/main" xmlns="" id="{F97AEDF4-D11A-408D-AF94-240EB6C47281}"/>
                </a:ext>
              </a:extLst>
            </p:cNvPr>
            <p:cNvSpPr txBox="1"/>
            <p:nvPr/>
          </p:nvSpPr>
          <p:spPr>
            <a:xfrm>
              <a:off x="5008286" y="2308858"/>
              <a:ext cx="381158" cy="285868"/>
            </a:xfrm>
            <a:prstGeom prst="rect">
              <a:avLst/>
            </a:prstGeom>
            <a:noFill/>
          </p:spPr>
          <p:txBody>
            <a:bodyPr wrap="none" anchor="ctr" anchorCtr="0">
              <a:prstTxWarp prst="textPlain">
                <a:avLst/>
              </a:prstTxWarp>
              <a:normAutofit fontScale="25000" lnSpcReduction="20000"/>
            </a:bodyPr>
            <a:lstStyle/>
            <a:p>
              <a:r>
                <a:rPr lang="en-US" sz="6000">
                  <a:solidFill>
                    <a:srgbClr val="082947"/>
                  </a:solidFill>
                  <a:latin typeface="Impact" panose="020B0806030902050204" pitchFamily="34" charset="0"/>
                </a:rPr>
                <a:t>49%</a:t>
              </a:r>
              <a:endParaRPr lang="en-US" sz="6000" dirty="0">
                <a:solidFill>
                  <a:srgbClr val="082947"/>
                </a:solidFill>
                <a:latin typeface="Impact" panose="020B0806030902050204" pitchFamily="34" charset="0"/>
              </a:endParaRPr>
            </a:p>
          </p:txBody>
        </p:sp>
        <p:sp>
          <p:nvSpPr>
            <p:cNvPr id="49" name="RelativeShape3">
              <a:extLst>
                <a:ext uri="{FF2B5EF4-FFF2-40B4-BE49-F238E27FC236}">
                  <a16:creationId xmlns:a16="http://schemas.microsoft.com/office/drawing/2014/main" xmlns="" id="{8A1D3D9C-426A-4B27-A405-056F6548BE9D}"/>
                </a:ext>
              </a:extLst>
            </p:cNvPr>
            <p:cNvSpPr/>
            <p:nvPr/>
          </p:nvSpPr>
          <p:spPr bwMode="auto">
            <a:xfrm>
              <a:off x="5478741" y="1098289"/>
              <a:ext cx="358775" cy="3046297"/>
            </a:xfrm>
            <a:prstGeom prst="rect">
              <a:avLst/>
            </a:prstGeom>
            <a:noFill/>
            <a:ln w="38100">
              <a:noFill/>
            </a:ln>
          </p:spPr>
          <p:txBody>
            <a:bodyPr vert="horz" wrap="square" lIns="91440" tIns="45720" rIns="91440" bIns="45720" numCol="1" anchor="t" anchorCtr="0" compatLnSpc="1">
              <a:prstTxWarp prst="textNoShape">
                <a:avLst/>
              </a:prstTxWarp>
            </a:bodyPr>
            <a:lstStyle/>
            <a:p>
              <a:endParaRPr lang="zh-CN" altLang="en-US"/>
            </a:p>
          </p:txBody>
        </p:sp>
        <p:sp>
          <p:nvSpPr>
            <p:cNvPr id="50" name="ValueShape3"/>
            <p:cNvSpPr/>
            <p:nvPr/>
          </p:nvSpPr>
          <p:spPr bwMode="auto">
            <a:xfrm>
              <a:off x="5478741" y="3230697"/>
              <a:ext cx="358775" cy="913889"/>
            </a:xfrm>
            <a:prstGeom prst="rect">
              <a:avLst/>
            </a:prstGeom>
            <a:solidFill>
              <a:srgbClr val="6DA8D6"/>
            </a:solidFill>
            <a:ln w="38100">
              <a:solidFill>
                <a:srgbClr val="082947"/>
              </a:solidFill>
            </a:ln>
          </p:spPr>
          <p:txBody>
            <a:bodyPr vert="horz" wrap="square" lIns="91440" tIns="45720" rIns="91440" bIns="45720" numCol="1" anchor="t" anchorCtr="0" compatLnSpc="1">
              <a:prstTxWarp prst="textNoShape">
                <a:avLst/>
              </a:prstTxWarp>
            </a:bodyPr>
            <a:lstStyle/>
            <a:p>
              <a:endParaRPr lang="zh-CN" altLang="en-US"/>
            </a:p>
          </p:txBody>
        </p:sp>
        <p:sp>
          <p:nvSpPr>
            <p:cNvPr id="51" name="ValueText3">
              <a:extLst>
                <a:ext uri="{FF2B5EF4-FFF2-40B4-BE49-F238E27FC236}">
                  <a16:creationId xmlns:a16="http://schemas.microsoft.com/office/drawing/2014/main" xmlns="" id="{F97AEDF4-D11A-408D-AF94-240EB6C47281}"/>
                </a:ext>
              </a:extLst>
            </p:cNvPr>
            <p:cNvSpPr txBox="1"/>
            <p:nvPr/>
          </p:nvSpPr>
          <p:spPr>
            <a:xfrm>
              <a:off x="5467549" y="2887656"/>
              <a:ext cx="381158" cy="285868"/>
            </a:xfrm>
            <a:prstGeom prst="rect">
              <a:avLst/>
            </a:prstGeom>
            <a:noFill/>
          </p:spPr>
          <p:txBody>
            <a:bodyPr wrap="none" anchor="ctr" anchorCtr="0">
              <a:prstTxWarp prst="textPlain">
                <a:avLst/>
              </a:prstTxWarp>
              <a:normAutofit fontScale="25000" lnSpcReduction="20000"/>
            </a:bodyPr>
            <a:lstStyle/>
            <a:p>
              <a:r>
                <a:rPr lang="en-US" sz="6000" dirty="0">
                  <a:solidFill>
                    <a:srgbClr val="082947"/>
                  </a:solidFill>
                  <a:latin typeface="Impact" panose="020B0806030902050204" pitchFamily="34" charset="0"/>
                </a:rPr>
                <a:t>30%</a:t>
              </a:r>
            </a:p>
          </p:txBody>
        </p:sp>
        <p:sp>
          <p:nvSpPr>
            <p:cNvPr id="73" name="RelativeShape4">
              <a:extLst>
                <a:ext uri="{FF2B5EF4-FFF2-40B4-BE49-F238E27FC236}">
                  <a16:creationId xmlns:a16="http://schemas.microsoft.com/office/drawing/2014/main" xmlns="" id="{BD842CDB-5E0E-41DA-8AF2-9EB34C875784}"/>
                </a:ext>
              </a:extLst>
            </p:cNvPr>
            <p:cNvSpPr/>
            <p:nvPr/>
          </p:nvSpPr>
          <p:spPr bwMode="auto">
            <a:xfrm>
              <a:off x="5938004" y="1098289"/>
              <a:ext cx="358775" cy="3046297"/>
            </a:xfrm>
            <a:prstGeom prst="rect">
              <a:avLst/>
            </a:prstGeom>
            <a:noFill/>
            <a:ln w="38100">
              <a:noFill/>
            </a:ln>
          </p:spPr>
          <p:txBody>
            <a:bodyPr vert="horz" wrap="square" lIns="91440" tIns="45720" rIns="91440" bIns="45720" numCol="1" anchor="t" anchorCtr="0" compatLnSpc="1">
              <a:prstTxWarp prst="textNoShape">
                <a:avLst/>
              </a:prstTxWarp>
            </a:bodyPr>
            <a:lstStyle/>
            <a:p>
              <a:endParaRPr lang="zh-CN" altLang="en-US"/>
            </a:p>
          </p:txBody>
        </p:sp>
        <p:sp>
          <p:nvSpPr>
            <p:cNvPr id="74" name="ValueShape4"/>
            <p:cNvSpPr/>
            <p:nvPr/>
          </p:nvSpPr>
          <p:spPr bwMode="auto">
            <a:xfrm>
              <a:off x="5938004" y="2347271"/>
              <a:ext cx="358775" cy="1797315"/>
            </a:xfrm>
            <a:prstGeom prst="rect">
              <a:avLst/>
            </a:prstGeom>
            <a:solidFill>
              <a:srgbClr val="98D9D5"/>
            </a:solidFill>
            <a:ln w="38100">
              <a:solidFill>
                <a:srgbClr val="082947"/>
              </a:solidFill>
            </a:ln>
          </p:spPr>
          <p:txBody>
            <a:bodyPr vert="horz" wrap="square" lIns="91440" tIns="45720" rIns="91440" bIns="45720" numCol="1" anchor="t" anchorCtr="0" compatLnSpc="1">
              <a:prstTxWarp prst="textNoShape">
                <a:avLst/>
              </a:prstTxWarp>
            </a:bodyPr>
            <a:lstStyle/>
            <a:p>
              <a:endParaRPr lang="zh-CN" altLang="en-US"/>
            </a:p>
          </p:txBody>
        </p:sp>
        <p:sp>
          <p:nvSpPr>
            <p:cNvPr id="75" name="ValueText4" descr="MBoAAB+LCAAAAAAABADtV11v2jAU/S/e9sZQcJJWzVvoxoambdVA+9DEg5cY4ilxUGIqWpT/PhviYJOkcychjcBbsc+1zz331EfZgJfsYYmBByYJytgbghYZSsYMJ6AHxiHw6CqOe2BIaEjo4l2WrpY58H5uqjJ15xth0VcUr7CopYQRFO9+ejW8hH0klCSrpIRZfYsvobWyNLB2iyQMY6zCxpTh7L66YSDWtn9PWMYvGKVZghi/cGMVr0C5BTzX7VuFKA7xmhf1wHRHS/Ip6QkBGvsUG6LNuzRnJKX7ijvEdcOcUkOzB0V7KKeFM0YCFPsxWdAEU8F4mDKWCv3fpxl5TCnTt3l/mAUR3/+A8bIUcEIe+YVzFOdYyhChJf7EL5LdbRcGvOwLjhEj9xpCWxuAouqrAgk5DmE97eRZpeZeHd4rZ62JXPRaBZriNXuepKJC1bNp+G3NbOmIA1TqJYXn8Zay/JMrDorVbj7P5zlm3+9wFnA2wwdNfvF/4NYx+4kA77WC+NF+ilXHaKcM+rC6R8eXv5oNt5O22W+qbwzm02a0uvBNg5s1jK56sG7TOM3+/mBJWG2fK0ECPI1wgiVmSijzacjZhlLfYUYWEaM4z6WAv37jgCll3o1ArfKIn/liNHLfurc+BLJTq2h6teSFpq/WAd7EnduSuif9QPikZK44otanpP/UjGtjlTy1Ye4Wnx7mf54+1zdq+sCzSx9okj7QLH2g9ijA000feEmfY6VPm99U3xjMp81oXUofV0sfB15f+X5j+sBOpg88g/TRv33ss0sf2yR9bLP0sbVHwT7d9LEv6XOs9Gnzm+obg/m0Ga1L6WP87WN3Mn3sM0ifK1tNH+fs0scxSR/HLH0c7VFwTjd9nEv6HCt92vym+sZgPm1G61L6GH/7OJ1MH8c4fWbFHxaeAlAwGgAA">
              <a:extLst>
                <a:ext uri="{FF2B5EF4-FFF2-40B4-BE49-F238E27FC236}">
                  <a16:creationId xmlns:a16="http://schemas.microsoft.com/office/drawing/2014/main" xmlns="" id="{F97AEDF4-D11A-408D-AF94-240EB6C47281}"/>
                </a:ext>
              </a:extLst>
            </p:cNvPr>
            <p:cNvSpPr txBox="1"/>
            <p:nvPr/>
          </p:nvSpPr>
          <p:spPr>
            <a:xfrm>
              <a:off x="5926812" y="2004229"/>
              <a:ext cx="381158" cy="285868"/>
            </a:xfrm>
            <a:prstGeom prst="rect">
              <a:avLst/>
            </a:prstGeom>
            <a:noFill/>
          </p:spPr>
          <p:txBody>
            <a:bodyPr wrap="none" anchor="ctr" anchorCtr="0">
              <a:prstTxWarp prst="textPlain">
                <a:avLst/>
              </a:prstTxWarp>
              <a:normAutofit fontScale="25000" lnSpcReduction="20000"/>
            </a:bodyPr>
            <a:lstStyle/>
            <a:p>
              <a:r>
                <a:rPr lang="en-US" sz="6000">
                  <a:solidFill>
                    <a:srgbClr val="082947"/>
                  </a:solidFill>
                  <a:latin typeface="Impact" panose="020B0806030902050204" pitchFamily="34" charset="0"/>
                </a:rPr>
                <a:t>59%</a:t>
              </a:r>
              <a:endParaRPr lang="en-US" sz="6000" dirty="0">
                <a:solidFill>
                  <a:srgbClr val="082947"/>
                </a:solidFill>
                <a:latin typeface="Impact" panose="020B0806030902050204" pitchFamily="34" charset="0"/>
              </a:endParaRPr>
            </a:p>
          </p:txBody>
        </p:sp>
      </p:grpSp>
    </p:spTree>
    <p:extLst>
      <p:ext uri="{BB962C8B-B14F-4D97-AF65-F5344CB8AC3E}">
        <p14:creationId xmlns:p14="http://schemas.microsoft.com/office/powerpoint/2010/main" val="31266003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Thanks.</a:t>
            </a:r>
            <a:br>
              <a:rPr lang="en-US" altLang="zh-CN" dirty="0"/>
            </a:br>
            <a:r>
              <a:rPr lang="en-US" altLang="zh-CN" b="0" dirty="0"/>
              <a:t>And Your Slogan Here.</a:t>
            </a:r>
            <a:endParaRPr lang="zh-CN" altLang="en-US" sz="2400" b="0" dirty="0"/>
          </a:p>
        </p:txBody>
      </p:sp>
      <p:sp>
        <p:nvSpPr>
          <p:cNvPr id="3" name="文本占位符 2"/>
          <p:cNvSpPr>
            <a:spLocks noGrp="1"/>
          </p:cNvSpPr>
          <p:nvPr>
            <p:ph type="body" sz="quarter" idx="17"/>
          </p:nvPr>
        </p:nvSpPr>
        <p:spPr/>
        <p:txBody>
          <a:bodyPr/>
          <a:lstStyle/>
          <a:p>
            <a:r>
              <a:rPr lang="en-US" altLang="zh-CN" dirty="0"/>
              <a:t>Speaker name and title</a:t>
            </a:r>
          </a:p>
        </p:txBody>
      </p:sp>
      <p:sp>
        <p:nvSpPr>
          <p:cNvPr id="4" name="文本占位符 3"/>
          <p:cNvSpPr>
            <a:spLocks noGrp="1"/>
          </p:cNvSpPr>
          <p:nvPr>
            <p:ph type="body" sz="quarter" idx="18"/>
          </p:nvPr>
        </p:nvSpPr>
        <p:spPr/>
        <p:txBody>
          <a:bodyPr/>
          <a:lstStyle/>
          <a:p>
            <a:r>
              <a:rPr lang="en-US" altLang="zh-CN"/>
              <a:t>www.islide.cc</a:t>
            </a:r>
            <a:endParaRPr lang="zh-CN" altLang="en-US" dirty="0"/>
          </a:p>
        </p:txBody>
      </p:sp>
      <p:grpSp>
        <p:nvGrpSpPr>
          <p:cNvPr id="82" name="组合 81">
            <a:extLst>
              <a:ext uri="{FF2B5EF4-FFF2-40B4-BE49-F238E27FC236}">
                <a16:creationId xmlns:a16="http://schemas.microsoft.com/office/drawing/2014/main" xmlns="" id="{36F17589-30CB-418B-8BF0-4AB0DA550835}"/>
              </a:ext>
            </a:extLst>
          </p:cNvPr>
          <p:cNvGrpSpPr/>
          <p:nvPr/>
        </p:nvGrpSpPr>
        <p:grpSpPr>
          <a:xfrm>
            <a:off x="6879922" y="1307487"/>
            <a:ext cx="4359578" cy="1894320"/>
            <a:chOff x="2855913" y="-477838"/>
            <a:chExt cx="5757862" cy="2501900"/>
          </a:xfrm>
          <a:solidFill>
            <a:schemeClr val="tx1"/>
          </a:solidFill>
        </p:grpSpPr>
        <p:sp>
          <p:nvSpPr>
            <p:cNvPr id="83" name="Freeform 5">
              <a:extLst>
                <a:ext uri="{FF2B5EF4-FFF2-40B4-BE49-F238E27FC236}">
                  <a16:creationId xmlns:a16="http://schemas.microsoft.com/office/drawing/2014/main" xmlns="" id="{6A027E70-9CCB-4FC8-92F3-6DE59EAF2FDB}"/>
                </a:ext>
              </a:extLst>
            </p:cNvPr>
            <p:cNvSpPr>
              <a:spLocks/>
            </p:cNvSpPr>
            <p:nvPr userDrawn="1"/>
          </p:nvSpPr>
          <p:spPr bwMode="auto">
            <a:xfrm>
              <a:off x="2855913" y="76200"/>
              <a:ext cx="1317625" cy="1687513"/>
            </a:xfrm>
            <a:custGeom>
              <a:avLst/>
              <a:gdLst>
                <a:gd name="T0" fmla="*/ 557 w 702"/>
                <a:gd name="T1" fmla="*/ 136 h 898"/>
                <a:gd name="T2" fmla="*/ 681 w 702"/>
                <a:gd name="T3" fmla="*/ 72 h 898"/>
                <a:gd name="T4" fmla="*/ 700 w 702"/>
                <a:gd name="T5" fmla="*/ 55 h 898"/>
                <a:gd name="T6" fmla="*/ 673 w 702"/>
                <a:gd name="T7" fmla="*/ 31 h 898"/>
                <a:gd name="T8" fmla="*/ 656 w 702"/>
                <a:gd name="T9" fmla="*/ 16 h 898"/>
                <a:gd name="T10" fmla="*/ 569 w 702"/>
                <a:gd name="T11" fmla="*/ 21 h 898"/>
                <a:gd name="T12" fmla="*/ 286 w 702"/>
                <a:gd name="T13" fmla="*/ 79 h 898"/>
                <a:gd name="T14" fmla="*/ 38 w 702"/>
                <a:gd name="T15" fmla="*/ 130 h 898"/>
                <a:gd name="T16" fmla="*/ 4 w 702"/>
                <a:gd name="T17" fmla="*/ 193 h 898"/>
                <a:gd name="T18" fmla="*/ 34 w 702"/>
                <a:gd name="T19" fmla="*/ 231 h 898"/>
                <a:gd name="T20" fmla="*/ 216 w 702"/>
                <a:gd name="T21" fmla="*/ 210 h 898"/>
                <a:gd name="T22" fmla="*/ 381 w 702"/>
                <a:gd name="T23" fmla="*/ 176 h 898"/>
                <a:gd name="T24" fmla="*/ 374 w 702"/>
                <a:gd name="T25" fmla="*/ 216 h 898"/>
                <a:gd name="T26" fmla="*/ 351 w 702"/>
                <a:gd name="T27" fmla="*/ 487 h 898"/>
                <a:gd name="T28" fmla="*/ 338 w 702"/>
                <a:gd name="T29" fmla="*/ 716 h 898"/>
                <a:gd name="T30" fmla="*/ 329 w 702"/>
                <a:gd name="T31" fmla="*/ 755 h 898"/>
                <a:gd name="T32" fmla="*/ 350 w 702"/>
                <a:gd name="T33" fmla="*/ 771 h 898"/>
                <a:gd name="T34" fmla="*/ 350 w 702"/>
                <a:gd name="T35" fmla="*/ 799 h 898"/>
                <a:gd name="T36" fmla="*/ 345 w 702"/>
                <a:gd name="T37" fmla="*/ 843 h 898"/>
                <a:gd name="T38" fmla="*/ 358 w 702"/>
                <a:gd name="T39" fmla="*/ 840 h 898"/>
                <a:gd name="T40" fmla="*/ 397 w 702"/>
                <a:gd name="T41" fmla="*/ 885 h 898"/>
                <a:gd name="T42" fmla="*/ 402 w 702"/>
                <a:gd name="T43" fmla="*/ 896 h 898"/>
                <a:gd name="T44" fmla="*/ 412 w 702"/>
                <a:gd name="T45" fmla="*/ 870 h 898"/>
                <a:gd name="T46" fmla="*/ 427 w 702"/>
                <a:gd name="T47" fmla="*/ 828 h 898"/>
                <a:gd name="T48" fmla="*/ 444 w 702"/>
                <a:gd name="T49" fmla="*/ 704 h 898"/>
                <a:gd name="T50" fmla="*/ 534 w 702"/>
                <a:gd name="T51" fmla="*/ 164 h 898"/>
                <a:gd name="T52" fmla="*/ 557 w 702"/>
                <a:gd name="T53" fmla="*/ 136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2" h="898">
                  <a:moveTo>
                    <a:pt x="557" y="136"/>
                  </a:moveTo>
                  <a:cubicBezTo>
                    <a:pt x="599" y="117"/>
                    <a:pt x="649" y="111"/>
                    <a:pt x="681" y="72"/>
                  </a:cubicBezTo>
                  <a:cubicBezTo>
                    <a:pt x="686" y="65"/>
                    <a:pt x="702" y="68"/>
                    <a:pt x="700" y="55"/>
                  </a:cubicBezTo>
                  <a:cubicBezTo>
                    <a:pt x="698" y="40"/>
                    <a:pt x="685" y="35"/>
                    <a:pt x="673" y="31"/>
                  </a:cubicBezTo>
                  <a:cubicBezTo>
                    <a:pt x="666" y="27"/>
                    <a:pt x="680" y="0"/>
                    <a:pt x="656" y="16"/>
                  </a:cubicBezTo>
                  <a:cubicBezTo>
                    <a:pt x="627" y="16"/>
                    <a:pt x="598" y="15"/>
                    <a:pt x="569" y="21"/>
                  </a:cubicBezTo>
                  <a:cubicBezTo>
                    <a:pt x="475" y="41"/>
                    <a:pt x="380" y="60"/>
                    <a:pt x="286" y="79"/>
                  </a:cubicBezTo>
                  <a:cubicBezTo>
                    <a:pt x="203" y="96"/>
                    <a:pt x="121" y="114"/>
                    <a:pt x="38" y="130"/>
                  </a:cubicBezTo>
                  <a:cubicBezTo>
                    <a:pt x="0" y="138"/>
                    <a:pt x="7" y="167"/>
                    <a:pt x="4" y="193"/>
                  </a:cubicBezTo>
                  <a:cubicBezTo>
                    <a:pt x="1" y="216"/>
                    <a:pt x="12" y="226"/>
                    <a:pt x="34" y="231"/>
                  </a:cubicBezTo>
                  <a:cubicBezTo>
                    <a:pt x="98" y="247"/>
                    <a:pt x="156" y="221"/>
                    <a:pt x="216" y="210"/>
                  </a:cubicBezTo>
                  <a:cubicBezTo>
                    <a:pt x="271" y="201"/>
                    <a:pt x="324" y="180"/>
                    <a:pt x="381" y="176"/>
                  </a:cubicBezTo>
                  <a:cubicBezTo>
                    <a:pt x="378" y="192"/>
                    <a:pt x="375" y="204"/>
                    <a:pt x="374" y="216"/>
                  </a:cubicBezTo>
                  <a:cubicBezTo>
                    <a:pt x="362" y="306"/>
                    <a:pt x="365" y="397"/>
                    <a:pt x="351" y="487"/>
                  </a:cubicBezTo>
                  <a:cubicBezTo>
                    <a:pt x="338" y="562"/>
                    <a:pt x="341" y="640"/>
                    <a:pt x="338" y="716"/>
                  </a:cubicBezTo>
                  <a:cubicBezTo>
                    <a:pt x="335" y="729"/>
                    <a:pt x="333" y="742"/>
                    <a:pt x="329" y="755"/>
                  </a:cubicBezTo>
                  <a:cubicBezTo>
                    <a:pt x="324" y="776"/>
                    <a:pt x="336" y="774"/>
                    <a:pt x="350" y="771"/>
                  </a:cubicBezTo>
                  <a:cubicBezTo>
                    <a:pt x="345" y="781"/>
                    <a:pt x="350" y="790"/>
                    <a:pt x="350" y="799"/>
                  </a:cubicBezTo>
                  <a:cubicBezTo>
                    <a:pt x="344" y="813"/>
                    <a:pt x="341" y="829"/>
                    <a:pt x="345" y="843"/>
                  </a:cubicBezTo>
                  <a:cubicBezTo>
                    <a:pt x="349" y="859"/>
                    <a:pt x="352" y="835"/>
                    <a:pt x="358" y="840"/>
                  </a:cubicBezTo>
                  <a:cubicBezTo>
                    <a:pt x="381" y="847"/>
                    <a:pt x="379" y="875"/>
                    <a:pt x="397" y="885"/>
                  </a:cubicBezTo>
                  <a:cubicBezTo>
                    <a:pt x="397" y="889"/>
                    <a:pt x="398" y="898"/>
                    <a:pt x="402" y="896"/>
                  </a:cubicBezTo>
                  <a:cubicBezTo>
                    <a:pt x="413" y="891"/>
                    <a:pt x="411" y="879"/>
                    <a:pt x="412" y="870"/>
                  </a:cubicBezTo>
                  <a:cubicBezTo>
                    <a:pt x="424" y="858"/>
                    <a:pt x="425" y="842"/>
                    <a:pt x="427" y="828"/>
                  </a:cubicBezTo>
                  <a:cubicBezTo>
                    <a:pt x="433" y="787"/>
                    <a:pt x="438" y="745"/>
                    <a:pt x="444" y="704"/>
                  </a:cubicBezTo>
                  <a:cubicBezTo>
                    <a:pt x="467" y="523"/>
                    <a:pt x="495" y="342"/>
                    <a:pt x="534" y="164"/>
                  </a:cubicBezTo>
                  <a:cubicBezTo>
                    <a:pt x="537" y="149"/>
                    <a:pt x="541" y="143"/>
                    <a:pt x="557" y="13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4" name="Freeform 6">
              <a:extLst>
                <a:ext uri="{FF2B5EF4-FFF2-40B4-BE49-F238E27FC236}">
                  <a16:creationId xmlns:a16="http://schemas.microsoft.com/office/drawing/2014/main" xmlns="" id="{8C505447-81E1-4BEE-8BB9-515C2D1492D9}"/>
                </a:ext>
              </a:extLst>
            </p:cNvPr>
            <p:cNvSpPr>
              <a:spLocks/>
            </p:cNvSpPr>
            <p:nvPr userDrawn="1"/>
          </p:nvSpPr>
          <p:spPr bwMode="auto">
            <a:xfrm>
              <a:off x="5822950" y="-236538"/>
              <a:ext cx="796925" cy="1274763"/>
            </a:xfrm>
            <a:custGeom>
              <a:avLst/>
              <a:gdLst>
                <a:gd name="T0" fmla="*/ 70 w 425"/>
                <a:gd name="T1" fmla="*/ 666 h 678"/>
                <a:gd name="T2" fmla="*/ 102 w 425"/>
                <a:gd name="T3" fmla="*/ 625 h 678"/>
                <a:gd name="T4" fmla="*/ 140 w 425"/>
                <a:gd name="T5" fmla="*/ 469 h 678"/>
                <a:gd name="T6" fmla="*/ 199 w 425"/>
                <a:gd name="T7" fmla="*/ 577 h 678"/>
                <a:gd name="T8" fmla="*/ 248 w 425"/>
                <a:gd name="T9" fmla="*/ 639 h 678"/>
                <a:gd name="T10" fmla="*/ 383 w 425"/>
                <a:gd name="T11" fmla="*/ 548 h 678"/>
                <a:gd name="T12" fmla="*/ 392 w 425"/>
                <a:gd name="T13" fmla="*/ 470 h 678"/>
                <a:gd name="T14" fmla="*/ 395 w 425"/>
                <a:gd name="T15" fmla="*/ 377 h 678"/>
                <a:gd name="T16" fmla="*/ 414 w 425"/>
                <a:gd name="T17" fmla="*/ 160 h 678"/>
                <a:gd name="T18" fmla="*/ 421 w 425"/>
                <a:gd name="T19" fmla="*/ 110 h 678"/>
                <a:gd name="T20" fmla="*/ 408 w 425"/>
                <a:gd name="T21" fmla="*/ 136 h 678"/>
                <a:gd name="T22" fmla="*/ 408 w 425"/>
                <a:gd name="T23" fmla="*/ 61 h 678"/>
                <a:gd name="T24" fmla="*/ 403 w 425"/>
                <a:gd name="T25" fmla="*/ 47 h 678"/>
                <a:gd name="T26" fmla="*/ 385 w 425"/>
                <a:gd name="T27" fmla="*/ 53 h 678"/>
                <a:gd name="T28" fmla="*/ 369 w 425"/>
                <a:gd name="T29" fmla="*/ 31 h 678"/>
                <a:gd name="T30" fmla="*/ 348 w 425"/>
                <a:gd name="T31" fmla="*/ 0 h 678"/>
                <a:gd name="T32" fmla="*/ 341 w 425"/>
                <a:gd name="T33" fmla="*/ 24 h 678"/>
                <a:gd name="T34" fmla="*/ 325 w 425"/>
                <a:gd name="T35" fmla="*/ 70 h 678"/>
                <a:gd name="T36" fmla="*/ 285 w 425"/>
                <a:gd name="T37" fmla="*/ 308 h 678"/>
                <a:gd name="T38" fmla="*/ 264 w 425"/>
                <a:gd name="T39" fmla="*/ 407 h 678"/>
                <a:gd name="T40" fmla="*/ 165 w 425"/>
                <a:gd name="T41" fmla="*/ 251 h 678"/>
                <a:gd name="T42" fmla="*/ 89 w 425"/>
                <a:gd name="T43" fmla="*/ 222 h 678"/>
                <a:gd name="T44" fmla="*/ 55 w 425"/>
                <a:gd name="T45" fmla="*/ 274 h 678"/>
                <a:gd name="T46" fmla="*/ 7 w 425"/>
                <a:gd name="T47" fmla="*/ 539 h 678"/>
                <a:gd name="T48" fmla="*/ 6 w 425"/>
                <a:gd name="T49" fmla="*/ 622 h 678"/>
                <a:gd name="T50" fmla="*/ 70 w 425"/>
                <a:gd name="T51" fmla="*/ 66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5" h="678">
                  <a:moveTo>
                    <a:pt x="70" y="666"/>
                  </a:moveTo>
                  <a:cubicBezTo>
                    <a:pt x="91" y="660"/>
                    <a:pt x="97" y="641"/>
                    <a:pt x="102" y="625"/>
                  </a:cubicBezTo>
                  <a:cubicBezTo>
                    <a:pt x="115" y="575"/>
                    <a:pt x="126" y="525"/>
                    <a:pt x="140" y="469"/>
                  </a:cubicBezTo>
                  <a:cubicBezTo>
                    <a:pt x="156" y="511"/>
                    <a:pt x="186" y="537"/>
                    <a:pt x="199" y="577"/>
                  </a:cubicBezTo>
                  <a:cubicBezTo>
                    <a:pt x="206" y="598"/>
                    <a:pt x="211" y="636"/>
                    <a:pt x="248" y="639"/>
                  </a:cubicBezTo>
                  <a:cubicBezTo>
                    <a:pt x="327" y="646"/>
                    <a:pt x="360" y="624"/>
                    <a:pt x="383" y="548"/>
                  </a:cubicBezTo>
                  <a:cubicBezTo>
                    <a:pt x="391" y="523"/>
                    <a:pt x="394" y="497"/>
                    <a:pt x="392" y="470"/>
                  </a:cubicBezTo>
                  <a:cubicBezTo>
                    <a:pt x="391" y="439"/>
                    <a:pt x="386" y="405"/>
                    <a:pt x="395" y="377"/>
                  </a:cubicBezTo>
                  <a:cubicBezTo>
                    <a:pt x="416" y="305"/>
                    <a:pt x="410" y="232"/>
                    <a:pt x="414" y="160"/>
                  </a:cubicBezTo>
                  <a:cubicBezTo>
                    <a:pt x="421" y="144"/>
                    <a:pt x="425" y="127"/>
                    <a:pt x="421" y="110"/>
                  </a:cubicBezTo>
                  <a:cubicBezTo>
                    <a:pt x="408" y="114"/>
                    <a:pt x="424" y="133"/>
                    <a:pt x="408" y="136"/>
                  </a:cubicBezTo>
                  <a:cubicBezTo>
                    <a:pt x="402" y="111"/>
                    <a:pt x="404" y="86"/>
                    <a:pt x="408" y="61"/>
                  </a:cubicBezTo>
                  <a:cubicBezTo>
                    <a:pt x="409" y="55"/>
                    <a:pt x="410" y="49"/>
                    <a:pt x="403" y="47"/>
                  </a:cubicBezTo>
                  <a:cubicBezTo>
                    <a:pt x="396" y="45"/>
                    <a:pt x="388" y="45"/>
                    <a:pt x="385" y="53"/>
                  </a:cubicBezTo>
                  <a:cubicBezTo>
                    <a:pt x="374" y="50"/>
                    <a:pt x="370" y="41"/>
                    <a:pt x="369" y="31"/>
                  </a:cubicBezTo>
                  <a:cubicBezTo>
                    <a:pt x="373" y="14"/>
                    <a:pt x="351" y="14"/>
                    <a:pt x="348" y="0"/>
                  </a:cubicBezTo>
                  <a:cubicBezTo>
                    <a:pt x="346" y="8"/>
                    <a:pt x="344" y="16"/>
                    <a:pt x="341" y="24"/>
                  </a:cubicBezTo>
                  <a:cubicBezTo>
                    <a:pt x="332" y="38"/>
                    <a:pt x="328" y="54"/>
                    <a:pt x="325" y="70"/>
                  </a:cubicBezTo>
                  <a:cubicBezTo>
                    <a:pt x="312" y="149"/>
                    <a:pt x="300" y="229"/>
                    <a:pt x="285" y="308"/>
                  </a:cubicBezTo>
                  <a:cubicBezTo>
                    <a:pt x="279" y="341"/>
                    <a:pt x="278" y="376"/>
                    <a:pt x="264" y="407"/>
                  </a:cubicBezTo>
                  <a:cubicBezTo>
                    <a:pt x="209" y="367"/>
                    <a:pt x="207" y="297"/>
                    <a:pt x="165" y="251"/>
                  </a:cubicBezTo>
                  <a:cubicBezTo>
                    <a:pt x="144" y="228"/>
                    <a:pt x="117" y="220"/>
                    <a:pt x="89" y="222"/>
                  </a:cubicBezTo>
                  <a:cubicBezTo>
                    <a:pt x="61" y="224"/>
                    <a:pt x="57" y="252"/>
                    <a:pt x="55" y="274"/>
                  </a:cubicBezTo>
                  <a:cubicBezTo>
                    <a:pt x="45" y="363"/>
                    <a:pt x="29" y="452"/>
                    <a:pt x="7" y="539"/>
                  </a:cubicBezTo>
                  <a:cubicBezTo>
                    <a:pt x="0" y="566"/>
                    <a:pt x="2" y="595"/>
                    <a:pt x="6" y="622"/>
                  </a:cubicBezTo>
                  <a:cubicBezTo>
                    <a:pt x="14" y="673"/>
                    <a:pt x="22" y="678"/>
                    <a:pt x="70" y="66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5" name="Freeform 7">
              <a:extLst>
                <a:ext uri="{FF2B5EF4-FFF2-40B4-BE49-F238E27FC236}">
                  <a16:creationId xmlns:a16="http://schemas.microsoft.com/office/drawing/2014/main" xmlns="" id="{D3221200-F795-45A5-AE2F-699711F105A6}"/>
                </a:ext>
              </a:extLst>
            </p:cNvPr>
            <p:cNvSpPr>
              <a:spLocks/>
            </p:cNvSpPr>
            <p:nvPr userDrawn="1"/>
          </p:nvSpPr>
          <p:spPr bwMode="auto">
            <a:xfrm>
              <a:off x="3781425" y="1284287"/>
              <a:ext cx="4832350" cy="739775"/>
            </a:xfrm>
            <a:custGeom>
              <a:avLst/>
              <a:gdLst>
                <a:gd name="T0" fmla="*/ 2501 w 2575"/>
                <a:gd name="T1" fmla="*/ 20 h 394"/>
                <a:gd name="T2" fmla="*/ 2494 w 2575"/>
                <a:gd name="T3" fmla="*/ 22 h 394"/>
                <a:gd name="T4" fmla="*/ 2477 w 2575"/>
                <a:gd name="T5" fmla="*/ 22 h 394"/>
                <a:gd name="T6" fmla="*/ 2278 w 2575"/>
                <a:gd name="T7" fmla="*/ 47 h 394"/>
                <a:gd name="T8" fmla="*/ 1713 w 2575"/>
                <a:gd name="T9" fmla="*/ 111 h 394"/>
                <a:gd name="T10" fmla="*/ 1248 w 2575"/>
                <a:gd name="T11" fmla="*/ 152 h 394"/>
                <a:gd name="T12" fmla="*/ 649 w 2575"/>
                <a:gd name="T13" fmla="*/ 207 h 394"/>
                <a:gd name="T14" fmla="*/ 107 w 2575"/>
                <a:gd name="T15" fmla="*/ 272 h 394"/>
                <a:gd name="T16" fmla="*/ 20 w 2575"/>
                <a:gd name="T17" fmla="*/ 296 h 394"/>
                <a:gd name="T18" fmla="*/ 2 w 2575"/>
                <a:gd name="T19" fmla="*/ 318 h 394"/>
                <a:gd name="T20" fmla="*/ 20 w 2575"/>
                <a:gd name="T21" fmla="*/ 335 h 394"/>
                <a:gd name="T22" fmla="*/ 53 w 2575"/>
                <a:gd name="T23" fmla="*/ 352 h 394"/>
                <a:gd name="T24" fmla="*/ 122 w 2575"/>
                <a:gd name="T25" fmla="*/ 385 h 394"/>
                <a:gd name="T26" fmla="*/ 500 w 2575"/>
                <a:gd name="T27" fmla="*/ 352 h 394"/>
                <a:gd name="T28" fmla="*/ 1185 w 2575"/>
                <a:gd name="T29" fmla="*/ 267 h 394"/>
                <a:gd name="T30" fmla="*/ 1483 w 2575"/>
                <a:gd name="T31" fmla="*/ 239 h 394"/>
                <a:gd name="T32" fmla="*/ 2021 w 2575"/>
                <a:gd name="T33" fmla="*/ 171 h 394"/>
                <a:gd name="T34" fmla="*/ 2075 w 2575"/>
                <a:gd name="T35" fmla="*/ 162 h 394"/>
                <a:gd name="T36" fmla="*/ 2134 w 2575"/>
                <a:gd name="T37" fmla="*/ 157 h 394"/>
                <a:gd name="T38" fmla="*/ 2172 w 2575"/>
                <a:gd name="T39" fmla="*/ 150 h 394"/>
                <a:gd name="T40" fmla="*/ 2206 w 2575"/>
                <a:gd name="T41" fmla="*/ 149 h 394"/>
                <a:gd name="T42" fmla="*/ 2234 w 2575"/>
                <a:gd name="T43" fmla="*/ 135 h 394"/>
                <a:gd name="T44" fmla="*/ 2258 w 2575"/>
                <a:gd name="T45" fmla="*/ 128 h 394"/>
                <a:gd name="T46" fmla="*/ 2416 w 2575"/>
                <a:gd name="T47" fmla="*/ 94 h 394"/>
                <a:gd name="T48" fmla="*/ 2448 w 2575"/>
                <a:gd name="T49" fmla="*/ 72 h 394"/>
                <a:gd name="T50" fmla="*/ 2450 w 2575"/>
                <a:gd name="T51" fmla="*/ 71 h 394"/>
                <a:gd name="T52" fmla="*/ 2453 w 2575"/>
                <a:gd name="T53" fmla="*/ 71 h 394"/>
                <a:gd name="T54" fmla="*/ 2475 w 2575"/>
                <a:gd name="T55" fmla="*/ 69 h 394"/>
                <a:gd name="T56" fmla="*/ 2475 w 2575"/>
                <a:gd name="T57" fmla="*/ 63 h 394"/>
                <a:gd name="T58" fmla="*/ 2455 w 2575"/>
                <a:gd name="T59" fmla="*/ 67 h 394"/>
                <a:gd name="T60" fmla="*/ 2463 w 2575"/>
                <a:gd name="T61" fmla="*/ 49 h 394"/>
                <a:gd name="T62" fmla="*/ 2471 w 2575"/>
                <a:gd name="T63" fmla="*/ 50 h 394"/>
                <a:gd name="T64" fmla="*/ 2471 w 2575"/>
                <a:gd name="T65" fmla="*/ 50 h 394"/>
                <a:gd name="T66" fmla="*/ 2516 w 2575"/>
                <a:gd name="T67" fmla="*/ 36 h 394"/>
                <a:gd name="T68" fmla="*/ 2575 w 2575"/>
                <a:gd name="T69" fmla="*/ 15 h 394"/>
                <a:gd name="T70" fmla="*/ 2501 w 2575"/>
                <a:gd name="T71" fmla="*/ 2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75" h="394">
                  <a:moveTo>
                    <a:pt x="2501" y="20"/>
                  </a:moveTo>
                  <a:cubicBezTo>
                    <a:pt x="2499" y="21"/>
                    <a:pt x="2496" y="21"/>
                    <a:pt x="2494" y="22"/>
                  </a:cubicBezTo>
                  <a:cubicBezTo>
                    <a:pt x="2488" y="22"/>
                    <a:pt x="2483" y="22"/>
                    <a:pt x="2477" y="22"/>
                  </a:cubicBezTo>
                  <a:cubicBezTo>
                    <a:pt x="2409" y="18"/>
                    <a:pt x="2344" y="37"/>
                    <a:pt x="2278" y="47"/>
                  </a:cubicBezTo>
                  <a:cubicBezTo>
                    <a:pt x="2091" y="74"/>
                    <a:pt x="1902" y="89"/>
                    <a:pt x="1713" y="111"/>
                  </a:cubicBezTo>
                  <a:cubicBezTo>
                    <a:pt x="1559" y="128"/>
                    <a:pt x="1403" y="134"/>
                    <a:pt x="1248" y="152"/>
                  </a:cubicBezTo>
                  <a:cubicBezTo>
                    <a:pt x="1049" y="174"/>
                    <a:pt x="849" y="186"/>
                    <a:pt x="649" y="207"/>
                  </a:cubicBezTo>
                  <a:cubicBezTo>
                    <a:pt x="468" y="227"/>
                    <a:pt x="287" y="244"/>
                    <a:pt x="107" y="272"/>
                  </a:cubicBezTo>
                  <a:cubicBezTo>
                    <a:pt x="77" y="277"/>
                    <a:pt x="47" y="283"/>
                    <a:pt x="20" y="296"/>
                  </a:cubicBezTo>
                  <a:cubicBezTo>
                    <a:pt x="11" y="301"/>
                    <a:pt x="0" y="306"/>
                    <a:pt x="2" y="318"/>
                  </a:cubicBezTo>
                  <a:cubicBezTo>
                    <a:pt x="3" y="328"/>
                    <a:pt x="12" y="331"/>
                    <a:pt x="20" y="335"/>
                  </a:cubicBezTo>
                  <a:cubicBezTo>
                    <a:pt x="32" y="340"/>
                    <a:pt x="50" y="340"/>
                    <a:pt x="53" y="352"/>
                  </a:cubicBezTo>
                  <a:cubicBezTo>
                    <a:pt x="63" y="394"/>
                    <a:pt x="96" y="387"/>
                    <a:pt x="122" y="385"/>
                  </a:cubicBezTo>
                  <a:cubicBezTo>
                    <a:pt x="248" y="376"/>
                    <a:pt x="374" y="366"/>
                    <a:pt x="500" y="352"/>
                  </a:cubicBezTo>
                  <a:cubicBezTo>
                    <a:pt x="729" y="326"/>
                    <a:pt x="955" y="282"/>
                    <a:pt x="1185" y="267"/>
                  </a:cubicBezTo>
                  <a:cubicBezTo>
                    <a:pt x="1284" y="260"/>
                    <a:pt x="1384" y="251"/>
                    <a:pt x="1483" y="239"/>
                  </a:cubicBezTo>
                  <a:cubicBezTo>
                    <a:pt x="1662" y="218"/>
                    <a:pt x="1842" y="194"/>
                    <a:pt x="2021" y="171"/>
                  </a:cubicBezTo>
                  <a:cubicBezTo>
                    <a:pt x="2039" y="168"/>
                    <a:pt x="2057" y="165"/>
                    <a:pt x="2075" y="162"/>
                  </a:cubicBezTo>
                  <a:cubicBezTo>
                    <a:pt x="2095" y="166"/>
                    <a:pt x="2113" y="148"/>
                    <a:pt x="2134" y="157"/>
                  </a:cubicBezTo>
                  <a:cubicBezTo>
                    <a:pt x="2148" y="161"/>
                    <a:pt x="2162" y="160"/>
                    <a:pt x="2172" y="150"/>
                  </a:cubicBezTo>
                  <a:cubicBezTo>
                    <a:pt x="2184" y="138"/>
                    <a:pt x="2194" y="146"/>
                    <a:pt x="2206" y="149"/>
                  </a:cubicBezTo>
                  <a:cubicBezTo>
                    <a:pt x="2214" y="141"/>
                    <a:pt x="2229" y="150"/>
                    <a:pt x="2234" y="135"/>
                  </a:cubicBezTo>
                  <a:cubicBezTo>
                    <a:pt x="2241" y="129"/>
                    <a:pt x="2256" y="152"/>
                    <a:pt x="2258" y="128"/>
                  </a:cubicBezTo>
                  <a:cubicBezTo>
                    <a:pt x="2310" y="114"/>
                    <a:pt x="2362" y="98"/>
                    <a:pt x="2416" y="94"/>
                  </a:cubicBezTo>
                  <a:cubicBezTo>
                    <a:pt x="2430" y="92"/>
                    <a:pt x="2455" y="105"/>
                    <a:pt x="2448" y="72"/>
                  </a:cubicBezTo>
                  <a:cubicBezTo>
                    <a:pt x="2450" y="71"/>
                    <a:pt x="2450" y="71"/>
                    <a:pt x="2450" y="71"/>
                  </a:cubicBezTo>
                  <a:cubicBezTo>
                    <a:pt x="2453" y="71"/>
                    <a:pt x="2453" y="71"/>
                    <a:pt x="2453" y="71"/>
                  </a:cubicBezTo>
                  <a:cubicBezTo>
                    <a:pt x="2461" y="76"/>
                    <a:pt x="2469" y="77"/>
                    <a:pt x="2475" y="69"/>
                  </a:cubicBezTo>
                  <a:cubicBezTo>
                    <a:pt x="2476" y="68"/>
                    <a:pt x="2476" y="63"/>
                    <a:pt x="2475" y="63"/>
                  </a:cubicBezTo>
                  <a:cubicBezTo>
                    <a:pt x="2468" y="59"/>
                    <a:pt x="2462" y="64"/>
                    <a:pt x="2455" y="67"/>
                  </a:cubicBezTo>
                  <a:cubicBezTo>
                    <a:pt x="2446" y="56"/>
                    <a:pt x="2453" y="52"/>
                    <a:pt x="2463" y="49"/>
                  </a:cubicBezTo>
                  <a:cubicBezTo>
                    <a:pt x="2466" y="50"/>
                    <a:pt x="2468" y="50"/>
                    <a:pt x="2471" y="50"/>
                  </a:cubicBezTo>
                  <a:cubicBezTo>
                    <a:pt x="2471" y="50"/>
                    <a:pt x="2471" y="50"/>
                    <a:pt x="2471" y="50"/>
                  </a:cubicBezTo>
                  <a:cubicBezTo>
                    <a:pt x="2487" y="50"/>
                    <a:pt x="2504" y="50"/>
                    <a:pt x="2516" y="36"/>
                  </a:cubicBezTo>
                  <a:cubicBezTo>
                    <a:pt x="2538" y="36"/>
                    <a:pt x="2551" y="11"/>
                    <a:pt x="2575" y="15"/>
                  </a:cubicBezTo>
                  <a:cubicBezTo>
                    <a:pt x="2549" y="0"/>
                    <a:pt x="2525" y="12"/>
                    <a:pt x="2501"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6" name="Freeform 8">
              <a:extLst>
                <a:ext uri="{FF2B5EF4-FFF2-40B4-BE49-F238E27FC236}">
                  <a16:creationId xmlns:a16="http://schemas.microsoft.com/office/drawing/2014/main" xmlns="" id="{66BBB516-5862-4F6F-8C8D-E28D1E138566}"/>
                </a:ext>
              </a:extLst>
            </p:cNvPr>
            <p:cNvSpPr>
              <a:spLocks noEditPoints="1"/>
            </p:cNvSpPr>
            <p:nvPr userDrawn="1"/>
          </p:nvSpPr>
          <p:spPr bwMode="auto">
            <a:xfrm>
              <a:off x="3929063" y="6350"/>
              <a:ext cx="1911350" cy="1619250"/>
            </a:xfrm>
            <a:custGeom>
              <a:avLst/>
              <a:gdLst>
                <a:gd name="T0" fmla="*/ 47 w 1018"/>
                <a:gd name="T1" fmla="*/ 358 h 862"/>
                <a:gd name="T2" fmla="*/ 51 w 1018"/>
                <a:gd name="T3" fmla="*/ 449 h 862"/>
                <a:gd name="T4" fmla="*/ 70 w 1018"/>
                <a:gd name="T5" fmla="*/ 534 h 862"/>
                <a:gd name="T6" fmla="*/ 182 w 1018"/>
                <a:gd name="T7" fmla="*/ 591 h 862"/>
                <a:gd name="T8" fmla="*/ 210 w 1018"/>
                <a:gd name="T9" fmla="*/ 513 h 862"/>
                <a:gd name="T10" fmla="*/ 403 w 1018"/>
                <a:gd name="T11" fmla="*/ 371 h 862"/>
                <a:gd name="T12" fmla="*/ 332 w 1018"/>
                <a:gd name="T13" fmla="*/ 844 h 862"/>
                <a:gd name="T14" fmla="*/ 395 w 1018"/>
                <a:gd name="T15" fmla="*/ 829 h 862"/>
                <a:gd name="T16" fmla="*/ 514 w 1018"/>
                <a:gd name="T17" fmla="*/ 372 h 862"/>
                <a:gd name="T18" fmla="*/ 586 w 1018"/>
                <a:gd name="T19" fmla="*/ 338 h 862"/>
                <a:gd name="T20" fmla="*/ 588 w 1018"/>
                <a:gd name="T21" fmla="*/ 631 h 862"/>
                <a:gd name="T22" fmla="*/ 588 w 1018"/>
                <a:gd name="T23" fmla="*/ 631 h 862"/>
                <a:gd name="T24" fmla="*/ 609 w 1018"/>
                <a:gd name="T25" fmla="*/ 631 h 862"/>
                <a:gd name="T26" fmla="*/ 609 w 1018"/>
                <a:gd name="T27" fmla="*/ 631 h 862"/>
                <a:gd name="T28" fmla="*/ 692 w 1018"/>
                <a:gd name="T29" fmla="*/ 481 h 862"/>
                <a:gd name="T30" fmla="*/ 843 w 1018"/>
                <a:gd name="T31" fmla="*/ 477 h 862"/>
                <a:gd name="T32" fmla="*/ 978 w 1018"/>
                <a:gd name="T33" fmla="*/ 679 h 862"/>
                <a:gd name="T34" fmla="*/ 996 w 1018"/>
                <a:gd name="T35" fmla="*/ 573 h 862"/>
                <a:gd name="T36" fmla="*/ 946 w 1018"/>
                <a:gd name="T37" fmla="*/ 385 h 862"/>
                <a:gd name="T38" fmla="*/ 907 w 1018"/>
                <a:gd name="T39" fmla="*/ 334 h 862"/>
                <a:gd name="T40" fmla="*/ 753 w 1018"/>
                <a:gd name="T41" fmla="*/ 48 h 862"/>
                <a:gd name="T42" fmla="*/ 666 w 1018"/>
                <a:gd name="T43" fmla="*/ 83 h 862"/>
                <a:gd name="T44" fmla="*/ 673 w 1018"/>
                <a:gd name="T45" fmla="*/ 161 h 862"/>
                <a:gd name="T46" fmla="*/ 582 w 1018"/>
                <a:gd name="T47" fmla="*/ 89 h 862"/>
                <a:gd name="T48" fmla="*/ 486 w 1018"/>
                <a:gd name="T49" fmla="*/ 48 h 862"/>
                <a:gd name="T50" fmla="*/ 426 w 1018"/>
                <a:gd name="T51" fmla="*/ 250 h 862"/>
                <a:gd name="T52" fmla="*/ 276 w 1018"/>
                <a:gd name="T53" fmla="*/ 318 h 862"/>
                <a:gd name="T54" fmla="*/ 281 w 1018"/>
                <a:gd name="T55" fmla="*/ 191 h 862"/>
                <a:gd name="T56" fmla="*/ 279 w 1018"/>
                <a:gd name="T57" fmla="*/ 76 h 862"/>
                <a:gd name="T58" fmla="*/ 171 w 1018"/>
                <a:gd name="T59" fmla="*/ 100 h 862"/>
                <a:gd name="T60" fmla="*/ 59 w 1018"/>
                <a:gd name="T61" fmla="*/ 358 h 862"/>
                <a:gd name="T62" fmla="*/ 725 w 1018"/>
                <a:gd name="T63" fmla="*/ 232 h 862"/>
                <a:gd name="T64" fmla="*/ 779 w 1018"/>
                <a:gd name="T65" fmla="*/ 382 h 862"/>
                <a:gd name="T66" fmla="*/ 697 w 1018"/>
                <a:gd name="T67" fmla="*/ 282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8" h="862">
                  <a:moveTo>
                    <a:pt x="59" y="358"/>
                  </a:moveTo>
                  <a:cubicBezTo>
                    <a:pt x="55" y="358"/>
                    <a:pt x="51" y="357"/>
                    <a:pt x="47" y="358"/>
                  </a:cubicBezTo>
                  <a:cubicBezTo>
                    <a:pt x="29" y="362"/>
                    <a:pt x="8" y="362"/>
                    <a:pt x="2" y="386"/>
                  </a:cubicBezTo>
                  <a:cubicBezTo>
                    <a:pt x="0" y="398"/>
                    <a:pt x="40" y="448"/>
                    <a:pt x="51" y="449"/>
                  </a:cubicBezTo>
                  <a:cubicBezTo>
                    <a:pt x="97" y="456"/>
                    <a:pt x="97" y="456"/>
                    <a:pt x="79" y="502"/>
                  </a:cubicBezTo>
                  <a:cubicBezTo>
                    <a:pt x="75" y="512"/>
                    <a:pt x="70" y="523"/>
                    <a:pt x="70" y="534"/>
                  </a:cubicBezTo>
                  <a:cubicBezTo>
                    <a:pt x="69" y="550"/>
                    <a:pt x="60" y="573"/>
                    <a:pt x="83" y="580"/>
                  </a:cubicBezTo>
                  <a:cubicBezTo>
                    <a:pt x="115" y="590"/>
                    <a:pt x="149" y="598"/>
                    <a:pt x="182" y="591"/>
                  </a:cubicBezTo>
                  <a:cubicBezTo>
                    <a:pt x="196" y="589"/>
                    <a:pt x="208" y="578"/>
                    <a:pt x="208" y="559"/>
                  </a:cubicBezTo>
                  <a:cubicBezTo>
                    <a:pt x="208" y="544"/>
                    <a:pt x="209" y="528"/>
                    <a:pt x="210" y="513"/>
                  </a:cubicBezTo>
                  <a:cubicBezTo>
                    <a:pt x="211" y="482"/>
                    <a:pt x="210" y="443"/>
                    <a:pt x="238" y="427"/>
                  </a:cubicBezTo>
                  <a:cubicBezTo>
                    <a:pt x="286" y="398"/>
                    <a:pt x="343" y="388"/>
                    <a:pt x="403" y="371"/>
                  </a:cubicBezTo>
                  <a:cubicBezTo>
                    <a:pt x="386" y="444"/>
                    <a:pt x="369" y="509"/>
                    <a:pt x="354" y="576"/>
                  </a:cubicBezTo>
                  <a:cubicBezTo>
                    <a:pt x="333" y="664"/>
                    <a:pt x="320" y="753"/>
                    <a:pt x="332" y="844"/>
                  </a:cubicBezTo>
                  <a:cubicBezTo>
                    <a:pt x="334" y="862"/>
                    <a:pt x="350" y="858"/>
                    <a:pt x="351" y="858"/>
                  </a:cubicBezTo>
                  <a:cubicBezTo>
                    <a:pt x="365" y="846"/>
                    <a:pt x="386" y="841"/>
                    <a:pt x="395" y="829"/>
                  </a:cubicBezTo>
                  <a:cubicBezTo>
                    <a:pt x="410" y="808"/>
                    <a:pt x="418" y="781"/>
                    <a:pt x="426" y="756"/>
                  </a:cubicBezTo>
                  <a:cubicBezTo>
                    <a:pt x="463" y="630"/>
                    <a:pt x="490" y="501"/>
                    <a:pt x="514" y="372"/>
                  </a:cubicBezTo>
                  <a:cubicBezTo>
                    <a:pt x="524" y="323"/>
                    <a:pt x="547" y="297"/>
                    <a:pt x="593" y="285"/>
                  </a:cubicBezTo>
                  <a:cubicBezTo>
                    <a:pt x="596" y="304"/>
                    <a:pt x="591" y="322"/>
                    <a:pt x="586" y="338"/>
                  </a:cubicBezTo>
                  <a:cubicBezTo>
                    <a:pt x="566" y="401"/>
                    <a:pt x="553" y="465"/>
                    <a:pt x="558" y="530"/>
                  </a:cubicBezTo>
                  <a:cubicBezTo>
                    <a:pt x="560" y="563"/>
                    <a:pt x="546" y="607"/>
                    <a:pt x="588" y="631"/>
                  </a:cubicBezTo>
                  <a:cubicBezTo>
                    <a:pt x="588" y="631"/>
                    <a:pt x="588" y="631"/>
                    <a:pt x="588" y="631"/>
                  </a:cubicBezTo>
                  <a:cubicBezTo>
                    <a:pt x="588" y="631"/>
                    <a:pt x="588" y="631"/>
                    <a:pt x="588" y="631"/>
                  </a:cubicBezTo>
                  <a:cubicBezTo>
                    <a:pt x="591" y="641"/>
                    <a:pt x="594" y="650"/>
                    <a:pt x="598" y="661"/>
                  </a:cubicBezTo>
                  <a:cubicBezTo>
                    <a:pt x="607" y="651"/>
                    <a:pt x="609" y="642"/>
                    <a:pt x="609" y="631"/>
                  </a:cubicBezTo>
                  <a:cubicBezTo>
                    <a:pt x="607" y="629"/>
                    <a:pt x="604" y="627"/>
                    <a:pt x="602" y="626"/>
                  </a:cubicBezTo>
                  <a:cubicBezTo>
                    <a:pt x="604" y="625"/>
                    <a:pt x="607" y="626"/>
                    <a:pt x="609" y="631"/>
                  </a:cubicBezTo>
                  <a:cubicBezTo>
                    <a:pt x="624" y="577"/>
                    <a:pt x="623" y="519"/>
                    <a:pt x="642" y="463"/>
                  </a:cubicBezTo>
                  <a:cubicBezTo>
                    <a:pt x="658" y="474"/>
                    <a:pt x="674" y="479"/>
                    <a:pt x="692" y="481"/>
                  </a:cubicBezTo>
                  <a:cubicBezTo>
                    <a:pt x="733" y="487"/>
                    <a:pt x="770" y="466"/>
                    <a:pt x="810" y="461"/>
                  </a:cubicBezTo>
                  <a:cubicBezTo>
                    <a:pt x="830" y="459"/>
                    <a:pt x="836" y="462"/>
                    <a:pt x="843" y="477"/>
                  </a:cubicBezTo>
                  <a:cubicBezTo>
                    <a:pt x="865" y="521"/>
                    <a:pt x="881" y="567"/>
                    <a:pt x="890" y="617"/>
                  </a:cubicBezTo>
                  <a:cubicBezTo>
                    <a:pt x="902" y="691"/>
                    <a:pt x="905" y="690"/>
                    <a:pt x="978" y="679"/>
                  </a:cubicBezTo>
                  <a:cubicBezTo>
                    <a:pt x="1013" y="674"/>
                    <a:pt x="1018" y="655"/>
                    <a:pt x="1013" y="627"/>
                  </a:cubicBezTo>
                  <a:cubicBezTo>
                    <a:pt x="1010" y="609"/>
                    <a:pt x="1005" y="590"/>
                    <a:pt x="996" y="573"/>
                  </a:cubicBezTo>
                  <a:cubicBezTo>
                    <a:pt x="971" y="523"/>
                    <a:pt x="959" y="469"/>
                    <a:pt x="943" y="416"/>
                  </a:cubicBezTo>
                  <a:cubicBezTo>
                    <a:pt x="939" y="404"/>
                    <a:pt x="941" y="394"/>
                    <a:pt x="946" y="385"/>
                  </a:cubicBezTo>
                  <a:cubicBezTo>
                    <a:pt x="958" y="363"/>
                    <a:pt x="952" y="345"/>
                    <a:pt x="929" y="342"/>
                  </a:cubicBezTo>
                  <a:cubicBezTo>
                    <a:pt x="920" y="341"/>
                    <a:pt x="913" y="345"/>
                    <a:pt x="907" y="334"/>
                  </a:cubicBezTo>
                  <a:cubicBezTo>
                    <a:pt x="880" y="282"/>
                    <a:pt x="848" y="233"/>
                    <a:pt x="825" y="180"/>
                  </a:cubicBezTo>
                  <a:cubicBezTo>
                    <a:pt x="805" y="134"/>
                    <a:pt x="781" y="90"/>
                    <a:pt x="753" y="48"/>
                  </a:cubicBezTo>
                  <a:cubicBezTo>
                    <a:pt x="749" y="41"/>
                    <a:pt x="743" y="28"/>
                    <a:pt x="735" y="32"/>
                  </a:cubicBezTo>
                  <a:cubicBezTo>
                    <a:pt x="710" y="45"/>
                    <a:pt x="684" y="60"/>
                    <a:pt x="666" y="83"/>
                  </a:cubicBezTo>
                  <a:cubicBezTo>
                    <a:pt x="653" y="100"/>
                    <a:pt x="673" y="112"/>
                    <a:pt x="676" y="127"/>
                  </a:cubicBezTo>
                  <a:cubicBezTo>
                    <a:pt x="678" y="139"/>
                    <a:pt x="696" y="150"/>
                    <a:pt x="673" y="161"/>
                  </a:cubicBezTo>
                  <a:cubicBezTo>
                    <a:pt x="636" y="178"/>
                    <a:pt x="601" y="201"/>
                    <a:pt x="557" y="213"/>
                  </a:cubicBezTo>
                  <a:cubicBezTo>
                    <a:pt x="566" y="170"/>
                    <a:pt x="573" y="129"/>
                    <a:pt x="582" y="89"/>
                  </a:cubicBezTo>
                  <a:cubicBezTo>
                    <a:pt x="592" y="45"/>
                    <a:pt x="584" y="29"/>
                    <a:pt x="539" y="12"/>
                  </a:cubicBezTo>
                  <a:cubicBezTo>
                    <a:pt x="506" y="0"/>
                    <a:pt x="499" y="30"/>
                    <a:pt x="486" y="48"/>
                  </a:cubicBezTo>
                  <a:cubicBezTo>
                    <a:pt x="474" y="64"/>
                    <a:pt x="466" y="83"/>
                    <a:pt x="462" y="103"/>
                  </a:cubicBezTo>
                  <a:cubicBezTo>
                    <a:pt x="450" y="152"/>
                    <a:pt x="438" y="201"/>
                    <a:pt x="426" y="250"/>
                  </a:cubicBezTo>
                  <a:cubicBezTo>
                    <a:pt x="423" y="263"/>
                    <a:pt x="421" y="275"/>
                    <a:pt x="406" y="280"/>
                  </a:cubicBezTo>
                  <a:cubicBezTo>
                    <a:pt x="363" y="292"/>
                    <a:pt x="319" y="305"/>
                    <a:pt x="276" y="318"/>
                  </a:cubicBezTo>
                  <a:cubicBezTo>
                    <a:pt x="255" y="324"/>
                    <a:pt x="252" y="314"/>
                    <a:pt x="255" y="297"/>
                  </a:cubicBezTo>
                  <a:cubicBezTo>
                    <a:pt x="261" y="261"/>
                    <a:pt x="266" y="225"/>
                    <a:pt x="281" y="191"/>
                  </a:cubicBezTo>
                  <a:cubicBezTo>
                    <a:pt x="294" y="161"/>
                    <a:pt x="298" y="130"/>
                    <a:pt x="300" y="99"/>
                  </a:cubicBezTo>
                  <a:cubicBezTo>
                    <a:pt x="301" y="83"/>
                    <a:pt x="297" y="76"/>
                    <a:pt x="279" y="76"/>
                  </a:cubicBezTo>
                  <a:cubicBezTo>
                    <a:pt x="261" y="75"/>
                    <a:pt x="242" y="71"/>
                    <a:pt x="224" y="66"/>
                  </a:cubicBezTo>
                  <a:cubicBezTo>
                    <a:pt x="192" y="57"/>
                    <a:pt x="183" y="72"/>
                    <a:pt x="171" y="100"/>
                  </a:cubicBezTo>
                  <a:cubicBezTo>
                    <a:pt x="143" y="164"/>
                    <a:pt x="145" y="233"/>
                    <a:pt x="126" y="298"/>
                  </a:cubicBezTo>
                  <a:cubicBezTo>
                    <a:pt x="114" y="341"/>
                    <a:pt x="97" y="356"/>
                    <a:pt x="59" y="358"/>
                  </a:cubicBezTo>
                  <a:close/>
                  <a:moveTo>
                    <a:pt x="697" y="282"/>
                  </a:moveTo>
                  <a:cubicBezTo>
                    <a:pt x="703" y="265"/>
                    <a:pt x="715" y="249"/>
                    <a:pt x="725" y="232"/>
                  </a:cubicBezTo>
                  <a:cubicBezTo>
                    <a:pt x="757" y="273"/>
                    <a:pt x="777" y="314"/>
                    <a:pt x="794" y="358"/>
                  </a:cubicBezTo>
                  <a:cubicBezTo>
                    <a:pt x="802" y="378"/>
                    <a:pt x="797" y="383"/>
                    <a:pt x="779" y="382"/>
                  </a:cubicBezTo>
                  <a:cubicBezTo>
                    <a:pt x="774" y="382"/>
                    <a:pt x="769" y="383"/>
                    <a:pt x="764" y="383"/>
                  </a:cubicBezTo>
                  <a:cubicBezTo>
                    <a:pt x="618" y="393"/>
                    <a:pt x="664" y="384"/>
                    <a:pt x="697" y="28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7" name="Freeform 9">
              <a:extLst>
                <a:ext uri="{FF2B5EF4-FFF2-40B4-BE49-F238E27FC236}">
                  <a16:creationId xmlns:a16="http://schemas.microsoft.com/office/drawing/2014/main" xmlns="" id="{3CA3DD3B-1F81-4090-9F2D-091D3603842B}"/>
                </a:ext>
              </a:extLst>
            </p:cNvPr>
            <p:cNvSpPr>
              <a:spLocks noEditPoints="1"/>
            </p:cNvSpPr>
            <p:nvPr userDrawn="1"/>
          </p:nvSpPr>
          <p:spPr bwMode="auto">
            <a:xfrm>
              <a:off x="6592888" y="-477838"/>
              <a:ext cx="1638300" cy="1947863"/>
            </a:xfrm>
            <a:custGeom>
              <a:avLst/>
              <a:gdLst>
                <a:gd name="T0" fmla="*/ 14 w 873"/>
                <a:gd name="T1" fmla="*/ 1009 h 1036"/>
                <a:gd name="T2" fmla="*/ 20 w 873"/>
                <a:gd name="T3" fmla="*/ 1026 h 1036"/>
                <a:gd name="T4" fmla="*/ 44 w 873"/>
                <a:gd name="T5" fmla="*/ 1024 h 1036"/>
                <a:gd name="T6" fmla="*/ 118 w 873"/>
                <a:gd name="T7" fmla="*/ 878 h 1036"/>
                <a:gd name="T8" fmla="*/ 151 w 873"/>
                <a:gd name="T9" fmla="*/ 746 h 1036"/>
                <a:gd name="T10" fmla="*/ 167 w 873"/>
                <a:gd name="T11" fmla="*/ 764 h 1036"/>
                <a:gd name="T12" fmla="*/ 280 w 873"/>
                <a:gd name="T13" fmla="*/ 911 h 1036"/>
                <a:gd name="T14" fmla="*/ 435 w 873"/>
                <a:gd name="T15" fmla="*/ 964 h 1036"/>
                <a:gd name="T16" fmla="*/ 466 w 873"/>
                <a:gd name="T17" fmla="*/ 913 h 1036"/>
                <a:gd name="T18" fmla="*/ 696 w 873"/>
                <a:gd name="T19" fmla="*/ 846 h 1036"/>
                <a:gd name="T20" fmla="*/ 762 w 873"/>
                <a:gd name="T21" fmla="*/ 639 h 1036"/>
                <a:gd name="T22" fmla="*/ 639 w 873"/>
                <a:gd name="T23" fmla="*/ 496 h 1036"/>
                <a:gd name="T24" fmla="*/ 650 w 873"/>
                <a:gd name="T25" fmla="*/ 490 h 1036"/>
                <a:gd name="T26" fmla="*/ 676 w 873"/>
                <a:gd name="T27" fmla="*/ 443 h 1036"/>
                <a:gd name="T28" fmla="*/ 650 w 873"/>
                <a:gd name="T29" fmla="*/ 416 h 1036"/>
                <a:gd name="T30" fmla="*/ 650 w 873"/>
                <a:gd name="T31" fmla="*/ 401 h 1036"/>
                <a:gd name="T32" fmla="*/ 766 w 873"/>
                <a:gd name="T33" fmla="*/ 311 h 1036"/>
                <a:gd name="T34" fmla="*/ 837 w 873"/>
                <a:gd name="T35" fmla="*/ 325 h 1036"/>
                <a:gd name="T36" fmla="*/ 837 w 873"/>
                <a:gd name="T37" fmla="*/ 325 h 1036"/>
                <a:gd name="T38" fmla="*/ 863 w 873"/>
                <a:gd name="T39" fmla="*/ 362 h 1036"/>
                <a:gd name="T40" fmla="*/ 858 w 873"/>
                <a:gd name="T41" fmla="*/ 317 h 1036"/>
                <a:gd name="T42" fmla="*/ 861 w 873"/>
                <a:gd name="T43" fmla="*/ 281 h 1036"/>
                <a:gd name="T44" fmla="*/ 677 w 873"/>
                <a:gd name="T45" fmla="*/ 218 h 1036"/>
                <a:gd name="T46" fmla="*/ 613 w 873"/>
                <a:gd name="T47" fmla="*/ 265 h 1036"/>
                <a:gd name="T48" fmla="*/ 474 w 873"/>
                <a:gd name="T49" fmla="*/ 462 h 1036"/>
                <a:gd name="T50" fmla="*/ 446 w 873"/>
                <a:gd name="T51" fmla="*/ 482 h 1036"/>
                <a:gd name="T52" fmla="*/ 227 w 873"/>
                <a:gd name="T53" fmla="*/ 529 h 1036"/>
                <a:gd name="T54" fmla="*/ 204 w 873"/>
                <a:gd name="T55" fmla="*/ 507 h 1036"/>
                <a:gd name="T56" fmla="*/ 256 w 873"/>
                <a:gd name="T57" fmla="*/ 298 h 1036"/>
                <a:gd name="T58" fmla="*/ 306 w 873"/>
                <a:gd name="T59" fmla="*/ 72 h 1036"/>
                <a:gd name="T60" fmla="*/ 256 w 873"/>
                <a:gd name="T61" fmla="*/ 12 h 1036"/>
                <a:gd name="T62" fmla="*/ 217 w 873"/>
                <a:gd name="T63" fmla="*/ 37 h 1036"/>
                <a:gd name="T64" fmla="*/ 173 w 873"/>
                <a:gd name="T65" fmla="*/ 140 h 1036"/>
                <a:gd name="T66" fmla="*/ 88 w 873"/>
                <a:gd name="T67" fmla="*/ 513 h 1036"/>
                <a:gd name="T68" fmla="*/ 57 w 873"/>
                <a:gd name="T69" fmla="*/ 633 h 1036"/>
                <a:gd name="T70" fmla="*/ 14 w 873"/>
                <a:gd name="T71" fmla="*/ 1009 h 1036"/>
                <a:gd name="T72" fmla="*/ 431 w 873"/>
                <a:gd name="T73" fmla="*/ 585 h 1036"/>
                <a:gd name="T74" fmla="*/ 442 w 873"/>
                <a:gd name="T75" fmla="*/ 583 h 1036"/>
                <a:gd name="T76" fmla="*/ 566 w 873"/>
                <a:gd name="T77" fmla="*/ 617 h 1036"/>
                <a:gd name="T78" fmla="*/ 617 w 873"/>
                <a:gd name="T79" fmla="*/ 656 h 1036"/>
                <a:gd name="T80" fmla="*/ 629 w 873"/>
                <a:gd name="T81" fmla="*/ 754 h 1036"/>
                <a:gd name="T82" fmla="*/ 521 w 873"/>
                <a:gd name="T83" fmla="*/ 826 h 1036"/>
                <a:gd name="T84" fmla="*/ 469 w 873"/>
                <a:gd name="T85" fmla="*/ 873 h 1036"/>
                <a:gd name="T86" fmla="*/ 456 w 873"/>
                <a:gd name="T87" fmla="*/ 875 h 1036"/>
                <a:gd name="T88" fmla="*/ 440 w 873"/>
                <a:gd name="T89" fmla="*/ 881 h 1036"/>
                <a:gd name="T90" fmla="*/ 440 w 873"/>
                <a:gd name="T91" fmla="*/ 881 h 1036"/>
                <a:gd name="T92" fmla="*/ 440 w 873"/>
                <a:gd name="T93" fmla="*/ 881 h 1036"/>
                <a:gd name="T94" fmla="*/ 370 w 873"/>
                <a:gd name="T95" fmla="*/ 820 h 1036"/>
                <a:gd name="T96" fmla="*/ 313 w 873"/>
                <a:gd name="T97" fmla="*/ 762 h 1036"/>
                <a:gd name="T98" fmla="*/ 205 w 873"/>
                <a:gd name="T99" fmla="*/ 650 h 1036"/>
                <a:gd name="T100" fmla="*/ 431 w 873"/>
                <a:gd name="T101" fmla="*/ 58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73" h="1036">
                  <a:moveTo>
                    <a:pt x="14" y="1009"/>
                  </a:moveTo>
                  <a:cubicBezTo>
                    <a:pt x="14" y="1015"/>
                    <a:pt x="9" y="1032"/>
                    <a:pt x="20" y="1026"/>
                  </a:cubicBezTo>
                  <a:cubicBezTo>
                    <a:pt x="29" y="1021"/>
                    <a:pt x="33" y="1036"/>
                    <a:pt x="44" y="1024"/>
                  </a:cubicBezTo>
                  <a:cubicBezTo>
                    <a:pt x="83" y="982"/>
                    <a:pt x="105" y="933"/>
                    <a:pt x="118" y="878"/>
                  </a:cubicBezTo>
                  <a:cubicBezTo>
                    <a:pt x="129" y="836"/>
                    <a:pt x="139" y="793"/>
                    <a:pt x="151" y="746"/>
                  </a:cubicBezTo>
                  <a:cubicBezTo>
                    <a:pt x="159" y="755"/>
                    <a:pt x="164" y="759"/>
                    <a:pt x="167" y="764"/>
                  </a:cubicBezTo>
                  <a:cubicBezTo>
                    <a:pt x="205" y="813"/>
                    <a:pt x="243" y="862"/>
                    <a:pt x="280" y="911"/>
                  </a:cubicBezTo>
                  <a:cubicBezTo>
                    <a:pt x="320" y="964"/>
                    <a:pt x="374" y="978"/>
                    <a:pt x="435" y="964"/>
                  </a:cubicBezTo>
                  <a:cubicBezTo>
                    <a:pt x="460" y="959"/>
                    <a:pt x="488" y="949"/>
                    <a:pt x="466" y="913"/>
                  </a:cubicBezTo>
                  <a:cubicBezTo>
                    <a:pt x="550" y="909"/>
                    <a:pt x="628" y="898"/>
                    <a:pt x="696" y="846"/>
                  </a:cubicBezTo>
                  <a:cubicBezTo>
                    <a:pt x="763" y="796"/>
                    <a:pt x="789" y="719"/>
                    <a:pt x="762" y="639"/>
                  </a:cubicBezTo>
                  <a:cubicBezTo>
                    <a:pt x="741" y="574"/>
                    <a:pt x="691" y="535"/>
                    <a:pt x="639" y="496"/>
                  </a:cubicBezTo>
                  <a:cubicBezTo>
                    <a:pt x="644" y="494"/>
                    <a:pt x="647" y="492"/>
                    <a:pt x="650" y="490"/>
                  </a:cubicBezTo>
                  <a:cubicBezTo>
                    <a:pt x="665" y="478"/>
                    <a:pt x="673" y="460"/>
                    <a:pt x="676" y="443"/>
                  </a:cubicBezTo>
                  <a:cubicBezTo>
                    <a:pt x="679" y="429"/>
                    <a:pt x="671" y="415"/>
                    <a:pt x="650" y="416"/>
                  </a:cubicBezTo>
                  <a:cubicBezTo>
                    <a:pt x="643" y="416"/>
                    <a:pt x="646" y="404"/>
                    <a:pt x="650" y="401"/>
                  </a:cubicBezTo>
                  <a:cubicBezTo>
                    <a:pt x="689" y="371"/>
                    <a:pt x="702" y="310"/>
                    <a:pt x="766" y="311"/>
                  </a:cubicBezTo>
                  <a:cubicBezTo>
                    <a:pt x="791" y="312"/>
                    <a:pt x="813" y="322"/>
                    <a:pt x="837" y="325"/>
                  </a:cubicBezTo>
                  <a:cubicBezTo>
                    <a:pt x="837" y="325"/>
                    <a:pt x="837" y="325"/>
                    <a:pt x="837" y="325"/>
                  </a:cubicBezTo>
                  <a:cubicBezTo>
                    <a:pt x="840" y="341"/>
                    <a:pt x="860" y="345"/>
                    <a:pt x="863" y="362"/>
                  </a:cubicBezTo>
                  <a:cubicBezTo>
                    <a:pt x="870" y="345"/>
                    <a:pt x="868" y="331"/>
                    <a:pt x="858" y="317"/>
                  </a:cubicBezTo>
                  <a:cubicBezTo>
                    <a:pt x="873" y="306"/>
                    <a:pt x="868" y="294"/>
                    <a:pt x="861" y="281"/>
                  </a:cubicBezTo>
                  <a:cubicBezTo>
                    <a:pt x="835" y="230"/>
                    <a:pt x="755" y="177"/>
                    <a:pt x="677" y="218"/>
                  </a:cubicBezTo>
                  <a:cubicBezTo>
                    <a:pt x="653" y="231"/>
                    <a:pt x="632" y="246"/>
                    <a:pt x="613" y="265"/>
                  </a:cubicBezTo>
                  <a:cubicBezTo>
                    <a:pt x="555" y="322"/>
                    <a:pt x="490" y="375"/>
                    <a:pt x="474" y="462"/>
                  </a:cubicBezTo>
                  <a:cubicBezTo>
                    <a:pt x="470" y="480"/>
                    <a:pt x="457" y="478"/>
                    <a:pt x="446" y="482"/>
                  </a:cubicBezTo>
                  <a:cubicBezTo>
                    <a:pt x="374" y="504"/>
                    <a:pt x="301" y="514"/>
                    <a:pt x="227" y="529"/>
                  </a:cubicBezTo>
                  <a:cubicBezTo>
                    <a:pt x="205" y="533"/>
                    <a:pt x="200" y="526"/>
                    <a:pt x="204" y="507"/>
                  </a:cubicBezTo>
                  <a:cubicBezTo>
                    <a:pt x="221" y="437"/>
                    <a:pt x="236" y="367"/>
                    <a:pt x="256" y="298"/>
                  </a:cubicBezTo>
                  <a:cubicBezTo>
                    <a:pt x="277" y="223"/>
                    <a:pt x="288" y="147"/>
                    <a:pt x="306" y="72"/>
                  </a:cubicBezTo>
                  <a:cubicBezTo>
                    <a:pt x="315" y="32"/>
                    <a:pt x="281" y="24"/>
                    <a:pt x="256" y="12"/>
                  </a:cubicBezTo>
                  <a:cubicBezTo>
                    <a:pt x="233" y="0"/>
                    <a:pt x="226" y="24"/>
                    <a:pt x="217" y="37"/>
                  </a:cubicBezTo>
                  <a:cubicBezTo>
                    <a:pt x="194" y="68"/>
                    <a:pt x="181" y="103"/>
                    <a:pt x="173" y="140"/>
                  </a:cubicBezTo>
                  <a:cubicBezTo>
                    <a:pt x="145" y="265"/>
                    <a:pt x="120" y="390"/>
                    <a:pt x="88" y="513"/>
                  </a:cubicBezTo>
                  <a:cubicBezTo>
                    <a:pt x="77" y="553"/>
                    <a:pt x="64" y="591"/>
                    <a:pt x="57" y="633"/>
                  </a:cubicBezTo>
                  <a:cubicBezTo>
                    <a:pt x="35" y="758"/>
                    <a:pt x="0" y="881"/>
                    <a:pt x="14" y="1009"/>
                  </a:cubicBezTo>
                  <a:close/>
                  <a:moveTo>
                    <a:pt x="431" y="585"/>
                  </a:moveTo>
                  <a:cubicBezTo>
                    <a:pt x="435" y="585"/>
                    <a:pt x="439" y="585"/>
                    <a:pt x="442" y="583"/>
                  </a:cubicBezTo>
                  <a:cubicBezTo>
                    <a:pt x="498" y="542"/>
                    <a:pt x="531" y="579"/>
                    <a:pt x="566" y="617"/>
                  </a:cubicBezTo>
                  <a:cubicBezTo>
                    <a:pt x="580" y="633"/>
                    <a:pt x="598" y="647"/>
                    <a:pt x="617" y="656"/>
                  </a:cubicBezTo>
                  <a:cubicBezTo>
                    <a:pt x="666" y="679"/>
                    <a:pt x="659" y="719"/>
                    <a:pt x="629" y="754"/>
                  </a:cubicBezTo>
                  <a:cubicBezTo>
                    <a:pt x="601" y="788"/>
                    <a:pt x="559" y="807"/>
                    <a:pt x="521" y="826"/>
                  </a:cubicBezTo>
                  <a:cubicBezTo>
                    <a:pt x="497" y="838"/>
                    <a:pt x="475" y="843"/>
                    <a:pt x="469" y="873"/>
                  </a:cubicBezTo>
                  <a:cubicBezTo>
                    <a:pt x="469" y="874"/>
                    <a:pt x="461" y="874"/>
                    <a:pt x="456" y="875"/>
                  </a:cubicBezTo>
                  <a:cubicBezTo>
                    <a:pt x="451" y="877"/>
                    <a:pt x="445" y="879"/>
                    <a:pt x="440" y="881"/>
                  </a:cubicBezTo>
                  <a:cubicBezTo>
                    <a:pt x="440" y="881"/>
                    <a:pt x="440" y="881"/>
                    <a:pt x="440" y="881"/>
                  </a:cubicBezTo>
                  <a:cubicBezTo>
                    <a:pt x="440" y="881"/>
                    <a:pt x="440" y="881"/>
                    <a:pt x="440" y="881"/>
                  </a:cubicBezTo>
                  <a:cubicBezTo>
                    <a:pt x="428" y="848"/>
                    <a:pt x="393" y="841"/>
                    <a:pt x="370" y="820"/>
                  </a:cubicBezTo>
                  <a:cubicBezTo>
                    <a:pt x="350" y="802"/>
                    <a:pt x="331" y="783"/>
                    <a:pt x="313" y="762"/>
                  </a:cubicBezTo>
                  <a:cubicBezTo>
                    <a:pt x="280" y="723"/>
                    <a:pt x="241" y="688"/>
                    <a:pt x="205" y="650"/>
                  </a:cubicBezTo>
                  <a:cubicBezTo>
                    <a:pt x="278" y="625"/>
                    <a:pt x="353" y="599"/>
                    <a:pt x="431" y="58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cxnSp>
        <p:nvCxnSpPr>
          <p:cNvPr id="6" name="直接连接符 5">
            <a:extLst>
              <a:ext uri="{FF2B5EF4-FFF2-40B4-BE49-F238E27FC236}">
                <a16:creationId xmlns:a16="http://schemas.microsoft.com/office/drawing/2014/main" xmlns="" id="{CEA694AC-173C-426F-8B42-78D960CDEBE1}"/>
              </a:ext>
            </a:extLst>
          </p:cNvPr>
          <p:cNvCxnSpPr/>
          <p:nvPr/>
        </p:nvCxnSpPr>
        <p:spPr>
          <a:xfrm>
            <a:off x="6057900" y="1504611"/>
            <a:ext cx="0" cy="1697196"/>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904303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241359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543752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xmlns="" id="{58019E78-A12E-4BA3-9E2F-71D2A05D79F1}"/>
              </a:ext>
            </a:extLst>
          </p:cNvPr>
          <p:cNvSpPr/>
          <p:nvPr/>
        </p:nvSpPr>
        <p:spPr>
          <a:xfrm>
            <a:off x="0" y="0"/>
            <a:ext cx="12192000" cy="6858000"/>
          </a:xfrm>
          <a:prstGeom prst="rect">
            <a:avLst/>
          </a:prstGeom>
          <a:solidFill>
            <a:srgbClr val="CC4B4A"/>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a:extLst>
              <a:ext uri="{FF2B5EF4-FFF2-40B4-BE49-F238E27FC236}">
                <a16:creationId xmlns:a16="http://schemas.microsoft.com/office/drawing/2014/main" xmlns="" id="{F58EAC10-0104-492E-8E43-178CE94D3EFA}"/>
              </a:ext>
            </a:extLst>
          </p:cNvPr>
          <p:cNvGrpSpPr/>
          <p:nvPr/>
        </p:nvGrpSpPr>
        <p:grpSpPr>
          <a:xfrm>
            <a:off x="5757434" y="4158912"/>
            <a:ext cx="1067686" cy="955554"/>
            <a:chOff x="5465642" y="1881487"/>
            <a:chExt cx="1687482" cy="1510256"/>
          </a:xfrm>
        </p:grpSpPr>
        <p:sp>
          <p:nvSpPr>
            <p:cNvPr id="15" name="矩形 2">
              <a:extLst>
                <a:ext uri="{FF2B5EF4-FFF2-40B4-BE49-F238E27FC236}">
                  <a16:creationId xmlns:a16="http://schemas.microsoft.com/office/drawing/2014/main" xmlns="" id="{A82DF509-02BC-41DD-A9BC-5327653F09FA}"/>
                </a:ext>
              </a:extLst>
            </p:cNvPr>
            <p:cNvSpPr/>
            <p:nvPr/>
          </p:nvSpPr>
          <p:spPr>
            <a:xfrm rot="18000000">
              <a:off x="5971193" y="2209811"/>
              <a:ext cx="1216578" cy="1147285"/>
            </a:xfrm>
            <a:prstGeom prst="rect">
              <a:avLst/>
            </a:prstGeom>
            <a:gradFill>
              <a:gsLst>
                <a:gs pos="23000">
                  <a:srgbClr val="A42E2E"/>
                </a:gs>
                <a:gs pos="100000">
                  <a:srgbClr val="CC4B4A">
                    <a:alpha val="0"/>
                    <a:lumMod val="0"/>
                    <a:lumOff val="100000"/>
                  </a:srgbClr>
                </a:gs>
                <a:gs pos="74000">
                  <a:srgbClr val="CC4B4A">
                    <a:alpha val="0"/>
                  </a:srgbClr>
                </a:gs>
              </a:gsLst>
              <a:lin ang="6600000" scaled="0"/>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Arial"/>
                <a:ea typeface="微软雅黑"/>
                <a:cs typeface="+mn-cs"/>
              </a:endParaRPr>
            </a:p>
          </p:txBody>
        </p:sp>
        <p:grpSp>
          <p:nvGrpSpPr>
            <p:cNvPr id="18" name="组合 17">
              <a:extLst>
                <a:ext uri="{FF2B5EF4-FFF2-40B4-BE49-F238E27FC236}">
                  <a16:creationId xmlns:a16="http://schemas.microsoft.com/office/drawing/2014/main" xmlns="" id="{C0C6B732-DA4C-4838-9271-7A4CE0A2E36A}"/>
                </a:ext>
              </a:extLst>
            </p:cNvPr>
            <p:cNvGrpSpPr/>
            <p:nvPr userDrawn="1"/>
          </p:nvGrpSpPr>
          <p:grpSpPr>
            <a:xfrm>
              <a:off x="5465642" y="1881487"/>
              <a:ext cx="1217540" cy="1217544"/>
              <a:chOff x="5465642" y="1894187"/>
              <a:chExt cx="1217540" cy="1217544"/>
            </a:xfrm>
            <a:effectLst/>
          </p:grpSpPr>
          <p:sp>
            <p:nvSpPr>
              <p:cNvPr id="19" name="椭圆 18">
                <a:extLst>
                  <a:ext uri="{FF2B5EF4-FFF2-40B4-BE49-F238E27FC236}">
                    <a16:creationId xmlns:a16="http://schemas.microsoft.com/office/drawing/2014/main" xmlns="" id="{638027B4-30B6-41D9-8DB4-8BA9D4DC2C04}"/>
                  </a:ext>
                </a:extLst>
              </p:cNvPr>
              <p:cNvSpPr/>
              <p:nvPr/>
            </p:nvSpPr>
            <p:spPr>
              <a:xfrm>
                <a:off x="5466012" y="1894559"/>
                <a:ext cx="1216800" cy="1216800"/>
              </a:xfrm>
              <a:prstGeom prst="ellipse">
                <a:avLst/>
              </a:prstGeom>
              <a:solidFill>
                <a:srgbClr val="D74B4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Arial"/>
                  <a:ea typeface="微软雅黑"/>
                  <a:cs typeface="+mn-cs"/>
                </a:endParaRPr>
              </a:p>
            </p:txBody>
          </p:sp>
          <p:sp>
            <p:nvSpPr>
              <p:cNvPr id="20" name="Freeform 18">
                <a:extLst>
                  <a:ext uri="{FF2B5EF4-FFF2-40B4-BE49-F238E27FC236}">
                    <a16:creationId xmlns:a16="http://schemas.microsoft.com/office/drawing/2014/main" xmlns="" id="{7D12D279-4DF4-4632-AA06-0FE63552B943}"/>
                  </a:ext>
                </a:extLst>
              </p:cNvPr>
              <p:cNvSpPr>
                <a:spLocks noEditPoints="1"/>
              </p:cNvSpPr>
              <p:nvPr userDrawn="1"/>
            </p:nvSpPr>
            <p:spPr bwMode="auto">
              <a:xfrm>
                <a:off x="5465642" y="1894187"/>
                <a:ext cx="1217540" cy="1217544"/>
              </a:xfrm>
              <a:custGeom>
                <a:avLst/>
                <a:gdLst>
                  <a:gd name="T0" fmla="*/ 344 w 687"/>
                  <a:gd name="T1" fmla="*/ 0 h 685"/>
                  <a:gd name="T2" fmla="*/ 344 w 687"/>
                  <a:gd name="T3" fmla="*/ 0 h 685"/>
                  <a:gd name="T4" fmla="*/ 0 w 687"/>
                  <a:gd name="T5" fmla="*/ 344 h 685"/>
                  <a:gd name="T6" fmla="*/ 209 w 687"/>
                  <a:gd name="T7" fmla="*/ 659 h 685"/>
                  <a:gd name="T8" fmla="*/ 210 w 687"/>
                  <a:gd name="T9" fmla="*/ 648 h 685"/>
                  <a:gd name="T10" fmla="*/ 260 w 687"/>
                  <a:gd name="T11" fmla="*/ 402 h 685"/>
                  <a:gd name="T12" fmla="*/ 362 w 687"/>
                  <a:gd name="T13" fmla="*/ 334 h 685"/>
                  <a:gd name="T14" fmla="*/ 430 w 687"/>
                  <a:gd name="T15" fmla="*/ 436 h 685"/>
                  <a:gd name="T16" fmla="*/ 380 w 687"/>
                  <a:gd name="T17" fmla="*/ 682 h 685"/>
                  <a:gd name="T18" fmla="*/ 379 w 687"/>
                  <a:gd name="T19" fmla="*/ 685 h 685"/>
                  <a:gd name="T20" fmla="*/ 687 w 687"/>
                  <a:gd name="T21" fmla="*/ 344 h 685"/>
                  <a:gd name="T22" fmla="*/ 344 w 687"/>
                  <a:gd name="T23" fmla="*/ 0 h 685"/>
                  <a:gd name="T24" fmla="*/ 388 w 687"/>
                  <a:gd name="T25" fmla="*/ 293 h 685"/>
                  <a:gd name="T26" fmla="*/ 299 w 687"/>
                  <a:gd name="T27" fmla="*/ 204 h 685"/>
                  <a:gd name="T28" fmla="*/ 388 w 687"/>
                  <a:gd name="T29" fmla="*/ 115 h 685"/>
                  <a:gd name="T30" fmla="*/ 477 w 687"/>
                  <a:gd name="T31" fmla="*/ 204 h 685"/>
                  <a:gd name="T32" fmla="*/ 388 w 687"/>
                  <a:gd name="T33" fmla="*/ 293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7" h="685">
                    <a:moveTo>
                      <a:pt x="344" y="0"/>
                    </a:moveTo>
                    <a:cubicBezTo>
                      <a:pt x="344" y="0"/>
                      <a:pt x="344" y="0"/>
                      <a:pt x="344" y="0"/>
                    </a:cubicBezTo>
                    <a:cubicBezTo>
                      <a:pt x="155" y="0"/>
                      <a:pt x="0" y="155"/>
                      <a:pt x="0" y="344"/>
                    </a:cubicBezTo>
                    <a:cubicBezTo>
                      <a:pt x="0" y="485"/>
                      <a:pt x="86" y="607"/>
                      <a:pt x="209" y="659"/>
                    </a:cubicBezTo>
                    <a:cubicBezTo>
                      <a:pt x="209" y="656"/>
                      <a:pt x="209" y="652"/>
                      <a:pt x="210" y="648"/>
                    </a:cubicBezTo>
                    <a:cubicBezTo>
                      <a:pt x="260" y="402"/>
                      <a:pt x="260" y="402"/>
                      <a:pt x="260" y="402"/>
                    </a:cubicBezTo>
                    <a:cubicBezTo>
                      <a:pt x="269" y="355"/>
                      <a:pt x="315" y="325"/>
                      <a:pt x="362" y="334"/>
                    </a:cubicBezTo>
                    <a:cubicBezTo>
                      <a:pt x="409" y="344"/>
                      <a:pt x="439" y="390"/>
                      <a:pt x="430" y="436"/>
                    </a:cubicBezTo>
                    <a:cubicBezTo>
                      <a:pt x="380" y="682"/>
                      <a:pt x="380" y="682"/>
                      <a:pt x="380" y="682"/>
                    </a:cubicBezTo>
                    <a:cubicBezTo>
                      <a:pt x="379" y="684"/>
                      <a:pt x="379" y="684"/>
                      <a:pt x="379" y="685"/>
                    </a:cubicBezTo>
                    <a:cubicBezTo>
                      <a:pt x="551" y="668"/>
                      <a:pt x="687" y="521"/>
                      <a:pt x="687" y="344"/>
                    </a:cubicBezTo>
                    <a:cubicBezTo>
                      <a:pt x="687" y="155"/>
                      <a:pt x="533" y="0"/>
                      <a:pt x="344" y="0"/>
                    </a:cubicBezTo>
                    <a:close/>
                    <a:moveTo>
                      <a:pt x="388" y="293"/>
                    </a:moveTo>
                    <a:cubicBezTo>
                      <a:pt x="339" y="293"/>
                      <a:pt x="299" y="253"/>
                      <a:pt x="299" y="204"/>
                    </a:cubicBezTo>
                    <a:cubicBezTo>
                      <a:pt x="299" y="155"/>
                      <a:pt x="339" y="115"/>
                      <a:pt x="388" y="115"/>
                    </a:cubicBezTo>
                    <a:cubicBezTo>
                      <a:pt x="437" y="115"/>
                      <a:pt x="477" y="155"/>
                      <a:pt x="477" y="204"/>
                    </a:cubicBezTo>
                    <a:cubicBezTo>
                      <a:pt x="477" y="253"/>
                      <a:pt x="437" y="293"/>
                      <a:pt x="388" y="293"/>
                    </a:cubicBez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solidFill>
                  <a:effectLst/>
                  <a:uLnTx/>
                  <a:uFillTx/>
                  <a:latin typeface="Arial"/>
                  <a:ea typeface="微软雅黑"/>
                  <a:cs typeface="+mn-cs"/>
                </a:endParaRPr>
              </a:p>
            </p:txBody>
          </p:sp>
        </p:grpSp>
      </p:grpSp>
      <p:sp>
        <p:nvSpPr>
          <p:cNvPr id="21" name="标题 8">
            <a:extLst>
              <a:ext uri="{FF2B5EF4-FFF2-40B4-BE49-F238E27FC236}">
                <a16:creationId xmlns:a16="http://schemas.microsoft.com/office/drawing/2014/main" xmlns="" id="{733732A8-00EB-4977-8CDD-434D9AE5CC92}"/>
              </a:ext>
            </a:extLst>
          </p:cNvPr>
          <p:cNvSpPr txBox="1">
            <a:spLocks/>
          </p:cNvSpPr>
          <p:nvPr/>
        </p:nvSpPr>
        <p:spPr>
          <a:xfrm>
            <a:off x="3256230" y="2028830"/>
            <a:ext cx="5679540" cy="1178106"/>
          </a:xfrm>
          <a:prstGeom prst="rect">
            <a:avLst/>
          </a:prstGeom>
          <a:ln>
            <a:solidFill>
              <a:schemeClr val="bg1"/>
            </a:solidFill>
          </a:ln>
        </p:spPr>
        <p:txBody>
          <a:bodyPr vert="horz" wrap="none" lIns="91440" tIns="45720" rIns="91440" bIns="45720" rtlCol="0" anchor="ctr">
            <a:noAutofit/>
          </a:bodyPr>
          <a:lstStyle>
            <a:lvl1pPr algn="ctr" defTabSz="914354" rtl="0" eaLnBrk="1" latinLnBrk="0" hangingPunct="1">
              <a:lnSpc>
                <a:spcPct val="120000"/>
              </a:lnSpc>
              <a:spcBef>
                <a:spcPct val="0"/>
              </a:spcBef>
              <a:buNone/>
              <a:defRPr lang="zh-CN" altLang="en-US" sz="2000" b="0" kern="1200" dirty="0">
                <a:solidFill>
                  <a:schemeClr val="bg1"/>
                </a:solidFill>
                <a:effectLst/>
                <a:latin typeface="Arial" panose="020B0604020202020204" pitchFamily="34" charset="0"/>
                <a:ea typeface="微软雅黑" panose="020B0503020204020204" pitchFamily="34" charset="-122"/>
                <a:cs typeface="Arial" panose="020B0604020202020204" pitchFamily="34" charset="0"/>
              </a:defRPr>
            </a:lvl1pPr>
          </a:lstStyle>
          <a:p>
            <a:pPr marL="0" marR="0" lvl="0" indent="0" algn="ctr" defTabSz="914354" rtl="0" eaLnBrk="1" fontAlgn="auto" latinLnBrk="0" hangingPunct="1">
              <a:lnSpc>
                <a:spcPct val="120000"/>
              </a:lnSpc>
              <a:spcBef>
                <a:spcPct val="0"/>
              </a:spcBef>
              <a:spcAft>
                <a:spcPts val="0"/>
              </a:spcAft>
              <a:buClrTx/>
              <a:buSzTx/>
              <a:buFontTx/>
              <a:buNone/>
              <a:tabLst/>
              <a:defRPr/>
            </a:pPr>
            <a:r>
              <a:rPr kumimoji="0" lang="zh-CN" altLang="en-US" sz="1600" b="0" i="0" u="none" strike="noStrike" kern="1200" cap="none" spc="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Arial" panose="020B0604020202020204" pitchFamily="34" charset="0"/>
              </a:rPr>
              <a:t>使用 </a:t>
            </a:r>
            <a:r>
              <a:rPr kumimoji="0" lang="en-US" altLang="zh-CN" sz="1600" b="0" i="0" u="none" strike="noStrike" kern="1200" cap="none" spc="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Arial" panose="020B0604020202020204" pitchFamily="34" charset="0"/>
              </a:rPr>
              <a:t>iSlide PPT</a:t>
            </a:r>
            <a:r>
              <a:rPr kumimoji="0" lang="zh-CN" altLang="en-US" sz="1600" b="0" i="0" u="none" strike="noStrike" kern="1200" cap="none" spc="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Arial" panose="020B0604020202020204" pitchFamily="34" charset="0"/>
              </a:rPr>
              <a:t>插件</a:t>
            </a:r>
            <a:br>
              <a:rPr kumimoji="0" lang="zh-CN" altLang="en-US" sz="1600" b="0" i="0" u="none" strike="noStrike" kern="1200" cap="none" spc="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Arial" panose="020B0604020202020204" pitchFamily="34" charset="0"/>
              </a:rPr>
            </a:br>
            <a:r>
              <a:rPr kumimoji="0" lang="zh-CN" altLang="en-US" sz="20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pitchFamily="34" charset="0"/>
              </a:rPr>
              <a:t>为您节省</a:t>
            </a:r>
            <a:r>
              <a:rPr kumimoji="0" lang="en-US" altLang="zh-CN" sz="2000" b="1"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pitchFamily="34" charset="0"/>
              </a:rPr>
              <a:t>90</a:t>
            </a:r>
            <a:r>
              <a:rPr kumimoji="0" lang="en-US" altLang="zh-CN" sz="20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pitchFamily="34" charset="0"/>
              </a:rPr>
              <a:t>%</a:t>
            </a:r>
            <a:r>
              <a:rPr kumimoji="0" lang="zh-CN" altLang="en-US" sz="20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pitchFamily="34" charset="0"/>
              </a:rPr>
              <a:t>的</a:t>
            </a:r>
            <a:r>
              <a:rPr kumimoji="0" lang="en-US" altLang="zh-CN" sz="20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pitchFamily="34" charset="0"/>
              </a:rPr>
              <a:t>PPT</a:t>
            </a:r>
            <a:r>
              <a:rPr kumimoji="0" lang="zh-CN" altLang="en-US" sz="20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pitchFamily="34" charset="0"/>
              </a:rPr>
              <a:t>设计时间</a:t>
            </a:r>
            <a:br>
              <a:rPr kumimoji="0" lang="zh-CN" altLang="en-US" sz="20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pitchFamily="34" charset="0"/>
              </a:rPr>
            </a:br>
            <a:r>
              <a:rPr kumimoji="0" lang="en-US" altLang="zh-CN" sz="11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pitchFamily="34" charset="0"/>
              </a:rPr>
              <a:t>iSlide add-in saves you 70% time in making PowerPoint slides.</a:t>
            </a:r>
            <a:endParaRPr kumimoji="0" lang="en-US" altLang="en-US" sz="2000" b="0" i="0" u="none" strike="noStrike" kern="1200" cap="none" spc="0" normalizeH="0" baseline="0" noProof="0" dirty="0">
              <a:ln>
                <a:noFill/>
              </a:ln>
              <a:solidFill>
                <a:srgbClr val="FFFFFF"/>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2" name="副标题 9">
            <a:extLst>
              <a:ext uri="{FF2B5EF4-FFF2-40B4-BE49-F238E27FC236}">
                <a16:creationId xmlns:a16="http://schemas.microsoft.com/office/drawing/2014/main" xmlns="" id="{3B488FCE-2B18-46FF-9521-112BCCFC4FDA}"/>
              </a:ext>
            </a:extLst>
          </p:cNvPr>
          <p:cNvSpPr txBox="1">
            <a:spLocks/>
          </p:cNvSpPr>
          <p:nvPr/>
        </p:nvSpPr>
        <p:spPr>
          <a:xfrm>
            <a:off x="2669382" y="5352752"/>
            <a:ext cx="6853237" cy="628948"/>
          </a:xfrm>
          <a:prstGeom prst="rect">
            <a:avLst/>
          </a:prstGeom>
        </p:spPr>
        <p:txBody>
          <a:bodyPr vert="horz" lIns="91440" tIns="45720" rIns="91440" bIns="45720" rtlCol="0" anchor="t">
            <a:normAutofit/>
          </a:bodyPr>
          <a:lstStyle>
            <a:lvl1pPr marL="0" indent="0" algn="ctr" defTabSz="914354" rtl="0" eaLnBrk="1" latinLnBrk="0" hangingPunct="1">
              <a:lnSpc>
                <a:spcPct val="100000"/>
              </a:lnSpc>
              <a:spcBef>
                <a:spcPts val="0"/>
              </a:spcBef>
              <a:buFont typeface="Arial" panose="020B0604020202020204" pitchFamily="34" charset="0"/>
              <a:buNone/>
              <a:defRPr sz="800" kern="1200">
                <a:solidFill>
                  <a:schemeClr val="bg1"/>
                </a:solidFill>
                <a:latin typeface="+mn-lt"/>
                <a:ea typeface="+mn-ea"/>
                <a:cs typeface="+mn-cs"/>
              </a:defRPr>
            </a:lvl1pPr>
            <a:lvl2pPr marL="457178" indent="0" algn="ctr" defTabSz="914354"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354" indent="0" algn="ctr" defTabSz="914354"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53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709"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5886"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062"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240"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418" indent="0" algn="ctr"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354"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altLang="zh-CN" sz="800" b="0" i="0" u="none" strike="noStrike" kern="1200" cap="none" spc="0" normalizeH="0" baseline="0" noProof="0" dirty="0">
                <a:ln>
                  <a:noFill/>
                </a:ln>
                <a:solidFill>
                  <a:srgbClr val="FFFFFF"/>
                </a:solidFill>
                <a:effectLst/>
                <a:uLnTx/>
                <a:uFillTx/>
                <a:latin typeface="Arial"/>
                <a:ea typeface="微软雅黑"/>
                <a:cs typeface="+mn-cs"/>
              </a:rPr>
              <a:t>www.islide.cc</a:t>
            </a:r>
          </a:p>
        </p:txBody>
      </p:sp>
    </p:spTree>
    <p:extLst>
      <p:ext uri="{BB962C8B-B14F-4D97-AF65-F5344CB8AC3E}">
        <p14:creationId xmlns:p14="http://schemas.microsoft.com/office/powerpoint/2010/main" val="35261916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02. </a:t>
            </a:r>
            <a:r>
              <a:rPr lang="zh-CN" altLang="en-US" dirty="0" smtClean="0"/>
              <a:t>线程状态迁移</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zh-CN" altLang="en-US" sz="1400" dirty="0"/>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pic>
        <p:nvPicPr>
          <p:cNvPr id="6" name="图片 5"/>
          <p:cNvPicPr/>
          <p:nvPr/>
        </p:nvPicPr>
        <p:blipFill>
          <a:blip r:embed="rId2">
            <a:extLst>
              <a:ext uri="{28A0092B-C50C-407E-A947-70E740481C1C}">
                <a14:useLocalDpi xmlns:a14="http://schemas.microsoft.com/office/drawing/2010/main" val="0"/>
              </a:ext>
            </a:extLst>
          </a:blip>
          <a:stretch>
            <a:fillRect/>
          </a:stretch>
        </p:blipFill>
        <p:spPr bwMode="auto">
          <a:xfrm>
            <a:off x="3640703" y="2513916"/>
            <a:ext cx="4203700" cy="1938655"/>
          </a:xfrm>
          <a:prstGeom prst="rect">
            <a:avLst/>
          </a:prstGeom>
          <a:noFill/>
          <a:ln w="12700">
            <a:solidFill>
              <a:schemeClr val="tx1"/>
            </a:solidFill>
          </a:ln>
        </p:spPr>
      </p:pic>
    </p:spTree>
    <p:extLst>
      <p:ext uri="{BB962C8B-B14F-4D97-AF65-F5344CB8AC3E}">
        <p14:creationId xmlns:p14="http://schemas.microsoft.com/office/powerpoint/2010/main" val="409285224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a:extLst>
              <a:ext uri="{FF2B5EF4-FFF2-40B4-BE49-F238E27FC236}">
                <a16:creationId xmlns:a16="http://schemas.microsoft.com/office/drawing/2014/main" xmlns="" id="{02C7BDCF-6A42-4EE9-912B-C8B925F44750}"/>
              </a:ext>
            </a:extLst>
          </p:cNvPr>
          <p:cNvGrpSpPr/>
          <p:nvPr/>
        </p:nvGrpSpPr>
        <p:grpSpPr>
          <a:xfrm>
            <a:off x="669925" y="3648073"/>
            <a:ext cx="10850563" cy="2495553"/>
            <a:chOff x="3012141" y="1290918"/>
            <a:chExt cx="6122894" cy="3440782"/>
          </a:xfrm>
        </p:grpSpPr>
        <p:sp>
          <p:nvSpPr>
            <p:cNvPr id="30" name="矩形 29">
              <a:extLst>
                <a:ext uri="{FF2B5EF4-FFF2-40B4-BE49-F238E27FC236}">
                  <a16:creationId xmlns:a16="http://schemas.microsoft.com/office/drawing/2014/main" xmlns="" id="{75486114-FC9B-40A3-9061-F98147F95CBC}"/>
                </a:ext>
              </a:extLst>
            </p:cNvPr>
            <p:cNvSpPr/>
            <p:nvPr/>
          </p:nvSpPr>
          <p:spPr>
            <a:xfrm>
              <a:off x="3012141" y="1748117"/>
              <a:ext cx="6122894" cy="2983583"/>
            </a:xfrm>
            <a:prstGeom prst="rect">
              <a:avLst/>
            </a:prstGeom>
            <a:ln w="3175">
              <a:solidFill>
                <a:srgbClr val="000000"/>
              </a:solidFill>
            </a:ln>
          </p:spPr>
          <p:txBody>
            <a:bodyPr wrap="square">
              <a:noAutofit/>
            </a:bodyPr>
            <a:lstStyle/>
            <a:p>
              <a:pPr>
                <a:lnSpc>
                  <a:spcPct val="150000"/>
                </a:lnSpc>
              </a:pPr>
              <a:r>
                <a:rPr lang="zh-CN" altLang="en-US" sz="700" dirty="0">
                  <a:latin typeface="Arial" panose="020B0604020202020204" pitchFamily="34" charset="0"/>
                  <a:ea typeface="微软雅黑" panose="020B0503020204020204" pitchFamily="34" charset="-122"/>
                  <a:sym typeface="Arial" panose="020B0604020202020204" pitchFamily="34" charset="0"/>
                </a:rPr>
                <a:t>本素材由</a:t>
              </a:r>
              <a:r>
                <a:rPr lang="en-US" altLang="zh-CN" sz="700" dirty="0"/>
                <a:t>iSlide</a:t>
              </a:r>
              <a:r>
                <a:rPr lang="en-US" altLang="zh-CN" sz="700" baseline="30000" dirty="0"/>
                <a:t>  </a:t>
              </a:r>
              <a:r>
                <a:rPr lang="zh-CN" altLang="en-US" sz="700" dirty="0">
                  <a:latin typeface="Arial" panose="020B0604020202020204" pitchFamily="34" charset="0"/>
                  <a:ea typeface="微软雅黑" panose="020B0503020204020204" pitchFamily="34" charset="-122"/>
                  <a:sym typeface="Arial" panose="020B0604020202020204" pitchFamily="34" charset="0"/>
                </a:rPr>
                <a:t>提供</a:t>
              </a:r>
            </a:p>
            <a:p>
              <a:pPr>
                <a:lnSpc>
                  <a:spcPct val="150000"/>
                </a:lnSpc>
              </a:pPr>
              <a:r>
                <a:rPr lang="en-US" altLang="zh-CN" sz="700" dirty="0"/>
                <a:t>iSlide </a:t>
              </a:r>
              <a:r>
                <a:rPr lang="zh-CN" altLang="en-US" sz="700" dirty="0">
                  <a:latin typeface="Arial" panose="020B0604020202020204" pitchFamily="34" charset="0"/>
                  <a:ea typeface="微软雅黑" panose="020B0503020204020204" pitchFamily="34" charset="-122"/>
                  <a:sym typeface="Arial" panose="020B0604020202020204" pitchFamily="34" charset="0"/>
                </a:rPr>
                <a:t>尊重知识产权并注重保护用户享有的各项权利。郑重提醒您：</a:t>
              </a:r>
            </a:p>
            <a:p>
              <a:pPr>
                <a:lnSpc>
                  <a:spcPct val="150000"/>
                </a:lnSpc>
              </a:pPr>
              <a:endParaRPr lang="zh-CN" altLang="en-US" sz="700" dirty="0">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en-US" altLang="zh-CN" sz="700" dirty="0"/>
                <a:t>iSlide</a:t>
              </a:r>
              <a:r>
                <a:rPr lang="en-US" altLang="zh-CN" sz="700" baseline="30000" dirty="0"/>
                <a:t> </a:t>
              </a:r>
              <a:r>
                <a:rPr lang="zh-CN" altLang="en-US" sz="700" dirty="0">
                  <a:latin typeface="Arial" panose="020B0604020202020204" pitchFamily="34" charset="0"/>
                  <a:ea typeface="微软雅黑" panose="020B0503020204020204" pitchFamily="34" charset="-122"/>
                  <a:sym typeface="Arial" panose="020B0604020202020204" pitchFamily="34" charset="0"/>
                </a:rPr>
                <a:t>插件中提供的任何信息内容的所有权、知识产权归其原始权利人或权利受让人所有，您免费</a:t>
              </a:r>
              <a:r>
                <a:rPr lang="en-US" altLang="zh-CN" sz="700" dirty="0">
                  <a:latin typeface="Arial" panose="020B0604020202020204" pitchFamily="34" charset="0"/>
                  <a:ea typeface="微软雅黑" panose="020B0503020204020204" pitchFamily="34" charset="-122"/>
                  <a:sym typeface="Arial" panose="020B0604020202020204" pitchFamily="34" charset="0"/>
                </a:rPr>
                <a:t>/</a:t>
              </a:r>
              <a:r>
                <a:rPr lang="zh-CN" altLang="en-US" sz="700" dirty="0">
                  <a:latin typeface="Arial" panose="020B0604020202020204" pitchFamily="34" charset="0"/>
                  <a:ea typeface="微软雅黑" panose="020B0503020204020204" pitchFamily="34" charset="-122"/>
                  <a:sym typeface="Arial" panose="020B0604020202020204" pitchFamily="34" charset="0"/>
                </a:rPr>
                <a:t>购买获得的是信息内容的使用权，并受下述条款的约束；</a:t>
              </a:r>
            </a:p>
            <a:p>
              <a:pPr>
                <a:lnSpc>
                  <a:spcPct val="150000"/>
                </a:lnSpc>
              </a:pPr>
              <a:r>
                <a:rPr lang="en-US" altLang="zh-CN" sz="700" dirty="0">
                  <a:latin typeface="Arial" panose="020B0604020202020204" pitchFamily="34" charset="0"/>
                  <a:ea typeface="微软雅黑" panose="020B0503020204020204" pitchFamily="34" charset="-122"/>
                  <a:sym typeface="Arial" panose="020B0604020202020204" pitchFamily="34" charset="0"/>
                </a:rPr>
                <a:t>1. </a:t>
              </a:r>
              <a:r>
                <a:rPr lang="zh-CN" altLang="en-US" sz="700" dirty="0">
                  <a:latin typeface="Arial" panose="020B0604020202020204" pitchFamily="34" charset="0"/>
                  <a:ea typeface="微软雅黑" panose="020B0503020204020204" pitchFamily="34" charset="-122"/>
                  <a:sym typeface="Arial" panose="020B0604020202020204" pitchFamily="34" charset="0"/>
                </a:rPr>
                <a:t>您仅可以个人非商业用途使用该等信息内容，不可将信息内容的全部或部分用于出售，或以出租、出借、转让、分销、发布等其他任何方式供他人使用；</a:t>
              </a:r>
            </a:p>
            <a:p>
              <a:pPr>
                <a:lnSpc>
                  <a:spcPct val="150000"/>
                </a:lnSpc>
              </a:pPr>
              <a:r>
                <a:rPr lang="en-US" altLang="zh-CN" sz="700" dirty="0">
                  <a:latin typeface="Arial" panose="020B0604020202020204" pitchFamily="34" charset="0"/>
                  <a:ea typeface="微软雅黑" panose="020B0503020204020204" pitchFamily="34" charset="-122"/>
                  <a:sym typeface="Arial" panose="020B0604020202020204" pitchFamily="34" charset="0"/>
                </a:rPr>
                <a:t>2. </a:t>
              </a:r>
              <a:r>
                <a:rPr lang="zh-CN" altLang="en-US" sz="700" dirty="0">
                  <a:latin typeface="Arial" panose="020B0604020202020204" pitchFamily="34" charset="0"/>
                  <a:ea typeface="微软雅黑" panose="020B0503020204020204" pitchFamily="34" charset="-122"/>
                  <a:sym typeface="Arial" panose="020B0604020202020204" pitchFamily="34" charset="0"/>
                </a:rPr>
                <a:t>禁止在接入互联网或移动互联网的任何网站、平台、应用或程序上以任何方式为他人提供</a:t>
              </a:r>
              <a:r>
                <a:rPr lang="en-US" altLang="zh-CN" sz="700" dirty="0"/>
                <a:t>iSlide</a:t>
              </a:r>
              <a:r>
                <a:rPr lang="en-US" altLang="zh-CN" sz="700" baseline="30000" dirty="0"/>
                <a:t> </a:t>
              </a:r>
              <a:r>
                <a:rPr lang="zh-CN" altLang="en-US" sz="700" dirty="0">
                  <a:latin typeface="Arial" panose="020B0604020202020204" pitchFamily="34" charset="0"/>
                  <a:ea typeface="微软雅黑" panose="020B0503020204020204" pitchFamily="34" charset="-122"/>
                  <a:sym typeface="Arial" panose="020B0604020202020204" pitchFamily="34" charset="0"/>
                </a:rPr>
                <a:t>插件资源内容的下载。</a:t>
              </a:r>
            </a:p>
            <a:p>
              <a:pPr>
                <a:lnSpc>
                  <a:spcPct val="150000"/>
                </a:lnSpc>
              </a:pPr>
              <a:endParaRPr lang="zh-CN" altLang="en-US" sz="700" dirty="0">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en-US" altLang="zh-CN" sz="700" dirty="0">
                  <a:latin typeface="Arial" panose="020B0604020202020204" pitchFamily="34" charset="0"/>
                  <a:ea typeface="微软雅黑" panose="020B0503020204020204" pitchFamily="34" charset="-122"/>
                  <a:sym typeface="Arial" panose="020B0604020202020204" pitchFamily="34" charset="0"/>
                </a:rPr>
                <a:t>The resource is supplied by </a:t>
              </a:r>
              <a:r>
                <a:rPr lang="en-US" altLang="zh-CN" sz="700" dirty="0"/>
                <a:t>iSlide</a:t>
              </a:r>
              <a:r>
                <a:rPr lang="en-US" altLang="zh-CN" sz="700" dirty="0">
                  <a:latin typeface="Arial" panose="020B0604020202020204" pitchFamily="34" charset="0"/>
                  <a:ea typeface="微软雅黑" panose="020B0503020204020204" pitchFamily="34" charset="-122"/>
                  <a:sym typeface="Arial" panose="020B0604020202020204" pitchFamily="34" charset="0"/>
                </a:rPr>
                <a:t>.</a:t>
              </a:r>
            </a:p>
            <a:p>
              <a:pPr>
                <a:lnSpc>
                  <a:spcPct val="150000"/>
                </a:lnSpc>
              </a:pPr>
              <a:r>
                <a:rPr lang="en-US" altLang="zh-CN" sz="700" dirty="0"/>
                <a:t>iSlide</a:t>
              </a:r>
              <a:r>
                <a:rPr lang="en-US" altLang="zh-CN" sz="700" baseline="30000" dirty="0"/>
                <a:t> </a:t>
              </a:r>
              <a:r>
                <a:rPr lang="en-US" altLang="zh-CN" sz="700" dirty="0">
                  <a:latin typeface="Arial" panose="020B0604020202020204" pitchFamily="34" charset="0"/>
                  <a:ea typeface="微软雅黑" panose="020B0503020204020204" pitchFamily="34" charset="-122"/>
                  <a:sym typeface="Arial" panose="020B0604020202020204" pitchFamily="34" charset="0"/>
                </a:rPr>
                <a:t> respects all intellectual property rights and protects all the rights its users acquired. Solemnly remind you:</a:t>
              </a:r>
            </a:p>
            <a:p>
              <a:pPr>
                <a:lnSpc>
                  <a:spcPct val="150000"/>
                </a:lnSpc>
              </a:pPr>
              <a:r>
                <a:rPr lang="en-US" altLang="zh-CN" sz="700" dirty="0">
                  <a:latin typeface="Arial" panose="020B0604020202020204" pitchFamily="34" charset="0"/>
                  <a:ea typeface="微软雅黑" panose="020B0503020204020204" pitchFamily="34" charset="-122"/>
                  <a:sym typeface="Arial" panose="020B0604020202020204" pitchFamily="34" charset="0"/>
                </a:rPr>
                <a:t> </a:t>
              </a:r>
            </a:p>
            <a:p>
              <a:pPr>
                <a:lnSpc>
                  <a:spcPct val="150000"/>
                </a:lnSpc>
              </a:pPr>
              <a:r>
                <a:rPr lang="en-US" altLang="zh-CN" sz="700" dirty="0">
                  <a:latin typeface="Arial" panose="020B0604020202020204" pitchFamily="34" charset="0"/>
                  <a:ea typeface="微软雅黑" panose="020B0503020204020204" pitchFamily="34" charset="-122"/>
                  <a:sym typeface="Arial" panose="020B0604020202020204" pitchFamily="34" charset="0"/>
                </a:rPr>
                <a:t>The ownership and intellectual property of the resources supplied in iSlide Add-in belongs to its owner or the assignee of this ownership. You only acquired the usage of the resources supplied in iSlide Add-in, as well as respected the following restrain terms:</a:t>
              </a:r>
            </a:p>
            <a:p>
              <a:pPr>
                <a:lnSpc>
                  <a:spcPct val="150000"/>
                </a:lnSpc>
              </a:pPr>
              <a:r>
                <a:rPr lang="en-US" altLang="zh-CN" sz="700" dirty="0">
                  <a:latin typeface="Arial" panose="020B0604020202020204" pitchFamily="34" charset="0"/>
                  <a:ea typeface="微软雅黑" panose="020B0503020204020204" pitchFamily="34" charset="-122"/>
                  <a:sym typeface="Arial" panose="020B0604020202020204" pitchFamily="34" charset="0"/>
                </a:rPr>
                <a:t>1.You are only allowed to use such resource for personal and non-commercial aim, not allowed to use such resource or part of it for the sale; or rent, lend, transfer to others; or distribute or release it in any way.</a:t>
              </a:r>
            </a:p>
            <a:p>
              <a:pPr>
                <a:lnSpc>
                  <a:spcPct val="150000"/>
                </a:lnSpc>
              </a:pPr>
              <a:r>
                <a:rPr lang="en-US" altLang="zh-CN" sz="700" dirty="0">
                  <a:latin typeface="Arial" panose="020B0604020202020204" pitchFamily="34" charset="0"/>
                  <a:ea typeface="微软雅黑" panose="020B0503020204020204" pitchFamily="34" charset="-122"/>
                  <a:sym typeface="Arial" panose="020B0604020202020204" pitchFamily="34" charset="0"/>
                </a:rPr>
                <a:t>2.You are not permitted to provide the resource of iSlide Add-in to any website, platform, application in the Internet or mobile Internet.</a:t>
              </a:r>
              <a:endParaRPr lang="zh-CN" altLang="en-US" sz="7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矩形 30">
              <a:extLst>
                <a:ext uri="{FF2B5EF4-FFF2-40B4-BE49-F238E27FC236}">
                  <a16:creationId xmlns:a16="http://schemas.microsoft.com/office/drawing/2014/main" xmlns="" id="{05F3D130-F90D-4A87-9E3D-AC01D526B87B}"/>
                </a:ext>
              </a:extLst>
            </p:cNvPr>
            <p:cNvSpPr/>
            <p:nvPr/>
          </p:nvSpPr>
          <p:spPr>
            <a:xfrm>
              <a:off x="3012141" y="1290918"/>
              <a:ext cx="6122894" cy="457200"/>
            </a:xfrm>
            <a:prstGeom prst="rect">
              <a:avLst/>
            </a:prstGeom>
            <a:solidFill>
              <a:srgbClr val="000000"/>
            </a:solidFill>
            <a:ln w="317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050" dirty="0"/>
                <a:t>iSlide</a:t>
              </a:r>
              <a:r>
                <a:rPr lang="en-US" altLang="zh-CN" sz="1050" baseline="30000" dirty="0"/>
                <a:t>  </a:t>
              </a:r>
              <a:r>
                <a:rPr lang="zh-CN" altLang="en-US" sz="1051" b="1" dirty="0">
                  <a:solidFill>
                    <a:schemeClr val="bg1"/>
                  </a:solidFill>
                  <a:latin typeface="Arial" panose="020B0604020202020204" pitchFamily="34" charset="0"/>
                  <a:ea typeface="微软雅黑" panose="020B0503020204020204" pitchFamily="34" charset="-122"/>
                  <a:sym typeface="Arial" panose="020B0604020202020204" pitchFamily="34" charset="0"/>
                </a:rPr>
                <a:t>版权声明  </a:t>
              </a:r>
              <a:r>
                <a:rPr lang="en-US" altLang="zh-CN" sz="1051" b="1" dirty="0">
                  <a:solidFill>
                    <a:schemeClr val="bg1"/>
                  </a:solidFill>
                  <a:latin typeface="Arial" panose="020B0604020202020204" pitchFamily="34" charset="0"/>
                  <a:ea typeface="微软雅黑" panose="020B0503020204020204" pitchFamily="34" charset="-122"/>
                  <a:sym typeface="Arial" panose="020B0604020202020204" pitchFamily="34" charset="0"/>
                </a:rPr>
                <a:t>COPYRIGHT NOTICE</a:t>
              </a:r>
              <a:endParaRPr lang="zh-CN" altLang="en-US" sz="1051"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5" name="组合 54">
            <a:extLst>
              <a:ext uri="{FF2B5EF4-FFF2-40B4-BE49-F238E27FC236}">
                <a16:creationId xmlns:a16="http://schemas.microsoft.com/office/drawing/2014/main" xmlns="" id="{205E32D3-F97D-4444-85C3-800AAD5285EE}"/>
              </a:ext>
            </a:extLst>
          </p:cNvPr>
          <p:cNvGrpSpPr/>
          <p:nvPr/>
        </p:nvGrpSpPr>
        <p:grpSpPr>
          <a:xfrm>
            <a:off x="3351892" y="1132701"/>
            <a:ext cx="3551553" cy="1643957"/>
            <a:chOff x="3351892" y="1132701"/>
            <a:chExt cx="3551553" cy="1643957"/>
          </a:xfrm>
        </p:grpSpPr>
        <p:sp>
          <p:nvSpPr>
            <p:cNvPr id="32" name="矩形 189">
              <a:extLst>
                <a:ext uri="{FF2B5EF4-FFF2-40B4-BE49-F238E27FC236}">
                  <a16:creationId xmlns:a16="http://schemas.microsoft.com/office/drawing/2014/main" xmlns="" id="{FEBC6BBC-BB54-4927-B452-5451B28DDDA5}"/>
                </a:ext>
              </a:extLst>
            </p:cNvPr>
            <p:cNvSpPr/>
            <p:nvPr/>
          </p:nvSpPr>
          <p:spPr>
            <a:xfrm>
              <a:off x="3351892" y="2453493"/>
              <a:ext cx="3336479" cy="323165"/>
            </a:xfrm>
            <a:prstGeom prst="rect">
              <a:avLst/>
            </a:prstGeom>
            <a:noFill/>
            <a:ln>
              <a:noFill/>
            </a:ln>
          </p:spPr>
          <p:txBody>
            <a:bodyPr wrap="square" anchor="ctr">
              <a:spAutoFit/>
            </a:bodyPr>
            <a:lstStyle/>
            <a:p>
              <a:pPr defTabSz="914354">
                <a:lnSpc>
                  <a:spcPct val="150000"/>
                </a:lnSpc>
                <a:defRPr/>
              </a:pPr>
              <a:r>
                <a:rPr lang="en-US" altLang="zh-CN" sz="1000" dirty="0">
                  <a:latin typeface="Arial" panose="020B0604020202020204" pitchFamily="34" charset="0"/>
                  <a:ea typeface="微软雅黑" panose="020B0503020204020204" pitchFamily="34" charset="-122"/>
                  <a:sym typeface="Arial" panose="020B0604020202020204" pitchFamily="34" charset="0"/>
                  <a:hlinkClick r:id="rId4"/>
                </a:rPr>
                <a:t>www.islide.cc</a:t>
              </a:r>
              <a:endParaRPr lang="zh-CN" altLang="en-US"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33" name="矩形 190">
              <a:extLst>
                <a:ext uri="{FF2B5EF4-FFF2-40B4-BE49-F238E27FC236}">
                  <a16:creationId xmlns:a16="http://schemas.microsoft.com/office/drawing/2014/main" xmlns="" id="{387C4D2F-DDE4-4325-9289-797FA395D4BE}"/>
                </a:ext>
              </a:extLst>
            </p:cNvPr>
            <p:cNvSpPr/>
            <p:nvPr/>
          </p:nvSpPr>
          <p:spPr>
            <a:xfrm>
              <a:off x="3351892" y="1132701"/>
              <a:ext cx="3551553" cy="1261884"/>
            </a:xfrm>
            <a:prstGeom prst="rect">
              <a:avLst/>
            </a:prstGeom>
            <a:noFill/>
            <a:ln>
              <a:noFill/>
            </a:ln>
          </p:spPr>
          <p:txBody>
            <a:bodyPr wrap="square" anchor="t">
              <a:spAutoFit/>
            </a:bodyPr>
            <a:lstStyle/>
            <a:p>
              <a:pPr defTabSz="914354">
                <a:lnSpc>
                  <a:spcPct val="120000"/>
                </a:lnSpc>
                <a:defRPr/>
              </a:pPr>
              <a:r>
                <a:rPr lang="en-US" altLang="zh-CN" sz="1000" dirty="0">
                  <a:latin typeface="Arial" panose="020B0604020202020204" pitchFamily="34" charset="0"/>
                  <a:ea typeface="微软雅黑" panose="020B0503020204020204" pitchFamily="34" charset="-122"/>
                  <a:sym typeface="Arial" panose="020B0604020202020204" pitchFamily="34" charset="0"/>
                </a:rPr>
                <a:t>PPT</a:t>
              </a:r>
              <a:r>
                <a:rPr lang="zh-CN" altLang="en-US" sz="1000" dirty="0">
                  <a:latin typeface="Arial" panose="020B0604020202020204" pitchFamily="34" charset="0"/>
                  <a:ea typeface="微软雅黑" panose="020B0503020204020204" pitchFamily="34" charset="-122"/>
                  <a:sym typeface="Arial" panose="020B0604020202020204" pitchFamily="34" charset="0"/>
                </a:rPr>
                <a:t>“一键”美化神器</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a:p>
              <a:pPr defTabSz="914354">
                <a:lnSpc>
                  <a:spcPct val="120000"/>
                </a:lnSpc>
                <a:defRPr/>
              </a:pPr>
              <a:r>
                <a:rPr lang="en-US" altLang="zh-CN" sz="1000" dirty="0">
                  <a:latin typeface="Arial" panose="020B0604020202020204" pitchFamily="34" charset="0"/>
                  <a:ea typeface="微软雅黑" panose="020B0503020204020204" pitchFamily="34" charset="-122"/>
                  <a:sym typeface="Arial" panose="020B0604020202020204" pitchFamily="34" charset="0"/>
                </a:rPr>
                <a:t>180K+</a:t>
              </a:r>
              <a:r>
                <a:rPr lang="zh-CN" altLang="en-US" sz="1000" dirty="0">
                  <a:latin typeface="Arial" panose="020B0604020202020204" pitchFamily="34" charset="0"/>
                  <a:ea typeface="微软雅黑" panose="020B0503020204020204" pitchFamily="34" charset="-122"/>
                  <a:sym typeface="Arial" panose="020B0604020202020204" pitchFamily="34" charset="0"/>
                </a:rPr>
                <a:t>专业</a:t>
              </a:r>
              <a:r>
                <a:rPr lang="en-US" altLang="zh-CN" sz="1000" dirty="0">
                  <a:latin typeface="Arial" panose="020B0604020202020204" pitchFamily="34" charset="0"/>
                  <a:ea typeface="微软雅黑" panose="020B0503020204020204" pitchFamily="34" charset="-122"/>
                  <a:sym typeface="Arial" panose="020B0604020202020204" pitchFamily="34" charset="0"/>
                </a:rPr>
                <a:t>PPT</a:t>
              </a:r>
              <a:r>
                <a:rPr lang="zh-CN" altLang="en-US" sz="1000" dirty="0">
                  <a:latin typeface="Arial" panose="020B0604020202020204" pitchFamily="34" charset="0"/>
                  <a:ea typeface="微软雅黑" panose="020B0503020204020204" pitchFamily="34" charset="-122"/>
                  <a:sym typeface="Arial" panose="020B0604020202020204" pitchFamily="34" charset="0"/>
                </a:rPr>
                <a:t>素材资源下载</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a:p>
              <a:pPr defTabSz="914354">
                <a:lnSpc>
                  <a:spcPct val="120000"/>
                </a:lnSpc>
                <a:defRPr/>
              </a:pPr>
              <a:r>
                <a:rPr lang="zh-CN" altLang="en-US" sz="1000" dirty="0">
                  <a:solidFill>
                    <a:srgbClr val="CC4B4A"/>
                  </a:solidFill>
                  <a:latin typeface="Arial" panose="020B0604020202020204" pitchFamily="34" charset="0"/>
                  <a:ea typeface="微软雅黑" panose="020B0503020204020204" pitchFamily="34" charset="-122"/>
                  <a:sym typeface="Arial" panose="020B0604020202020204" pitchFamily="34" charset="0"/>
                </a:rPr>
                <a:t>让</a:t>
              </a:r>
              <a:r>
                <a:rPr lang="en-US" altLang="zh-CN" sz="1000" dirty="0">
                  <a:solidFill>
                    <a:srgbClr val="CC4B4A"/>
                  </a:solidFill>
                  <a:latin typeface="Arial" panose="020B0604020202020204" pitchFamily="34" charset="0"/>
                  <a:ea typeface="微软雅黑" panose="020B0503020204020204" pitchFamily="34" charset="-122"/>
                  <a:sym typeface="Arial" panose="020B0604020202020204" pitchFamily="34" charset="0"/>
                </a:rPr>
                <a:t>PPT</a:t>
              </a:r>
              <a:r>
                <a:rPr lang="zh-CN" altLang="en-US" sz="1000" dirty="0">
                  <a:solidFill>
                    <a:srgbClr val="CC4B4A"/>
                  </a:solidFill>
                  <a:latin typeface="Arial" panose="020B0604020202020204" pitchFamily="34" charset="0"/>
                  <a:ea typeface="微软雅黑" panose="020B0503020204020204" pitchFamily="34" charset="-122"/>
                  <a:sym typeface="Arial" panose="020B0604020202020204" pitchFamily="34" charset="0"/>
                </a:rPr>
                <a:t>设计简单起来！</a:t>
              </a:r>
              <a:endParaRPr lang="en-US" altLang="zh-CN" sz="1000" dirty="0">
                <a:solidFill>
                  <a:srgbClr val="CC4B4A"/>
                </a:solidFill>
                <a:latin typeface="Arial" panose="020B0604020202020204" pitchFamily="34" charset="0"/>
                <a:ea typeface="微软雅黑" panose="020B0503020204020204" pitchFamily="34" charset="-122"/>
                <a:sym typeface="Arial" panose="020B0604020202020204" pitchFamily="34" charset="0"/>
              </a:endParaRPr>
            </a:p>
            <a:p>
              <a:pPr defTabSz="914354">
                <a:defRPr/>
              </a:pPr>
              <a:endParaRPr lang="en-US" altLang="zh-CN" sz="1000" dirty="0">
                <a:solidFill>
                  <a:srgbClr val="CC4B4A"/>
                </a:solidFill>
                <a:latin typeface="Arial" panose="020B0604020202020204" pitchFamily="34" charset="0"/>
                <a:ea typeface="微软雅黑" panose="020B0503020204020204" pitchFamily="34" charset="-122"/>
                <a:sym typeface="Arial" panose="020B0604020202020204" pitchFamily="34" charset="0"/>
              </a:endParaRPr>
            </a:p>
            <a:p>
              <a:pPr defTabSz="914354">
                <a:defRPr/>
              </a:pPr>
              <a:r>
                <a:rPr lang="en-US" altLang="zh-CN" sz="1000" dirty="0">
                  <a:latin typeface="Arial" panose="020B0604020202020204" pitchFamily="34" charset="0"/>
                  <a:ea typeface="微软雅黑" panose="020B0503020204020204" pitchFamily="34" charset="-122"/>
                  <a:sym typeface="Arial" panose="020B0604020202020204" pitchFamily="34" charset="0"/>
                </a:rPr>
                <a:t>All-in-One PowerPoint Optimization Add-in </a:t>
              </a:r>
            </a:p>
            <a:p>
              <a:pPr defTabSz="914354">
                <a:defRPr/>
              </a:pPr>
              <a:r>
                <a:rPr lang="en-US" altLang="zh-CN" sz="1000" dirty="0">
                  <a:latin typeface="Arial" panose="020B0604020202020204" pitchFamily="34" charset="0"/>
                  <a:ea typeface="微软雅黑" panose="020B0503020204020204" pitchFamily="34" charset="-122"/>
                  <a:sym typeface="Arial" panose="020B0604020202020204" pitchFamily="34" charset="0"/>
                </a:rPr>
                <a:t>180K+ Professional PowerPoint Resources</a:t>
              </a:r>
            </a:p>
            <a:p>
              <a:pPr defTabSz="914354">
                <a:defRPr/>
              </a:pPr>
              <a:r>
                <a:rPr lang="en-US" altLang="zh-CN" sz="1000" dirty="0">
                  <a:latin typeface="Arial" panose="020B0604020202020204" pitchFamily="34" charset="0"/>
                  <a:ea typeface="微软雅黑" panose="020B0503020204020204" pitchFamily="34" charset="-122"/>
                  <a:sym typeface="Arial" panose="020B0604020202020204" pitchFamily="34" charset="0"/>
                </a:rPr>
                <a:t>Make Presentation Design Easy</a:t>
              </a:r>
              <a:endParaRPr lang="zh-CN" altLang="en-US" sz="1000"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6" name="组合 55">
            <a:extLst>
              <a:ext uri="{FF2B5EF4-FFF2-40B4-BE49-F238E27FC236}">
                <a16:creationId xmlns:a16="http://schemas.microsoft.com/office/drawing/2014/main" xmlns="" id="{DBF86C5A-46C1-4DD7-84CF-BB20DBAF36B2}"/>
              </a:ext>
            </a:extLst>
          </p:cNvPr>
          <p:cNvGrpSpPr/>
          <p:nvPr/>
        </p:nvGrpSpPr>
        <p:grpSpPr>
          <a:xfrm>
            <a:off x="7381329" y="1128666"/>
            <a:ext cx="1980029" cy="1757843"/>
            <a:chOff x="7381329" y="1128666"/>
            <a:chExt cx="1980029" cy="1757843"/>
          </a:xfrm>
        </p:grpSpPr>
        <p:sp>
          <p:nvSpPr>
            <p:cNvPr id="34" name="矩形 211">
              <a:extLst>
                <a:ext uri="{FF2B5EF4-FFF2-40B4-BE49-F238E27FC236}">
                  <a16:creationId xmlns:a16="http://schemas.microsoft.com/office/drawing/2014/main" xmlns="" id="{7D7628F9-10BB-4B1A-9FD7-13B5C4904AEE}"/>
                </a:ext>
              </a:extLst>
            </p:cNvPr>
            <p:cNvSpPr/>
            <p:nvPr/>
          </p:nvSpPr>
          <p:spPr>
            <a:xfrm>
              <a:off x="7381329" y="2486399"/>
              <a:ext cx="1980029" cy="400110"/>
            </a:xfrm>
            <a:prstGeom prst="rect">
              <a:avLst/>
            </a:prstGeom>
          </p:spPr>
          <p:txBody>
            <a:bodyPr wrap="none">
              <a:spAutoFit/>
            </a:bodyPr>
            <a:lstStyle/>
            <a:p>
              <a:pPr algn="ctr"/>
              <a:r>
                <a:rPr lang="zh-CN" altLang="en-US" sz="100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rPr>
                <a:t>关注官方微信公众号</a:t>
              </a:r>
              <a:br>
                <a:rPr lang="zh-CN" altLang="en-US" sz="100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rPr>
              </a:br>
              <a:r>
                <a:rPr lang="en-US" altLang="zh-CN" sz="100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rPr>
                <a:t>Contact us at support@islide.cc</a:t>
              </a:r>
            </a:p>
          </p:txBody>
        </p:sp>
        <p:grpSp>
          <p:nvGrpSpPr>
            <p:cNvPr id="35" name="组合 212">
              <a:extLst>
                <a:ext uri="{FF2B5EF4-FFF2-40B4-BE49-F238E27FC236}">
                  <a16:creationId xmlns:a16="http://schemas.microsoft.com/office/drawing/2014/main" xmlns="" id="{9D4A6AFC-4EDB-4329-A490-B7F93AD11431}"/>
                </a:ext>
              </a:extLst>
            </p:cNvPr>
            <p:cNvGrpSpPr/>
            <p:nvPr/>
          </p:nvGrpSpPr>
          <p:grpSpPr>
            <a:xfrm>
              <a:off x="7692468" y="1128666"/>
              <a:ext cx="1357733" cy="1357734"/>
              <a:chOff x="4693653" y="1484781"/>
              <a:chExt cx="2329760" cy="2329758"/>
            </a:xfrm>
          </p:grpSpPr>
          <p:pic>
            <p:nvPicPr>
              <p:cNvPr id="36" name="图片 213">
                <a:extLst>
                  <a:ext uri="{FF2B5EF4-FFF2-40B4-BE49-F238E27FC236}">
                    <a16:creationId xmlns:a16="http://schemas.microsoft.com/office/drawing/2014/main" xmlns="" id="{942EAD01-3CC1-4412-880E-B86F17132583}"/>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693653" y="1484781"/>
                <a:ext cx="2329760" cy="2329758"/>
              </a:xfrm>
              <a:prstGeom prst="rect">
                <a:avLst/>
              </a:prstGeom>
            </p:spPr>
          </p:pic>
          <p:grpSp>
            <p:nvGrpSpPr>
              <p:cNvPr id="37" name="组合 214">
                <a:extLst>
                  <a:ext uri="{FF2B5EF4-FFF2-40B4-BE49-F238E27FC236}">
                    <a16:creationId xmlns:a16="http://schemas.microsoft.com/office/drawing/2014/main" xmlns="" id="{D01E47ED-C402-438D-9A79-BC1163AB6CE1}"/>
                  </a:ext>
                </a:extLst>
              </p:cNvPr>
              <p:cNvGrpSpPr/>
              <p:nvPr/>
            </p:nvGrpSpPr>
            <p:grpSpPr>
              <a:xfrm>
                <a:off x="5497245" y="2228001"/>
                <a:ext cx="722580" cy="722580"/>
                <a:chOff x="5758004" y="2227152"/>
                <a:chExt cx="724278" cy="724278"/>
              </a:xfrm>
            </p:grpSpPr>
            <p:sp>
              <p:nvSpPr>
                <p:cNvPr id="38" name="圆角矩形 215">
                  <a:extLst>
                    <a:ext uri="{FF2B5EF4-FFF2-40B4-BE49-F238E27FC236}">
                      <a16:creationId xmlns:a16="http://schemas.microsoft.com/office/drawing/2014/main" xmlns="" id="{CEE1B0A4-0F49-4D05-B77A-DAF004479898}"/>
                    </a:ext>
                  </a:extLst>
                </p:cNvPr>
                <p:cNvSpPr/>
                <p:nvPr/>
              </p:nvSpPr>
              <p:spPr>
                <a:xfrm>
                  <a:off x="5758004" y="2227152"/>
                  <a:ext cx="724278" cy="724278"/>
                </a:xfrm>
                <a:prstGeom prst="roundRect">
                  <a:avLst>
                    <a:gd name="adj" fmla="val 702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sp>
              <p:nvSpPr>
                <p:cNvPr id="39" name="圆角矩形 216">
                  <a:extLst>
                    <a:ext uri="{FF2B5EF4-FFF2-40B4-BE49-F238E27FC236}">
                      <a16:creationId xmlns:a16="http://schemas.microsoft.com/office/drawing/2014/main" xmlns="" id="{9AFDF6F6-5203-42D6-8C4C-E3737A97AB7C}"/>
                    </a:ext>
                  </a:extLst>
                </p:cNvPr>
                <p:cNvSpPr/>
                <p:nvPr/>
              </p:nvSpPr>
              <p:spPr>
                <a:xfrm>
                  <a:off x="5804041" y="2273189"/>
                  <a:ext cx="632205" cy="632205"/>
                </a:xfrm>
                <a:prstGeom prst="roundRect">
                  <a:avLst>
                    <a:gd name="adj" fmla="val 10091"/>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grpSp>
        </p:grpSp>
      </p:grpSp>
      <p:cxnSp>
        <p:nvCxnSpPr>
          <p:cNvPr id="49" name="直接连接符 48">
            <a:extLst>
              <a:ext uri="{FF2B5EF4-FFF2-40B4-BE49-F238E27FC236}">
                <a16:creationId xmlns:a16="http://schemas.microsoft.com/office/drawing/2014/main" xmlns="" id="{C3A85DFC-ADF1-474C-BF81-0F72CD8A2D8A}"/>
              </a:ext>
            </a:extLst>
          </p:cNvPr>
          <p:cNvCxnSpPr/>
          <p:nvPr/>
        </p:nvCxnSpPr>
        <p:spPr>
          <a:xfrm>
            <a:off x="3007696" y="1070043"/>
            <a:ext cx="0" cy="1689055"/>
          </a:xfrm>
          <a:prstGeom prst="line">
            <a:avLst/>
          </a:prstGeom>
          <a:ln w="3175">
            <a:solidFill>
              <a:srgbClr val="000000"/>
            </a:solidFill>
          </a:ln>
        </p:spPr>
      </p:cxnSp>
      <p:cxnSp>
        <p:nvCxnSpPr>
          <p:cNvPr id="50" name="直接连接符 49">
            <a:extLst>
              <a:ext uri="{FF2B5EF4-FFF2-40B4-BE49-F238E27FC236}">
                <a16:creationId xmlns:a16="http://schemas.microsoft.com/office/drawing/2014/main" xmlns="" id="{9EA76247-2E45-497B-9699-23C3E298E518}"/>
              </a:ext>
            </a:extLst>
          </p:cNvPr>
          <p:cNvCxnSpPr/>
          <p:nvPr/>
        </p:nvCxnSpPr>
        <p:spPr>
          <a:xfrm>
            <a:off x="7247640" y="1070043"/>
            <a:ext cx="0" cy="1689055"/>
          </a:xfrm>
          <a:prstGeom prst="line">
            <a:avLst/>
          </a:prstGeom>
          <a:ln w="3175">
            <a:solidFill>
              <a:srgbClr val="000000"/>
            </a:solidFill>
          </a:ln>
        </p:spPr>
      </p:cxnSp>
      <p:grpSp>
        <p:nvGrpSpPr>
          <p:cNvPr id="28" name="组合 27">
            <a:extLst>
              <a:ext uri="{FF2B5EF4-FFF2-40B4-BE49-F238E27FC236}">
                <a16:creationId xmlns:a16="http://schemas.microsoft.com/office/drawing/2014/main" xmlns="" id="{6E55B609-DF7B-4808-8F5D-EA3B33D46549}"/>
              </a:ext>
            </a:extLst>
          </p:cNvPr>
          <p:cNvGrpSpPr/>
          <p:nvPr/>
        </p:nvGrpSpPr>
        <p:grpSpPr>
          <a:xfrm>
            <a:off x="669926" y="1204895"/>
            <a:ext cx="1263649" cy="331470"/>
            <a:chOff x="669926" y="1204895"/>
            <a:chExt cx="1699443" cy="445784"/>
          </a:xfrm>
        </p:grpSpPr>
        <p:sp>
          <p:nvSpPr>
            <p:cNvPr id="40" name="AutoShape 15">
              <a:extLst>
                <a:ext uri="{FF2B5EF4-FFF2-40B4-BE49-F238E27FC236}">
                  <a16:creationId xmlns:a16="http://schemas.microsoft.com/office/drawing/2014/main" xmlns="" id="{F7A235F1-D186-4F8C-9E3D-0DB3AD5C3DAD}"/>
                </a:ext>
              </a:extLst>
            </p:cNvPr>
            <p:cNvSpPr>
              <a:spLocks noChangeAspect="1" noChangeArrowheads="1" noTextEdit="1"/>
            </p:cNvSpPr>
            <p:nvPr/>
          </p:nvSpPr>
          <p:spPr bwMode="auto">
            <a:xfrm>
              <a:off x="669926" y="1204895"/>
              <a:ext cx="1699443" cy="4457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sp>
          <p:nvSpPr>
            <p:cNvPr id="41" name="Freeform 17">
              <a:extLst>
                <a:ext uri="{FF2B5EF4-FFF2-40B4-BE49-F238E27FC236}">
                  <a16:creationId xmlns:a16="http://schemas.microsoft.com/office/drawing/2014/main" xmlns="" id="{941C3095-FFD0-4B57-883A-2C237609FE63}"/>
                </a:ext>
              </a:extLst>
            </p:cNvPr>
            <p:cNvSpPr>
              <a:spLocks/>
            </p:cNvSpPr>
            <p:nvPr/>
          </p:nvSpPr>
          <p:spPr bwMode="auto">
            <a:xfrm>
              <a:off x="670473" y="1204895"/>
              <a:ext cx="444415" cy="445784"/>
            </a:xfrm>
            <a:custGeom>
              <a:avLst/>
              <a:gdLst>
                <a:gd name="T0" fmla="*/ 344 w 687"/>
                <a:gd name="T1" fmla="*/ 687 h 687"/>
                <a:gd name="T2" fmla="*/ 344 w 687"/>
                <a:gd name="T3" fmla="*/ 687 h 687"/>
                <a:gd name="T4" fmla="*/ 0 w 687"/>
                <a:gd name="T5" fmla="*/ 344 h 687"/>
                <a:gd name="T6" fmla="*/ 0 w 687"/>
                <a:gd name="T7" fmla="*/ 344 h 687"/>
                <a:gd name="T8" fmla="*/ 344 w 687"/>
                <a:gd name="T9" fmla="*/ 0 h 687"/>
                <a:gd name="T10" fmla="*/ 344 w 687"/>
                <a:gd name="T11" fmla="*/ 0 h 687"/>
                <a:gd name="T12" fmla="*/ 687 w 687"/>
                <a:gd name="T13" fmla="*/ 344 h 687"/>
                <a:gd name="T14" fmla="*/ 687 w 687"/>
                <a:gd name="T15" fmla="*/ 344 h 687"/>
                <a:gd name="T16" fmla="*/ 344 w 687"/>
                <a:gd name="T17" fmla="*/ 687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7" h="687">
                  <a:moveTo>
                    <a:pt x="344" y="687"/>
                  </a:moveTo>
                  <a:cubicBezTo>
                    <a:pt x="344" y="687"/>
                    <a:pt x="344" y="687"/>
                    <a:pt x="344" y="687"/>
                  </a:cubicBezTo>
                  <a:cubicBezTo>
                    <a:pt x="155" y="687"/>
                    <a:pt x="0" y="533"/>
                    <a:pt x="0" y="344"/>
                  </a:cubicBezTo>
                  <a:cubicBezTo>
                    <a:pt x="0" y="344"/>
                    <a:pt x="0" y="344"/>
                    <a:pt x="0" y="344"/>
                  </a:cubicBezTo>
                  <a:cubicBezTo>
                    <a:pt x="0" y="155"/>
                    <a:pt x="155" y="0"/>
                    <a:pt x="344" y="0"/>
                  </a:cubicBezTo>
                  <a:cubicBezTo>
                    <a:pt x="344" y="0"/>
                    <a:pt x="344" y="0"/>
                    <a:pt x="344" y="0"/>
                  </a:cubicBezTo>
                  <a:cubicBezTo>
                    <a:pt x="533" y="0"/>
                    <a:pt x="687" y="155"/>
                    <a:pt x="687" y="344"/>
                  </a:cubicBezTo>
                  <a:cubicBezTo>
                    <a:pt x="687" y="344"/>
                    <a:pt x="687" y="344"/>
                    <a:pt x="687" y="344"/>
                  </a:cubicBezTo>
                  <a:cubicBezTo>
                    <a:pt x="687" y="533"/>
                    <a:pt x="533" y="687"/>
                    <a:pt x="344" y="68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sp>
          <p:nvSpPr>
            <p:cNvPr id="42" name="Freeform 18">
              <a:extLst>
                <a:ext uri="{FF2B5EF4-FFF2-40B4-BE49-F238E27FC236}">
                  <a16:creationId xmlns:a16="http://schemas.microsoft.com/office/drawing/2014/main" xmlns="" id="{CC5E806E-76B1-4ABF-BEE7-23A937B98199}"/>
                </a:ext>
              </a:extLst>
            </p:cNvPr>
            <p:cNvSpPr>
              <a:spLocks noEditPoints="1"/>
            </p:cNvSpPr>
            <p:nvPr/>
          </p:nvSpPr>
          <p:spPr bwMode="auto">
            <a:xfrm>
              <a:off x="670473" y="1204895"/>
              <a:ext cx="444415" cy="444417"/>
            </a:xfrm>
            <a:custGeom>
              <a:avLst/>
              <a:gdLst>
                <a:gd name="T0" fmla="*/ 344 w 687"/>
                <a:gd name="T1" fmla="*/ 0 h 685"/>
                <a:gd name="T2" fmla="*/ 344 w 687"/>
                <a:gd name="T3" fmla="*/ 0 h 685"/>
                <a:gd name="T4" fmla="*/ 0 w 687"/>
                <a:gd name="T5" fmla="*/ 344 h 685"/>
                <a:gd name="T6" fmla="*/ 209 w 687"/>
                <a:gd name="T7" fmla="*/ 659 h 685"/>
                <a:gd name="T8" fmla="*/ 210 w 687"/>
                <a:gd name="T9" fmla="*/ 648 h 685"/>
                <a:gd name="T10" fmla="*/ 260 w 687"/>
                <a:gd name="T11" fmla="*/ 402 h 685"/>
                <a:gd name="T12" fmla="*/ 362 w 687"/>
                <a:gd name="T13" fmla="*/ 334 h 685"/>
                <a:gd name="T14" fmla="*/ 430 w 687"/>
                <a:gd name="T15" fmla="*/ 436 h 685"/>
                <a:gd name="T16" fmla="*/ 380 w 687"/>
                <a:gd name="T17" fmla="*/ 682 h 685"/>
                <a:gd name="T18" fmla="*/ 379 w 687"/>
                <a:gd name="T19" fmla="*/ 685 h 685"/>
                <a:gd name="T20" fmla="*/ 687 w 687"/>
                <a:gd name="T21" fmla="*/ 344 h 685"/>
                <a:gd name="T22" fmla="*/ 344 w 687"/>
                <a:gd name="T23" fmla="*/ 0 h 685"/>
                <a:gd name="T24" fmla="*/ 388 w 687"/>
                <a:gd name="T25" fmla="*/ 293 h 685"/>
                <a:gd name="T26" fmla="*/ 299 w 687"/>
                <a:gd name="T27" fmla="*/ 204 h 685"/>
                <a:gd name="T28" fmla="*/ 388 w 687"/>
                <a:gd name="T29" fmla="*/ 115 h 685"/>
                <a:gd name="T30" fmla="*/ 477 w 687"/>
                <a:gd name="T31" fmla="*/ 204 h 685"/>
                <a:gd name="T32" fmla="*/ 388 w 687"/>
                <a:gd name="T33" fmla="*/ 293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7" h="685">
                  <a:moveTo>
                    <a:pt x="344" y="0"/>
                  </a:moveTo>
                  <a:cubicBezTo>
                    <a:pt x="344" y="0"/>
                    <a:pt x="344" y="0"/>
                    <a:pt x="344" y="0"/>
                  </a:cubicBezTo>
                  <a:cubicBezTo>
                    <a:pt x="155" y="0"/>
                    <a:pt x="0" y="155"/>
                    <a:pt x="0" y="344"/>
                  </a:cubicBezTo>
                  <a:cubicBezTo>
                    <a:pt x="0" y="485"/>
                    <a:pt x="86" y="607"/>
                    <a:pt x="209" y="659"/>
                  </a:cubicBezTo>
                  <a:cubicBezTo>
                    <a:pt x="209" y="656"/>
                    <a:pt x="209" y="652"/>
                    <a:pt x="210" y="648"/>
                  </a:cubicBezTo>
                  <a:cubicBezTo>
                    <a:pt x="260" y="402"/>
                    <a:pt x="260" y="402"/>
                    <a:pt x="260" y="402"/>
                  </a:cubicBezTo>
                  <a:cubicBezTo>
                    <a:pt x="269" y="355"/>
                    <a:pt x="315" y="325"/>
                    <a:pt x="362" y="334"/>
                  </a:cubicBezTo>
                  <a:cubicBezTo>
                    <a:pt x="409" y="344"/>
                    <a:pt x="439" y="390"/>
                    <a:pt x="430" y="436"/>
                  </a:cubicBezTo>
                  <a:cubicBezTo>
                    <a:pt x="380" y="682"/>
                    <a:pt x="380" y="682"/>
                    <a:pt x="380" y="682"/>
                  </a:cubicBezTo>
                  <a:cubicBezTo>
                    <a:pt x="379" y="684"/>
                    <a:pt x="379" y="684"/>
                    <a:pt x="379" y="685"/>
                  </a:cubicBezTo>
                  <a:cubicBezTo>
                    <a:pt x="551" y="668"/>
                    <a:pt x="687" y="521"/>
                    <a:pt x="687" y="344"/>
                  </a:cubicBezTo>
                  <a:cubicBezTo>
                    <a:pt x="687" y="155"/>
                    <a:pt x="533" y="0"/>
                    <a:pt x="344" y="0"/>
                  </a:cubicBezTo>
                  <a:close/>
                  <a:moveTo>
                    <a:pt x="388" y="293"/>
                  </a:moveTo>
                  <a:cubicBezTo>
                    <a:pt x="339" y="293"/>
                    <a:pt x="299" y="253"/>
                    <a:pt x="299" y="204"/>
                  </a:cubicBezTo>
                  <a:cubicBezTo>
                    <a:pt x="299" y="155"/>
                    <a:pt x="339" y="115"/>
                    <a:pt x="388" y="115"/>
                  </a:cubicBezTo>
                  <a:cubicBezTo>
                    <a:pt x="437" y="115"/>
                    <a:pt x="477" y="155"/>
                    <a:pt x="477" y="204"/>
                  </a:cubicBezTo>
                  <a:cubicBezTo>
                    <a:pt x="477" y="253"/>
                    <a:pt x="437" y="293"/>
                    <a:pt x="388" y="293"/>
                  </a:cubicBezTo>
                  <a:close/>
                </a:path>
              </a:pathLst>
            </a:custGeom>
            <a:solidFill>
              <a:srgbClr val="CC4B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sp>
          <p:nvSpPr>
            <p:cNvPr id="43" name="Freeform 19">
              <a:extLst>
                <a:ext uri="{FF2B5EF4-FFF2-40B4-BE49-F238E27FC236}">
                  <a16:creationId xmlns:a16="http://schemas.microsoft.com/office/drawing/2014/main" xmlns="" id="{FBA0A1B2-675D-40DD-9B20-019CEA484537}"/>
                </a:ext>
              </a:extLst>
            </p:cNvPr>
            <p:cNvSpPr>
              <a:spLocks/>
            </p:cNvSpPr>
            <p:nvPr/>
          </p:nvSpPr>
          <p:spPr bwMode="auto">
            <a:xfrm>
              <a:off x="1316721" y="1281471"/>
              <a:ext cx="237933" cy="309587"/>
            </a:xfrm>
            <a:custGeom>
              <a:avLst/>
              <a:gdLst>
                <a:gd name="T0" fmla="*/ 320 w 368"/>
                <a:gd name="T1" fmla="*/ 141 h 477"/>
                <a:gd name="T2" fmla="*/ 291 w 368"/>
                <a:gd name="T3" fmla="*/ 119 h 477"/>
                <a:gd name="T4" fmla="*/ 263 w 368"/>
                <a:gd name="T5" fmla="*/ 77 h 477"/>
                <a:gd name="T6" fmla="*/ 183 w 368"/>
                <a:gd name="T7" fmla="*/ 54 h 477"/>
                <a:gd name="T8" fmla="*/ 106 w 368"/>
                <a:gd name="T9" fmla="*/ 72 h 477"/>
                <a:gd name="T10" fmla="*/ 76 w 368"/>
                <a:gd name="T11" fmla="*/ 123 h 477"/>
                <a:gd name="T12" fmla="*/ 99 w 368"/>
                <a:gd name="T13" fmla="*/ 168 h 477"/>
                <a:gd name="T14" fmla="*/ 187 w 368"/>
                <a:gd name="T15" fmla="*/ 197 h 477"/>
                <a:gd name="T16" fmla="*/ 280 w 368"/>
                <a:gd name="T17" fmla="*/ 223 h 477"/>
                <a:gd name="T18" fmla="*/ 342 w 368"/>
                <a:gd name="T19" fmla="*/ 264 h 477"/>
                <a:gd name="T20" fmla="*/ 368 w 368"/>
                <a:gd name="T21" fmla="*/ 339 h 477"/>
                <a:gd name="T22" fmla="*/ 321 w 368"/>
                <a:gd name="T23" fmla="*/ 438 h 477"/>
                <a:gd name="T24" fmla="*/ 197 w 368"/>
                <a:gd name="T25" fmla="*/ 477 h 477"/>
                <a:gd name="T26" fmla="*/ 51 w 368"/>
                <a:gd name="T27" fmla="*/ 434 h 477"/>
                <a:gd name="T28" fmla="*/ 4 w 368"/>
                <a:gd name="T29" fmla="*/ 351 h 477"/>
                <a:gd name="T30" fmla="*/ 29 w 368"/>
                <a:gd name="T31" fmla="*/ 318 h 477"/>
                <a:gd name="T32" fmla="*/ 32 w 368"/>
                <a:gd name="T33" fmla="*/ 318 h 477"/>
                <a:gd name="T34" fmla="*/ 62 w 368"/>
                <a:gd name="T35" fmla="*/ 340 h 477"/>
                <a:gd name="T36" fmla="*/ 101 w 368"/>
                <a:gd name="T37" fmla="*/ 397 h 477"/>
                <a:gd name="T38" fmla="*/ 194 w 368"/>
                <a:gd name="T39" fmla="*/ 422 h 477"/>
                <a:gd name="T40" fmla="*/ 277 w 368"/>
                <a:gd name="T41" fmla="*/ 401 h 477"/>
                <a:gd name="T42" fmla="*/ 309 w 368"/>
                <a:gd name="T43" fmla="*/ 343 h 477"/>
                <a:gd name="T44" fmla="*/ 276 w 368"/>
                <a:gd name="T45" fmla="*/ 288 h 477"/>
                <a:gd name="T46" fmla="*/ 165 w 368"/>
                <a:gd name="T47" fmla="*/ 254 h 477"/>
                <a:gd name="T48" fmla="*/ 53 w 368"/>
                <a:gd name="T49" fmla="*/ 207 h 477"/>
                <a:gd name="T50" fmla="*/ 18 w 368"/>
                <a:gd name="T51" fmla="*/ 127 h 477"/>
                <a:gd name="T52" fmla="*/ 62 w 368"/>
                <a:gd name="T53" fmla="*/ 36 h 477"/>
                <a:gd name="T54" fmla="*/ 180 w 368"/>
                <a:gd name="T55" fmla="*/ 0 h 477"/>
                <a:gd name="T56" fmla="*/ 304 w 368"/>
                <a:gd name="T57" fmla="*/ 36 h 477"/>
                <a:gd name="T58" fmla="*/ 349 w 368"/>
                <a:gd name="T59" fmla="*/ 108 h 477"/>
                <a:gd name="T60" fmla="*/ 324 w 368"/>
                <a:gd name="T61" fmla="*/ 140 h 477"/>
                <a:gd name="T62" fmla="*/ 320 w 368"/>
                <a:gd name="T63" fmla="*/ 141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8" h="477">
                  <a:moveTo>
                    <a:pt x="320" y="141"/>
                  </a:moveTo>
                  <a:cubicBezTo>
                    <a:pt x="306" y="142"/>
                    <a:pt x="294" y="133"/>
                    <a:pt x="291" y="119"/>
                  </a:cubicBezTo>
                  <a:cubicBezTo>
                    <a:pt x="286" y="101"/>
                    <a:pt x="276" y="87"/>
                    <a:pt x="263" y="77"/>
                  </a:cubicBezTo>
                  <a:cubicBezTo>
                    <a:pt x="244" y="62"/>
                    <a:pt x="218" y="54"/>
                    <a:pt x="183" y="54"/>
                  </a:cubicBezTo>
                  <a:cubicBezTo>
                    <a:pt x="151" y="54"/>
                    <a:pt x="126" y="60"/>
                    <a:pt x="106" y="72"/>
                  </a:cubicBezTo>
                  <a:cubicBezTo>
                    <a:pt x="86" y="84"/>
                    <a:pt x="76" y="101"/>
                    <a:pt x="76" y="123"/>
                  </a:cubicBezTo>
                  <a:cubicBezTo>
                    <a:pt x="76" y="143"/>
                    <a:pt x="84" y="158"/>
                    <a:pt x="99" y="168"/>
                  </a:cubicBezTo>
                  <a:cubicBezTo>
                    <a:pt x="114" y="178"/>
                    <a:pt x="144" y="187"/>
                    <a:pt x="187" y="197"/>
                  </a:cubicBezTo>
                  <a:cubicBezTo>
                    <a:pt x="225" y="205"/>
                    <a:pt x="256" y="214"/>
                    <a:pt x="280" y="223"/>
                  </a:cubicBezTo>
                  <a:cubicBezTo>
                    <a:pt x="304" y="232"/>
                    <a:pt x="325" y="245"/>
                    <a:pt x="342" y="264"/>
                  </a:cubicBezTo>
                  <a:cubicBezTo>
                    <a:pt x="359" y="283"/>
                    <a:pt x="368" y="307"/>
                    <a:pt x="368" y="339"/>
                  </a:cubicBezTo>
                  <a:cubicBezTo>
                    <a:pt x="368" y="378"/>
                    <a:pt x="352" y="411"/>
                    <a:pt x="321" y="438"/>
                  </a:cubicBezTo>
                  <a:cubicBezTo>
                    <a:pt x="289" y="464"/>
                    <a:pt x="248" y="477"/>
                    <a:pt x="197" y="477"/>
                  </a:cubicBezTo>
                  <a:cubicBezTo>
                    <a:pt x="132" y="477"/>
                    <a:pt x="84" y="462"/>
                    <a:pt x="51" y="434"/>
                  </a:cubicBezTo>
                  <a:cubicBezTo>
                    <a:pt x="26" y="411"/>
                    <a:pt x="11" y="384"/>
                    <a:pt x="4" y="351"/>
                  </a:cubicBezTo>
                  <a:cubicBezTo>
                    <a:pt x="0" y="335"/>
                    <a:pt x="13" y="320"/>
                    <a:pt x="29" y="318"/>
                  </a:cubicBezTo>
                  <a:cubicBezTo>
                    <a:pt x="32" y="318"/>
                    <a:pt x="32" y="318"/>
                    <a:pt x="32" y="318"/>
                  </a:cubicBezTo>
                  <a:cubicBezTo>
                    <a:pt x="46" y="317"/>
                    <a:pt x="58" y="326"/>
                    <a:pt x="62" y="340"/>
                  </a:cubicBezTo>
                  <a:cubicBezTo>
                    <a:pt x="68" y="365"/>
                    <a:pt x="81" y="384"/>
                    <a:pt x="101" y="397"/>
                  </a:cubicBezTo>
                  <a:cubicBezTo>
                    <a:pt x="127" y="413"/>
                    <a:pt x="158" y="422"/>
                    <a:pt x="194" y="422"/>
                  </a:cubicBezTo>
                  <a:cubicBezTo>
                    <a:pt x="229" y="422"/>
                    <a:pt x="256" y="415"/>
                    <a:pt x="277" y="401"/>
                  </a:cubicBezTo>
                  <a:cubicBezTo>
                    <a:pt x="298" y="387"/>
                    <a:pt x="309" y="368"/>
                    <a:pt x="309" y="343"/>
                  </a:cubicBezTo>
                  <a:cubicBezTo>
                    <a:pt x="309" y="318"/>
                    <a:pt x="298" y="300"/>
                    <a:pt x="276" y="288"/>
                  </a:cubicBezTo>
                  <a:cubicBezTo>
                    <a:pt x="254" y="277"/>
                    <a:pt x="217" y="265"/>
                    <a:pt x="165" y="254"/>
                  </a:cubicBezTo>
                  <a:cubicBezTo>
                    <a:pt x="113" y="243"/>
                    <a:pt x="76" y="227"/>
                    <a:pt x="53" y="207"/>
                  </a:cubicBezTo>
                  <a:cubicBezTo>
                    <a:pt x="30" y="186"/>
                    <a:pt x="18" y="160"/>
                    <a:pt x="18" y="127"/>
                  </a:cubicBezTo>
                  <a:cubicBezTo>
                    <a:pt x="18" y="90"/>
                    <a:pt x="33" y="60"/>
                    <a:pt x="62" y="36"/>
                  </a:cubicBezTo>
                  <a:cubicBezTo>
                    <a:pt x="91" y="12"/>
                    <a:pt x="130" y="0"/>
                    <a:pt x="180" y="0"/>
                  </a:cubicBezTo>
                  <a:cubicBezTo>
                    <a:pt x="231" y="0"/>
                    <a:pt x="273" y="12"/>
                    <a:pt x="304" y="36"/>
                  </a:cubicBezTo>
                  <a:cubicBezTo>
                    <a:pt x="327" y="54"/>
                    <a:pt x="343" y="78"/>
                    <a:pt x="349" y="108"/>
                  </a:cubicBezTo>
                  <a:cubicBezTo>
                    <a:pt x="353" y="124"/>
                    <a:pt x="341" y="139"/>
                    <a:pt x="324" y="140"/>
                  </a:cubicBezTo>
                  <a:lnTo>
                    <a:pt x="320" y="141"/>
                  </a:lnTo>
                  <a:close/>
                </a:path>
              </a:pathLst>
            </a:custGeom>
            <a:solidFill>
              <a:srgbClr val="354A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sp>
          <p:nvSpPr>
            <p:cNvPr id="44" name="Freeform 20">
              <a:extLst>
                <a:ext uri="{FF2B5EF4-FFF2-40B4-BE49-F238E27FC236}">
                  <a16:creationId xmlns:a16="http://schemas.microsoft.com/office/drawing/2014/main" xmlns="" id="{8895173D-9045-411E-B47E-7FD23A13283E}"/>
                </a:ext>
              </a:extLst>
            </p:cNvPr>
            <p:cNvSpPr>
              <a:spLocks/>
            </p:cNvSpPr>
            <p:nvPr/>
          </p:nvSpPr>
          <p:spPr bwMode="auto">
            <a:xfrm>
              <a:off x="1603608" y="1286121"/>
              <a:ext cx="36921" cy="299742"/>
            </a:xfrm>
            <a:custGeom>
              <a:avLst/>
              <a:gdLst>
                <a:gd name="T0" fmla="*/ 29 w 57"/>
                <a:gd name="T1" fmla="*/ 462 h 462"/>
                <a:gd name="T2" fmla="*/ 29 w 57"/>
                <a:gd name="T3" fmla="*/ 462 h 462"/>
                <a:gd name="T4" fmla="*/ 0 w 57"/>
                <a:gd name="T5" fmla="*/ 434 h 462"/>
                <a:gd name="T6" fmla="*/ 0 w 57"/>
                <a:gd name="T7" fmla="*/ 29 h 462"/>
                <a:gd name="T8" fmla="*/ 29 w 57"/>
                <a:gd name="T9" fmla="*/ 0 h 462"/>
                <a:gd name="T10" fmla="*/ 29 w 57"/>
                <a:gd name="T11" fmla="*/ 0 h 462"/>
                <a:gd name="T12" fmla="*/ 57 w 57"/>
                <a:gd name="T13" fmla="*/ 29 h 462"/>
                <a:gd name="T14" fmla="*/ 57 w 57"/>
                <a:gd name="T15" fmla="*/ 434 h 462"/>
                <a:gd name="T16" fmla="*/ 29 w 57"/>
                <a:gd name="T17" fmla="*/ 46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62">
                  <a:moveTo>
                    <a:pt x="29" y="462"/>
                  </a:moveTo>
                  <a:cubicBezTo>
                    <a:pt x="29" y="462"/>
                    <a:pt x="29" y="462"/>
                    <a:pt x="29" y="462"/>
                  </a:cubicBezTo>
                  <a:cubicBezTo>
                    <a:pt x="13" y="462"/>
                    <a:pt x="0" y="449"/>
                    <a:pt x="0" y="434"/>
                  </a:cubicBezTo>
                  <a:cubicBezTo>
                    <a:pt x="0" y="29"/>
                    <a:pt x="0" y="29"/>
                    <a:pt x="0" y="29"/>
                  </a:cubicBezTo>
                  <a:cubicBezTo>
                    <a:pt x="0" y="13"/>
                    <a:pt x="13" y="0"/>
                    <a:pt x="29" y="0"/>
                  </a:cubicBezTo>
                  <a:cubicBezTo>
                    <a:pt x="29" y="0"/>
                    <a:pt x="29" y="0"/>
                    <a:pt x="29" y="0"/>
                  </a:cubicBezTo>
                  <a:cubicBezTo>
                    <a:pt x="44" y="0"/>
                    <a:pt x="57" y="13"/>
                    <a:pt x="57" y="29"/>
                  </a:cubicBezTo>
                  <a:cubicBezTo>
                    <a:pt x="57" y="434"/>
                    <a:pt x="57" y="434"/>
                    <a:pt x="57" y="434"/>
                  </a:cubicBezTo>
                  <a:cubicBezTo>
                    <a:pt x="57" y="449"/>
                    <a:pt x="44" y="462"/>
                    <a:pt x="29" y="462"/>
                  </a:cubicBezTo>
                  <a:close/>
                </a:path>
              </a:pathLst>
            </a:custGeom>
            <a:solidFill>
              <a:srgbClr val="354A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sp>
          <p:nvSpPr>
            <p:cNvPr id="45" name="Freeform 21">
              <a:extLst>
                <a:ext uri="{FF2B5EF4-FFF2-40B4-BE49-F238E27FC236}">
                  <a16:creationId xmlns:a16="http://schemas.microsoft.com/office/drawing/2014/main" xmlns="" id="{0A1E4CE6-4E33-4BA6-9D4F-22B8D5940A24}"/>
                </a:ext>
              </a:extLst>
            </p:cNvPr>
            <p:cNvSpPr>
              <a:spLocks noEditPoints="1"/>
            </p:cNvSpPr>
            <p:nvPr/>
          </p:nvSpPr>
          <p:spPr bwMode="auto">
            <a:xfrm>
              <a:off x="1696867" y="1286121"/>
              <a:ext cx="36100" cy="299742"/>
            </a:xfrm>
            <a:custGeom>
              <a:avLst/>
              <a:gdLst>
                <a:gd name="T0" fmla="*/ 28 w 56"/>
                <a:gd name="T1" fmla="*/ 65 h 462"/>
                <a:gd name="T2" fmla="*/ 28 w 56"/>
                <a:gd name="T3" fmla="*/ 65 h 462"/>
                <a:gd name="T4" fmla="*/ 0 w 56"/>
                <a:gd name="T5" fmla="*/ 36 h 462"/>
                <a:gd name="T6" fmla="*/ 0 w 56"/>
                <a:gd name="T7" fmla="*/ 29 h 462"/>
                <a:gd name="T8" fmla="*/ 28 w 56"/>
                <a:gd name="T9" fmla="*/ 0 h 462"/>
                <a:gd name="T10" fmla="*/ 28 w 56"/>
                <a:gd name="T11" fmla="*/ 0 h 462"/>
                <a:gd name="T12" fmla="*/ 56 w 56"/>
                <a:gd name="T13" fmla="*/ 29 h 462"/>
                <a:gd name="T14" fmla="*/ 56 w 56"/>
                <a:gd name="T15" fmla="*/ 36 h 462"/>
                <a:gd name="T16" fmla="*/ 28 w 56"/>
                <a:gd name="T17" fmla="*/ 65 h 462"/>
                <a:gd name="T18" fmla="*/ 28 w 56"/>
                <a:gd name="T19" fmla="*/ 462 h 462"/>
                <a:gd name="T20" fmla="*/ 28 w 56"/>
                <a:gd name="T21" fmla="*/ 462 h 462"/>
                <a:gd name="T22" fmla="*/ 0 w 56"/>
                <a:gd name="T23" fmla="*/ 434 h 462"/>
                <a:gd name="T24" fmla="*/ 0 w 56"/>
                <a:gd name="T25" fmla="*/ 156 h 462"/>
                <a:gd name="T26" fmla="*/ 28 w 56"/>
                <a:gd name="T27" fmla="*/ 128 h 462"/>
                <a:gd name="T28" fmla="*/ 28 w 56"/>
                <a:gd name="T29" fmla="*/ 128 h 462"/>
                <a:gd name="T30" fmla="*/ 56 w 56"/>
                <a:gd name="T31" fmla="*/ 156 h 462"/>
                <a:gd name="T32" fmla="*/ 56 w 56"/>
                <a:gd name="T33" fmla="*/ 434 h 462"/>
                <a:gd name="T34" fmla="*/ 28 w 56"/>
                <a:gd name="T35" fmla="*/ 46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6" h="462">
                  <a:moveTo>
                    <a:pt x="28" y="65"/>
                  </a:moveTo>
                  <a:cubicBezTo>
                    <a:pt x="28" y="65"/>
                    <a:pt x="28" y="65"/>
                    <a:pt x="28" y="65"/>
                  </a:cubicBezTo>
                  <a:cubicBezTo>
                    <a:pt x="12" y="65"/>
                    <a:pt x="0" y="52"/>
                    <a:pt x="0" y="36"/>
                  </a:cubicBezTo>
                  <a:cubicBezTo>
                    <a:pt x="0" y="29"/>
                    <a:pt x="0" y="29"/>
                    <a:pt x="0" y="29"/>
                  </a:cubicBezTo>
                  <a:cubicBezTo>
                    <a:pt x="0" y="13"/>
                    <a:pt x="12" y="0"/>
                    <a:pt x="28" y="0"/>
                  </a:cubicBezTo>
                  <a:cubicBezTo>
                    <a:pt x="28" y="0"/>
                    <a:pt x="28" y="0"/>
                    <a:pt x="28" y="0"/>
                  </a:cubicBezTo>
                  <a:cubicBezTo>
                    <a:pt x="44" y="0"/>
                    <a:pt x="56" y="13"/>
                    <a:pt x="56" y="29"/>
                  </a:cubicBezTo>
                  <a:cubicBezTo>
                    <a:pt x="56" y="36"/>
                    <a:pt x="56" y="36"/>
                    <a:pt x="56" y="36"/>
                  </a:cubicBezTo>
                  <a:cubicBezTo>
                    <a:pt x="56" y="52"/>
                    <a:pt x="44" y="65"/>
                    <a:pt x="28" y="65"/>
                  </a:cubicBezTo>
                  <a:close/>
                  <a:moveTo>
                    <a:pt x="28" y="462"/>
                  </a:moveTo>
                  <a:cubicBezTo>
                    <a:pt x="28" y="462"/>
                    <a:pt x="28" y="462"/>
                    <a:pt x="28" y="462"/>
                  </a:cubicBezTo>
                  <a:cubicBezTo>
                    <a:pt x="12" y="462"/>
                    <a:pt x="0" y="449"/>
                    <a:pt x="0" y="434"/>
                  </a:cubicBezTo>
                  <a:cubicBezTo>
                    <a:pt x="0" y="156"/>
                    <a:pt x="0" y="156"/>
                    <a:pt x="0" y="156"/>
                  </a:cubicBezTo>
                  <a:cubicBezTo>
                    <a:pt x="0" y="141"/>
                    <a:pt x="12" y="128"/>
                    <a:pt x="28" y="128"/>
                  </a:cubicBezTo>
                  <a:cubicBezTo>
                    <a:pt x="28" y="128"/>
                    <a:pt x="28" y="128"/>
                    <a:pt x="28" y="128"/>
                  </a:cubicBezTo>
                  <a:cubicBezTo>
                    <a:pt x="44" y="128"/>
                    <a:pt x="56" y="141"/>
                    <a:pt x="56" y="156"/>
                  </a:cubicBezTo>
                  <a:cubicBezTo>
                    <a:pt x="56" y="434"/>
                    <a:pt x="56" y="434"/>
                    <a:pt x="56" y="434"/>
                  </a:cubicBezTo>
                  <a:cubicBezTo>
                    <a:pt x="56" y="449"/>
                    <a:pt x="44" y="462"/>
                    <a:pt x="28" y="462"/>
                  </a:cubicBezTo>
                  <a:close/>
                </a:path>
              </a:pathLst>
            </a:custGeom>
            <a:solidFill>
              <a:srgbClr val="354A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sp>
          <p:nvSpPr>
            <p:cNvPr id="46" name="Freeform 22">
              <a:extLst>
                <a:ext uri="{FF2B5EF4-FFF2-40B4-BE49-F238E27FC236}">
                  <a16:creationId xmlns:a16="http://schemas.microsoft.com/office/drawing/2014/main" xmlns="" id="{53805563-2D7C-487B-AB41-2ABCDF5A2DB6}"/>
                </a:ext>
              </a:extLst>
            </p:cNvPr>
            <p:cNvSpPr>
              <a:spLocks noEditPoints="1"/>
            </p:cNvSpPr>
            <p:nvPr/>
          </p:nvSpPr>
          <p:spPr bwMode="auto">
            <a:xfrm>
              <a:off x="1235222" y="1286121"/>
              <a:ext cx="36647" cy="299742"/>
            </a:xfrm>
            <a:custGeom>
              <a:avLst/>
              <a:gdLst>
                <a:gd name="T0" fmla="*/ 29 w 57"/>
                <a:gd name="T1" fmla="*/ 65 h 462"/>
                <a:gd name="T2" fmla="*/ 29 w 57"/>
                <a:gd name="T3" fmla="*/ 65 h 462"/>
                <a:gd name="T4" fmla="*/ 0 w 57"/>
                <a:gd name="T5" fmla="*/ 36 h 462"/>
                <a:gd name="T6" fmla="*/ 0 w 57"/>
                <a:gd name="T7" fmla="*/ 29 h 462"/>
                <a:gd name="T8" fmla="*/ 29 w 57"/>
                <a:gd name="T9" fmla="*/ 0 h 462"/>
                <a:gd name="T10" fmla="*/ 29 w 57"/>
                <a:gd name="T11" fmla="*/ 0 h 462"/>
                <a:gd name="T12" fmla="*/ 57 w 57"/>
                <a:gd name="T13" fmla="*/ 29 h 462"/>
                <a:gd name="T14" fmla="*/ 57 w 57"/>
                <a:gd name="T15" fmla="*/ 36 h 462"/>
                <a:gd name="T16" fmla="*/ 29 w 57"/>
                <a:gd name="T17" fmla="*/ 65 h 462"/>
                <a:gd name="T18" fmla="*/ 29 w 57"/>
                <a:gd name="T19" fmla="*/ 462 h 462"/>
                <a:gd name="T20" fmla="*/ 29 w 57"/>
                <a:gd name="T21" fmla="*/ 462 h 462"/>
                <a:gd name="T22" fmla="*/ 0 w 57"/>
                <a:gd name="T23" fmla="*/ 434 h 462"/>
                <a:gd name="T24" fmla="*/ 0 w 57"/>
                <a:gd name="T25" fmla="*/ 156 h 462"/>
                <a:gd name="T26" fmla="*/ 29 w 57"/>
                <a:gd name="T27" fmla="*/ 128 h 462"/>
                <a:gd name="T28" fmla="*/ 29 w 57"/>
                <a:gd name="T29" fmla="*/ 128 h 462"/>
                <a:gd name="T30" fmla="*/ 57 w 57"/>
                <a:gd name="T31" fmla="*/ 156 h 462"/>
                <a:gd name="T32" fmla="*/ 57 w 57"/>
                <a:gd name="T33" fmla="*/ 434 h 462"/>
                <a:gd name="T34" fmla="*/ 29 w 57"/>
                <a:gd name="T35" fmla="*/ 46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462">
                  <a:moveTo>
                    <a:pt x="29" y="65"/>
                  </a:moveTo>
                  <a:cubicBezTo>
                    <a:pt x="29" y="65"/>
                    <a:pt x="29" y="65"/>
                    <a:pt x="29" y="65"/>
                  </a:cubicBezTo>
                  <a:cubicBezTo>
                    <a:pt x="13" y="65"/>
                    <a:pt x="0" y="52"/>
                    <a:pt x="0" y="36"/>
                  </a:cubicBezTo>
                  <a:cubicBezTo>
                    <a:pt x="0" y="29"/>
                    <a:pt x="0" y="29"/>
                    <a:pt x="0" y="29"/>
                  </a:cubicBezTo>
                  <a:cubicBezTo>
                    <a:pt x="0" y="13"/>
                    <a:pt x="13" y="0"/>
                    <a:pt x="29" y="0"/>
                  </a:cubicBezTo>
                  <a:cubicBezTo>
                    <a:pt x="29" y="0"/>
                    <a:pt x="29" y="0"/>
                    <a:pt x="29" y="0"/>
                  </a:cubicBezTo>
                  <a:cubicBezTo>
                    <a:pt x="44" y="0"/>
                    <a:pt x="57" y="13"/>
                    <a:pt x="57" y="29"/>
                  </a:cubicBezTo>
                  <a:cubicBezTo>
                    <a:pt x="57" y="36"/>
                    <a:pt x="57" y="36"/>
                    <a:pt x="57" y="36"/>
                  </a:cubicBezTo>
                  <a:cubicBezTo>
                    <a:pt x="57" y="52"/>
                    <a:pt x="44" y="65"/>
                    <a:pt x="29" y="65"/>
                  </a:cubicBezTo>
                  <a:close/>
                  <a:moveTo>
                    <a:pt x="29" y="462"/>
                  </a:moveTo>
                  <a:cubicBezTo>
                    <a:pt x="29" y="462"/>
                    <a:pt x="29" y="462"/>
                    <a:pt x="29" y="462"/>
                  </a:cubicBezTo>
                  <a:cubicBezTo>
                    <a:pt x="13" y="462"/>
                    <a:pt x="0" y="449"/>
                    <a:pt x="0" y="434"/>
                  </a:cubicBezTo>
                  <a:cubicBezTo>
                    <a:pt x="0" y="156"/>
                    <a:pt x="0" y="156"/>
                    <a:pt x="0" y="156"/>
                  </a:cubicBezTo>
                  <a:cubicBezTo>
                    <a:pt x="0" y="141"/>
                    <a:pt x="13" y="128"/>
                    <a:pt x="29" y="128"/>
                  </a:cubicBezTo>
                  <a:cubicBezTo>
                    <a:pt x="29" y="128"/>
                    <a:pt x="29" y="128"/>
                    <a:pt x="29" y="128"/>
                  </a:cubicBezTo>
                  <a:cubicBezTo>
                    <a:pt x="44" y="128"/>
                    <a:pt x="57" y="141"/>
                    <a:pt x="57" y="156"/>
                  </a:cubicBezTo>
                  <a:cubicBezTo>
                    <a:pt x="57" y="434"/>
                    <a:pt x="57" y="434"/>
                    <a:pt x="57" y="434"/>
                  </a:cubicBezTo>
                  <a:cubicBezTo>
                    <a:pt x="57" y="449"/>
                    <a:pt x="44" y="462"/>
                    <a:pt x="29" y="462"/>
                  </a:cubicBezTo>
                  <a:close/>
                </a:path>
              </a:pathLst>
            </a:custGeom>
            <a:solidFill>
              <a:srgbClr val="354A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sp>
          <p:nvSpPr>
            <p:cNvPr id="47" name="Freeform 23">
              <a:extLst>
                <a:ext uri="{FF2B5EF4-FFF2-40B4-BE49-F238E27FC236}">
                  <a16:creationId xmlns:a16="http://schemas.microsoft.com/office/drawing/2014/main" xmlns="" id="{F5B09A70-BD5C-4AEC-8E34-1AB2A86C5B9E}"/>
                </a:ext>
              </a:extLst>
            </p:cNvPr>
            <p:cNvSpPr>
              <a:spLocks noEditPoints="1"/>
            </p:cNvSpPr>
            <p:nvPr/>
          </p:nvSpPr>
          <p:spPr bwMode="auto">
            <a:xfrm>
              <a:off x="1776451" y="1286121"/>
              <a:ext cx="187338" cy="304938"/>
            </a:xfrm>
            <a:custGeom>
              <a:avLst/>
              <a:gdLst>
                <a:gd name="T0" fmla="*/ 264 w 290"/>
                <a:gd name="T1" fmla="*/ 462 h 470"/>
                <a:gd name="T2" fmla="*/ 264 w 290"/>
                <a:gd name="T3" fmla="*/ 462 h 470"/>
                <a:gd name="T4" fmla="*/ 237 w 290"/>
                <a:gd name="T5" fmla="*/ 436 h 470"/>
                <a:gd name="T6" fmla="*/ 237 w 290"/>
                <a:gd name="T7" fmla="*/ 420 h 470"/>
                <a:gd name="T8" fmla="*/ 236 w 290"/>
                <a:gd name="T9" fmla="*/ 420 h 470"/>
                <a:gd name="T10" fmla="*/ 144 w 290"/>
                <a:gd name="T11" fmla="*/ 470 h 470"/>
                <a:gd name="T12" fmla="*/ 41 w 290"/>
                <a:gd name="T13" fmla="*/ 421 h 470"/>
                <a:gd name="T14" fmla="*/ 0 w 290"/>
                <a:gd name="T15" fmla="*/ 295 h 470"/>
                <a:gd name="T16" fmla="*/ 39 w 290"/>
                <a:gd name="T17" fmla="*/ 167 h 470"/>
                <a:gd name="T18" fmla="*/ 141 w 290"/>
                <a:gd name="T19" fmla="*/ 120 h 470"/>
                <a:gd name="T20" fmla="*/ 232 w 290"/>
                <a:gd name="T21" fmla="*/ 166 h 470"/>
                <a:gd name="T22" fmla="*/ 234 w 290"/>
                <a:gd name="T23" fmla="*/ 166 h 470"/>
                <a:gd name="T24" fmla="*/ 234 w 290"/>
                <a:gd name="T25" fmla="*/ 27 h 470"/>
                <a:gd name="T26" fmla="*/ 260 w 290"/>
                <a:gd name="T27" fmla="*/ 0 h 470"/>
                <a:gd name="T28" fmla="*/ 264 w 290"/>
                <a:gd name="T29" fmla="*/ 0 h 470"/>
                <a:gd name="T30" fmla="*/ 290 w 290"/>
                <a:gd name="T31" fmla="*/ 27 h 470"/>
                <a:gd name="T32" fmla="*/ 290 w 290"/>
                <a:gd name="T33" fmla="*/ 436 h 470"/>
                <a:gd name="T34" fmla="*/ 264 w 290"/>
                <a:gd name="T35" fmla="*/ 462 h 470"/>
                <a:gd name="T36" fmla="*/ 150 w 290"/>
                <a:gd name="T37" fmla="*/ 423 h 470"/>
                <a:gd name="T38" fmla="*/ 213 w 290"/>
                <a:gd name="T39" fmla="*/ 393 h 470"/>
                <a:gd name="T40" fmla="*/ 239 w 290"/>
                <a:gd name="T41" fmla="*/ 300 h 470"/>
                <a:gd name="T42" fmla="*/ 215 w 290"/>
                <a:gd name="T43" fmla="*/ 203 h 470"/>
                <a:gd name="T44" fmla="*/ 147 w 290"/>
                <a:gd name="T45" fmla="*/ 167 h 470"/>
                <a:gd name="T46" fmla="*/ 81 w 290"/>
                <a:gd name="T47" fmla="*/ 202 h 470"/>
                <a:gd name="T48" fmla="*/ 58 w 290"/>
                <a:gd name="T49" fmla="*/ 295 h 470"/>
                <a:gd name="T50" fmla="*/ 70 w 290"/>
                <a:gd name="T51" fmla="*/ 366 h 470"/>
                <a:gd name="T52" fmla="*/ 104 w 290"/>
                <a:gd name="T53" fmla="*/ 409 h 470"/>
                <a:gd name="T54" fmla="*/ 150 w 290"/>
                <a:gd name="T55" fmla="*/ 423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90" h="470">
                  <a:moveTo>
                    <a:pt x="264" y="462"/>
                  </a:moveTo>
                  <a:cubicBezTo>
                    <a:pt x="264" y="462"/>
                    <a:pt x="264" y="462"/>
                    <a:pt x="264" y="462"/>
                  </a:cubicBezTo>
                  <a:cubicBezTo>
                    <a:pt x="249" y="462"/>
                    <a:pt x="237" y="450"/>
                    <a:pt x="237" y="436"/>
                  </a:cubicBezTo>
                  <a:cubicBezTo>
                    <a:pt x="237" y="420"/>
                    <a:pt x="237" y="420"/>
                    <a:pt x="237" y="420"/>
                  </a:cubicBezTo>
                  <a:cubicBezTo>
                    <a:pt x="236" y="420"/>
                    <a:pt x="236" y="420"/>
                    <a:pt x="236" y="420"/>
                  </a:cubicBezTo>
                  <a:cubicBezTo>
                    <a:pt x="216" y="453"/>
                    <a:pt x="185" y="470"/>
                    <a:pt x="144" y="470"/>
                  </a:cubicBezTo>
                  <a:cubicBezTo>
                    <a:pt x="103" y="470"/>
                    <a:pt x="69" y="454"/>
                    <a:pt x="41" y="421"/>
                  </a:cubicBezTo>
                  <a:cubicBezTo>
                    <a:pt x="14" y="389"/>
                    <a:pt x="0" y="347"/>
                    <a:pt x="0" y="295"/>
                  </a:cubicBezTo>
                  <a:cubicBezTo>
                    <a:pt x="0" y="241"/>
                    <a:pt x="13" y="199"/>
                    <a:pt x="39" y="167"/>
                  </a:cubicBezTo>
                  <a:cubicBezTo>
                    <a:pt x="65" y="136"/>
                    <a:pt x="99" y="120"/>
                    <a:pt x="141" y="120"/>
                  </a:cubicBezTo>
                  <a:cubicBezTo>
                    <a:pt x="181" y="120"/>
                    <a:pt x="212" y="136"/>
                    <a:pt x="232" y="166"/>
                  </a:cubicBezTo>
                  <a:cubicBezTo>
                    <a:pt x="234" y="166"/>
                    <a:pt x="234" y="166"/>
                    <a:pt x="234" y="166"/>
                  </a:cubicBezTo>
                  <a:cubicBezTo>
                    <a:pt x="234" y="27"/>
                    <a:pt x="234" y="27"/>
                    <a:pt x="234" y="27"/>
                  </a:cubicBezTo>
                  <a:cubicBezTo>
                    <a:pt x="234" y="12"/>
                    <a:pt x="245" y="0"/>
                    <a:pt x="260" y="0"/>
                  </a:cubicBezTo>
                  <a:cubicBezTo>
                    <a:pt x="264" y="0"/>
                    <a:pt x="264" y="0"/>
                    <a:pt x="264" y="0"/>
                  </a:cubicBezTo>
                  <a:cubicBezTo>
                    <a:pt x="278" y="0"/>
                    <a:pt x="290" y="12"/>
                    <a:pt x="290" y="27"/>
                  </a:cubicBezTo>
                  <a:cubicBezTo>
                    <a:pt x="290" y="436"/>
                    <a:pt x="290" y="436"/>
                    <a:pt x="290" y="436"/>
                  </a:cubicBezTo>
                  <a:cubicBezTo>
                    <a:pt x="290" y="450"/>
                    <a:pt x="278" y="462"/>
                    <a:pt x="264" y="462"/>
                  </a:cubicBezTo>
                  <a:close/>
                  <a:moveTo>
                    <a:pt x="150" y="423"/>
                  </a:moveTo>
                  <a:cubicBezTo>
                    <a:pt x="175" y="423"/>
                    <a:pt x="196" y="413"/>
                    <a:pt x="213" y="393"/>
                  </a:cubicBezTo>
                  <a:cubicBezTo>
                    <a:pt x="230" y="372"/>
                    <a:pt x="239" y="342"/>
                    <a:pt x="239" y="300"/>
                  </a:cubicBezTo>
                  <a:cubicBezTo>
                    <a:pt x="239" y="260"/>
                    <a:pt x="231" y="227"/>
                    <a:pt x="215" y="203"/>
                  </a:cubicBezTo>
                  <a:cubicBezTo>
                    <a:pt x="199" y="179"/>
                    <a:pt x="177" y="167"/>
                    <a:pt x="147" y="167"/>
                  </a:cubicBezTo>
                  <a:cubicBezTo>
                    <a:pt x="118" y="167"/>
                    <a:pt x="96" y="178"/>
                    <a:pt x="81" y="202"/>
                  </a:cubicBezTo>
                  <a:cubicBezTo>
                    <a:pt x="66" y="226"/>
                    <a:pt x="58" y="257"/>
                    <a:pt x="58" y="295"/>
                  </a:cubicBezTo>
                  <a:cubicBezTo>
                    <a:pt x="58" y="323"/>
                    <a:pt x="62" y="346"/>
                    <a:pt x="70" y="366"/>
                  </a:cubicBezTo>
                  <a:cubicBezTo>
                    <a:pt x="78" y="385"/>
                    <a:pt x="90" y="399"/>
                    <a:pt x="104" y="409"/>
                  </a:cubicBezTo>
                  <a:cubicBezTo>
                    <a:pt x="119" y="419"/>
                    <a:pt x="134" y="423"/>
                    <a:pt x="150" y="423"/>
                  </a:cubicBezTo>
                  <a:close/>
                </a:path>
              </a:pathLst>
            </a:custGeom>
            <a:solidFill>
              <a:srgbClr val="354A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sp>
          <p:nvSpPr>
            <p:cNvPr id="48" name="Freeform 24">
              <a:extLst>
                <a:ext uri="{FF2B5EF4-FFF2-40B4-BE49-F238E27FC236}">
                  <a16:creationId xmlns:a16="http://schemas.microsoft.com/office/drawing/2014/main" xmlns="" id="{3776C0FC-51B4-43E9-A802-9FD933C30A06}"/>
                </a:ext>
              </a:extLst>
            </p:cNvPr>
            <p:cNvSpPr>
              <a:spLocks noEditPoints="1"/>
            </p:cNvSpPr>
            <p:nvPr/>
          </p:nvSpPr>
          <p:spPr bwMode="auto">
            <a:xfrm>
              <a:off x="2009735" y="1363791"/>
              <a:ext cx="199371" cy="227268"/>
            </a:xfrm>
            <a:custGeom>
              <a:avLst/>
              <a:gdLst>
                <a:gd name="T0" fmla="*/ 280 w 308"/>
                <a:gd name="T1" fmla="*/ 189 h 350"/>
                <a:gd name="T2" fmla="*/ 68 w 308"/>
                <a:gd name="T3" fmla="*/ 189 h 350"/>
                <a:gd name="T4" fmla="*/ 59 w 308"/>
                <a:gd name="T5" fmla="*/ 200 h 350"/>
                <a:gd name="T6" fmla="*/ 89 w 308"/>
                <a:gd name="T7" fmla="*/ 274 h 350"/>
                <a:gd name="T8" fmla="*/ 160 w 308"/>
                <a:gd name="T9" fmla="*/ 303 h 350"/>
                <a:gd name="T10" fmla="*/ 214 w 308"/>
                <a:gd name="T11" fmla="*/ 286 h 350"/>
                <a:gd name="T12" fmla="*/ 239 w 308"/>
                <a:gd name="T13" fmla="*/ 255 h 350"/>
                <a:gd name="T14" fmla="*/ 272 w 308"/>
                <a:gd name="T15" fmla="*/ 237 h 350"/>
                <a:gd name="T16" fmla="*/ 272 w 308"/>
                <a:gd name="T17" fmla="*/ 237 h 350"/>
                <a:gd name="T18" fmla="*/ 293 w 308"/>
                <a:gd name="T19" fmla="*/ 277 h 350"/>
                <a:gd name="T20" fmla="*/ 254 w 308"/>
                <a:gd name="T21" fmla="*/ 322 h 350"/>
                <a:gd name="T22" fmla="*/ 160 w 308"/>
                <a:gd name="T23" fmla="*/ 350 h 350"/>
                <a:gd name="T24" fmla="*/ 42 w 308"/>
                <a:gd name="T25" fmla="*/ 304 h 350"/>
                <a:gd name="T26" fmla="*/ 0 w 308"/>
                <a:gd name="T27" fmla="*/ 178 h 350"/>
                <a:gd name="T28" fmla="*/ 41 w 308"/>
                <a:gd name="T29" fmla="*/ 50 h 350"/>
                <a:gd name="T30" fmla="*/ 157 w 308"/>
                <a:gd name="T31" fmla="*/ 0 h 350"/>
                <a:gd name="T32" fmla="*/ 227 w 308"/>
                <a:gd name="T33" fmla="*/ 16 h 350"/>
                <a:gd name="T34" fmla="*/ 284 w 308"/>
                <a:gd name="T35" fmla="*/ 71 h 350"/>
                <a:gd name="T36" fmla="*/ 307 w 308"/>
                <a:gd name="T37" fmla="*/ 161 h 350"/>
                <a:gd name="T38" fmla="*/ 280 w 308"/>
                <a:gd name="T39" fmla="*/ 189 h 350"/>
                <a:gd name="T40" fmla="*/ 245 w 308"/>
                <a:gd name="T41" fmla="*/ 143 h 350"/>
                <a:gd name="T42" fmla="*/ 249 w 308"/>
                <a:gd name="T43" fmla="*/ 137 h 350"/>
                <a:gd name="T44" fmla="*/ 218 w 308"/>
                <a:gd name="T45" fmla="*/ 69 h 350"/>
                <a:gd name="T46" fmla="*/ 157 w 308"/>
                <a:gd name="T47" fmla="*/ 47 h 350"/>
                <a:gd name="T48" fmla="*/ 91 w 308"/>
                <a:gd name="T49" fmla="*/ 73 h 350"/>
                <a:gd name="T50" fmla="*/ 63 w 308"/>
                <a:gd name="T51" fmla="*/ 127 h 350"/>
                <a:gd name="T52" fmla="*/ 75 w 308"/>
                <a:gd name="T53" fmla="*/ 143 h 350"/>
                <a:gd name="T54" fmla="*/ 245 w 308"/>
                <a:gd name="T55" fmla="*/ 14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08" h="350">
                  <a:moveTo>
                    <a:pt x="280" y="189"/>
                  </a:moveTo>
                  <a:cubicBezTo>
                    <a:pt x="68" y="189"/>
                    <a:pt x="68" y="189"/>
                    <a:pt x="68" y="189"/>
                  </a:cubicBezTo>
                  <a:cubicBezTo>
                    <a:pt x="63" y="189"/>
                    <a:pt x="58" y="194"/>
                    <a:pt x="59" y="200"/>
                  </a:cubicBezTo>
                  <a:cubicBezTo>
                    <a:pt x="62" y="232"/>
                    <a:pt x="72" y="256"/>
                    <a:pt x="89" y="274"/>
                  </a:cubicBezTo>
                  <a:cubicBezTo>
                    <a:pt x="108" y="294"/>
                    <a:pt x="132" y="303"/>
                    <a:pt x="160" y="303"/>
                  </a:cubicBezTo>
                  <a:cubicBezTo>
                    <a:pt x="181" y="303"/>
                    <a:pt x="200" y="298"/>
                    <a:pt x="214" y="286"/>
                  </a:cubicBezTo>
                  <a:cubicBezTo>
                    <a:pt x="224" y="278"/>
                    <a:pt x="232" y="268"/>
                    <a:pt x="239" y="255"/>
                  </a:cubicBezTo>
                  <a:cubicBezTo>
                    <a:pt x="246" y="243"/>
                    <a:pt x="258" y="236"/>
                    <a:pt x="272" y="237"/>
                  </a:cubicBezTo>
                  <a:cubicBezTo>
                    <a:pt x="272" y="237"/>
                    <a:pt x="272" y="237"/>
                    <a:pt x="272" y="237"/>
                  </a:cubicBezTo>
                  <a:cubicBezTo>
                    <a:pt x="291" y="240"/>
                    <a:pt x="301" y="260"/>
                    <a:pt x="293" y="277"/>
                  </a:cubicBezTo>
                  <a:cubicBezTo>
                    <a:pt x="283" y="295"/>
                    <a:pt x="270" y="310"/>
                    <a:pt x="254" y="322"/>
                  </a:cubicBezTo>
                  <a:cubicBezTo>
                    <a:pt x="229" y="341"/>
                    <a:pt x="198" y="350"/>
                    <a:pt x="160" y="350"/>
                  </a:cubicBezTo>
                  <a:cubicBezTo>
                    <a:pt x="110" y="350"/>
                    <a:pt x="70" y="335"/>
                    <a:pt x="42" y="304"/>
                  </a:cubicBezTo>
                  <a:cubicBezTo>
                    <a:pt x="14" y="273"/>
                    <a:pt x="0" y="231"/>
                    <a:pt x="0" y="178"/>
                  </a:cubicBezTo>
                  <a:cubicBezTo>
                    <a:pt x="0" y="125"/>
                    <a:pt x="13" y="82"/>
                    <a:pt x="41" y="50"/>
                  </a:cubicBezTo>
                  <a:cubicBezTo>
                    <a:pt x="68" y="17"/>
                    <a:pt x="107" y="0"/>
                    <a:pt x="157" y="0"/>
                  </a:cubicBezTo>
                  <a:cubicBezTo>
                    <a:pt x="181" y="0"/>
                    <a:pt x="204" y="6"/>
                    <a:pt x="227" y="16"/>
                  </a:cubicBezTo>
                  <a:cubicBezTo>
                    <a:pt x="250" y="27"/>
                    <a:pt x="269" y="45"/>
                    <a:pt x="284" y="71"/>
                  </a:cubicBezTo>
                  <a:cubicBezTo>
                    <a:pt x="297" y="92"/>
                    <a:pt x="305" y="122"/>
                    <a:pt x="307" y="161"/>
                  </a:cubicBezTo>
                  <a:cubicBezTo>
                    <a:pt x="308" y="176"/>
                    <a:pt x="296" y="189"/>
                    <a:pt x="280" y="189"/>
                  </a:cubicBezTo>
                  <a:close/>
                  <a:moveTo>
                    <a:pt x="245" y="143"/>
                  </a:moveTo>
                  <a:cubicBezTo>
                    <a:pt x="247" y="143"/>
                    <a:pt x="250" y="140"/>
                    <a:pt x="249" y="137"/>
                  </a:cubicBezTo>
                  <a:cubicBezTo>
                    <a:pt x="246" y="106"/>
                    <a:pt x="236" y="83"/>
                    <a:pt x="218" y="69"/>
                  </a:cubicBezTo>
                  <a:cubicBezTo>
                    <a:pt x="199" y="54"/>
                    <a:pt x="179" y="47"/>
                    <a:pt x="157" y="47"/>
                  </a:cubicBezTo>
                  <a:cubicBezTo>
                    <a:pt x="130" y="47"/>
                    <a:pt x="108" y="56"/>
                    <a:pt x="91" y="73"/>
                  </a:cubicBezTo>
                  <a:cubicBezTo>
                    <a:pt x="77" y="88"/>
                    <a:pt x="68" y="106"/>
                    <a:pt x="63" y="127"/>
                  </a:cubicBezTo>
                  <a:cubicBezTo>
                    <a:pt x="62" y="135"/>
                    <a:pt x="67" y="143"/>
                    <a:pt x="75" y="143"/>
                  </a:cubicBezTo>
                  <a:lnTo>
                    <a:pt x="245" y="143"/>
                  </a:lnTo>
                  <a:close/>
                </a:path>
              </a:pathLst>
            </a:custGeom>
            <a:solidFill>
              <a:srgbClr val="354A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 name="组合 3">
            <a:extLst>
              <a:ext uri="{FF2B5EF4-FFF2-40B4-BE49-F238E27FC236}">
                <a16:creationId xmlns:a16="http://schemas.microsoft.com/office/drawing/2014/main" xmlns="" id="{CD12B91F-D2E9-404B-A53C-F421F58AF283}"/>
              </a:ext>
            </a:extLst>
          </p:cNvPr>
          <p:cNvGrpSpPr/>
          <p:nvPr/>
        </p:nvGrpSpPr>
        <p:grpSpPr>
          <a:xfrm>
            <a:off x="9693503" y="1128666"/>
            <a:ext cx="1608133" cy="1603954"/>
            <a:chOff x="9693503" y="1128666"/>
            <a:chExt cx="1608133" cy="1603954"/>
          </a:xfrm>
        </p:grpSpPr>
        <p:sp>
          <p:nvSpPr>
            <p:cNvPr id="51" name="矩形 211">
              <a:extLst>
                <a:ext uri="{FF2B5EF4-FFF2-40B4-BE49-F238E27FC236}">
                  <a16:creationId xmlns:a16="http://schemas.microsoft.com/office/drawing/2014/main" xmlns="" id="{D1D87427-94C3-4C88-B16C-19A2B34A5223}"/>
                </a:ext>
              </a:extLst>
            </p:cNvPr>
            <p:cNvSpPr/>
            <p:nvPr/>
          </p:nvSpPr>
          <p:spPr>
            <a:xfrm>
              <a:off x="9693503" y="2486399"/>
              <a:ext cx="1608133" cy="246221"/>
            </a:xfrm>
            <a:prstGeom prst="rect">
              <a:avLst/>
            </a:prstGeom>
          </p:spPr>
          <p:txBody>
            <a:bodyPr wrap="none">
              <a:spAutoFit/>
            </a:bodyPr>
            <a:lstStyle/>
            <a:p>
              <a:pPr algn="ctr"/>
              <a:r>
                <a:rPr lang="zh-CN" altLang="en-US" sz="100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rPr>
                <a:t>扫码领取 </a:t>
              </a:r>
              <a:r>
                <a:rPr lang="en-US" altLang="zh-CN" sz="100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rPr>
                <a:t>1 </a:t>
              </a:r>
              <a:r>
                <a:rPr lang="zh-CN" altLang="en-US" sz="100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rPr>
                <a:t>个月试用会员</a:t>
              </a:r>
              <a:endParaRPr lang="en-US" altLang="zh-CN" sz="100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2" name="组合 212">
              <a:extLst>
                <a:ext uri="{FF2B5EF4-FFF2-40B4-BE49-F238E27FC236}">
                  <a16:creationId xmlns:a16="http://schemas.microsoft.com/office/drawing/2014/main" xmlns="" id="{1068CC0F-C3FC-4046-BD58-9BF7206057E9}"/>
                </a:ext>
              </a:extLst>
            </p:cNvPr>
            <p:cNvGrpSpPr>
              <a:grpSpLocks/>
            </p:cNvGrpSpPr>
            <p:nvPr/>
          </p:nvGrpSpPr>
          <p:grpSpPr>
            <a:xfrm>
              <a:off x="9818694" y="1128666"/>
              <a:ext cx="1357733" cy="1357734"/>
              <a:chOff x="4693653" y="1484781"/>
              <a:chExt cx="2329760" cy="2329758"/>
            </a:xfrm>
          </p:grpSpPr>
          <p:pic>
            <p:nvPicPr>
              <p:cNvPr id="53" name="图片 213">
                <a:extLst>
                  <a:ext uri="{FF2B5EF4-FFF2-40B4-BE49-F238E27FC236}">
                    <a16:creationId xmlns:a16="http://schemas.microsoft.com/office/drawing/2014/main" xmlns="" id="{7604ECF0-9FD1-4D5A-97B2-7B219CCC9E2C}"/>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693653" y="1484781"/>
                <a:ext cx="2329760" cy="2329758"/>
              </a:xfrm>
              <a:prstGeom prst="rect">
                <a:avLst/>
              </a:prstGeom>
            </p:spPr>
          </p:pic>
          <p:grpSp>
            <p:nvGrpSpPr>
              <p:cNvPr id="54" name="组合 214">
                <a:extLst>
                  <a:ext uri="{FF2B5EF4-FFF2-40B4-BE49-F238E27FC236}">
                    <a16:creationId xmlns:a16="http://schemas.microsoft.com/office/drawing/2014/main" xmlns="" id="{3E28C526-5B1C-4611-B4C9-8666ED4F11BC}"/>
                  </a:ext>
                </a:extLst>
              </p:cNvPr>
              <p:cNvGrpSpPr/>
              <p:nvPr/>
            </p:nvGrpSpPr>
            <p:grpSpPr>
              <a:xfrm>
                <a:off x="5497245" y="2228001"/>
                <a:ext cx="722580" cy="722580"/>
                <a:chOff x="5758004" y="2227152"/>
                <a:chExt cx="724278" cy="724278"/>
              </a:xfrm>
            </p:grpSpPr>
            <p:sp>
              <p:nvSpPr>
                <p:cNvPr id="57" name="圆角矩形 215">
                  <a:extLst>
                    <a:ext uri="{FF2B5EF4-FFF2-40B4-BE49-F238E27FC236}">
                      <a16:creationId xmlns:a16="http://schemas.microsoft.com/office/drawing/2014/main" xmlns="" id="{E684D243-2E91-47B4-ABB4-C46D63B88EEF}"/>
                    </a:ext>
                  </a:extLst>
                </p:cNvPr>
                <p:cNvSpPr/>
                <p:nvPr/>
              </p:nvSpPr>
              <p:spPr>
                <a:xfrm>
                  <a:off x="5758004" y="2227152"/>
                  <a:ext cx="724278" cy="724278"/>
                </a:xfrm>
                <a:prstGeom prst="roundRect">
                  <a:avLst>
                    <a:gd name="adj" fmla="val 702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sp>
              <p:nvSpPr>
                <p:cNvPr id="58" name="圆角矩形 216">
                  <a:extLst>
                    <a:ext uri="{FF2B5EF4-FFF2-40B4-BE49-F238E27FC236}">
                      <a16:creationId xmlns:a16="http://schemas.microsoft.com/office/drawing/2014/main" xmlns="" id="{48995899-07B6-4BF8-96C7-01B147533C4F}"/>
                    </a:ext>
                  </a:extLst>
                </p:cNvPr>
                <p:cNvSpPr/>
                <p:nvPr/>
              </p:nvSpPr>
              <p:spPr>
                <a:xfrm>
                  <a:off x="5804041" y="2273189"/>
                  <a:ext cx="632205" cy="632205"/>
                </a:xfrm>
                <a:prstGeom prst="roundRect">
                  <a:avLst>
                    <a:gd name="adj" fmla="val 10091"/>
                  </a:avLst>
                </a:prstGeom>
                <a:blipFill>
                  <a:blip r:embed="rId6" cstate="email">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latin typeface="Arial" panose="020B0604020202020204" pitchFamily="34" charset="0"/>
                    <a:ea typeface="微软雅黑" panose="020B0503020204020204" pitchFamily="34" charset="-122"/>
                    <a:sym typeface="Arial" panose="020B0604020202020204" pitchFamily="34" charset="0"/>
                  </a:endParaRPr>
                </a:p>
              </p:txBody>
            </p:sp>
          </p:grpSp>
        </p:grpSp>
        <p:pic>
          <p:nvPicPr>
            <p:cNvPr id="3" name="图片 2" descr="图片包含 物体, 急救箱&#10;&#10;已生成高可信度的说明">
              <a:extLst>
                <a:ext uri="{FF2B5EF4-FFF2-40B4-BE49-F238E27FC236}">
                  <a16:creationId xmlns:a16="http://schemas.microsoft.com/office/drawing/2014/main" xmlns="" id="{100DC124-76DD-435E-ABC6-A5BB56344149}"/>
                </a:ext>
              </a:extLst>
            </p:cNvPr>
            <p:cNvPicPr>
              <a:picLocks/>
            </p:cNvPicPr>
            <p:nvPr/>
          </p:nvPicPr>
          <p:blipFill>
            <a:blip r:embed="rId7">
              <a:extLst>
                <a:ext uri="{28A0092B-C50C-407E-A947-70E740481C1C}">
                  <a14:useLocalDpi xmlns:a14="http://schemas.microsoft.com/office/drawing/2010/main" val="0"/>
                </a:ext>
              </a:extLst>
            </a:blip>
            <a:stretch>
              <a:fillRect/>
            </a:stretch>
          </p:blipFill>
          <p:spPr>
            <a:xfrm>
              <a:off x="9818694" y="1128666"/>
              <a:ext cx="1357733" cy="1357734"/>
            </a:xfrm>
            <a:prstGeom prst="rect">
              <a:avLst/>
            </a:prstGeom>
          </p:spPr>
        </p:pic>
      </p:grpSp>
    </p:spTree>
    <p:custDataLst>
      <p:tags r:id="rId1"/>
    </p:custDataLst>
    <p:extLst>
      <p:ext uri="{BB962C8B-B14F-4D97-AF65-F5344CB8AC3E}">
        <p14:creationId xmlns:p14="http://schemas.microsoft.com/office/powerpoint/2010/main" val="2161072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03. </a:t>
            </a:r>
            <a:r>
              <a:rPr lang="zh-CN" altLang="en-US" dirty="0" smtClean="0"/>
              <a:t>线程挂起 </a:t>
            </a:r>
            <a:r>
              <a:rPr lang="en-US" altLang="zh-CN" dirty="0" err="1" smtClean="0"/>
              <a:t>rt_thread_suspend</a:t>
            </a:r>
            <a:r>
              <a:rPr lang="en-US" altLang="zh-CN" dirty="0"/>
              <a:t>()</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zh-CN" altLang="en-US" sz="1400" dirty="0"/>
              <a:t>线程挂起可以由多种方法实现：线程调用</a:t>
            </a:r>
            <a:r>
              <a:rPr lang="en-US" altLang="zh-CN" sz="1400" dirty="0" err="1"/>
              <a:t>rt_thread_delay</a:t>
            </a:r>
            <a:r>
              <a:rPr lang="en-US" altLang="zh-CN" sz="1400" dirty="0"/>
              <a:t>()</a:t>
            </a:r>
            <a:r>
              <a:rPr lang="zh-CN" altLang="en-US" sz="1400" dirty="0"/>
              <a:t>、</a:t>
            </a:r>
            <a:r>
              <a:rPr lang="en-US" altLang="zh-CN" sz="1400" dirty="0" err="1"/>
              <a:t>rt_thread_suspend</a:t>
            </a:r>
            <a:r>
              <a:rPr lang="en-US" altLang="zh-CN" sz="1400" dirty="0"/>
              <a:t>()</a:t>
            </a:r>
            <a:r>
              <a:rPr lang="zh-CN" altLang="en-US" sz="1400" dirty="0"/>
              <a:t>等函数接口可以使得线程主动挂起，放弃</a:t>
            </a:r>
            <a:r>
              <a:rPr lang="en-US" altLang="zh-CN" sz="1400" dirty="0"/>
              <a:t>CPU</a:t>
            </a:r>
            <a:r>
              <a:rPr lang="zh-CN" altLang="en-US" sz="1400" dirty="0"/>
              <a:t>使用权，当线程调用</a:t>
            </a:r>
            <a:r>
              <a:rPr lang="en-US" altLang="zh-CN" sz="1400" dirty="0" err="1"/>
              <a:t>rt_sem_take</a:t>
            </a:r>
            <a:r>
              <a:rPr lang="en-US" altLang="zh-CN" sz="1400" dirty="0"/>
              <a:t>()</a:t>
            </a:r>
            <a:r>
              <a:rPr lang="zh-CN" altLang="en-US" sz="1400" dirty="0"/>
              <a:t>，</a:t>
            </a:r>
            <a:r>
              <a:rPr lang="en-US" altLang="zh-CN" sz="1400" dirty="0" err="1"/>
              <a:t>rt_mb_recv</a:t>
            </a:r>
            <a:r>
              <a:rPr lang="en-US" altLang="zh-CN" sz="1400" dirty="0"/>
              <a:t>()</a:t>
            </a:r>
            <a:r>
              <a:rPr lang="zh-CN" altLang="en-US" sz="1400" dirty="0"/>
              <a:t>等函数时，资源不可使用也会导致调用线程被动挂起。</a:t>
            </a:r>
            <a:endParaRPr lang="zh-CN" altLang="en-US" sz="1400" dirty="0"/>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Tree>
    <p:extLst>
      <p:ext uri="{BB962C8B-B14F-4D97-AF65-F5344CB8AC3E}">
        <p14:creationId xmlns:p14="http://schemas.microsoft.com/office/powerpoint/2010/main" val="152183049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04. </a:t>
            </a:r>
            <a:r>
              <a:rPr lang="zh-CN" altLang="en-US" dirty="0" smtClean="0"/>
              <a:t>线程恢复 </a:t>
            </a:r>
            <a:r>
              <a:rPr lang="en-US" altLang="zh-CN" dirty="0" err="1"/>
              <a:t>rt_thread_resume</a:t>
            </a:r>
            <a:r>
              <a:rPr lang="en-US" altLang="zh-CN" dirty="0"/>
              <a:t>() </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zh-CN" altLang="zh-CN" sz="1400" dirty="0"/>
              <a:t>让挂起的线程重新进入就绪状态，恢复的线程会保留挂起前的状态信息，在恢复的时候根据挂起时的状态继续运行。如果被恢复线程在所有就绪态线程中，位于最高优先级链表的第一位，那么系统将进行线程上下文的切换。</a:t>
            </a:r>
            <a:endParaRPr lang="zh-CN" altLang="en-US" sz="1400" dirty="0"/>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Tree>
    <p:extLst>
      <p:ext uri="{BB962C8B-B14F-4D97-AF65-F5344CB8AC3E}">
        <p14:creationId xmlns:p14="http://schemas.microsoft.com/office/powerpoint/2010/main" val="7599973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05. </a:t>
            </a:r>
            <a:r>
              <a:rPr lang="zh-CN" altLang="en-US" dirty="0" smtClean="0"/>
              <a:t>线程设计要点</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zh-CN" altLang="en-US" sz="1400" dirty="0" smtClean="0"/>
              <a:t>中断上下文环境：不能</a:t>
            </a:r>
            <a:r>
              <a:rPr lang="zh-CN" altLang="en-US" sz="1400" dirty="0"/>
              <a:t>使用挂起当前线程的操作，不允许调用任何会阻塞运行的</a:t>
            </a:r>
            <a:r>
              <a:rPr lang="en-US" altLang="zh-CN" sz="1400" dirty="0"/>
              <a:t>API</a:t>
            </a:r>
            <a:r>
              <a:rPr lang="zh-CN" altLang="en-US" sz="1400" dirty="0"/>
              <a:t>函数</a:t>
            </a:r>
            <a:r>
              <a:rPr lang="zh-CN" altLang="en-US" sz="1400" dirty="0" smtClean="0"/>
              <a:t>接口。</a:t>
            </a:r>
            <a:endParaRPr lang="en-US" altLang="zh-CN" sz="1400" dirty="0" smtClean="0"/>
          </a:p>
          <a:p>
            <a:pPr>
              <a:lnSpc>
                <a:spcPct val="150000"/>
              </a:lnSpc>
              <a:spcBef>
                <a:spcPct val="0"/>
              </a:spcBef>
            </a:pPr>
            <a:endParaRPr lang="en-US" altLang="zh-CN" sz="1400" dirty="0" smtClean="0"/>
          </a:p>
          <a:p>
            <a:pPr>
              <a:lnSpc>
                <a:spcPct val="150000"/>
              </a:lnSpc>
              <a:spcBef>
                <a:spcPct val="0"/>
              </a:spcBef>
            </a:pPr>
            <a:r>
              <a:rPr lang="zh-CN" altLang="en-US" sz="1400" dirty="0" smtClean="0"/>
              <a:t>线程上下文环境：</a:t>
            </a:r>
            <a:r>
              <a:rPr lang="zh-CN" altLang="zh-CN" sz="1400" dirty="0" smtClean="0"/>
              <a:t>线程</a:t>
            </a:r>
            <a:r>
              <a:rPr lang="zh-CN" altLang="zh-CN" sz="1400" dirty="0"/>
              <a:t>中不允许出现死</a:t>
            </a:r>
            <a:r>
              <a:rPr lang="zh-CN" altLang="zh-CN" sz="1400" dirty="0" smtClean="0"/>
              <a:t>循环</a:t>
            </a:r>
            <a:r>
              <a:rPr lang="zh-CN" altLang="en-US" sz="1400" dirty="0" smtClean="0"/>
              <a:t>（</a:t>
            </a:r>
            <a:r>
              <a:rPr lang="zh-CN" altLang="zh-CN" sz="1400" dirty="0"/>
              <a:t>此处的死循环是指没有不带阻塞机制的线程循环体</a:t>
            </a:r>
            <a:r>
              <a:rPr lang="zh-CN" altLang="en-US" sz="1400" dirty="0" smtClean="0"/>
              <a:t>），</a:t>
            </a:r>
            <a:r>
              <a:rPr lang="zh-CN" altLang="zh-CN" sz="1400" dirty="0"/>
              <a:t>将紧急的处理事件的线程优先级设置得高一些</a:t>
            </a:r>
            <a:r>
              <a:rPr lang="zh-CN" altLang="zh-CN" sz="1400" dirty="0" smtClean="0"/>
              <a:t>。</a:t>
            </a:r>
            <a:endParaRPr lang="en-US" altLang="zh-CN" sz="1400" dirty="0" smtClean="0"/>
          </a:p>
          <a:p>
            <a:pPr>
              <a:lnSpc>
                <a:spcPct val="150000"/>
              </a:lnSpc>
              <a:spcBef>
                <a:spcPct val="0"/>
              </a:spcBef>
            </a:pPr>
            <a:endParaRPr lang="en-US" altLang="zh-CN" sz="1400" dirty="0"/>
          </a:p>
          <a:p>
            <a:pPr>
              <a:lnSpc>
                <a:spcPct val="150000"/>
              </a:lnSpc>
              <a:spcBef>
                <a:spcPct val="0"/>
              </a:spcBef>
            </a:pPr>
            <a:r>
              <a:rPr lang="zh-CN" altLang="zh-CN" sz="1400" dirty="0"/>
              <a:t>空闲</a:t>
            </a:r>
            <a:r>
              <a:rPr lang="zh-CN" altLang="zh-CN" sz="1400" dirty="0" smtClean="0"/>
              <a:t>线程</a:t>
            </a:r>
            <a:r>
              <a:rPr lang="zh-CN" altLang="en-US" sz="1400" dirty="0" smtClean="0"/>
              <a:t>：空闲钩子函数、回收删除的线程。</a:t>
            </a:r>
            <a:endParaRPr lang="en-US" altLang="zh-CN" sz="1400" dirty="0" smtClean="0"/>
          </a:p>
          <a:p>
            <a:pPr>
              <a:lnSpc>
                <a:spcPct val="150000"/>
              </a:lnSpc>
              <a:spcBef>
                <a:spcPct val="0"/>
              </a:spcBef>
            </a:pPr>
            <a:r>
              <a:rPr lang="zh-CN" altLang="en-US" sz="1400" dirty="0" smtClean="0"/>
              <a:t>空闲钩子函数不允许出现阻塞线程的情况，也不允许出现死循环。</a:t>
            </a:r>
            <a:endParaRPr lang="en-US" altLang="zh-CN" sz="1400" dirty="0" smtClean="0"/>
          </a:p>
          <a:p>
            <a:pPr>
              <a:lnSpc>
                <a:spcPct val="150000"/>
              </a:lnSpc>
              <a:spcBef>
                <a:spcPct val="0"/>
              </a:spcBef>
            </a:pPr>
            <a:endParaRPr lang="en-US" altLang="zh-CN" sz="1400" dirty="0"/>
          </a:p>
          <a:p>
            <a:pPr>
              <a:lnSpc>
                <a:spcPct val="150000"/>
              </a:lnSpc>
              <a:spcBef>
                <a:spcPct val="0"/>
              </a:spcBef>
            </a:pPr>
            <a:r>
              <a:rPr lang="zh-CN" altLang="en-US" sz="1400" dirty="0" smtClean="0"/>
              <a:t>线程的执行时间：程序运行时间</a:t>
            </a:r>
            <a:r>
              <a:rPr lang="zh-CN" altLang="en-US" sz="1400" dirty="0"/>
              <a:t>、</a:t>
            </a:r>
            <a:r>
              <a:rPr lang="zh-CN" altLang="en-US" sz="1400" dirty="0" smtClean="0"/>
              <a:t>周期。</a:t>
            </a:r>
            <a:endParaRPr lang="en-US" altLang="zh-CN" sz="1400" dirty="0"/>
          </a:p>
          <a:p>
            <a:pPr>
              <a:lnSpc>
                <a:spcPct val="150000"/>
              </a:lnSpc>
              <a:spcBef>
                <a:spcPct val="0"/>
              </a:spcBef>
            </a:pPr>
            <a:endParaRPr lang="en-US" altLang="zh-CN" sz="1400" dirty="0" smtClean="0"/>
          </a:p>
          <a:p>
            <a:pPr>
              <a:lnSpc>
                <a:spcPct val="150000"/>
              </a:lnSpc>
              <a:spcBef>
                <a:spcPct val="0"/>
              </a:spcBef>
            </a:pPr>
            <a:endParaRPr lang="en-US" altLang="zh-CN" sz="1400" dirty="0"/>
          </a:p>
          <a:p>
            <a:pPr>
              <a:lnSpc>
                <a:spcPct val="150000"/>
              </a:lnSpc>
              <a:spcBef>
                <a:spcPct val="0"/>
              </a:spcBef>
            </a:pPr>
            <a:endParaRPr lang="en-US" altLang="zh-CN" sz="1400" dirty="0" smtClean="0"/>
          </a:p>
          <a:p>
            <a:pPr>
              <a:lnSpc>
                <a:spcPct val="150000"/>
              </a:lnSpc>
              <a:spcBef>
                <a:spcPct val="0"/>
              </a:spcBef>
            </a:pPr>
            <a:endParaRPr lang="en-US" altLang="zh-CN" sz="1400" dirty="0"/>
          </a:p>
          <a:p>
            <a:pPr>
              <a:lnSpc>
                <a:spcPct val="150000"/>
              </a:lnSpc>
              <a:spcBef>
                <a:spcPct val="0"/>
              </a:spcBef>
            </a:pPr>
            <a:endParaRPr lang="en-US" altLang="zh-CN" sz="1400" dirty="0"/>
          </a:p>
          <a:p>
            <a:pPr>
              <a:lnSpc>
                <a:spcPct val="150000"/>
              </a:lnSpc>
              <a:spcBef>
                <a:spcPct val="0"/>
              </a:spcBef>
            </a:pPr>
            <a:endParaRPr lang="en-US" altLang="zh-CN" sz="1400" dirty="0"/>
          </a:p>
          <a:p>
            <a:pPr>
              <a:lnSpc>
                <a:spcPct val="150000"/>
              </a:lnSpc>
              <a:spcBef>
                <a:spcPct val="0"/>
              </a:spcBef>
            </a:pPr>
            <a:endParaRPr lang="en-US" altLang="zh-CN" sz="1400" dirty="0" smtClean="0"/>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Tree>
    <p:extLst>
      <p:ext uri="{BB962C8B-B14F-4D97-AF65-F5344CB8AC3E}">
        <p14:creationId xmlns:p14="http://schemas.microsoft.com/office/powerpoint/2010/main" val="14153731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DF3900F-19E3-4210-964E-8D8AD39BCEF6}"/>
              </a:ext>
            </a:extLst>
          </p:cNvPr>
          <p:cNvSpPr>
            <a:spLocks noGrp="1"/>
          </p:cNvSpPr>
          <p:nvPr>
            <p:ph type="title"/>
          </p:nvPr>
        </p:nvSpPr>
        <p:spPr/>
        <p:txBody>
          <a:bodyPr/>
          <a:lstStyle/>
          <a:p>
            <a:r>
              <a:rPr lang="en-US" altLang="zh-CN" dirty="0" smtClean="0"/>
              <a:t>06. </a:t>
            </a:r>
            <a:r>
              <a:rPr lang="zh-CN" altLang="en-US" dirty="0" smtClean="0"/>
              <a:t>写代码做实验</a:t>
            </a:r>
            <a:r>
              <a:rPr lang="en-US" altLang="zh-CN" dirty="0" smtClean="0"/>
              <a:t> </a:t>
            </a:r>
            <a:endParaRPr lang="zh-CN" altLang="en-US" dirty="0"/>
          </a:p>
        </p:txBody>
      </p:sp>
      <p:sp>
        <p:nvSpPr>
          <p:cNvPr id="31" name="ïṧḷíḍe">
            <a:extLst>
              <a:ext uri="{FF2B5EF4-FFF2-40B4-BE49-F238E27FC236}">
                <a16:creationId xmlns:a16="http://schemas.microsoft.com/office/drawing/2014/main" xmlns="" id="{7CD7322F-5C83-4DDC-9A20-95BBA006E581}"/>
              </a:ext>
            </a:extLst>
          </p:cNvPr>
          <p:cNvSpPr/>
          <p:nvPr/>
        </p:nvSpPr>
        <p:spPr>
          <a:xfrm>
            <a:off x="687279" y="1220490"/>
            <a:ext cx="10928072"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endParaRPr lang="de-DE" altLang="zh-CN" sz="1400" dirty="0"/>
          </a:p>
          <a:p>
            <a:pPr>
              <a:lnSpc>
                <a:spcPct val="150000"/>
              </a:lnSpc>
              <a:spcBef>
                <a:spcPct val="0"/>
              </a:spcBef>
            </a:pPr>
            <a:endParaRPr lang="de-DE" altLang="zh-CN" sz="1400" dirty="0"/>
          </a:p>
        </p:txBody>
      </p:sp>
      <p:sp>
        <p:nvSpPr>
          <p:cNvPr id="59" name="ïṧḷíḍe">
            <a:extLst>
              <a:ext uri="{FF2B5EF4-FFF2-40B4-BE49-F238E27FC236}">
                <a16:creationId xmlns:a16="http://schemas.microsoft.com/office/drawing/2014/main" xmlns="" id="{7CD7322F-5C83-4DDC-9A20-95BBA006E581}"/>
              </a:ext>
            </a:extLst>
          </p:cNvPr>
          <p:cNvSpPr/>
          <p:nvPr/>
        </p:nvSpPr>
        <p:spPr>
          <a:xfrm>
            <a:off x="687278" y="1220490"/>
            <a:ext cx="10110551" cy="517207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zh-CN" altLang="en-US" sz="1400" dirty="0" smtClean="0"/>
              <a:t>创建两个线程，按下按键就挂起线程</a:t>
            </a:r>
            <a:endParaRPr lang="zh-CN" altLang="en-US" sz="1400" dirty="0"/>
          </a:p>
        </p:txBody>
      </p:sp>
      <p:sp>
        <p:nvSpPr>
          <p:cNvPr id="61" name="页脚占位符 6"/>
          <p:cNvSpPr txBox="1">
            <a:spLocks/>
          </p:cNvSpPr>
          <p:nvPr/>
        </p:nvSpPr>
        <p:spPr>
          <a:xfrm>
            <a:off x="0" y="6493189"/>
            <a:ext cx="12192000" cy="365125"/>
          </a:xfrm>
          <a:prstGeom prst="rect">
            <a:avLst/>
          </a:prstGeom>
        </p:spPr>
        <p:txBody>
          <a:bodyPr vert="horz" lIns="91440" tIns="45720" rIns="91440" bIns="45720" rtlCol="0" anchor="ctr"/>
          <a:lstStyle>
            <a:defPPr>
              <a:defRPr lang="zh-CN"/>
            </a:defPPr>
            <a:lvl1pPr marL="0" algn="l" defTabSz="914400" rtl="0" eaLnBrk="1" latinLnBrk="0" hangingPunct="1">
              <a:defRPr sz="10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t>RT-Thread </a:t>
            </a:r>
            <a:r>
              <a:rPr lang="zh-CN" altLang="en-US" b="1" dirty="0" smtClean="0"/>
              <a:t>物联网操作系统</a:t>
            </a:r>
            <a:r>
              <a:rPr lang="en-US" altLang="zh-CN" b="1" dirty="0" smtClean="0"/>
              <a:t>										          </a:t>
            </a:r>
            <a:r>
              <a:rPr lang="zh-CN" altLang="en-US" sz="1100" b="1" dirty="0" smtClean="0"/>
              <a:t>学习交流群：</a:t>
            </a:r>
            <a:r>
              <a:rPr lang="en-US" altLang="zh-CN" sz="1100" b="1" dirty="0" smtClean="0">
                <a:solidFill>
                  <a:srgbClr val="FF0000"/>
                </a:solidFill>
                <a:latin typeface="Malgun Gothic" pitchFamily="34" charset="-127"/>
                <a:ea typeface="Malgun Gothic" pitchFamily="34" charset="-127"/>
              </a:rPr>
              <a:t>783234154</a:t>
            </a:r>
            <a:endParaRPr lang="zh-CN" altLang="en-US" b="1" dirty="0">
              <a:solidFill>
                <a:srgbClr val="FF0000"/>
              </a:solidFill>
              <a:latin typeface="Malgun Gothic" pitchFamily="34" charset="-127"/>
              <a:ea typeface="Malgun Gothic" pitchFamily="34" charset="-127"/>
            </a:endParaRPr>
          </a:p>
        </p:txBody>
      </p:sp>
    </p:spTree>
    <p:extLst>
      <p:ext uri="{BB962C8B-B14F-4D97-AF65-F5344CB8AC3E}">
        <p14:creationId xmlns:p14="http://schemas.microsoft.com/office/powerpoint/2010/main" val="368335384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THEME" val="13fa662f-6fd4-4965-a341-d33762394b64"/>
</p:tagLst>
</file>

<file path=ppt/tags/tag10.xml><?xml version="1.0" encoding="utf-8"?>
<p:tagLst xmlns:a="http://schemas.openxmlformats.org/drawingml/2006/main" xmlns:r="http://schemas.openxmlformats.org/officeDocument/2006/relationships" xmlns:p="http://schemas.openxmlformats.org/presentationml/2006/main">
  <p:tag name="ISLIDE.DIAGRAM" val="d93c8c70-9aae-4d44-ac2c-b689a504a1b8"/>
</p:tagLst>
</file>

<file path=ppt/tags/tag11.xml><?xml version="1.0" encoding="utf-8"?>
<p:tagLst xmlns:a="http://schemas.openxmlformats.org/drawingml/2006/main" xmlns:r="http://schemas.openxmlformats.org/officeDocument/2006/relationships" xmlns:p="http://schemas.openxmlformats.org/presentationml/2006/main">
  <p:tag name="ISLIDE.DIAGRAM" val="fdab7107-17d2-4277-ad90-21e7344c8078"/>
</p:tagLst>
</file>

<file path=ppt/tags/tag12.xml><?xml version="1.0" encoding="utf-8"?>
<p:tagLst xmlns:a="http://schemas.openxmlformats.org/drawingml/2006/main" xmlns:r="http://schemas.openxmlformats.org/officeDocument/2006/relationships" xmlns:p="http://schemas.openxmlformats.org/presentationml/2006/main">
  <p:tag name="ISLIDE.DIAGRAM" val="190fe317-6869-4d80-943b-93850d5f7197"/>
</p:tagLst>
</file>

<file path=ppt/tags/tag13.xml><?xml version="1.0" encoding="utf-8"?>
<p:tagLst xmlns:a="http://schemas.openxmlformats.org/drawingml/2006/main" xmlns:r="http://schemas.openxmlformats.org/officeDocument/2006/relationships" xmlns:p="http://schemas.openxmlformats.org/presentationml/2006/main">
  <p:tag name="ISLIDE.DIAGRAM" val="af738c60-f0de-49fa-98b5-0eaa980fdd69"/>
</p:tagLst>
</file>

<file path=ppt/tags/tag14.xml><?xml version="1.0" encoding="utf-8"?>
<p:tagLst xmlns:a="http://schemas.openxmlformats.org/drawingml/2006/main" xmlns:r="http://schemas.openxmlformats.org/officeDocument/2006/relationships" xmlns:p="http://schemas.openxmlformats.org/presentationml/2006/main">
  <p:tag name="ISLIDE.DIAGRAM" val="96b6bdb5-7179-4b1d-b175-75f24183670d"/>
</p:tagLst>
</file>

<file path=ppt/tags/tag15.xml><?xml version="1.0" encoding="utf-8"?>
<p:tagLst xmlns:a="http://schemas.openxmlformats.org/drawingml/2006/main" xmlns:r="http://schemas.openxmlformats.org/officeDocument/2006/relationships" xmlns:p="http://schemas.openxmlformats.org/presentationml/2006/main">
  <p:tag name="ISLIDE.DIAGRAM" val="a9e09ebf-750e-4371-8629-32a2ad269dbf"/>
</p:tagLst>
</file>

<file path=ppt/tags/tag16.xml><?xml version="1.0" encoding="utf-8"?>
<p:tagLst xmlns:a="http://schemas.openxmlformats.org/drawingml/2006/main" xmlns:r="http://schemas.openxmlformats.org/officeDocument/2006/relationships" xmlns:p="http://schemas.openxmlformats.org/presentationml/2006/main">
  <p:tag name="ISLIDE.DIAGRAM" val="c448ca72-daa5-4b7b-accd-76a4db21f316"/>
</p:tagLst>
</file>

<file path=ppt/tags/tag17.xml><?xml version="1.0" encoding="utf-8"?>
<p:tagLst xmlns:a="http://schemas.openxmlformats.org/drawingml/2006/main" xmlns:r="http://schemas.openxmlformats.org/officeDocument/2006/relationships" xmlns:p="http://schemas.openxmlformats.org/presentationml/2006/main">
  <p:tag name="ISLIDE.DIAGRAM" val="5c1ea693-f3f7-47a3-afe1-b9805252af93"/>
</p:tagLst>
</file>

<file path=ppt/tags/tag18.xml><?xml version="1.0" encoding="utf-8"?>
<p:tagLst xmlns:a="http://schemas.openxmlformats.org/drawingml/2006/main" xmlns:r="http://schemas.openxmlformats.org/officeDocument/2006/relationships" xmlns:p="http://schemas.openxmlformats.org/presentationml/2006/main">
  <p:tag name="ISLIDE.DIAGRAM" val="259df881-8cc8-46be-80f7-ab3769919d2a"/>
</p:tagLst>
</file>

<file path=ppt/tags/tag19.xml><?xml version="1.0" encoding="utf-8"?>
<p:tagLst xmlns:a="http://schemas.openxmlformats.org/drawingml/2006/main" xmlns:r="http://schemas.openxmlformats.org/officeDocument/2006/relationships" xmlns:p="http://schemas.openxmlformats.org/presentationml/2006/main">
  <p:tag name="ISLIDE.THEME.HELP2" val="iSlide，让PPT设计简单起来！"/>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ISLIDE.DIAGRAM" val="691ff9ac-1baf-47b6-971e-90b8fed2e25e"/>
</p:tagLst>
</file>

<file path=ppt/tags/tag4.xml><?xml version="1.0" encoding="utf-8"?>
<p:tagLst xmlns:a="http://schemas.openxmlformats.org/drawingml/2006/main" xmlns:r="http://schemas.openxmlformats.org/officeDocument/2006/relationships" xmlns:p="http://schemas.openxmlformats.org/presentationml/2006/main">
  <p:tag name="ISLIDE.DIAGRAM" val="1fae23b5-2bc0-4a19-b727-e2f07a89b63e"/>
</p:tagLst>
</file>

<file path=ppt/tags/tag5.xml><?xml version="1.0" encoding="utf-8"?>
<p:tagLst xmlns:a="http://schemas.openxmlformats.org/drawingml/2006/main" xmlns:r="http://schemas.openxmlformats.org/officeDocument/2006/relationships" xmlns:p="http://schemas.openxmlformats.org/presentationml/2006/main">
  <p:tag name="ISLIDE.DIAGRAM" val="5f8ddc0b-6e9a-4720-90a3-ca5dda9eabb0"/>
</p:tagLst>
</file>

<file path=ppt/tags/tag6.xml><?xml version="1.0" encoding="utf-8"?>
<p:tagLst xmlns:a="http://schemas.openxmlformats.org/drawingml/2006/main" xmlns:r="http://schemas.openxmlformats.org/officeDocument/2006/relationships" xmlns:p="http://schemas.openxmlformats.org/presentationml/2006/main">
  <p:tag name="ISLIDE.DIAGRAM" val="fd47db05-77a5-4915-8729-7e3a5a8666f1"/>
</p:tagLst>
</file>

<file path=ppt/tags/tag7.xml><?xml version="1.0" encoding="utf-8"?>
<p:tagLst xmlns:a="http://schemas.openxmlformats.org/drawingml/2006/main" xmlns:r="http://schemas.openxmlformats.org/officeDocument/2006/relationships" xmlns:p="http://schemas.openxmlformats.org/presentationml/2006/main">
  <p:tag name="ISLIDE.DIAGRAM" val="d683843d-2e0c-4c5d-9056-2740c6075df3"/>
</p:tagLst>
</file>

<file path=ppt/tags/tag8.xml><?xml version="1.0" encoding="utf-8"?>
<p:tagLst xmlns:a="http://schemas.openxmlformats.org/drawingml/2006/main" xmlns:r="http://schemas.openxmlformats.org/officeDocument/2006/relationships" xmlns:p="http://schemas.openxmlformats.org/presentationml/2006/main">
  <p:tag name="ISLIDE.DIAGRAM" val="7eca8bbf-a797-47a0-8a02-7abcb61f6380"/>
</p:tagLst>
</file>

<file path=ppt/tags/tag9.xml><?xml version="1.0" encoding="utf-8"?>
<p:tagLst xmlns:a="http://schemas.openxmlformats.org/drawingml/2006/main" xmlns:r="http://schemas.openxmlformats.org/officeDocument/2006/relationships" xmlns:p="http://schemas.openxmlformats.org/presentationml/2006/main">
  <p:tag name="ISLIDE.DIAGRAM" val="997e0b69-8920-4265-9cf1-6dea7c5dd26b"/>
</p:tagLst>
</file>

<file path=ppt/theme/theme1.xml><?xml version="1.0" encoding="utf-8"?>
<a:theme xmlns:a="http://schemas.openxmlformats.org/drawingml/2006/main" name="主题5">
  <a:themeElements>
    <a:clrScheme name="自定义 26">
      <a:dk1>
        <a:srgbClr val="000000"/>
      </a:dk1>
      <a:lt1>
        <a:srgbClr val="FFFFFF"/>
      </a:lt1>
      <a:dk2>
        <a:srgbClr val="778495"/>
      </a:dk2>
      <a:lt2>
        <a:srgbClr val="F0F0F0"/>
      </a:lt2>
      <a:accent1>
        <a:srgbClr val="CC735E"/>
      </a:accent1>
      <a:accent2>
        <a:srgbClr val="EFCD3F"/>
      </a:accent2>
      <a:accent3>
        <a:srgbClr val="A0758C"/>
      </a:accent3>
      <a:accent4>
        <a:srgbClr val="4575C9"/>
      </a:accent4>
      <a:accent5>
        <a:srgbClr val="4BBCAC"/>
      </a:accent5>
      <a:accent6>
        <a:srgbClr val="666666"/>
      </a:accent6>
      <a:hlink>
        <a:srgbClr val="990000"/>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xmlns="" name="主题5" id="{B8EDB911-D765-4A7B-BBC7-40DBB672FBA6}" vid="{AECAB1C0-5DF6-436C-85E8-20094DBE11C0}"/>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自定义 26">
    <a:dk1>
      <a:srgbClr val="000000"/>
    </a:dk1>
    <a:lt1>
      <a:srgbClr val="FFFFFF"/>
    </a:lt1>
    <a:dk2>
      <a:srgbClr val="778495"/>
    </a:dk2>
    <a:lt2>
      <a:srgbClr val="F0F0F0"/>
    </a:lt2>
    <a:accent1>
      <a:srgbClr val="CC735E"/>
    </a:accent1>
    <a:accent2>
      <a:srgbClr val="EFCD3F"/>
    </a:accent2>
    <a:accent3>
      <a:srgbClr val="A0758C"/>
    </a:accent3>
    <a:accent4>
      <a:srgbClr val="4575C9"/>
    </a:accent4>
    <a:accent5>
      <a:srgbClr val="4BBCAC"/>
    </a:accent5>
    <a:accent6>
      <a:srgbClr val="666666"/>
    </a:accent6>
    <a:hlink>
      <a:srgbClr val="990000"/>
    </a:hlink>
    <a:folHlink>
      <a:srgbClr val="BFBFBF"/>
    </a:folHlink>
  </a:clrScheme>
</a:themeOverride>
</file>

<file path=ppt/theme/themeOverride2.xml><?xml version="1.0" encoding="utf-8"?>
<a:themeOverride xmlns:a="http://schemas.openxmlformats.org/drawingml/2006/main">
  <a:clrScheme name="自定义 26">
    <a:dk1>
      <a:srgbClr val="000000"/>
    </a:dk1>
    <a:lt1>
      <a:srgbClr val="FFFFFF"/>
    </a:lt1>
    <a:dk2>
      <a:srgbClr val="778495"/>
    </a:dk2>
    <a:lt2>
      <a:srgbClr val="F0F0F0"/>
    </a:lt2>
    <a:accent1>
      <a:srgbClr val="CC735E"/>
    </a:accent1>
    <a:accent2>
      <a:srgbClr val="EFCD3F"/>
    </a:accent2>
    <a:accent3>
      <a:srgbClr val="A0758C"/>
    </a:accent3>
    <a:accent4>
      <a:srgbClr val="4575C9"/>
    </a:accent4>
    <a:accent5>
      <a:srgbClr val="4BBCAC"/>
    </a:accent5>
    <a:accent6>
      <a:srgbClr val="666666"/>
    </a:accent6>
    <a:hlink>
      <a:srgbClr val="990000"/>
    </a:hlink>
    <a:folHlink>
      <a:srgbClr val="BFBFBF"/>
    </a:folHlink>
  </a:clrScheme>
</a:themeOverride>
</file>

<file path=ppt/theme/themeOverride3.xml><?xml version="1.0" encoding="utf-8"?>
<a:themeOverride xmlns:a="http://schemas.openxmlformats.org/drawingml/2006/main">
  <a:clrScheme name="自定义 26">
    <a:dk1>
      <a:srgbClr val="000000"/>
    </a:dk1>
    <a:lt1>
      <a:srgbClr val="FFFFFF"/>
    </a:lt1>
    <a:dk2>
      <a:srgbClr val="778495"/>
    </a:dk2>
    <a:lt2>
      <a:srgbClr val="F0F0F0"/>
    </a:lt2>
    <a:accent1>
      <a:srgbClr val="CC735E"/>
    </a:accent1>
    <a:accent2>
      <a:srgbClr val="EFCD3F"/>
    </a:accent2>
    <a:accent3>
      <a:srgbClr val="A0758C"/>
    </a:accent3>
    <a:accent4>
      <a:srgbClr val="4575C9"/>
    </a:accent4>
    <a:accent5>
      <a:srgbClr val="4BBCAC"/>
    </a:accent5>
    <a:accent6>
      <a:srgbClr val="666666"/>
    </a:accent6>
    <a:hlink>
      <a:srgbClr val="990000"/>
    </a:hlink>
    <a:folHlink>
      <a:srgbClr val="BFBFBF"/>
    </a:folHlink>
  </a:clrScheme>
</a:themeOverride>
</file>

<file path=ppt/theme/themeOverride4.xml><?xml version="1.0" encoding="utf-8"?>
<a:themeOverride xmlns:a="http://schemas.openxmlformats.org/drawingml/2006/main">
  <a:clrScheme name="自定义 26">
    <a:dk1>
      <a:srgbClr val="000000"/>
    </a:dk1>
    <a:lt1>
      <a:srgbClr val="FFFFFF"/>
    </a:lt1>
    <a:dk2>
      <a:srgbClr val="778495"/>
    </a:dk2>
    <a:lt2>
      <a:srgbClr val="F0F0F0"/>
    </a:lt2>
    <a:accent1>
      <a:srgbClr val="CC735E"/>
    </a:accent1>
    <a:accent2>
      <a:srgbClr val="EFCD3F"/>
    </a:accent2>
    <a:accent3>
      <a:srgbClr val="A0758C"/>
    </a:accent3>
    <a:accent4>
      <a:srgbClr val="4575C9"/>
    </a:accent4>
    <a:accent5>
      <a:srgbClr val="4BBCAC"/>
    </a:accent5>
    <a:accent6>
      <a:srgbClr val="666666"/>
    </a:accent6>
    <a:hlink>
      <a:srgbClr val="990000"/>
    </a:hlink>
    <a:folHlink>
      <a:srgbClr val="BFBFBF"/>
    </a:folHlink>
  </a:clrScheme>
</a:themeOverride>
</file>

<file path=ppt/theme/themeOverride5.xml><?xml version="1.0" encoding="utf-8"?>
<a:themeOverride xmlns:a="http://schemas.openxmlformats.org/drawingml/2006/main">
  <a:clrScheme name="自定义 26">
    <a:dk1>
      <a:srgbClr val="000000"/>
    </a:dk1>
    <a:lt1>
      <a:srgbClr val="FFFFFF"/>
    </a:lt1>
    <a:dk2>
      <a:srgbClr val="778495"/>
    </a:dk2>
    <a:lt2>
      <a:srgbClr val="F0F0F0"/>
    </a:lt2>
    <a:accent1>
      <a:srgbClr val="CC735E"/>
    </a:accent1>
    <a:accent2>
      <a:srgbClr val="EFCD3F"/>
    </a:accent2>
    <a:accent3>
      <a:srgbClr val="A0758C"/>
    </a:accent3>
    <a:accent4>
      <a:srgbClr val="4575C9"/>
    </a:accent4>
    <a:accent5>
      <a:srgbClr val="4BBCAC"/>
    </a:accent5>
    <a:accent6>
      <a:srgbClr val="666666"/>
    </a:accent6>
    <a:hlink>
      <a:srgbClr val="990000"/>
    </a:hlink>
    <a:folHlink>
      <a:srgbClr val="BFBFBF"/>
    </a:folHlink>
  </a:clrScheme>
</a:themeOverride>
</file>

<file path=ppt/theme/themeOverride6.xml><?xml version="1.0" encoding="utf-8"?>
<a:themeOverride xmlns:a="http://schemas.openxmlformats.org/drawingml/2006/main">
  <a:clrScheme name="自定义 26">
    <a:dk1>
      <a:srgbClr val="000000"/>
    </a:dk1>
    <a:lt1>
      <a:srgbClr val="FFFFFF"/>
    </a:lt1>
    <a:dk2>
      <a:srgbClr val="778495"/>
    </a:dk2>
    <a:lt2>
      <a:srgbClr val="F0F0F0"/>
    </a:lt2>
    <a:accent1>
      <a:srgbClr val="CC735E"/>
    </a:accent1>
    <a:accent2>
      <a:srgbClr val="EFCD3F"/>
    </a:accent2>
    <a:accent3>
      <a:srgbClr val="A0758C"/>
    </a:accent3>
    <a:accent4>
      <a:srgbClr val="4575C9"/>
    </a:accent4>
    <a:accent5>
      <a:srgbClr val="4BBCAC"/>
    </a:accent5>
    <a:accent6>
      <a:srgbClr val="666666"/>
    </a:accent6>
    <a:hlink>
      <a:srgbClr val="990000"/>
    </a:hlink>
    <a:folHlink>
      <a:srgbClr val="BFBFBF"/>
    </a:folHlink>
  </a:clrScheme>
</a:themeOverride>
</file>

<file path=ppt/theme/themeOverride7.xml><?xml version="1.0" encoding="utf-8"?>
<a:themeOverride xmlns:a="http://schemas.openxmlformats.org/drawingml/2006/main">
  <a:clrScheme name="自定义 26">
    <a:dk1>
      <a:srgbClr val="000000"/>
    </a:dk1>
    <a:lt1>
      <a:srgbClr val="FFFFFF"/>
    </a:lt1>
    <a:dk2>
      <a:srgbClr val="778495"/>
    </a:dk2>
    <a:lt2>
      <a:srgbClr val="F0F0F0"/>
    </a:lt2>
    <a:accent1>
      <a:srgbClr val="CC735E"/>
    </a:accent1>
    <a:accent2>
      <a:srgbClr val="EFCD3F"/>
    </a:accent2>
    <a:accent3>
      <a:srgbClr val="A0758C"/>
    </a:accent3>
    <a:accent4>
      <a:srgbClr val="4575C9"/>
    </a:accent4>
    <a:accent5>
      <a:srgbClr val="4BBCAC"/>
    </a:accent5>
    <a:accent6>
      <a:srgbClr val="666666"/>
    </a:accent6>
    <a:hlink>
      <a:srgbClr val="990000"/>
    </a:hlink>
    <a:folHlink>
      <a:srgbClr val="BFBFBF"/>
    </a:folHlink>
  </a:clrScheme>
</a:themeOverride>
</file>

<file path=ppt/theme/themeOverride8.xml><?xml version="1.0" encoding="utf-8"?>
<a:themeOverride xmlns:a="http://schemas.openxmlformats.org/drawingml/2006/main">
  <a:clrScheme name="自定义 26">
    <a:dk1>
      <a:srgbClr val="000000"/>
    </a:dk1>
    <a:lt1>
      <a:srgbClr val="FFFFFF"/>
    </a:lt1>
    <a:dk2>
      <a:srgbClr val="778495"/>
    </a:dk2>
    <a:lt2>
      <a:srgbClr val="F0F0F0"/>
    </a:lt2>
    <a:accent1>
      <a:srgbClr val="CC735E"/>
    </a:accent1>
    <a:accent2>
      <a:srgbClr val="EFCD3F"/>
    </a:accent2>
    <a:accent3>
      <a:srgbClr val="A0758C"/>
    </a:accent3>
    <a:accent4>
      <a:srgbClr val="4575C9"/>
    </a:accent4>
    <a:accent5>
      <a:srgbClr val="4BBCAC"/>
    </a:accent5>
    <a:accent6>
      <a:srgbClr val="666666"/>
    </a:accent6>
    <a:hlink>
      <a:srgbClr val="990000"/>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769</TotalTime>
  <Words>2665</Words>
  <Application>Microsoft Office PowerPoint</Application>
  <PresentationFormat>自定义</PresentationFormat>
  <Paragraphs>578</Paragraphs>
  <Slides>50</Slides>
  <Notes>3</Notes>
  <HiddenSlides>0</HiddenSlides>
  <MMClips>0</MMClips>
  <ScaleCrop>false</ScaleCrop>
  <HeadingPairs>
    <vt:vector size="4" baseType="variant">
      <vt:variant>
        <vt:lpstr>主题</vt:lpstr>
      </vt:variant>
      <vt:variant>
        <vt:i4>2</vt:i4>
      </vt:variant>
      <vt:variant>
        <vt:lpstr>幻灯片标题</vt:lpstr>
      </vt:variant>
      <vt:variant>
        <vt:i4>50</vt:i4>
      </vt:variant>
    </vt:vector>
  </HeadingPairs>
  <TitlesOfParts>
    <vt:vector size="52" baseType="lpstr">
      <vt:lpstr>主题5</vt:lpstr>
      <vt:lpstr>OfficePLUS</vt:lpstr>
      <vt:lpstr>学习永无止境~    ——杰杰</vt:lpstr>
      <vt:lpstr>关于我</vt:lpstr>
      <vt:lpstr>PowerPoint 演示文稿</vt:lpstr>
      <vt:lpstr>01. 线程的状态</vt:lpstr>
      <vt:lpstr>02. 线程状态迁移</vt:lpstr>
      <vt:lpstr>03. 线程挂起 rt_thread_suspend()</vt:lpstr>
      <vt:lpstr>04. 线程恢复 rt_thread_resume() </vt:lpstr>
      <vt:lpstr>05. 线程设计要点</vt:lpstr>
      <vt:lpstr>06. 写代码做实验 </vt:lpstr>
      <vt:lpstr> </vt:lpstr>
      <vt:lpstr>线程的概念</vt:lpstr>
      <vt:lpstr>02. 线程的概念</vt:lpstr>
      <vt:lpstr>03. 线程控制块</vt:lpstr>
      <vt:lpstr>04. 线程栈</vt:lpstr>
      <vt:lpstr>04. 线程栈</vt:lpstr>
      <vt:lpstr>05. 线程优先级</vt:lpstr>
      <vt:lpstr>06. 线程时间片</vt:lpstr>
      <vt:lpstr> </vt:lpstr>
      <vt:lpstr>Thanks. And Your Slogan Here.</vt:lpstr>
      <vt:lpstr>Thanks. And Your Slogan Here.</vt:lpstr>
      <vt:lpstr>Section Header Here</vt:lpstr>
      <vt:lpstr>Click to edit Master title style</vt:lpstr>
      <vt:lpstr>Click to edit Master title style</vt:lpstr>
      <vt:lpstr>Click to edit Master title style</vt:lpstr>
      <vt:lpstr>Section Header Here</vt:lpstr>
      <vt:lpstr>Click to edit Master title style</vt:lpstr>
      <vt:lpstr>Click to edit Master title style</vt:lpstr>
      <vt:lpstr>Click to edit Master title style</vt:lpstr>
      <vt:lpstr>Click to edit Master title style</vt:lpstr>
      <vt:lpstr>Section Header Here</vt:lpstr>
      <vt:lpstr>Click to edit Master title style</vt:lpstr>
      <vt:lpstr>Click to edit Master title style</vt:lpstr>
      <vt:lpstr>Click to edit Master title style</vt:lpstr>
      <vt:lpstr>Click to edit Master title style</vt:lpstr>
      <vt:lpstr>Section Header Here</vt:lpstr>
      <vt:lpstr>Click to edit Master title style</vt:lpstr>
      <vt:lpstr>Click to edit Master title style</vt:lpstr>
      <vt:lpstr>Click to edit Master title style</vt:lpstr>
      <vt:lpstr>Click to edit Master title style</vt:lpstr>
      <vt:lpstr>Section Header Here</vt:lpstr>
      <vt:lpstr>Click to edit Master title style</vt:lpstr>
      <vt:lpstr>Click to edit Master title style</vt:lpstr>
      <vt:lpstr>Click to edit Master title style</vt:lpstr>
      <vt:lpstr>Click to edit Master title style</vt:lpstr>
      <vt:lpstr>Click to edit Master title style</vt:lpstr>
      <vt:lpstr>Thanks. And Your Slogan Here.</vt:lpstr>
      <vt:lpstr>PowerPoint 演示文稿</vt:lpstr>
      <vt:lpstr>PowerPoint 演示文稿</vt:lpstr>
      <vt:lpstr>PowerPoint 演示文稿</vt:lpstr>
      <vt:lpstr>PowerPoint 演示文稿</vt:lpstr>
    </vt:vector>
  </TitlesOfParts>
  <Manager>iSlide</Manager>
  <Company>iSlide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XiaZaiMa.COM</cp:lastModifiedBy>
  <cp:revision>55</cp:revision>
  <cp:lastPrinted>2017-09-06T16:00:00Z</cp:lastPrinted>
  <dcterms:created xsi:type="dcterms:W3CDTF">2017-09-06T16:00:00Z</dcterms:created>
  <dcterms:modified xsi:type="dcterms:W3CDTF">2019-04-26T07:04:45Z</dcterms:modified>
  <cp:category>oral defense;resume;training courseware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d42f886e-30d4-4556-aac1-87d104a210ac</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v-yunxl@microsoft.com</vt:lpwstr>
  </property>
  <property fmtid="{D5CDD505-2E9C-101B-9397-08002B2CF9AE}" pid="6" name="MSIP_Label_f42aa342-8706-4288-bd11-ebb85995028c_SetDate">
    <vt:lpwstr>2019-02-27T09:30:22.2088324Z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ActionId">
    <vt:lpwstr>76b251ed-306d-4368-9cc3-ff57b654f25e</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